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ppt/ink/ink3494.xml" ContentType="application/inkml+xml"/>
  <Override PartName="/ppt/ink/ink3495.xml" ContentType="application/inkml+xml"/>
  <Override PartName="/ppt/ink/ink3496.xml" ContentType="application/inkml+xml"/>
  <Override PartName="/ppt/ink/ink3497.xml" ContentType="application/inkml+xml"/>
  <Override PartName="/ppt/ink/ink3498.xml" ContentType="application/inkml+xml"/>
  <Override PartName="/ppt/ink/ink3499.xml" ContentType="application/inkml+xml"/>
  <Override PartName="/ppt/ink/ink3500.xml" ContentType="application/inkml+xml"/>
  <Override PartName="/ppt/ink/ink3501.xml" ContentType="application/inkml+xml"/>
  <Override PartName="/ppt/ink/ink3502.xml" ContentType="application/inkml+xml"/>
  <Override PartName="/ppt/ink/ink3503.xml" ContentType="application/inkml+xml"/>
  <Override PartName="/ppt/ink/ink3504.xml" ContentType="application/inkml+xml"/>
  <Override PartName="/ppt/ink/ink3505.xml" ContentType="application/inkml+xml"/>
  <Override PartName="/ppt/ink/ink3506.xml" ContentType="application/inkml+xml"/>
  <Override PartName="/ppt/ink/ink3507.xml" ContentType="application/inkml+xml"/>
  <Override PartName="/ppt/ink/ink3508.xml" ContentType="application/inkml+xml"/>
  <Override PartName="/ppt/ink/ink3509.xml" ContentType="application/inkml+xml"/>
  <Override PartName="/ppt/ink/ink3510.xml" ContentType="application/inkml+xml"/>
  <Override PartName="/ppt/ink/ink3511.xml" ContentType="application/inkml+xml"/>
  <Override PartName="/ppt/ink/ink3512.xml" ContentType="application/inkml+xml"/>
  <Override PartName="/ppt/ink/ink3513.xml" ContentType="application/inkml+xml"/>
  <Override PartName="/ppt/ink/ink3514.xml" ContentType="application/inkml+xml"/>
  <Override PartName="/ppt/ink/ink3515.xml" ContentType="application/inkml+xml"/>
  <Override PartName="/ppt/ink/ink3516.xml" ContentType="application/inkml+xml"/>
  <Override PartName="/ppt/ink/ink3517.xml" ContentType="application/inkml+xml"/>
  <Override PartName="/ppt/ink/ink3518.xml" ContentType="application/inkml+xml"/>
  <Override PartName="/ppt/ink/ink3519.xml" ContentType="application/inkml+xml"/>
  <Override PartName="/ppt/ink/ink3520.xml" ContentType="application/inkml+xml"/>
  <Override PartName="/ppt/ink/ink3521.xml" ContentType="application/inkml+xml"/>
  <Override PartName="/ppt/ink/ink3522.xml" ContentType="application/inkml+xml"/>
  <Override PartName="/ppt/ink/ink3523.xml" ContentType="application/inkml+xml"/>
  <Override PartName="/ppt/ink/ink3524.xml" ContentType="application/inkml+xml"/>
  <Override PartName="/ppt/ink/ink3525.xml" ContentType="application/inkml+xml"/>
  <Override PartName="/ppt/ink/ink3526.xml" ContentType="application/inkml+xml"/>
  <Override PartName="/ppt/ink/ink3527.xml" ContentType="application/inkml+xml"/>
  <Override PartName="/ppt/ink/ink3528.xml" ContentType="application/inkml+xml"/>
  <Override PartName="/ppt/ink/ink3529.xml" ContentType="application/inkml+xml"/>
  <Override PartName="/ppt/ink/ink3530.xml" ContentType="application/inkml+xml"/>
  <Override PartName="/ppt/ink/ink3531.xml" ContentType="application/inkml+xml"/>
  <Override PartName="/ppt/ink/ink3532.xml" ContentType="application/inkml+xml"/>
  <Override PartName="/ppt/ink/ink3533.xml" ContentType="application/inkml+xml"/>
  <Override PartName="/ppt/ink/ink3534.xml" ContentType="application/inkml+xml"/>
  <Override PartName="/ppt/ink/ink3535.xml" ContentType="application/inkml+xml"/>
  <Override PartName="/ppt/ink/ink3536.xml" ContentType="application/inkml+xml"/>
  <Override PartName="/ppt/ink/ink3537.xml" ContentType="application/inkml+xml"/>
  <Override PartName="/ppt/ink/ink3538.xml" ContentType="application/inkml+xml"/>
  <Override PartName="/ppt/ink/ink353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8"/>
  </p:notesMasterIdLst>
  <p:sldIdLst>
    <p:sldId id="382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  <p:sldId id="404" r:id="rId23"/>
    <p:sldId id="408" r:id="rId24"/>
    <p:sldId id="409" r:id="rId25"/>
    <p:sldId id="406" r:id="rId26"/>
    <p:sldId id="407" r:id="rId27"/>
    <p:sldId id="410" r:id="rId28"/>
    <p:sldId id="411" r:id="rId29"/>
    <p:sldId id="412" r:id="rId30"/>
    <p:sldId id="413" r:id="rId31"/>
    <p:sldId id="414" r:id="rId32"/>
    <p:sldId id="415" r:id="rId33"/>
    <p:sldId id="416" r:id="rId34"/>
    <p:sldId id="417" r:id="rId35"/>
    <p:sldId id="418" r:id="rId36"/>
    <p:sldId id="384" r:id="rId37"/>
    <p:sldId id="419" r:id="rId38"/>
    <p:sldId id="420" r:id="rId39"/>
    <p:sldId id="385" r:id="rId40"/>
    <p:sldId id="421" r:id="rId41"/>
    <p:sldId id="422" r:id="rId42"/>
    <p:sldId id="423" r:id="rId43"/>
    <p:sldId id="424" r:id="rId44"/>
    <p:sldId id="425" r:id="rId45"/>
    <p:sldId id="426" r:id="rId46"/>
    <p:sldId id="427" r:id="rId47"/>
    <p:sldId id="428" r:id="rId48"/>
    <p:sldId id="386" r:id="rId49"/>
    <p:sldId id="429" r:id="rId50"/>
    <p:sldId id="430" r:id="rId51"/>
    <p:sldId id="431" r:id="rId52"/>
    <p:sldId id="432" r:id="rId53"/>
    <p:sldId id="433" r:id="rId54"/>
    <p:sldId id="387" r:id="rId55"/>
    <p:sldId id="469" r:id="rId56"/>
    <p:sldId id="467" r:id="rId57"/>
    <p:sldId id="468" r:id="rId58"/>
    <p:sldId id="470" r:id="rId59"/>
    <p:sldId id="471" r:id="rId60"/>
    <p:sldId id="472" r:id="rId61"/>
    <p:sldId id="473" r:id="rId62"/>
    <p:sldId id="474" r:id="rId63"/>
    <p:sldId id="475" r:id="rId64"/>
    <p:sldId id="476" r:id="rId65"/>
    <p:sldId id="477" r:id="rId66"/>
    <p:sldId id="478" r:id="rId67"/>
    <p:sldId id="479" r:id="rId68"/>
    <p:sldId id="480" r:id="rId69"/>
    <p:sldId id="481" r:id="rId70"/>
    <p:sldId id="482" r:id="rId71"/>
    <p:sldId id="483" r:id="rId72"/>
    <p:sldId id="484" r:id="rId73"/>
    <p:sldId id="485" r:id="rId74"/>
    <p:sldId id="486" r:id="rId75"/>
    <p:sldId id="487" r:id="rId76"/>
    <p:sldId id="488" r:id="rId77"/>
    <p:sldId id="489" r:id="rId78"/>
    <p:sldId id="490" r:id="rId79"/>
    <p:sldId id="491" r:id="rId80"/>
    <p:sldId id="492" r:id="rId81"/>
    <p:sldId id="493" r:id="rId82"/>
    <p:sldId id="388" r:id="rId83"/>
    <p:sldId id="494" r:id="rId84"/>
    <p:sldId id="495" r:id="rId85"/>
    <p:sldId id="496" r:id="rId86"/>
    <p:sldId id="497" r:id="rId87"/>
    <p:sldId id="498" r:id="rId88"/>
    <p:sldId id="499" r:id="rId89"/>
    <p:sldId id="500" r:id="rId90"/>
    <p:sldId id="501" r:id="rId91"/>
    <p:sldId id="502" r:id="rId92"/>
    <p:sldId id="503" r:id="rId93"/>
    <p:sldId id="504" r:id="rId94"/>
    <p:sldId id="505" r:id="rId95"/>
    <p:sldId id="506" r:id="rId96"/>
    <p:sldId id="507" r:id="rId97"/>
    <p:sldId id="508" r:id="rId98"/>
    <p:sldId id="509" r:id="rId99"/>
    <p:sldId id="510" r:id="rId100"/>
    <p:sldId id="511" r:id="rId101"/>
    <p:sldId id="512" r:id="rId102"/>
    <p:sldId id="513" r:id="rId103"/>
    <p:sldId id="514" r:id="rId104"/>
    <p:sldId id="515" r:id="rId105"/>
    <p:sldId id="516" r:id="rId106"/>
    <p:sldId id="392" r:id="rId10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1FB57"/>
    <a:srgbClr val="FB3211"/>
    <a:srgbClr val="9966FF"/>
    <a:srgbClr val="FF66FF"/>
    <a:srgbClr val="FDF36F"/>
    <a:srgbClr val="E54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922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tableStyles" Target="tableStyles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presProps" Target="presProps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1:23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371,'1'40,"-3"0,-1 0,-2 0,-1 0,-12 35,-19 31,-5-1,-25 40,11-24,54-120,1 1,0-1,0 1,1 0,-1-1,0 1,1 0,-1-1,0 1,1 0,0 0,0-1,-1 1,1 0,0 0,0 0,0 0,1-1,-1 1,0 0,1 0,-1-1,1 1,0 0,-1 0,1-1,0 1,0-1,0 1,0-1,0 1,1-1,-1 0,0 1,1-1,-1 0,1 0,-1 0,1 0,-1 0,1-1,0 1,-1 0,1-1,0 1,0-1,-1 0,1 1,0-1,0 0,0 0,0 0,129-15,-32-2,-21 18,-56 1,-1-1,1-1,0-2,-1 0,1-1,13-4,-17 1</inkml:trace>
  <inkml:trace contextRef="#ctx0" brushRef="#br0" timeOffset="803.231">1849 483,'-1'-3,"0"1,1 0,-1-1,1 1,-1 0,1-1,0 1,0 0,0-1,0 1,0-1,1 1,-1 0,1-1,-1 1,1 0,0-1,0 1,0 0,0 0,0 0,1 0,-1 0,1 0,-1 0,1 1,0-1,0 0,-1 1,1-1,0 1,0 0,2-1,74-39,-75 40,13-5,0 0,0 1,0 1,1 0,0 1,-1 1,1 1,0 0,0 1,0 1,-1 1,1 0,0 1,11 4,-24-6,0 0,0 1,0 0,0-1,0 2,0-1,-1 0,1 1,-1-1,1 1,-1 0,0 0,0 1,-1-1,1 0,-1 1,1 0,-1 0,0-1,0 1,-1 1,1-1,-1 0,0 0,0 0,-1 1,1-1,-1 0,0 1,0-1,0 0,0 1,-1-1,0 0,0 0,0 1,0-1,-1 0,0 1,-153 174,153-177,0 0,1 0,0 1,-1-1,1 0,0 0,0 1,0-1,0 1,1-1,-1 0,1 1,-1 0,1-1,0 1,0-1,0 1,0-1,1 1,-1-1,1 1,-1-1,1 1,0-1,0 0,0 1,0-1,1 0,-1 0,1 0,-1 0,1 0,0 1,77 56,-39-34,-34-21,0 0,0 0,-1 1,0-1,1 1,-2 1,1-1,0 0,-1 1,0 0,-1 0,1 1,-1-1,0 1,-1-1,1 1,-1 0,-1 0,1 0,-1 0,-1 0,1 0,-1 0,0 0,-1 1,0-1,0 0,0 0,-1 0,0 0,0-1,-1 1,0-1,0 1,0-1,-1 0,-1 1,-7 3,-1-1,0 0,-1 0,1-2,-2 0,1 0,-1-2,0 1,0-2,0 0,-1-1,0-1,1 0,-8-1,-147 2,168-3,1 0,-1 0,0 0,0 0,1 0,-1-1,0 1,1 0,-1-1,0 0,1 1,-1-1,0 0,1 0,0 0,-1 0,1 0,-1 0,1 0,0 0,0-1,0 1,-1 0,1-1,1 1,-1-1,0 0,0 1,0-1,1 1,-1-1,1 0,0 1,-1-1,1 0,0 0,0 1,0-1,0 0,0 0,0 1,1-1,-1 0,1 0,-1 1,1-1,-1 0,1 1,0-1,0 1,0-1,0 1,0-1,0 1,1-1,9-15</inkml:trace>
  <inkml:trace contextRef="#ctx0" brushRef="#br0" timeOffset="1463.942">2667 371,'-1'-2,"0"0,0 0,0 0,1 0,-1 0,1 0,-1 0,1 0,0 0,-1 0,1 0,0 0,0 0,1 0,-1 0,0 0,1 0,-1 0,1 0,-1 0,1 0,0 1,0-1,0 0,0 0,0 1,1-1,-1 0,0 1,1-1,-1 1,1 0,-1-1,1 1,0 0,0 0,-1 0,1 0,0 1,0-1,82-19,53 33,-133-13,-1 1,1 1,-1-1,1 1,-1-1,0 1,0 0,1 0,-1 0,-1 0,1 1,0-1,-1 1,1 0,-1 0,0 0,0 0,0 0,0 0,0 1,-1-1,1 0,-1 1,0 0,0-1,-1 1,1-1,-1 1,1 0,-1 0,0-1,-1 1,1 0,-1-1,1 1,-5 11,-1 0,0 0,-1-1,0 0,-1 0,0-1,-2 0,1 0,-2-1,1-1,-2 1,1-2,-1 0,-1 0,-2 0,-27 27,41-37,0 0,0 1,1-1,-1 0,0 1,0-1,0 1,0 0,1-1,-1 1,0 0,0-1,1 1,-1 0,0 0,1-1,-1 1,1 0,-1 0,1 0,0 0,-1 0,1 0,0 0,0 0,-1 0,1 0,0 0,0 0,0 0,0 0,0 0,1 0,-1 0,0 0,0 0,1-1,-1 1,0 0,1 0,-1 0,1 0,-1 0,1 0,0-1,-1 1,1 0,0-1,-1 1,1 0,0-1,0 1,0-1,-1 1,1-1,0 1,1-1,90 18,-90-18,146 52,-144-49,1-1,-1 1,0 0,1 1,-2-1,1 1,0 0,-1 0,1 0,-1 0,0 1,-1-1,1 1,-1-1,0 1,0 0,0 0,-1 0,1 0,-1 1,-1-1,1 0,-1 0,0 1,0-1,0 0,-1 0,0 2,-3 7,-2-1,0 1,0-1,-1 0,-1 0,0-1,-1 0,0 0,-1-1,0 0,0-1,-2 0,1-1,-1 0,0-1,-1 0,0-1,0-1,-3 1,-13 6,0-1,0-1,-1-2,-1-1,0-1,0-2,-15 1,21-5</inkml:trace>
  <inkml:trace contextRef="#ctx0" brushRef="#br0" timeOffset="4584.013">607 60,'-33'117,"-30"142,-10-2,-13-2,-114 191,94-225,66-145,40-75,-1-1,1 1,-1-1,1 1,-1-1,1 1,-1-1,1 1,0 0,0-1,-1 1,1 0,0-1,0 1,-1 0,1-1,0 1,0 0,0 0,0-1,0 1,0 0,0-1,1 1,-1 0,0-1,0 1,0 0,1-1,-1 1,0 0,1-1,-1 1,0-1,1 1,-1-1,1 1,-1-1,1 1,-1-1,1 1,-1-1,1 1,0-1,-1 0,1 1,0-1,-1 0,1 0,0 0,-1 1,1-1,0 0,-1 0,1 0,0 0,-1 0,1 0,0 0,0 0,-1-1,45-11,0-6,0 1,1 2,0 2,1 2,1 2,-1 2,24 1,315-4,146-7,-254 15,274-25,-40 28,-223-31,-242 30,91-10,12-9,-145 17,0 0,0-1,0 1,-1-1,1 0,-1-1,0 1,0-1,0 0,0 0,-1 0,0 0,0-1,0 1,0-1,-1 0,1 0,-1 0,0 0,-1 0,1-1,-1 1,0 0,-1-1,1 1,-1 0,0-1,-1-4,2 2,94-420,-53 266,37-156,-35 150,44-53,-87 220,0-1,-1 1,1-1,-1 0,1 1,-1-1,1 1,-1-1,0 0,0 1,0-1,0 0,0 1,-1-1,1 0,0 1,-1-1,1 0,-1 1,1-1,-1 1,0-1,0 1,0-1,0 1,0 0,0-1,0 1,0 0,0 0,-1 0,1 0,0 0,-1 0,1 0,-1 0,1 1,-1-1,1 0,-1 1,0 0,1-1,-78-5,67 6,-227 20,-37 3,136-10,0-6,-93-9,69 0,-988 2,927 29,73-47,140 17,0-1,-1 1,1 1,0 0,-1 1,1 0,0 1,0 0,0 1,0 1,0 0,1 0,-8 5,-1-2,1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7:07.4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5665 89,'-8'7,"1"-1,0 1,1 1,0 0,0 0,0 0,1 0,0 1,1 0,0 0,0 0,1 0,0 1,1-1,0 1,-1 5,4-12,0 0,0 0,0 0,0 0,0 1,1-1,-1-1,1 1,0 0,0 0,0-1,0 1,0-1,1 1,-1-1,1 0,-1 0,1 0,0 0,0-1,0 1,0-1,0 0,0 0,0 0,1 0,-1 0,0-1,0 1,1-1,25 11,-23-10,-1 1,0 1,0-1,0 1,0-1,-1 1,1 1,-1-1,0 1,1 0,-2-1,1 2,0-1,-1 0,0 1,0 0,0 0,-1-1,1 2,-1-1,-1 0,1 0,-1 1,1-1,-2 1,1-1,-1 1,1-1,-1 1,-1-1,1 1,-1-1,0 1,0-1,-1 1,0 1,-61 82,47-73</inkml:trace>
  <inkml:trace contextRef="#ctx0" brushRef="#br0" timeOffset="-5968.485">1714 258,'33'-19,"-1"-2,-1-1,0-1,25-27,53-63,-109 112,1 0,-1 1,0-1,1 1,-1-1,1 1,-1-1,1 1,-1-1,1 1,0-1,-1 1,1 0,-1-1,1 1,0 0,-1-1,1 1,0 0,0 0,-1 0,1 0,0 0,-1 0,1 0,0 0,0 0,-1 0,1 0,0 0,-1 0,1 1,0-1,-1 0,1 0,0 1,-1-1,1 1,0-1,-1 0,1 1,-1-1,1 1,-1-1,1 1,-1 0,1-1,-1 1,0-1,1 1,-1 0,0-1,0 1,1 0,-1 0,0 0,13 45,-12-41,80 500,-17-208,-41-216,5-2,2 0,8 5,-6-21,-32-62,-1-1,0 0,1 1,-1-1,1 1,-1-1,0 0,0 1,1-1,-1 0,0 0,0 0,1 0,-1 1,0-1,0 0,1 0,-1-1,0 1,0 0,1 0,-1 0,0 0,1-1,-1 1,0 0,0 0,1-1,-1 1,1-1,-1 1,0-1,1 1,-1-1,1 1,-1-1,1 1,-1-1,1 0,-1 1,1-1,0 0,-1 1,1-1,0 0,0 1,0-1,-11-9,0 2,0-1,0 1,-1 1,0 0,-1 1,1 0,-1 1,0 1,-1 0,1 0,-1 1,0 1,1 1,-1 0,-7 0,-2 0,-1 0,0 2,0 1,0 1,1 1,-1 0,1 2,0 1,1 1,-18 8,-65 57,102-71,1 0,-1 1,1-1,0 1,0 0,0-1,0 1,0 0,1 0,-1 0,1 1,0-1,-1 0,2 0,-1 1,0-1,1 1,-1-1,1 0,0 1,0-1,1 1,-1-1,1 1,-1-1,1 0,0 1,0-1,1 0,-1 0,1 0,-1 0,1 0,2 2,7 8</inkml:trace>
  <inkml:trace contextRef="#ctx0" brushRef="#br0" timeOffset="-5498.677">1630 851,'594'-420,"-593"418,0 1,0-1,0 0,1 1,-1-1,0 1,1 0,-1-1,1 1,-1 0,1 0,-1 0,1 0,0 0,0 0,0 0,-1 1,1-1,0 1,0-1,0 1,0 0,0 0,0 0,0 0,0 0,0 0,0 0,0 1,-1-1,1 1,0-1,0 1,0 0,0 0,-1 0,1 0,0 0,-1 0,1 0,-1 0,1 1,-1-1,0 0,0 1,1 0,-1-1,0 1,0 0,15 133,-12-112,0-1,1 1,2-1,0 0,1 0,1-1,1 0,2 0,0-5</inkml:trace>
  <inkml:trace contextRef="#ctx0" brushRef="#br0" timeOffset="-5115.902">2702 964,'0'40,"0"-31,0-29,1-254,0 254,1-1,1 1,1 0,1 0,0 1,2-1,5-10,-11 28,0 0,0 0,0 0,0 0,0 1,1-1,-1 0,1 1,-1-1,1 1,0-1,-1 1,1 0,0-1,0 1,0 0,0 1,0-1,0 0,0 0,0 1,0-1,1 1,0 0,10 2</inkml:trace>
  <inkml:trace contextRef="#ctx0" brushRef="#br0" timeOffset="-4719.486">3012 738,'5'-6,"13"-14,0-1,-2 0,0-1,-2 0,0-2,-1 1,-2-2,7-21,-16 43,-1 1,-1-1,1 1,0-1,-1 1,1-1,-1 0,0 1,0-1,0 0,0 1,-1-1,1 0,0 1,-1-1,0 1,0-1,0 1,0-1,0 1,0-1,-1 1,1 0,-1 0,1 0,-1 0,0 0,0 0,0 0,0 1,0-1,0 1,-1-1,1 1,-1 0,1 0,0 0,-1 0,0 0,1 1,-1-1,1 1,-1 0,0-1,1 1,-1 0,0 1,1-1,-1 0,-1 1,-4 4,1 0,0 0,1 1,-1 0,1 0,0 0,0 1,1 0,0 0,0 0,1 1,0-1,0 1,1 0,0 1,0-1,1 0,0 1,0-1,1 1,0 0,1 5,0-9,0 1,1-1,-1 1,1-1,0 0,1 1,0-1,0 0,0 0,0 0,1 0,-1 0,1 0,1-1,-1 1,0-1,1 0,0 0,0-1,0 1,1-1,-1 1,1-2,0 1,0 0,0-1,0 0,3 1,3 1,1 1,0-2,1 0,-1 0,1-1,-1-1,1 0,0-1,-1 0,1-1,0 0,0-1,11-5,0-1,-1-1,0-1,-1-1,0-1,0-1,4-5,-8 6</inkml:trace>
  <inkml:trace contextRef="#ctx0" brushRef="#br0" timeOffset="-4349.575">3463 540,'21'-13,"-1"-1,-1 0,0-2,-1 0,-1-1,-1-1,0-1,-1 0,-1-1,-1 0,-1-1,7-17,-18 36,0 1,1-1,-1 0,0 0,-1 0,1 0,0 0,0 0,-1 0,0 0,1 0,-1 0,0 0,0 0,0 0,0 0,0 0,0 0,-1 0,1 0,-1 0,1 0,-1 0,0 0,0 0,0 0,0 0,0 0,0 1,-1-1,1 0,0 1,-1-1,1 1,-1 0,0-1,1 1,-1 0,0 0,0 0,0 0,0 1,0-1,0 0,0 1,0-1,0 1,0 0,0 0,0-1,0 1,0 1,-2-1,-5 6,1 0,1 0,-1 1,1 0,0 0,1 0,0 1,0 0,1 1,-1-1,2 1,-1 0,1 0,1 0,0 1,0-1,0 8,1-10,2 1,-1-1,1 1,0 0,0-1,1 1,0-1,1 1,0-1,0 0,0 1,1-1,0 0,0 0,1-1,0 1,0-1,1 0,-1 0,1 0,0-1,1 1,0-1,0 0,0-1,0 0,1 0,-1 0,1-1,0 0,0 0,0 0,1-1,-1 0,0-1,1 0,-1 0,1 0,0-1,-1 0,1-1,-1 1,1-2,5 0,13-4,0-1,-1-2,0 0,-1-1,0-2,20-12,-19 9</inkml:trace>
  <inkml:trace contextRef="#ctx0" brushRef="#br0" timeOffset="-3299.721">529 2290,'51'101,"146"344,-180-407,-14-28,1-1,0 1,0-1,1-1,1 1,-1-1,1 1,1-2,-1 1,8 5,-14-12,1 0,0-1,-1 1,1-1,-1 1,1-1,0 1,-1-1,1 0,0 1,0-1,-1 0,1 0,0 1,0-1,-1 0,1 0,0 0,0 0,0 0,-1 0,1 0,0 0,0 0,0 0,-1-1,1 1,0 0,0-1,-1 1,1 0,0-1,-1 1,1-1,0 1,-1-1,1 1,-1-1,1 1,-1-1,1 1,-1-1,1 0,-1 1,0-1,1 0,-1 0,0 1,1-1,-1 0,0 0,0 0,8-47,-7 38,29-261,-5-196,-21 368,-4 99,1-1,0 1,-1 0,1-1,0 1,-1 0,1 0,0-1,0 1,-1 0,1 0,0 0,0 0,-1 0,1 0,0 0,0 0,-1 0,1 0,0 1,0-1,-1 0,1 0,0 1,-1-1,1 0,0 1,-1-1,1 1,-1-1,1 1,0-1,-1 1,1-1,-1 1,0 0,1-1,-1 1,1-1,-1 1,0 0,0 0,1-1,-1 1,0 0,0-1,0 1,0 0,0 0,0 0,10 18</inkml:trace>
  <inkml:trace contextRef="#ctx0" brushRef="#br0" timeOffset="-3087.833">1431 2516,'5'33,"6"17,2 4,3-8,-1-5,1-11,-1-10</inkml:trace>
  <inkml:trace contextRef="#ctx0" brushRef="#br0" timeOffset="-2913.741">1206 2092</inkml:trace>
  <inkml:trace contextRef="#ctx0" brushRef="#br0" timeOffset="-2487.896">1517 1866,'25'59,"-2"1,-3 1,4 28,3 4,64 200,-90-290,-1-2,-1 1,1-1,0 0,0 0,0 1,0-1,0 0,0 1,0-1,0 0,0 0,1 1,-1-1,0 0,1 0,-1 1,1-1,0 0,-1 0,1 0,0 0,-1 0,1 0,0 0,0 0,0 0,0 0,0-1,0 1,0 0,0-1,1 1,-1-1,0 1,0-1,0 1,1-1,-1 0,0 0,0 1,1-1,-1 0,0 0,1 0,0-1,121-202,-112 188,0 1,0 0,1 0,1 2,0-1,1 2,1 0,-1 0,2 2,13-7,-26 14,-1 1,1 0,0 0,0 0,0 0,0 1,0-1,1 1,-1 0,0 0,0 0,0 0,0 1,0-1,0 1,0 0,0 0,0 0,0 0,0 0,-1 1,1-1,0 1,-1 0,1-1,-1 1,1 1,-1-1,0 0,0 0,0 1,0-1,-1 1,1 0,-1-1,2 4,1 1,-1 1,0 0,0 0,0 0,-1 1,0-1,-1 0,0 1,0-1,-1 1,0 0,0-1,-1 3,-5 7,-1-1,0 1,-1-2,-1 1,-1-1,0 0,-1-1,-1-1,0 1,-1-2,0 0,-1 0,-1-2,0 1,0-2,-2 0,7-4,0 0,0-1,0 0,-1-1,0 0,0-1,0 0,0-1,-1 0,1 0,-1-1,-1-1,-11 0</inkml:trace>
  <inkml:trace contextRef="#ctx0" brushRef="#br0" timeOffset="-2013.453">2137 2544,'49'-45,"-3"-1,-2-2,-2-2,-2-2,9-19,-33 47,-1-2,-2 0,0 0,-2-1,5-18,-13 36,0 0,-1 0,0 0,-1-1,0 1,0 0,-1-1,0 1,-1 0,0-1,0 1,-1 0,0 0,-1 0,0 0,-1 0,1 1,-1 0,-2-2,5 8,0-1,0 1,-1 0,1 1,-1-1,1 0,-1 0,0 0,1 1,-1-1,0 1,0 0,0-1,0 1,0 0,-1 0,1 0,0 1,0-1,-1 0,1 1,0 0,-1-1,1 1,-1 0,1 0,0 0,-1 1,1-1,0 0,-1 1,1 0,0 0,-1-1,1 1,0 0,0 1,0-1,0 0,0 1,0-1,0 1,1-1,-69 84,37 2,32-85,1 0,0 1,0-1,0 0,0 1,0-1,0 0,1 0,-1 1,1-1,-1 0,1 0,0 0,0 0,0 0,0 0,0 0,1 0,-1 0,1 0,-1-1,1 1,-1 0,1-1,0 1,0-1,0 0,0 0,0 0,0 0,0 0,0 0,0 0,0-1,1 1,-1-1,0 0,1 1,13 0,0-1,0-1,0 0,0-1,0-1,0 0,-1-1,0-1,1 0,-2-1,1-1,-1 0,10-6,97-37,-119 48,0 1,1 0,-1 1,0-1,1 0,-1 1,1-1,-1 1,1 0,-1 0,1 0,-1 0,1 0,-1 1,1-1,-1 1,0-1,1 1,-1 0,0 0,1 0,-1 0,0 0,0 1,0-1,0 1,0-1,0 1,-1 0,1 0,0 0,-1 0,1 0,-1 0,0 0,0 0,0 0,0 1,0-1,0 0,-1 1,1-1,-1 1,1-1,17 65,-7-53</inkml:trace>
  <inkml:trace contextRef="#ctx0" brushRef="#br0" timeOffset="-1369.158">3069 1725,'-10'13,"-19"24,2 2,1 0,2 2,-3 11,11 7,16-58,0 0,0 0,0 0,0 0,0 1,0-1,0 0,0 0,1 0,-1 0,0 0,1 0,-1 0,1 1,-1-1,1-1,-1 1,1 0,0 0,0 0,-1 0,1 0,0-1,0 1,0 0,0 0,0-1,0 1,0-1,0 1,0-1,0 0,0 1,0-1,1 0,-1 0,0 0,0 1,0-1,0 0,0-1,1 1,-1 0,0 0,0 0,1-1,10-3,0-1,-1 0,0 0,0-1,0 0,-1-1,0-1,0 0,-1 0,0 0,0-1,-1-1,0 1,0-2,144-208,-152 218,0 0,0 0,0 0,1 0,-1 0,1 0,-1 0,1 0,-1 0,1 0,-1 1,1-1,0 0,-1 0,1 0,0 1,0-1,0 0,0 1,-1-1,1 1,0-1,0 1,0 0,0-1,0 1,0 0,0-1,0 1,0 0,1 0,-1 0,0 0,0 0,0 0,0 0,0 1,0-1,0 0,0 1,0-1,0 0,0 1,0-1,0 1,0-1,-1 1,1 0,0-1,0 1,-1 0,1 0,0 0,-1-1,1 1,0 0,-1 0,1 1,6 25,32 78,-38-103,1 0,-1 0,1 0,0 0,0 0,0 0,0 0,0 0,0-1,0 1,0-1,0 0,1 0,-1 0,1 0,-1 0,1 0,-1 0,1-1,0 0,-1 1,1-1,-1 0,1 0,0 0,-1-1,1 1,0 0,-1-1,1 0,-1 0,1 0,-1 0,0 0,1 0,-1-1,0 1,2-2,8-7,-1-1,0 0,0 0,-1-1,-1-1,0 1,-1-2,0 1,-1-1,0 0,-1 0,2-9,1 0,5-5,-2-1,0 0,-3-1,0-1,-2 1,-1-1,-2 0,-1 0,-1-1,-1 1,-4-28,-2 32,-1-1,0 1,-2 0,-2 0,0 1,-2 0,0 1,-2 0,-1 1,-4-4,19 27,0 1,-1-1,1 0,0 0,0 0,-1 1,1-1,-1 0,1 0,0 1,-1-1,0 0,1 1,-1-1,1 0,-1 1,0-1,1 1,-1-1,0 1,0-1,1 1,-1 0,0-1,0 1,0 0,1 0,-1 0,0-1,0 1,0 0,0 0,0 0,1 0,-1 0,0 1,0-1,0 0,0 0,1 1,-1-1,0 0,0 1,1-1,-1 0,0 1,0-1,1 1,-1 0,0-1,1 1,-1-1,1 1,-1 0,1 0,-1 0,-8 49,15-26,1 1,0-1,2-1,1 1,1-1,4 6,-8-15,172 268,-129-211,6-4,-55-66,-1-1,0 1,1-1,-1 0,1 1,-1-1,1 0,-1 1,1-1,-1 0,1 1,-1-1,1 0,-1 0,1 0,0 0,-1 1,1-1,-1 0,1 0,0 0,-1 0,1 0,-1 0,1-1,0 1,-1 0,1 0,-1 0,1 0,-1-1,1 1,-1 0,1-1,-1 1,1 0,-1-1,1 1,-1-1,0 1,1 0,-1-1,1 1,-1-1,0 1,0-1,1 0,-1 1,0-1,0 1,0-1,1 1,-1-1,0 0,-2-8</inkml:trace>
  <inkml:trace contextRef="#ctx0" brushRef="#br0" timeOffset="-1105.036">3408 1331,'38'-15,"32"-4,9-4,-4 2,-11 4,-10 6,-11 4,-11 3</inkml:trace>
  <inkml:trace contextRef="#ctx0" brushRef="#br0" timeOffset="-849.909">4169 1218,'0'0</inkml:trace>
  <inkml:trace contextRef="#ctx0" brushRef="#br0" timeOffset="-848.909">4056 878,'0'0</inkml:trace>
  <inkml:trace contextRef="#ctx0" brushRef="#br0" timeOffset="-615.557">4423 964,'0'9,"0"1,0 0,0-1,2 1,-1 0,1-1,0 1,1-1,0 0,1 0,0 0,0 0,1-1,0 0,0 0,1 0,0 0,0-1,1 0,5 4,-10-9,1-1,-1 0,0-1,0 1,0 0,0 0,1-1,-1 0,0 1,1-1,-1 0,0 0,1 0,-1 0,0-1,1 1,-1-1,0 1,0-1,1 0,-1 0,0 0,0 0,0 0,0 0,0-1,0 1,-1-1,1 1,0-1,-1 0,1 1,-1-1,1-2,37-72,-37 68,1 0,-1 0,-1 0,0 0,0 0,-1 0,1-1,-2 1,1 0,-1 0,-1 0,1 0,-1 0,-1 0,0 0,0 0,0 1,-1-1,0 1,0 0,-1 0,0 1,0-1,-1 1,1 0,-1 1,-1-1,1 1,-2 0,-14-2,4 6</inkml:trace>
  <inkml:trace contextRef="#ctx0" brushRef="#br0" timeOffset="-282.708">4847 822,'15'-16,"-5"5,1-1,-1 1,2 0,-1 1,2 1,-1 0,1 0,0 1,1 1,0 0,0 1,1 1,-1 0,1 1,7-1,-18 6,1-1,0 0,-1 0,1-1,0 1,-1-1,1 0,0 0,-1 0,1-1,-1 1,0-1,0 0,1-1,-1 1,0-1,-1 0,1 0,-1 0,1 0,-1 0,0-1,0 0,0 1,2-5,33-100,-31 91</inkml:trace>
  <inkml:trace contextRef="#ctx0" brushRef="#br0" timeOffset="3053.112">105 4350,'-15'40,"2"1,1 0,2 0,2 1,2 1,2-1,1 1,3 18,-1-51,1 1,0-1,0 0,1 0,1 1,0-1,0 0,1-1,0 1,1 0,0-1,0 0,1 0,0 0,1 0,0-1,0 0,5 4,-10-10,1-1,0 0,-1 0,1 0,0 0,0-1,0 1,0 0,-1-1,1 1,0-1,0 0,0 0,0 0,0 0,0 0,0 0,0 0,0 0,0-1,0 1,0-1,0 0,0 1,-1-1,1 0,0 0,0 0,-1 0,1 0,-1-1,1 1,-1 0,0-1,1 1,-1-1,0 0,0 1,1-3,34-74,-28 42,-2 0,-2-1,-1 0,-2 0,-1 0,-3-11,2-18,-18-98,17 157,1 0,-1 0,-1 0,0 0,0 1,0-1,0 1,-1 0,0-1,-1 2,1-1,-1 0,0 1,-1 0,1 0,-1 1,0 0,0 0,0 0,-1 0,0 1,4 2,0 0,0 0,-1 0,1 0,0 1,0 0,-1-1,1 1,0 0,0 1,-1-1,1 0,0 1,0 0,-1 0,1 0,0 0,0 0,0 1,0 0,1-1,-1 1,0 0,1 0,-1 0,1 1,-1-1,1 0,0 1,0 0,0-1,1 1,-1 0,1 0,-1 0,1 0,0 0,0 1,1-1,-1 0,0 0,1 1,0-1,0 0,0 0,0 1,0-1,1 0,0 0,-1 1,1-1,0 0,1 2,0-2,-1 0,1 0,0 0,0 0,0 0,0 0,0-1,1 1,-1-1,1 1,-1-1,1 0,0 0,0 0,0 0,0-1,0 1,1-1,-1 0,0 0,1 0,-1 0,1-1,-1 1,1-1,-1 0,1 0,-1 0,1-1,-1 1,1-1,-1 0,0 0,1 0,-1 0,0 0,0-1,1 1,-1-1,-1 0,1 0,0 0,0-1,-1 1,1-1,1-2,13-16,-1-1,-1-1,-1 0,-1 0,-2-2,0 0,-1 0,-2 0,0-1,-2-1,-1 1,-1-1,-1-2,8-53,-5 0,-3-1,-5-57,2 139,22 58,181 423,-125-285,73 212,-138-366,-1 0,-2 1,-2 0,-2 0,-2 1,-2 0,-2 36,-15-41,14-37,1-1,-1 1,0-1,0 0,1 1,-1-1,0 0,0 0,0 1,0-1,1 0,-1 0,0 0,0 0,0 0,0 0,0 0,1-1,-1 1,0 0,0 0,0-1,1 1,-1 0,0-1,0 1,1-1,-1 1,0-1,1 1,-1-1,0 0,1 1,-1-1,1 0,-1 1,1-1,-1 0,1 0,0 1,-1-1,1 0,0 0,0 0,-1 0,-7-18,-1 0,2 0,1-1,0 0,1 0,2 0,-1-3,1 4,-7-46,3-1,3 0,3 1,5-34,7 22,-5 49</inkml:trace>
  <inkml:trace contextRef="#ctx0" brushRef="#br0" timeOffset="3651.507">1347 4068,'79'275,"-72"-245,-10-22,-6-19,-9-22,5-1,2-2,1 1,2-2,2 1,1-1,1 0,2 0,3-28,6-44,-6 108,1 0,-1 1,0-1,1 1,-1-1,1 1,-1 0,1-1,-1 1,1 0,-1 0,1 0,-1 0,1 0,-1 1,1-1,-1 0,1 1,-1-1,0 1,1-1,-1 1,0 0,1 0,-1-1,0 1,0 0,0 0,0 0,0 0,0 0,0 1,0-1,0 0,0 0,-1 1,1-1,0 0,-1 1,1-1,-1 1,0-1,1 1,-1-1,0 1,0 0,7 7,7 7,0-3</inkml:trace>
  <inkml:trace contextRef="#ctx0" brushRef="#br0" timeOffset="3915.99">1714 3984,'24'33,"8"12</inkml:trace>
  <inkml:trace contextRef="#ctx0" brushRef="#br0" timeOffset="4170.465">1573 3617,'0'0</inkml:trace>
  <inkml:trace contextRef="#ctx0" brushRef="#br0" timeOffset="4650.9">2081 3531,'-21'43,"1"0,3 2,2 0,1 0,0 15,12-54,1 0,0 0,0 0,0 0,1 1,0-1,0 0,1 0,-1 0,1 0,1 0,-1 0,1 0,0 0,1 1,-3-7,1 1,-1 0,1 0,-1 0,1-1,-1 1,1 0,0 0,-1-1,1 1,0-1,0 1,0-1,-1 1,1-1,0 1,0-1,0 0,0 1,0-1,0 0,0 0,0 0,0 0,0 0,-1 0,1 0,0 0,0 0,0 0,0 0,0-1,0 1,0 0,0-1,0 1,0 0,-1-1,1 1,0-1,0 0,-1 1,1-1,0 0,-1 1,1-1,0 0,26-38,60-244,-87 281,1 0,-1 0,1 0,-1 0,1 0,0 0,-1 0,1 0,0 1,0-1,1 0,-1 0,0 1,1-1,-1 1,1-1,-1 1,1 0,0-1,-1 1,1 0,0 0,0 0,0 0,0 1,0-1,0 1,0-1,0 1,0-1,0 1,0 0,0 0,0 0,0 0,0 0,0 1,0-1,0 1,9 6,-1 0,1 1,-2 1,1 0,-2 0,1 0,-1 1,0 1,-1-1,0 1,-1 0,0 1,-1-1,0 1,-1 1,5 6,107 255,-99-236,-3 0,-1 1,-1 0,-3 1,-1 0,-2 1,-2 0,-1 0,-3 9,0-43,0 0,-1 0,0 0,0-1,-1 1,0-1,0 1,0-1,-1 0,0 1,0-1,-1-1,0 1,0 0,0-1,0 0,-1 0,0 0,0-1,0 0,-1 1,4-5,0 1,0-1,0 0,1 1,-1-1,0 0,0 0,0-1,1 1,-1 0,0 0,0-1,1 1,-1-1,0 0,1 1,-1-1,0 0,1 0,-1 0,1 0,0 0,-1-1,1 1,0 0,-1-1,1 1,0-1,0 1,0-1,1 1,-1-1,0 1,0-1,1 0,-1 0,-19-66,5-43,5-2,4-67,6 156</inkml:trace>
  <inkml:trace contextRef="#ctx0" brushRef="#br0" timeOffset="4885.768">2589 3476,'14'24,"10"3,1-8,-4-7</inkml:trace>
  <inkml:trace contextRef="#ctx0" brushRef="#br0" timeOffset="5049.757">2419 3221,'0'0</inkml:trace>
  <inkml:trace contextRef="#ctx0" brushRef="#br0" timeOffset="5548.578">2815 3052,'-9'11,"1"0,0 1,1 0,0 0,1 0,0 1,1 0,1 0,0 0,1 1,0-1,1 1,0 0,1 0,1-1,0 1,1 0,1 0,0 0,3 9,-2-17,0 0,0-1,1 0,0 0,0 0,0 0,1-1,-1 1,1-1,0 0,0 0,1-1,-1 0,1 0,0 0,-1-1,1 1,0-1,1-1,-1 1,0-1,0 0,1-1,-1 1,1-1,-1-1,0 1,1-1,-1 0,0 0,0-1,0 0,0 0,0 0,0-1,0 0,-1 0,1-1,-1 1,2-3,6-5,-1 0,0-1,-1-1,0 0,-1 0,-1-1,0 0,0-1,-2 0,0 0,-1-1,0 0,-1 0,2-16,1-9,-2-1,-1 1,-3-1,-1 0,-4-20,2 43,-1 1,0 0,-2 0,0 0,-1 0,-1 1,0-1,-1 1,-1 1,-1-1,-1 2,0-1,0 1,-2 1,0 0,0 0,-1 1,-1 1,-8-5,18 14,0 1,1 0,-1 0,0 0,-1 0,1 1,0-1,0 1,-1 1,1-1,0 0,-1 1,1 0,0 0,-1 0,1 1,-1-1,1 1,0 0,-1 0,1 1,0-1,0 1,0 0,0 0,1 0,-1 1,0-1,1 1,-1 0,1 0,0 0,0 1,-5 5,1 0,1 1,0-1,0 1,1 1,0-1,0 1,2 0,-1 0,1 0,1 0,-1 3,1-3,1 1,0-1,0 1,1-1,0 1,1-1,1 1,0-1,0 1,1-1,0 0,1 0,1-1,-1 1,2-1,-1 0,1 0,1-1,0 1,0-2,1 1,0-1,2 1,11 10,2-1,0-1,1-1,1-2,0 0,1-1,0-2,1-1,0 0,1-3,0 0,0-1,1-2,-1-1,1-1,12-2,62-3,-76 2</inkml:trace>
  <inkml:trace contextRef="#ctx0" brushRef="#br0" timeOffset="6365.41">3662 2065,'212'575,"-204"-556,5-42,-3-19,2 0,2 1,1 0,2 1,2 1,2 1,1 1,15-18,-36 53,0-1,1 1,-1 0,1-1,0 1,-1 0,1 0,0 0,1 0,-1 1,0-1,0 1,1-1,-1 1,1 0,-1 0,1 0,-1 0,1 0,0 0,-1 1,1-1,0 1,0 0,-1 0,1 0,0 0,0 0,0 1,-1-1,1 1,0 0,-1 0,1 0,-1 0,1 0,1 2,3 7,-1 0,-1 0,0 1,0 0,-1 0,0 0,-1 0,0 1,-1-1,0 1,-1-1,-1 1,0 0,0 0,-1 0,0-1,-1 1,-1-1,1 1,-2-1,-1 3,4-5,-1 0,-1 1,0-1,0 0,0 0,-1-1,-1 1,1-1,-1 0,-1 0,0 0,0-1,0 0,-1 0,0-1,0 1,-1-2,1 1,-1-1,-1 0,1-1,-3 1,-29-9,22-2</inkml:trace>
  <inkml:trace contextRef="#ctx0" brushRef="#br0" timeOffset="6721.951">4451 2036,'-42'260,"44"-159,-2-98,0-1,1 1,-1-1,1 1,-1-1,1 1,0-1,0 1,0-1,0 1,1-1,-1 0,1 0,-1 0,1 0,0 0,0 0,-1 0,1-1,1 1,-1-1,0 1,0-1,0 0,1 1,-1-1,1-1,-1 1,1 0,-1-1,1 1,-1-1,1 0,0 1,0-1,6-3,-1 0,0 0,0-1,0 1,-1-2,1 1,-1-1,0 0,0-1,-1 1,1-2,-1 1,-1 0,1-1,-1 0,0-1,-1 1,0-1,0 1,0-1,-1-1,0 1,-1 0,0-1,0-4,1 4,-1 0,0 0,0 0,-1 0,0 0,-1 0,0-1,0 1,-1 0,-1 0,1 0,-1 0,-1 0,1 0,-2 1,1-1,-1 1,0 0,-1 0,0 0,0 1,-1-1,0 1,0 1,-1-1,0 1,0 0,0 1,-7-4,-5 1</inkml:trace>
  <inkml:trace contextRef="#ctx0" brushRef="#br0" timeOffset="7238.173">4763 2036,'-8'21,"2"0,1 0,0 0,2 1,0 0,2 0,0 0,1 0,3 17,-2-37,-1 0,0 0,1 0,-1-1,1 1,0 0,-1 0,1 0,0-1,0 1,0 0,0-1,1 1,-1-1,0 1,1-1,-1 0,1 0,-1 1,1-1,-1 0,1 0,0 0,0-1,-1 1,1 0,0-1,0 1,0-1,0 0,0 1,0-1,0 0,0 0,0 0,0-1,-1 1,1 0,0-1,0 1,0-1,0 0,0 1,-1-1,1 0,0 0,-1 0,1 0,-1-1,1 1,-1 0,2-2,11-10,-1-1,0 0,-1-1,-1-1,0 0,-1 0,-1-1,0 0,-2-1,0 0,0 0,-2 0,0-1,-1-5,8-25,-2 0,-2 0,-3-1,-1 0,-3 0,-2 0,-2 0,-3 1,-8-36,10 71,-1 0,-1 1,0 0,0 0,-1 0,-1 1,0 0,-1 1,0 0,-6-5,11 12,0-1,-1 1,0 0,0 1,0-1,0 1,-1 0,1 0,-1 1,0 0,0 0,0 0,0 0,0 1,0 0,0 1,0-1,0 1,0 0,-1 1,1-1,0 1,0 0,0 1,-2 0,-1 4,1 0,0 0,0 0,0 1,1 0,0 1,0 0,1 0,0 0,0 1,1-1,0 2,1-1,0 0,0 1,1 0,0-1,1 1,0 1,0-1,1 0,1 0,0 1,0-1,-1 5,0-1,1 1,0 0,1-1,1 1,0-1,1 1,1-1,0 0,0 0,2-1,0 1,0-1,2 0,-1-1,1 0,1 0,9 9,-4-5,0-1,1 0,1-1,1-1,0-1,0 0,1-1,1-1,0 0,0-2,1 0,0-1,0-1,1-1,10 1,-31-6,11 2,0 0,0 0,0-1,0-1,0 0,0 0,0-1,0-1,0 1,0-2,-1 0,1 0,-1-1,1 0,-1-1,-1 0,1 0,-1-1,0 0,3-3,-2-5</inkml:trace>
  <inkml:trace contextRef="#ctx0" brushRef="#br0" timeOffset="7492.411">5355 1641,'9'38,"9"13,1-2</inkml:trace>
  <inkml:trace contextRef="#ctx0" brushRef="#br0" timeOffset="7668.485">5214 1302,'0'0</inkml:trace>
  <inkml:trace contextRef="#ctx0" brushRef="#br0" timeOffset="7885.899">5552 1556,'17'-27,"7"-9,-1-1,-3 0,0-2,-3-1,6-20,-18-5,-5 64,0 0,0-1,0 1,-1 0,1 0,0-1,-1 1,1 0,-1 0,1 0,-1 0,0 0,1 0,-1 0,0 0,0 0,0 0,0 0,0 0,0 0,0 1,0-1,0 0,0 1,0-1,-1 1,1-1,0 1,0 0,0-1,-1 1,1 0,0 0,-1 0,1 0,0 0,0 0,-1 0,1 0,0 1,0-1,-1 1,1-1,0 0,0 1,0 0,-1 0,-4 2,-1 0,1 0,0 1,0 0,0 1,1-1,-1 1,1 0,0 1,1-1,-1 1,1 0,0 0,0 0,1 1,0-1,0 1,1 0,-1 0,2 0,-1 1,-2 10,0 1,2 0,0-1,1 1,1 0,1 0,1 10,-1-24,1 1,-1-1,1 1,0-1,0 0,0 1,1-1,0 0,0-1,0 1,0 0,1-1,0 0,0 0,0 0,0 0,1-1,-1 0,1 0,0 0,0 0,0-1,1 0,-1 0,0 0,1 0,-1-1,1 0,-1 0,1-1,0 0,-1 0,1 0,0 0,-1-1,1 0,0 0,-1-1,0 1,1-1,-1 0,0-1,0 1,0-1,0 0,0-1,-1 1,3-3,59-55,-50 43</inkml:trace>
  <inkml:trace contextRef="#ctx0" brushRef="#br0" timeOffset="8168.454">6032 878,'-6'11,"1"0,0 1,1-1,1 1,0 0,0 0,1 0,0 0,1 0,1 0,0 0,0 1,1-1,1 0,0 0,1 0,3 8,-2-14,0-1,1-1,0 1,0-1,0 0,1 0,-1 0,1-1,0 0,0 0,0 0,0-1,1 0,-1 0,1 0,-1-1,1 0,5 0,58 19,-66-18,-1 0,1 0,0 0,-1 0,1 1,-1 0,0-1,0 1,0 0,0 0,0 1,-1-1,0 1,1-1,-1 1,0 0,-1 0,1 0,-1 0,0 0,0 0,0 0,0 0,-1 0,1 0,-1 1,0-1,-1 0,1 0,-1 1,0-1,1 0,-2 0,1 0,-1 0,1 0,-1-1,0 1,0 0,-1-1,-1 4,-5 4,0 0,0 0,-1-1,0 0,-1-1,0 0,0-1,-1 0,-2 1,-3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6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350 175,'-275'350,"201"-249,119-177,146-159,-96 105,-95 130,0-1,0 0,1 1,-1-1,0 1,0-1,1 1,-1-1,0 1,1-1,-1 1,0-1,1 1,-1-1,1 1,-1 0,1-1,-1 1,1 0,-1-1,1 1,-1 0,1-1,0 1,-1 0,1 0,-1 0,1 0,0 0,-1 0,1 0,-1 0,1 0,0 0,-1 0,1 0,-1 0,1 0,0 0,-1 1,1-1,-1 0,1 0,-1 1,1-1,-1 0,1 1,-1-1,1 1,-1-1,0 1,1-1,-1 1,1-1,-1 1,0-1,0 1,1-1,-1 1,0-1,0 1,0-1,1 1,10 42,-11-42,9 85,-10-74,1 0,0 0,1 1,0-1,1 0,0 0,1 0,0 0,1 0,0-1,1 1,0-1,1 0,0-1,1 1,0-1,1-1,0 1,0-1,1-1,0 0,5 4,-7-8,0 0,0 0,0-1,0 0,0-1,1 1,-1-1,1-1,0 1,-1-1,1-1,0 1,0-1,-1-1,1 0,0 0,0 0,-1-1,1 0,-1 0,0-1,1 0,-1 0,0-1,-1 0,1 0,24-20,-1-2,-1-1,-1-1,-2-1,-1-1,-1-1,-2-2,-1 0,-1-1,-2-1,-2-1,-1 0,0-8,6-65,-21 98</inkml:trace>
  <inkml:trace contextRef="#ctx0" brushRef="#br0" timeOffset="298.274">1225 147,'-11'23,"1"0,1 1,1 0,1 1,1 0,1 0,1 0,2 1,0-1,2 1,1 5,0-27,-1 1,1 0,0 0,1 0,-1-1,1 1,0-1,0 1,0-1,1 0,0 0,-1 0,1 0,1 0,-1-1,1 1,-1-1,1 0,0 0,0 0,0-1,0 1,1-1,-1 0,1 0,-1-1,1 1,0-1,0 0,-1 0,1-1,0 1,3-1,3 1,1 0,0-1,0 0,0-1,0-1,0 0,-1 0,1-1,-1 0,1-1,-1-1,0 0,-1 0,1-1,-1 0,0-1,-1 0,0 0,0-1,0-1,-1 1,0-1,-1-1,0 1,0-1,-1-1,1-1,-3 5,0-1,-1 1,1-1,-1 0,-1 0,1 0,-2 0,1 0,-1-1,0 1,-1 0,0-1,0 1,0-1,-1 1,-1 0,0 0,0-1,0 1,-1 0,0 1,-1-1,1 1,-1-1,-1 1,0 0,0 0,0 1,-1 0,0 0,0 0,-3-2,-74-22,58 26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7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18,'39'0,"26"0,8 0,-5 0,-8 0,-10 0,-13-4,-9-3,-8 1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5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81,'45'-37,"-35"31,0 0,1 1,-1 0,1 1,1 0,-1 0,0 1,1 1,0 0,-1 0,1 1,0 1,0 0,5 1,-15 0,0-1,-1 1,1 0,-1-1,1 1,-1 0,0 0,1 0,-1 0,0 0,0 1,0-1,0 0,0 1,0-1,0 0,0 1,0-1,-1 1,1-1,0 1,-1-1,0 1,1 0,-1-1,0 1,0 0,0-1,0 1,0 0,0-1,0 1,0 0,-1-1,1 1,-1-1,1 1,-2 1,-30 59,-51 37,-31 49,109-138,2-8,1 0,-1 1,1-1,0 1,0 0,0 0,0 0,1 0,-1 0,1 0,0 0,-1 1,2-1,-1 0,0 1,1-1,-1 1,1-1,0 1,0-1,0 0,1 1,-1-1,1 1,0-1,0 0,0 1,0-1,1 0,-1 0,1 0,0 0,0 0,0 0,0-1,0 1,1-1,1 3,7-3,0 0,1 0,-1-1,1 0,-1-1,0 0,1-1,-1 0,1-1,-1 0,0-1,0 0,0-1,0 0,4-3,7-2,-3 1</inkml:trace>
  <inkml:trace contextRef="#ctx0" brushRef="#br0" timeOffset="328.567">726 81,'-14'19,"-5"12,1 4,-2 2,3-1,4-1,5-3,3-1,-2-6,0-3,2 0,1-9,6-6,3-5</inkml:trace>
  <inkml:trace contextRef="#ctx0" brushRef="#br0" timeOffset="582.58">952 24,'-24'44,"-8"18,2 4,6-4,6-9,12-12,7-10,2-4,2-7</inkml:trace>
  <inkml:trace contextRef="#ctx0" brushRef="#br0" timeOffset="994.353">585 166,'6'-12,"0"1,1-1,0 1,0 1,1-1,1 1,0 1,0 0,0 0,2 0,-1 1,1 1,3-2,-8 8,0-1,0 1,0 0,0 1,0 0,0 0,0 0,0 0,0 1,0 0,0 0,0 1,0 0,0 0,-1 0,1 1,-1 0,0 0,0 0,0 0,0 1,0 0,-1 0,1 0,2 5,42 25,-35-28,1-1,-1 0,1 0,0-2,1 0,-1-1,0 0,1-1,0-1,-1 0,1-1,-1-1,0 0,1-1,2-2,7-2</inkml:trace>
  <inkml:trace contextRef="#ctx0" brushRef="#br0" timeOffset="1430.95">246 617,'18'9,"-9"-2,1-2,0 0,1 0,-1-1,1 0,0-1,0 0,0 0,0-2,0 1,1-1,10-1,657-127,-368 117,-284 10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59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1 424,'5'4,"0"-1,1 0,-1 0,1-1,0 0,-1 0,1 0,0-1,0 0,1 0,-1 0,0-1,0 0,0 0,0 0,1-1,-1 0,0 0,0-1,0 0,-1 0,1 0,0 0,3-3,7-5,-1 0,0-1,-1 0,0-1,-1-1,0 0,-1-1,-1 0,0 0,-1-2,0 1,-1-1,-1 0,0-3,3-43,-10 61,-1 0,0-1,0 1,0-1,0 0,0 1,0-1,0 1,-1 0,1-1,-1 1,1-1,-1 1,1-1,-1 1,0 0,1-1,-1 1,0 0,0 0,0 0,0 0,0 0,0 0,-1 0,1 0,0 0,0 0,-1 0,1 1,-1-1,1 1,0-1,-1 1,1-1,-1 1,1 0,-1 0,-1 1,-1 1,1 0,-1 0,1 0,0 0,0 1,0-1,0 1,0 0,0 0,1 0,-1 0,1 0,0 1,0-1,0 1,1-1,-1 1,1 0,0-1,0 1,0 0,1 0,-1 0,1 0,0 0,0 0,0 0,0 0,-1 12,0 0,1 1,1-1,0 0,2 0,-1 0,2 0,0-1,1 1,2 4,-5-15,1 0,-1 0,1 0,-1 0,2-1,-1 1,0-1,1 0,0 0,0 0,0 0,0-1,1 1,-1-1,1 0,0-1,0 1,0-1,0 0,0 0,1 0,-1-1,1 0,-1 0,1-1,-1 1,1-1,-1 0,1 0,-1-1,2 0,9-2,-2-1,1-1,0 0,-1-1,0 0,-1-1,1 0,-1-2,0 1,-1-2,0 1,3-5,26-19,-25 23,0-2,-1 0,0 0,-1-1,0-1,-1-1,-1 0,0 0,-1-1,-1-1,0 0,-1-1,-8 17,0-1,0 0,0 1,0-1,0 0,0 0,-1 0,1 1,-1-1,1 0,-1 0,0 0,1 0,-1 0,0 0,0 0,-1 0,1 0,0 0,-1 0,1 0,-1 0,1 0,-1 1,0-1,0 0,0 0,0 1,0-1,0 0,-1 1,1-1,0 1,-1 0,1-1,-1 1,1 0,-1 0,0 0,0 0,1 0,-1 1,0-1,0 0,0 1,0-1,0 1,0 0,0 0,0 0,0 0,0 0,-1 0,-7 4,1 0,0 1,1 0,-1 1,1 0,0 0,1 0,-1 1,1 0,1 1,-1 0,1 0,0 0,1 0,0 2,-2 0,0-1,1 1,0 0,1 0,0 0,0 1,1 0,1 0,0 0,-1 5,4-13,-1 1,1-1,0 1,-1-1,2 1,-1 0,0-1,1 0,-1 1,1-1,0 1,0-1,1 0,-1 1,1-1,-1 0,1 0,0 0,0 0,0-1,1 1,-1 0,1-1,-1 0,1 1,0-1,0 0,0-1,0 1,0 0,0-1,1 1,16 3,-1-1,0-1,1 0,0-2,-1 0,1-1,0-1,0-1,-1-1,1-1,13-4,7-3,-1-1,-1-2,0-2,-1-1,0-2,-2-2,-1-1,19-16,-52 38,8-6,1 0,-1 0,0 0,-1-1,1-1,-1 1,-1-1,1-1,-1 1,-1-1,0-1,0 1,-1-1,0 0,-1 0,0 0,0-1,-1 0,0 1,-1-6,-2 14,0-1,-1 0,0 1,1-1,-1 0,0 1,-1-1,1 1,0 0,-1-1,1 1,-1 0,0 0,1 0,-1 0,0 0,0 0,-1 0,1 1,0-1,0 1,-1 0,1-1,-1 1,1 0,-1 0,0 1,1-1,-1 1,0-1,1 1,-1 0,0 0,0 0,-1 0,-94 29,82-19,0 0,1 1,0 0,0 1,1 1,1 1,0 0,1 0,0 1,1 1,1 0,1 0,-4 9,11-19,0 1,1-1,-1 0,1 1,1-1,-1 1,1-1,0 1,1-1,0 1,0-1,0 0,0 1,1-1,0 0,1 0,-1 0,1 0,0 0,1-1,-1 1,1-1,0 0,1 0,-1 0,1-1,0 1,9 7,1 1,0-2,1 0,0-1,1 0,0-2,0 0,15 4,179 29,-154-34,-33-5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11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1 619,'71'-11,"-1"-3,-1-4,0-2,-1-4,-3-4,-2-4,-2-2,-1-3,-1-3,-3-2,-1-2,29-32,-80 73,1 0,-1 0,-1-1,1 1,0-1,-1 0,0 1,0-2,0 1,0 0,0-1,-1 1,0-1,0 1,0-1,-1 0,0 0,1 0,-2 0,1 0,-1 0,1 0,-1 0,-1-1,1 1,-1 0,0 0,0 0,0 0,-1 1,0-1,0 0,-2-3,2 6,0 0,0 1,0 0,0 0,-1-1,1 1,0 0,-1 1,1-1,-1 0,1 1,0-1,-1 1,0 0,1 0,-1 0,1 0,-1 0,1 1,-1-1,1 1,0 0,-1-1,1 1,0 0,-1 0,1 1,0-1,0 0,0 1,-2 1,-58 56,61-58,-10 10,1 1,0 1,0-1,1 2,1-1,0 1,1 0,1 1,0 0,1 0,0 0,1 1,1-1,1 1,0 0,1 0,0 5,2-16,0 1,1 0,-1-1,1 1,0-1,0 1,1-1,0 0,0 0,0 0,0 0,1-1,0 1,0-1,0 0,0 0,1 0,0-1,0 1,-1-1,2 0,-1-1,0 1,1-1,-1 0,5 0,5 3,1-1,0-1,0 0,0-2,1 1,-1-2,0 0,1-1,0-1,31-6,1-2,-1-2,-1-2,-1-3,0-1,-1-2,-1-2,-1-2,-1-2,-1-2,18-16,-50 37,1-1,-1 1,-1-2,1 1,-1-1,-1 0,0-1,0 1,0-1,-2-1,1 1,-1-1,-1 0,0-1,0 1,-1 0,-1-1,2-12,-5 22,1-1,-1 0,0 1,0-1,0 1,0-1,0 1,0 0,-1-1,1 1,-1 0,0 0,1 0,-1 0,0 0,0 0,-1 1,1-1,0 1,0-1,-1 1,1 0,-1 0,1 0,-1 0,1 0,-1 1,0-1,1 1,-1 0,0-1,1 1,-1 1,0-1,1 0,-1 1,0-1,1 1,-1 0,1-1,-1 1,1 1,-1-1,1 0,0 1,-1-1,1 1,0-1,0 1,0 0,0 0,1 0,-2 2,-10 7,0 0,1 1,1 1,0 0,0 0,1 1,1 1,1 0,0 0,1 0,0 1,1 0,1 0,-2 11,6-21,-1 0,1-1,0 1,1 0,-1-1,1 1,1 0,-1 0,1-1,0 1,0 0,0-1,1 1,0-1,0 1,0-1,1 0,0 0,0 0,0 0,0-1,1 1,0-1,0 0,0 0,0 0,1 0,-1-1,1 0,0 0,0 0,5 1,7 4,2-1,-1 0,1-2,0 0,0-1,0-1,0 0,1-2,3 0,4-3,0-1,-1-1,1-1,-1-1,0-1,-1-2,1-1,-2 0,0-2,0-1,-1-1,0 0,-2-2,0-1,0-1,-2 0,4-5,-17 17,0 1,0-1,-1 0,0-1,0 1,0-1,-1 0,0-1,0 1,-1 0,0-1,0 0,-1 0,0 0,-1 0,1 0,-1 0,-1 0,0 0,0-1,0 1,-1 0,0 0,-1 0,0-2,0 8,1 0,0 0,-1 0,0 0,1 0,-1 0,0 0,0 1,0-1,0 0,0 1,-1 0,1-1,0 1,-1 0,1 0,-1 1,1-1,-1 0,1 1,-1 0,1-1,-1 1,0 0,1 0,-1 1,1-1,-1 0,1 1,-1 0,1-1,-1 1,1 0,-1 0,1 0,0 1,-1 0,-75 64,73-60,0 1,1 0,-1 0,1 0,1 0,-1 1,1-1,1 1,-1 0,1 0,1 0,-1 0,1 1,1-1,0 0,0 0,0 1,1-1,0 0,1 0,0 0,0 0,1 0,0-1,0 1,1-1,0 1,0-1,1-1,-1 1,2 0,-1-1,3 2,2 0,0-1,1 0,0-1,0 0,0-1,1 0,0-1,0 0,0-1,0 0,0-1,1 0,-1-1,1-1,-1 0,2 0,10-1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11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1 509,'38'0,"37"0,11 0,-1 0,-9 0,-8 0,-11-5,-5-1,-7 0,-7 1,-4 1,-4 2,-1 1,-12 0,-7 1</inkml:trace>
  <inkml:trace contextRef="#ctx0" brushRef="#br0" timeOffset="251.212">255 734,'38'5,"28"2,6-1,-3-1,-10-2,-8 0,-10-2,-6-1,-5 0,-2-5,-1-2,-6 1</inkml:trace>
  <inkml:trace contextRef="#ctx0" brushRef="#br0" timeOffset="944.959">1383 57,'42'-10,"-1"2,1 1,1 2,-1 3,29 1,-69 1,1-1,-1 0,0 1,1 0,-1-1,1 1,-1 0,1 1,-1-1,0 0,1 1,-1-1,1 1,-1-1,0 1,0 0,1 0,-1 0,0 1,0-1,0 0,0 1,0-1,-1 1,1 0,0 0,-1-1,1 1,-1 0,0 0,1 1,-1-1,0 0,0 0,-1 0,1 1,0-1,-1 1,1-1,-1 0,0 1,0 1,-80 116,31-3,49-114,-1 1,1 0,-1 0,1-1,0 1,1 0,-1-1,1 1,-1 0,1-1,0 1,0-1,1 1,-1-1,1 1,0-1,-1 0,1 0,1 0,-1 0,0 0,1 0,0-1,-1 1,1-1,0 0,0 0,1 0,-1 0,0 0,0-1,3 1,-3-1,0 1,0-1,0-1,1 1,-1 0,0-1,1 1,-1-1,0 0,1 0,-1-1,0 1,1-1,-1 1,0-1,1 0,-1 0,0-1,0 1,0-1,0 1,0-1,-1 0,1 0,2-2,9-8</inkml:trace>
  <inkml:trace contextRef="#ctx0" brushRef="#br0" timeOffset="1182.992">2174 0,'-10'39,"-3"26,-4 3,1-5,3-10,4-7,8-8,4-15,2-11</inkml:trace>
  <inkml:trace contextRef="#ctx0" brushRef="#br0" timeOffset="1368.204">2456 0,'-24'39,"-8"22,-3 5,4-3,7-8,9-9,10-11,7-13</inkml:trace>
  <inkml:trace contextRef="#ctx0" brushRef="#br0" timeOffset="1701.711">1863 86,'43'-16,"0"3,1 1,1 3,0 1,0 2,0 2,1 2,-1 3,45 5,27 18,-2-1,9-6,-100-17</inkml:trace>
  <inkml:trace contextRef="#ctx0" brushRef="#br0" timeOffset="2045.649">1215 763,'57'-5,"68"-6,26-6,7-1,-4-1,-10 2,-14 4,-15 0,-13 1,-9 3,-6 4,-8 1,-9 8,-5 2,-6 0,-2 5,-6-1,-12-1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09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788 452,'0'-3,"-1"1,1 0,0-1,-1 1,0-1,0 1,1 0,-1-1,-1 1,1 0,0 0,0 0,-1 0,1 0,-1 0,0 0,0 0,0 1,1-1,-1 1,-1-1,1 1,0 0,0 0,0 0,-1 0,1 0,0 0,-1 1,1-1,-1 1,-1 0,-91-5,77 5,-191 35,103-12,85-20,0 2,1 0,0 0,0 2,0 1,1 0,0 1,-6 6,23-14,-1 0,1 1,-1 0,1 0,0 0,0 0,0 0,0 0,0 0,1 1,-1-1,1 1,-1-1,1 1,0-1,0 1,0 0,0 0,1-1,-1 1,1 0,-1 0,1 0,0 0,0 0,1 0,-1-1,1 1,-1 0,1 0,0 0,0-1,0 1,0 0,0-1,1 1,-1-1,1 1,0-1,-1 0,1 0,0 0,1 0,-1 0,0 0,0 0,1-1,-1 1,1-1,-1 0,1 0,0 0,1 1,15 3,1 0,0-2,0 0,0-1,0-1,0-1,0 0,18-4,25 1,67 3,-129 1,-1-1,1 1,-1-1,1 1,-1 0,1 0,-1-1,1 1,-1 0,0 0,1-1,-1 1,0 0,0 0,0 0,0 0,0 0,0-1,0 1,0 0,0 0,0 0,0 0,0-1,-1 1,1 0,0 0,0 0,-1-1,1 1,-1 0,1 0,-1-1,1 1,-1 0,1-1,-1 1,0-1,1 1,-1-1,0 1,1-1,-1 1,0-1,0 0,0 1,1-1,-1 0,0 0,0 1,0-1,0 0,1 0,-1 0,0 0,0 0,0 0,0 0,0-1,-97 54,12-8,2 3,-48 39,123-82,0 2,1-1,-1 1,1 1,1-1,-1 2,1-1,1 1,-1-1,2 2,-1-1,1 1,0 0,1 0,0 1,4-7,0-1,0 0,1 1,-1-1,1 0,0 1,0-1,0 0,0 0,1 0,-1 0,1 0,0 0,-1 0,1-1,1 1,-1-1,0 1,1-1,-1 0,1 0,0 0,-1 0,1 0,0-1,2 2,83 28,-74-28,0-2,1 0,-1 0,1-1,-1-1,0 0,0-1,1-1,-1 0,-1-1,1 0,0-1,-1-1,0 0,-1-1,1 0,-1-1,0 0,-1-1,0-1,-1 1,0-2,0 1,-1-1,0-1,-1 0,5-9,0-4</inkml:trace>
  <inkml:trace contextRef="#ctx0" brushRef="#br0" timeOffset="417.519">477 1,'-21'87,"-14"226,31-231,-3-1,-4 1,-4-2,-3 0,-3-1,-4 1,3-19,-50 190,72-248,-2 5,0 0,0 0,1 1,0-1,1 1,-1-1,2 1,-1 0,1-1,1 0,0 1,0-1,0 0,1 0,0 0,3 4,6-1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56,'0'1,"1"-1,-1 0,0 0,0 1,0-1,0 0,0 0,0 0,1 1,-1-1,0 0,0 0,0 0,1 1,-1-1,0 0,0 0,1 0,-1 0,0 0,0 0,1 1,-1-1,0 0,0 0,1 0,-1 0,0 0,0 0,1 0,-1 0,0 0,0 0,1 0,-1 0,0 0,-13 27,-129 185,101-105,41-103,1 1,0 0,-1 0,2-1,-1 1,0 0,1-1,0 1,0-1,0 0,1 0,-1 0,1 0,0 0,0 0,1-1,-1 0,1 1,-1-1,1 0,0-1,0 1,1-1,-1 0,0 0,1 0,-1 0,1-1,0 0,-1 0,1 0,0-1,0 1,-1-1,1 0,0 0,0-1,2 0,8 2,-7 0,0 0,-1-1,1 1,0-2,0 1,0-1,0 0,0-1,0 0,0 0,-1 0,1-1,-1-1,1 0,5-9</inkml:trace>
  <inkml:trace contextRef="#ctx0" brushRef="#br0" timeOffset="615.064">20 198,'-3'-5,"1"0,-1 0,1-1,0 1,0-1,1 1,-1-1,1 0,0 0,1 0,0 1,0-1,0 0,0 0,1 0,0 1,0-1,1 0,0 1,0-1,0 1,0-1,1 1,0 0,0 0,0 0,1 1,-1-1,1 1,1 0,-1 0,0 0,1 0,0 1,0 0,4-3,8 3,-1 1,0 0,0 2,1-1,-1 2,0 0,1 1,-1 1,0 0,0 1,0 1,-1 0,0 1,0 1,0 0,-1 1,0 1,-1 0,1 1,-2 1,4 3,-7-7,1 0,-1-1,1 0,0-1,1 0,-1 0,1-1,0-1,0 0,1 0,-1-1,0-1,1 1,-1-2,1 0,-1 0,1-1,-1-1,2 0,-7 0,0 0,-1-1,0 0,0 0,0-1,0 1,0-1,-1 0,1 0,-1-1,0 1,0-1,-1 0,1 0,-1 0,0 0,-1-1,1 1,-1-1,0 0,1-5,-5-4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0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735 490,'-32'26,"2"1,1 1,1 2,1 0,2 2,2 1,0 1,3 1,-11 23,-114 273,119-300,11-22</inkml:trace>
  <inkml:trace contextRef="#ctx0" brushRef="#br0" timeOffset="263.2">1 688,'43'34,"34"20,8 6,0-7,-11-8,-7-11,-11-8,-10-7,-3-7,-5-6,-8 1,-4-1,-3-1,1-2,0 4,-3-4,-6-3</inkml:trace>
  <inkml:trace contextRef="#ctx0" brushRef="#br0" timeOffset="5815.712">312 547,'51'226,"-16"1,-37-154,13 97,0-125,-7-25</inkml:trace>
  <inkml:trace contextRef="#ctx0" brushRef="#br0" timeOffset="7334.71">1497 688,'-5'37,"-2"-1,-1 0,-2-1,-12 30,8-23,-113 297,41-116,114-242,5-24,-1-3,-3 0,24-51,-8 15,15-23,-6-1,18-55,2-34,-75 194,1 0,0 0,0-1,0 1,0 0,0-1,0 1,0 0,1-1,-1 1,0 0,1 0,-1-1,1 1,-1 0,1 0,0 0,-1 0,1 0,0 0,0 0,0 0,0 0,0 0,0 0,0 0,0 0,0 1,0-1,0 0,0 1,1-1,-1 1,0 0,0-1,1 1,-1 0,0 0,1 0,-1 0,0 0,0 0,1 0,-1 0,0 0,1 1,-1-1,0 0,0 1,1-1,-1 1,0-1,0 1,0 0,0 0,0-1,0 1,0 0,0 0,0 0,0 1,6 14,-1 1,-1 0,0 0,-2 1,0-1,-1 1,0 0,-2-1,0 1,-2 16,1 2,0 230,0-263,1 1,0-1,0 1,0-1,0 0,0 1,1-1,-1 0,1 1,0-1,0 0,1 0,-1 0,0 0,1 0,0 0,0 0,0 0,0-1,0 1,1-1,-1 1,1-1,-1 0,1 0,0 0,0 0,0-1,0 1,0-1,0 0,0 0,0 0,1 0,-1 0,0-1,1 1,-1-1,1 0,-1 0,0 0,1-1,-1 1,2-2,17-13,0-2,-2 0,0-1,-1-1,-1-1,0-1,-2 0,1-3,-2 4,240-334,-193 291,-60 64,-1 0,1-1,-1 1,1 0,0 0,-1 0,0 0,1 1,-1-1,0 0,1 0,-1 1,0-1,0 1,0-1,0 1,0 0,-1-1,1 1,0 0,-1-1,1 1,-1 0,0 0,1 0,-1-1,0 1,0 0,0 0,0 0,-1 0,1-1,0 1,-1 0,0 1,1 0,-29 221,8-43,17-165,1 1,1 0,1 0,0 0,1 0,1 0,1 0,0 0,1-1,0 1,4 6,17 9,-9-23</inkml:trace>
  <inkml:trace contextRef="#ctx0" brushRef="#br0" timeOffset="7651.122">2739 1027,'-1'13,"1"1,1-1,0 0,1 1,1-1,-1 0,2 0,0 0,1 0,0-1,1 0,0 0,1 0,0-1,1 0,0 0,2 0,-4-8,1-1,0 1,-1-1,1-1,0 1,0-1,0-1,0 1,0-1,0 0,0-1,0 0,0 0,0 0,0-1,0 0,-1 0,1-1,-1 0,1 0,-1 0,0-1,0 0,-1 0,1-1,-1 1,0-1,0 0,0-1,1-1,4-5,0 0,-1 0,0-1,-1 0,-1-1,0 1,0-1,-2-1,1 1,-2-1,0 0,-1 0,0 0,-2-1,1 1,-2-1,0-5,-1 15,-1 1,1 0,-1-1,0 1,0 0,0 0,-1 0,0 0,0 1,0-1,0 1,-1 0,0 0,0 0,0 0,0 0,-1 1,1 0,-1 0,0 0,0 1,0-1,0 1,0 1,0-1,-6-1,1 1,0-1,0 2,0-1,0 1,0 1,0 0,-1 0,1 1,0 0,0 1,0 0,0 0,1 1,-5 2,-70 50,66-37</inkml:trace>
  <inkml:trace contextRef="#ctx0" brushRef="#br0" timeOffset="8115.224">3162 1280,'287'-411,"-286"410,-1 0,0 0,0 0,0 1,0-1,0 0,0 1,0-1,1 0,-1 0,0 1,0-1,1 0,-1 1,0-1,1 0,-1 1,1-1,-1 1,1-1,-1 1,1-1,-1 1,1-1,-1 1,1-1,0 1,-1 0,1-1,0 1,-1 0,1 0,0-1,-1 1,1 0,0 0,-1 0,1 0,0 0,0 0,-1 0,1 0,0 0,0 0,-1 0,1 1,0-1,-1 0,1 0,0 1,-1-1,1 0,0 1,-1-1,1 1,-1-1,1 1,-1-1,1 1,-23 137,21-132,1 0,-1 0,2 0,-1 0,1-1,-1 1,2 0,-1 0,0-1,1 1,0 0,1-1,-1 0,1 1,0-1,0 0,1-1,0 1,-1-1,1 1,1-1,-1 0,1-1,-1 1,1-1,0 0,1 0,-1 0,0-1,1 1,-1-2,1 1,2-1,0 0,-1-1,1 0,-1 0,1-1,-1 0,1-1,-1 1,1-1,-1-1,0 1,0-1,0-1,0 1,-1-1,1 0,-1-1,0 1,0-1,-1-1,0 1,0-1,0 1,0-2,-1 1,4-7,63-124,-58 112</inkml:trace>
  <inkml:trace contextRef="#ctx0" brushRef="#br0" timeOffset="8750.235">4207 744,'-31'28,"2"2,1 1,2 1,1 1,1 1,2 1,2 2,-1 3,18-36,0 1,0-1,0 1,1-1,-1 1,1 0,0 0,1 0,-1 0,1 1,0-1,0 0,1 0,0 1,0-1,0 0,0 1,1-1,0 0,0 1,0-1,1 0,-1 0,1 0,1 0,-1-1,1 1,0 0,0-1,0 0,0 0,1 0,-1 0,1 0,1 0,2-1,-1 0,1-1,0 0,0 0,0-1,0 1,1-2,-1 1,0-1,0 0,0 0,1-1,-1 0,0 0,0-1,0 0,0 0,-1-1,1 1,0-2,-1 1,0-1,2 0,124-114,-102 81,-2-3,-2 0,-1-2,-3 0,-1-2,-2 0,4-18,-11 29,-1 0,-1-1,-2-1,-1 1,-2-1,-2 0,0 0,-3 0,-1 0,-1-1,-2 1,-2 1,-1-1,-2 1,-1 0,-11-23,19 50,0 0,-1 0,1 0,-2 1,1-1,-1 1,0 0,0 0,-1 0,1 1,-1-1,-1 1,1 1,-1-1,1 1,-2-1,1 2,0-1,-1 1,1 0,-1 0,0 1,0 0,0 0,0 0,0 1,-1 0,1 1,0-1,0 2,-1-1,1 1,0 0,0 0,0 1,-5 1,-7 11,0 0,1 1,1 1,1 0,0 1,1 1,1 1,0 0,2 0,0 2,1-1,2 1,0 1,1 0,1 0,1 0,1 1,1 0,1 0,0 15,-2-17,2 1,0 1,1-1,2 0,0 1,1-1,1 0,2 0,0 0,1 0,1-1,1 1,1-2,1 1,0-1,2 0,0-1,1 0,1-1,1-1,1 0,7 7,-3-12,-1 0,2-1,-1-1,1-1,1-1,0-1,0 0,0-2,1 0,-1-2,1 0,0-2,0 0,0-1,0-1,0-2,0 0,0-1,10-4,73-36,-78 30</inkml:trace>
  <inkml:trace contextRef="#ctx0" brushRef="#br0" timeOffset="9702.489">5138 716,'-90'46,"2"3,3 4,-1 6,71-48,0 2,2-1,-1 2,1 0,1 0,1 1,0 1,-2 4,12-17,-1 0,1 0,0 0,0 0,0 0,0 1,1-1,-1 0,1 0,0 0,0 1,0-1,0 0,1 0,-1 1,1-1,0 0,0 0,0 0,0 0,0 0,1 0,-1 0,1 0,0-1,0 1,0-1,0 1,0-1,1 0,-1 0,1 0,-1 0,1 0,0 0,0-1,0 1,0-1,0 0,0 0,0 0,0 0,0-1,0 1,1-1,2 0,8 0,0-1,0-1,0 0,0 0,0-2,-1 0,1 0,-1-1,0-1,-1 0,1-1,7-6,0 3,14-10,-2-2,0-1,-1-2,-2 0,0-3,-2 0,17-24,-44 51,1 0,-1 0,0-1,1 1,-1 0,1 0,-1 0,1 0,0 0,0 0,-1 0,1 0,0 0,0 0,0 0,0 1,0-1,0 0,0 1,0-1,0 0,0 1,0-1,0 1,1 0,-1-1,0 1,0 0,0 0,1 0,-1 0,0 0,0 0,0 0,1 0,-1 0,0 1,0-1,0 0,1 1,-1-1,0 1,0-1,0 1,0 0,0-1,0 1,0 0,0 0,0 0,-1 0,1 0,9 63,-10-59,0 0,0 1,0-1,0 1,1-1,0 0,0 0,1 1,0-1,-1 0,2 0,-1 0,1-1,-1 1,1 0,0-1,1 0,-1 0,1 0,0 0,0 0,3 1,-3-2,1-1,0 0,0 0,0 0,0-1,1 0,-1 0,0 0,0-1,1 1,-1-1,0-1,1 1,-1-1,0 0,0 0,1 0,-1-1,0 0,0 0,-1 0,1 0,1-2,99-76,-11-64,-95 145,1-1,0 1,0-1,0 1,0-1,0 1,1-1,-1 0,0 1,0-1,0 1,0-1,0 0,1 1,-1-1,0 1,0-1,1 0,-1 1,0-1,0 0,1 1,-1-1,0 0,1 1,-1-1,1 0,-1 0,0 0,1 1,-1-1,1 0,-1 0,0 0,1 0,-1 0,1 0,-1 0,1 0,-1 0,1 0,-1 0,0 0,1 0,-4 6,0 1,1-1,0 1,0 0,0-1,1 1,0 0,1 0,-1 0,1 0,0 0,1 0,0 0,0 0,0-1,1 1,0 0,0-1,1 1,0-1,0 0,1 0,-1 0,1 0,0-1,1 1,-1-1,1 0,5 4,-4-7,0 0,0 0,0-1,0 0,0 0,0 0,0-1,0 1,0-2,0 1,1-1,-1 0,0 0,0 0,-1-1,1 0,0 0,0-1,-1 1,1-1,-1 0,0-1,2-1,109-97,3-70,-119 171,1 0,-1 0,1 1,-1-1,1 0,-1 1,1-1,0 0,-1 1,1-1,0 1,0-1,-1 1,1-1,0 1,0 0,0-1,0 1,-1 0,1 0,0 0,0-1,0 1,0 0,0 0,0 0,0 1,0-1,0 0,-1 0,1 0,0 1,0-1,0 0,0 1,-1-1,1 1,0-1,0 1,-1-1,1 1,0-1,-1 1,1 0,0-1,-1 1,1 0,-1 0,1-1,-1 1,0 0,1 0,-1 0,21 56,-18-43,221 519,-201-466,-4 1,-3 1,-3 1,-3 0,-3 0,-3 1,-3 0,-5 34,2-89,0 0,-1-1,-1 1,-1-1,0 1,-1-1,0-1,-1 1,-7 9,11-19,0 0,-1 0,0-1,0 0,0 0,0 0,0 0,-1 0,0-1,1 0,-1 0,0 0,-1-1,1 0,0 0,-1 0,0 0,1-1,-1 0,0 0,1-1,-1 0,0 0,0 0,1 0,-1-1,0 0,-2-1,-1-1,0 0,0 0,0-1,0 0,0-1,1 0,0-1,0 1,1-1,0-1,0 0,0 0,0 0,1 0,1-1,-1 0,1-1,1 1,-1-1,-2-8,-2-6,1 0,1-1,2 0,0 0,1 0,1-1,1-18,1 11,1 1,2-1,1 1,2-1,0 1,3 1,0-1,2 1,1 1,1 0,2 0,1 1,1 1,1 1,2 0,0 1,2 1,0 1,2 1,0 1,2 1,0 1,1 1,1 2,27-14,69-15,-92 35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18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0 395,'56'-19,"0"3,1 2,1 2,41-2,-11 19,-85-4,-1 0,0-1,1 1,-1 0,0 0,0 0,1 1,-1-1,0 0,0 1,0 0,-1-1,1 1,0 0,-1 0,1 0,-1 0,0 0,1 0,-1 0,0 1,0-1,0 0,-1 1,1-1,-1 0,1 1,-1-1,0 1,0-1,0 1,0-1,0 2,-3 9,-1 1,0-1,-1-1,-1 1,0-1,0 1,-1-2,-1 1,0-1,-8 9,-15 24,-17 15,-21 44,68-100,0 0,1 0,-1 1,1-1,0 0,0 0,0 0,0 0,0 1,1-1,0 0,-1 0,1 0,0 0,1 0,-1 0,0 0,1 0,0-1,-1 1,1-1,0 1,1-1,-1 1,0-1,1 0,-1 0,1 0,-1-1,1 1,0 0,98 43,-84-39,-11-5,1 0,-2 0,1 1,0 0,0 1,0-1,-1 1,0 0,1 0,-1 1,0-1,-1 1,1 0,-1 1,1-1,-1 1,-1 0,1 0,-1 0,1 0,-2 1,1-1,0 1,-1 0,0-1,-1 1,1 2,-2 0,0-1,0 1,-1 0,0-1,-1 1,0 0,0-1,0 0,-1 0,0 1,0-2,-1 1,0 0,0-1,-1 0,1 1,-2-2,1 1,0-1,-1 0,0 0,0 0,-2 0,-5 4,-1 0,1-1,-1-1,0 0,-1-1,0-1,0 0,0-1,0-1,-1 0,-1-1,14-1,0-1,0 1,-1-1,1 0,0 0,0 0,0 0,0 0,0-1,0 1,0-1,0 0,0 0,0 0,0 0,0-1,1 1,-1-1,0 1,1-1,-1 0,1 0,0 0,0-1,0 1,0-1,0 1,-1-3,-4-13</inkml:trace>
  <inkml:trace contextRef="#ctx0" brushRef="#br0" timeOffset="335.609">1073 339,'-49'58,"2"2,3 2,3 2,3 2,2 1,0 10,33-71,-5 10,0 0,1 1,0 0,1 0,2 1,-1-1,2 1,0 0,2 0,0 0,0 0,2 5,3-16,-1 0,2-1,-1 1,1-1,0 0,0 0,0 0,1-1,0 1,0-1,1-1,-1 1,1-1,0-1,0 1,0-1,1 0,-1-1,1 0,0 0,-1 0,1-1,0 0,0-1,0 0,0 0,0 0,-1-1,1 0,0-1,0 0,-1 0,1-1,5-2,5-2,-1-1,0 0,-1-1,0 0,0-2,-1 0,-1 0,0-2,0 0,-1 0,-1-1,0-1,-1 0,-1 0,0-1,-1-1,0 1,-2-1,0-1,-1 1,-1-1,0-1,-2 1,1-2,-2 5,0 1,-1-1,0 0,-1 1,-1-1,0 0,-1 1,0-1,-2 1,1 0,-2 0,0 0,0 0,-2 1,1 0,-2 0,-8-11,10 16,-1 1,0-1,0 1,-1 1,0-1,0 1,-1 1,1 0,-1 0,-1 0,1 1,-6-1,-11-2</inkml:trace>
  <inkml:trace contextRef="#ctx0" brushRef="#br0" timeOffset="665.65">1807 1,'-9'52,"-4"23,-4 3,0-6,4-12,4-11,3-8,3-7,2-5,1-1,0-2,6-5,1-1,0-4</inkml:trace>
  <inkml:trace contextRef="#ctx0" brushRef="#br0" timeOffset="1086.749">1553 282,'424'-184,"-228"100,-195 83,-1 1,1 0,-1-1,1 1,-1 0,1 0,-1-1,1 1,-1 0,1 0,0 0,-1 0,1 0,-1 0,1 0,0 0,-1 0,1 0,-1 0,1 0,0 0,-1 0,1 0,-1 1,1-1,-1 0,1 0,-1 1,1-1,-1 0,1 1,-1-1,1 1,-1-1,1 0,-1 1,0-1,1 1,-1-1,0 1,0-1,1 1,-1 0,0-1,0 1,0-1,1 1,-1-1,0 1,0 0,0-1,0 1,0-1,0 1,0 0,-1-1,1 1,0-1,0 1,0 0,-1-1,1 1,0-1,-1 1,-16 42,15-39,-22 42,15-32,1 0,0 1,1-1,1 2,0-1,2 0,-1 1,2 0,0 0,1 0,0 4,4-15,-1-1,1 1,0-1,0 1,0-1,0 1,1-1,0 0,0 0,0-1,0 1,0 0,1-1,0 0,0 0,0 0,0 0,0-1,0 1,1-1,-1 0,1-1,0 1,-1-1,1 0,0 0,0 0,0-1,0 1,-1-1,1 0,0-1,0 1,0-1,0 0,0-1,-1 1,1-1,-1 1,1-2,-3 2,0-1,1 1,-1 0,0-1,1 1,-1 0,1 0,-1 0,1 1,-1-1,1 1,0-1,-1 1,1 0,-1 0,1 0,0 0,-1 1,1-1,0 1,-1-1,1 1,-1 0,1 0,-1 0,0 0,1 1,-1-1,0 1,0-1,0 1,0 0,0-1,0 1,0 0,-1 1,1-1,-1 0,1 0,-1 1,0-1,0 0,0 1,0-1,0 3,2 19,-2 0</inkml:trace>
  <inkml:trace contextRef="#ctx0" brushRef="#br0" timeOffset="1756.11">1581 846,'48'-4,"45"-12,15-3,5-3,-7 3,-13-1,-12 3,-11 0,-7 3,-5 3,-7 4,-8 3,-11 3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27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593 2456,'0'733,"5"-703,1-24</inkml:trace>
  <inkml:trace contextRef="#ctx0" brushRef="#br0" timeOffset="2235.974">8806 0,'2'0,"1"0,-1 1,0-1,0 1,1-1,-1 1,0 0,0-1,0 1,0 0,0 1,0-1,0 0,0 0,0 1,-1-1,1 1,-1 0,1-1,-1 1,1 0,-1 0,0 0,0 0,0 0,0 0,0 0,-1 0,1 0,0 1,-1 0,7 78,-7-69,9 123,0-92,-3 0,-2 0,-1 0,-2 0,-5 30,2 17,2 163,-28-110,16-4,2-69,3 0,4 0,2 1,4 9,-1 40,-13 49,-18 57,15-32,10-77,-23 80,16 29,7-210,1 0,0 0,1 1,1-1,1 1,0-1,1 1,1-1,1 6,17 202,-10-194,-4-34</inkml:trace>
  <inkml:trace contextRef="#ctx0" brushRef="#br0" timeOffset="3716.235">1 2963,'377'0,"-143"-25,133 11,-176-1,2 8,41 10,-28-1,89 9,-190 1,1-5,-1-4,51-8,184-23,-57 16,151-22,-49 11,-94 8,102 15,73-1,-56-27,187 17,-273-7,137 17,-204 3,777-2,-660 28,-105-17,-203-2,1-2,-1-4,38-4,-65 1,-15 0</inkml:trace>
  <inkml:trace contextRef="#ctx0" brushRef="#br0" timeOffset="4014.111">9060 2399,'-43'24,"-48"41,-18 15,-1 4,10-4,12-5,11-6,9-10,2-6,3-1,2-6,1-1,3-2,5-5,7-4,11-7</inkml:trace>
  <inkml:trace contextRef="#ctx0" brushRef="#br0" timeOffset="4854.399">1157 2512,'-251'122,"5"11,-56 50,91-47,199-108,17-18</inkml:trace>
  <inkml:trace contextRef="#ctx0" brushRef="#br0" timeOffset="6482.882">2343 3471,'-73'109,"11"-32,42-56,1 2,2 0,0 1,1 1,1 1,2 0,-7 17,18-39,0 0,0 0,0 1,0-1,1 1,0 0,0-1,0 1,0 0,1-1,0 1,0 0,0 0,0 0,1-1,0 1,0 0,0-1,1 1,-1-1,1 1,0-1,1 0,-1 0,1 0,-1 0,1 0,0 0,1-1,-1 1,0-1,1 0,0 0,0-1,0 1,2 0,4 1,0-1,1 0,-1-1,1-1,0 1,-1-1,1-1,0 0,0-1,-1 0,1 0,-1-1,1-1,-1 0,1 0,-1-1,-1 0,1-1,0 0,-1-1,0 1,0-2,-1 1,0-1,7-8,-5 1</inkml:trace>
  <inkml:trace contextRef="#ctx0" brushRef="#br0" timeOffset="6981.052">1976 3528,'5'-14,"0"1,1 0,0 1,1-1,0 1,1 1,0-1,1 1,0 1,1 0,0 0,1 1,0 0,11-7,-16 12,-1 1,1 0,0 0,0 1,0-1,0 1,1 0,-1 1,0 0,1 0,-1 0,1 1,-1 0,1 0,0 0,-1 1,0 0,1 1,-1-1,0 1,1 0,-1 1,0-1,-1 1,1 0,0 1,-1 0,2 1,25 19,-19-12,1 0,0-1,1 0,0-1,1-1,0 0,0-2,1 0,0 0,0-2,0 0,1-1,0 0,7-1,-13-4,-1-1,0 0,0 0,0-2,-1 1,1-1,-1-1,0 0,0 0,6-5,64-27,-59 32</inkml:trace>
  <inkml:trace contextRef="#ctx0" brushRef="#br0" timeOffset="7347.175">3048 3557,'24'4,"13"3,5-2,-1 0,-1-1,-3-2,-4-1,-1-1,-8-4,-1-3,-2 1,2 1,1 1,-3-3,-1-1,-3 2</inkml:trace>
  <inkml:trace contextRef="#ctx0" brushRef="#br0" timeOffset="7604.692">3021 3838,'38'-5,"32"-1,9 0,-4 1,-11 2,-10 1,-11 1,-12 0</inkml:trace>
  <inkml:trace contextRef="#ctx0" brushRef="#br0" timeOffset="8336.743">3076 4064,'15'0,"18"-4,10-3,1 1,-2 1,-2 2,-5 1,-2 1,-3 0,-1 1,-1 1,-5-1</inkml:trace>
  <inkml:trace contextRef="#ctx0" brushRef="#br0" timeOffset="9017.916">3980 3782,'-1'368,"-21"-209,22-158,0 1,0-1,-1 1,1 0,-1-1,1 0,-1 1,0-1,1 1,-1-1,0 0,0 1,0-1,0 0,0 0,0 0,0 0,0 0,-1 0,1 0,0 0,-1 0,1-1,0 1,-1 0,1-1,-1 1,1-1,-1 0,1 1,-1-1,0 0,1 0,-1 0,1 0,-1 0,1-1,-1 1,1 0,-1-1,1 1,-1-1,1 1,-1-1,1 0,0 0,-1 1,1-1,0 0,0 0,-1 0,1 0,0-1,0 1,0 0,0 0,1-1,-1 1,0 0,1-1,-1 1,0-1,1 1,0-1,-3-11,2 1,0-1,0 1,1-1,1 0,0 1,1-1,0 1,1-1,0 1,1 0,0 0,7-11,13-33,4 1,1 0,3 3,2 0,2 3,3 0,1 3,3 1,3 1,-36 32,1 1,0 0,1 0,0 1,0 0,1 1,1 1,-1 0,1 1,1 0,-1 1,1 1,0 0,1 1,15-2,-29 6,1 1,0-1,-1 1,1-1,0 1,-1 0,1 0,-1 0,0 1,1-1,-1 1,0-1,0 1,1-1,-1 1,-1 0,1 0,0 0,0 0,-1 1,1-1,-1 0,0 1,0-1,0 1,0-1,0 1,0-1,-1 1,1 0,-1-1,0 1,1 0,-1 0,-5 97,0-82,0 1,-1-1,-1 0,-1-1,0 0,-1 0,-1 0,-1-1,0-1,-1 0,0 0,-1-1,-1-1,0 0,-1-1,-1-1,0 0,0-1,-1-1,-5 2,17-8,-1-1,0 0,0 0,0 0,0-1,-1 0,1 0,0-1,0 1,-1-1,1-1,0 1,0-1,0 0,-1-1,1 1,0-1,1 0,-1-1,0 0,1 1,-1-2,1 1,0-1,0 0,-2-1,-5-12</inkml:trace>
  <inkml:trace contextRef="#ctx0" brushRef="#br0" timeOffset="9823.862">4686 3754,'28'2,"0"-1,0-1,0-1,0-2,0-1,-1-1,1-1,-1-2,0 0,23-12,-42 17,0-1,1 0,-1 0,-1 0,1-1,-1 0,0-1,0 0,0 0,-1 0,0-1,0 0,-1 0,0 0,0-1,0 0,-1 0,0 0,-1 0,0-1,0 1,-1-1,-2 7,0 0,0-1,0 1,0 0,0 0,-1 0,1 0,-1 1,1-1,-1 0,0 0,0 0,0 0,0 0,0 1,0-1,0 1,0-1,-1 1,1-1,-1 1,1-1,-1 1,0 0,1 0,-1 0,0 0,0 0,1 0,-1 1,0-1,0 1,0-1,0 1,0 0,0-1,0 1,0 0,0 1,0-1,0 0,0 0,-1 1,-86 28,65-14,1 0,1 1,0 2,1 0,1 1,1 1,1 1,1 0,0 1,2 1,-5 11,12-20,5-12,1 0,0 1,0-1,0 1,1-1,-1 1,0 0,1 0,0-1,0 1,0 0,0 0,0 0,0 1,1-1,0 0,-1 0,1 0,0 0,1 0,-1 1,1-1,-1 0,1 0,0 0,0 0,0 0,0 0,1-1,-1 1,1 0,0 0,1 1,7 1,0 0,0 0,1-1,0 0,0-1,0-1,0 1,0-2,0 1,1-2,-1 0,0 0,1-1,-1 0,0 0,0-2,0 1,0-2,8-2,7 0,37-9,0-3,-2-2,0-4,-1-1,-1-4,-2-2,-1-2,37-31,-83 59,-1 0,1-1,-1-1,-1 1,1-1,-1-1,0 0,-1 0,1 0,-2-1,1 0,-1-1,-1 1,0-1,0 0,-1 0,0-1,0 1,-2-1,1 0,0-9,-3 17,-1 0,1 1,-1-1,0 0,0 1,0-1,0 1,0-1,0 1,-1 0,1 0,-1-1,0 1,1 0,-1 0,0 0,0 1,-1-1,1 0,0 1,0 0,-1-1,1 1,-1 0,1 0,-1 0,1 1,-1-1,0 0,1 1,-1 0,0 0,0 0,1 0,-1 0,0 0,-1 1,-99 29,96-26,0-1,0 2,0-1,0 1,1 0,0 0,0 0,0 1,1 0,0 1,0-1,1 1,-1 0,1 0,1 0,-1 0,1 1,4-6,0 1,1 0,-1-1,0 1,1-1,-1 0,1 1,0-1,0 0,0 0,0 0,0 0,0-1,1 1,-1-1,0 1,1-1,0 0,-1 0,1 0,0 0,-1 0,1 0,0-1,0 0,-1 1,1-1,0 0,0 0,0 0,-1-1,1 1,0-1,0 0,0 0,1 1,175-22,-175 20,0 1,0-1,0 1,0-1,0 1,0 0,1 1,-1-1,0 1,1 0,-1 0,0 0,1 0,-1 1,0 0,1 0,-1 0,0 0,0 1,0 0,0-1,0 1,-1 1,1-1,0 1,-1-1,0 1,1 0,-1 0,-1 0,1 1,0-1,-1 1,1 0,-1-1,1 3,-2 6,-1 0,0-1,0 1,-1-1,-1 1,0-1,0 1,-1-1,-1 0,0 0,0 0,-1-1,-2 2,-10 32,-7 17,18-43</inkml:trace>
  <inkml:trace contextRef="#ctx0" brushRef="#br0" timeOffset="10037.81">6097 3726,'-10'24,"-3"8</inkml:trace>
  <inkml:trace contextRef="#ctx0" brushRef="#br0" timeOffset="10188.446">6181 3528,'-5'-39,"-6"-16,-6 0,0 14,2 20,5 17,8 10,4 9,3 6,-1-1</inkml:trace>
  <inkml:trace contextRef="#ctx0" brushRef="#br0" timeOffset="10516.225">6548 3500,'-11'14,"1"0,1 1,0 0,1 1,1-1,0 1,1 1,1 0,0-1,1 2,1-1,1 0,0 1,2 1,0-16,0 0,1 0,0 1,0-1,0 0,0 0,0 0,0 0,1 0,-1 0,1 0,0-1,0 1,0-1,1 1,-1-1,0 0,1 1,-1-1,1-1,0 1,0 0,0-1,0 1,0-1,0 0,0 0,0 0,0 0,1-1,-1 1,0-1,0 0,1 0,-1 0,0 0,0-1,1 1,-1-1,0 0,0 0,0 0,0 0,0-1,0 1,0-1,0 0,0 0,-1 0,16-7,-1-2,0 0,0-1,-2 0,1-1,-2-1,9-10,-17 18,-1-1,0 1,0-1,0 0,-1 0,0 0,0 0,-1-1,0 0,-1 1,1-1,-1 0,-1 0,0 0,0-1,0 1,-1 0,0 0,-2-8,0 12,0-1,0 1,0 0,-1 0,0 1,0-1,0 1,0-1,0 1,-1 0,1 0,-1 0,0 1,0-1,0 1,0 0,-1 0,1 0,0 1,-1-1,1 1,-1 0,1 1,-1-1,0 1,1 0,-1 0,0 0,1 1,-1-1,0 1,1 0,-1 1,1-1,0 1,-1 0,1 0,0 0,0 0,0 1,-1 1,-20 8</inkml:trace>
  <inkml:trace contextRef="#ctx0" brushRef="#br0" timeOffset="11019.935">7085 3557,'-23'18,"5"-5,1 1,0 1,0 1,2 0,0 1,1 0,1 2,-8 13,19-29,1-1,0 1,0 0,0-1,0 1,0 0,1 0,-1-1,1 1,0 0,0 0,0 0,0 0,0 0,1-1,-1 1,1 0,0 0,-1-1,1 1,1 0,-1-1,0 1,1-1,-1 1,1-1,0 0,0 0,0 0,0 0,0 0,0 0,0 0,1-1,-1 1,1-1,-1 1,1-1,-1 0,1 0,0 0,0-1,-1 1,2-1,9 4,0-2,1 0,-1 0,1-1,-1-1,1 0,0-1,-1-1,0 0,1-1,-1 0,0-1,0 0,-1-1,12-6,171-115,-185 119,15-13,-1 0,0-1,-2-2,0 0,-2-1,17-26,-29 38,-1 1,0-1,-1-1,0 0,-1 1,-1-2,0 1,0 0,-2-1,1 0,-2 1,0-1,0 0,-2 0,1 0,-2 0,0 0,1 9,0 0,-1-1,0 1,0 0,0 0,-1 0,1 1,-1-1,0 1,-1-1,1 1,-1 0,0 0,0 0,0 1,0-1,0 1,-1 0,0 0,0 1,1 0,-2-1,1 1,0 1,0-1,0 1,-1 0,1 0,-1 1,-4 0,-4-1,0 1,0 1,1 1,-1 0,0 0,1 2,0-1,0 2,0 0,0 0,1 1,-1 1,-5 4,-1 2,2 0,-1 1,2 1,0 0,1 1,0 1,1 0,2 1,-1 1,2 0,0 0,2 1,-7 18,13-29,1 1,0-1,1 1,-1-1,2 1,-1 0,2-1,-1 1,1 0,1-1,-1 1,2-1,-1 1,1-1,1 0,0 0,0-1,1 1,0-1,0 0,1 0,0 0,0-1,1 0,6 5,7 8,2-2,0-1,2-1,-1 0,2-2,0-1,1-1,11 3,21 5,2-2,0-3,1-2,0-3,1-3,4-2,-24-3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4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1 561,'2'6,"0"1,1 0,0-1,0 1,0-1,1 0,0 0,0 0,1 0,0-1,0 0,0 0,0 0,1-1,0 0,-1 0,2 0,-1 0,0-1,1 0,0-1,-1 0,1 0,0 0,0 0,0-1,1-1,-1 1,0-1,0 0,0-1,0 0,0 0,0 0,0-1,0 0,0 0,3-2,29-25,-3-1,0-1,-2-2,-2-2,-1-1,-1-1,9-19,36-41,-20 33,2 2,55-43,-49 60,-61 44,-1 0,1 0,-1 1,1-1,0 0,-1 1,1-1,0 1,0-1,-1 1,1 0,0-1,0 1,-1 0,1 0,0 1,0-1,-1 0,1 0,0 1,0-1,-1 1,1 0,-1-1,1 1,0 0,-1 0,1 0,-1 0,0 0,1 0,-1 1,0-1,0 0,0 1,0-1,0 1,0-1,0 1,0 0,3 11,-1-1,-1 1,0 0,-1 0,0 0,-1-1,-1 1,-1 12,0 7,4 5,-2 0,-2-1,-2 1,-1-1,-1 0,-3 0,0 0,-3-1,0-1,-3 0,0-1,-15 20,19-35,-2 0,0-1,-1-1,-1-1,-1 0,0 0,0-2,-2 0,0-1,0 0,-1-2,0 0,-1-2,-9 4,26-11,-1 0,0 0,1 0,-1-1,1 1,-1-1,0 0,1 0,-1 0,0-1,1 1,-1-1,0 0,1 0,-1 0,1 0,0-1,-1 1,1-1,0 0,0 0,0 0,0 0,0-1,0 1,1-1,-1 0,1 1,0-1,0 0,0-1,0 1,0 0,1 0,0-1,-1 1,1-1,0 1,1-1,-1 0,1 1,-1-1,1-1,1-9,0 0,1 0,0 1,1-1,0 0,1 1,1 0,0 0,1 0,0 1,1 0,1 0,0 0,5-5,4-8</inkml:trace>
  <inkml:trace contextRef="#ctx0" brushRef="#br0" timeOffset="401.954">1412 362,'-10'21,"2"1,0 0,1 0,1 1,2 0,0-1,1 2,1-1,2 0,0 0,1 1,4 17,-4-37,1 1,0-1,0 0,0 0,1-1,-1 1,1 0,0-1,0 0,0 1,0-1,1 0,-1-1,1 1,0-1,0 1,0-1,0 0,0-1,0 1,0-1,1 0,-1 0,1 0,-1 0,1-1,-1 0,1 0,2 0,5 0,1-1,-1-1,1 1,-1-2,0 0,0 0,0-1,-1-1,1 0,2-2,-6 2,0-1,-1 0,1 0,-1-1,0 0,-1 0,0 0,0-1,-1 0,1 0,-2-1,1 1,-1-1,-1 0,0 0,0 0,0-1,-1 1,-1-1,0 1,0-1,-1 0,0 1,0-1,-1 1,-1-1,1 1,-2-1,1 1,-1 0,-1 0,1 0,-5-6,2 7,0-1,-1 1,0 0,-1 1,0 0,0 0,0 0,-1 1,0 0,0 1,-1 0,1 1,-1 0,0 0,0 1,-1 0,1 1,0 0,-1 1,0 0,1 0,-1 1,0 1,1 0,-1 0,1 1,-1 0,1 1,0 0,0 1,0 0,1 1,-1 0,1 0,0 1,0 0,1 0,0 1,0 0,-2 3,-10 14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5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62 481,'-3'2,"0"-1,1 1,-1 0,0 0,1 0,-1 0,1 1,0-1,0 1,0-1,0 1,0 0,1 0,-1-1,1 1,0 0,0 1,0-1,0 1,-5 15,1 0,1 1,1-1,0 1,2 0,0-1,1 1,1 0,1 0,4 13,-6-27,1-1,0 1,0-1,0 1,1-1,0 0,0 0,0 0,1 0,0 0,-1 0,2-1,-1 1,1-1,-1 0,1 0,0 0,0-1,1 1,-1-1,1 0,0 0,0-1,0 1,0-1,0 0,0-1,1 1,-1-1,0 0,1 0,-1-1,1 1,0-1,0-1,9-3,-1-1,1-1,-1 0,0-1,0 0,-1-1,0-1,-1 0,0-1,0 0,-1-1,0 0,-1-1,0 0,-1 0,0-1,2-6,74-115,-83 133,-1 0,1 1,-1-1,1 1,0 0,0-1,-1 1,1 0,0 0,0 0,-1 0,1 0,0 1,-1-1,1 0,0 1,-1-1,1 1,0 0,-1 0,1-1,-1 1,1 0,-1 0,0 0,1 1,-1-1,0 0,0 0,0 1,0-1,0 1,0-1,0 1,0-1,0 1,-1-1,1 1,-1 0,1-1,-1 1,0 0,0 0,1-1,-1 1,0 0,-1 1,6 7,-1 0,0 0,1 0,1 0,-1 0,1-1,1 0,0 0,0-1,1 1,0-2,0 1,1-1,0 0,0-1,0 0,1-1,0 0,0 0,1-1,-1 0,1-1,0 0,6 0,-9-2,-1 0,1 0,-1-1,1 0,-1-1,1 1,-1-1,1-1,-1 1,0-1,1-1,-1 1,0-1,-1-1,1 1,0-1,-1 0,0-1,0 1,0-1,-1 0,1-1,-1 1,0-1,-1 0,0 0,0-1,0 1,0-1,-1 0,-1 0,1-2,3-100,-7 85</inkml:trace>
  <inkml:trace contextRef="#ctx0" brushRef="#br0" timeOffset="585.363">1134 1,'0'49,"0"113,17 124,1-129,-18-155,1 1,0-1,0 1,0-1,0 0,0 1,0-1,0 0,1 0,-1 0,1 0,0 0,0 0,-1 0,1-1,0 1,1-1,-1 1,0-1,0 0,0 0,1 0,-1 0,1 0,-1 0,1-1,-1 1,1-1,-1 0,1 0,-1 0,1 0,-1 0,1 0,-1-1,1 1,-1-1,1 0,-1 1,2-2,93-52,1-25,-96 80,1 0,-1 0,0 0,0 0,0 0,0 1,-1-1,1 1,0-1,-1 1,1 0,-1-1,1 1,-1 0,0 0,1 0,-1 0,0 0,-1 0,1 0,0 1,0-1,-1 0,0 0,1 1,-1-1,0 0,0 0,0 1,0-1,-1 0,1 1,-1 0,3 12,0-1,0-1,1 1,1-1,0 0,0 0,1-1,1 1,1-1,-1-1,8 11,-2-8,-5-4</inkml:trace>
  <inkml:trace contextRef="#ctx0" brushRef="#br0" timeOffset="1085.927">1727 707,'17'2,"0"-1,0-1,0-1,0 0,0-1,-1-1,1-1,-1 0,1-1,-1-1,-1 0,1-1,-1-1,0 0,-1-1,0-1,0 0,-1-1,6-6,-17 14,0 1,0 0,0-1,-1 1,1-1,-1 1,0-1,1 0,-1 0,0 0,-1 1,1-1,0 0,-1 0,0 0,0 0,0 0,0 0,0 0,0 0,-1 0,1 0,-1 0,0 0,0 0,0 1,0-1,-1 0,1 1,-1-1,1 1,-1-1,0 1,0 0,0-1,0 1,-1 0,1 1,0-1,-1 0,0 1,1-1,-1 1,0 0,1 0,-1 0,-3-1,-6 2,0 0,-1 1,1 0,0 1,0 0,0 1,0 0,0 1,1 0,-1 1,1 1,0-1,1 2,-1-1,1 2,1-1,-1 1,1 1,1-1,0 2,0-1,0 1,-4 9,3-9,1 0,0 1,1 0,0 0,1 1,0-1,1 2,1-1,-1 0,2 1,0 0,0 4,2-11,0-1,1 1,0-1,0 1,0 0,1-1,0 1,0-1,1 1,-1-1,1 0,0 1,0-1,1 0,0 0,0-1,0 1,0 0,1-1,0 0,0 0,0 0,0 0,0-1,1 0,0 0,-1 0,1 0,4 1,11 2,-1-2,1 0,0-1,0-1,0 0,1-2,-1 0,0-2,0 0,0-1,0-1,0-1,-1-1,0 0,1-2,14-2</inkml:trace>
  <inkml:trace contextRef="#ctx0" brushRef="#br0" timeOffset="1532.062">2264 763,'-1'1,"0"0,0 0,0 0,0 0,0 0,1 1,-1-1,1 0,-1 1,1-1,-1 0,1 1,0-1,-1 0,1 1,0-1,0 1,0-1,0 0,1 1,-1-1,0 1,0-1,1 0,-1 1,1-1,-1 0,1 1,0-1,0 0,-1 0,1 0,0 0,0 1,0-1,0 0,0-1,0 1,0 0,1 0,-1 0,0-1,0 1,1 0,0-1,11-6,-1-1,1 0,-1-1,-1-1,0 1,0-2,0 0,-1 0,-1-1,0 0,0 0,1-5,39-42,19-12,-68 70,1 0,0 1,0-1,0 0,-1 0,1 1,0-1,-1 1,1-1,0 1,-1-1,1 1,0-1,-1 1,1-1,-1 1,1 0,-1-1,1 1,-1 0,0 0,1-1,-1 1,0 0,1 0,-1-1,0 1,0 0,0 0,0 0,0-1,0 1,0 0,0 0,0 0,0 0,0-1,-1 1,1 0,0 0,0 1,-1 6,1 0,1 0,-1 0,1 0,1 0,0 0,0 0,0 0,1-1,0 1,1-1,-1 0,1 1,1-2,-1 1,1-1,1 1,-1-1,1-1,0 1,0-1,1 0,-1 0,1-1,0 0,3 1,-3-2,1-1,-1 0,0 0,0-1,1 0,-1 0,1 0,-1-1,1-1,-1 1,1-1,-1 0,0-1,1 0,-1 0,0 0,0-1,-1 0,1-1,0 1,-1-1,0 0,0-1,0 0,0 0,-1 0,0 0,1-3,6-3,0-2,-1 1,0-1,-1-1,-1 0,0 0,-1-1,0 0,-2-1,1 0,2-14,-5 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0,'-23'67,"-16"25,-4-2,-50 75,-57 64,148-227,1 0,0 0,0 0,0 0,0 0,0 0,0 1,0-1,1 0,-1 1,1-1,0 0,0 1,-1-1,2 1,-1-1,0 1,0-1,1 0,-1 1,1-1,0 0,0 0,0 1,0-1,0 0,0 0,0 0,1 0,-1 0,1 0,0-1,-1 1,1 0,0-1,0 1,0-1,0 0,0 0,0 0,1 0,-1 0,0 0,0 0,1-1,-1 1,2-1,23 4,1-1,0-1,0-2,-1 0,1-2,3-2,15-12,-27 3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80,'38'0,"32"0,14-5,2-1,-9 0,-12 1,-8-3,-9-1,-8 2,-6 2,-3 1,-3-3,-1 0,-1 1,-4 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0,-9 0,-10 0,-9 0,-11 5,-11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16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521 34,'-5'2,"0"-1,0 1,0 0,0 0,1 0,-1 1,1 0,0 0,-1 0,1 0,1 1,-1-1,0 1,1 0,0 0,-2 3,-13 19,1 1,1 1,2 0,1 1,-6 18,-12 26,-192 389,137-314,76-144,15-24,12-18,1 1,2 1,2 1,15-19,-2 2,11-18,15-19,-4-2,-4-3,-4-1,14-46,-37 60,-43 112,7 8,2 1,2-1,1 1,2 0,2 0,1 0,4 16,-2-38,1-1,0 0,2 0,0 0,1 0,0-1,2 0,0 0,0-1,2 0,0 0,0-1,1 0,1-1,1-1,-1 0,2 0,0-1,12 7,-22-15,1-1,0 1,-1-1,1 0,0 0,0 0,0-1,0 1,0-1,0-1,0 1,1-1,-1 0,0 0,0 0,1-1,-1 1,0-1,0-1,0 1,0-1,0 0,0 0,-1 0,1-1,-1 1,1-1,-1 0,0-1,0 1,0-1,-1 1,1-1,1-3,7-8,-2 0,1 0,-2-1,0 0,-1-1,-1 0,0 0,-1 0,0-8,8-28,-3-1,-2 0,-3-1,-2 1,-2-1,-4-15,-15-16,12 73</inkml:trace>
  <inkml:trace contextRef="#ctx0" brushRef="#br0" timeOffset="340.049">1255 485,'-12'26,"1"1,2-1,0 1,2 1,1 0,1 0,0 27,4-53,1 1,-1-1,1 0,0 1,0-1,0 1,1-1,-1 1,0-1,1 0,-1 1,1-1,0 0,0 1,0-1,0 0,0 0,1 0,-1 0,1 0,-1 0,1 0,0-1,0 1,-1-1,1 1,0-1,0 1,1-1,-1 0,0 0,0 0,0 0,1-1,-1 1,1 0,-1-1,0 0,1 0,-1 1,1-2,-1 1,1 0,-1 0,0-1,1 1,-1-1,0 0,2 0,7-6,1-1,-1-1,0 0,-1 0,0-1,0 0,-1-1,0 0,-1-1,-1 0,0 0,0 0,-1-1,-1 0,0 0,0 0,-2-1,0 0,0 0,0-13,-2 21,0 0,0 0,0-1,-1 1,0 0,0-1,-1 1,0 0,0 0,-1 0,1 0,-1 0,0 0,-1 0,0 0,1 1,-2-1,1 1,-1 0,0 0,0 0,0 1,0-1,-1 1,0 0,0 0,0 1,-1-1,1 1,-1 0,-2 0,-43-3,28 6</inkml:trace>
  <inkml:trace contextRef="#ctx0" brushRef="#br0" timeOffset="684.82">1565 485,'85'253,"-37"-168,-47-83,0 0,1 0,-1 0,1 0,0-1,-1 1,1 0,0-1,0 1,0-1,0 0,0 1,0-1,0 0,1 0,-1-1,0 1,1 0,-1-1,0 1,1-1,-1 0,1 0,-1 0,1 0,-1 0,0 0,1-1,-1 1,1-1,-1 0,0 1,0-1,1 0,-1-1,0 1,1-1,4-5,-1 0,0-1,0 0,-1 0,0-1,0 1,-1-1,0 0,0 0,-1-1,0 1,-1-1,0-3,7-18,52-160,-30 132,-22 44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58,'38'-5,"27"-1,8 0,-4-4,-9 0,-10 2,-9 2,-6 2,-9 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123 486,'-11'228,"2"-156,0 1,-3 0,-3-1,-4 4,18-73,1 0,-1 0,1 0,-1 0,0-1,0 1,0 0,0-1,0 1,-1-1,1 1,-1-1,1 0,-1 0,0 1,0-1,0 0,0-1,-1 1,1 0,0-1,-1 1,1-1,-1 0,-1 1,0-60,12 17,3 0,1 0,2 1,1 0,21-36,155-249,-123 231,-65 91,0-1,0 1,1 0,-1 0,1 0,0 1,-1-1,1 1,1 0,-1 0,0 0,0 1,1 0,-1-1,1 1,-1 1,1-1,-1 1,1 0,0 0,-1 0,1 0,2 1,0 3,-1 1,0-1,0 1,0 0,-1 0,1 1,-1 0,-1 0,1 0,-1 0,0 1,0-1,-1 1,0 0,0 0,-1 1,0-1,0 0,0 1,-1 0,0-1,-1 1,0 1,1 15,-2-1,0 1,-2 0,0 0,-2-1,0 0,-2 0,0 0,-6 9,10-25,-1 1,0-1,0 1,-1-1,0-1,0 1,-1-1,1 0,-1 0,-1 0,1-1,-1 0,0 0,0-1,0 0,-1 0,0-1,1 0,-5 1,-11 4,0-2,0-1,0-1,-1-1,0-1,-7-1,28 0,0 0,0 0,0 0,0-1,0 0,-1 1,1-1,0 0,0-1,0 1,0-1,-1 1,1-1,0 0,0 0,0 0,0 0,1-1,-1 1,0-1,0 0,1 0,-1 0,1 0,0 0,0 0,-1-1,1 1,1-1,-1 1,0-1,1 0,-1 0,1 0,0 1,0-1,0-1,0 1,1 0,-1 0,1 0,0 0,0 0,0-1,0 0,9-14</inkml:trace>
  <inkml:trace contextRef="#ctx0" brushRef="#br0" timeOffset="802.858">687 740,'34'-7,"0"-2,-1-2,0 0,0-3,-2 0,0-2,13-10,-34 22,0 0,-1-1,0-1,0 1,0-1,-1-1,0 0,0 0,-1 0,0-1,0 0,0-1,-1 0,-1 0,1 0,-2 0,1-1,1-6,-7 12,0-1,0 1,-1 1,0-1,0 0,0 0,0 1,0-1,-1 1,0-1,1 1,-1 0,-1 0,1 1,0-1,-1 0,1 1,-1 0,0 0,1 0,-1 1,0-1,0 1,0 0,-1 0,1 0,0 0,0 1,0 0,-1 0,1 0,0 0,0 1,-1-1,1 1,0 0,0 0,-2 2,-8 2,-1 1,1 1,0 1,1 0,0 0,0 1,1 1,0 0,1 1,0 0,0 1,1 0,1 0,0 1,1 1,3-8,1 0,0 0,0 0,0 0,1 1,0 0,1-1,-1 1,1 0,0 1,1-1,0 0,0 0,1 0,-1 1,2-1,-1 0,1 1,0-1,0 0,1 0,0 0,0 0,1 0,0 0,0-1,1 1,0-1,0 0,0 0,0 0,1-1,0 0,4 4,3-2,1-1,0 1,0-2,0 0,0-1,1 0,0-1,-1 0,1-1,0-1,0 0,1-1,-1-1,0 0,0-1,13-3,2-2,0-1,0-1,-1-1,0-2,-1-1,0-1,11-9,-21 12,0 0,-1-2,0 0,-1 0,-1-1,0-1,-1-1,-1 0,0 0,-1-1,-1-1,0 0,-2 0,5-13,-11 25,0 3,0 0,0 0,0-1,0 1,-1-1,1 1,-1-1,0 0,0 1,0-1,-1 0,1 0,-1 1,0-1,0 0,0 0,-1 0,1 0,-1 1,0-1,0 0,0 1,-1-1,1 0,-1 1,0 0,0-1,0 1,0 0,0 0,-1 0,0 0,1 1,-1-1,0 1,0-1,-3 0,1 3,0-1,-1 1,1 1,0-1,-1 1,1 0,0 0,0 0,0 1,0 0,0 0,0 0,0 1,1-1,-1 1,1 0,0 1,-1-1,2 1,-1 0,0 0,1 0,0 0,0 0,0 1,0-1,1 1,-1 0,1 0,1 0,-1 0,1 0,0 1,1-4,0 1,1 0,-1 0,1 0,0-1,-1 1,2-1,-1 1,0 0,0-1,1 0,-1 1,1-1,0 0,0 0,0 0,0 0,0 0,0 0,0-1,1 1,-1-1,0 1,1-1,-1 0,1 0,0 0,-1 0,1 0,0-1,3 1,89 7,-87-8,-4-1,1-1,-1 1,1 0,-1 1,1-1,-1 1,1 0,-1 0,1 0,0 1,-1-1,1 1,-1 0,0 1,1-1,-1 1,0 0,0 0,0 0,0 0,0 1,0 0,-1 0,1 0,-1 0,0 0,0 1,0-1,-1 1,1 0,-1 0,1 0,-1 0,-1 0,1 0,-1 0,1 1,-1 0,-1 6,-1 0,0 0,-1 0,0-1,-1 1,0-1,0 0,-1 1,0-2,-1 1,-12 32,14 21,8-46</inkml:trace>
  <inkml:trace contextRef="#ctx0" brushRef="#br0" timeOffset="1058.596">1929 570,'0'0</inkml:trace>
  <inkml:trace contextRef="#ctx0" brushRef="#br0" timeOffset="1319.981">1929 204,'-15'-5,"-4"-1</inkml:trace>
  <inkml:trace contextRef="#ctx0" brushRef="#br0" timeOffset="1572.129">2155 486,'-1'8,"1"1,0-1,0 0,1 1,0-1,1 0,0 0,0 0,0 0,1 0,0-1,1 1,0-1,0 0,1 0,-1 0,1 0,1-1,-1 0,1 0,0-1,1 1,-1-1,1-1,0 1,4 0,-5-5,1-1,-1-1,1 1,-1-1,1-1,-1 1,0-1,0 0,0 0,0-1,-1 1,1-1,-1-1,0 1,0-1,0 0,-1 0,0 0,0-1,0 1,-1-1,0 0,0 0,0 0,-1-1,1 1,-1-5,1 8,-1-1,0 0,0 0,0 0,0 0,-1 0,1-1,-1 1,0 0,-1-1,1 1,-1-1,0 1,0-1,0 1,-1 0,1-1,-1 1,0-1,0 1,-1 0,1 0,-1 0,0 0,0 0,-1 0,1 0,-1 1,1-1,-1 1,0 0,-1 0,1 0,0 0,-1 0,0 1,0-1,1 1,-3-1,-4 2,1 0,0 0,-1 0,1 1,0 1,0 0,-1 0,1 1,0 0,0 0,0 1,0 0,1 1,-1 0,1 0,0 1,0 0,1 1,-1-1,1 1,-2 3,-5 2</inkml:trace>
  <inkml:trace contextRef="#ctx0" brushRef="#br0" timeOffset="1951.403">2691 486,'-9'12,"0"0,0 1,1-1,1 2,0-1,1 1,0 0,1 0,1 1,0-1,1 1,1 0,0 0,1 0,1 7,0-18,1-1,0 0,-1 0,1 0,1 0,-1 0,0 0,1 0,0-1,-1 1,1 0,0-1,0 1,1-1,-1 0,0 0,1 0,-1 0,1 0,0 0,0-1,-1 1,1-1,0 0,0 0,1 0,-1 0,0 0,0-1,0 1,0-1,1 0,1 0,111-13,-95 5,-1-1,0-1,-1 0,0-2,0 0,-2-1,1-1,-2 0,0-1,0-1,-2-1,0 0,-1-1,-1 0,8-15,-7 11,-1 1,-1-2,-1 0,-1 0,-1-1,-1 0,-1 0,-1-1,-1-8,-2 20,-1 1,-1-1,0 1,-1-1,0 1,-1-1,0 1,-1 0,0 0,-1 0,-1 0,0 0,0 1,-1 0,0 0,-1 0,-1 1,1 0,-4-2,6 7,-1 0,0 0,0 0,0 1,-1 0,0 0,1 1,-1 0,-1 0,1 0,0 1,-1 0,1 0,-1 1,1 0,-1 1,0-1,1 1,-1 1,1 0,-1 0,0 0,1 1,-6 2,0 0,-1 1,1 1,0 0,1 0,0 2,0-1,0 2,1-1,0 2,1-1,0 2,-8 9,10-11,0 0,1 0,0 0,0 1,1 1,1-1,0 1,0-1,1 1,0 1,1-1,0 1,1-1,0 1,1 0,0-1,1 1,1 0,-1 0,2 0,0-1,0 1,1-1,0 1,1-1,3 6,13 9,1 0,0-2,2 0,1-2,1 0,0-2,2-1,0-1,1-1,1-1,1-2,0-1,0-1,1-2,30 6,110 7,-146-23</inkml:trace>
  <inkml:trace contextRef="#ctx0" brushRef="#br0" timeOffset="2770.635">3566 401,'38'-10,"28"-3,7 1,-5 2,-8 3,-10 3,-13-3,-9 0,-3 1,-7 1</inkml:trace>
  <inkml:trace contextRef="#ctx0" brushRef="#br0" timeOffset="3018.982">3509 655,'39'-5,"31"-6,9-2,-4-2,-10 0,-12 3,-14 4</inkml:trace>
  <inkml:trace contextRef="#ctx0" brushRef="#br0" timeOffset="3786.877">4751 231,'-53'56,"3"1,2 3,3 2,3 2,-19 57,59-117,1-1,0 1,0 0,0-1,0 1,0 0,1 0,0-1,0 1,0 0,0 0,0 0,1-1,0 1,0 0,0-1,0 1,0 0,1-1,0 0,-1 1,1-1,1 0,-1 0,0 0,1 0,-1 0,1-1,0 1,0-1,0 1,2 0,4 2,0 0,0 0,1-1,0 0,0-1,0 0,0 0,0-1,0-1,1 0,3 0,2 0,-9 0,0 0,0-1,0 0,0 0,1 0,-1-1,0 0,0 0,0-1,0 0,0 0,0-1,-1 0,1 0,0-1,5-9</inkml:trace>
  <inkml:trace contextRef="#ctx0" brushRef="#br0" timeOffset="4221.688">4243 317,'281'-140,"-277"138,-1 0,1 0,0 1,-1-1,1 1,0 0,0 0,0 1,0-1,0 1,0 0,0 0,0 0,0 0,0 1,0 0,0-1,0 1,0 1,-1-1,1 1,0-1,-1 1,1 0,-1 1,0-1,0 0,0 1,0 0,0 0,0 0,-1 0,1 0,-1 0,0 1,0-1,1 3,2 1,-1 0,2 0,-1-1,1 1,0-1,0 0,1-1,-1 0,1 0,0 0,1-1,-1 0,1 0,0-1,0 0,0 0,0-1,1 0,-1 0,168 6,-140-9,41-12,-59 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2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339 113,'4'282,"-9"-14,-23-36,28-221</inkml:trace>
  <inkml:trace contextRef="#ctx0" brushRef="#br0" timeOffset="248.434">0 621,'34'-10,"35"-7,15-2,3-2,-9 3,-7-1,-12 4,-10-2,-10 3,-1-1,-2-3,-3 2,-2-2,-1-2,-6-2,-3-3,-4 3</inkml:trace>
  <inkml:trace contextRef="#ctx0" brushRef="#br0" timeOffset="647.908">903 0,'-59'690,"59"-686,9 92,-8-94,-1 0,1 0,-1 0,1 0,0 0,0 0,-1 0,1-1,0 1,1 0,-1-1,0 1,0 0,1-1,-1 0,1 1,0-1,-1 0,1 0,0 0,-1 0,1 0,0 0,0 0,0-1,0 1,0-1,0 1,0-1,0 0,0 1,0-1,0-1,0 1,0 0,0 0,0-1,0 1,0-1,0 1,0-1,0 0,1-1,11-5,-1 0,1-2,-2 1,1-2,-1 0,-1 0,1-1,-2-1,3-3,76-66,-87 79,0 1,1-1,-1 0,0 1,1 0,-1 0,1-1,-1 1,1 1,-1-1,1 0,0 1,-1-1,1 1,0 0,-1 0,1 0,0 0,0 0,-1 1,1-1,0 1,-1 0,1-1,-1 1,1 1,-1-1,1 0,-1 0,0 1,1 0,-1-1,0 1,0 0,0 0,-1 0,1 0,0 0,-1 1,1-1,-1 0,0 1,0-1,0 1,0-1,1 4,5 29,-6-26,1 0,0 1,0-1,1 0,0-1,0 1,1 0,0-1,1 0,0 0,0 0,1 0,-3-6,-1 0,1-1,0 1,0-1,0 0,0 0,0 0,0 0,1 0,-1-1,0 1,0-1,1 0,-1 0,0 0,0 0,1-1,-1 1,0-1,0 0,0 0,0 0,0 0,0-1,0 1,0-1,0 1,0-2,21-8</inkml:trace>
  <inkml:trace contextRef="#ctx0" brushRef="#br0" timeOffset="961.176">1552 678,'13'4,"0"0,0-1,0 0,0-1,0-1,1 0,-1 0,0-2,1 1,-1-2,0 0,0 0,0-1,0-1,0 0,-1-1,0 0,0-1,9-6,-18 11,-1 0,0 0,0-1,0 1,0-1,0 1,0-1,0 0,0 0,-1 0,1 0,-1 0,1 0,-1 0,0-1,0 1,0 0,0-1,0 1,0-1,-1 1,1-1,-1 1,0-1,0 1,0-1,0 1,0-1,-1 1,1-1,-1 1,1-1,-1 1,0-1,0 1,0 0,0-1,0 1,-1 0,1 0,-1 0,1 0,-1 0,0 0,0 1,0-1,0 0,0 1,0 0,0-1,-1 1,1 0,-1 0,-5-1,-1 1,1 0,-1 1,1 0,-1 0,0 1,1 0,-1 0,1 1,0 0,-1 1,1-1,0 2,0-1,1 1,-1 0,1 1,0 0,0 0,0 0,1 1,0 0,0 1,0-1,1 1,0 0,0 0,1 1,0-1,0 1,1 0,0 0,0 0,1 0,-2 9,2-13,1 1,0-1,0 1,0 0,0 0,0-1,1 1,0 0,0 0,1 0,-1 0,1-1,0 1,0 0,1 0,-1-1,1 1,0-1,0 0,1 1,-1-1,1 0,0 0,0-1,0 1,0-1,1 1,0-1,-1 0,1 0,0-1,1 1,-1-1,1 1,75 18,-55-16</inkml:trace>
  <inkml:trace contextRef="#ctx0" brushRef="#br0" timeOffset="1381.875">2032 818,'36'-24,"-1"-2,-1-2,-2-1,9-11,26-23,9-6,-76 68,0 1,0-1,1 1,-1-1,0 1,0-1,1 1,-1-1,0 1,0 0,1-1,-1 1,1-1,-1 1,0 0,1-1,-1 1,1 0,-1 0,1-1,-1 1,0 0,1 0,-1 0,1 0,-1 0,1-1,-1 1,1 0,-1 0,1 0,0 0,-1 1,1-1,-1 0,1 0,-1 0,0 0,1 0,-1 1,1-1,-1 0,1 0,-1 1,1-1,-1 0,0 1,1-1,-1 0,0 1,1-1,-1 0,0 1,1-1,-1 1,0-1,0 1,0-1,1 1,-1-1,0 1,0-1,0 38,0-30,-1-4,1 1,-1-1,1 1,0-1,0 1,1-1,-1 0,1 1,0-1,0 0,1 1,-1-1,1 0,0 0,0 0,0 0,1-1,-1 1,1-1,0 1,0-1,0 0,0 0,1 0,-1 0,1-1,0 0,0 1,0-1,0-1,0 1,0 0,4 0,8 0,-1-1,1 0,-1-1,1-1,-1 0,1-2,-1 1,0-2,0 0,0-1,0 0,-1-1,0-1,0 0,-1-1,0 0,0-1,-1-1,0 0,-1 0,0-1,0-1,-1 0,-1 0,0-1,-1 0,6-11,-1-1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3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0 480,'13'10,"1"-1,0 0,0-1,1-1,0 0,0-1,0 0,1-1,0-1,0-1,0 0,0-1,1-1,-1 0,0-1,1-1,-1 0,0-2,1 1,-1-2,1-1,48-26,-2-2,-1-4,-1-1,-3-4,44-40,-94 75,2 0,0 0,0-1,-1 0,0-1,-1 0,0 0,0-1,-1 0,0 0,-1-1,0 1,-1-2,4-9,-8 18,-1 1,0-1,0 1,0 0,0-1,0 1,0 0,-1-1,1 1,-1 0,0-1,0 1,0 0,0 0,0 0,0 0,0 0,-1 0,1 0,-1 0,1 1,-1-1,0 0,0 1,0-1,0 1,0 0,0 0,0 0,0 0,0 0,0 0,-1 0,1 1,0-1,-1 1,-87 0,78 6,0-1,0 2,1 0,-1 0,2 1,-1 0,1 1,0 0,1 1,0 0,1 0,0 1,0 0,1 0,1 1,0 0,0 0,1 0,1 1,-2 7,1-9,1 1,1-1,0 1,0-1,2 1,-1 0,1 0,1 0,0 0,0 0,2 0,-1 0,2 0,-1 0,2-1,-1 1,1-1,1 0,0 0,1-1,0 1,1-1,0 0,0-1,1 0,0 0,1-1,0 0,7 6,1-4,-1-1,2 0,-1-2,1 0,0-1,0 0,1-2,-1 0,1-1,0-1,0 0,0-2,0 0,0-1,0-1,0-1,0-1,0 0,13-6,12-5,-1-2,0-2,-1-1,-1-2,-1-3,-1 0,19-19,-27 19,-1-1,-1-2,-1-1,-1-1,-2-1,8-16,-27 39,-1-1,-1-1,0 1,0 0,-1-1,0 0,-1 0,0 0,0 0,-1 0,0 0,-1 0,0-1,-1 1,0 0,0 0,-1 0,-3-8,2 13,0 1,0 0,0 0,-1 0,1 0,-1 1,0 0,0-1,0 1,0 1,-1-1,1 0,-1 1,0 0,0 0,1 1,-1-1,0 1,-1 0,1 0,0 1,0 0,0 0,0 0,0 0,0 1,-1 0,1 0,0 0,1 0,-1 1,0 0,0 0,1 0,-1 1,1 0,-1 0,1 0,0 0,0 0,1 1,-1 0,-7 7,1 0,0 0,0 1,2 1,-1 0,2 0,-1 0,2 1,0 0,1 1,0-1,1 1,0 0,2 0,0 0,0 0,1 0,1 1,1-1,0 0,1 0,1 0,0 0,1 0,0 0,1-1,1 0,0 0,1 0,1-1,0 0,9 11,-6-14,0 1,1-1,0-1,1 0,0-1,0-1,1 0,0 0,0-1,0-1,1-1,0 0,0 0,0-2,0 0,1-1,-1 0,0-1,1-1,-1 0,0-1,0-1,0 0,11-5,-3 1,0-2,-1 0,0-2,-1 0,0-1,-1-1,0-1,-1-1,-1-1,0 0,-1-1,-1-1,0-2,-1 2,-2-1,0 0,0-1,-2-1,-1 0,0 0,-2-1,0 0,-2 0,0-1,-1 0,-2 0,0 0,-1-9,-2 31,0 0,0-1,1 1,-1 0,0 0,0 0,0-1,0 1,-1 0,1 0,0 0,0 0,-1-1,1 1,-1 0,1 0,-1 0,1 0,-1 0,0 0,1 0,-1 0,0 0,0 0,0 0,1 1,-1-1,0 0,0 1,0-1,-1 0,1 1,0-1,0 1,0 0,0-1,0 1,-1 0,1 0,0 0,0 0,0 0,-1 0,1 0,0 0,0 0,0 0,0 1,-1-1,1 0,0 1,0-1,0 1,0-1,0 1,0 0,-1 0,-54 49,44-35,0 2,1-1,0 1,1 1,2 0,-1 0,2 1,1 0,-5 19,9-29,1 0,-1 0,1-1,1 1,0 0,0 0,0 0,1 0,1 0,0 0,0 0,0-1,1 1,1-1,-1 0,1 0,1 0,-1 0,1-1,1 0,-1 0,1 0,2 1,7 5,1 0,0-1,1 0,0-2,0 0,1-1,1 0,-1-2,2 0,-1-1,0-1,1-1,0-1,0-1,19 0,40-8,-61-1</inkml:trace>
  <inkml:trace contextRef="#ctx0" brushRef="#br0" timeOffset="1843.865">2907 27,'-36'141,"27"-115,-97 221,103-244,1 0,-1 1,1-1,0 1,0 0,0 0,1 0,-1 0,1 0,0 0,0 0,1 0,-1 0,1 0,0 1,0-1,0 0,0 0,1 1,0-1,0 0,0 0,0 0,1 0,-1 0,1-1,0 1,0 0,1-1,-1 1,1-1,0 0,0 0,0 0,0 0,0 0,0-1,1 1,-1-1,1 0,0 0,1 0,12 1,0-1,1-1,-1-1,1 0,-1-1,1-1,-1-1,9-2,-7-2</inkml:trace>
  <inkml:trace contextRef="#ctx0" brushRef="#br0" timeOffset="2295.892">2456 367,'75'-3,"0"-3,0-4,40-11,113-23,-157 52,-53-2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1 192,'452'0,"-422"12,-35-6</inkml:trace>
  <inkml:trace contextRef="#ctx0" brushRef="#br0" timeOffset="283.409">1 447,'29'0,"23"0,9 0,-2 0,-6 0,-8 0,-5 0,-6 0,-4 0,-2 0,-5 0</inkml:trace>
  <inkml:trace contextRef="#ctx0" brushRef="#br0" timeOffset="790.319">848 108,'56'-15,"2"2,-1 3,49-2,-101 11,0 0,0 1,-1-1,1 1,0 0,0 1,0-1,0 1,0 0,0 0,0 1,0-1,-1 1,1 0,-1 1,1-1,-1 1,0-1,0 1,0 1,3 2,-7-1,-1 0,1 0,-1-1,0 1,0 0,-1 0,1-1,-1 1,0-1,0 1,-1-1,1 0,-1 0,0 0,0 0,-1-1,1 1,0-1,-1 0,0 0,0 0,-162 153,166-155,-3 1,0 0,0 0,0 0,0 1,0-1,1 1,-1 0,1 0,0 0,-1 0,2 0,-1 0,0 1,1-1,-1 1,1-1,0 1,0-1,0 1,1 0,-1-1,1 1,0 0,0 0,0-1,1 1,-1 0,1-1,0 1,0-1,0 1,1-1,-1 1,1-1,0 0,-1 1,2-1,-1 0,0 0,2 1,8 4,1 0,0-1,0 0,1-1,0 0,0-2,0 1,0-2,1 0,14 1,-15-2,0 0,1-1,-1-1,0 0,1-1,-1-1,0 0,0-1,0-1,0 0,0 0,-1-2,1 0,0-4</inkml:trace>
  <inkml:trace contextRef="#ctx0" brushRef="#br0" timeOffset="1036.973">1863 80,'-19'39,"-6"26,-4 7,8-8,2-10,5-10,5-8,4-5,2-2,2-7</inkml:trace>
  <inkml:trace contextRef="#ctx0" brushRef="#br0" timeOffset="1283.517">2146 24,'-5'38,"-6"27,-1 8,1-4,2-10,3-8,3-10,1-6,2-5,-5-7,0-7</inkml:trace>
  <inkml:trace contextRef="#ctx0" brushRef="#br0" timeOffset="1606.035">1469 192,'47'-34,"1"1,2 3,2 2,0 2,8 0,-55 24,1-1,-1 1,1 0,-1 1,1 0,0-1,0 2,-1-1,1 1,0 0,0 0,0 0,0 1,-1 0,1 0,0 0,-1 1,1 0,-1 0,1 1,-1-1,0 1,0 0,0 1,0-1,-1 1,4 4,13 18,-13-14,1 0,1 0,-1-1,2 0,-1-1,2 0,-1-1,1 0,1-1,-1 0,10 4,-12-8,1 0,-1 0,1 0,-1-2,1 1,0-1,0-1,0 0,0 0,0-1,0-1,0 0,0 0,3-2,110-33,-104 30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1,'20'4,"15"7,7 2,6-2,-1-3,-3-3,-5-6,-3-4,-4 0,-2 0,-2 1,0 1,-6-3,-5-1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22,'38'5,"32"-3,9-2,-4-2,-10 1,-12-5,-9-1,-8 0,-10 2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61,'63'-17,"1"3,0 3,0 3,1 2,61 3,-62 11,-62-8,-1 1,0-1,0 1,1-1,-1 1,0-1,0 1,0 0,0 0,0 0,0-1,0 1,0 0,0 0,0 0,0 0,-1 1,1-1,0 0,-1 0,1 0,-1 0,1 1,-1-1,0 0,1 1,-1-1,0 0,0 1,0-1,0 0,0 1,0-1,-1 0,1 0,0 1,-1-1,1 0,0 1,-1-1,0 0,1 0,-1 0,0 0,0 1,-94 89,36-45,46-40,1 1,0 1,1 0,0 1,0 0,0 0,1 1,1 0,0 1,0 0,1 1,1 0,0 0,0 0,1 1,1 0,0 0,1 1,0-1,1 1,0 0,1 8,3-17,0 1,0 0,0-1,1 0,0 1,0-1,0 0,1 0,0 0,0 0,0 0,1-1,-1 0,1 1,0-1,0 0,1-1,-1 1,1-1,-1 0,1 0,0-1,1 1,-1-1,0 0,1 0,-1-1,1 0,-1 0,1 0,-1 0,1-1,0 0,-1 0,2-1,96-12,-85 6</inkml:trace>
  <inkml:trace contextRef="#ctx0" brushRef="#br0" timeOffset="245.708">1017 89,'-24'43,"-13"29,0 7,6-6,9-9,8-12,6-9,4-8,4-5,1-2,5-7,2-6</inkml:trace>
  <inkml:trace contextRef="#ctx0" brushRef="#br0" timeOffset="445.003">1411 89,'-28'58,"-16"23,2 3,6-8,10-11,10-14,7-9,5-8,3-4,7-8,2-7</inkml:trace>
  <inkml:trace contextRef="#ctx0" brushRef="#br0" timeOffset="900.736">763 259,'27'-38,"3"2,0 1,3 2,0 1,20-13,-48 40,1 1,0 0,1 0,-1 1,1-1,-1 1,1 1,0-1,0 1,0 0,1 1,-1 0,0 0,0 1,1-1,-1 2,0-1,1 1,-1 0,0 0,0 1,0 0,0 0,0 1,0 0,0 0,-1 1,0 0,0 0,3 2,12 13,-13-10,0-1,1 1,1-2,-1 1,1-1,1 0,-1-1,1-1,0 0,0 0,1-1,0 0,10 2,147 9,-159-15,1-1,0-1,-1 0,1 0,-1-1,0 0,0-1,0 0,0 0,0-1,-1 0,0-1,0 0,-1-1,1 0,3-5,13-19,-13 19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6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1 707,'32'-18,"70"-36,-3-5,-2-5,61-53,-111 79,-29 25,-1-1,-1 0,0-1,-1-1,0 0,8-15,-22 31,0-1,-1 1,1-1,-1 1,1 0,-1-1,1 1,-1-1,0 1,1-1,-1 1,0-1,1 0,-1 1,0-1,1 1,-1-1,0 0,0 1,0-1,0 0,0 1,0-1,0 0,0 1,0-1,0 0,0 1,0-1,0 0,0 1,-1-1,1 1,0-1,0 0,-1 1,1-1,0 1,-1-1,1 1,-1-1,1 1,-1-1,1 1,-1-1,1 1,-1 0,1-1,-1 1,0 0,1-1,-1 1,0 0,-35 9,18 2,1 1,0 2,0-1,1 2,1 0,1 1,0 0,1 1,1 1,0 0,2 1,0 0,1 0,0 1,2 0,-1 8,6-24,0 0,1 0,-1 0,1 0,0 1,1-1,-1 0,1 1,0-1,0 0,0 1,0-1,1 1,0-1,0 0,0 1,0-1,1 0,-1 0,1 0,0 0,0 0,1-1,-1 1,1-1,0 1,0-1,0 0,0 0,1 0,-1 0,1-1,0 1,-1-1,1 0,0 0,1-1,21 3,1-2,-1-1,0-1,1-1,-1-1,0-2,0 0,0-2,-1-1,0-1,0-1,-1-1,0-1,21-14,18-8,-2-4,-1-2,-1-3,30-30,-47 25,-41 45,0 1,0 0,0 0,0-1,0 1,0-1,-1 1,1-1,0 1,-1-1,1 1,-1-1,0 1,1-1,-1 0,0 1,0-1,0 0,0 1,0-1,-1 1,1-1,0 0,-1 1,1-1,-1 1,0-1,1 1,-1-1,0 1,0 0,0-1,0 1,0 0,-1-1,-3 1,0 0,0 0,0 1,0-1,0 1,0 0,-1 1,1-1,0 1,0 0,0 0,0 1,1 0,-1-1,0 2,1-1,-1 0,1 1,0 0,0 0,0 0,0 1,0-1,1 1,-2 1,-2 0,0 1,0 0,1 0,0 0,0 1,0 0,1 0,0 1,0-1,1 1,0 0,1 0,-1 1,2-1,-1 1,1-1,0 1,1 0,0 0,0-1,1 1,0 0,1 3,3-7,1 1,-1-1,1 0,0-1,0 1,0-1,1 0,0 0,0-1,0 0,0 0,0 0,0-1,1 0,-1 0,1 0,0-1,0 0,-1 0,1-1,2 0,20 0,1-2,0 0,-1-2,0-2,0 0,0-2,-1-1,0-2,-1 0,0-2,-1-1,16-11,-19 13,0-1,-1-1,0-1,-1-1,-1-1,0-1,-2 0,0-1,-1-2,-1 1,14-24,-29 42,1 1,-1-1,1 0,-1 0,0 0,1 0,-1 0,0 0,-1 0,1 0,0-1,0 1,-1 0,0 0,1-1,-1 1,0 0,0-1,0 1,0 0,-1 0,1-1,-1 1,1 0,-1 0,0-1,0 1,0 0,0 0,0 0,0 0,0 0,-1 1,1-1,-1 0,1 0,-1 1,0-1,0 1,0 0,0-1,0 1,0 0,0 0,0 0,0 1,0-1,-1 0,1 1,0-1,-2 1,-6 4,-1 0,2 0,-1 1,0 1,1 0,0 0,1 1,-1-1,1 2,1 0,-1 0,1 0,1 0,-1 1,1 1,1-1,0 1,-3 6,4-8,-1 0,1 1,0-1,1 1,-1 0,2 0,0 0,0 0,0 0,1 1,0-1,1 0,0 1,1-1,0 0,0 1,1-1,0 0,1 0,0 0,0 0,1-1,0 1,0-1,1 0,0 0,1-1,0 1,0-1,0 0,1-1,0 0,0 0,1 0,0-1,0 0,6 2,-4-4,0 0,0-2,0 1,0-1,1-1,-1 1,0-2,1 0,-1 0,0 0,0-2,0 1,0-1,4-2,6-2</inkml:trace>
  <inkml:trace contextRef="#ctx0" brushRef="#br0" timeOffset="397.362">2568 59,'-20'23,"1"1,1 0,1 2,2 0,-10 20,-25 43,36-68,4-8,1 1,1 0,0 0,0 1,1 0,1 0,1 1,0-1,1 1,-1 12,5-24,0-1,0 1,0-1,1 1,-1-1,1 1,0-1,0 0,0 1,1-1,-1 0,1 0,0 0,0 0,0 0,0-1,0 1,1 0,-1-1,1 0,-1 1,1-1,0 0,0 0,0-1,0 1,0-1,1 1,-1-1,0 0,1 0,-1-1,1 1,-1-1,1 1,-1-1,4-1,9 2,0-1,0-1,0 0,-1-1,1-1,0-1,12-4,-23 7,1-1,-1 0,0 0,1-1,-1 1,0-1,0 0,-1-1,1 1,-1-1,1 0,-1 0,0 0,-1-1,2-1,3-10</inkml:trace>
  <inkml:trace contextRef="#ctx0" brushRef="#br0" timeOffset="817.593">2145 59,'24'-11,"-12"4,-1 1,1 0,1 0,-1 2,1-1,0 2,0-1,0 2,0 0,0 0,1 2,-1-1,0 2,1 0,-1 0,0 1,4 2,-12-1,0 0,0 0,0 1,-1 0,0 0,0 0,0 1,0-1,0 1,-1 0,0 0,0 0,0 1,-1-1,1 2,-1-1,1 0,0 0,0 0,1 0,-1-1,1 0,1 0,-1 0,1 0,-1-1,1 1,3 1,7-1,0 0,0-1,0-1,0 0,0-1,1 0,-1-1,1-1,-1-1,1 0,-1-1,0-1,0 0,0-1,0 0,0-2,2-1,94-44,-93 38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1 254,'516'-30,"-298"3,-183 10,-40 12</inkml:trace>
  <inkml:trace contextRef="#ctx0" brushRef="#br0" timeOffset="244.836">28 451,'25'10,"31"-2,16-2,0-7,-2-3,-3-2,-9-3,-4-1,-7 1,-1 3,-5-3,-3 0,-4 1,-3 3,-2 2,-1 1,0 1,-6 1</inkml:trace>
  <inkml:trace contextRef="#ctx0" brushRef="#br0" timeOffset="696.975">452 0,'10'14,"1"-2,0 1,1-1,0-1,1 0,0-1,1 0,0-1,0-1,1 0,0-1,1 0,-1-1,1-1,0-1,1 0,-1-1,10 0,95 33,-82-21,-25-12,0 1,-1 0,1 0,-1 2,0-1,-1 2,1 0,-1 0,0 1,-1 1,0 0,-1 0,1 1,-2 0,0 1,0 0,0 1,-2 0,1 0,4 13,-12-19,-1-1,0 1,-1 0,1-1,-1 1,0-1,-1 0,1 1,-1-1,0 0,0-1,0 1,-1 0,0-1,0 0,0 0,0 0,-1 0,1-1,-1 0,0 0,0 0,0 0,-1-1,1 0,-1 0,-2 0,6-1,-119 53,92-44,0 2,1 1,0 1,1 1,1 2,1 1,-4 4,6 10,16-15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57,'-27'50,"2"2,3 0,2 2,2 0,-5 36,22-88,0 1,0-1,1 0,-1 1,1-1,-1 1,1-1,0 1,0-1,0 1,0-1,1 1,-1-1,1 1,-1-1,1 1,0-1,0 0,0 1,0-1,0 0,1 0,-1 0,1 0,-1 0,1 0,0 0,0-1,-1 1,1 0,0-1,1 0,-1 1,0-1,0 0,1 0,-1 0,0-1,1 1,-1 0,2-1,17 1,0 0,-1-2,1-1,0 0,-1-2,1 0,-1-1,0-1,-1-1,1-1,-2 0,1-2,-1 0,15-11,-15 7</inkml:trace>
  <inkml:trace contextRef="#ctx0" brushRef="#br0" timeOffset="248.036">621 0,'-220'446,"203"-413,-17 32,2 1,3 1,3 2,-4 25,19-53,2 0,2 0,1 0,1 32,5-50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113 198,'6'3,"0"1,0-1,0 0,1 0,-1-1,1 0,-1 0,1 0,0-1,-1 0,1 0,0-1,0 1,0-2,0 1,26 2,170 26,-102-27,-90 8,-15-3</inkml:trace>
  <inkml:trace contextRef="#ctx0" brushRef="#br0" timeOffset="283.734">0 480,'39'5,"31"6,9 1,-5-1,-9-3,-11-2,-11-3,-7-1,-5-2,-3-5,-6-2</inkml:trace>
  <inkml:trace contextRef="#ctx0" brushRef="#br0" timeOffset="920.275">367 0,'299'232,"-296"-230,0 0,0 1,-1 0,1 0,0 0,-1 0,0 0,0 0,0 1,0-1,-1 1,1-1,-1 1,0 0,0-1,0 1,0 0,-1 0,0 0,0 0,0 0,0-1,0 1,-1 0,1 0,-1 0,0-1,-1 1,1 0,0-1,-3 4,-76 105,59-87,-116 137,-6-34,59-65,76-54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6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1,'-37'87,"31"-76,-159 250,163-257,0 0,0 0,1 1,0-1,0 0,0 1,0-1,1 1,0-1,0 1,0-1,0 1,1-1,-1 1,1-1,1 1,-1-1,0 0,1 0,0 1,0-1,0 0,1-1,-1 1,1 0,0-1,0 1,0-1,0 0,1 0,-1 0,1-1,0 1,0-1,1 1,14 8,0 0,1-2,0 0,1-1,-1-1,14 3,-24-8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6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0 116,'4'-3,"15"-12,1 0,1 2,0 0,0 1,2 2,-1 0,1 1,1 1,1 1,-21 7,1 0,-1 0,1 0,-1 1,1 0,-1 0,1 0,-1 0,0 1,0 0,1-1,-1 2,-1-1,1 0,0 1,0 0,-1 0,0 0,1 0,-1 0,-1 1,1-1,0 1,-1 0,0 0,1 0,0 3,47 49,-41-51,2-1,-1 0,0-1,1 0,0-1,-1 0,1 0,0-1,0-1,0 0,0 0,0-1,0 0,0-1,-1-1,1 1,0-2,-1 1,6-4,29-5,-27 11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0,'23'5,"24"2,7-1,0-1,-4-2,-7 0,-5-2,-4-1,-4 0,-6 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7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18,'39'0,"26"0,8 0,-5 0,-8 0,-10 0,-13-4,-9-3,-8 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5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81,'45'-37,"-35"31,0 0,1 1,-1 0,1 1,1 0,-1 0,0 1,1 1,0 0,-1 0,1 1,0 1,0 0,5 1,-15 0,0-1,-1 1,1 0,-1-1,1 1,-1 0,0 0,1 0,-1 0,0 0,0 1,0-1,0 0,0 1,0-1,0 0,0 1,0-1,-1 1,1-1,0 1,-1-1,0 1,1 0,-1-1,0 1,0 0,0-1,0 1,0 0,0-1,0 1,0 0,-1-1,1 1,-1-1,1 1,-2 1,-30 59,-51 37,-31 49,109-138,2-8,1 0,-1 1,1-1,0 1,0 0,0 0,0 0,1 0,-1 0,1 0,0 0,-1 1,2-1,-1 0,0 1,1-1,-1 1,1-1,0 1,0-1,0 0,1 1,-1-1,1 1,0-1,0 0,0 1,0-1,1 0,-1 0,1 0,0 0,0 0,0 0,0-1,0 1,1-1,1 3,7-3,0 0,1 0,-1-1,1 0,-1-1,0 0,1-1,-1 0,1-1,-1 0,0-1,0 0,0-1,0 0,4-3,7-2,-3 1</inkml:trace>
  <inkml:trace contextRef="#ctx0" brushRef="#br0" timeOffset="328.567">726 81,'-14'19,"-5"12,1 4,-2 2,3-1,4-1,5-3,3-1,-2-6,0-3,2 0,1-9,6-6,3-5</inkml:trace>
  <inkml:trace contextRef="#ctx0" brushRef="#br0" timeOffset="582.58">952 24,'-24'44,"-8"18,2 4,6-4,6-9,12-12,7-10,2-4,2-7</inkml:trace>
  <inkml:trace contextRef="#ctx0" brushRef="#br0" timeOffset="994.353">585 166,'6'-12,"0"1,1-1,0 1,0 1,1-1,1 1,0 1,0 0,0 0,2 0,-1 1,1 1,3-2,-8 8,0-1,0 1,0 0,0 1,0 0,0 0,0 0,0 0,0 1,0 0,0 0,0 1,0 0,0 0,-1 0,1 1,-1 0,0 0,0 0,0 0,0 1,0 0,-1 0,1 0,2 5,42 25,-35-28,1-1,-1 0,1 0,0-2,1 0,-1-1,0 0,1-1,0-1,-1 0,1-1,-1-1,0 0,1-1,2-2,7-2</inkml:trace>
  <inkml:trace contextRef="#ctx0" brushRef="#br0" timeOffset="1430.95">246 617,'18'9,"-9"-2,1-2,0 0,1 0,-1-1,1 0,0-1,0 0,0 0,0-2,0 1,1-1,10-1,657-127,-368 117,-284 10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59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1 424,'5'4,"0"-1,1 0,-1 0,1-1,0 0,-1 0,1 0,0-1,0 0,1 0,-1 0,0-1,0 0,0 0,0 0,1-1,-1 0,0 0,0-1,0 0,-1 0,1 0,0 0,3-3,7-5,-1 0,0-1,-1 0,0-1,-1-1,0 0,-1-1,-1 0,0 0,-1-2,0 1,-1-1,-1 0,0-3,3-43,-10 61,-1 0,0-1,0 1,0-1,0 0,0 1,0-1,0 1,-1 0,1-1,-1 1,1-1,-1 1,1-1,-1 1,0 0,1-1,-1 1,0 0,0 0,0 0,0 0,0 0,0 0,-1 0,1 0,0 0,0 0,-1 0,1 1,-1-1,1 1,0-1,-1 1,1-1,-1 1,1 0,-1 0,-1 1,-1 1,1 0,-1 0,1 0,0 0,0 1,0-1,0 1,0 0,0 0,1 0,-1 0,1 0,0 1,0-1,0 1,1-1,-1 1,1 0,0-1,0 1,0 0,1 0,-1 0,1 0,0 0,0 0,0 0,0 0,-1 12,0 0,1 1,1-1,0 0,2 0,-1 0,2 0,0-1,1 1,2 4,-5-15,1 0,-1 0,1 0,-1 0,2-1,-1 1,0-1,1 0,0 0,0 0,0 0,0-1,1 1,-1-1,1 0,0-1,0 1,0-1,0 0,0 0,1 0,-1-1,1 0,-1 0,1-1,-1 1,1-1,-1 0,1 0,-1-1,2 0,9-2,-2-1,1-1,0 0,-1-1,0 0,-1-1,1 0,-1-2,0 1,-1-2,0 1,3-5,26-19,-25 23,0-2,-1 0,0 0,-1-1,0-1,-1-1,-1 0,0 0,-1-1,-1-1,0 0,-1-1,-8 17,0-1,0 0,0 1,0-1,0 0,0 0,-1 0,1 1,-1-1,1 0,-1 0,0 0,1 0,-1 0,0 0,0 0,-1 0,1 0,0 0,-1 0,1 0,-1 0,1 0,-1 1,0-1,0 0,0 0,0 1,0-1,0 0,-1 1,1-1,0 1,-1 0,1-1,-1 1,1 0,-1 0,0 0,0 0,1 0,-1 1,0-1,0 0,0 1,0-1,0 1,0 0,0 0,0 0,0 0,0 0,-1 0,-7 4,1 0,0 1,1 0,-1 1,1 0,0 0,1 0,-1 1,1 0,1 1,-1 0,1 0,0 0,1 0,0 2,-2 0,0-1,1 1,0 0,1 0,0 0,0 1,1 0,1 0,0 0,-1 5,4-13,-1 1,1-1,0 1,-1-1,2 1,-1 0,0-1,1 0,-1 1,1-1,0 1,0-1,1 0,-1 1,1-1,-1 0,1 0,0 0,0 0,0-1,1 1,-1 0,1-1,-1 0,1 1,0-1,0 0,0-1,0 1,0 0,0-1,1 1,16 3,-1-1,0-1,1 0,0-2,-1 0,1-1,0-1,0-1,-1-1,1-1,13-4,7-3,-1-1,-1-2,0-2,-1-1,0-2,-2-2,-1-1,19-16,-52 38,8-6,1 0,-1 0,0 0,-1-1,1-1,-1 1,-1-1,1-1,-1 1,-1-1,0-1,0 1,-1-1,0 0,-1 0,0 0,0-1,-1 0,0 1,-1-6,-2 14,0-1,-1 0,0 1,1-1,-1 0,0 1,-1-1,1 1,0 0,-1-1,1 1,-1 0,0 0,1 0,-1 0,0 0,0 0,-1 0,1 1,0-1,0 1,-1 0,1-1,-1 1,1 0,-1 0,0 1,1-1,-1 1,0-1,1 1,-1 0,0 0,0 0,-1 0,-94 29,82-19,0 0,1 1,0 0,0 1,1 1,1 1,0 0,1 0,0 1,1 1,1 0,1 0,-4 9,11-19,0 1,1-1,-1 0,1 1,1-1,-1 1,1-1,0 1,1-1,0 1,0-1,0 0,0 1,1-1,0 0,1 0,-1 0,1 0,0 0,1-1,-1 1,1-1,0 0,1 0,-1 0,1-1,0 1,9 7,1 1,0-2,1 0,0-1,1 0,0-2,0 0,15 4,179 29,-154-34,-33-5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11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1 619,'71'-11,"-1"-3,-1-4,0-2,-1-4,-3-4,-2-4,-2-2,-1-3,-1-3,-3-2,-1-2,29-32,-80 73,1 0,-1 0,-1-1,1 1,0-1,-1 0,0 1,0-2,0 1,0 0,0-1,-1 1,0-1,0 1,0-1,-1 0,0 0,1 0,-2 0,1 0,-1 0,1 0,-1 0,-1-1,1 1,-1 0,0 0,0 0,0 0,-1 1,0-1,0 0,-2-3,2 6,0 0,0 1,0 0,0 0,-1-1,1 1,0 0,-1 1,1-1,-1 0,1 1,0-1,-1 1,0 0,1 0,-1 0,1 0,-1 0,1 1,-1-1,1 1,0 0,-1-1,1 1,0 0,-1 0,1 1,0-1,0 0,0 1,-2 1,-58 56,61-58,-10 10,1 1,0 1,0-1,1 2,1-1,0 1,1 0,1 1,0 0,1 0,0 0,1 1,1-1,1 1,0 0,1 0,0 5,2-16,0 1,1 0,-1-1,1 1,0-1,0 1,1-1,0 0,0 0,0 0,0 0,1-1,0 1,0-1,0 0,0 0,1 0,0-1,0 1,-1-1,2 0,-1-1,0 1,1-1,-1 0,5 0,5 3,1-1,0-1,0 0,0-2,1 1,-1-2,0 0,1-1,0-1,31-6,1-2,-1-2,-1-2,-1-3,0-1,-1-2,-1-2,-1-2,-1-2,-1-2,18-16,-50 37,1-1,-1 1,-1-2,1 1,-1-1,-1 0,0-1,0 1,0-1,-2-1,1 1,-1-1,-1 0,0-1,0 1,-1 0,-1-1,2-12,-5 22,1-1,-1 0,0 1,0-1,0 1,0-1,0 1,0 0,-1-1,1 1,-1 0,0 0,1 0,-1 0,0 0,0 0,-1 1,1-1,0 1,0-1,-1 1,1 0,-1 0,1 0,-1 0,1 0,-1 1,0-1,1 1,-1 0,0-1,1 1,-1 1,0-1,1 0,-1 1,0-1,1 1,-1 0,1-1,-1 1,1 1,-1-1,1 0,0 1,-1-1,1 1,0-1,0 1,0 0,0 0,1 0,-2 2,-10 7,0 0,1 1,1 1,0 0,0 0,1 1,1 1,1 0,0 0,1 0,0 1,1 0,1 0,-2 11,6-21,-1 0,1-1,0 1,1 0,-1-1,1 1,1 0,-1 0,1-1,0 1,0 0,0-1,1 1,0-1,0 1,0-1,1 0,0 0,0 0,0 0,0-1,1 1,0-1,0 0,0 0,0 0,1 0,-1-1,1 0,0 0,0 0,5 1,7 4,2-1,-1 0,1-2,0 0,0-1,0-1,0 0,1-2,3 0,4-3,0-1,-1-1,1-1,-1-1,0-1,-1-2,1-1,-2 0,0-2,0-1,-1-1,0 0,-2-2,0-1,0-1,-2 0,4-5,-17 17,0 1,0-1,-1 0,0-1,0 1,0-1,-1 0,0-1,0 1,-1 0,0-1,0 0,-1 0,0 0,-1 0,1 0,-1 0,-1 0,0 0,0-1,0 1,-1 0,0 0,-1 0,0-2,0 8,1 0,0 0,-1 0,0 0,1 0,-1 0,0 0,0 1,0-1,0 0,0 1,-1 0,1-1,0 1,-1 0,1 0,-1 1,1-1,-1 0,1 1,-1 0,1-1,-1 1,0 0,1 0,-1 1,1-1,-1 0,1 1,-1 0,1-1,-1 1,1 0,-1 0,1 0,0 1,-1 0,-75 64,73-60,0 1,1 0,-1 0,1 0,1 0,-1 1,1-1,1 1,-1 0,1 0,1 0,-1 0,1 1,1-1,0 0,0 0,0 1,1-1,0 0,1 0,0 0,0 0,1 0,0-1,0 1,1-1,0 1,0-1,1-1,-1 1,2 0,-1-1,3 2,2 0,0-1,1 0,0-1,0 0,0-1,1 0,0-1,0 0,0-1,0 0,0-1,1 0,-1-1,1-1,-1 0,2 0,10-1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11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1 509,'38'0,"37"0,11 0,-1 0,-9 0,-8 0,-11-5,-5-1,-7 0,-7 1,-4 1,-4 2,-1 1,-12 0,-7 1</inkml:trace>
  <inkml:trace contextRef="#ctx0" brushRef="#br0" timeOffset="251.212">255 734,'38'5,"28"2,6-1,-3-1,-10-2,-8 0,-10-2,-6-1,-5 0,-2-5,-1-2,-6 1</inkml:trace>
  <inkml:trace contextRef="#ctx0" brushRef="#br0" timeOffset="944.959">1383 57,'42'-10,"-1"2,1 1,1 2,-1 3,29 1,-69 1,1-1,-1 0,0 1,1 0,-1-1,1 1,-1 0,1 1,-1-1,0 0,1 1,-1-1,1 1,-1-1,0 1,0 0,1 0,-1 0,0 1,0-1,0 0,0 1,0-1,-1 1,1 0,0 0,-1-1,1 1,-1 0,0 0,1 1,-1-1,0 0,0 0,-1 0,1 1,0-1,-1 1,1-1,-1 0,0 1,0 1,-80 116,31-3,49-114,-1 1,1 0,-1 0,1-1,0 1,1 0,-1-1,1 1,-1 0,1-1,0 1,0-1,1 1,-1-1,1 1,0-1,-1 0,1 0,1 0,-1 0,0 0,1 0,0-1,-1 1,1-1,0 0,0 0,1 0,-1 0,0 0,0-1,3 1,-3-1,0 1,0-1,0-1,1 1,-1 0,0-1,1 1,-1-1,0 0,1 0,-1-1,0 1,1-1,-1 1,0-1,1 0,-1 0,0-1,0 1,0-1,0 1,0-1,-1 0,1 0,2-2,9-8</inkml:trace>
  <inkml:trace contextRef="#ctx0" brushRef="#br0" timeOffset="1182.992">2174 0,'-10'39,"-3"26,-4 3,1-5,3-10,4-7,8-8,4-15,2-11</inkml:trace>
  <inkml:trace contextRef="#ctx0" brushRef="#br0" timeOffset="1368.204">2456 0,'-24'39,"-8"22,-3 5,4-3,7-8,9-9,10-11,7-13</inkml:trace>
  <inkml:trace contextRef="#ctx0" brushRef="#br0" timeOffset="1701.711">1863 86,'43'-16,"0"3,1 1,1 3,0 1,0 2,0 2,1 2,-1 3,45 5,27 18,-2-1,9-6,-100-17</inkml:trace>
  <inkml:trace contextRef="#ctx0" brushRef="#br0" timeOffset="2045.649">1215 763,'57'-5,"68"-6,26-6,7-1,-4-1,-10 2,-14 4,-15 0,-13 1,-9 3,-6 4,-8 1,-9 8,-5 2,-6 0,-2 5,-6-1,-12-1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09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788 452,'0'-3,"-1"1,1 0,0-1,-1 1,0-1,0 1,1 0,-1-1,-1 1,1 0,0 0,0 0,-1 0,1 0,-1 0,0 0,0 0,0 1,1-1,-1 1,-1-1,1 1,0 0,0 0,0 0,-1 0,1 0,0 0,-1 1,1-1,-1 1,-1 0,-91-5,77 5,-191 35,103-12,85-20,0 2,1 0,0 0,0 2,0 1,1 0,0 1,-6 6,23-14,-1 0,1 1,-1 0,1 0,0 0,0 0,0 0,0 0,0 0,1 1,-1-1,1 1,-1-1,1 1,0-1,0 1,0 0,0 0,1-1,-1 1,1 0,-1 0,1 0,0 0,0 0,1 0,-1-1,1 1,-1 0,1 0,0 0,0-1,0 1,0 0,0-1,1 1,-1-1,1 1,0-1,-1 0,1 0,0 0,1 0,-1 0,0 0,0 0,1-1,-1 1,1-1,-1 0,1 0,0 0,1 1,15 3,1 0,0-2,0 0,0-1,0-1,0-1,0 0,18-4,25 1,67 3,-129 1,-1-1,1 1,-1-1,1 1,-1 0,1 0,-1-1,1 1,-1 0,0 0,1-1,-1 1,0 0,0 0,0 0,0 0,0 0,0-1,0 1,0 0,0 0,0 0,0 0,0-1,-1 1,1 0,0 0,0 0,-1-1,1 1,-1 0,1 0,-1-1,1 1,-1 0,1-1,-1 1,0-1,1 1,-1-1,0 1,1-1,-1 1,0-1,0 0,0 1,1-1,-1 0,0 0,0 1,0-1,0 0,1 0,-1 0,0 0,0 0,0 0,0 0,0-1,-97 54,12-8,2 3,-48 39,123-82,0 2,1-1,-1 1,1 1,1-1,-1 2,1-1,1 1,-1-1,2 2,-1-1,1 1,0 0,1 0,0 1,4-7,0-1,0 0,1 1,-1-1,1 0,0 1,0-1,0 0,0 0,1 0,-1 0,1 0,0 0,-1 0,1-1,1 1,-1-1,0 1,1-1,-1 0,1 0,0 0,-1 0,1 0,0-1,2 2,83 28,-74-28,0-2,1 0,-1 0,1-1,-1-1,0 0,0-1,1-1,-1 0,-1-1,1 0,0-1,-1-1,0 0,-1-1,1 0,-1-1,0 0,-1-1,0-1,-1 1,0-2,0 1,-1-1,0-1,-1 0,5-9,0-4</inkml:trace>
  <inkml:trace contextRef="#ctx0" brushRef="#br0" timeOffset="417.519">477 1,'-21'87,"-14"226,31-231,-3-1,-4 1,-4-2,-3 0,-3-1,-4 1,3-19,-50 190,72-248,-2 5,0 0,0 0,1 1,0-1,1 1,-1-1,2 1,-1 0,1-1,1 0,0 1,0-1,0 0,1 0,0 0,3 4,6-1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22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732 397,'-11'-14,"-2"1,0 0,0 1,-1 0,0 1,-1 1,0 0,-1 1,0 1,0 1,-1 0,0 1,0 0,-7 0,-6 5,-1 1,1 2,-1 0,1 3,0 0,0 2,1 1,0 1,0 1,1 2,-26 15,-40 39,92-63,-1 0,1-1,0 1,0 0,0 0,0 1,0-1,0 0,1 1,0-1,0 0,0 1,0 0,0-1,1 1,-1-1,1 1,0 0,0-1,1 1,-1 0,1-1,-1 1,1-1,0 1,1-1,-1 1,1-1,0 1,6 6,1 0,1-1,0 0,0-1,0 0,1 0,1-1,-1-1,1 0,0 0,0-2,1 1,-1-1,1-1,0 0,0-1,0-1,0 0,9 0,9 3,-30-4,0 0,0 0,0-1,0 1,1 0,-1 0,0 0,0 0,0 0,0 0,0 1,0-1,0 0,0 0,0 1,0-1,1 1,-2-1,1 1,0-1,0 1,0 0,0-1,0 1,0 0,-1 0,1-1,0 1,-1 0,1 0,0 0,-1 0,1 0,-1 0,0 0,1 0,-1 0,0 0,0 0,1 1,-1-1,0 0,0 0,0 0,0 0,0 0,-1 0,1 0,0 0,-1 1,1-1,0 0,-1 0,1 0,-1 0,0 0,-109 102,84-75,1 2,1 0,1 2,2 1,-14 29,33-58,1-1,0 1,0 0,0 0,1 0,-1 0,1 0,0 0,0-1,0 1,1 0,-1 0,1 0,0 0,0 0,0-1,1 1,-1 0,1-1,0 1,0-1,0 0,0 0,1 0,-1 0,1 0,0 0,0 0,0-1,0 0,0 1,1-1,-1-1,1 1,-1 0,1-1,0 1,-1-1,1 0,0-1,0 1,0-1,0 1,0-1,0 0,1-1,38 4,0-2,1-2,-1-2,0-2,0-2,0-2,-1-1,13-7,35-27,-70 33</inkml:trace>
  <inkml:trace contextRef="#ctx0" brushRef="#br0" timeOffset="259.929">1324 707,'-33'43,"-26"34,-8 8,8-6,9-16,13-13,8-12,9-6,3-5,5-1,-1-6,2-1,-2-4,1-9,3-6</inkml:trace>
  <inkml:trace contextRef="#ctx0" brushRef="#br0" timeOffset="507.992">845 875,'19'0,"16"10,7 3,1 4,-2-1,-3 2,-3 3,-4-3,-5 1,-4-3,0 0,1-1,1 0,1-2,-3 2,-1-2,1-4,-4-2</inkml:trace>
  <inkml:trace contextRef="#ctx0" brushRef="#br0" timeOffset="913.517">1861 819,'-38'19,"1"1,0 2,2 2,1 1,-29 28,6 39,56-89,0-1,0 0,0 0,1 1,-1-1,1 0,0 1,0-1,0 1,0-1,0 0,0 1,1-1,-1 0,1 1,-1-1,1 0,0 0,0 1,0-1,0 0,0 0,1 0,-1 0,1 0,-1-1,1 1,0 0,-1-1,1 1,0-1,0 0,0 1,0-1,0 0,1 0,-1 0,0-1,0 1,1 0,-1-1,2 1,7-2,0 0,0 0,1-1,-1-1,-1 1,1-2,0 1,-1-2,0 1,0-2,0 1,0-1,-1-1,0 1,-1-2,1 1,-1-1,-1 0,1-1,-1 0,0-1,16-14,11-14,-29 30,1 0,0 1,0 0,1 0,0 0,0 1,1 0,-1 0,1 1,0 0,1 1,-1 0,1 0,-5 4,-1 1,1-1,-1 1,0 0,1 0,-1 1,0-1,0 1,0-1,0 1,0 0,0 0,0 0,0 1,-1-1,0 1,1-1,-1 1,0 0,0 0,0 0,-1 0,1 0,-1 0,1 1,-1-1,0 0,0 1,-1-1,1 1,-1-1,0 1,0-1,0 2,12 32,-9-29,1 0,0-1,1 1,-1-1,1 1,1-1,-1-1,1 1,1-1,-1 0,1 0,0-1,0 0,1 0,-1-1,1 0,0 0,3 0,10 1</inkml:trace>
  <inkml:trace contextRef="#ctx0" brushRef="#br0" timeOffset="1397.114">2312 1102,'177'-187,"-169"176,0 1,1 1,1-1,-1 1,1 1,1 0,-1 1,1 0,1 0,-1 1,11-4,-19 11,-1 0,1 1,-1-1,0 0,0 1,1 0,-1-1,0 1,0 0,0 0,-1 0,1 0,0 0,-1 1,0-1,1 1,-1-1,0 0,0 1,0 0,0-1,-1 1,1 0,-1-1,0 1,0 0,0-1,0 1,0 0,0 0,-1-1,1 1,-1 0,0-1,0 3,-23 114,24-118,1 1,-1-1,1 1,-1-1,1 1,0-1,0 0,-1 1,1-1,0 0,0 0,1 1,-1-1,0 0,0 0,0 0,1 0,-1-1,0 1,1 0,-1 0,1-1,-1 1,1-1,-1 1,1-1,0 0,-1 0,1 0,-1 1,1-1,-1-1,1 1,0 0,-1 0,1-1,-1 1,1-1,-1 1,1-1,-1 1,1-2,66-34,-62 33,141-92,-146 93,1 1,0-1,0 1,-1-1,1 1,0 0,1 0,-1 0,0 0,0 0,0 1,0-1,1 0,-1 1,0 0,1 0,-1-1,0 1,1 1,-1-1,0 0,1 1,-1-1,0 1,0-1,1 1,-1 0,0 0,0 0,0 0,0 1,0-1,0 0,-1 1,1-1,0 1,0 1,64 126,-47-109</inkml:trace>
  <inkml:trace contextRef="#ctx0" brushRef="#br0" timeOffset="2679.537">3893 57,'-10'24,"-7"27,-2 10,3-1,5-1,3-5,3-8,3-7,-3-4,-1-5,0-1,2-2,1 0,-3 0,-1-5</inkml:trace>
  <inkml:trace contextRef="#ctx0" brushRef="#br0" timeOffset="2928.319">4147 1,'-15'38,"-9"33,0 8,3-5,5-9,6-11,5-11,2-7,3-5,5-8,3-3,-1 0,-1-3</inkml:trace>
  <inkml:trace contextRef="#ctx0" brushRef="#br0" timeOffset="3191.626">3328 397,'48'0,"35"0,13 0,0 0,-2-5,-8-2,-8 1,-9 1,-5 1,-5 2,-7 1,-3 0,-6 1,-4 1,-4-1,-4 0,-7 5,-7 2</inkml:trace>
  <inkml:trace contextRef="#ctx0" brushRef="#br0" timeOffset="3426.079">3555 594,'47'-5,"51"-11,17-3,-6-3,-12 2,-12 5,-12 0,-13 2,-7 4,-9 3,-5-2,-11 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56,'0'1,"1"-1,-1 0,0 0,0 1,0-1,0 0,0 0,0 0,1 1,-1-1,0 0,0 0,0 0,1 1,-1-1,0 0,0 0,1 0,-1 0,0 0,0 0,1 1,-1-1,0 0,0 0,1 0,-1 0,0 0,0 0,1 0,-1 0,0 0,0 0,1 0,-1 0,0 0,-13 27,-129 185,101-105,41-103,1 1,0 0,-1 0,2-1,-1 1,0 0,1-1,0 1,0-1,0 0,1 0,-1 0,1 0,0 0,0 0,1-1,-1 0,1 1,-1-1,1 0,0-1,0 1,1-1,-1 0,0 0,1 0,-1 0,1-1,0 0,-1 0,1 0,0-1,0 1,-1-1,1 0,0 0,0-1,2 0,8 2,-7 0,0 0,-1-1,1 1,0-2,0 1,0-1,0 0,0-1,0 0,0 0,-1 0,1-1,-1-1,1 0,5-9</inkml:trace>
  <inkml:trace contextRef="#ctx0" brushRef="#br0" timeOffset="615.064">20 198,'-3'-5,"1"0,-1 0,1-1,0 1,0-1,1 1,-1-1,1 0,0 0,1 0,0 1,0-1,0 0,0 0,1 0,0 1,0-1,1 0,0 1,0-1,0 1,0-1,1 1,0 0,0 0,0 0,1 1,-1-1,1 1,1 0,-1 0,0 0,1 0,0 1,0 0,4-3,8 3,-1 1,0 0,0 2,1-1,-1 2,0 0,1 1,-1 1,0 0,0 1,0 1,-1 0,0 1,0 1,0 0,-1 1,0 1,-1 0,1 1,-2 1,4 3,-7-7,1 0,-1-1,1 0,0-1,1 0,-1 0,1-1,0-1,0 0,1 0,-1-1,0-1,1 1,-1-2,1 0,-1 0,1-1,-1-1,2 0,-7 0,0 0,-1-1,0 0,0 0,0-1,0 1,0-1,-1 0,1 0,-1-1,0 1,0-1,-1 0,1 0,-1 0,0 0,-1-1,1 1,-1-1,0 0,1-5,-5-4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30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1125,'53'-76,"-3"-2,-4-2,-3-2,3-19,67-123,-17 66,81-96,-160 229,22-21,-38 46,0 1,0-1,0 1,0-1,-1 1,1-1,0 1,0 0,0 0,-1-1,1 1,0 0,-1 0,1 0,-1 0,1 0,-1 0,1 0,-1 0,0 0,1 0,-1 0,0 0,0 0,0 0,0 0,0 0,0 0,0 0,0 0,0 0,0 0,-1 0,1 0,0 0,-1 0,1 0,-1 0,1 0,-1 0,1-1,-1 1,0 0,1 0,-1 0,0 0,0 1,-36 259,35-212,2 1,3 0,1-1,3 0,1 0,3-1,2 0,2 0,2-2,2 0,2-1,2-1,2-1,17 21,-24-47,-18-17,0-1,0 1,0 0,-1 0,1 0,0-1,0 1,0 0,0 0,0-1,0 1,0 0,0 0,0-1,0 1,1 0,-1 0,0-1,0 1,0 0,0 0,0-1,0 1,0 0,1 0,-1 0,0 0,0-1,0 1,0 0,1 0,-1 0,0 0,0-1,0 1,1 0,-1 0,0 0,0 0,1 0,-1 0,-8-13,-1 1,0 0,-1 1,0 0,-1 1,0 0,-12-8,1-1,-7-7,-2 2,0 1,-2 2,0 1,-1 1,-1 2,-1 2,0 1,-1 2,0 1,-1 2,0 2,-22-2,55 9,1-1,0 1,0-1,0 1,-1 0,1 1,0-1,0 1,0 0,0 0,-1 0,2 1,-1-1,0 1,0 0,0 0,-1 1,-7 10</inkml:trace>
  <inkml:trace contextRef="#ctx0" brushRef="#br0" timeOffset="1327.177">988 1152,'60'-51,"21"-17,-3-4,-2-2,-5-4,23-35,-71 75,-2-1,-2-1,-1 0,-2-2,-2 1,-2-2,-2 0,3-24,-11 60,0 0,0 0,-1 0,0 0,0 0,-1 0,1 0,-2-1,1 1,-1 0,0 0,0 0,-1 0,0 0,0 0,-1 0,0 1,0-1,0 1,-1 0,-1-1,1 6,1 0,-1 1,0-1,0 1,0 0,0 0,1 0,-1 0,0 1,0 0,0 0,1 0,-1 0,0 0,1 1,-1 0,1-1,-1 1,1 1,0-1,0 0,0 1,0-1,1 1,-1 0,1 0,-1 0,1 0,0 1,0-1,1 1,-1-1,-31 43,3 1,1 1,3 2,1 0,3 2,0 7,16-46,0 1,0 0,1 0,1 0,1 0,0 1,0 0,2 0,0-1,0 1,1 0,1 0,1 0,0 0,1-1,0 1,2-1,-1 0,2 0,-1-7,0 0,1-1,0 1,0-1,1-1,-1 1,1-1,1-1,-1 1,1-1,-1 0,1-1,0 0,0 0,1 0,-1-1,1-1,5 1,9 1,1-1,0-1,-1-1,1-1,-1-1,7-3,12-5,-1-2,-1-2,0-1,-1-3,0-1,-2-1,0-2,-2-2,0-1,3-7,-9 7,-24 19,0 1,0 0,1 0,0 0,0 1,0-1,0 1,1 1,0 0,-1 0,1 0,5-1,-9 6,-1-1,1 1,-1 0,1 0,-1 0,0 0,0 0,0 0,0 1,0-1,-1 1,1 0,-1-1,1 1,-1 0,0 0,0 0,0 0,-1 0,1 0,-1 0,1 0,-1 0,0 0,0 0,-1 0,1 0,-1 0,1 0,-2 3,2 0,1 6,-1-1,0 1,-1 0,-1-1,0 1,0-1,-1 1,0-1,-1 0,0 0,-1 0,0-1,-1 0,0 0,-1 0,0-1,0 0,-1 0,0 0,-1-1,0-1,0 0,0 0,-1 0,0-1,-1-1,1 0,-10 3,-22 5,106-8,172-7,-206-4,0-2,-1 0,0-2,0-1,-2-2,1 0,-1-2,-1-1,0-2,-15 13,-1-1,-1 0,1-1,-1 0,0 0,-1-1,0 0,0-1,0 0,-1 0,-1 0,0-1,0 0,-1 0,0 0,0-1,-1 0,-1 0,-2 10,-1 0,1 0,-1 0,0 0,0 0,1 0,-1-1,0 1,0 0,0 0,0 0,0 0,0 0,0 0,-1 0,1 0,0 0,0 0,-1 0,1 0,-1 0,1 0,-1 0,1 0,-1 0,0 0,1 0,-1 1,0-1,0 0,0 1,0-1,1 0,-1 1,0-1,0 1,0-1,0 1,0 0,0-1,0 1,0 0,-1 0,1 0,0-1,0 1,0 0,0 1,0-1,0 0,0 0,0 0,0 1,0-1,0 0,0 1,0-1,0 1,-58 34,49-26,1 1,-1 0,2 1,-1 0,2 0,0 1,0 0,1 0,0 0,0 4,4-12,1 1,-1-1,1 1,1 0,-1 0,0 0,1 0,0-1,0 1,1 0,-1 0,1 0,0 0,0-1,1 1,-1 0,1-1,0 1,1-1,-1 0,1 0,-1 0,1 0,0 0,1 0,-1-1,1 0,-1 1,4 1,5 1,-1 1,1-2,0 0,1 0,-1-1,1-1,0 0,0-1,0 0,0-1,0 0,0-2,0 1,1-1,-1-1,-1 0,1-1,0 0,0-1,-1-1,0 0,0-1,0 0,-1 0,0-1,0-1,-1 0,0 0,0-1,-1 0,5-6,-5 3,0 1,0-2,-1 1,-1-1,0 0,-1-1,0 1,-1-1,0 0,0-7,-4 16,0 0,0-1,0 1,-1 0,0 0,0-1,-1 1,1 0,-1 0,0 0,0 0,-1 0,0 0,1 0,-2 0,1 0,0 1,-1-1,0 1,0 0,-1 0,1 0,-1 0,1 0,-1 1,-1 0,1 0,0 0,-1 0,-2-1,-27-5,60 17,5-5,0-2,0-2,1 0,-1-3,-1 0,1-2,17-6,3 1,-13 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3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1 106,'445'-1,"-415"-3,0-1,0-1,-1-2,0 0,0-3,-1 0,0-1,20-14,-43 23,22-7,-27 33,-56 161,9 1,0 39,38-177,-34 332,32-221,7-117,2 1,2-1,2 1,1-1,5 12,-9 14,-1-67,1 1,-1-1,1 0,-1 1,0-1,1 0,-1 0,0 0,1-1,-1 1,0 0,1 0,-1-1,1 1,-1-1,0 0,1 1,-1-1,1 0,0 0,-1 0,1 0,0 0,0 0,-1 0,1 0,0-1,-2 0,-17-14</inkml:trace>
  <inkml:trace contextRef="#ctx0" brushRef="#br0" timeOffset="467.765">57 924,'665'-257,"-531"211,-133 45,0 1,0-1,1 1,-1 0,0 0,0-1,1 1,-1 0,0 0,0 0,0 0,1 1,-1-1,0 0,0 0,0 1,1-1,-1 1,0-1,0 1,0-1,0 1,0 0,0-1,0 1,0 0,0 0,0 0,-1 0,1 0,0 0,-1 0,1 0,0 0,-1 0,1 0,-1 0,0 0,1 1,-1-1,0 0,0 0,-7 58,2-36,-32 234,37-253,-1-2,0 1,1-1,0 1,-1-1,1 1,0-1,0 1,1 0,-1-1,0 1,1-1,0 1,-1-1,1 0,0 1,0-1,1 0,-1 1,0-1,1 0,-1 0,1 0,0 0,-1-1,1 1,0 0,1 0,9-1</inkml:trace>
  <inkml:trace contextRef="#ctx0" brushRef="#br0" timeOffset="853.406">989 1460,'-2'-23,"2"0,1-1,1 1,1 0,1 0,1 0,1 1,8-20,2 8,2 1,0 0,3 1,0 1,2 1,2 2,22-22,-45 47,-1 0,1 0,0 1,0-1,0 1,0-1,1 1,-1 0,0 0,1 0,0 0,-1 0,1 0,0 1,0 0,0-1,0 1,0 0,0 0,0 1,1-1,-1 1,0-1,0 1,0 0,1 1,-1-1,0 0,0 1,0-1,1 1,-1 0,0 0,0 1,0-1,-1 1,1-1,5 14</inkml:trace>
  <inkml:trace contextRef="#ctx0" brushRef="#br0" timeOffset="1188.399">1412 1291,'29'-19,"-2"-1,0 0,-1-3,-1 0,-1-1,-1-1,17-26,-38 49,0 0,0 0,0-1,-1 1,1 0,-1-1,1 1,-1-1,0 0,0 1,0-1,0 0,-1 0,1 0,-1 1,0-1,0 0,0 0,0 0,0 0,0 1,-1-1,1 0,-1 0,0 0,0 1,0-1,0 0,0 1,-1-1,1 1,-1 0,0-1,0 1,0 0,0 0,0 0,0 0,0 0,0 1,-3-2,-1 1,-1 0,1 1,-1 0,1 0,-1 0,1 1,-1 0,0 0,1 1,-1 0,1 0,-1 0,1 1,-1 0,1 0,0 1,0-1,0 1,0 1,1-1,-1 1,1 0,0 0,0 1,0-1,1 1,-3 3,0 0,0 1,0 0,0 0,1 1,1 0,0 0,0 0,1 1,0-1,1 1,0 0,0 0,2 0,-1 0,1 1,1 0,2-4,0 1,1-1,0 0,1 0,0 0,0-1,1 1,0-1,0 0,0 0,1-1,0 1,0-1,1 0,0-1,0 0,0 0,1-1,-1 1,1-2,0 1,0-1,1 0,-1-1,0 0,1 0,0-1,-1 0,1 0,3-1,6 2,1-1,-1 0,1-2,-1 0,0-1,1-1,-1 0,0-2,0 0,6-3,-1 1,1 1</inkml:trace>
  <inkml:trace contextRef="#ctx0" brushRef="#br0" timeOffset="1888.964">2146 980,'-38'20,"0"1,2 1,1 2,1 2,1 1,-25 26,8 10,49-62,1 0,-1 1,0-1,1 0,-1 1,1-1,-1 1,1-1,0 1,-1-1,1 1,0-1,0 1,0 0,0-1,0 1,1-1,-1 1,0-1,1 1,-1-1,1 1,-1-1,1 0,0 1,0-1,0 0,0 1,0-1,0 0,0 0,0 0,0 0,0 0,0 0,1 0,-1 0,0-1,1 1,-1 0,1-1,-1 1,1-1,-1 1,1-1,-1 0,1 0,9 3,0-1,0-1,0 0,0 0,0-1,0 0,0-1,0 0,0-1,0 0,0-1,-1 0,1-1,-1 0,0-1,2-1,152-104,-104 64,29-13,-88 60,-1 0,1 0,0 0,-1 0,1 0,-1 0,0 0,1 0,-1 0,0 0,0 0,1 0,-1 0,0 0,0 0,0 0,0 1,-1-1,1 0,0 0,0 0,0 0,-1 0,1 0,-1 0,1 0,-1 0,1 0,-1 0,0-1,1 1,-1 0,0 0,0 0,0 0,1 0,-140 240,115-176,2 2,3 0,2 1,-2 38,14-67,2 1,1 0,2 0,2-1,1 2,17 15,-18-55,-1 0,1 0,-1-1,1 1,0 0,-1 0,1-1,0 1,0 0,-1-1,1 1,0-1,0 1,0-1,0 1,0-1,-1 1,1-1,0 0,0 0,0 1,0-1,0 0,0 0,0 0,0 0,0 0,0 0,0-1,0 1,0 0,0 0,0-1,0 1,0-1,0 1,0-1,-1 1,1-1,0 1,0-1,0 0,-1 1,1-1,0 0,-1 0,1 1,-1-1,1 0,-1 0,1 0,-1 0,0 0,1 0,-1 0,3-4,0 0,-1-1,1 0,-1 1,0-1,-1 0,1 0,-1 0,-1 0,1 0,-1 0,0 0,0 0,-1 0,1 0,-1 0,-1 0,1 0,-1 0,0 1,0-1,-1 0,0 1,-2-4,-1-2,-1 2,1-1,-1 1,-1 0,0 0,0 1,-1 0,0 0,0 1,-1 0,1 1,-8-4,4 5,0 0,0 1,-1 0,0 1,1 1,-1 0,0 1,0 0,0 1,0 0,0 2,0-1,0 2,1 0,-11 4,25-7,0 0,0 0,-1 0,1 0,0 0,0 1,0-1,0 0,0 1,-1-1,1 0,0 1,0-1,0 1,-1-1,1 1,0 0,-1-1,1 1,-1 0,1-1,-1 1,1 0,-1 0,1 0,-1-1,0 1,1 0,-1 0,0 0,0 0,1 0,-1 0,0-1,0 1,0 0,0 0,0 0,-1 0,1 0,0 0,0 0,-1 0,1-1,0 1,-1 0,1 0,-1 0,1-1,-1 1,1 0,-1 0,1-1,-1 1,0-1,1 1,-1 0,0-1,0 0,0 1,29 0,-1-2,0-1,0-1,0-1,0-1,23-8,244-87,-259 85,0-2,-1-2,0-1,-2-2,14-12,-32 23</inkml:trace>
  <inkml:trace contextRef="#ctx0" brushRef="#br0" timeOffset="2188.397">2654 1122,'7'12,"0"0,2-1,-1 0,1 0,1-1,0 0,0-1,1 0,0-1,3 2,-10-8,1 1,0-1,0 1,0-2,0 1,0 0,0-1,0 0,1 0,-1 0,0-1,1 0,-1 0,0 0,1-1,-1 0,0 0,0 0,1-1,-1 1,0-1,0 0,-1-1,1 1,0-1,-1 0,3-2,6-7,-1-1,0 0,-1-1,-1 0,0 0,-1-1,-1-1,6-13,-3 8,-3 7,0-1,-1 0,-1-1,0 1,-1-1,-1-1,2-13,-6 12</inkml:trace>
  <inkml:trace contextRef="#ctx0" brushRef="#br0" timeOffset="2670.375">3134 1263,'28'2,"0"-1,1-2,-1 0,0-2,0-1,0-2,0 0,-1-2,19-8,-36 13,0 0,-1-1,1-1,-1 0,0 0,0 0,-1-1,1-1,-1 1,0-2,-1 1,0-1,0 0,-1 0,0 0,0-1,-1 0,2-6,15-66,-22 79,1-1,-1 1,-1 0,1 0,0 0,-1 0,1-1,-1 1,1 0,-1 0,0 0,0 0,0 0,0 0,0 1,0-1,-1 0,1 0,-1 1,1-1,-1 1,0 0,1-1,-1 1,0 0,0 0,0 0,0 0,0 0,0 0,0 1,0-1,0 1,0-1,0 1,-1 0,1 0,-5-1,0 1,0 0,0 1,-1 0,1 0,0 0,0 1,1 0,-1 0,0 0,1 1,-1 0,1 1,0 0,0-1,0 2,0-1,1 1,0 0,0 0,-4 5,-3 5,1 0,0 1,1 0,0 0,2 1,0 0,-4 13,9-24,0 0,1 0,-1 0,1 0,0 1,1-1,0 1,0-1,0 1,1-1,-1 1,2 0,-1-1,1 1,0-1,0 1,1-1,0 0,0 1,0-1,1 0,0 0,0-1,1 1,-1 0,1-1,1 0,-1 0,0 0,2 0,10 4,-1 0,1-1,0-1,0-1,1 0,0-2,0 1,0-2,1 0,-1-1,1-1,-1-1,1 0,0-2,13-2,52-14,-59 13</inkml:trace>
  <inkml:trace contextRef="#ctx0" brushRef="#br0" timeOffset="3070.561">3782 1347,'10'-11,"184"-229,-198 249,1 0,-1 0,1 0,1 0,0 0,0 0,1 1,0-1,0 1,1-1,0 1,1 2,2-9,-1 1,1-1,-1 1,1-1,0 0,0 0,0 0,1 0,-1-1,1 1,-1-1,1 0,0 0,0 0,0-1,0 1,0-1,0 0,0 0,1-1,-1 1,0-1,0 0,1 0,-1 0,0 0,1-1,-1 0,0 0,0 0,0 0,0-1,0 0,0 0,0 0,-1 0,3-1,5-6,-1 0,0-1,0 0,-1 0,0-1,-1-1,0 1,-1-1,0 0,-1-1,0 0,-1 0,0 0,-1 0,-1-1,0 0,-1 0,1-10</inkml:trace>
  <inkml:trace contextRef="#ctx0" brushRef="#br0" timeOffset="3436.935">4713 924,'-26'14,"1"0,1 2,0 1,1 2,0 0,2 1,1 1,-15 18,33-37,0 1,0-1,0 1,0 0,0 0,1-1,-1 1,1 0,0 1,0-1,0 0,0 0,0 0,1 1,-1-1,1 0,0 1,0-1,0 0,1 0,-1 1,1-1,0 0,-1 0,2 0,-1 1,0-1,1 0,-1-1,1 1,0 0,0 0,0-1,0 1,0-1,1 1,-1-1,1 0,-1 0,1 0,2 1,13 7,0 0,0-1,1-1,0-1,0-1,1 0,0-2,0 0,0-1,0-1,0-1,1 0,18-3,40-33,-65 25</inkml:trace>
  <inkml:trace contextRef="#ctx0" brushRef="#br0" timeOffset="4206.469">5080 953,'-6'18,"1"1,1 0,1 0,1 1,0-1,1 1,1-1,1 1,1-1,1 7,-2-23,-1 0,0-1,1 1,-1 0,1 0,0 0,0-1,0 1,0-1,0 1,1-1,-1 1,1-1,0 0,0 1,0-1,0 0,0 0,0 0,0-1,0 1,1 0,-1-1,1 0,-1 0,1 1,0-1,-1-1,1 1,0 0,0-1,0 1,0-1,-1 0,1 0,0 0,0 0,0-1,0 1,-1-1,1 1,0-1,0 0,-1 0,1-1,1 0,19-12,-1-1,-1-1,0-1,-1-1,-1-1,-1-1,13-17,24-24,35-41,-90 101,1 0,-1 1,1-1,-1 0,0 0,1 0,0 1,-1-1,1 0,-1 1,1-1,0 1,-1-1,1 1,0-1,0 1,0-1,-1 1,1-1,0 1,0 0,0 0,0 0,0-1,0 1,-1 0,1 0,0 0,0 0,0 0,0 0,0 1,0-1,0 0,-1 0,1 1,0-1,0 0,0 1,-1-1,1 1,0-1,0 1,-1-1,1 1,0 0,-1-1,1 1,-1 0,1 0,-1-1,1 1,-1 0,1 0,-1 0,0-1,0 1,1 0,-1 0,0 0,0 0,0 0,11 58,-12 373,1-410,2 62,-5 0,-3 0,-4 0,-3 1,-27 8,38-91,1 0,0 0,-1 0,1 0,-1 0,0-1,0 1,0 0,0-1,0 1,0-1,0 0,0 0,0 1,-1-2,1 1,0 0,-1 0,1-1,-1 1,1-1,0 0,-1 0,1 0,-1 0,1 0,-1 0,1-1,-1 1,1-1,-1 0,1 1,0-1,0 0,-1 0,1-1,0 1,-1-1,-3-6,0 1,1-1,0 0,1 0,0-1,0 1,1-1,0 0,0 0,1 0,0 0,1-1,0 1,0 0,1-1,0 1,1-1,0 1,0 0,1 0,0 0,1 0,3-9,-2 3,1 1,0-1,1 1,0 0,1 0,0 1,2 0,-1 0,1 1,1 0,1 1,-1 0,1 0,1 1,0 1,1 0,0 0,0 2,0-1,3 1,48-4,-53 11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45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1 576,'38'-5,"32"-6,9-2,1 2,-9 3,-12 2,-10-2,-10 0,-6 2,-4 1,-2 2,-10 2,-9 0</inkml:trace>
  <inkml:trace contextRef="#ctx0" brushRef="#br0" timeOffset="245.453">85 943,'43'-10,"39"-7,9-2,-5-2,-8 3,-13 4,-12 5,-10 3,-8 3,-10 7,-9 3</inkml:trace>
  <inkml:trace contextRef="#ctx0" brushRef="#br0" timeOffset="499.834">85 1140,'43'0,"39"-5,14-1,-4 0,-13 1,-15 2,-13-4,-11 0,-8 0,-3 2,-8 2</inkml:trace>
  <inkml:trace contextRef="#ctx0" brushRef="#br0" timeOffset="1495.953">1102 238,'40'-8,"-1"-2,0-1,0-3,-1 0,-1-3,-1-1,0-1,-1-3,9-7,-41 27,0 0,0 0,-1-1,1 1,0 0,-1-1,0 0,1 0,-1 0,0 0,0 0,-1 0,1 0,-1 0,1-1,-1 1,0-1,-1 1,1-1,0 1,-1-1,0 3,0 1,-1-1,1 1,0-1,0 0,-1 1,1-1,0 1,-1-1,1 1,-1-1,1 1,-1 0,1-1,-1 1,1-1,-1 1,1 0,-1 0,1-1,-1 1,1 0,-1 0,0 0,1-1,-1 1,1 0,-1 0,0 0,1 0,-1 0,0 0,1 0,-1 0,1 1,-1-1,0 0,1 0,-1 0,1 1,-1-1,0 0,1 1,-1-1,1 0,-1 1,1-1,0 1,-1-1,1 1,-1-1,1 1,0-1,-1 1,-26 26,15-1,1 1,1-1,1 1,2 1,1 0,0 0,2 0,2 1,0-1,2 1,1-1,5 26,-4 19,-2 357,-4-368,-4 1,-2-1,-14 45,23-98,-1 0,0-1,-1 1,1-1,-2 0,1 1,-1-2,0 1,-1 0,0-1,0 0,-1 0,1 0,-2-1,1 0,-1 0,1 0,-2-1,1 0,-1 0,1-1,-1 0,0-1,-3 1,0-2,0 1,0-2,-1 1,1-1,0-1,0 0,-1-1,1 0,0-1,0 0,0-1,0 0,0 0,1-1,-1-1,1 0,0 0,1-1,-1 0,-6-6,12 9,1 0,0 1,0-1,0-1,0 1,0 0,1-1,-1 1,1-1,0 0,0 0,1 0,-1 0,1 0,0 0,0 0,0 0,0 0,1-1,0 1,0 0,0 0,0-1,1 1,-1 0,1 0,0-1,1 1,-1 0,2-2,71-113,-29 74,2 2,2 3,1 1,3 3,1 2,1 2,1 3,2 2,60-18,67-10,-184 55,1-1,-1 1,1 0,-1 0,1 0,-1 0,1 0,-1 0,1 0,-1 0,1 1,-1-1,0 0,1 1,-1 0,1-1,-1 1,0 0,0-1,1 1,-1 0,0 0,0 0,0 0,0 0,0 0,0 1,0-1,0 0,-1 0,1 1,0-1,-1 0,1 1,-1-1,1 1,-1-1,0 1,0-1,1 2,-9 68,3-45,3-15,1 119,7-112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3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0 229,'33'187,"-22"-144,-7-18,2 0,1 0,1-1,1 0,2 0,0-1,1-1,1 0,6 6,-16-24,0-1,0 0,1 0,-1 0,1 0,0 0,0-1,0 0,0 0,0 0,1 0,-1-1,0 0,1 1,-1-2,1 1,-1 0,1-1,0 0,-1 0,1 0,-1-1,1 0,-1 0,1 0,-1 0,1 0,-1-1,0 0,0 0,2-1,6-4,-1 0,0 0,0-1,-1 0,0-1,0 0,-1-1,0 1,-1-2,3-5,75-142,-86 157,0 0,0 1,1-1,-1 1,0-1,0 1,0-1,0 1,1-1,-1 1,0-1,0 1,1-1,-1 1,0 0,1-1,-1 1,1-1,-1 1,0 0,1-1,-1 1,1 0,-1 0,1-1,-1 1,1 0,-1 0,1 0,-1 0,1-1,-1 1,1 0,-1 0,1 0,-1 0,1 0,0 0,-1 0,1 1,-1-1,1 0,-1 0,1 0,-1 0,1 1,-1-1,1 0,-1 1,0-1,1 0,-1 1,1-1,-1 0,0 1,1-1,-1 1,0-1,1 1,15 34,-13-26,2 4,1-1,0 0,1 0,0-1,0 0,1 0,1 0,0-1,0-1,1 0,1 0,-1-1,1 0,1 0,-1-1,1-1,0 0,1-1,-1 0,1-1,1 0,-6-3,0 0,-1-1,1 0,0 0,0 0,-1-1,1 0,0-1,-1 0,1 0,-1 0,0-1,0 0,0-1,0 0,0 0,-1 0,1-1,-1 0,-1 0,1 0,-1-1,3-3,10-11,-2-1,-1 0,-1-1,0-1,-2 0,4-11,-8 14,-1 1,-1-1,0 0,-2-1,0 1,-2-1,0 0,-1 0,-1 1,-2-17,2 33,-1 0,1 0,-1 0,1 0,-1 0,0 0,0 0,-1 0,1 0,-1 1,0-1,0 1,0-1,-1 1,1 0,-1 0,0 0,0 0,0 0,0 0,-2-1,-4 5</inkml:trace>
  <inkml:trace contextRef="#ctx0" brushRef="#br0" timeOffset="362.377">1242 709,'22'-10,"-1"-2,0 0,0-1,-1-1,-1 0,0-2,-1 0,-1-1,-1-1,0-1,-1 0,-13 17,0 0,-1 0,1-1,0 1,-1 0,0 0,1-1,-1 1,0-1,0 1,-1-1,1 0,0 1,-1-1,0 0,1 1,-1-1,0 0,0 1,-1-1,1 0,-1 0,1 1,-1-1,0 1,0-1,0 1,0-1,0 1,-1-1,1 1,-1 0,1 0,-1 0,0 0,0 0,0 0,0 0,0 1,0-1,-1 1,1-1,0 1,-1 0,1 0,-1 0,0 0,1 1,-1-1,0 1,1-1,-1 1,0 0,-3 0,-1 0,1 1,-1-1,1 1,-1 1,1-1,0 1,-1 0,1 1,0-1,1 1,-1 1,0-1,1 1,0 0,0 0,0 0,0 1,1-1,-1 1,1 0,0 1,0 0,-3 5,0 0,1 1,0 0,1 0,0 1,1-1,0 1,1 0,1 0,-2 12,3-17,1 0,0 0,0-1,0 1,1 0,0 0,1-1,-1 1,1-1,1 1,0-1,0 0,0 0,1 0,0 0,0-1,1 0,-1 0,2 0,-1 0,0-1,1 1,0-2,0 1,1-1,0 1,-1-2,1 1,7 2,-4-2,1-1,-1 0,0 0,1-1,0 0,-1-1,1-1,0 1,0-1,-1-1,1 0,0-1,-1 0,1-1,-1 0,0 0,0-1,0 0,0-1,-1 0,1-1,-1 0,-1 0,1-1,2-3,61-51,-55 43</inkml:trace>
  <inkml:trace contextRef="#ctx0" brushRef="#br0" timeOffset="764.276">1891 483,'-20'18,"1"1,0 0,1 2,2 0,0 1,1 0,1 2,1-1,1 2,-3 11,14-34,0 1,0-1,0 1,1 0,-1 0,1-1,0 1,-1 0,1 0,0-1,1 1,-1 0,0 0,1-1,0 1,-1 0,1-1,0 1,1 0,-1-1,0 0,1 1,-1-1,1 0,0 1,-1-1,1 0,0-1,1 1,-1 0,0 0,0-1,1 1,-1-1,1 0,-1 0,1 0,-1 0,1 0,0 0,0-1,-1 0,1 1,0-1,0 0,-1 0,1 0,0-1,0 1,-1-1,1 1,0-1,-1 0,1 0,1-1,20-8,0-1,0 0,-1-2,-1-1,-1-1,0-1,0 0,-2-2,0 0,-1-1,8-12,-12 15,0-1,-1 0,-1-1,0 0,-1-1,-1 0,-1-1,-1 0,-1 0,0-1,-2 1,0-2,-1 1,-1 0,-2-1,0 1,-1-1,-1 0,-1 1,-1-2,0 13,0 1,0 0,-1 0,-1 1,1-1,-2 1,1 0,-1 0,0 0,0 1,-1 0,0 1,-1-1,0 0,5 5,-1-1,0 1,1 0,-1-1,0 2,0-1,0 0,0 1,0 0,-1 0,1 0,0 0,0 1,-1-1,1 1,0 0,-1 1,1-1,0 1,-1 0,1 0,0 0,0 0,0 1,0 0,0 0,0 0,0 0,1 0,-1 1,-2 2,-3 8,0 0,1 1,0 0,2 0,-1 0,2 1,0 0,1 0,0 0,1 1,1-1,0 1,1 0,1-1,1 1,0 0,1-1,2 11,-3-10,1 1,0-1,1 0,1 0,1 0,0 0,1-1,0 0,2 0,-1 0,2-1,0 0,1-1,0 0,1-1,0 0,1 0,0-1,1-1,0 0,1-1,0 0,1-1,-1-1,1 0,1-1,-1-1,1 0,0-1,5 0,35-2,-32-3</inkml:trace>
  <inkml:trace contextRef="#ctx0" brushRef="#br0" timeOffset="1184.102">2428 737,'44'-40,"-1"-1,-3-2,-1-1,-2-3,7-13,-8-4,-33 88,-21 119,17-139,1 1,0-1,0 1,1 0,0-1,-1 1,1-1,1 1,-1-1,1 0,0 1,0-1,0 0,0 0,1 0,-1-1,1 1,0-1,0 1,1-1,-1 0,1 0,0 0,-1-1,1 1,0-1,0 0,1 0,-1 0,0-1,1 0,-1 1,1-1,-1-1,1 1,-1-1,1 0,0 0,-1 0,1-1,-1 1,1-1,-1 0,1 0,0-1,4-4,-1-1,1 0,-1-1,0 0,-1 0,0-1,0 0,-1 0,0 0,0-1,-1 0,-1 0,1 0,-2-1,2-4,3-4,25-63,-26 57</inkml:trace>
  <inkml:trace contextRef="#ctx0" brushRef="#br0" timeOffset="1579.635">3217 510,'5'5,"-1"-1,1 0,0-1,0 1,0-1,0 0,1 0,0-1,-1 1,1-1,0-1,0 1,0-1,0 0,0 0,0-1,0 0,1 0,-1 0,0-1,0 0,0 0,0 0,0-1,0 0,-1 0,1-1,0 1,-1-1,0 0,0-1,0 1,0-1,0 0,-1 0,1-1,-1 1,0-1,2-5,-3 7,0 0,0 0,0 0,-1-1,0 1,1-1,-1 0,-1 0,1 0,-1 0,1 0,-1 0,0 0,0 0,-1 0,1-1,-1 1,0 0,0-1,-1 1,1 0,-1 0,0 0,0-1,0 1,-1 0,1 0,-1 0,0 1,0-1,0 0,-1 1,1-1,-1 1,0 0,0 0,0 0,0 0,-1 1,1-1,-1 1,1 0,-1 0,0 0,0 0,0 1,-2-1,-4 3,0 2,0-1,1 1,-1 1,1-1,0 2,0-1,0 1,0 1,1-1,0 2,0-1,1 1,0 0,0 0,0 1,1 0,0 0,1 1,0-1,-1 3,-2 0,-1 0,1 0,1 1,0 0,1 0,0 1,1-1,0 1,1 0,1 1,0-1,1 1,0 0,1-1,0 1,1 0,1 1,1-11,-1-1,0 1,1-1,0 1,0-1,0 0,0 0,1 0,-1 0,1-1,-1 1,1-1,0 1,0-1,0 0,1 0,-1 0,0-1,1 1,-1-1,1 1,-1-1,1-1,0 1,0 0,2-1,100-6,-80-1</inkml:trace>
  <inkml:trace contextRef="#ctx0" brushRef="#br0" timeOffset="1897.293">3867 342,'-20'14,"-125"109,143-122,1 1,-1-1,1 0,0 0,-1 0,1 1,0-1,0 1,0-1,0 1,0-1,0 1,0 0,1-1,-1 1,1 0,-1 0,1 0,0-1,-1 1,1 0,0 0,0 0,0 0,0-1,1 1,-1 0,0 0,1 0,0-1,-1 1,1 0,0-1,0 1,0 0,0-1,0 1,0-1,0 0,0 1,1-1,-1 0,0 0,1 1,-1-1,1-1,0 1,-1 0,1 0,0 0,-1-1,2 1,23 8,-21-8,-1-1,0 0,0 1,0-1,0 1,0 0,0 1,0-1,0 1,0 0,0 0,-1 0,1 0,-1 0,1 1,-1 0,0 0,0-1,0 2,-1-1,1 0,-1 1,1-1,-1 1,0 0,-1-1,1 1,-1 0,1 0,-1 0,-1 0,1 1,0-1,-1 0,0 0,0 0,0 0,-1 2,-4 3,-1-1,0 1,0-1,-1 0,0-1,-1 0,0 0,0 0,0-1,-1 0,0-1,0 0,0 0,-1-1,0 0,1-1,-1 0,0 0,-9 0,-2 0</inkml:trace>
  <inkml:trace contextRef="#ctx0" brushRef="#br0" timeOffset="2696.912">4601 426,'-32'6,"1"0,0 2,1 2,0 1,1 1,0 1,0 1,2 2,0 1,1 1,-7 8,25-22,1 2,-1-1,1 1,1 0,-1 0,1 1,0 0,0 0,1 0,0 1,1 0,-1 0,1 0,1 1,0-1,0 1,1-1,-1 1,2 0,0 0,0 0,0 0,1 1,0-1,1 0,0 0,1 0,0 0,0-1,1 1,0 0,4 7,-3-10,1 1,0-1,0-1,1 1,-1-1,1 1,0-2,1 1,-1-1,1 0,0 0,0-1,0 0,1 0,-1-1,1 1,-1-2,1 1,0-1,0 0,0-1,2 0,7 0,-1-1,1 0,-1-1,0-1,1 0,-1-1,-1-1,1-1,-1 0,3-2,7-6,0-1,-1-1,-1-1,0-1,-2 0,0-2,-1-1,-1 0,0-2,-2 0,-1-1,-1 0,-1-1,-1-1,-2 0,0-1,-2 0,0-1,-2 0,-2 0,0 0,0-28,-4 41,-1 0,-1 0,0 0,-1 1,-1-1,0 0,-1 1,0 0,-1 0,-1 0,0 0,-1 1,-1 0,0 1,0-1,-1 2,-1-1,0 1,0 1,-1-1,-1 2,0 0,0 0,-1 1,1 1,-8-3,14 8,0 0,-1 1,1 0,0 0,-1 0,1 1,-1 0,1 0,0 1,-1-1,1 2,0-1,-1 1,1-1,0 2,0-1,1 1,-1 0,0 0,1 0,0 1,-1 0,1 0,1 0,-1 1,1 0,0-1,0 2,-1 1,-7 9,2 0,0 1,2 1,-1-1,2 1,1 0,0 1,1 0,0 4,1-5,1 1,1 0,1 0,0-1,1 1,2 0,0 0,0 0,2-1,0 1,1-1,1 0,1-1,1 1,0-1,1-1,1 1,0-2,1 1,1-2,0 1,1-2,1 1,0-2,1 0,0-1,0 0,1-1,1-1,0-1,0 0,1-1,6 1,95 2,-84-10</inkml:trace>
  <inkml:trace contextRef="#ctx0" brushRef="#br0" timeOffset="3564.854">5362 370,'-51'20,"1"3,0 2,2 2,1 2,-27 23,-19 41,91-90,-1 0,1 1,0-1,0 0,0 1,0-1,1 1,-1 0,1-1,0 1,0 0,0 0,1 0,-1 0,1 0,0-1,0 1,0 0,1 0,-1 0,1 0,0 0,0 0,1-1,-1 1,1 0,-1-1,1 1,0-1,1 0,0 2,5 0,1 0,-1 0,1 0,0-1,0-1,1 1,-1-2,1 1,-1-1,1-1,0 1,0-2,0 1,0-2,-1 1,1-1,0-1,0 1,-1-2,1 1,-1-2,0 1,1-1,1-2,21-8,-1-2,-1-2,0 0,-1-2,-1-1,-1-2,-1 0,13-17,-36 36,-3 5,1-1,-1 1,0-1,0 1,1-1,-1 1,0-1,1 1,-1-1,0 1,1-1,-1 1,1-1,-1 0,1 1,-1-1,1 0,-1 0,1 1,-1-1,1 0,-1 0,1 0,-1 1,1-1,0 0,-1 0,1 0,-1 0,1 0,0 0,-1 0,1 0,-1-1,1 1,-1 0,1 0,-1 0,1-1,0 1,-1 0,1 0,-1-1,0 1,1-1,-1 1,1 0,-1-1,1 1,-1-1,0 1,1-1,-1 1,0-1,0 1,1-1,-1 1,0-1,0 1,0-1,0 0,0 1,0-1,0 1,-2 31,0 67,2-95,1 0,-1-1,1 1,0 0,-1 0,1-1,0 1,1 0,-1-1,0 1,1-1,-1 1,1-1,0 0,0 0,0 0,0 0,0 0,1 0,-1 0,0-1,1 1,-1-1,1 0,-1 0,1 0,0 0,0 0,2 0,3-2,0 0,0-1,0 0,0-1,-1 0,1 0,-1 0,1-1,-1 0,0-1,-1 1,1-1,-1-1,0 1,0-1,0 0,-1 0,0-1,0 0,-1 1,0-2,0 1,73-135,-76 143,-1-1,0 1,0-1,0 1,0-1,1 1,-1-1,0 0,0 1,1-1,-1 1,0-1,1 0,-1 1,0-1,1 0,-1 1,1-1,-1 0,1 0,-1 1,0-1,1 0,-1 0,1 0,-1 0,1 0,-1 0,1 1,-1-1,1 0,-1 0,1-1,-1 1,1 0,-1 0,1 0,-1 0,1 0,-1 0,1-1,-1 1,1 0,-1 0,0-1,1 1,-1 0,1-1,-1 1,0 0,1-1,-1 1,0-1,0 1,1 0,-1-1,0 1,0-1,0 1,1-1,-1 1,0-1,0 1,4 42,-3-42,-2 45,0-39,-1 1,1-1,0 1,0 0,1-1,0 1,0 0,1-1,0 1,0-1,0 1,1-1,0 1,0-1,1 0,0 0,0 0,0 0,0 0,1-1,0 1,1-1,-1 0,1-1,0 1,0-1,0 0,1 0,-1 0,1-1,3 2,-4-4,0 1,0-2,0 1,0 0,0-1,0 0,0 0,0 0,0-1,0 0,0 0,0 0,0 0,0-1,0 0,-1 0,1 0,-1-1,1 1,-1-1,0 0,0 0,0 0,-1-1,1 0,-1 1,0-1,0-1,1-1,68-137,-70 137,63-154,-65 159,0 0,0 0,0-1,-1 1,1 0,0 0,1 0,-1 0,0 0,0 0,0 0,1 0,-1 0,0 0,1 0,-1 0,1 0,-1 0,1 0,0 1,-1-1,1 0,0 0,-1 0,1 1,0-1,0 0,0 1,0-1,0 1,0-1,0 1,0 0,0-1,0 1,0 0,0-1,0 1,0 0,0 0,0 0,0 0,0 0,0 0,0 0,0 1,0-1,0 0,0 1,0-1,0 0,0 1,0-1,0 1,0 0,0-1,0 1,0 0,38 138,-17-40,-3 2,-5 1,-5 0,-4 0,-4 0,-5 1,-7 22,9-109,-1 1,0-1,-1 1,-1-1,0 0,-1-1,-1 1,0-1,-1-1,-1 0,0 0,-8 8,15-20,0 0,0 0,0 0,0 0,0 0,0-1,-1 1,1-1,0 1,-1-1,0 0,1 0,-1 0,0 0,1-1,-1 1,0-1,0 0,1 1,-1-1,0 0,0-1,0 1,1 0,-1-1,0 0,0 0,1 0,-1 0,1 0,-1 0,1 0,-1-1,1 1,0-1,0 0,0 0,0 0,0 0,0 0,0 0,0 0,1-1,-1 1,1-1,0 1,0-1,0 1,0-1,0 0,-5-18,1 0,1 0,0 0,2-1,1 1,0-1,2 0,0 1,2-9,5-7,1 1,2 1,1 0,1 0,2 1,2 1,1 1,1 0,2 1,1 2,2 0,4-3,-23 26,66-67,-49 56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31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774 1,'-30'22,"2"2,1 1,0 1,2 2,2 0,0 1,2 1,1 2,1 0,2 0,-5 18,-71 112,15-45,-5-4,-12 5,94-117,1 0,-1 1,0-1,1 0,-1 0,0 0,0 0,0 0,0 0,0 0,0 0,0 0,0 0,0-1,0 1,0 0,-1-1,1 1,0-1,0 1,-1-1,1 0,0 1,-1-1,1 0,0 0,-1 0,1 0,-1 0,1 0,0 0,-1-1,0 1,-4-9</inkml:trace>
  <inkml:trace contextRef="#ctx0" brushRef="#br0" timeOffset="299.267">96 142,'29'33,"28"31,10 9,-2-3,-3-9,-6-14,-9-11,-11-7,-9-8,-2-2,-2-6,1 1,0-2,-3 1,-1-1,1-3,-2-2</inkml:trace>
  <inkml:trace contextRef="#ctx0" brushRef="#br0" timeOffset="581.468">801 368,'-38'10,"-33"12,-12 7,-3 0,4-2,11 1,8-1,5-4,8-2,7-4,7 0,4-3,3-4,6 1,3-1,9-3,6-1</inkml:trace>
  <inkml:trace contextRef="#ctx0" brushRef="#br0" timeOffset="918.673">350 29,'0'33,"5"36,1 15,5-1,0-6,-1-11,2-7,-1-9,-3-8,-2-2,-2-2,-2-3,-1-4,-1-1,-1-1,1-1,-1-5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27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593 2456,'0'733,"5"-703,1-24</inkml:trace>
  <inkml:trace contextRef="#ctx0" brushRef="#br0" timeOffset="2235.974">8806 0,'2'0,"1"0,-1 1,0-1,0 1,1-1,-1 1,0 0,0-1,0 1,0 0,0 1,0-1,0 0,0 0,0 1,-1-1,1 1,-1 0,1-1,-1 1,1 0,-1 0,0 0,0 0,0 0,0 0,0 0,-1 0,1 0,0 1,-1 0,7 78,-7-69,9 123,0-92,-3 0,-2 0,-1 0,-2 0,-5 30,2 17,2 163,-28-110,16-4,2-69,3 0,4 0,2 1,4 9,-1 40,-13 49,-18 57,15-32,10-77,-23 80,16 29,7-210,1 0,0 0,1 1,1-1,1 1,0-1,1 1,1-1,1 6,17 202,-10-194,-4-34</inkml:trace>
  <inkml:trace contextRef="#ctx0" brushRef="#br0" timeOffset="3716.235">1 2963,'377'0,"-143"-25,133 11,-176-1,2 8,41 10,-28-1,89 9,-190 1,1-5,-1-4,51-8,184-23,-57 16,151-22,-49 11,-94 8,102 15,73-1,-56-27,187 17,-273-7,137 17,-204 3,777-2,-660 28,-105-17,-203-2,1-2,-1-4,38-4,-65 1,-15 0</inkml:trace>
  <inkml:trace contextRef="#ctx0" brushRef="#br0" timeOffset="4014.111">9060 2399,'-43'24,"-48"41,-18 15,-1 4,10-4,12-5,11-6,9-10,2-6,3-1,2-6,1-1,3-2,5-5,7-4,11-7</inkml:trace>
  <inkml:trace contextRef="#ctx0" brushRef="#br0" timeOffset="4854.399">1157 2512,'-251'122,"5"11,-56 50,91-47,199-108,17-18</inkml:trace>
  <inkml:trace contextRef="#ctx0" brushRef="#br0" timeOffset="6482.882">2343 3471,'-73'109,"11"-32,42-56,1 2,2 0,0 1,1 1,1 1,2 0,-7 17,18-39,0 0,0 0,0 1,0-1,1 1,0 0,0-1,0 1,0 0,1-1,0 1,0 0,0 0,0 0,1-1,0 1,0 0,0-1,1 1,-1-1,1 1,0-1,1 0,-1 0,1 0,-1 0,1 0,0 0,1-1,-1 1,0-1,1 0,0 0,0-1,0 1,2 0,4 1,0-1,1 0,-1-1,1-1,0 1,-1-1,1-1,0 0,0-1,-1 0,1 0,-1-1,1-1,-1 0,1 0,-1-1,-1 0,1-1,0 0,-1-1,0 1,0-2,-1 1,0-1,7-8,-5 1</inkml:trace>
  <inkml:trace contextRef="#ctx0" brushRef="#br0" timeOffset="6981.052">1976 3528,'5'-14,"0"1,1 0,0 1,1-1,0 1,1 1,0-1,1 1,0 1,1 0,0 0,1 1,0 0,11-7,-16 12,-1 1,1 0,0 0,0 1,0-1,0 1,1 0,-1 1,0 0,1 0,-1 0,1 1,-1 0,1 0,0 0,-1 1,0 0,1 1,-1-1,0 1,1 0,-1 1,0-1,-1 1,1 0,0 1,-1 0,2 1,25 19,-19-12,1 0,0-1,1 0,0-1,1-1,0 0,0-2,1 0,0 0,0-2,0 0,1-1,0 0,7-1,-13-4,-1-1,0 0,0 0,0-2,-1 1,1-1,-1-1,0 0,0 0,6-5,64-27,-59 32</inkml:trace>
  <inkml:trace contextRef="#ctx0" brushRef="#br0" timeOffset="7347.175">3048 3557,'24'4,"13"3,5-2,-1 0,-1-1,-3-2,-4-1,-1-1,-8-4,-1-3,-2 1,2 1,1 1,-3-3,-1-1,-3 2</inkml:trace>
  <inkml:trace contextRef="#ctx0" brushRef="#br0" timeOffset="7604.692">3021 3838,'38'-5,"32"-1,9 0,-4 1,-11 2,-10 1,-11 1,-12 0</inkml:trace>
  <inkml:trace contextRef="#ctx0" brushRef="#br0" timeOffset="8336.743">3076 4064,'15'0,"18"-4,10-3,1 1,-2 1,-2 2,-5 1,-2 1,-3 0,-1 1,-1 1,-5-1</inkml:trace>
  <inkml:trace contextRef="#ctx0" brushRef="#br0" timeOffset="9017.916">3980 3782,'-1'368,"-21"-209,22-158,0 1,0-1,-1 1,1 0,-1-1,1 0,-1 1,0-1,1 1,-1-1,0 0,0 1,0-1,0 0,0 0,0 0,0 0,0 0,-1 0,1 0,0 0,-1 0,1-1,0 1,-1 0,1-1,-1 1,1-1,-1 0,1 1,-1-1,0 0,1 0,-1 0,1 0,-1 0,1-1,-1 1,1 0,-1-1,1 1,-1-1,1 1,-1-1,1 0,0 0,-1 1,1-1,0 0,0 0,-1 0,1 0,0-1,0 1,0 0,0 0,1-1,-1 1,0 0,1-1,-1 1,0-1,1 1,0-1,-3-11,2 1,0-1,0 1,1-1,1 0,0 1,1-1,0 1,1-1,0 1,1 0,0 0,7-11,13-33,4 1,1 0,3 3,2 0,2 3,3 0,1 3,3 1,3 1,-36 32,1 1,0 0,1 0,0 1,0 0,1 1,1 1,-1 0,1 1,1 0,-1 1,1 1,0 0,1 1,15-2,-29 6,1 1,0-1,-1 1,1-1,0 1,-1 0,1 0,-1 0,0 1,1-1,-1 1,0-1,0 1,1-1,-1 1,-1 0,1 0,0 0,0 0,-1 1,1-1,-1 0,0 1,0-1,0 1,0-1,0 1,0-1,-1 1,1 0,-1-1,0 1,1 0,-1 0,-5 97,0-82,0 1,-1-1,-1 0,-1-1,0 0,-1 0,-1 0,-1-1,0-1,-1 0,0 0,-1-1,-1-1,0 0,-1-1,-1-1,0 0,0-1,-1-1,-5 2,17-8,-1-1,0 0,0 0,0 0,0-1,-1 0,1 0,0-1,0 1,-1-1,1-1,0 1,0-1,0 0,-1-1,1 1,0-1,1 0,-1-1,0 0,1 1,-1-2,1 1,0-1,0 0,-2-1,-5-12</inkml:trace>
  <inkml:trace contextRef="#ctx0" brushRef="#br0" timeOffset="9823.862">4686 3754,'28'2,"0"-1,0-1,0-1,0-2,0-1,-1-1,1-1,-1-2,0 0,23-12,-42 17,0-1,1 0,-1 0,-1 0,1-1,-1 0,0-1,0 0,0 0,-1 0,0-1,0 0,-1 0,0 0,0-1,0 0,-1 0,0 0,-1 0,0-1,0 1,-1-1,-2 7,0 0,0-1,0 1,0 0,0 0,-1 0,1 0,-1 1,1-1,-1 0,0 0,0 0,0 0,0 0,0 1,0-1,0 1,0-1,-1 1,1-1,-1 1,1-1,-1 1,0 0,1 0,-1 0,0 0,0 0,1 0,-1 1,0-1,0 1,0-1,0 1,0 0,0-1,0 1,0 0,0 1,0-1,0 0,0 0,-1 1,-86 28,65-14,1 0,1 1,0 2,1 0,1 1,1 1,1 1,1 0,0 1,2 1,-5 11,12-20,5-12,1 0,0 1,0-1,0 1,1-1,-1 1,0 0,1 0,0-1,0 1,0 0,0 0,0 0,0 1,1-1,0 0,-1 0,1 0,0 0,1 0,-1 1,1-1,-1 0,1 0,0 0,0 0,0 0,0 0,1-1,-1 1,1 0,0 0,1 1,7 1,0 0,0 0,1-1,0 0,0-1,0-1,0 1,0-2,0 1,1-2,-1 0,0 0,1-1,-1 0,0 0,0-2,0 1,0-2,8-2,7 0,37-9,0-3,-2-2,0-4,-1-1,-1-4,-2-2,-1-2,37-31,-83 59,-1 0,1-1,-1-1,-1 1,1-1,-1-1,0 0,-1 0,1 0,-2-1,1 0,-1-1,-1 1,0-1,0 0,-1 0,0-1,0 1,-2-1,1 0,0-9,-3 17,-1 0,1 1,-1-1,0 0,0 1,0-1,0 1,0-1,0 1,-1 0,1 0,-1-1,0 1,1 0,-1 0,0 0,0 1,-1-1,1 0,0 1,0 0,-1-1,1 1,-1 0,1 0,-1 0,1 1,-1-1,0 0,1 1,-1 0,0 0,0 0,1 0,-1 0,0 0,-1 1,-99 29,96-26,0-1,0 2,0-1,0 1,1 0,0 0,0 0,0 1,1 0,0 1,0-1,1 1,-1 0,1 0,1 0,-1 0,1 1,4-6,0 1,1 0,-1-1,0 1,1-1,-1 0,1 1,0-1,0 0,0 0,0 0,0 0,0-1,1 1,-1-1,0 1,1-1,0 0,-1 0,1 0,0 0,-1 0,1 0,0-1,0 0,-1 1,1-1,0 0,0 0,0 0,-1-1,1 1,0-1,0 0,0 0,1 1,175-22,-175 20,0 1,0-1,0 1,0-1,0 1,0 0,1 1,-1-1,0 1,1 0,-1 0,0 0,1 0,-1 1,0 0,1 0,-1 0,0 0,0 1,0 0,0-1,0 1,-1 1,1-1,0 1,-1-1,0 1,1 0,-1 0,-1 0,1 1,0-1,-1 1,1 0,-1-1,1 3,-2 6,-1 0,0-1,0 1,-1-1,-1 1,0-1,0 1,-1-1,-1 0,0 0,0 0,-1-1,-2 2,-10 32,-7 17,18-43</inkml:trace>
  <inkml:trace contextRef="#ctx0" brushRef="#br0" timeOffset="10037.81">6097 3726,'-10'24,"-3"8</inkml:trace>
  <inkml:trace contextRef="#ctx0" brushRef="#br0" timeOffset="10188.446">6181 3528,'-5'-39,"-6"-16,-6 0,0 14,2 20,5 17,8 10,4 9,3 6,-1-1</inkml:trace>
  <inkml:trace contextRef="#ctx0" brushRef="#br0" timeOffset="10516.225">6548 3500,'-11'14,"1"0,1 1,0 0,1 1,1-1,0 1,1 1,1 0,0-1,1 2,1-1,1 0,0 1,2 1,0-16,0 0,1 0,0 1,0-1,0 0,0 0,0 0,0 0,1 0,-1 0,1 0,0-1,0 1,0-1,1 1,-1-1,0 0,1 1,-1-1,1-1,0 1,0 0,0-1,0 1,0-1,0 0,0 0,0 0,0 0,1-1,-1 1,0-1,0 0,1 0,-1 0,0 0,0-1,1 1,-1-1,0 0,0 0,0 0,0 0,0-1,0 1,0-1,0 0,0 0,-1 0,16-7,-1-2,0 0,0-1,-2 0,1-1,-2-1,9-10,-17 18,-1-1,0 1,0-1,0 0,-1 0,0 0,0 0,-1-1,0 0,-1 1,1-1,-1 0,-1 0,0 0,0-1,0 1,-1 0,0 0,-2-8,0 12,0-1,0 1,0 0,-1 0,0 1,0-1,0 1,0-1,0 1,-1 0,1 0,-1 0,0 1,0-1,0 1,0 0,-1 0,1 0,0 1,-1-1,1 1,-1 0,1 1,-1-1,0 1,1 0,-1 0,0 0,1 1,-1-1,0 1,1 0,-1 1,1-1,0 1,-1 0,1 0,0 0,0 0,0 1,-1 1,-20 8</inkml:trace>
  <inkml:trace contextRef="#ctx0" brushRef="#br0" timeOffset="11019.935">7085 3557,'-23'18,"5"-5,1 1,0 1,0 1,2 0,0 1,1 0,1 2,-8 13,19-29,1-1,0 1,0 0,0-1,0 1,0 0,1 0,-1-1,1 1,0 0,0 0,0 0,0 0,0 0,1-1,-1 1,1 0,0 0,-1-1,1 1,1 0,-1-1,0 1,1-1,-1 1,1-1,0 0,0 0,0 0,0 0,0 0,0 0,0 0,1-1,-1 1,1-1,-1 1,1-1,-1 0,1 0,0 0,0-1,-1 1,2-1,9 4,0-2,1 0,-1 0,1-1,-1-1,1 0,0-1,-1-1,0 0,1-1,-1 0,0-1,0 0,-1-1,12-6,171-115,-185 119,15-13,-1 0,0-1,-2-2,0 0,-2-1,17-26,-29 38,-1 1,0-1,-1-1,0 0,-1 1,-1-2,0 1,0 0,-2-1,1 0,-2 1,0-1,0 0,-2 0,1 0,-2 0,0 0,1 9,0 0,-1-1,0 1,0 0,0 0,-1 0,1 1,-1-1,0 1,-1-1,1 1,-1 0,0 0,0 0,0 1,0-1,0 1,-1 0,0 0,0 1,1 0,-2-1,1 1,0 1,0-1,0 1,-1 0,1 0,-1 1,-4 0,-4-1,0 1,0 1,1 1,-1 0,0 0,1 2,0-1,0 2,0 0,0 0,1 1,-1 1,-5 4,-1 2,2 0,-1 1,2 1,0 0,1 1,0 1,1 0,2 1,-1 1,2 0,0 0,2 1,-7 18,13-29,1 1,0-1,1 1,-1-1,2 1,-1 0,2-1,-1 1,1 0,1-1,-1 1,2-1,-1 1,1-1,1 0,0 0,0-1,1 1,0-1,0 0,1 0,0 0,0-1,1 0,6 5,7 8,2-2,0-1,2-1,-1 0,2-2,0-1,1-1,11 3,21 5,2-2,0-3,1-2,0-3,1-3,4-2,-24-3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4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1 561,'2'6,"0"1,1 0,0-1,0 1,0-1,1 0,0 0,0 0,1 0,0-1,0 0,0 0,0 0,1-1,0 0,-1 0,2 0,-1 0,0-1,1 0,0-1,-1 0,1 0,0 0,0 0,0-1,1-1,-1 1,0-1,0 0,0-1,0 0,0 0,0 0,0-1,0 0,0 0,3-2,29-25,-3-1,0-1,-2-2,-2-2,-1-1,-1-1,9-19,36-41,-20 33,2 2,55-43,-49 60,-61 44,-1 0,1 0,-1 1,1-1,0 0,-1 1,1-1,0 1,0-1,-1 1,1 0,0-1,0 1,-1 0,1 0,0 1,0-1,-1 0,1 0,0 1,0-1,-1 1,1 0,-1-1,1 1,0 0,-1 0,1 0,-1 0,0 0,1 0,-1 1,0-1,0 0,0 1,0-1,0 1,0-1,0 1,0 0,3 11,-1-1,-1 1,0 0,-1 0,0 0,-1-1,-1 1,-1 12,0 7,4 5,-2 0,-2-1,-2 1,-1-1,-1 0,-3 0,0 0,-3-1,0-1,-3 0,0-1,-15 20,19-35,-2 0,0-1,-1-1,-1-1,-1 0,0 0,0-2,-2 0,0-1,0 0,-1-2,0 0,-1-2,-9 4,26-11,-1 0,0 0,1 0,-1-1,1 1,-1-1,0 0,1 0,-1 0,0-1,1 1,-1-1,0 0,1 0,-1 0,1 0,0-1,-1 1,1-1,0 0,0 0,0 0,0 0,0-1,0 1,1-1,-1 0,1 1,0-1,0 0,0-1,0 1,0 0,1 0,0-1,-1 1,1-1,0 1,1-1,-1 0,1 1,-1-1,1-1,1-9,0 0,1 0,0 1,1-1,0 0,1 1,1 0,0 0,1 0,0 1,1 0,1 0,0 0,5-5,4-8</inkml:trace>
  <inkml:trace contextRef="#ctx0" brushRef="#br0" timeOffset="401.954">1412 362,'-10'21,"2"1,0 0,1 0,1 1,2 0,0-1,1 2,1-1,2 0,0 0,1 1,4 17,-4-37,1 1,0-1,0 0,0 0,1-1,-1 1,1 0,0-1,0 0,0 1,0-1,1 0,-1-1,1 1,0-1,0 1,0-1,0 0,0-1,0 1,0-1,1 0,-1 0,1 0,-1 0,1-1,-1 0,1 0,2 0,5 0,1-1,-1-1,1 1,-1-2,0 0,0 0,0-1,-1-1,1 0,2-2,-6 2,0-1,-1 0,1 0,-1-1,0 0,-1 0,0 0,0-1,-1 0,1 0,-2-1,1 1,-1-1,-1 0,0 0,0 0,0-1,-1 1,-1-1,0 1,0-1,-1 0,0 1,0-1,-1 1,-1-1,1 1,-2-1,1 1,-1 0,-1 0,1 0,-5-6,2 7,0-1,-1 1,0 0,-1 1,0 0,0 0,0 0,-1 1,0 0,0 1,-1 0,1 1,-1 0,0 0,0 1,-1 0,1 1,0 0,-1 1,0 0,1 0,-1 1,0 1,1 0,-1 0,1 1,-1 0,1 1,0 0,0 1,0 0,1 1,-1 0,1 0,0 1,0 0,1 0,0 1,0 0,-2 3,-10 14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5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62 481,'-3'2,"0"-1,1 1,-1 0,0 0,1 0,-1 0,1 1,0-1,0 1,0-1,0 1,0 0,1 0,-1-1,1 1,0 0,0 1,0-1,0 1,-5 15,1 0,1 1,1-1,0 1,2 0,0-1,1 1,1 0,1 0,4 13,-6-27,1-1,0 1,0-1,0 1,1-1,0 0,0 0,0 0,1 0,0 0,-1 0,2-1,-1 1,1-1,-1 0,1 0,0 0,0-1,1 1,-1-1,1 0,0 0,0-1,0 1,0-1,0 0,0-1,1 1,-1-1,0 0,1 0,-1-1,1 1,0-1,0-1,9-3,-1-1,1-1,-1 0,0-1,0 0,-1-1,0-1,-1 0,0-1,0 0,-1-1,0 0,-1-1,0 0,-1 0,0-1,2-6,74-115,-83 133,-1 0,1 1,-1-1,1 1,0 0,0-1,-1 1,1 0,0 0,0 0,-1 0,1 0,0 1,-1-1,1 0,0 1,-1-1,1 1,0 0,-1 0,1-1,-1 1,1 0,-1 0,0 0,1 1,-1-1,0 0,0 0,0 1,0-1,0 1,0-1,0 1,0-1,0 1,-1-1,1 1,-1 0,1-1,-1 1,0 0,0 0,1-1,-1 1,0 0,-1 1,6 7,-1 0,0 0,1 0,1 0,-1 0,1-1,1 0,0 0,0-1,1 1,0-2,0 1,1-1,0 0,0-1,0 0,1-1,0 0,0 0,1-1,-1 0,1-1,0 0,6 0,-9-2,-1 0,1 0,-1-1,1 0,-1-1,1 1,-1-1,1-1,-1 1,0-1,1-1,-1 1,0-1,-1-1,1 1,0-1,-1 0,0-1,0 1,0-1,-1 0,1-1,-1 1,0-1,-1 0,0 0,0-1,0 1,0-1,-1 0,-1 0,1-2,3-100,-7 85</inkml:trace>
  <inkml:trace contextRef="#ctx0" brushRef="#br0" timeOffset="585.363">1134 1,'0'49,"0"113,17 124,1-129,-18-155,1 1,0-1,0 1,0-1,0 0,0 1,0-1,0 0,1 0,-1 0,1 0,0 0,0 0,-1 0,1-1,0 1,1-1,-1 1,0-1,0 0,0 0,1 0,-1 0,1 0,-1 0,1-1,-1 1,1-1,-1 0,1 0,-1 0,1 0,-1 0,1 0,-1-1,1 1,-1-1,1 0,-1 1,2-2,93-52,1-25,-96 80,1 0,-1 0,0 0,0 0,0 0,0 1,-1-1,1 1,0-1,-1 1,1 0,-1-1,1 1,-1 0,0 0,1 0,-1 0,0 0,-1 0,1 0,0 1,0-1,-1 0,0 0,1 1,-1-1,0 0,0 0,0 1,0-1,-1 0,1 1,-1 0,3 12,0-1,0-1,1 1,1-1,0 0,0 0,1-1,1 1,1-1,-1-1,8 11,-2-8,-5-4</inkml:trace>
  <inkml:trace contextRef="#ctx0" brushRef="#br0" timeOffset="1085.927">1727 707,'17'2,"0"-1,0-1,0-1,0 0,0-1,-1-1,1-1,-1 0,1-1,-1-1,-1 0,1-1,-1-1,0 0,-1-1,0-1,0 0,-1-1,6-6,-17 14,0 1,0 0,0-1,-1 1,1-1,-1 1,0-1,1 0,-1 0,0 0,-1 1,1-1,0 0,-1 0,0 0,0 0,0 0,0 0,0 0,0 0,-1 0,1 0,-1 0,0 0,0 0,0 1,0-1,-1 0,1 1,-1-1,1 1,-1-1,0 1,0 0,0-1,0 1,-1 0,1 1,0-1,-1 0,0 1,1-1,-1 1,0 0,1 0,-1 0,-3-1,-6 2,0 0,-1 1,1 0,0 1,0 0,0 1,0 0,0 1,1 0,-1 1,1 1,0-1,1 2,-1-1,1 2,1-1,-1 1,1 1,1-1,0 2,0-1,0 1,-4 9,3-9,1 0,0 1,1 0,0 0,1 1,0-1,1 2,1-1,-1 0,2 1,0 0,0 4,2-11,0-1,1 1,0-1,0 1,0 0,1-1,0 1,0-1,1 1,-1-1,1 0,0 1,0-1,1 0,0 0,0-1,0 1,0 0,1-1,0 0,0 0,0 0,0 0,0-1,1 0,0 0,-1 0,1 0,4 1,11 2,-1-2,1 0,0-1,0-1,0 0,1-2,-1 0,0-2,0 0,0-1,0-1,0-1,-1-1,0 0,1-2,14-2</inkml:trace>
  <inkml:trace contextRef="#ctx0" brushRef="#br0" timeOffset="1532.062">2264 763,'-1'1,"0"0,0 0,0 0,0 0,0 0,1 1,-1-1,1 0,-1 1,1-1,-1 0,1 1,0-1,-1 0,1 1,0-1,0 1,0-1,0 0,1 1,-1-1,0 1,0-1,1 0,-1 1,1-1,-1 0,1 1,0-1,0 0,-1 0,1 0,0 0,0 1,0-1,0 0,0-1,0 1,0 0,1 0,-1 0,0-1,0 1,1 0,0-1,11-6,-1-1,1 0,-1-1,-1-1,0 1,0-2,0 0,-1 0,-1-1,0 0,0 0,1-5,39-42,19-12,-68 70,1 0,0 1,0-1,0 0,-1 0,1 1,0-1,-1 1,1-1,0 1,-1-1,1 1,0-1,-1 1,1-1,-1 1,1 0,-1-1,1 1,-1 0,0 0,1-1,-1 1,0 0,1 0,-1-1,0 1,0 0,0 0,0 0,0-1,0 1,0 0,0 0,0 0,0 0,0-1,-1 1,1 0,0 0,0 1,-1 6,1 0,1 0,-1 0,1 0,1 0,0 0,0 0,0 0,1-1,0 1,1-1,-1 0,1 1,1-2,-1 1,1-1,1 1,-1-1,1-1,0 1,0-1,1 0,-1 0,1-1,0 0,3 1,-3-2,1-1,-1 0,0 0,0-1,1 0,-1 0,1 0,-1-1,1-1,-1 1,1-1,-1 0,0-1,1 0,-1 0,0 0,0-1,-1 0,1-1,0 1,-1-1,0 0,0-1,0 0,0 0,-1 0,0 0,1-3,6-3,0-2,-1 1,0-1,-1-1,-1 0,0 0,-1-1,0 0,-2-1,1 0,2-14,-5 7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0,'-23'67,"-16"25,-4-2,-50 75,-57 64,148-227,1 0,0 0,0 0,0 0,0 0,0 0,0 1,0-1,1 0,-1 1,1-1,0 0,0 1,-1-1,2 1,-1-1,0 1,0-1,1 0,-1 1,1-1,0 0,0 0,0 1,0-1,0 0,0 0,0 0,1 0,-1 0,1 0,0-1,-1 1,1 0,0-1,0 1,0-1,0 0,0 0,0 0,1 0,-1 0,0 0,0 0,1-1,-1 1,2-1,23 4,1-1,0-1,0-2,-1 0,1-2,3-2,15-12,-27 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80,'38'0,"32"0,14-5,2-1,-9 0,-12 1,-8-3,-9-1,-8 2,-6 2,-3 1,-3-3,-1 0,-1 1,-4 1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0,-9 0,-10 0,-9 0,-11 5,-11 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58,'38'-5,"27"-1,8 0,-4-4,-9 0,-10 2,-9 2,-6 2,-9 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123 486,'-11'228,"2"-156,0 1,-3 0,-3-1,-4 4,18-73,1 0,-1 0,1 0,-1 0,0-1,0 1,0 0,0-1,0 1,-1-1,1 1,-1-1,1 0,-1 0,0 1,0-1,0 0,0-1,-1 1,1 0,0-1,-1 1,1-1,-1 0,-1 1,0-60,12 17,3 0,1 0,2 1,1 0,21-36,155-249,-123 231,-65 91,0-1,0 1,1 0,-1 0,1 0,0 1,-1-1,1 1,1 0,-1 0,0 0,0 1,1 0,-1-1,1 1,-1 1,1-1,-1 1,1 0,0 0,-1 0,1 0,2 1,0 3,-1 1,0-1,0 1,0 0,-1 0,1 1,-1 0,-1 0,1 0,-1 0,0 1,0-1,-1 1,0 0,0 0,-1 1,0-1,0 0,0 1,-1 0,0-1,-1 1,0 1,1 15,-2-1,0 1,-2 0,0 0,-2-1,0 0,-2 0,0 0,-6 9,10-25,-1 1,0-1,0 1,-1-1,0-1,0 1,-1-1,1 0,-1 0,-1 0,1-1,-1 0,0 0,0-1,0 0,-1 0,0-1,1 0,-5 1,-11 4,0-2,0-1,0-1,-1-1,0-1,-7-1,28 0,0 0,0 0,0 0,0-1,0 0,-1 1,1-1,0 0,0-1,0 1,0-1,-1 1,1-1,0 0,0 0,0 0,0 0,1-1,-1 1,0-1,0 0,1 0,-1 0,1 0,0 0,0 0,-1-1,1 1,1-1,-1 1,0-1,1 0,-1 0,1 0,0 1,0-1,0-1,0 1,1 0,-1 0,1 0,0 0,0 0,0-1,0 0,9-14</inkml:trace>
  <inkml:trace contextRef="#ctx0" brushRef="#br0" timeOffset="802.858">687 740,'34'-7,"0"-2,-1-2,0 0,0-3,-2 0,0-2,13-10,-34 22,0 0,-1-1,0-1,0 1,0-1,-1-1,0 0,0 0,-1 0,0-1,0 0,0-1,-1 0,-1 0,1 0,-2 0,1-1,1-6,-7 12,0-1,0 1,-1 1,0-1,0 0,0 0,0 1,0-1,-1 1,0-1,1 1,-1 0,-1 0,1 1,0-1,-1 0,1 1,-1 0,0 0,1 0,-1 1,0-1,0 1,0 0,-1 0,1 0,0 0,0 1,0 0,-1 0,1 0,0 0,0 1,-1-1,1 1,0 0,0 0,-2 2,-8 2,-1 1,1 1,0 1,1 0,0 0,0 1,1 1,0 0,1 1,0 0,0 1,1 0,1 0,0 1,1 1,3-8,1 0,0 0,0 0,0 0,1 1,0 0,1-1,-1 1,1 0,0 1,1-1,0 0,0 0,1 0,-1 1,2-1,-1 0,1 1,0-1,0 0,1 0,0 0,0 0,1 0,0 0,0-1,1 1,0-1,0 0,0 0,0 0,1-1,0 0,4 4,3-2,1-1,0 1,0-2,0 0,0-1,1 0,0-1,-1 0,1-1,0-1,0 0,1-1,-1-1,0 0,0-1,13-3,2-2,0-1,0-1,-1-1,0-2,-1-1,0-1,11-9,-21 12,0 0,-1-2,0 0,-1 0,-1-1,0-1,-1-1,-1 0,0 0,-1-1,-1-1,0 0,-2 0,5-13,-11 25,0 3,0 0,0 0,0-1,0 1,-1-1,1 1,-1-1,0 0,0 1,0-1,-1 0,1 0,-1 1,0-1,0 0,0 0,-1 0,1 0,-1 1,0-1,0 0,0 1,-1-1,1 0,-1 1,0 0,0-1,0 1,0 0,0 0,-1 0,0 0,1 1,-1-1,0 1,0-1,-3 0,1 3,0-1,-1 1,1 1,0-1,-1 1,1 0,0 0,0 0,0 1,0 0,0 0,0 0,0 1,1-1,-1 1,1 0,0 1,-1-1,2 1,-1 0,0 0,1 0,0 0,0 0,0 1,0-1,1 1,-1 0,1 0,1 0,-1 0,1 0,0 1,1-4,0 1,1 0,-1 0,1 0,0-1,-1 1,2-1,-1 1,0 0,0-1,1 0,-1 1,1-1,0 0,0 0,0 0,0 0,0 0,0 0,0-1,1 1,-1-1,0 1,1-1,-1 0,1 0,0 0,-1 0,1 0,0-1,3 1,89 7,-87-8,-4-1,1-1,-1 1,1 0,-1 1,1-1,-1 1,1 0,-1 0,1 0,0 1,-1-1,1 1,-1 0,0 1,1-1,-1 1,0 0,0 0,0 0,0 0,0 1,0 0,-1 0,1 0,-1 0,0 0,0 1,0-1,-1 1,1 0,-1 0,1 0,-1 0,-1 0,1 0,-1 0,1 1,-1 0,-1 6,-1 0,0 0,-1 0,0-1,-1 1,0-1,0 0,-1 1,0-2,-1 1,-12 32,14 21,8-46</inkml:trace>
  <inkml:trace contextRef="#ctx0" brushRef="#br0" timeOffset="1058.596">1929 570,'0'0</inkml:trace>
  <inkml:trace contextRef="#ctx0" brushRef="#br0" timeOffset="1319.981">1929 204,'-15'-5,"-4"-1</inkml:trace>
  <inkml:trace contextRef="#ctx0" brushRef="#br0" timeOffset="1572.129">2155 486,'-1'8,"1"1,0-1,0 0,1 1,0-1,1 0,0 0,0 0,0 0,1 0,0-1,1 1,0-1,0 0,1 0,-1 0,1 0,1-1,-1 0,1 0,0-1,1 1,-1-1,1-1,0 1,4 0,-5-5,1-1,-1-1,1 1,-1-1,1-1,-1 1,0-1,0 0,0 0,0-1,-1 1,1-1,-1-1,0 1,0-1,0 0,-1 0,0 0,0-1,0 1,-1-1,0 0,0 0,0 0,-1-1,1 1,-1-5,1 8,-1-1,0 0,0 0,0 0,0 0,-1 0,1-1,-1 1,0 0,-1-1,1 1,-1-1,0 1,0-1,0 1,-1 0,1-1,-1 1,0-1,0 1,-1 0,1 0,-1 0,0 0,0 0,-1 0,1 0,-1 1,1-1,-1 1,0 0,-1 0,1 0,0 0,-1 0,0 1,0-1,1 1,-3-1,-4 2,1 0,0 0,-1 0,1 1,0 1,0 0,-1 0,1 1,0 0,0 0,0 1,0 0,1 1,-1 0,1 0,0 1,0 0,1 1,-1-1,1 1,-2 3,-5 2</inkml:trace>
  <inkml:trace contextRef="#ctx0" brushRef="#br0" timeOffset="1951.403">2691 486,'-9'12,"0"0,0 1,1-1,1 2,0-1,1 1,0 0,1 0,1 1,0-1,1 1,1 0,0 0,1 0,1 7,0-18,1-1,0 0,-1 0,1 0,1 0,-1 0,0 0,1 0,0-1,-1 1,1 0,0-1,0 1,1-1,-1 0,0 0,1 0,-1 0,1 0,0 0,0-1,-1 1,1-1,0 0,0 0,1 0,-1 0,0 0,0-1,0 1,0-1,1 0,1 0,111-13,-95 5,-1-1,0-1,-1 0,0-2,0 0,-2-1,1-1,-2 0,0-1,0-1,-2-1,0 0,-1-1,-1 0,8-15,-7 11,-1 1,-1-2,-1 0,-1 0,-1-1,-1 0,-1 0,-1-1,-1-8,-2 20,-1 1,-1-1,0 1,-1-1,0 1,-1-1,0 1,-1 0,0 0,-1 0,-1 0,0 0,0 1,-1 0,0 0,-1 0,-1 1,1 0,-4-2,6 7,-1 0,0 0,0 0,0 1,-1 0,0 0,1 1,-1 0,-1 0,1 0,0 1,-1 0,1 0,-1 1,1 0,-1 1,0-1,1 1,-1 1,1 0,-1 0,0 0,1 1,-6 2,0 0,-1 1,1 1,0 0,1 0,0 2,0-1,0 2,1-1,0 2,1-1,0 2,-8 9,10-11,0 0,1 0,0 0,0 1,1 1,1-1,0 1,0-1,1 1,0 1,1-1,0 1,1-1,0 1,1 0,0-1,1 1,1 0,-1 0,2 0,0-1,0 1,1-1,0 1,1-1,3 6,13 9,1 0,0-2,2 0,1-2,1 0,0-2,2-1,0-1,1-1,1-1,1-2,0-1,0-1,1-2,30 6,110 7,-146-23</inkml:trace>
  <inkml:trace contextRef="#ctx0" brushRef="#br0" timeOffset="2770.635">3566 401,'38'-10,"28"-3,7 1,-5 2,-8 3,-10 3,-13-3,-9 0,-3 1,-7 1</inkml:trace>
  <inkml:trace contextRef="#ctx0" brushRef="#br0" timeOffset="3018.982">3509 655,'39'-5,"31"-6,9-2,-4-2,-10 0,-12 3,-14 4</inkml:trace>
  <inkml:trace contextRef="#ctx0" brushRef="#br0" timeOffset="3786.877">4751 231,'-53'56,"3"1,2 3,3 2,3 2,-19 57,59-117,1-1,0 1,0 0,0-1,0 1,0 0,1 0,0-1,0 1,0 0,0 0,0 0,1-1,0 1,0 0,0-1,0 1,0 0,1-1,0 0,-1 1,1-1,1 0,-1 0,0 0,1 0,-1 0,1-1,0 1,0-1,0 1,2 0,4 2,0 0,0 0,1-1,0 0,0-1,0 0,0 0,0-1,0-1,1 0,3 0,2 0,-9 0,0 0,0-1,0 0,0 0,1 0,-1-1,0 0,0 0,0-1,0 0,0 0,0-1,-1 0,1 0,0-1,5-9</inkml:trace>
  <inkml:trace contextRef="#ctx0" brushRef="#br0" timeOffset="4221.688">4243 317,'281'-140,"-277"138,-1 0,1 0,0 1,-1-1,1 1,0 0,0 0,0 1,0-1,0 1,0 0,0 0,0 0,0 0,0 1,0 0,0-1,0 1,0 1,-1-1,1 1,0-1,-1 1,1 0,-1 1,0-1,0 0,0 1,0 0,0 0,0 0,-1 0,1 0,-1 0,0 1,0-1,1 3,2 1,-1 0,2 0,-1-1,1 1,0-1,0 0,1-1,-1 0,1 0,0 0,1-1,-1 0,1 0,0-1,0 0,0 0,0-1,1 0,-1 0,168 6,-140-9,41-12,-59 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2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339 113,'4'282,"-9"-14,-23-36,28-221</inkml:trace>
  <inkml:trace contextRef="#ctx0" brushRef="#br0" timeOffset="248.434">0 621,'34'-10,"35"-7,15-2,3-2,-9 3,-7-1,-12 4,-10-2,-10 3,-1-1,-2-3,-3 2,-2-2,-1-2,-6-2,-3-3,-4 3</inkml:trace>
  <inkml:trace contextRef="#ctx0" brushRef="#br0" timeOffset="647.908">903 0,'-59'690,"59"-686,9 92,-8-94,-1 0,1 0,-1 0,1 0,0 0,0 0,-1 0,1-1,0 1,1 0,-1-1,0 1,0 0,1-1,-1 0,1 1,0-1,-1 0,1 0,0 0,-1 0,1 0,0 0,0 0,0-1,0 1,0-1,0 1,0-1,0 0,0 1,0-1,0-1,0 1,0 0,0 0,0-1,0 1,0-1,0 1,0-1,0 0,1-1,11-5,-1 0,1-2,-2 1,1-2,-1 0,-1 0,1-1,-2-1,3-3,76-66,-87 79,0 1,1-1,-1 0,0 1,1 0,-1 0,1-1,-1 1,1 1,-1-1,1 0,0 1,-1-1,1 1,0 0,-1 0,1 0,0 0,0 0,-1 1,1-1,0 1,-1 0,1-1,-1 1,1 1,-1-1,1 0,-1 0,0 1,1 0,-1-1,0 1,0 0,0 0,-1 0,1 0,0 0,-1 1,1-1,-1 0,0 1,0-1,0 1,0-1,1 4,5 29,-6-26,1 0,0 1,0-1,1 0,0-1,0 1,1 0,0-1,1 0,0 0,0 0,1 0,-3-6,-1 0,1-1,0 1,0-1,0 0,0 0,0 0,0 0,1 0,-1-1,0 1,0-1,1 0,-1 0,0 0,0 0,1-1,-1 1,0-1,0 0,0 0,0 0,0 0,0-1,0 1,0-1,0 1,0-2,21-8</inkml:trace>
  <inkml:trace contextRef="#ctx0" brushRef="#br0" timeOffset="961.176">1552 678,'13'4,"0"0,0-1,0 0,0-1,0-1,1 0,-1 0,0-2,1 1,-1-2,0 0,0 0,0-1,0-1,0 0,-1-1,0 0,0-1,9-6,-18 11,-1 0,0 0,0-1,0 1,0-1,0 1,0-1,0 0,0 0,-1 0,1 0,-1 0,1 0,-1 0,0-1,0 1,0 0,0-1,0 1,0-1,-1 1,1-1,-1 1,0-1,0 1,0-1,0 1,0-1,-1 1,1-1,-1 1,1-1,-1 1,0-1,0 1,0 0,0-1,0 1,-1 0,1 0,-1 0,1 0,-1 0,0 0,0 1,0-1,0 0,0 1,0 0,0-1,-1 1,1 0,-1 0,-5-1,-1 1,1 0,-1 1,1 0,-1 0,0 1,1 0,-1 0,1 1,0 0,-1 1,1-1,0 2,0-1,1 1,-1 0,1 1,0 0,0 0,0 0,1 1,0 0,0 1,0-1,1 1,0 0,0 0,1 1,0-1,0 1,1 0,0 0,0 0,1 0,-2 9,2-13,1 1,0-1,0 1,0 0,0 0,0-1,1 1,0 0,0 0,1 0,-1 0,1-1,0 1,0 0,1 0,-1-1,1 1,0-1,0 0,1 1,-1-1,1 0,0 0,0-1,0 1,0-1,1 1,0-1,-1 0,1 0,0-1,1 1,-1-1,1 1,75 18,-55-16</inkml:trace>
  <inkml:trace contextRef="#ctx0" brushRef="#br0" timeOffset="1381.875">2032 818,'36'-24,"-1"-2,-1-2,-2-1,9-11,26-23,9-6,-76 68,0 1,0-1,1 1,-1-1,0 1,0-1,1 1,-1-1,0 1,0 0,1-1,-1 1,1-1,-1 1,0 0,1-1,-1 1,1 0,-1 0,1-1,-1 1,0 0,1 0,-1 0,1 0,-1 0,1-1,-1 1,1 0,-1 0,1 0,0 0,-1 1,1-1,-1 0,1 0,-1 0,0 0,1 0,-1 1,1-1,-1 0,1 0,-1 1,1-1,-1 0,0 1,1-1,-1 0,0 1,1-1,-1 0,0 1,1-1,-1 1,0-1,0 1,0-1,1 1,-1-1,0 1,0-1,0 38,0-30,-1-4,1 1,-1-1,1 1,0-1,0 1,1-1,-1 0,1 1,0-1,0 0,1 1,-1-1,1 0,0 0,0 0,0 0,1-1,-1 1,1-1,0 1,0-1,0 0,0 0,1 0,-1 0,1-1,0 0,0 1,0-1,0-1,0 1,0 0,4 0,8 0,-1-1,1 0,-1-1,1-1,-1 0,1-2,-1 1,0-2,0 0,0-1,0 0,-1-1,0-1,0 0,-1-1,0 0,0-1,-1-1,0 0,-1 0,0-1,0-1,-1 0,-1 0,0-1,-1 0,6-11,-1-1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38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0 174,'0'824,"0"-822,4 36,-4-37,0-1,0 1,0 0,0-1,1 1,-1-1,0 1,0-1,1 1,-1-1,0 1,1-1,-1 1,1-1,-1 0,0 1,1-1,-1 1,1-1,-1 0,1 0,0 1,-1-1,1 0,-1 0,1 0,-1 1,1-1,0 0,-1 0,1 0,-1 0,1 0,-1 0,1 0,0 0,-1-1,1 1,-1 0,1 0,-1 0,1-1,0 1,-1 0,1 0,-1-1,1 1,-1-1,0 1,1 0,-1-1,1 1,-1-1,0 1,1-1,-1 1,0-1,0 1,1-1,23-25,0-1,-2-1,-1-1,-2-1,11-22,61-87,-91 138,0 0,0 0,0 0,0 0,1 0,-1 0,0-1,1 1,-1 0,1 0,-1 0,1 0,0 1,-1-1,1 0,0 0,0 0,-1 0,1 1,0-1,0 0,0 1,0-1,0 1,0-1,0 1,0-1,0 1,0 0,0-1,1 1,-1 0,0 0,0 0,0 0,0 0,0 0,0 0,1 0,-1 1,0-1,0 0,0 1,0-1,0 0,0 1,0 0,0-1,0 1,0-1,0 1,0 0,-1 0,1 0,0-1,0 1,-1 0,1 0,-1 0,1 0,-1 0,1 0,-1 0,1 1,17 163,21-68,-37-95,-1 0,1 0,0 0,0 0,0 0,0-1,0 1,0-1,0 1,0-1,1 0,-1 0,0 0,1 0,-1 0,1-1,-1 1,1-1,0 0,-1 1,1-1,-1 0,1-1,-1 1,1 0,0-1,-1 1,1-1,-1 0,0 0,1 0,-1 0,0 0,1-1,-1 1,0 0,0-1,0 0,0 0,16-14,-1-1,-1 0,-1-1,0-1,-1-1,-1 0,3-9,-8 16,8-14,-1 0,-1-2,-1 0,-2 0,-1-1,-2 0,0-1,-2 0,-2 0,-1 0,-1-2,-1 12,-2 1,0 0,-1 0,-1 0,-1 0,-1 0,0 0,-2 1,0 0,-1 1,-1-1,0 2,-2-1,0 1,-1 1,-1 0,-9-9,13 15,-1 1,0 0,-1 0,0 1,0 1,-1-1,1 2,-2 0,1 0,-1 1,1 1,-1 0,-1 1,1 0,0 1,-1 1,1 0,-1 0,1 2,-1-1,1 2,-1 0,1 0,0 2,0-1,0 2,0-1,1 2,0 0,0 0,-11 8,-58 72,63-61</inkml:trace>
  <inkml:trace contextRef="#ctx0" brushRef="#br0" timeOffset="416.492">846 963,'32'-11,"0"-1,0-2,-2-1,0-1,0-2,-2-1,0-1,-1-2,-24 20,1-1,-1 1,0-1,0 0,0 0,-1 0,1 0,-1 0,1-1,-1 1,0-1,-1 1,1-1,0 0,-1 0,0 0,0 0,0 0,-1 0,1 0,-1 0,0 0,0 0,0 0,-1 0,1 0,-1 0,0 0,0 0,-1 0,1 0,-1 0,1 1,-1-1,-1 1,1-1,0 1,-1 0,1 0,-4-3,-4 3,0 0,-1 1,1 0,0 1,-1 0,0 0,1 1,-1 1,1-1,-1 2,1 0,-1 0,1 1,0 0,0 0,0 1,0 1,1 0,0 0,0 0,0 2,1-1,0 1,0 0,0 0,1 1,0 0,1 1,-4 5,2-4,1 1,1 0,-1 1,2 0,-1 0,2 0,0 0,0 1,1 0,1-1,-1 9,2-14,1-1,-1 1,1-1,1 1,-1 0,1-1,0 1,1-1,-1 0,2 1,-1-1,0 0,1 0,0 0,1 0,-1-1,1 1,0-1,0 0,1 0,-1-1,1 1,3 1,3 0,-1 0,1-1,0 0,0-1,0 0,1-1,0 0,-1-1,1 0,0-1,0-1,0 1,0-2,0 0,0 0,-1-1,1-1,0 0,-1 0,0-1,1 0,-2-1,1-1,1 0,14-10</inkml:trace>
  <inkml:trace contextRef="#ctx0" brushRef="#br0" timeOffset="684.492">1552 766,'-20'12,"-3"1,-1 1,2 1,0 1,1 1,1 1,0 0,1 2,-10 15,27-34,0 1,1 0,0 0,-1 0,1 0,0 0,0 1,0-1,0 0,0 0,1 1,-1-1,1 0,-1 1,1-1,0 1,0-1,0 0,0 1,1-1,-1 1,0-1,1 0,0 1,0-1,0 0,0 0,0 0,0 1,0-1,0 0,1-1,-1 1,1 0,0 0,0-1,-1 1,1 0,0-1,0 0,0 0,1 1,12 3,1 0,0-1,1 0,-1-2,0 0,1 0,-1-2,1 0,0-1,-1 0,11-3,30-8,-33 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3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0 480,'13'10,"1"-1,0 0,0-1,1-1,0 0,0-1,0 0,1-1,0-1,0-1,0 0,0-1,1-1,-1 0,0-1,1-1,-1 0,0-2,1 1,-1-2,1-1,48-26,-2-2,-1-4,-1-1,-3-4,44-40,-94 75,2 0,0 0,0-1,-1 0,0-1,-1 0,0 0,0-1,-1 0,0 0,-1-1,0 1,-1-2,4-9,-8 18,-1 1,0-1,0 1,0 0,0-1,0 1,0 0,-1-1,1 1,-1 0,0-1,0 1,0 0,0 0,0 0,0 0,0 0,-1 0,1 0,-1 0,1 1,-1-1,0 0,0 1,0-1,0 1,0 0,0 0,0 0,0 0,0 0,0 0,-1 0,1 1,0-1,-1 1,-87 0,78 6,0-1,0 2,1 0,-1 0,2 1,-1 0,1 1,0 0,1 1,0 0,1 0,0 1,0 0,1 0,1 1,0 0,0 0,1 0,1 1,-2 7,1-9,1 1,1-1,0 1,0-1,2 1,-1 0,1 0,1 0,0 0,0 0,2 0,-1 0,2 0,-1 0,2-1,-1 1,1-1,1 0,0 0,1-1,0 1,1-1,0 0,0-1,1 0,0 0,1-1,0 0,7 6,1-4,-1-1,2 0,-1-2,1 0,0-1,0 0,1-2,-1 0,1-1,0-1,0 0,0-2,0 0,0-1,0-1,0-1,0-1,0 0,13-6,12-5,-1-2,0-2,-1-1,-1-2,-1-3,-1 0,19-19,-27 19,-1-1,-1-2,-1-1,-1-1,-2-1,8-16,-27 39,-1-1,-1-1,0 1,0 0,-1-1,0 0,-1 0,0 0,0 0,-1 0,0 0,-1 0,0-1,-1 1,0 0,0 0,-1 0,-3-8,2 13,0 1,0 0,0 0,-1 0,1 0,-1 1,0 0,0-1,0 1,0 1,-1-1,1 0,-1 1,0 0,0 0,1 1,-1-1,0 1,-1 0,1 0,0 1,0 0,0 0,0 0,0 0,0 1,-1 0,1 0,0 0,1 0,-1 1,0 0,0 0,1 0,-1 1,1 0,-1 0,1 0,0 0,0 0,1 1,-1 0,-7 7,1 0,0 0,0 1,2 1,-1 0,2 0,-1 0,2 1,0 0,1 1,0-1,1 1,0 0,2 0,0 0,0 0,1 0,1 1,1-1,0 0,1 0,1 0,0 0,1 0,0 0,1-1,1 0,0 0,1 0,1-1,0 0,9 11,-6-14,0 1,1-1,0-1,1 0,0-1,0-1,1 0,0 0,0-1,0-1,1-1,0 0,0 0,0-2,0 0,1-1,-1 0,0-1,1-1,-1 0,0-1,0-1,0 0,11-5,-3 1,0-2,-1 0,0-2,-1 0,0-1,-1-1,0-1,-1-1,-1-1,0 0,-1-1,-1-1,0-2,-1 2,-2-1,0 0,0-1,-2-1,-1 0,0 0,-2-1,0 0,-2 0,0-1,-1 0,-2 0,0 0,-1-9,-2 31,0 0,0-1,1 1,-1 0,0 0,0 0,0-1,0 1,-1 0,1 0,0 0,0 0,-1-1,1 1,-1 0,1 0,-1 0,1 0,-1 0,0 0,1 0,-1 0,0 0,0 0,0 0,1 1,-1-1,0 0,0 1,0-1,-1 0,1 1,0-1,0 1,0 0,0-1,0 1,-1 0,1 0,0 0,0 0,0 0,-1 0,1 0,0 0,0 0,0 0,0 1,-1-1,1 0,0 1,0-1,0 1,0-1,0 1,0 0,-1 0,-54 49,44-35,0 2,1-1,0 1,1 1,2 0,-1 0,2 1,1 0,-5 19,9-29,1 0,-1 0,1-1,1 1,0 0,0 0,0 0,1 0,1 0,0 0,0 0,0-1,1 1,1-1,-1 0,1 0,1 0,-1 0,1-1,1 0,-1 0,1 0,2 1,7 5,1 0,0-1,1 0,0-2,0 0,1-1,1 0,-1-2,2 0,-1-1,0-1,1-1,0-1,0-1,19 0,40-8,-61-1</inkml:trace>
  <inkml:trace contextRef="#ctx0" brushRef="#br0" timeOffset="1843.865">2907 27,'-36'141,"27"-115,-97 221,103-244,1 0,-1 1,1-1,0 1,0 0,0 0,1 0,-1 0,1 0,0 0,0 0,1 0,-1 0,1 0,0 1,0-1,0 0,0 0,1 1,0-1,0 0,0 0,0 0,1 0,-1 0,1-1,0 1,0 0,1-1,-1 1,1-1,0 0,0 0,0 0,0 0,0 0,0-1,1 1,-1-1,1 0,0 0,1 0,12 1,0-1,1-1,-1-1,1 0,-1-1,1-1,-1-1,9-2,-7-2</inkml:trace>
  <inkml:trace contextRef="#ctx0" brushRef="#br0" timeOffset="2295.892">2456 367,'75'-3,"0"-3,0-4,40-11,113-23,-157 52,-53-2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1 192,'452'0,"-422"12,-35-6</inkml:trace>
  <inkml:trace contextRef="#ctx0" brushRef="#br0" timeOffset="283.409">1 447,'29'0,"23"0,9 0,-2 0,-6 0,-8 0,-5 0,-6 0,-4 0,-2 0,-5 0</inkml:trace>
  <inkml:trace contextRef="#ctx0" brushRef="#br0" timeOffset="790.319">848 108,'56'-15,"2"2,-1 3,49-2,-101 11,0 0,0 1,-1-1,1 1,0 0,0 1,0-1,0 1,0 0,0 0,0 1,0-1,-1 1,1 0,-1 1,1-1,-1 1,0-1,0 1,0 1,3 2,-7-1,-1 0,1 0,-1-1,0 1,0 0,-1 0,1-1,-1 1,0-1,0 1,-1-1,1 0,-1 0,0 0,0 0,-1-1,1 1,0-1,-1 0,0 0,0 0,-162 153,166-155,-3 1,0 0,0 0,0 0,0 1,0-1,1 1,-1 0,1 0,0 0,-1 0,2 0,-1 0,0 1,1-1,-1 1,1-1,0 1,0-1,0 1,1 0,-1-1,1 1,0 0,0 0,0-1,1 1,-1 0,1-1,0 1,0-1,0 1,1-1,-1 1,1-1,0 0,-1 1,2-1,-1 0,0 0,2 1,8 4,1 0,0-1,0 0,1-1,0 0,0-2,0 1,0-2,1 0,14 1,-15-2,0 0,1-1,-1-1,0 0,1-1,-1-1,0 0,0-1,0-1,0 0,0 0,-1-2,1 0,0-4</inkml:trace>
  <inkml:trace contextRef="#ctx0" brushRef="#br0" timeOffset="1036.973">1863 80,'-19'39,"-6"26,-4 7,8-8,2-10,5-10,5-8,4-5,2-2,2-7</inkml:trace>
  <inkml:trace contextRef="#ctx0" brushRef="#br0" timeOffset="1283.517">2146 24,'-5'38,"-6"27,-1 8,1-4,2-10,3-8,3-10,1-6,2-5,-5-7,0-7</inkml:trace>
  <inkml:trace contextRef="#ctx0" brushRef="#br0" timeOffset="1606.035">1469 192,'47'-34,"1"1,2 3,2 2,0 2,8 0,-55 24,1-1,-1 1,1 0,-1 1,1 0,0-1,0 2,-1-1,1 1,0 0,0 0,0 0,0 1,-1 0,1 0,0 0,-1 1,1 0,-1 0,1 1,-1-1,0 1,0 0,0 1,0-1,-1 1,4 4,13 18,-13-14,1 0,1 0,-1-1,2 0,-1-1,2 0,-1-1,1 0,1-1,-1 0,10 4,-12-8,1 0,-1 0,1 0,-1-2,1 1,0-1,0-1,0 0,0 0,0-1,0-1,0 0,0 0,3-2,110-33,-104 30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1,'20'4,"15"7,7 2,6-2,-1-3,-3-3,-5-6,-3-4,-4 0,-2 0,-2 1,0 1,-6-3,-5-1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22,'38'5,"32"-3,9-2,-4-2,-10 1,-12-5,-9-1,-8 0,-10 2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61,'63'-17,"1"3,0 3,0 3,1 2,61 3,-62 11,-62-8,-1 1,0-1,0 1,1-1,-1 1,0-1,0 1,0 0,0 0,0 0,0-1,0 1,0 0,0 0,0 0,0 0,-1 1,1-1,0 0,-1 0,1 0,-1 0,1 1,-1-1,0 0,1 1,-1-1,0 0,0 1,0-1,0 0,0 1,0-1,-1 0,1 0,0 1,-1-1,1 0,0 1,-1-1,0 0,1 0,-1 0,0 0,0 1,-94 89,36-45,46-40,1 1,0 1,1 0,0 1,0 0,0 0,1 1,1 0,0 1,0 0,1 1,1 0,0 0,0 0,1 1,1 0,0 0,1 1,0-1,1 1,0 0,1 8,3-17,0 1,0 0,0-1,1 0,0 1,0-1,0 0,1 0,0 0,0 0,0 0,1-1,-1 0,1 1,0-1,0 0,1-1,-1 1,1-1,-1 0,1 0,0-1,1 1,-1-1,0 0,1 0,-1-1,1 0,-1 0,1 0,-1 0,1-1,0 0,-1 0,2-1,96-12,-85 6</inkml:trace>
  <inkml:trace contextRef="#ctx0" brushRef="#br0" timeOffset="245.708">1017 89,'-24'43,"-13"29,0 7,6-6,9-9,8-12,6-9,4-8,4-5,1-2,5-7,2-6</inkml:trace>
  <inkml:trace contextRef="#ctx0" brushRef="#br0" timeOffset="445.003">1411 89,'-28'58,"-16"23,2 3,6-8,10-11,10-14,7-9,5-8,3-4,7-8,2-7</inkml:trace>
  <inkml:trace contextRef="#ctx0" brushRef="#br0" timeOffset="900.736">763 259,'27'-38,"3"2,0 1,3 2,0 1,20-13,-48 40,1 1,0 0,1 0,-1 1,1-1,-1 1,1 1,0-1,0 1,0 0,1 1,-1 0,0 0,0 1,1-1,-1 2,0-1,1 1,-1 0,0 0,0 1,0 0,0 0,0 1,0 0,0 0,-1 1,0 0,0 0,3 2,12 13,-13-10,0-1,1 1,1-2,-1 1,1-1,1 0,-1-1,1-1,0 0,0 0,1-1,0 0,10 2,147 9,-159-15,1-1,0-1,-1 0,1 0,-1-1,0 0,0-1,0 0,0 0,0-1,-1 0,0-1,0 0,-1-1,1 0,3-5,13-19,-13 19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6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1 707,'32'-18,"70"-36,-3-5,-2-5,61-53,-111 79,-29 25,-1-1,-1 0,0-1,-1-1,0 0,8-15,-22 31,0-1,-1 1,1-1,-1 1,1 0,-1-1,1 1,-1-1,0 1,1-1,-1 1,0-1,1 0,-1 1,0-1,1 1,-1-1,0 0,0 1,0-1,0 0,0 1,0-1,0 0,0 1,0-1,0 0,0 1,0-1,0 0,0 1,-1-1,1 1,0-1,0 0,-1 1,1-1,0 1,-1-1,1 1,-1-1,1 1,-1-1,1 1,-1-1,1 1,-1 0,1-1,-1 1,0 0,1-1,-1 1,0 0,-35 9,18 2,1 1,0 2,0-1,1 2,1 0,1 1,0 0,1 1,1 1,0 0,2 1,0 0,1 0,0 1,2 0,-1 8,6-24,0 0,1 0,-1 0,1 0,0 1,1-1,-1 0,1 1,0-1,0 0,0 1,0-1,1 1,0-1,0 0,0 1,0-1,1 0,-1 0,1 0,0 0,0 0,1-1,-1 1,1-1,0 1,0-1,0 0,0 0,1 0,-1 0,1-1,0 1,-1-1,1 0,0 0,1-1,21 3,1-2,-1-1,0-1,1-1,-1-1,0-2,0 0,0-2,-1-1,0-1,0-1,-1-1,0-1,21-14,18-8,-2-4,-1-2,-1-3,30-30,-47 25,-41 45,0 1,0 0,0 0,0-1,0 1,0-1,-1 1,1-1,0 1,-1-1,1 1,-1-1,0 1,1-1,-1 0,0 1,0-1,0 0,0 1,0-1,-1 1,1-1,0 0,-1 1,1-1,-1 1,0-1,1 1,-1-1,0 1,0 0,0-1,0 1,0 0,-1-1,-3 1,0 0,0 0,0 1,0-1,0 1,0 0,-1 1,1-1,0 1,0 0,0 0,0 1,1 0,-1-1,0 2,1-1,-1 0,1 1,0 0,0 0,0 0,0 1,0-1,1 1,-2 1,-2 0,0 1,0 0,1 0,0 0,0 1,0 0,1 0,0 1,0-1,1 1,0 0,1 0,-1 1,2-1,-1 1,1-1,0 1,1 0,0 0,0-1,1 1,0 0,1 3,3-7,1 1,-1-1,1 0,0-1,0 1,0-1,1 0,0 0,0-1,0 0,0 0,0 0,0-1,1 0,-1 0,1 0,0-1,0 0,-1 0,1-1,2 0,20 0,1-2,0 0,-1-2,0-2,0 0,0-2,-1-1,0-2,-1 0,0-2,-1-1,16-11,-19 13,0-1,-1-1,0-1,-1-1,-1-1,0-1,-2 0,0-1,-1-2,-1 1,14-24,-29 42,1 1,-1-1,1 0,-1 0,0 0,1 0,-1 0,0 0,-1 0,1 0,0-1,0 1,-1 0,0 0,1-1,-1 1,0 0,0-1,0 1,0 0,-1 0,1-1,-1 1,1 0,-1 0,0-1,0 1,0 0,0 0,0 0,0 0,0 0,-1 1,1-1,-1 0,1 0,-1 1,0-1,0 1,0 0,0-1,0 1,0 0,0 0,0 0,0 1,0-1,-1 0,1 1,0-1,-2 1,-6 4,-1 0,2 0,-1 1,0 1,1 0,0 0,1 1,-1-1,1 2,1 0,-1 0,1 0,1 0,-1 1,1 1,1-1,0 1,-3 6,4-8,-1 0,1 1,0-1,1 1,-1 0,2 0,0 0,0 0,0 0,1 1,0-1,1 0,0 1,1-1,0 0,0 1,1-1,0 0,1 0,0 0,0 0,1-1,0 1,0-1,1 0,0 0,1-1,0 1,0-1,0 0,1-1,0 0,0 0,1 0,0-1,0 0,6 2,-4-4,0 0,0-2,0 1,0-1,1-1,-1 1,0-2,1 0,-1 0,0 0,0-2,0 1,0-1,4-2,6-2</inkml:trace>
  <inkml:trace contextRef="#ctx0" brushRef="#br0" timeOffset="397.362">2568 59,'-20'23,"1"1,1 0,1 2,2 0,-10 20,-25 43,36-68,4-8,1 1,1 0,0 0,0 1,1 0,1 0,1 1,0-1,1 1,-1 12,5-24,0-1,0 1,0-1,1 1,-1-1,1 1,0-1,0 0,0 1,1-1,-1 0,1 0,0 0,0 0,0 0,0-1,0 1,1 0,-1-1,1 0,-1 1,1-1,0 0,0 0,0-1,0 1,0-1,1 1,-1-1,0 0,1 0,-1-1,1 1,-1-1,1 1,-1-1,4-1,9 2,0-1,0-1,0 0,-1-1,1-1,0-1,12-4,-23 7,1-1,-1 0,0 0,1-1,-1 1,0-1,0 0,-1-1,1 1,-1-1,1 0,-1 0,0 0,-1-1,2-1,3-10</inkml:trace>
  <inkml:trace contextRef="#ctx0" brushRef="#br0" timeOffset="817.593">2145 59,'24'-11,"-12"4,-1 1,1 0,1 0,-1 2,1-1,0 2,0-1,0 2,0 0,0 0,1 2,-1-1,0 2,1 0,-1 0,0 1,4 2,-12-1,0 0,0 0,0 1,-1 0,0 0,0 0,0 1,0-1,0 1,-1 0,0 0,0 0,0 1,-1-1,1 2,-1-1,1 0,0 0,0 0,1 0,-1-1,1 0,1 0,-1 0,1 0,-1-1,1 1,3 1,7-1,0 0,0-1,0-1,0 0,0-1,1 0,-1-1,1-1,-1-1,1 0,-1-1,0-1,0 0,0-1,0 0,0-2,2-1,94-44,-93 38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1 254,'516'-30,"-298"3,-183 10,-40 12</inkml:trace>
  <inkml:trace contextRef="#ctx0" brushRef="#br0" timeOffset="244.836">28 451,'25'10,"31"-2,16-2,0-7,-2-3,-3-2,-9-3,-4-1,-7 1,-1 3,-5-3,-3 0,-4 1,-3 3,-2 2,-1 1,0 1,-6 1</inkml:trace>
  <inkml:trace contextRef="#ctx0" brushRef="#br0" timeOffset="696.975">452 0,'10'14,"1"-2,0 1,1-1,0-1,1 0,0-1,1 0,0-1,0-1,1 0,0-1,1 0,-1-1,1-1,0-1,1 0,-1-1,10 0,95 33,-82-21,-25-12,0 1,-1 0,1 0,-1 2,0-1,-1 2,1 0,-1 0,0 1,-1 1,0 0,-1 0,1 1,-2 0,0 1,0 0,0 1,-2 0,1 0,4 13,-12-19,-1-1,0 1,-1 0,1-1,-1 1,0-1,-1 0,1 1,-1-1,0 0,0-1,0 1,-1 0,0-1,0 0,0 0,0 0,-1 0,1-1,-1 0,0 0,0 0,0 0,-1-1,1 0,-1 0,-2 0,6-1,-119 53,92-44,0 2,1 1,0 1,1 1,1 2,1 1,-4 4,6 10,16-15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113 198,'6'3,"0"1,0-1,0 0,1 0,-1-1,1 0,-1 0,1 0,0-1,-1 0,1 0,0-1,0 1,0-2,0 1,26 2,170 26,-102-27,-90 8,-15-3</inkml:trace>
  <inkml:trace contextRef="#ctx0" brushRef="#br0" timeOffset="283.734">0 480,'39'5,"31"6,9 1,-5-1,-9-3,-11-2,-11-3,-7-1,-5-2,-3-5,-6-2</inkml:trace>
  <inkml:trace contextRef="#ctx0" brushRef="#br0" timeOffset="920.275">367 0,'299'232,"-296"-230,0 0,0 1,-1 0,1 0,0 0,-1 0,0 0,0 0,0 1,0-1,-1 1,1-1,-1 1,0 0,0-1,0 1,0 0,-1 0,0 0,0 0,0 0,0-1,0 1,-1 0,1 0,-1 0,0-1,-1 1,1 0,0-1,-3 4,-76 105,59-87,-116 137,-6-34,59-65,76-54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6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1,'-37'87,"31"-76,-159 250,163-257,0 0,0 0,1 1,0-1,0 0,0 1,0-1,1 1,0-1,0 1,0-1,0 1,1-1,-1 1,1-1,1 1,-1-1,0 0,1 0,0 1,0-1,0 0,1-1,-1 1,1 0,0-1,0 1,0-1,0 0,1 0,-1 0,1-1,0 1,0-1,1 1,14 8,0 0,1-2,0 0,1-1,-1-1,14 3,-24-8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6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0 116,'4'-3,"15"-12,1 0,1 2,0 0,0 1,2 2,-1 0,1 1,1 1,1 1,-21 7,1 0,-1 0,1 0,-1 1,1 0,-1 0,1 0,-1 0,0 1,0 0,1-1,-1 2,-1-1,1 0,0 1,0 0,-1 0,0 0,1 0,-1 0,-1 1,1-1,0 1,-1 0,0 0,1 0,0 3,47 49,-41-51,2-1,-1 0,0-1,1 0,0-1,-1 0,1 0,0-1,0-1,0 0,0 0,0-1,0 0,0-1,-1-1,1 1,0-2,-1 1,6-4,29-5,-27 11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1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1 532,'67'-57,"-44"41,0 1,1 1,1 1,0 1,0 1,1 2,20-5,-44 13,1 0,-1 1,1-1,0 1,-1 0,1 0,0 0,-1 0,1 0,0 1,-1-1,1 1,-1-1,1 1,-1 0,1 0,-1 0,1 1,-1-1,0 0,0 1,0 0,1-1,-2 1,1 0,0 0,0 0,-1 0,1 0,-1 1,1-1,-1 0,0 1,0-1,0 1,0-1,-1 1,1 0,-1-1,1 1,-1 0,0-1,0 1,0 0,-1-1,1 1,0-1,-1 1,0 0,0-1,1 1,-2 0,-8 33,-2-1,-2-1,-1 0,-1-1,-2-1,-1-1,-4 4,-9 17,-129 188,156-232,0 0,0 0,1 1,0 0,0 0,1 0,1 1,-1-1,1 1,1 2,0-8,1-1,0 0,0 1,0-1,1 0,-1 1,1-1,0 0,0 0,0 0,0 1,1-1,-1 0,1 0,0-1,0 1,0 0,0-1,0 1,0-1,1 1,0-1,-1 0,1 0,0 0,0-1,0 1,0-1,0 1,2-1,12 4,0-1,0-1,0-1,0 0,0-2,1 0,-1 0,8-3,15 1,-30 1,0 0,1-1,-1 0,0 0,0-1,-1-1,1 0,-1 0,1-1,-2 0,1-1,0 1,-1-2,0 1,0-1,-1-1,0 1,0-1,-1 0,4-7,8-10</inkml:trace>
  <inkml:trace contextRef="#ctx0" brushRef="#br0" timeOffset="477.041">594 617,'212'-233,"-209"230,-3 1,1 1,0-1,0 0,-1 1,1-1,0 1,1-1,-1 1,0-1,0 1,1 0,-1-1,1 1,-1 0,1 0,-1 0,1 0,-1 1,1-1,0 0,0 1,-1-1,1 1,0-1,0 1,0 0,0 0,-1 0,1 0,0 0,0 0,0 1,0-1,-1 0,1 1,0 0,0-1,-1 1,1 0,0 0,-1 0,1 0,-1 0,1 0,4 161,-5-160,-1-1,1 1,-1-1,1 0,-1 1,1-1,0 0,0 0,-1 1,1-1,0 0,0 0,0 0,0 0,1 0,-1 0,0 0,0 0,1-1,-1 1,0 0,1-1,-1 1,1-1,-1 1,0-1,1 0,-1 0,1 0,-1 1,1-2,-1 1,1 0,-1 0,1 0,-1-1,1 1,-1 0,1-1,-1 1,0-1,1 0,-1 0,0 1,0-1,0 0,1 0,-1 0,0 0,0 0,57-55,38-91,-83 130</inkml:trace>
  <inkml:trace contextRef="#ctx0" brushRef="#br0" timeOffset="876.712">1271 306,'-9'13,"0"0,1 0,1 0,0 1,0 1,2-1,-1 1,2 0,0 0,-1 11,5-24,-1 0,1 1,0-1,0 0,0 0,0 0,0 0,0 1,0-1,1 0,-1 0,1 0,-1 0,1 0,0 0,0 0,0 0,0 0,0 0,1-1,-1 1,1 0,-1-1,1 1,-1-1,1 1,0-1,-1 0,1 0,0 0,0 0,0 0,0 0,0 0,0-1,0 1,1-1,-1 1,0-1,0 0,0 0,0 0,1 0,0-1,5 0,1 0,-1 0,0-1,0-1,0 1,0-1,-1-1,1 1,-1-1,0-1,2 0,113-130,-111 123,0 0,-1 0,0-1,-1-1,0 1,-1-1,-1-1,0 0,-1 0,-1 0,0 0,-1-1,-1 0,0 0,-1 0,0-12,-2 23,0 1,-1-1,1 1,-1-1,0 1,0-1,0 1,-1 0,1 0,-1-1,0 1,0 1,-1-1,1 0,-1 0,0 1,0 0,0-1,0 1,-1 0,1 1,-1-1,0 0,0 1,0 0,0 0,0 0,0 1,0-1,-1 1,1 0,0 0,-1 1,1-1,-1 1,1 0,-1 0,1 0,-1 1,1-1,-1 1,1 1,0-1,-4 2,1 2,-1 1,1 0,0 1,1-1,-1 2,1-1,1 0,-1 1,2 0,-1 1,1-1,0 1,0-1,1 1,1 0,-1 1,1-1,1 0,0 0,0 1,1-1,0 1,1-1,1 9,-1-10,1 0,-1-1,2 1,-1 0,1-1,0 0,1 1,-1-1,2-1,-1 1,1-1,0 1,0-1,0 0,1-1,0 0,0 0,1 0,-1 0,1-1,0 0,5 1,168 54,-74-40,-78-16</inkml:trace>
  <inkml:trace contextRef="#ctx0" brushRef="#br0" timeOffset="1117.829">819 758,'38'0,"47"-4,18-3,1 1,-2-4,-10 0,-10-3,-10 1,-7 2,-5 2,-4 4,-6 2,-11 1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0,'23'5,"24"2,7-1,0-1,-4-2,-7 0,-5-2,-4-1,-4 0,-6 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7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18,'39'0,"26"0,8 0,-5 0,-8 0,-10 0,-13-4,-9-3,-8 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5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81,'45'-37,"-35"31,0 0,1 1,-1 0,1 1,1 0,-1 0,0 1,1 1,0 0,-1 0,1 1,0 1,0 0,5 1,-15 0,0-1,-1 1,1 0,-1-1,1 1,-1 0,0 0,1 0,-1 0,0 0,0 1,0-1,0 0,0 1,0-1,0 0,0 1,0-1,-1 1,1-1,0 1,-1-1,0 1,1 0,-1-1,0 1,0 0,0-1,0 1,0 0,0-1,0 1,0 0,-1-1,1 1,-1-1,1 1,-2 1,-30 59,-51 37,-31 49,109-138,2-8,1 0,-1 1,1-1,0 1,0 0,0 0,0 0,1 0,-1 0,1 0,0 0,-1 1,2-1,-1 0,0 1,1-1,-1 1,1-1,0 1,0-1,0 0,1 1,-1-1,1 1,0-1,0 0,0 1,0-1,1 0,-1 0,1 0,0 0,0 0,0 0,0-1,0 1,1-1,1 3,7-3,0 0,1 0,-1-1,1 0,-1-1,0 0,1-1,-1 0,1-1,-1 0,0-1,0 0,0-1,0 0,4-3,7-2,-3 1</inkml:trace>
  <inkml:trace contextRef="#ctx0" brushRef="#br0" timeOffset="328.567">726 81,'-14'19,"-5"12,1 4,-2 2,3-1,4-1,5-3,3-1,-2-6,0-3,2 0,1-9,6-6,3-5</inkml:trace>
  <inkml:trace contextRef="#ctx0" brushRef="#br0" timeOffset="582.58">952 24,'-24'44,"-8"18,2 4,6-4,6-9,12-12,7-10,2-4,2-7</inkml:trace>
  <inkml:trace contextRef="#ctx0" brushRef="#br0" timeOffset="994.353">585 166,'6'-12,"0"1,1-1,0 1,0 1,1-1,1 1,0 1,0 0,0 0,2 0,-1 1,1 1,3-2,-8 8,0-1,0 1,0 0,0 1,0 0,0 0,0 0,0 0,0 1,0 0,0 0,0 1,0 0,0 0,-1 0,1 1,-1 0,0 0,0 0,0 0,0 1,0 0,-1 0,1 0,2 5,42 25,-35-28,1-1,-1 0,1 0,0-2,1 0,-1-1,0 0,1-1,0-1,-1 0,1-1,-1-1,0 0,1-1,2-2,7-2</inkml:trace>
  <inkml:trace contextRef="#ctx0" brushRef="#br0" timeOffset="1430.95">246 617,'18'9,"-9"-2,1-2,0 0,1 0,-1-1,1 0,0-1,0 0,0 0,0-2,0 1,1-1,10-1,657-127,-368 117,-284 10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59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1 424,'5'4,"0"-1,1 0,-1 0,1-1,0 0,-1 0,1 0,0-1,0 0,1 0,-1 0,0-1,0 0,0 0,0 0,1-1,-1 0,0 0,0-1,0 0,-1 0,1 0,0 0,3-3,7-5,-1 0,0-1,-1 0,0-1,-1-1,0 0,-1-1,-1 0,0 0,-1-2,0 1,-1-1,-1 0,0-3,3-43,-10 61,-1 0,0-1,0 1,0-1,0 0,0 1,0-1,0 1,-1 0,1-1,-1 1,1-1,-1 1,1-1,-1 1,0 0,1-1,-1 1,0 0,0 0,0 0,0 0,0 0,0 0,-1 0,1 0,0 0,0 0,-1 0,1 1,-1-1,1 1,0-1,-1 1,1-1,-1 1,1 0,-1 0,-1 1,-1 1,1 0,-1 0,1 0,0 0,0 1,0-1,0 1,0 0,0 0,1 0,-1 0,1 0,0 1,0-1,0 1,1-1,-1 1,1 0,0-1,0 1,0 0,1 0,-1 0,1 0,0 0,0 0,0 0,0 0,-1 12,0 0,1 1,1-1,0 0,2 0,-1 0,2 0,0-1,1 1,2 4,-5-15,1 0,-1 0,1 0,-1 0,2-1,-1 1,0-1,1 0,0 0,0 0,0 0,0-1,1 1,-1-1,1 0,0-1,0 1,0-1,0 0,0 0,1 0,-1-1,1 0,-1 0,1-1,-1 1,1-1,-1 0,1 0,-1-1,2 0,9-2,-2-1,1-1,0 0,-1-1,0 0,-1-1,1 0,-1-2,0 1,-1-2,0 1,3-5,26-19,-25 23,0-2,-1 0,0 0,-1-1,0-1,-1-1,-1 0,0 0,-1-1,-1-1,0 0,-1-1,-8 17,0-1,0 0,0 1,0-1,0 0,0 0,-1 0,1 1,-1-1,1 0,-1 0,0 0,1 0,-1 0,0 0,0 0,-1 0,1 0,0 0,-1 0,1 0,-1 0,1 0,-1 1,0-1,0 0,0 0,0 1,0-1,0 0,-1 1,1-1,0 1,-1 0,1-1,-1 1,1 0,-1 0,0 0,0 0,1 0,-1 1,0-1,0 0,0 1,0-1,0 1,0 0,0 0,0 0,0 0,0 0,-1 0,-7 4,1 0,0 1,1 0,-1 1,1 0,0 0,1 0,-1 1,1 0,1 1,-1 0,1 0,0 0,1 0,0 2,-2 0,0-1,1 1,0 0,1 0,0 0,0 1,1 0,1 0,0 0,-1 5,4-13,-1 1,1-1,0 1,-1-1,2 1,-1 0,0-1,1 0,-1 1,1-1,0 1,0-1,1 0,-1 1,1-1,-1 0,1 0,0 0,0 0,0-1,1 1,-1 0,1-1,-1 0,1 1,0-1,0 0,0-1,0 1,0 0,0-1,1 1,16 3,-1-1,0-1,1 0,0-2,-1 0,1-1,0-1,0-1,-1-1,1-1,13-4,7-3,-1-1,-1-2,0-2,-1-1,0-2,-2-2,-1-1,19-16,-52 38,8-6,1 0,-1 0,0 0,-1-1,1-1,-1 1,-1-1,1-1,-1 1,-1-1,0-1,0 1,-1-1,0 0,-1 0,0 0,0-1,-1 0,0 1,-1-6,-2 14,0-1,-1 0,0 1,1-1,-1 0,0 1,-1-1,1 1,0 0,-1-1,1 1,-1 0,0 0,1 0,-1 0,0 0,0 0,-1 0,1 1,0-1,0 1,-1 0,1-1,-1 1,1 0,-1 0,0 1,1-1,-1 1,0-1,1 1,-1 0,0 0,0 0,-1 0,-94 29,82-19,0 0,1 1,0 0,0 1,1 1,1 1,0 0,1 0,0 1,1 1,1 0,1 0,-4 9,11-19,0 1,1-1,-1 0,1 1,1-1,-1 1,1-1,0 1,1-1,0 1,0-1,0 0,0 1,1-1,0 0,1 0,-1 0,1 0,0 0,1-1,-1 1,1-1,0 0,1 0,-1 0,1-1,0 1,9 7,1 1,0-2,1 0,0-1,1 0,0-2,0 0,15 4,179 29,-154-34,-33-5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11.0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1 619,'71'-11,"-1"-3,-1-4,0-2,-1-4,-3-4,-2-4,-2-2,-1-3,-1-3,-3-2,-1-2,29-32,-80 73,1 0,-1 0,-1-1,1 1,0-1,-1 0,0 1,0-2,0 1,0 0,0-1,-1 1,0-1,0 1,0-1,-1 0,0 0,1 0,-2 0,1 0,-1 0,1 0,-1 0,-1-1,1 1,-1 0,0 0,0 0,0 0,-1 1,0-1,0 0,-2-3,2 6,0 0,0 1,0 0,0 0,-1-1,1 1,0 0,-1 1,1-1,-1 0,1 1,0-1,-1 1,0 0,1 0,-1 0,1 0,-1 0,1 1,-1-1,1 1,0 0,-1-1,1 1,0 0,-1 0,1 1,0-1,0 0,0 1,-2 1,-58 56,61-58,-10 10,1 1,0 1,0-1,1 2,1-1,0 1,1 0,1 1,0 0,1 0,0 0,1 1,1-1,1 1,0 0,1 0,0 5,2-16,0 1,1 0,-1-1,1 1,0-1,0 1,1-1,0 0,0 0,0 0,0 0,1-1,0 1,0-1,0 0,0 0,1 0,0-1,0 1,-1-1,2 0,-1-1,0 1,1-1,-1 0,5 0,5 3,1-1,0-1,0 0,0-2,1 1,-1-2,0 0,1-1,0-1,31-6,1-2,-1-2,-1-2,-1-3,0-1,-1-2,-1-2,-1-2,-1-2,-1-2,18-16,-50 37,1-1,-1 1,-1-2,1 1,-1-1,-1 0,0-1,0 1,0-1,-2-1,1 1,-1-1,-1 0,0-1,0 1,-1 0,-1-1,2-12,-5 22,1-1,-1 0,0 1,0-1,0 1,0-1,0 1,0 0,-1-1,1 1,-1 0,0 0,1 0,-1 0,0 0,0 0,-1 1,1-1,0 1,0-1,-1 1,1 0,-1 0,1 0,-1 0,1 0,-1 1,0-1,1 1,-1 0,0-1,1 1,-1 1,0-1,1 0,-1 1,0-1,1 1,-1 0,1-1,-1 1,1 1,-1-1,1 0,0 1,-1-1,1 1,0-1,0 1,0 0,0 0,1 0,-2 2,-10 7,0 0,1 1,1 1,0 0,0 0,1 1,1 1,1 0,0 0,1 0,0 1,1 0,1 0,-2 11,6-21,-1 0,1-1,0 1,1 0,-1-1,1 1,1 0,-1 0,1-1,0 1,0 0,0-1,1 1,0-1,0 1,0-1,1 0,0 0,0 0,0 0,0-1,1 1,0-1,0 0,0 0,0 0,1 0,-1-1,1 0,0 0,0 0,5 1,7 4,2-1,-1 0,1-2,0 0,0-1,0-1,0 0,1-2,3 0,4-3,0-1,-1-1,1-1,-1-1,0-1,-1-2,1-1,-2 0,0-2,0-1,-1-1,0 0,-2-2,0-1,0-1,-2 0,4-5,-17 17,0 1,0-1,-1 0,0-1,0 1,0-1,-1 0,0-1,0 1,-1 0,0-1,0 0,-1 0,0 0,-1 0,1 0,-1 0,-1 0,0 0,0-1,0 1,-1 0,0 0,-1 0,0-2,0 8,1 0,0 0,-1 0,0 0,1 0,-1 0,0 0,0 1,0-1,0 0,0 1,-1 0,1-1,0 1,-1 0,1 0,-1 1,1-1,-1 0,1 1,-1 0,1-1,-1 1,0 0,1 0,-1 1,1-1,-1 0,1 1,-1 0,1-1,-1 1,1 0,-1 0,1 0,0 1,-1 0,-75 64,73-60,0 1,1 0,-1 0,1 0,1 0,-1 1,1-1,1 1,-1 0,1 0,1 0,-1 0,1 1,1-1,0 0,0 0,0 1,1-1,0 0,1 0,0 0,0 0,1 0,0-1,0 1,1-1,0 1,0-1,1-1,-1 1,2 0,-1-1,3 2,2 0,0-1,1 0,0-1,0 0,0-1,1 0,0-1,0 0,0-1,0 0,0-1,1 0,-1-1,1-1,-1 0,2 0,10-1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11.2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1 509,'38'0,"37"0,11 0,-1 0,-9 0,-8 0,-11-5,-5-1,-7 0,-7 1,-4 1,-4 2,-1 1,-12 0,-7 1</inkml:trace>
  <inkml:trace contextRef="#ctx0" brushRef="#br0" timeOffset="251.212">255 734,'38'5,"28"2,6-1,-3-1,-10-2,-8 0,-10-2,-6-1,-5 0,-2-5,-1-2,-6 1</inkml:trace>
  <inkml:trace contextRef="#ctx0" brushRef="#br0" timeOffset="944.959">1383 57,'42'-10,"-1"2,1 1,1 2,-1 3,29 1,-69 1,1-1,-1 0,0 1,1 0,-1-1,1 1,-1 0,1 1,-1-1,0 0,1 1,-1-1,1 1,-1-1,0 1,0 0,1 0,-1 0,0 1,0-1,0 0,0 1,0-1,-1 1,1 0,0 0,-1-1,1 1,-1 0,0 0,1 1,-1-1,0 0,0 0,-1 0,1 1,0-1,-1 1,1-1,-1 0,0 1,0 1,-80 116,31-3,49-114,-1 1,1 0,-1 0,1-1,0 1,1 0,-1-1,1 1,-1 0,1-1,0 1,0-1,1 1,-1-1,1 1,0-1,-1 0,1 0,1 0,-1 0,0 0,1 0,0-1,-1 1,1-1,0 0,0 0,1 0,-1 0,0 0,0-1,3 1,-3-1,0 1,0-1,0-1,1 1,-1 0,0-1,1 1,-1-1,0 0,1 0,-1-1,0 1,1-1,-1 1,0-1,1 0,-1 0,0-1,0 1,0-1,0 1,0-1,-1 0,1 0,2-2,9-8</inkml:trace>
  <inkml:trace contextRef="#ctx0" brushRef="#br0" timeOffset="1182.992">2174 0,'-10'39,"-3"26,-4 3,1-5,3-10,4-7,8-8,4-15,2-11</inkml:trace>
  <inkml:trace contextRef="#ctx0" brushRef="#br0" timeOffset="1368.204">2456 0,'-24'39,"-8"22,-3 5,4-3,7-8,9-9,10-11,7-13</inkml:trace>
  <inkml:trace contextRef="#ctx0" brushRef="#br0" timeOffset="1701.711">1863 86,'43'-16,"0"3,1 1,1 3,0 1,0 2,0 2,1 2,-1 3,45 5,27 18,-2-1,9-6,-100-17</inkml:trace>
  <inkml:trace contextRef="#ctx0" brushRef="#br0" timeOffset="2045.649">1215 763,'57'-5,"68"-6,26-6,7-1,-4-1,-10 2,-14 4,-15 0,-13 1,-9 3,-6 4,-8 1,-9 8,-5 2,-6 0,-2 5,-6-1,-12-1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09.4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788 452,'0'-3,"-1"1,1 0,0-1,-1 1,0-1,0 1,1 0,-1-1,-1 1,1 0,0 0,0 0,-1 0,1 0,-1 0,0 0,0 0,0 1,1-1,-1 1,-1-1,1 1,0 0,0 0,0 0,-1 0,1 0,0 0,-1 1,1-1,-1 1,-1 0,-91-5,77 5,-191 35,103-12,85-20,0 2,1 0,0 0,0 2,0 1,1 0,0 1,-6 6,23-14,-1 0,1 1,-1 0,1 0,0 0,0 0,0 0,0 0,0 0,1 1,-1-1,1 1,-1-1,1 1,0-1,0 1,0 0,0 0,1-1,-1 1,1 0,-1 0,1 0,0 0,0 0,1 0,-1-1,1 1,-1 0,1 0,0 0,0-1,0 1,0 0,0-1,1 1,-1-1,1 1,0-1,-1 0,1 0,0 0,1 0,-1 0,0 0,0 0,1-1,-1 1,1-1,-1 0,1 0,0 0,1 1,15 3,1 0,0-2,0 0,0-1,0-1,0-1,0 0,18-4,25 1,67 3,-129 1,-1-1,1 1,-1-1,1 1,-1 0,1 0,-1-1,1 1,-1 0,0 0,1-1,-1 1,0 0,0 0,0 0,0 0,0 0,0-1,0 1,0 0,0 0,0 0,0 0,0-1,-1 1,1 0,0 0,0 0,-1-1,1 1,-1 0,1 0,-1-1,1 1,-1 0,1-1,-1 1,0-1,1 1,-1-1,0 1,1-1,-1 1,0-1,0 0,0 1,1-1,-1 0,0 0,0 1,0-1,0 0,1 0,-1 0,0 0,0 0,0 0,0 0,0-1,-97 54,12-8,2 3,-48 39,123-82,0 2,1-1,-1 1,1 1,1-1,-1 2,1-1,1 1,-1-1,2 2,-1-1,1 1,0 0,1 0,0 1,4-7,0-1,0 0,1 1,-1-1,1 0,0 1,0-1,0 0,0 0,1 0,-1 0,1 0,0 0,-1 0,1-1,1 1,-1-1,0 1,1-1,-1 0,1 0,0 0,-1 0,1 0,0-1,2 2,83 28,-74-28,0-2,1 0,-1 0,1-1,-1-1,0 0,0-1,1-1,-1 0,-1-1,1 0,0-1,-1-1,0 0,-1-1,1 0,-1-1,0 0,-1-1,0-1,-1 1,0-2,0 1,-1-1,0-1,-1 0,5-9,0-4</inkml:trace>
  <inkml:trace contextRef="#ctx0" brushRef="#br0" timeOffset="417.519">477 1,'-21'87,"-14"226,31-231,-3-1,-4 1,-4-2,-3 0,-3-1,-4 1,3-19,-50 190,72-248,-2 5,0 0,0 0,1 1,0-1,1 1,-1-1,2 1,-1 0,1-1,1 0,0 1,0-1,0 0,1 0,0 0,3 4,6-1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20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56,'0'1,"1"-1,-1 0,0 0,0 1,0-1,0 0,0 0,0 0,1 1,-1-1,0 0,0 0,0 0,1 1,-1-1,0 0,0 0,1 0,-1 0,0 0,0 0,1 1,-1-1,0 0,0 0,1 0,-1 0,0 0,0 0,1 0,-1 0,0 0,0 0,1 0,-1 0,0 0,-13 27,-129 185,101-105,41-103,1 1,0 0,-1 0,2-1,-1 1,0 0,1-1,0 1,0-1,0 0,1 0,-1 0,1 0,0 0,0 0,1-1,-1 0,1 1,-1-1,1 0,0-1,0 1,1-1,-1 0,0 0,1 0,-1 0,1-1,0 0,-1 0,1 0,0-1,0 1,-1-1,1 0,0 0,0-1,2 0,8 2,-7 0,0 0,-1-1,1 1,0-2,0 1,0-1,0 0,0-1,0 0,0 0,-1 0,1-1,-1-1,1 0,5-9</inkml:trace>
  <inkml:trace contextRef="#ctx0" brushRef="#br0" timeOffset="615.064">20 198,'-3'-5,"1"0,-1 0,1-1,0 1,0-1,1 1,-1-1,1 0,0 0,1 0,0 1,0-1,0 0,0 0,1 0,0 1,0-1,1 0,0 1,0-1,0 1,0-1,1 1,0 0,0 0,0 0,1 1,-1-1,1 1,1 0,-1 0,0 0,1 0,0 1,0 0,4-3,8 3,-1 1,0 0,0 2,1-1,-1 2,0 0,1 1,-1 1,0 0,0 1,0 1,-1 0,0 1,0 1,0 0,-1 1,0 1,-1 0,1 1,-2 1,4 3,-7-7,1 0,-1-1,1 0,0-1,1 0,-1 0,1-1,0-1,0 0,1 0,-1-1,0-1,1 1,-1-2,1 0,-1 0,1-1,-1-1,2 0,-7 0,0 0,-1-1,0 0,0 0,0-1,0 1,0-1,-1 0,1 0,-1-1,0 1,0-1,-1 0,1 0,-1 0,0 0,-1-1,1 1,-1-1,0 0,1-5,-5-4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30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1125,'53'-76,"-3"-2,-4-2,-3-2,3-19,67-123,-17 66,81-96,-160 229,22-21,-38 46,0 1,0-1,0 1,0-1,-1 1,1-1,0 1,0 0,0 0,-1-1,1 1,0 0,-1 0,1 0,-1 0,1 0,-1 0,1 0,-1 0,0 0,1 0,-1 0,0 0,0 0,0 0,0 0,0 0,0 0,0 0,0 0,0 0,0 0,-1 0,1 0,0 0,-1 0,1 0,-1 0,1 0,-1 0,1-1,-1 1,0 0,1 0,-1 0,0 0,0 1,-36 259,35-212,2 1,3 0,1-1,3 0,1 0,3-1,2 0,2 0,2-2,2 0,2-1,2-1,2-1,17 21,-24-47,-18-17,0-1,0 1,0 0,-1 0,1 0,0-1,0 1,0 0,0 0,0-1,0 1,0 0,0 0,0-1,0 1,1 0,-1 0,0-1,0 1,0 0,0 0,0-1,0 1,0 0,1 0,-1 0,0 0,0-1,0 1,0 0,1 0,-1 0,0 0,0-1,0 1,1 0,-1 0,0 0,0 0,1 0,-1 0,-8-13,-1 1,0 0,-1 1,0 0,-1 1,0 0,-12-8,1-1,-7-7,-2 2,0 1,-2 2,0 1,-1 1,-1 2,-1 2,0 1,-1 2,0 1,-1 2,0 2,-22-2,55 9,1-1,0 1,0-1,0 1,-1 0,1 1,0-1,0 1,0 0,0 0,-1 0,2 1,-1-1,0 1,0 0,0 0,-1 1,-7 10</inkml:trace>
  <inkml:trace contextRef="#ctx0" brushRef="#br0" timeOffset="1327.177">988 1152,'60'-51,"21"-17,-3-4,-2-2,-5-4,23-35,-71 75,-2-1,-2-1,-1 0,-2-2,-2 1,-2-2,-2 0,3-24,-11 60,0 0,0 0,-1 0,0 0,0 0,-1 0,1 0,-2-1,1 1,-1 0,0 0,0 0,-1 0,0 0,0 0,-1 0,0 1,0-1,0 1,-1 0,-1-1,1 6,1 0,-1 1,0-1,0 1,0 0,0 0,1 0,-1 0,0 1,0 0,0 0,1 0,-1 0,0 0,1 1,-1 0,1-1,-1 1,1 1,0-1,0 0,0 1,0-1,1 1,-1 0,1 0,-1 0,1 0,0 1,0-1,1 1,-1-1,-31 43,3 1,1 1,3 2,1 0,3 2,0 7,16-46,0 1,0 0,1 0,1 0,1 0,0 1,0 0,2 0,0-1,0 1,1 0,1 0,1 0,0 0,1-1,0 1,2-1,-1 0,2 0,-1-7,0 0,1-1,0 1,0-1,1-1,-1 1,1-1,1-1,-1 1,1-1,-1 0,1-1,0 0,0 0,1 0,-1-1,1-1,5 1,9 1,1-1,0-1,-1-1,1-1,-1-1,7-3,12-5,-1-2,-1-2,0-1,-1-3,0-1,-2-1,0-2,-2-2,0-1,3-7,-9 7,-24 19,0 1,0 0,1 0,0 0,0 1,0-1,0 1,1 1,0 0,-1 0,1 0,5-1,-9 6,-1-1,1 1,-1 0,1 0,-1 0,0 0,0 0,0 0,0 1,0-1,-1 1,1 0,-1-1,1 1,-1 0,0 0,0 0,0 0,-1 0,1 0,-1 0,1 0,-1 0,0 0,0 0,-1 0,1 0,-1 0,1 0,-2 3,2 0,1 6,-1-1,0 1,-1 0,-1-1,0 1,0-1,-1 1,0-1,-1 0,0 0,-1 0,0-1,-1 0,0 0,-1 0,0-1,0 0,-1 0,0 0,-1-1,0-1,0 0,0 0,-1 0,0-1,-1-1,1 0,-10 3,-22 5,106-8,172-7,-206-4,0-2,-1 0,0-2,0-1,-2-2,1 0,-1-2,-1-1,0-2,-15 13,-1-1,-1 0,1-1,-1 0,0 0,-1-1,0 0,0-1,0 0,-1 0,-1 0,0-1,0 0,-1 0,0 0,0-1,-1 0,-1 0,-2 10,-1 0,1 0,-1 0,0 0,0 0,1 0,-1-1,0 1,0 0,0 0,0 0,0 0,0 0,0 0,-1 0,1 0,0 0,0 0,-1 0,1 0,-1 0,1 0,-1 0,1 0,-1 0,0 0,1 0,-1 1,0-1,0 0,0 1,0-1,1 0,-1 1,0-1,0 1,0-1,0 1,0 0,0-1,0 1,0 0,-1 0,1 0,0-1,0 1,0 0,0 1,0-1,0 0,0 0,0 0,0 1,0-1,0 0,0 1,0-1,0 1,-58 34,49-26,1 1,-1 0,2 1,-1 0,2 0,0 1,0 0,1 0,0 0,0 4,4-12,1 1,-1-1,1 1,1 0,-1 0,0 0,1 0,0-1,0 1,1 0,-1 0,1 0,0 0,0-1,1 1,-1 0,1-1,0 1,1-1,-1 0,1 0,-1 0,1 0,0 0,1 0,-1-1,1 0,-1 1,4 1,5 1,-1 1,1-2,0 0,1 0,-1-1,1-1,0 0,0-1,0 0,0-1,0 0,0-2,0 1,1-1,-1-1,-1 0,1-1,0 0,0-1,-1-1,0 0,0-1,0 0,-1 0,0-1,0-1,-1 0,0 0,0-1,-1 0,5-6,-5 3,0 1,0-2,-1 1,-1-1,0 0,-1-1,0 1,-1-1,0 0,0-7,-4 16,0 0,0-1,0 1,-1 0,0 0,0-1,-1 1,1 0,-1 0,0 0,0 0,-1 0,0 0,1 0,-2 0,1 0,0 1,-1-1,0 1,0 0,-1 0,1 0,-1 0,1 0,-1 1,-1 0,1 0,0 0,-1 0,-2-1,-27-5,60 17,5-5,0-2,0-2,1 0,-1-3,-1 0,1-2,17-6,3 1,-13 4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39.5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1 106,'445'-1,"-415"-3,0-1,0-1,-1-2,0 0,0-3,-1 0,0-1,20-14,-43 23,22-7,-27 33,-56 161,9 1,0 39,38-177,-34 332,32-221,7-117,2 1,2-1,2 1,1-1,5 12,-9 14,-1-67,1 1,-1-1,1 0,-1 1,0-1,1 0,-1 0,0 0,1-1,-1 1,0 0,1 0,-1-1,1 1,-1-1,0 0,1 1,-1-1,1 0,0 0,-1 0,1 0,0 0,0 0,-1 0,1 0,0-1,-2 0,-17-14</inkml:trace>
  <inkml:trace contextRef="#ctx0" brushRef="#br0" timeOffset="467.765">57 924,'665'-257,"-531"211,-133 45,0 1,0-1,1 1,-1 0,0 0,0-1,1 1,-1 0,0 0,0 0,0 0,1 1,-1-1,0 0,0 0,0 1,1-1,-1 1,0-1,0 1,0-1,0 1,0 0,0-1,0 1,0 0,0 0,0 0,-1 0,1 0,0 0,-1 0,1 0,0 0,-1 0,1 0,-1 0,0 0,1 1,-1-1,0 0,0 0,-7 58,2-36,-32 234,37-253,-1-2,0 1,1-1,0 1,-1-1,1 1,0-1,0 1,1 0,-1-1,0 1,1-1,0 1,-1-1,1 0,0 1,0-1,1 0,-1 1,0-1,1 0,-1 0,1 0,0 0,-1-1,1 1,0 0,1 0,9-1</inkml:trace>
  <inkml:trace contextRef="#ctx0" brushRef="#br0" timeOffset="853.406">989 1460,'-2'-23,"2"0,1-1,1 1,1 0,1 0,1 0,1 1,8-20,2 8,2 1,0 0,3 1,0 1,2 1,2 2,22-22,-45 47,-1 0,1 0,0 1,0-1,0 1,0-1,1 1,-1 0,0 0,1 0,0 0,-1 0,1 0,0 1,0 0,0-1,0 1,0 0,0 0,0 1,1-1,-1 1,0-1,0 1,0 0,1 1,-1-1,0 0,0 1,0-1,1 1,-1 0,0 0,0 1,0-1,-1 1,1-1,5 14</inkml:trace>
  <inkml:trace contextRef="#ctx0" brushRef="#br0" timeOffset="1188.399">1412 1291,'29'-19,"-2"-1,0 0,-1-3,-1 0,-1-1,-1-1,17-26,-38 49,0 0,0 0,0-1,-1 1,1 0,-1-1,1 1,-1-1,0 0,0 1,0-1,0 0,-1 0,1 0,-1 1,0-1,0 0,0 0,0 0,0 0,0 1,-1-1,1 0,-1 0,0 0,0 1,0-1,0 0,0 1,-1-1,1 1,-1 0,0-1,0 1,0 0,0 0,0 0,0 0,0 0,0 1,-3-2,-1 1,-1 0,1 1,-1 0,1 0,-1 0,1 1,-1 0,0 0,1 1,-1 0,1 0,-1 0,1 1,-1 0,1 0,0 1,0-1,0 1,0 1,1-1,-1 1,1 0,0 0,0 1,0-1,1 1,-3 3,0 0,0 1,0 0,0 0,1 1,1 0,0 0,0 0,1 1,0-1,1 1,0 0,0 0,2 0,-1 0,1 1,1 0,2-4,0 1,1-1,0 0,1 0,0 0,0-1,1 1,0-1,0 0,0 0,1-1,0 1,0-1,1 0,0-1,0 0,0 0,1-1,-1 1,1-2,0 1,0-1,1 0,-1-1,0 0,1 0,0-1,-1 0,1 0,3-1,6 2,1-1,-1 0,1-2,-1 0,0-1,1-1,-1 0,0-2,0 0,6-3,-1 1,1 1</inkml:trace>
  <inkml:trace contextRef="#ctx0" brushRef="#br0" timeOffset="1888.964">2146 980,'-38'20,"0"1,2 1,1 2,1 2,1 1,-25 26,8 10,49-62,1 0,-1 1,0-1,1 0,-1 1,1-1,-1 1,1-1,0 1,-1-1,1 1,0-1,0 1,0 0,0-1,0 1,1-1,-1 1,0-1,1 1,-1-1,1 1,-1-1,1 0,0 1,0-1,0 0,0 1,0-1,0 0,0 0,0 0,0 0,0 0,0 0,1 0,-1 0,0-1,1 1,-1 0,1-1,-1 1,1-1,-1 1,1-1,-1 0,1 0,9 3,0-1,0-1,0 0,0 0,0-1,0 0,0-1,0 0,0-1,0 0,0-1,-1 0,1-1,-1 0,0-1,2-1,152-104,-104 64,29-13,-88 60,-1 0,1 0,0 0,-1 0,1 0,-1 0,0 0,1 0,-1 0,0 0,0 0,1 0,-1 0,0 0,0 0,0 0,0 1,-1-1,1 0,0 0,0 0,0 0,-1 0,1 0,-1 0,1 0,-1 0,1 0,-1 0,0-1,1 1,-1 0,0 0,0 0,0 0,1 0,-140 240,115-176,2 2,3 0,2 1,-2 38,14-67,2 1,1 0,2 0,2-1,1 2,17 15,-18-55,-1 0,1 0,-1-1,1 1,0 0,-1 0,1-1,0 1,0 0,-1-1,1 1,0-1,0 1,0-1,0 1,0-1,-1 1,1-1,0 0,0 0,0 1,0-1,0 0,0 0,0 0,0 0,0 0,0 0,0-1,0 1,0 0,0 0,0-1,0 1,0-1,0 1,0-1,-1 1,1-1,0 1,0-1,0 0,-1 1,1-1,0 0,-1 0,1 1,-1-1,1 0,-1 0,1 0,-1 0,0 0,1 0,-1 0,3-4,0 0,-1-1,1 0,-1 1,0-1,-1 0,1 0,-1 0,-1 0,1 0,-1 0,0 0,0 0,-1 0,1 0,-1 0,-1 0,1 0,-1 0,0 1,0-1,-1 0,0 1,-2-4,-1-2,-1 2,1-1,-1 1,-1 0,0 0,0 1,-1 0,0 0,0 1,-1 0,1 1,-8-4,4 5,0 0,0 1,-1 0,0 1,1 1,-1 0,0 1,0 0,0 1,0 0,0 2,0-1,0 2,1 0,-11 4,25-7,0 0,0 0,-1 0,1 0,0 0,0 1,0-1,0 0,0 1,-1-1,1 0,0 1,0-1,0 1,-1-1,1 1,0 0,-1-1,1 1,-1 0,1-1,-1 1,1 0,-1 0,1 0,-1-1,0 1,1 0,-1 0,0 0,0 0,1 0,-1 0,0-1,0 1,0 0,0 0,0 0,-1 0,1 0,0 0,0 0,-1 0,1-1,0 1,-1 0,1 0,-1 0,1-1,-1 1,1 0,-1 0,1-1,-1 1,0-1,1 1,-1 0,0-1,0 0,0 1,29 0,-1-2,0-1,0-1,0-1,0-1,23-8,244-87,-259 85,0-2,-1-2,0-1,-2-2,14-12,-32 23</inkml:trace>
  <inkml:trace contextRef="#ctx0" brushRef="#br0" timeOffset="2188.397">2654 1122,'7'12,"0"0,2-1,-1 0,1 0,1-1,0 0,0-1,1 0,0-1,3 2,-10-8,1 1,0-1,0 1,0-2,0 1,0 0,0-1,0 0,1 0,-1 0,0-1,1 0,-1 0,0 0,1-1,-1 0,0 0,0 0,1-1,-1 1,0-1,0 0,-1-1,1 1,0-1,-1 0,3-2,6-7,-1-1,0 0,-1-1,-1 0,0 0,-1-1,-1-1,6-13,-3 8,-3 7,0-1,-1 0,-1-1,0 1,-1-1,-1-1,2-13,-6 12</inkml:trace>
  <inkml:trace contextRef="#ctx0" brushRef="#br0" timeOffset="2670.375">3134 1263,'28'2,"0"-1,1-2,-1 0,0-2,0-1,0-2,0 0,-1-2,19-8,-36 13,0 0,-1-1,1-1,-1 0,0 0,0 0,-1-1,1-1,-1 1,0-2,-1 1,0-1,0 0,-1 0,0 0,0-1,-1 0,2-6,15-66,-22 79,1-1,-1 1,-1 0,1 0,0 0,-1 0,1-1,-1 1,1 0,-1 0,0 0,0 0,0 0,0 0,0 1,0-1,-1 0,1 0,-1 1,1-1,-1 1,0 0,1-1,-1 1,0 0,0 0,0 0,0 0,0 0,0 0,0 1,0-1,0 1,0-1,0 1,-1 0,1 0,-5-1,0 1,0 0,0 1,-1 0,1 0,0 0,0 1,1 0,-1 0,0 0,1 1,-1 0,1 1,0 0,0-1,0 2,0-1,1 1,0 0,0 0,-4 5,-3 5,1 0,0 1,1 0,0 0,2 1,0 0,-4 13,9-24,0 0,1 0,-1 0,1 0,0 1,1-1,0 1,0-1,0 1,1-1,-1 1,2 0,-1-1,1 1,0-1,0 1,1-1,0 0,0 1,0-1,1 0,0 0,0-1,1 1,-1 0,1-1,1 0,-1 0,0 0,2 0,10 4,-1 0,1-1,0-1,0-1,1 0,0-2,0 1,0-2,1 0,-1-1,1-1,-1-1,1 0,0-2,13-2,52-14,-59 13</inkml:trace>
  <inkml:trace contextRef="#ctx0" brushRef="#br0" timeOffset="3070.561">3782 1347,'10'-11,"184"-229,-198 249,1 0,-1 0,1 0,1 0,0 0,0 0,1 1,0-1,0 1,1-1,0 1,1 2,2-9,-1 1,1-1,-1 1,1-1,0 0,0 0,0 0,1 0,-1-1,1 1,-1-1,1 0,0 0,0 0,0-1,0 1,0-1,0 0,0 0,1-1,-1 1,0-1,0 0,1 0,-1 0,0 0,1-1,-1 0,0 0,0 0,0 0,0-1,0 0,0 0,0 0,-1 0,3-1,5-6,-1 0,0-1,0 0,-1 0,0-1,-1-1,0 1,-1-1,0 0,-1-1,0 0,-1 0,0 0,-1 0,-1-1,0 0,-1 0,1-10</inkml:trace>
  <inkml:trace contextRef="#ctx0" brushRef="#br0" timeOffset="3436.935">4713 924,'-26'14,"1"0,1 2,0 1,1 2,0 0,2 1,1 1,-15 18,33-37,0 1,0-1,0 1,0 0,0 0,1-1,-1 1,1 0,0 1,0-1,0 0,0 0,0 0,1 1,-1-1,1 0,0 1,0-1,0 0,1 0,-1 1,1-1,0 0,-1 0,2 0,-1 1,0-1,1 0,-1-1,1 1,0 0,0 0,0-1,0 1,0-1,1 1,-1-1,1 0,-1 0,1 0,2 1,13 7,0 0,0-1,1-1,0-1,0-1,1 0,0-2,0 0,0-1,0-1,0-1,1 0,18-3,40-33,-65 25</inkml:trace>
  <inkml:trace contextRef="#ctx0" brushRef="#br0" timeOffset="4206.469">5080 953,'-6'18,"1"1,1 0,1 0,1 1,0-1,1 1,1-1,1 1,1-1,1 7,-2-23,-1 0,0-1,1 1,-1 0,1 0,0 0,0-1,0 1,0-1,0 1,1-1,-1 1,1-1,0 0,0 1,0-1,0 0,0 0,0 0,0-1,0 1,1 0,-1-1,1 0,-1 0,1 1,0-1,-1-1,1 1,0 0,0-1,0 1,0-1,-1 0,1 0,0 0,0 0,0-1,0 1,-1-1,1 1,0-1,0 0,-1 0,1-1,1 0,19-12,-1-1,-1-1,0-1,-1-1,-1-1,-1-1,13-17,24-24,35-41,-90 101,1 0,-1 1,1-1,-1 0,0 0,1 0,0 1,-1-1,1 0,-1 1,1-1,0 1,-1-1,1 1,0-1,0 1,0-1,-1 1,1-1,0 1,0 0,0 0,0 0,0-1,0 1,-1 0,1 0,0 0,0 0,0 0,0 0,0 1,0-1,0 0,-1 0,1 1,0-1,0 0,0 1,-1-1,1 1,0-1,0 1,-1-1,1 1,0 0,-1-1,1 1,-1 0,1 0,-1-1,1 1,-1 0,1 0,-1 0,0-1,0 1,1 0,-1 0,0 0,0 0,0 0,11 58,-12 373,1-410,2 62,-5 0,-3 0,-4 0,-3 1,-27 8,38-91,1 0,0 0,-1 0,1 0,-1 0,0-1,0 1,0 0,0-1,0 1,0-1,0 0,0 0,0 1,-1-2,1 1,0 0,-1 0,1-1,-1 1,1-1,0 0,-1 0,1 0,-1 0,1 0,-1 0,1-1,-1 1,1-1,-1 0,1 1,0-1,0 0,-1 0,1-1,0 1,-1-1,-3-6,0 1,1-1,0 0,1 0,0-1,0 1,1-1,0 0,0 0,1 0,0 0,1-1,0 1,0 0,1-1,0 1,1-1,0 1,0 0,1 0,0 0,1 0,3-9,-2 3,1 1,0-1,1 1,0 0,1 0,0 1,2 0,-1 0,1 1,1 0,1 1,-1 0,1 0,1 1,0 1,1 0,0 0,0 2,0-1,3 1,48-4,-53 11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1:23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371,'1'40,"-3"0,-1 0,-2 0,-1 0,-12 35,-19 31,-5-1,-25 40,11-24,54-120,1 1,0-1,0 1,1 0,-1-1,0 1,1 0,-1-1,0 1,1 0,0 0,0-1,-1 1,1 0,0 0,0 0,0 0,1-1,-1 1,0 0,1 0,-1-1,1 1,0 0,-1 0,1-1,0 1,0-1,0 1,0-1,0 1,1-1,-1 0,0 1,1-1,-1 0,1 0,-1 0,1 0,-1 0,1-1,0 1,-1 0,1-1,0 1,0-1,-1 0,1 1,0-1,0 0,0 0,0 0,129-15,-32-2,-21 18,-56 1,-1-1,1-1,0-2,-1 0,1-1,13-4,-17 1</inkml:trace>
  <inkml:trace contextRef="#ctx0" brushRef="#br0" timeOffset="803.231">1849 483,'-1'-3,"0"1,1 0,-1-1,1 1,-1 0,1-1,0 1,0 0,0-1,0 1,0-1,1 1,-1 0,1-1,-1 1,1 0,0-1,0 1,0 0,0 0,0 0,1 0,-1 0,1 0,-1 0,1 1,0-1,0 0,-1 1,1-1,0 1,0 0,2-1,74-39,-75 40,13-5,0 0,0 1,0 1,1 0,0 1,-1 1,1 1,0 0,0 1,0 1,-1 1,1 0,0 1,11 4,-24-6,0 0,0 1,0 0,0-1,0 2,0-1,-1 0,1 1,-1-1,1 1,-1 0,0 0,0 1,-1-1,1 0,-1 1,1 0,-1 0,0-1,0 1,-1 1,1-1,-1 0,0 0,0 0,-1 1,1-1,-1 0,0 1,0-1,0 0,0 1,-1-1,0 0,0 0,0 1,0-1,-1 0,0 1,-153 174,153-177,0 0,1 0,0 1,-1-1,1 0,0 0,0 1,0-1,0 1,1-1,-1 0,1 1,-1 0,1-1,0 1,0-1,0 1,0-1,1 1,-1-1,1 1,-1-1,1 1,0-1,0 0,0 1,0-1,1 0,-1 0,1 0,-1 0,1 0,0 1,77 56,-39-34,-34-21,0 0,0 0,-1 1,0-1,1 1,-2 1,1-1,0 0,-1 1,0 0,-1 0,1 1,-1-1,0 1,-1-1,1 1,-1 0,-1 0,1 0,-1 0,-1 0,1 0,-1 0,0 0,-1 1,0-1,0 0,0 0,-1 0,0 0,0-1,-1 1,0-1,0 1,0-1,-1 0,-1 1,-7 3,-1-1,0 0,-1 0,1-2,-2 0,1 0,-1-2,0 1,0-2,0 0,-1-1,0-1,1 0,-8-1,-147 2,168-3,1 0,-1 0,0 0,0 0,1 0,-1-1,0 1,1 0,-1-1,0 0,1 1,-1-1,0 0,1 0,0 0,-1 0,1 0,-1 0,1 0,0 0,0-1,0 1,-1 0,1-1,1 1,-1-1,0 0,0 1,0-1,1 1,-1-1,1 0,0 1,-1-1,1 0,0 0,0 1,0-1,0 0,0 0,0 1,1-1,-1 0,1 0,-1 1,1-1,-1 0,1 1,0-1,0 1,0-1,0 1,0-1,0 1,1-1,9-15</inkml:trace>
  <inkml:trace contextRef="#ctx0" brushRef="#br0" timeOffset="1463.942">2667 371,'-1'-2,"0"0,0 0,0 0,1 0,-1 0,1 0,-1 0,1 0,0 0,-1 0,1 0,0 0,0 0,1 0,-1 0,0 0,1 0,-1 0,1 0,-1 0,1 0,0 1,0-1,0 0,0 0,0 1,1-1,-1 0,0 1,1-1,-1 1,1 0,-1-1,1 1,0 0,0 0,-1 0,1 0,0 1,0-1,82-19,53 33,-133-13,-1 1,1 1,-1-1,1 1,-1-1,0 1,0 0,1 0,-1 0,-1 0,1 1,0-1,-1 1,1 0,-1 0,0 0,0 0,0 0,0 0,0 1,-1-1,1 0,-1 1,0 0,0-1,-1 1,1-1,-1 1,1 0,-1 0,0-1,-1 1,1 0,-1-1,1 1,-5 11,-1 0,0 0,-1-1,0 0,-1 0,0-1,-2 0,1 0,-2-1,1-1,-2 1,1-2,-1 0,-1 0,-2 0,-27 27,41-37,0 0,0 1,1-1,-1 0,0 1,0-1,0 1,0 0,1-1,-1 1,0 0,0-1,1 1,-1 0,0 0,1-1,-1 1,1 0,-1 0,1 0,0 0,-1 0,1 0,0 0,0 0,-1 0,1 0,0 0,0 0,0 0,0 0,0 0,1 0,-1 0,0 0,0 0,1-1,-1 1,0 0,1 0,-1 0,1 0,-1 0,1 0,0-1,-1 1,1 0,0-1,-1 1,1 0,0-1,0 1,0-1,-1 1,1-1,0 1,1-1,90 18,-90-18,146 52,-144-49,1-1,-1 1,0 0,1 1,-2-1,1 1,0 0,-1 0,1 0,-1 0,0 1,-1-1,1 1,-1-1,0 1,0 0,0 0,-1 0,1 0,-1 1,-1-1,1 0,-1 0,0 1,0-1,0 0,-1 0,0 2,-3 7,-2-1,0 1,0-1,-1 0,-1 0,0-1,-1 0,0 0,-1-1,0 0,0-1,-2 0,1-1,-1 0,0-1,-1 0,0-1,0-1,-3 1,-13 6,0-1,0-1,-1-2,-1-1,0-1,0-2,-15 1,21-5</inkml:trace>
  <inkml:trace contextRef="#ctx0" brushRef="#br0" timeOffset="4584.013">607 60,'-33'117,"-30"142,-10-2,-13-2,-114 191,94-225,66-145,40-75,-1-1,1 1,-1-1,1 1,-1-1,1 1,-1-1,1 1,0 0,0-1,-1 1,1 0,0-1,0 1,-1 0,1-1,0 1,0 0,0 0,0-1,0 1,0 0,0-1,1 1,-1 0,0-1,0 1,0 0,1-1,-1 1,0 0,1-1,-1 1,0-1,1 1,-1-1,1 1,-1-1,1 1,-1-1,1 1,-1-1,1 1,0-1,-1 0,1 1,0-1,-1 0,1 0,0 0,-1 1,1-1,0 0,-1 0,1 0,0 0,-1 0,1 0,0 0,0 0,-1-1,45-11,0-6,0 1,1 2,0 2,1 2,1 2,-1 2,24 1,315-4,146-7,-254 15,274-25,-40 28,-223-31,-242 30,91-10,12-9,-145 17,0 0,0-1,0 1,-1-1,1 0,-1-1,0 1,0-1,0 0,0 0,-1 0,0 0,0-1,0 1,0-1,-1 0,1 0,-1 0,0 0,-1 0,1-1,-1 1,0 0,-1-1,1 1,-1 0,0-1,-1-4,2 2,94-420,-53 266,37-156,-35 150,44-53,-87 220,0-1,-1 1,1-1,-1 0,1 1,-1-1,1 1,-1-1,0 0,0 1,0-1,0 0,0 1,-1-1,1 0,0 1,-1-1,1 0,-1 1,1-1,-1 1,0-1,0 1,0-1,0 1,0 0,0-1,0 1,0 0,0 0,-1 0,1 0,0 0,-1 0,1 0,-1 0,1 1,-1-1,1 0,-1 1,0 0,1-1,-78-5,67 6,-227 20,-37 3,136-10,0-6,-93-9,69 0,-988 2,927 29,73-47,140 17,0-1,-1 1,1 1,0 0,-1 1,1 0,0 1,0 0,0 1,0 1,0 0,1 0,-8 5,-1-2,1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6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73 645,'-59'198,"46"-105,13-90,0 0,0 0,0 0,1 0,-1 0,1 0,0-1,0 1,0 0,0 0,0-1,0 1,1-1,-1 1,1-1,0 1,0-1,0 0,0 0,0 0,0 0,1 0,-1-1,1 1,-1-1,1 1,0-1,-1 0,1 0,2 0,2-1,0-1,0 0,-1 0,1-1,0 1,-1-2,1 1,-1-1,0 0,0 0,0-1,0 1,0-1,-1-1,0 1,0-1,0 0,0 0,-1 0,0-1,0 0,3 0,-1-1,-1 0,1 0,-1-1,-1 1,1-1,-1 0,0 0,-1-1,0 1,-1-1,1 0,-1 1,-1-1,0 0,0 0,-1 0,0 0,-1 0,0 0,0 0,0 0,-2 0,1 1,-1-1,0 1,0 0,-1 0,-1 0,-3-6,1 4,0 0,-1 0,0 1,0 0,-1 1,0 0,-1 0,0 1,0 0,-1 1,-6-3,16 9,0-1,-1 1,1 0,-1 0,1 0,-1 0,1 0,0 1,-1-1,1 0,0 1,-1-1,1 1,0-1,-1 1,1 0,0-1,0 1,0 0,-1 0,1 0,0 0,0 0,0 0,1 0,-1 0,0 0,0 1,1-1,-1 0,0 0,1 1,-1-1,1 0,0 1,-1-1,1 1,0-1,0 0,0 1,0-1,0 1,0-1,1 0,-1 1,0-1,1 0,-1 1,1-1,-1 0,1 1,-1-1,1 0,0 0,0 0,0 1,0-1,0 0,0 0,0 0,0-1,0 1,0 0,0 0,1-1,-1 1,0 0,1-1,2 4,0 0,0-1,1 0,-1 0,1 0,0 0,0-1,0 1,0-2,0 1,1 0,-1-1,1 0,-1 0,0 0,1-1,0 0,-1 0,1-1,-1 1,1-1,-1 0,0-1,1 1,-1-1,0 0,0 0,0-1,10-4,0 0,-1-1,0-1,0 0,-1-1,0 0,-1-1,0-1,-1 0,10-8,-1-2,-2 0,0-2,-1 0,-2 0,0-2,-2 0,0 0,-2-1,-1-1,-1 1,-2-2,-1 1,0-8,-6-131,1 167,-1 0,0 1,0-1,1 0,-1 0,0 0,0 0,1 0,-1 0,0 0,1 0,-1 1,0-1,0 0,1 0,-1 0,0 0,1-1,-1 1,0 0,0 0,1 0,-1 0,0 0,0 0,1 0,-1 0,0-1,0 1,1 0,-1 0,0 0,0 0,0-1,1 1,-1 0,0 0,0-1,0 1,0 0,1 0,7 31,55 632,-43-444,-10 0,-10 52,0-244,-1 0,-2-1,0 1,-2-1,-1 0,0 0,-2-1,-2 0,0 0,-12 20,-39 6,59-50,1-1,-1 1,0-1,0 0,0 0,0 0,0 0,0 0,0 0,0 0,0 0,1-1,-1 1,0-1,0 0,0 1,0-1,1 0,-1 0,0 0,1 0,-1 0,1 0,-1-1,1 1,0-1,-1 1,1-1,0 1,0-1,0 1,0-1,0 0,1 0,-1 0,0 1,1-1,-1 0,1-2,-4-17,0-1,2 1,0-1,2 0,0 0,2 0,0 0,1 1,4-12,10-43,3-1,4 2,2 1,4 1,3 2,3 1,7-4,25-35,-40 64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45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1 576,'38'-5,"32"-6,9-2,1 2,-9 3,-12 2,-10-2,-10 0,-6 2,-4 1,-2 2,-10 2,-9 0</inkml:trace>
  <inkml:trace contextRef="#ctx0" brushRef="#br0" timeOffset="245.453">85 943,'43'-10,"39"-7,9-2,-5-2,-8 3,-13 4,-12 5,-10 3,-8 3,-10 7,-9 3</inkml:trace>
  <inkml:trace contextRef="#ctx0" brushRef="#br0" timeOffset="499.834">85 1140,'43'0,"39"-5,14-1,-4 0,-13 1,-15 2,-13-4,-11 0,-8 0,-3 2,-8 2</inkml:trace>
  <inkml:trace contextRef="#ctx0" brushRef="#br0" timeOffset="1495.953">1102 238,'40'-8,"-1"-2,0-1,0-3,-1 0,-1-3,-1-1,0-1,-1-3,9-7,-41 27,0 0,0 0,-1-1,1 1,0 0,-1-1,0 0,1 0,-1 0,0 0,0 0,-1 0,1 0,-1 0,1-1,-1 1,0-1,-1 1,1-1,0 1,-1-1,0 3,0 1,-1-1,1 1,0-1,0 0,-1 1,1-1,0 1,-1-1,1 1,-1-1,1 1,-1 0,1-1,-1 1,1-1,-1 1,1 0,-1 0,1-1,-1 1,1 0,-1 0,0 0,1-1,-1 1,1 0,-1 0,0 0,1 0,-1 0,0 0,1 0,-1 0,1 1,-1-1,0 0,1 0,-1 0,1 1,-1-1,0 0,1 1,-1-1,1 0,-1 1,1-1,0 1,-1-1,1 1,-1-1,1 1,0-1,-1 1,-26 26,15-1,1 1,1-1,1 1,2 1,1 0,0 0,2 0,2 1,0-1,2 1,1-1,5 26,-4 19,-2 357,-4-368,-4 1,-2-1,-14 45,23-98,-1 0,0-1,-1 1,1-1,-2 0,1 1,-1-2,0 1,-1 0,0-1,0 0,-1 0,1 0,-2-1,1 0,-1 0,1 0,-2-1,1 0,-1 0,1-1,-1 0,0-1,-3 1,0-2,0 1,0-2,-1 1,1-1,0-1,0 0,-1-1,1 0,0-1,0 0,0-1,0 0,0 0,1-1,-1-1,1 0,0 0,1-1,-1 0,-6-6,12 9,1 0,0 1,0-1,0-1,0 1,0 0,1-1,-1 1,1-1,0 0,0 0,1 0,-1 0,1 0,0 0,0 0,0 0,0 0,1-1,0 1,0 0,0 0,0-1,1 1,-1 0,1 0,0-1,1 1,-1 0,2-2,71-113,-29 74,2 2,2 3,1 1,3 3,1 2,1 2,1 3,2 2,60-18,67-10,-184 55,1-1,-1 1,1 0,-1 0,1 0,-1 0,1 0,-1 0,1 0,-1 0,1 1,-1-1,0 0,1 1,-1 0,1-1,-1 1,0 0,0-1,1 1,-1 0,0 0,0 0,0 0,0 0,0 0,0 1,0-1,0 0,-1 0,1 1,0-1,-1 0,1 1,-1-1,1 1,-1-1,0 1,0-1,1 2,-9 68,3-45,3-15,1 119,7-112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55.1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0,'39'0,"26"0,8 0,-5 0,-8 0,-10 0,-9 0,-6 0,-4 0,-4 0,-9 0,-10 0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55.3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59,'43'-10,"34"-2,8 0,-6 2,-6 3,-11 3,-11 2,-10 1,-6 1,-5 0,-3 1,-6-1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5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1 445,'73'-27,"-1"-2,-1-4,-1-3,-3-3,25-20,-72 44,0 0,0-2,-2 0,0-1,-1-1,-1-1,-1 0,0-3,0-34,-44 89,2 45,3 2,4 0,3 1,3 1,0 46,11-103,-19 202,14-113,-5-1,-5-1,-15 43,32-148,1 0,-1 0,0 0,0 0,-1 0,0-1,0 1,0 0,-1-1,1 1,-1-1,-1 0,1 0,-1 0,0-1,0 1,0-1,-1 0,1 0,-1 0,0-1,0 0,0 0,-1 0,1 0,-1-1,1 0,-1 0,0 0,0-1,-5 1,-11-7</inkml:trace>
  <inkml:trace contextRef="#ctx0" brushRef="#br0" timeOffset="332.89">1 1009,'47'-31,"0"2,3 1,0 4,1 1,30-8,-57 22,417-152,-350 113,-124 91,22-30,1 0,1 0,0 1,1 1,0 0,1 0,1 0,0 1,1 0,-1 8,5-17,-1 0,2 0,-1 0,1 0,0 0,0 0,1 0,0 0,0 0,1 0,0 0,0 0,1-1,0 1,0-1,0 1,1-1,0 0,0-1,0 1,1-1,0 0,0 0,0 0,6 4,10 4,0-2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53.1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508 227,'0'-1,"0"0,0 1,0-1,0 0,1 0,-1 1,0-1,0 0,-1 1,1-1,0 0,0 0,0 1,0-1,-1 0,1 1,0-1,-1 0,1 1,0-1,-1 0,1 1,-1-1,1 1,-1-1,1 1,-1-1,0 1,1-1,-1 1,0 0,1-1,-1 1,0 0,1-1,-1 1,0 0,1 0,-1 0,0 0,0 0,1 0,-1 0,0 0,0 0,1 0,-1 0,0 0,0 0,1 1,-1-1,0 0,1 1,-1-1,0 0,1 1,-1-1,1 1,-1-1,1 1,-1-1,1 1,-1-1,1 1,-1 0,-39 13,1 1,0 3,2 0,-24 17,-48 24,-13-4,123-55,-1 0,1 0,-1 0,1 0,-1 1,0-1,1 0,-1 0,1 1,-1-1,0 0,1 1,-1-1,0 0,1 1,-1-1,0 0,0 1,1-1,-1 1,0-1,0 0,0 1,0-1,0 1,1-1,-1 1,0-1,0 1,0-1,0 1,0-1,0 1,0-1,-1 0,1 1,0-1,0 1,0-1,0 1,-1-1,1 0,0 1,0-1,-1 1,1-1,0 0,0 1,-1-1,1 0,-1 1,1-1,0 0,-1 0,1 0,-1 1,1-1,0 0,-1 0,1 0,-1 0,1 1,-1-1,1 0,-1 0,1 0,0 0,-1 0,41 6,-32-6,171 26,-177-26,0-1,0 0,0 1,0-1,0 1,0 0,0 0,0 0,0 0,0 0,0 0,0 0,0 0,0 1,0-1,0 1,0 0,0-1,0 1,0 0,-1 0,1 0,0 1,-1-1,1 0,-1 0,1 1,-1-1,0 1,1 0,-1-1,0 1,0 0,0-1,0 1,-1 0,1 0,0 0,-1 0,1 0,-1 0,0 0,1 0,-1 0,0 0,0 0,-1 0,1 0,0 0,-91 120,59-83,10-14,1 1,1 1,1 1,-14 29,30-49,1 0,0 0,0 0,1 0,0 0,0 0,1 0,0 0,1 0,-1 0,2 0,-1 0,1 0,0 0,1 0,0-1,0 1,0-1,1 0,0 0,1 0,0 0,0-1,0 0,1 0,-1 0,1-1,4 2,-8-5,0-1,0 0,1 1,-1-1,0 0,1-1,-1 1,1 0,-1-1,1 1,-1-1,1 0,0 0,-1 0,1 0,-1 0,1-1,-1 1,1-1,-1 0,1 0,-1 0,1 0,-1 0,0 0,0 0,0-1,1 1,-1-1,-1 0,1 1,0-1,0 0,-1 0,1 0,-1 0,1-1,0-1,39-93,-34 62,-3 5</inkml:trace>
  <inkml:trace contextRef="#ctx0" brushRef="#br0" timeOffset="312.127">0 1,'42'83,"-4"1,-4 2,8 37,-10 19,-6 2,-7 0,-4 22,3 16,51 192,-62-351,1-5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7:59.5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1,'537'0,"-474"11,-57-5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8:0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341 72,'-29'122,"18"-90,-69 183,61-130,19-83,0 0,1 1,-1-1,0 1,1-1,0 0,-1 0,1 1,0-1,0 0,0 0,1 0,-1 0,0 0,1 0,-1 0,1 0,0-1,-1 1,1 0,0-1,0 0,0 1,0-1,1 0,-1 0,0 0,0 0,1-1,-1 1,0-1,1 1,1-1,13 3,0-1,0-1,1-1,-1 0,0-1,0-1,1 0,9-4,-8-12,-18 6</inkml:trace>
  <inkml:trace contextRef="#ctx0" brushRef="#br0" timeOffset="586.353">2 241,'-1'-3,"1"-1,-1 1,1-1,0 0,0 1,1-1,-1 1,1-1,-1 1,1-1,0 1,1 0,-1-1,1 1,-1 0,1 0,0 0,0 0,0 0,0 0,1 1,-1-1,1 1,1-2,15-16,0 1,1 1,1 0,1 2,0 0,1 2,1 0,23-9,-43 22,1 1,-1-1,1 1,0 0,-1 0,1 1,-1-1,1 1,-1 0,1 0,-1 0,1 1,-1 0,0 0,0 0,0 0,0 0,0 1,0 0,-1 0,1 0,-1 0,0 0,0 1,0 0,0-1,-1 1,1 0,-1 0,0 0,0 1,-1-1,1 2,31 39,-25-38,0 0,1 0,1-1,-1 0,1-1,0 0,0 0,0-1,1 0,-1-1,1 0,0-1,0 0,0-1,0 0,0-1,0 0,0-1,0 0,2-1,11-2,-6-3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8:00.2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1,'0'4,"5"8,1 5,1 5,-2 4,-2 1,-1 2,0 1,-2-1,0 0,0 0,0 0,-1 0,-4-1,-1 0,-1 1,7-6,3-6</inkml:trace>
  <inkml:trace contextRef="#ctx0" brushRef="#br0" timeOffset="324.362">0 649,'39'-9,"45"-14,24-2,3 3,-8 6,-17 4,-13 5,-9 4,-12 2,-4 2,-6 0,-5 0,-4 0,-3-1,-1 1,-2-1,-5 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200 335,'48'-26,"-1"-2,-2-2,0-2,-2-2,14-17,45-78,-101 129,-1 0,0 0,0 1,0-1,1 0,-1 0,0 0,1 1,-1-1,0 0,0 0,1 0,-1 0,0 0,1 0,-1 0,0 0,1 1,-1-1,0 0,1 0,-1 0,0 0,1-1,-1 1,0 0,1 0,-1 0,0 0,1 0,-1 0,0 0,1-1,-1 1,0 0,0 0,1 0,-1-1,0 1,0 0,1 0,-1-1,0 1,0 0,0-1,0 1,1 0,-1 0,0-1,0 1,0 0,0-1,0 1,0 0,-1 38,0-26,19 299,-12-86,-9 0,-17 71,15-251,-2 0,-2 0,-2-1,-2 0,-2-1,-1 0,-9 12,13-31,-1-1,-1 0,-1 0,-1-2,0 0,-2-1,0-1,-2 0,0-2,-1 0,0-1,-1-1,-5 1,16-11,0 1,0-2,-1 0,0 0,0-1,0 0,-1-1,1 0,0-1,-13-1,20 0,1 0,0 0,-1-1,1 0,0 0,0 0,0 0,0-1,0 0,0 1,0-1,0-1,1 1,-1-1,1 1,-1-1,1 0,0 0,0 0,1-1,-1 1,1-1,-1 1,1-1,0 0,0 0,1 0,-1 0,1 0,0 0,0-1,0-1,0-10,0-1,0 1,2 0,0-1,1 1,0 0,2 0,0 0,0 0,2 0,0 1,0 0,2 0,-1 1,9-10,19-28,3 1,2 3,21-19,-55 61,37-40,3 2,1 2,2 2,55-34,43-17,-124 79</inkml:trace>
  <inkml:trace contextRef="#ctx0" brushRef="#br0" timeOffset="665.65">1188 730,'-34'16,"8"2,1 1,1 0,1 2,0 1,2 1,0 0,2 2,1 0,1 1,1 1,1 1,-7 19,21-45,-1 1,1-1,0 0,0 1,1-1,-1 0,0 1,1-1,0 1,-1-1,1 1,0-1,0 1,1-1,-1 1,0-1,1 1,-1-1,1 1,0-1,0 0,0 1,0-1,0 0,1 0,-1 0,1 0,-1 0,1 0,0 0,-1 0,1-1,0 1,0-1,1 1,-1-1,0 0,0 0,0 0,1 0,-1 0,1 0,-1-1,1 1,-1-1,1 0,8 0,0-1,0-1,0 0,0 0,-1-1,1-1,-1 0,0 0,0-1,0 0,-1 0,1-1,-1-1,-1 0,1 0,-1 0,-1-1,1 0,4-8,29-22,180-191,-221 228,1 0,-1-1,1 1,-1 0,1 0,-1 0,1-1,0 1,-1 0,1 0,0 0,0 0,0 0,0 1,0-1,0 0,0 0,0 1,0-1,0 0,0 1,1-1,-1 1,0 0,0-1,1 1,-1 0,0 0,1 0,-1-1,0 2,0-1,1 0,-1 0,0 0,1 0,-1 1,0-1,0 1,0-1,1 1,-1-1,0 1,0 0,0-1,0 1,0 0,0 0,0 0,0 0,0 0,-1 0,1 0,0 0,-1 0,1 0,-1 1,1-1,0 95,-3-84,1-1,0 1,1 0,1-1,0 1,0-1,1 1,0-1,3 8,-3-16,0 1,0-1,0 0,1 0,-1-1,1 1,-1 0,1-1,0 0,0 0,0 0,0 0,0 0,0 0,1-1,-1 1,1-1,-1 0,1 0,-1-1,1 1,0-1,-1 1,1-1,0 0,0-1,99-14,-78 4,-1-2,-1 0,0-1,0-2,-2 0,0-1,0-1,-2-1,-1-1,9-12,-3 8,-2 0,0-2,-2 0,-1-1,-1-1,-2-1,0-1,-2-1,-10 21,14-58,-18 66,0 0,0 0,0 1,-1-1,1 0,0 0,-1 1,1-1,-1 0,0 1,0-1,1 1,-1-1,0 1,0-1,-1 1,1 0,0 0,0-1,0 1,-1 0,1 0,-1 0,1 0,-1 0,1 1,-1-1,0 0,1 1,-1-1,0 1,1-1,-1 1,0 0,0 0,1 0,-3 0,-2 1,-1 0,0 0,1 0,-1 1,1 0,0 0,-1 1,1 0,0 0,1 0,-1 1,0 0,1 0,0 0,0 1,0 0,1 0,-1 0,1 0,1 1,-1 0,1-1,-1 3,3-4,2 0,-1 0,0-1,1 1,0 0,-1 0,2-1,-1 1,0-1,1 1,-1-1,1 0,0 1,0-1,0 0,1 0,-1 0,1-1,0 1,0-1,-1 1,2-1,-1 0,0 0,0 0,1 0,-1-1,1 0,-1 1,1-1,-1 0,1-1,0 1,0-1,1 1,30 14,-25-7,-1-1,1 1,-2 1,1 0,-1 0,0 1,-1 0,0 0,-1 0,0 1,-1 0,0 0,-1 1,0-1,0 1,-2 0,1 0,-1 0,-1 0,0 1,-1-1,0 0,-1 0,-1 1,-1 5,-6 61,12-61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1394,'54'-7,"0"-3,0-2,-1-2,-1-2,0-3,-2-2,48-27,-44 16,-1-2,-2-3,-2-2,-1-2,-2-2,-2-2,29-38,44-70,83-144,-66 92,-104 160,1 2,3 1,36-35,-68 75,-1 0,0 0,1 0,0 0,-1 0,1 0,0 0,0 1,0-1,0 1,1-1,-1 1,0 0,1 0,-1 0,0 0,1 0,-1 0,1 1,-1-1,1 1,0 0,-1 0,1 0,-1 0,1 0,-1 1,1-1,0 1,-1-1,0 1,1 0,-1 0,1 0,-1 0,0 1,0-1,2 1,2 9,0-1,-1 1,0 0,0 1,-1-1,-1 1,0 0,0 0,-2 0,1 0,-1 0,-1 6,2 5,8 77,-4 2,-5-1,-4 0,-5 0,-3 0,-6-1,-3-1,-20 51,31-121,-1-1,-2 0,0-1,-2 0,-1-1,-1 0,-1-1,-1-1,-2-1,0-1,-1 0,-1-2,-1 0,-1-2,-1-1,0 0,-18 7,21-14,0-1,-1 0,0-2,0-1,-1-1,1-1,-1-1,0-1,-1-1,14 0,0-1,0 0,0-1,0-1,0 0,0 0,0-1,0 0,1-1,-1 0,1-1,0 0,1-1,-1 0,1 0,0-1,1 0,-1-1,2 1,-4-5,6 5,1 0,0-1,0 1,1-1,0 0,0 0,1 0,0 0,0 0,1-1,0 1,0 0,1-3,0-14</inkml:trace>
  <inkml:trace contextRef="#ctx0" brushRef="#br0" timeOffset="381.84">2089 1084,'-15'9,"-1"1,1 1,1 1,0 0,1 1,0 0,1 1,0 1,1 0,1 0,1 1,0 0,1 1,0 0,2 0,-2 7,6-17,1 0,1 0,-1 0,1-1,1 1,-1 0,1 0,0-1,1 1,-1 0,2-1,-1 1,0-1,1 0,0 0,1 0,-1 0,1-1,0 1,1-1,-1 0,1 0,0-1,0 1,1-1,-1 0,1 0,0-1,3 2,2 0,0 0,0-1,0 0,0 0,1-1,0-1,-1 0,1-1,0 0,0 0,0-2,0 1,0-1,-1-1,1 0,6-3,1-1,0-2,-1 0,0-1,0 0,-1-2,0 0,-1-1,-1 0,0-1,0-1,-1-1,1-3,-8 10,0-1,-1 1,-1-2,1 1,-1 0,-1-1,0 0,0 0,-1 0,0-1,-1 1,0-1,-1 1,0-1,0 0,-2 0,1 1,-1-1,0 0,-1 1,-1-1,0 1,-1-4,0 6,0-1,0 1,-1 1,1-1,-2 1,1 0,-1 0,0 0,-1 1,0 0,0 0,0 0,0 1,-1 1,0-1,0 1,0 0,-1 1,1 0,-1 0,0 1,0 0,-21-4,-1 2,1 0,-1 3,0 0,-27 4,7 2,9 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0,'-46'558,"42"-521,-3 38,-4-1,-3 0,-7 12,-33 29,102-175,-32 35,-2 2</inkml:trace>
  <inkml:trace contextRef="#ctx0" brushRef="#br0" timeOffset="316.052">328 508,'-29'12,"10"-5,1 0,0 0,1 2,0 0,0 1,1 1,0 0,1 2,1-1,-6 7,19-17,0-1,0 0,0 1,0-1,0 0,0 1,0-1,1 1,-1-1,0 1,1-1,0 1,-1 0,1-1,0 1,0 0,0-1,0 1,0 0,0-1,0 1,0 0,1-1,-1 1,1-1,-1 1,1-1,0 1,0-1,-1 1,1-1,0 1,0-1,1 0,-1 0,0 0,0 1,0-1,1 0,-1 0,1-1,68 33,-55-28,5 2,-8-4,1 1,0 1,-1-1,1 2,-2 0,1 0,0 1,-1 0,-1 1,1 1,-1-1,-1 2,1-1,-2 1,5 6,-6 1</inkml:trace>
  <inkml:trace contextRef="#ctx0" brushRef="#br0" timeOffset="600.725">695 592,'-9'24,"2"1,1-1,1 1,1 0,1 0,1 0,1 0,1 1,2-1,0 0,5 16,-7-38,1 0,0-1,0 1,0 0,1 0,-1-1,1 1,-1-1,1 1,0-1,0 0,0 0,0 0,0 0,1 0,-1 0,0 0,1-1,0 1,-1-1,1 0,0 0,0 0,-1 0,1 0,0 0,0-1,0 0,0 1,0-1,0 0,0-1,0 1,0 0,0-1,0 0,0 1,-1-1,1 0,0-1,0 1,-1 0,1-1,2-1,4-2,0 0,0 0,0-1,0 0,-1 0,0-1,0 0,-1-1,0 0,0 0,-1 0,0-1,0 0,-1 0,0-1,-1 1,0-1,0 0,-1 0,-1 0,1 0,-2-1,1 1,-1-1,-1 1,0-1,-1 1,0-1,0 1,-1-1,-1 1,1 0,-2 0,0-1,1 4,-1 0,0 1,0-1,-1 1,0 0,0 0,-1 0,1 1,-1 0,0 0,-1 0,1 1,-1 0,0 0,0 1,0 0,0 0,-1 1,-2-1,-14-2</inkml:trace>
  <inkml:trace contextRef="#ctx0" brushRef="#br0" timeOffset="1014.004">1034 875,'0'-23,"0"0,2 0,1 1,0-1,2 1,1 0,0 0,2 0,0 1,2 0,0 0,5-6,-14 25,-1 0,1 0,-1 0,1 1,0-1,0 0,0 0,0 0,0 1,0-1,1 0,-1 1,0-1,1 1,-1-1,1 1,0 0,-1 0,1 0,0 0,0 0,0 0,0 0,0 1,0-1,0 1,0-1,0 1,0 0,0 0,0 0,0 0,0 0,0 0,0 0,0 1,0-1,0 1,0-1,0 1,0 0,0 0,-1 0,1 0,0 0,0 0,-1 1,1-1,-1 0,1 1,-1 0,0-1,1 2,9 73,-13-71,1 0,1 0,-1 0,1 0,0 0,0 0,0 0,1 0,0 0,0-1,0 1,0 0,1 0,0-1,0 1,0 0,0-1,1 0,0 0,0 0,0 0,0 0,0 0,1-1,0 0,0 1,0-1,0-1,0 1,1-1,-1 1,1-1,-1-1,3 1,-3-1,1-1,0-1,0 1,-1-1,1 0,0 0,-1 0,1-1,-1 1,1-1,-1 0,0 0,0-1,0 1,0-1,0 0,-1 0,1 0,-1-1,0 1,0-1,0 0,0 0,0 0,-1 0,1-2,3-6,0 0,0 0,-1-1,-1 1,0-1,-1 0,-1-1,0 1,0-1,-1-12,-1 2</inkml:trace>
  <inkml:trace contextRef="#ctx0" brushRef="#br0" timeOffset="1266.464">1655 706,'-10'23,"-3"5,1-4</inkml:trace>
  <inkml:trace contextRef="#ctx0" brushRef="#br0" timeOffset="1531.911">1626 169,'0'0</inkml:trace>
  <inkml:trace contextRef="#ctx0" brushRef="#br0" timeOffset="1781.37">1768 734,'35'-42,"38"-30,-70 72,0 1,-1 0,1-1,-1 1,0 0,1 0,-1 0,0 1,1-1,-1 0,0 1,0 0,0-1,0 1,0 0,-1 0,1 0,0 0,-1 1,0-1,1 0,-1 0,0 1,0-1,-1 1,1-1,0 1,-1-1,1 1,-1 0,0-1,0 1,0 0,0 0,3 7,-3-8,0 1,0-1,0 0,1 0,-1 0,1 0,0 0,-1 0,1 0,0 0,0 0,0 0,1 0,-1-1,0 1,1 0,-1-1,1 1,-1-1,1 1,0-1,0 0,0 0,-1 0,1 0,0 0,0 0,0-1,1 1,-1 0,0-1,0 0,0 0,0 1,0-1,1 0,-1-1,0 1,0 0,0-1,0 1,0-1,0 1,0-1,0 0,0 0,0 0,1-1,8-7,-1-1,0 0,0 0,-1-1,-1 0,0-1,0 0,-1 0,-1-1,0 0,0 0,-2 0,1-1,0-7,0 6,19-26,-10 28</inkml:trace>
  <inkml:trace contextRef="#ctx0" brushRef="#br0" timeOffset="2285.975">2416 508,'-4'-1,"0"-1,0 1,0 0,0 1,-1-1,1 1,0 0,-1 0,1 0,0 0,-1 1,1 0,0 0,0 0,0 0,0 1,0-1,0 1,0 0,0 0,-3 3,-75 72,79-74,1 0,0 0,0 0,0 0,0 0,1 1,-1-1,1 0,0 1,0-1,0 1,0 0,1-1,-1 1,1 0,0-1,0 1,1 0,-1-1,1 1,-1-1,1 1,0-1,1 1,-1-1,0 1,1-1,2 3,-2-4,0 0,0 0,0-1,0 1,0-1,0 0,1 1,-1-1,0 0,1 0,-1 0,1-1,-1 1,1-1,0 1,-1-1,1 0,-1 0,1 0,0 0,-1 0,1-1,-1 1,1-1,-1 0,1 0,-1 0,1 0,-1 0,0 0,3-2,65-49,57-74,-125 125,0 0,-1 0,1 0,0 0,0 0,1 1,-1-1,0 1,0-1,0 1,0 0,0 0,1 0,-1 0,0 0,0 0,0 0,0 1,0-1,1 1,-1 0,0 0,0-1,0 1,-1 1,1-1,0 0,0 0,-1 1,1-1,0 1,-1-1,1 1,-1-1,0 1,0 0,0 0,1 0,-1 0,31 88,-29-80,8 55,-1 0,-4 1,-3-1,-2 1,-4 9,2 3,1-41,-2 1,-1-1,-2 0,-2-1,-9 31,11-52,0 0,-1-1,0 0,-2 0,1-1,-1 0,-1 0,-1-1,0 0,0 0,-1-1,0-1,-1 0,0 0,-5 2,-105 39,118-50,0-1,0 1,0-1,-1 0,1 0,0 0,0 0,-1-1,1 1,0-1,0 0,0-1,0 1,0-1,0 0,0 0,1 0,-1 0,1 0,-1-1,1 0,0 0,0 0,0 0,0 0,1 0,-1-1,1 1,-1-3,1 1,0 0,0-1,0 1,1-1,0 1,0-1,0 0,1 1,-1-1,2 0,-1 0,0 1,1-1,0 0,1 1,-1-1,1 1,0 0,0-1,1 1,0 0,0 0,0 0,3-3,97-105,-101 111,58-50,3 3,2 2,2 3,52-25,78-26,-158 84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6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1,'-9'4,"-9"13,-5 6,-4 6,-2 6,-1 3,0-1,0 3,0 0,1-3,1-2,4-2,7-8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3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961 1,'-3'15,"0"0,0 0,-2-1,1 1,-2-1,0 0,-1 0,0 0,-1-1,-1-1,-3 4,1 3,-107 176,-38 100,126-240,21-41,1 0,0 1,0 0,2 1,0 0,0 0,2 0,0 0,1 1,0-1,1 13,2-26,1 1,-1-1,1 1,0 0,0-1,1 1,-1-1,0 0,1 0,0 1,0-1,0 0,0 0,1-1,-1 1,1 0,-1-1,1 1,0-1,0 0,0 0,0 0,0-1,1 1,-1-1,1 1,-1-1,1 0,-1-1,2 1,114 7,-110-8,275-5,-280 6,0-1,0 0,0 0,0-1,0 1,0-1,0 0,0 0,0 0,-1-1,1 1,0-1,-1 0,0 0,1 0,-1 0,0 0,0-1,0 0,0 0,1-1,-5-6</inkml:trace>
  <inkml:trace contextRef="#ctx0" brushRef="#br0" timeOffset="246.774">1 650,'43'0,"43"0,17 0,0 0,-3 0,-9 0,-10-4,-9-3,-13 1,-6 1,-3 2,0-4,-4-1,0 2,-3 1,-4-3,-9-1</inkml:trace>
  <inkml:trace contextRef="#ctx0" brushRef="#br0" timeOffset="698.123">1779 566,'-36'27,"1"1,1 2,2 2,-5 7,27-28,1 0,0 1,1 0,1 0,0 1,0 0,1 0,1 1,0-1,1 1,0 0,1 1,1-1,-1 13,3-23,0 1,0 0,1-1,-1 1,1 0,1-1,-1 1,0-1,1 0,0 1,0-1,0 0,1 0,-1 0,1 0,0-1,0 1,0-1,1 0,-1 0,1 0,-1 0,1 0,0-1,0 0,1 0,-1 0,0 0,1-1,-1 1,1-1,-1 0,1-1,3 1,3 0,-1 0,1 0,0-1,0-1,-1 0,1 0,0-1,-1-1,0 0,1 0,-1-1,0 0,-1-1,8-4,-6 1,1-1,-2 0,1-1,-1 0,-1-1,1 0,-2 0,0-1,0 0,-1-1,-1 1,0-1,0-1,-2 1,0-1,0 0,-1 0,-1 0,0 0,-1 0,0-6,-2 12,1 1,-2-1,1 0,-1 1,0-1,0 1,-1-1,0 1,0 0,-1 0,0 1,0-1,-1 1,1-1,-2 1,1 1,0-1,-1 1,0 0,0 0,-1 1,1 0,-1 0,0 0,0 1,-1 0,1 1,0-1,-1 1,0 1,-6-1,-112 11,101-1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40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482 706,'-8'-6,"0"-1,-1 2,0-1,0 1,0 0,0 1,-1 0,0 1,0 0,0 0,0 1,0 0,0 1,-1 0,1 1,0 0,-1 1,1 0,0 0,0 1,0 0,0 1,0 0,0 1,1 0,-1 1,1 0,0 0,0 0,1 1,0 1,0 0,0 0,1 0,-1 2,-6 5,0 1,1 0,0 1,1 1,1 0,1 1,0-1,2 2,0-1,1 1,0 1,2-1,0 1,2 0,0 0,0 10,5-23,-1 0,2 0,-1-1,1 1,0 0,0-1,1 0,-1 0,1 0,1 0,-1-1,1 1,0-1,0 0,1-1,0 1,-1-1,1 0,1 0,-1-1,0 0,1 0,0-1,0 0,0 0,0 0,0-1,0 0,0 0,0-1,0 0,0 0,1-1,-1 1,0-2,0 1,0-1,0 0,-1 0,3-2,24-13,0-2,-1-1,-1-2,-2-1,0-1,-1-1,-1-2,-1 0,-2-2,-1-1,-1-1,-2-1,9-20,-7-9,-32 72,4 3,0 0,1 1,0 0,2 0,-1 0,2 0,0 0,1 1,0-1,2 0,-1 1,2-1,0 0,1 1,1-1,0 0,1-1,0 1,1-1,1 0,7 11,70 91,-82-114,0-1,0 1,0-1,0 0,0 0,1 0,-1 0,0 0,1 0,-1-1,0 1,1-1,-1 1,1-1,-1 0,1 0,-1 0,1 0,-1-1,1 1,-1-1,0 1,1-1,-1 0,0 0,1 0,-1 0,0 0,0-1,0 1,0-1,0 1,0-1,-1 0,1 0,1-1,53-77,-29 31,3 2,1 1,2 1,2 2,2 2,5-2,23 2,-64 40,1 1,0-1,-1 1,1 0,-1 0,1 0,0 0,-1 0,1 0,-1 0,1 0,0 0,-1 1,1-1,-1 1,1-1,-1 1,1 0,-1-1,1 1,-1 0,0 0,0 0,1 0,-1 0,0 1,0-1,0 0,0 0,0 1,0-1,0 0,-1 1,1-1,0 1,-1-1,1 1,-1 0,0-1,0 1,1-1,-1 1,0 0,0 0,1 87,-2-79,0 0,0 0,1 0,1 1,-1-1,1 0,1 0,0 0,1 0,0 0,0 0,5 8,-7-16,0 0,1-1,-1 1,1 0,0 0,0-1,0 1,-1-1,1 0,0 0,1 1,-1-1,0 0,0-1,0 1,1 0,-1-1,0 1,1-1,-1 0,0 1,1-1,-1-1,0 1,1 0,-1 0,0-1,1 1,-1-1,0 0,0 0,1 0,-1 0,0 0,0 0,0-1,0 1,0-1,73-60,170-166,-227 211,55-35,-72 53,1 0,-1 0,0 0,0 0,1 0,-1 1,0-1,0 0,-1 1,1-1,0 1,0-1,-1 1,1-1,-1 1,1-1,-1 1,1 0,-1-1,0 1,0 0,0-1,0 1,0 0,-1-1,1 1,0 0,-1-1,1 1,-1-1,1 1,-1-1,0 1,0-1,0 2,-1 5,-17 77,12-58,1 0,1 1,1 0,1 0,2 0,1 12,16 0,-3-28</inkml:trace>
  <inkml:trace contextRef="#ctx0" brushRef="#br0" timeOffset="741.048">2231 679,'-31'31,"3"-6,2 2,0 1,2 1,2 1,0 1,2 0,18-29,1-1,-1 1,1 0,0-1,0 1,-1 0,1 0,0 0,0 0,1 0,-1 0,0 0,1 0,-1 0,1 0,0 0,0 0,-1 0,1 1,1-1,-1 0,0 0,0 0,1 0,-1 0,1 0,0 0,0 0,0 0,0 0,0 0,0 0,0-1,0 1,1 0,-1-1,1 1,-1-1,1 1,0-1,0 0,-1 0,1 0,0 0,0 0,0 0,0 0,1 0,9-2,1 0,-1-1,0-1,0 0,0 0,0-1,0-1,-1 0,0 0,0-1,0 0,-1-1,0-1,0 1,-1-2,0 1,0-1,2-4,6-1,97-100,-114 113,1 1,-1-1,0 0,0 1,1-1,-1 1,1-1,-1 1,0-1,1 1,-1 0,1-1,-1 1,1-1,-1 1,1 0,-1-1,1 1,0 0,-1 0,1 0,-1-1,1 1,0 0,-1 0,1 0,0 0,-1 0,1 0,0 0,-1 0,1 0,-1 0,1 1,0-1,-1 0,1 0,-1 1,1-1,0 0,-1 0,1 1,-1-1,1 1,-1-1,0 1,1-1,-1 0,1 1,-1 0,0-1,1 1,-1-1,0 1,0-1,1 1,-1 0,0-1,0 1,0-1,0 1,0 0,0-1,0 1,0 0,0-1,0 1,0 0,0 0,-7 55,5-44,0-7,1 0,0 0,1 0,-1 1,1-1,0 0,0 0,1 1,0-1,0 0,0 0,0 0,1 0,0 0,0 0,0-1,0 1,1 0,0-1,0 0,0 0,0 0,1 0,0 0,0-1,0 1,0-1,0 0,1-1,-1 1,1-1,0 1,-1-1,1-1,0 1,0-1,1 0,-1 0,9-2,0-1,0 0,-1-1,1 0,-1-1,0-1,0 0,0-1,0 0,-1-1,0-1,-1 1,0-2,0 0,-1 0,0-1,8-10,-15 18,40-43,-3-2,-2-1,-2-2,-2-2,-2-1,-3-1,-2-2,4-16,-17 42,0 0,-2-2,-1 1,-1-2,-2 1,-2-1,0 0,-3 0,0-19,-3 50,0 0,0 0,0-1,0 1,0 0,-1-1,1 1,-1 0,0 0,0 0,0-1,0 1,0 0,0 0,0 0,-1 1,1-1,-1 0,1 0,-1 1,0-1,0 1,1-1,-1 1,0 0,0 0,-1 0,1 0,0 0,0 0,0 1,0-1,-1 1,1-1,0 1,-1 0,1 0,0 0,-1 0,1 1,0-1,0 0,-1 1,1 0,0-1,0 1,0 0,0 0,0 0,0 1,-1-1,-15 12,0 1,1 1,0 0,2 1,0 0,0 2,2 0,0 0,1 1,1 1,1 0,0 0,2 1,0 0,2 0,0 3,-3-6,2 1,0 1,2-1,0 1,1 0,1 0,1 0,0 0,2 1,0-1,1 0,2 0,0 1,1-1,0-1,2 1,3 6,2-4,1 0,1-1,1-1,1-1,1 0,0 0,4 1,12-3,-15-17</inkml:trace>
  <inkml:trace contextRef="#ctx0" brushRef="#br0" timeOffset="1785.962">3332 593,'-33'112,"27"-92,0 0,2 1,0 0,1-1,1 1,1 0,1 0,1 0,4 19,-5-38,0 1,1-1,-1 0,1 1,0-1,-1 0,1 0,0 0,1 1,-1-1,0 0,1 0,-1 0,1-1,-1 1,1 0,0-1,0 1,0-1,0 1,0-1,0 0,0 0,0 0,0 0,1 0,-1 0,0-1,1 1,-1-1,0 1,1-1,-1 0,1 0,-1 0,0-1,1 1,-1 0,0-1,1 0,-1 1,0-1,1 0,-1 0,0 0,0-1,0 1,1-1,17-14,-1 0,-1-1,0-1,-1-1,-1-1,-1 0,0-1,-1-1,55-72,44-73,-95 134,-10 60,-34 132,23 382,3-116,0-424,-6 59,6-59,0 0,0 0,0 0,0 0,0 0,0 0,-1 0,1 0,0 0,-1 0,1 0,-1 0,1 0,-1-1,0 1,1 0,-1 0,0 0,0-1,1 1,-1 0,0-1,0 1,0 0,0-1,0 0,0 1,0-1,0 1,0-1,0 0,0 0,0 1,0-1,0 0,0 0,0 0,0 0,0-1,0 1,0 0,0 0,0 0,0-1,0 1,0-1,0 1,0-1,0 1,0-1,0 0,-10-9,0 0,1-2,1 1,0-1,0 0,1-1,1 0,0 0,1-1,0 0,1 0,1 0,-2-9,0 2,1 0,2-1,0 0,1 1,0-1,2 0,1 0,2-6,0 13,1 0,0 0,2 0,0 0,0 1,1-1,1 2,0-1,1 1,7-7,24-18,-19 25</inkml:trace>
  <inkml:trace contextRef="#ctx0" brushRef="#br0" timeOffset="2337.03">4066 593,'75'-35,"-47"21,1 1,0 1,0 1,1 2,24-5,-52 14,0-1,0 0,0 1,0-1,0 1,0 0,0 0,0 0,0 0,0 0,0 0,0 0,0 1,0-1,0 1,0-1,0 1,0 0,0 0,0 0,0 0,-1 0,1 0,0 0,-1 1,1-1,-1 1,1-1,-1 1,0-1,0 1,0 0,0 0,0-1,0 1,0 0,0 0,-1 0,1 0,-1 0,1 0,-1 0,0 0,0 0,0 2,-3 10,0-1,0 0,-1 0,-1 0,-1-1,1 0,-2 0,0 0,0-1,-1 0,0 0,-10 9,7-8,1 0,1 0,0 1,1 1,1-1,0 1,0 0,1 1,1 0,1 0,2-11,0 1,1-1,0 1,0-1,0 1,1 0,0-1,-1 1,2 0,-1-1,0 1,1-1,0 1,0 0,0-1,1 0,0 1,-1-1,1 0,1 0,-1 0,1 0,-1 0,1 0,0-1,1 0,-1 1,0-1,1 0,0-1,0 1,0-1,2 2,11-1,0 1,0-2,1 0,0-1,-1-1,1-1,-1 0,14-3,34-20,-52 12</inkml:trace>
  <inkml:trace contextRef="#ctx0" brushRef="#br0" timeOffset="2599.227">4037 791,'39'-5,"26"-6,8-2,-4 2,-10 3,-8 2,-10-2,-6 0,-9 2</inkml:trace>
  <inkml:trace contextRef="#ctx0" brushRef="#br0" timeOffset="3001.36">4800 734,'52'-12,"-1"-2,0-2,-1-3,-1-2,17-11,-64 32,0 0,-1-1,1 1,0 0,-1-1,1 1,0-1,-1 0,1 1,-1-1,1 0,-1 0,1 0,-1 0,0 0,1 0,-1-1,0 1,0 0,0-1,0 1,0-1,0 1,-1-1,1 1,0-1,-1 1,1-1,-1 0,1 1,-1-1,0 0,0 1,0-1,0 0,0 0,0 1,0-1,-1 0,1 1,-1-1,1 0,-1 1,1-1,-1 1,0-1,0 1,0-1,0 1,0 0,0-1,0 1,0 0,-1 0,1 0,0 0,-1 0,0-1,-6-1,-1 1,1-1,-1 2,0-1,0 1,0 0,0 1,0 0,0 0,0 1,0 0,1 1,-1 0,0 0,1 1,-1 0,1 1,0 0,0 0,0 0,1 1,-1 0,-3 4,0 0,-1 1,2 0,-1 1,1 0,1 0,0 1,1 0,0 0,1 1,0 1,1-1,0 1,1 0,1 0,2-7,1 0,0 0,1 0,0 0,0 0,0 0,1 0,0 0,0 0,1 0,-1 0,2 0,-1-1,1 1,0-1,0 0,1 1,0-2,0 1,0 0,1-1,0 0,0 0,0 0,0 0,1-1,0 0,0 0,0-1,0 0,1 0,4 2,10 2,-1 0,1-1,0-1,0-1,0-1,1 0,0-2,-1-1,1 0,-1-2,1 0,10-4,4 0,-5 0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821 81,'-11'226,"-9"-38,3-24,-29 115,-10-73,56-206,0 0,1 0,-1 0,0 0,0 0,1 0,-1 0,0 1,0-1,0 0,1 0,-1 0,0 0,0 0,0 1,1-1,-1 0,0 0,0 0,0 1,0-1,0 0,0 0,1 0,-1 1,0-1,0 0,0 0,0 1,0-1,0 0,0 0,0 1,0-1,0 0,0 0,0 1,0-1,0 0,0 0,-1 1,1-1,0 0,9-7</inkml:trace>
  <inkml:trace contextRef="#ctx0" brushRef="#br0" timeOffset="282.06">427 729,'70'-11,"-1"-4,0-2,-1-4,61-27,-95 33,0-1,-1-2,0-2,-2 0,0-2,-2-2,0 0,-2-2,-1-1,-1-1,2-5,16-25,-25 37</inkml:trace>
  <inkml:trace contextRef="#ctx0" brushRef="#br0" timeOffset="696.57">1358 24,'-8'150,"-6"-1,-24 102,25-173,-2 2,8-56,2 1,1-1,0 1,2 0,1 0,1 0,1 0,4 20,-5-42,1 0,-1-1,1 1,-1 0,1 0,0 0,0-1,0 1,0-1,1 1,-1-1,1 1,-1-1,1 0,0 0,0 1,0-1,0-1,0 1,1 0,-1 0,0-1,1 0,-1 1,1-1,0 0,-1 0,1 0,0-1,0 1,-1 0,1-1,0 0,0 0,0 0,0 0,-1 0,2-1,15-6,0 0,-1-2,0 0,0-1,-1-1,0 0,-1-2,0 0,-1 0,-1-2,2-1,-4 5,162-141,-174 153,0 0,0-1,0 1,-1 0,1 0,0 0,0 0,0 0,0 0,1 0,-1 0,0 0,0-1,0 1,1 0,-1 0,0 0,1 0,-1-1,1 1,-1 0,1 0,-1-1,1 1,0 0,-1-1,1 1,0 0,0-1,-1 1,1-1,0 0,0 1,0-1,0 0,-1 1,1-1,0 0,0 0,0 0,0 1,0-1,0 0,0 0,0-1,-1 1,1 0,0 0,0 0,0 0,0-1,0 1,0-1,-1 1,1 0,0-1,0 1,-1-1,1 0,0 1,-1-1,1 1,0-1,-1 0,1 0,-1 1,1-1,-1 0,0 0,1 0,-2 56,0-48,-1 0,2 0,-1 0,1 0,0 0,0 0,1 0,0 0,0 0,0 0,1 0,0 0,1 0,-1-1,1 1,1-1,-1 0,1 0,0 0,1 0,-1-1,1 0,0 0,2 2,33 17,-23-15</inkml:trace>
  <inkml:trace contextRef="#ctx0" brushRef="#br0" timeOffset="1032.907">2035 983,'15'4,"0"-1,1-1,-1 0,1-1,-1 0,1-2,-1 1,1-2,-1 0,0-1,0-1,0 0,0-1,0-1,-1 0,0-1,-1 0,1-1,-1 0,11-11,-20 16,0 0,-1 1,1-2,-1 1,0 0,0 0,0-1,-1 0,1 0,-1 0,0 0,0 0,0 0,-1 0,1 0,-1-1,0 1,0-1,-1 1,1-1,-1 1,0-1,0 1,-1-1,1 1,-1-1,0 1,0-1,0 1,-1 0,0 0,1 0,-2-1,1 2,0-1,-1 0,0 0,1 1,-2 0,1-1,0 1,0 0,-1 1,0-1,0 0,-1 0,-3 2,-1 0,1 1,0 0,0 0,0 1,0 0,0 0,0 1,0 0,0 0,0 1,0 0,1 0,0 1,0 0,0 0,0 1,0 0,1 0,0 0,0 1,0 0,1 0,0 1,0-1,1 1,0 0,0 1,0-1,1 0,0 1,1 0,-1 0,2 0,-1 0,1 0,0 0,1 0,0 0,0 1,0-1,1 0,1 0,-1 0,4 7,0-5,1-2,1 1,-1-1,1 0,1 0,0-1,0 0,0 0,1-1,-1 0,2-1,-1 1,0-2,1 0,0 0,0 0,1-1,-1-1,0 0,1 0,-1-1,1-1,0 1,-1-2,2 1,13 0</inkml:trace>
  <inkml:trace contextRef="#ctx0" brushRef="#br0" timeOffset="9783.029">10727 81,'0'536,"-26"-299,11-180,38-72,146-128,-156 134,5-6,0 0,1 2,1 0,0 1,1 2,0 0,1 1,0 1,0 1,1 1,12-2,-32 8,1 0,-1-1,0 1,1 1,-1-1,0 0,1 1,-1 0,0 0,0 0,0 0,0 0,0 1,0-1,0 1,0 0,0 0,-1 0,1 0,-1 0,0 1,1-1,-1 1,0-1,0 1,-1 0,1 0,0 0,-1 0,0 0,0 0,0 0,0 0,0 1,-1-1,1 0,-1 1,0 0,1 7,-1 0,0 0,-1 0,0-1,-1 1,0 0,0-1,-1 1,-1-1,0 0,-2 4,-2 0,0-1,-1-1,-1 1,0-2,0 1,-2-1,1-1,-1 0,0-1,-1 0,0-1,-1 0,1-1,-7 2,-209 62,218-68,-2 1,0-1,-1 0,1-1,-1 0,1-1,-1-1,0 0,1-1,-1 0,-6-2,18 1,0 1,1-1,-1 0,0 0,1 1,0-1,-1 0,1 0,0 0,0 0,0-1,0 1,0 0,1 0,-1-1,1 1,-1 0,1-1,0 1,0 0,0-1,0 1,1 0,-1-1,0 1,1 0,0 0,-1-1,1 1,0 0,0 0,0 0,1 0,-1 0,0 0,1 0,-1 0,1 1,0-1,0 1,-1-1,1 1,0-1,0 1,0 0,0 0,2 0,-1-3,12-14</inkml:trace>
  <inkml:trace contextRef="#ctx0" brushRef="#br0" timeOffset="10171.898">11292 842,'8'7,"1"-1,0 1,0-2,1 0,0 0,-1 0,2-2,-1 1,0-1,1 0,0-1,-1-1,1 1,0-2,0 0,0 0,0-1,-1 0,1 0,0-1,-1-1,1 0,-1-1,0 0,0 0,0-1,-1 0,1-1,-1 0,2-2,-5 3,1 0,-1-1,0 0,0 0,0 0,-1-1,0 1,0-2,-1 1,0 0,0-1,-1 0,0 1,0-1,-1-1,0 1,0 0,-1 0,0-1,0 1,-1-1,0 1,-1-1,0 1,0 0,-1-1,0 1,-1-2,1 7,1 0,-1 1,0-1,0 1,0 0,-1 0,1-1,-1 1,1 1,-1-1,1 0,-1 1,0-1,0 1,0 0,0 0,0 0,0 0,0 1,0-1,0 1,0 0,0 0,0 0,-1 0,1 0,0 1,0 0,0-1,0 1,0 0,-1 1,-92 47,82-37,0 1,2 1,-1 0,2 0,0 1,0 0,2 1,0 0,0 1,2 0,0 0,1 1,-2 9,8-22,-1 0,0 0,1 0,0 0,0 0,1 0,-1 0,1 0,0 0,1-1,-1 1,1 0,0 0,0-1,0 1,1-1,-1 0,1 0,0 0,1 0,-1 0,0 0,1-1,0 0,0 0,0 0,0 0,1-1,-1 1,1-1,-1 0,1 0,0-1,0 0,0 1,0-2,0 1,2 0,108 4,-90-6</inkml:trace>
  <inkml:trace contextRef="#ctx0" brushRef="#br0" timeOffset="10566.482">11969 927,'17'-4,"1"0,-1-1,0 0,-1-2,1 0,-1-1,-1 0,0-1,0-1,0 0,-1-1,-1-1,0 0,10-13,-21 23,0-1,-1 0,1 0,-1 0,1 1,-1-1,0-1,0 1,0 0,-1 0,1 0,-1 0,1-1,-1 1,0 0,-1 0,1-1,0 1,-1 0,0 0,0 0,0 0,0 0,0 0,0 0,-1 0,0 0,1 0,-1 1,0-1,0 1,-1-1,1 1,0 0,-1 0,1 0,-1 0,0 0,0 1,0-1,0 1,0 0,0 0,0 0,0 0,0 0,0 1,0-1,-1 1,1 0,0 0,-3 0,-9 2,0 1,0 0,0 1,1 1,0 0,0 1,0 0,1 1,0 1,0 0,1 1,0 0,0 1,0 1,4-3,-1 0,2 0,-1 1,1 0,1 0,-1 1,2 0,-1 0,1 0,1 1,0 0,1 0,-3 9,5-14,0 0,0 0,1 0,0 0,0 1,0-1,0 0,1 0,0 0,1 0,-1 0,1 0,0 0,1-1,-1 1,1-1,0 1,1-1,-1 0,1 0,0-1,0 1,1-1,-1 0,1 0,1 1,6 2,0-1,0-1,1 1,-1-2,1 0,0 0,1-1,-1-1,0 0,1-1,-1-1,1 0,-1 0,1-2,-1 1,7-3,6-3</inkml:trace>
  <inkml:trace contextRef="#ctx0" brushRef="#br0" timeOffset="11030.965">12392 1040,'7'0,"-1"0,1 0,-1 0,1 0,-1-1,1 0,-1-1,0 0,1 1,-1-2,0 1,0-1,-1 0,1 0,0-1,-1 1,0-1,0-1,0 1,-1-1,1 1,-1-1,0-1,0 1,-1 0,2-4,130-166,-14 39,-121 137,0-1,0 0,0 1,0-1,0 1,1-1,-1 0,0 1,0-1,0 0,1 1,-1-1,0 0,0 1,1-1,-1 0,0 0,1 1,-1-1,0 0,1 0,-1 0,1 0,-1 1,0-1,1 0,-1 0,0 0,1 0,-1 0,1 0,-1 0,0 0,1 0,-1 0,1 0,-1 0,0 0,1-1,-1 1,1 0,-1 0,0 0,1 0,-1-1,0 1,1 0,-1 0,0-1,0 1,1 0,-1-1,0 1,0 0,1-1,-1 1,0 0,0-1,0 1,1 0,-8 33,3-20,0-1,1 1,0 1,1-1,1 0,0 1,1-1,0 0,1 1,3 11,-3-19,0 0,1 0,0 0,1-1,-1 1,1-1,0 1,0-1,1 0,-1 0,1 0,0-1,0 1,1-1,0 0,-1 0,1-1,0 1,1-1,-1 0,1-1,-1 1,1-1,4 1,-1-2,-1-1,1-1,0 1,-1-1,1-1,-1 1,0-2,0 1,1-1,-1 0,-1-1,1 1,0-2,-1 1,0-1,0 0,-1-1,1 1,-1-1,0-1,-1 1,1-1,-1 0,-1 0,1 0,-1-1,2-6,4-4,0-1,-2 0,0-1,-1 0,-2 0,0-1,3-20,5-23,-6 39</inkml:trace>
  <inkml:trace contextRef="#ctx0" brushRef="#br0" timeOffset="8137.131">7877 616,'-2'0,"-1"0,0 0,1 0,-1 0,0 0,1-1,-1 0,1 1,-1-1,1 0,-1 0,1 0,-1-1,1 1,0 0,0-1,0 0,0 1,0-1,0 0,0 0,0 0,1 0,-1 0,1-1,-1 1,1 0,0-1,0 1,0-1,1 1,-1-1,0 1,1-1,0 0,-1 1,1-1,0 0,1 1,-1-1,0 0,1 1,-1-1,1 1,1-3,78-166,-42 28,-25 87,-9 43,0-1,-1 1,-1-1,0 0,-1 0,0 0,-1 0,-1 0,0 0,-2-10,3 24,0 1,0-1,0 1,0-1,-1 1,1-1,0 1,0-1,0 0,0 1,-1-1,1 1,0-1,0 1,-1-1,1 0,0 1,-1-1,1 0,0 1,-1-1,1 0,0 1,-1-1,1 0,-1 0,1 1,-1-1,1 0,0 0,-1 0,1 0,-1 0,1 0,-1 1,1-1,-1 0,1-1,-1 1,1 0,-1 0,1 0,-1 0,1 0,-1 0,1 0,-1-1,1 1,0 0,-1 0,1-1,-1 1,1 0,0-1,-1 1,1 0,0-1,-1 1,1-1,0 1,-14 47,14-46,-30 211,-52 401,50-403,29-180,20-39,71-138,166-233,-247 369,-5 6,0 1,1 0,0-1,0 1,0 0,0 1,0-1,1 0,0 1,-1 0,1 0,1 0,-1 0,4-1,-6 5,0 0,0 0,0 0,-1 0,1 0,0 0,0 1,-1-1,1 1,-1-1,0 1,1 0,-1 0,0-1,0 1,0 0,0 0,0 0,-1 0,1 0,-1 0,1 0,-1 0,1 2,-1-3,8 37,-2 0,-1 0,-3 1,0-1,-3 1,-2 10,1 28,1-46,0-12,0 0,1 0,1 0,1 0,0 0,2 0,0-1,1 1,6 14,-1-16</inkml:trace>
  <inkml:trace contextRef="#ctx0" brushRef="#br0" timeOffset="8637.944">8893 616,'-49'33,"1"1,2 3,2 2,1 1,2 3,-20 27,-3 38,63-104,-1 0,0 0,1 0,0 0,0 0,0 0,1 1,-1-1,1 0,0 0,0 1,1-1,-1 0,1 0,0 1,0-1,0 0,1 0,-1 0,1 0,0-1,0 1,1 0,-1-1,1 1,-1-1,3 2,2-2,0 0,0 0,1-1,-1 0,0 0,1-1,-1 1,1-2,0 1,-1-1,1-1,-1 1,1-1,0 0,-1-1,0 0,1 0,-1-1,0 0,0 0,0 0,-1-1,1 0,-1 0,0-1,0 0,0 0,3-4,245-263,-131 154,-123 119,0-1,0 0,0 1,0-1,0 0,0 0,0 1,1-1,-1 0,0 1,0-1,0 0,1 0,-1 1,0-1,0 0,1 0,-1 0,0 1,0-1,1 0,-1 0,0 0,1 0,-1 1,0-1,1 0,-1 0,0 0,1 0,-1 0,0 0,1 0,-1 0,0 0,1 0,-1 0,0 0,1-1,-1 1,0 0,1 0,-1 0,0 0,0 0,1-1,-1 1,0 0,0 0,1 0,-1-1,0 1,0 0,1 0,-1-1,0 1,0 0,0-1,-8 37,6-27,-3 10,1 0,0 0,2 0,0 1,2-1,0 1,1-1,0 1,4 10,-4-27,1 1,0-1,-1 1,1-1,1 0,-1 0,0 0,1 0,0 0,-1 0,1-1,0 1,0-1,1 0,-1 0,0 0,1 0,-1-1,1 1,0-1,-1 0,1 0,0 0,0-1,0 1,-1-1,1 0,0 0,0 0,0-1,0 1,1-1,20-5</inkml:trace>
  <inkml:trace contextRef="#ctx0" brushRef="#br0" timeOffset="8984.038">9654 532,'-10'4,"-4"1,-1 0,1 1,0 0,1 1,-1 1,1 0,1 1,0 1,0-1,1 2,0 0,1 0,-8 11,16-19,1 0,0-1,0 1,0 0,1 0,-1 0,1 0,0 0,-1 0,1 0,1 0,-1 0,0 0,1 0,-1 0,1 0,0 0,0-1,0 1,0 0,1-1,-1 1,1 0,0-1,-1 0,1 1,0-1,0 0,1 0,-1 0,0 0,1 0,-1-1,2 1,96 47,-93-46,-1-2,-1 0,1 1,-1 0,1 0,-1 1,0-1,0 1,0 0,0 1,0-1,-1 1,1 0,-1 0,0 0,0 1,-1-1,1 1,-1 0,0 0,0 0,-1 0,0 1,0-1,0 1,0-1,-1 1,0 0,0 0,0-1,-1 1,0 0,0 0,-1 0,1 0,-1-1,-1 2,-3 0,-1 1,1-1,-2 0,1 0,-1-1,0 0,0 0,-1-1,0 0,0 0,0-1,0 0,-1 0,1-1,-1 0,0-1,0 1,0-2,-6 1,-101 4,92-7</inkml:trace>
  <inkml:trace contextRef="#ctx0" brushRef="#br0" timeOffset="3896.966">3813 673,'-16'-3,"0"1,0 1,-1 0,1 2,0-1,-1 2,1 0,0 1,0 1,1 1,-1 0,1 0,0 2,0 0,1 1,0 0,0 1,1 1,0 0,0 0,2 1,-1 1,1 0,1 1,-4 6,8-8,0 0,1 0,1 0,0 1,0 0,1-1,1 1,0 0,0 1,2-1,-1 10,3-17,-1 0,1 0,0 0,0 0,1-1,0 1,-1 0,2-1,-1 0,0 0,1 0,0 0,-1-1,2 1,-1-1,0 0,1 0,-1-1,1 1,0-1,0 0,0 0,0-1,0 1,0-1,0 0,0 0,1-1,-1 0,0 0,1 0,-1-1,0 1,0-1,1 0,-1-1,0 1,0-1,0 0,-1 0,1-1,0 0,2-1,23-12,0-1,-1-2,-1-1,-1-1,0-1,-2-1,-1-2,-1 0,-1-2,15-22,59-93,-95 221,-4 619,-2-381,2-297,0 0,-2 0,0 0,-1-1,-1 0,-1 0,0 0,-2-1,0 0,-1-1,-1 0,0-1,-3 2,11-15,-1 0,1-1,-1 0,0 1,1-2,-1 1,0 0,0-1,0 0,0 0,0-1,0 1,-1-1,1 0,0-1,0 1,0-1,0 0,0 0,0 0,0-1,0 0,1 0,-1 0,0-1,1 1,0-1,0 0,0 0,0-1,0 1,0-1,1 0,0 0,0 0,0 0,0 0,0-1,1 1,0-1,0 0,0 0,1 0,0 0,-1-3,-2-17,1-1,1 0,1 1,1-1,1 0,2 1,0-1,2 1,1 0,0 0,2 1,1-1,1 2,8-13,-5 10,1 0,1 1,1 1,1 1,2 0,0 1,1 1,1 1,1 0,1 2,14-8,-30 22,1 0,-1 1,1 0,-1 1,1 0,0 0,0 0,0 1,0 0,0 1,3 0,12 0</inkml:trace>
  <inkml:trace contextRef="#ctx0" brushRef="#br0" timeOffset="4373.932">4801 729,'-42'6,"0"1,0 2,1 1,0 3,-28 13,59-22,0 1,0 0,1 0,0 1,0 0,0 1,0 0,1 0,0 1,1 0,0 0,0 1,1 0,0 0,0 1,1 0,1 0,-1 0,1 2,-13 119,17-127,0 1,1-1,0 0,0 0,0 0,0 1,1-1,-1 0,1 0,0-1,0 1,1 0,-1-1,1 1,0-1,0 0,0 0,0 0,0 0,1-1,-1 1,1-1,-1 0,1 0,0 0,0 0,0-1,0 0,3 1,2 0,0-1,0 0,0-1,0 0,0 0,1-1,-1 0,0 0,0-1,0-1,-1 1,1-1,0-1,-1 0,0 0,0 0,0-1,3-3,125-116,-110 97,127-155,-153 182,0-1,0 1,0-1,0 1,0-1,0 1,0-1,0 0,0 1,0-1,1 1,-1-1,0 1,0-1,0 1,1-1,-1 1,0-1,1 1,-1-1,0 1,1-1,-1 1,1 0,-1-1,0 1,1 0,-1-1,1 1,-1 0,1 0,-1-1,1 1,-1 0,1 0,0 0,-1 0,1 0,-1 0,1 0,-1 0,1 0,0 0,-1 0,1 0,-1 0,1 0,-1 0,1 1,-1-1,1 0,-1 0,1 1,-1-1,1 0,-1 1,1-1,-1 0,3 37,0 14,2-31</inkml:trace>
  <inkml:trace contextRef="#ctx0" brushRef="#br0" timeOffset="4935.431">5083 1153,'21'-55,"2"2,3 0,28-41,-39 72,1 1,1 1,0 0,2 1,0 1,1 1,10-5,-30 20,1 1,0 0,0 0,-1-1,1 1,0 0,0 0,1 0,-1 0,0 0,0 0,0 0,1 1,-1-1,0 0,1 1,-1-1,0 1,1-1,-1 1,1 0,-1-1,1 1,-1 0,1 0,-1 0,1 0,-1 0,1 1,-1-1,1 0,-1 1,0-1,1 1,-1-1,1 1,-1 0,0 0,0-1,1 1,-1 0,0 0,0 0,0 0,0 1,1 0,-19 101,7-69,-4 67,14-100,0 0,0-1,0 1,0 0,0 0,0 0,1-1,-1 1,0 0,1 0,-1-1,0 1,1 0,-1-1,1 1,-1 0,1-1,-1 1,1-1,-1 1,1-1,0 1,-1-1,1 1,0-1,-1 0,1 1,0-1,0 0,-1 0,1 1,0-1,0 0,0 0,-1 0,1 0,0 0,0 0,0 0,-1 0,1 0,0-1,0 1,-1 0,1 0,0-1,0 1,-1 0,1-1,0 1,-1-1,38-27,-34 25,97-94,-74 67,2 2,1 1,1 1,1 2,1 1,25-12,-57 33,1 1,0-1,0 1,-1 0,1 0,0 0,0 0,0 0,0 0,0 0,0 1,1-1,-1 1,0-1,0 1,0 0,1 0,-1 0,0 0,0 0,0 1,1-1,-1 1,0-1,0 1,0 0,0 0,0 0,0 0,0 0,0 0,-1 0,1 1,0-1,-1 1,1-1,-1 1,1 0,-1 0,0-1,0 1,0 0,0 0,0 0,0 0,0 1,-1-1,1 0,-1 0,1 1,-15 94,11-91,1 1,0-1,0 1,0 0,1 0,0 0,0 0,1 0,-1 0,2 0,-1 0,1 0,0 0,0-1,1 1,0 0,3 6,7 5</inkml:trace>
  <inkml:trace contextRef="#ctx0" brushRef="#br0" timeOffset="5299.088">6043 955,'30'0,"0"-1,-1-2,1-1,0-1,-1-2,0-1,-1-1,1-1,-2-2,20-11,-35 16,-1 0,-1-1,1-1,-1 0,-1 0,0 0,0-1,-1-1,0 0,0 0,-2 0,1-1,-2 0,1 0,-1 0,0-6,-4 14,0 0,-1 1,1-1,-1 0,0 0,0 1,0-1,-1 0,1 0,-1 1,0-1,0 0,0 1,-1-1,1 1,-1 0,0-1,0 1,0 0,0 0,-1 0,1 0,-1 1,0-1,0 0,1 1,-2 0,1 0,0 0,0 0,-1 1,1-1,-1 1,1 0,-1 0,0 0,1 0,-1 0,0 1,1 0,-1 0,0 0,0 0,0 1,1-1,-4 2,-6 2,0 1,0 0,1 0,0 2,0-1,0 2,1-1,0 2,0-1,1 2,1-1,-1 1,1 1,1 0,0 0,1 0,0 1,0 0,1 0,1 1,0 0,1 0,1 0,0 0,0 2,2-8,-1 0,2 0,-1 0,1 0,0 0,1 0,-1 0,1 0,1 0,-1 0,1 0,1-1,-1 1,1-1,0 1,0-1,1 0,0 0,0-1,1 1,-1-1,1 0,0 0,0 0,1-1,0 1,-1-2,1 1,1 0,-1-1,0 0,4 0,13 4</inkml:trace>
  <inkml:trace contextRef="#ctx0" brushRef="#br0" timeOffset="6464.714">4969 842,'0'5,"0"6,0 6,0 6,0 2,0 3,0 1,-4-4,-2-2,0 0,5 1,4 1,6-3,1-1,4-4,4-5,0-9,-4-6</inkml:trace>
  <inkml:trace contextRef="#ctx0" brushRef="#br0" timeOffset="31472.892">511 2790,'-18'-5,"1"0,-1 1,0 1,0 1,0 1,0 0,-1 2,1 0,0 0,0 2,0 0,1 1,-1 1,1 1,0 0,0 2,1-1,-9 7,13-7,0 1,0 0,1 1,0 0,1 0,0 1,0 1,1 0,1 0,0 1,0 0,1 0,0 1,1 0,1 0,0 0,1 1,0 0,1 0,1 0,0 0,1 7,1-15,1-1,1 0,-1 1,1-1,0 0,0 0,0 0,1-1,-1 1,1 0,0-1,1 0,-1 1,1-1,0-1,0 1,0-1,0 1,1-1,0 0,-1-1,1 1,0-1,0 0,0 0,0 0,1-1,-1 0,5 2,-1-1,1 0,-1-1,1 0,0 0,-1-1,1 0,0-1,-1 0,1 0,0-1,-1-1,0 1,1-1,3-3,15-8,-1-2,0-1,-1-1,-1-1,-1-1,14-15,96-106,-103 117,-30 23,-1 1,0 0,1-1,-1 1,1-1,0 1,-1 0,1-1,-1 1,1 0,-1 0,1 0,0-1,-1 1,1 0,-1 0,1 0,0 0,-1 0,1 0,0 0,-1 0,1 0,-1 0,1 1,0-1,-1 0,1 0,-1 1,1-1,-1 0,1 0,-1 1,1-1,-1 1,1-1,-1 0,1 1,-1-1,1 1,-1-1,0 1,1 0,-1-1,0 1,0-1,1 1,-1-1,0 1,0 0,0-1,0 1,0-1,0 1,0 0,0 0,-8 102,8-93,-1-1,1 1,1-1,0 1,0-1,1 1,0-1,1 0,0 0,0 0,1 0,0-1,1 1,0-1,0 0,0 0,1-1,0 0,1 0,0 0,0-1,0 0,1 0,0-1,0 0,0 0,1-1,-1 0,1 0,5 0,10-4,-6-4</inkml:trace>
  <inkml:trace contextRef="#ctx0" brushRef="#br0" timeOffset="33891.919">2430 2507,'-5'5,"-1"6,0 7,6-1,3-3</inkml:trace>
  <inkml:trace contextRef="#ctx0" brushRef="#br0" timeOffset="33574.957">1922 2818,'-35'6,"1"1,0 2,0 1,1 2,1 1,-14 9,36-18,-1 0,1 0,0 1,1 1,-1-1,1 2,0-1,1 1,0 1,0-1,0 1,1 1,0-1,1 1,-1 1,2-1,0 1,0 0,0 0,1 1,1-1,0 1,0-1,1 1,1 0,0 0,0 0,1 0,1 8,-1-13,0 1,1-1,0 1,0-1,1 1,0-1,0 0,0 0,1 0,0 0,0 0,0 0,1-1,0 1,0-1,0 0,0-1,1 1,0-1,0 1,1-2,-1 1,1 0,-1-1,2 0,3-1,-1-1,1 0,-1 0,1-1,0 0,-1-1,1 0,-1 0,1-1,-1-1,0 1,0-1,0-1,0 0,0 0,-1-1,0 0,0 0,0-1,6-5,10-11,-1-1,0-1,-2-2,-1 1,9-16,23-49,-43 70,2 0,0 1,2 0,0 1,0 0,15-12,-28 29,1 0,-1 1,1-1,-1 0,1 1,0-1,-1 1,1-1,0 1,0-1,-1 1,1-1,0 1,0 0,0-1,0 1,-1 0,1 0,0 0,0 0,0 0,0 0,0 0,0 0,-1 0,1 0,0 0,0 0,0 1,0-1,0 0,-1 1,1-1,0 0,0 1,0-1,-1 1,1-1,0 1,-1 0,1-1,-1 1,1 0,-1-1,1 1,-1 0,1 0,-1 0,1-1,-1 1,0 0,1 0,13 54,-11-42,7 50,-3 0,-2 1,-3-1,-4 40,0-16,1-27,-4 0,-2 0,-2-1,-3 0,-3 0,-2-2,-3 0,-13 24,28-70,1 0,-2 0,0-1,0 1,0-1,-2-1,1 0,-1 0,0 0,-1-1,0 0,0-1,-5 3,12-9,0-1,0 1,0-1,0 0,0 0,0 0,0 0,0 0,0-1,0 1,0 0,0-1,0 0,0 1,0-1,1 0,-1 0,0 0,0 0,1 0,-1-1,1 1,-1 0,1-1,-1 1,1-1,0 1,0-1,0 0,0 0,0 1,0-1,0 0,0 0,1 0,-1 0,1 0,0 0,-1 0,1 0,0 0,0 0,0 0,0 0,1 0,-1 0,1 0,-1 0,1 0,0 0,-1 0,1 1,0-1,0 0,1-1,85-260,-47 170,3 3,5 1,55-78,62-89,-103 162,-62 94,1 0,0 1,0-1,-1 0,1 1,0-1,0 1,-1-1,1 1,0-1,-1 1,1-1,-1 1,1 0,-1-1,1 1,-1 0,1 0,-1-1,0 1,1 0,-1 0,0-1,0 1,0 0,1 0,-1 0,0 0,0-1,0 1,0 0,0 0,-1 0,1 0,0-1,0 1,0 0,-1 0,1 0,26 231,-24-214,0-1,2 1,0-1,1 0,0 0,2-1,0 0,6 11,-12-26,0 0,0 0,0 0,-1 0,1 0,1 0,-1-1,0 1,0 0,0-1,0 1,0-1,1 1,-1-1,0 0,0 1,1-1,-1 0,0 0,0 0,1 0,-1 0,0 0,1 0,-1 0,0 0,0-1,1 1,-1-1,0 1,0-1,0 1,1-1,-1 0,0 1,0-1,0 0,0 0,0 0,-1 0,1 0,0 0,0 0,42-52,-39 47,82-149,85-151,-159 293,-9 20,-10 30,5-29,-3 15,1 0,1 1,2 0,0-1,1 1,1 0,2 0,0-1,2 0,0 1,5 9,48 107,-57-140,-1 1,0-1,1 1,-1-1,1 1,-1-1,1 1,-1-1,1 1,-1-1,1 0,-1 1,1-1,-1 0,1 0,0 1,-1-1,1 0,0 0,-1 0,1 0,0 0,-1 0,1 0,0 0,-1 0,1 0,0 0,-1 0,1 0,-1 0,1-1,0 1,-1 0,1 0,-1-1,1 1,0 0,-1-1,1 1,-1-1,1 1,-1-1,0 1,1-1,-1 1,1-1,-1 1,0-1,0 0,1 1,-1-1,0 0,0 0,17-40,-15 37,128-333,-65 237,-63 109,-1-1</inkml:trace>
  <inkml:trace contextRef="#ctx0" brushRef="#br0" timeOffset="34911.433">3502 3015,'10'-11,"0"-1,-1-1,0 1,0-1,-2-1,0 1,0-1,-1-1,-1 1,0-1,1-10,-6 23,1-1,-1 0,0 0,0 1,0-1,-1 0,1 1,-1-1,1 1,-1-1,0 0,0 1,0-1,0 1,0 0,-1-1,1 1,-1 0,0 0,1 0,-1 0,0 0,0 0,0 1,-1-1,1 1,0-1,0 1,-1 0,1 0,-1 0,1 0,-1 0,0 0,0 1,-3-1,0 0,-1 0,1 1,0 0,-1 0,1 0,0 1,0 0,-1 1,1-1,0 1,0 0,1 0,-4 2,-3 3,1 0,-1 0,2 1,-1 0,1 1,0 0,1 0,0 1,0 1,1-1,1 1,0 1,0-1,1 1,1 0,0 1,0-1,1 1,1 0,0 0,1 0,1 1,0-1,0 0,1 1,1-1,0 0,1 1,1-1,0 0,0 0,2-1,-1 1,2-1,-1 0,2 0,-1-1,2 1,4 4,-6-9,0 0,1-1,0-1,0 1,0-1,1 0,-1 0,1-1,0 0,0-1,1 0,-1 0,1 0,0-1,-1-1,1 0,0 0,0 0,0-1,0 0,0-1,0 0,0-1,-1 1,1-2,0 1,-1-1,7-4,128-88,-81 49,299-223,-316 245,-44 24,-1 0,1 0,0 0,0 0,-1 0,1 0,0 0,0 0,-1 1,1-1,0 0,0 0,-1 1,1-1,0 0,0 1,-1-1,1 0,-1 1,1-1,0 1,-1 0,1-1,-1 1,1-1,-1 1,1 0,-1-1,0 1,1 0,-1-1,0 1,0 0,1 0,-1-1,0 1,0 0,0 0,0-1,0 1,0 0,0 0,0-1,0 1,0 0,-1 0,1 0,0-1,0 1,-1 0,1-1,0 1,-1 0,1-1,-1 1,1 0,-1-1,1 1,-1-1,1 1,-27 73,-9 56,44-51,-8-77,1-1,0 1,0 0,-1 0,1-1,1 1,-1-1,0 1,0-1,0 1,1-1,-1 0,1 0,-1 1,1-1,-1 0,1 0,0-1,0 1,-1 0,1 0,0-1,0 1,0-1,0 0,0 0,-1 1,1-1,0 0,0 0,0-1,0 1,0 0,0-1,0 1,-1-1,1 0,0 1,1-2,18-7,-1-1,0-1,-1-1,0-1,0-1,-2 0,13-13,31-24,234-144,-294 195,-1-1,1 0,-1 0,1 0,-1 0,1 0,-1 0,1 0,-1 0,1 0,0 1,-1-1,1 0,0 1,0-1,0 0,0 1,-1-1,1 1,0-1,0 1,0 0,0-1,0 1,0 0,0 0,0 0,0-1,0 1,0 0,0 0,0 1,1-1,-1 0,0 0,0 0,0 1,0-1,-1 0,1 1,0-1,0 1,0-1,0 1,0 0,0-1,-1 1,1 0,0-1,-1 1,1 0,0 0,-1 0,1 0,-1 0,1 0,-1 0,0-1,1 2,-35 102,20-54,10-41,0 0,0 0,1 0,0 0,1 0,0 1,0-1,1 1,0 0,1-1,0 1,1 0,0-1,0 1,1-1,0 1,0-1,1 0,1 0,0 0,0 0,0-1,1 1,0-1,6 5,-9-11,0 0,0-1,0 0,0 1,0-1,1 0,-1 0,0 0,1 0,-1-1,1 1,-1 0,1-1,-1 0,1 0,-1 0,1 0,0 0,-1 0,1-1,0 1,13-5</inkml:trace>
  <inkml:trace contextRef="#ctx0" brushRef="#br0" timeOffset="37576.96">5816 2931,'15'29,"-2"2,-1 0,-2 0,0 1,-3 0,0 0,-2 1,-2 0,-1 0,-1 0,-2 0,-1 0,-3 6,0-8,3-10,0 0,-2 0,-1-1,0 1,-2-1,0 0,-1-1,-6 10,14-30,0 0,-1 0,1 0,0 0,0 0,-1 0,1 0,0 1,-1-1,1 0,-1 0,0 0,1 1,-1-1,1 0,-1 1,0-1,0 0,1 1,-1-1,0 1,0-1,0 1,1 0,-1-1,0 1,0 0,0 0,0-1,0 1,0 0,0 0,0 0,0 0,0 0,0 0,1 0,-1 1,0-1,0 0,0 0,0 1,0-1,0 1,1-1,-1 1,0-1,0 1,0-1,1 1,-1-1,0 1,1 0,-1 0,1-1,-1 1,1 0,-1 0,1 0,-1 0,1-1,0 1,-1 0,1 0,0 0,1-20,2 0,0 0,1 1,0-1,2 1,0 0,1 0,1 0,2-1,-2 1,32-62,3 2,3 2,14-13,-34 53,1 0,1 2,2 1,2 2,0 1,2 1,18-10,64-13,-113 52,1-1,-1 0,1 1,-1 0,1 0,-1 0,1 0,-1 0,1 1,-1-1,1 1,-1 0,0 0,1 0,-1 1,0-1,0 1,0 0,0 0,0 0,0 0,-1 0,1 1,-1-1,1 1,-1 0,0-1,0 1,0 0,-1 0,1 1,-1-1,2 3,0 9,-1 0,-1 0,0 0,0 0,-2 0,0 0,0 0,-2-1,0 1,0 0,-2-1,0 1,0-1,-1-1,-1 1,0-1,-11 18,0-1,-2-2,0 1,-3-2,-11 11,25-28,0 0,0-1,-1 0,0-1,0 1,-1-2,0 0,0 0,-1-1,1 0,-2-1,1-1,0 0,-1 0,0-1,0-1,0 0,0-1,0 0,-4-1,13-1,0 0,0 0,0 0,0-1,0 1,0-1,0 0,1 0,-1 0,1-1,-1 1,1-1,0 0,0 0,0 0,0 0,0 0,1-1,0 1,0-1,0 1,0-1,0 0,1 0,-1 0,1 0,0 0,0 0,1-1,-1 1,1 0,0 0,0-1,0 1,1-2,4-19</inkml:trace>
  <inkml:trace contextRef="#ctx0" brushRef="#br0" timeOffset="38460.366">6945 1971,'-40'81,"3"1,4 3,-17 69,24-50,4 1,-6 93,-8 40,34-227,0-5,0-1,1 0,-1 1,1-1,0 1,1-1,-1 1,1 0,1-1,-1 1,1-1,-1 1,2-1,-1 1,1-1,-1 0,1 0,1 1,2 3,-1-8,-1-1,1 1,0-1,0 0,0 0,0 0,0-1,0 1,0-1,-1 0,1 0,0 0,-1-1,1 1,-1-1,1 0,-1 0,0 0,1-1,-1 1,0-1,-1 1,1-1,0 0,0-1,-1 2,231-223,-233 224,1 0,-1 0,1 0,0 0,-1 0,1 0,0 0,0 0,-1 0,1 0,0 1,0-1,0 0,0 1,0-1,0 0,0 1,0-1,0 1,1-1,-1 1,0 0,0 0,0-1,0 1,1 0,-1 0,0 0,0 0,0 0,1 1,-1-1,0 0,0 0,0 1,0-1,0 1,1-1,-1 1,0-1,0 1,0 0,0-1,-1 1,1 0,0 0,0 0,0 0,-1 0,1 0,0 0,0 0,1 10,-1 0,0 0,-1 0,0 0,0 0,-1 0,0 0,-1-1,-1 1,1 0,-2 1,-11 78,15-88,0 0,0 0,0 0,0-1,0 1,0 0,0 0,1 0,-1 0,1-1,0 1,-1 0,1 0,0-1,0 1,0-1,0 1,0-1,0 1,1-1,-1 0,0 1,1-1,-1 0,1 0,-1 0,1 0,0 0,-1 0,1-1,0 1,-1 0,1-1,0 0,0 1,0-1,0 0,-1 0,1 0,0 0,0 0,0 0,1-1,19-2</inkml:trace>
  <inkml:trace contextRef="#ctx0" brushRef="#br0" timeOffset="39024.228">7425 2790,'-15'28,"1"1,1 1,2 0,1 0,1 1,1 0,-2 29,9-58,1 0,-1 0,1 0,-1 0,1 0,0 0,-1 1,1-1,0 0,1 0,-1 0,0 0,1 0,-1 0,1 0,-1 0,1 0,0 0,0 0,0 0,0 0,0 0,0-1,1 1,-1-1,1 1,-1-1,1 1,-1-1,1 0,0 1,0-1,-1 0,1 0,0 0,0-1,0 1,0 0,0-1,0 1,0-1,1 0,-1 0,0 0,0 0,0 0,0 0,0 0,0-1,0 1,0-1,0 0,0 1,1-1,9-6,0-1,0 0,0 0,-1-1,-1 0,1-1,-2-1,1 1,-1-1,0-2,17-19,178-194,-198 217,-4 6,0 0,1 0,-1-1,1 1,-1 1,1-1,0 0,0 1,0-1,0 1,0 0,1 0,-1 0,1 0,-1 1,3-1,-5 3,1 0,-1 0,0 0,1 0,-1 1,0-1,0 0,0 1,0-1,0 1,0-1,0 1,0-1,-1 1,1-1,-1 1,1 0,-1 0,1-1,-1 1,0 0,0 0,0-1,0 1,0 0,0 0,-1-1,1 2,-29 182,-1 28,12-84,-5 0,-5-2,-8 3,29-105,6-16,-1-1,0 1,0-1,-1 1,0-1,0 0,-1 0,0 0,-1 0,0-1,0 1,0-1,-1-1,0 1,-4 2,8-8,0 0,0-1,0 1,-1 0,1-1,0 0,0 1,-1-1,1 0,0 0,-1 0,1 0,0-1,-1 1,1-1,0 1,0-1,0 0,-1 0,1 0,0 0,0 0,0-1,1 1,-1 0,0-1,0 1,1-1,-1 0,1 0,-1 1,1-1,0 0,0 0,0 0,0-1,-1-1,-28-86,27 64,1-1,2 1,0-1,2 1,1-1,1 1,2 0,0 0,1 0,2 1,1 1,1-3,2 0</inkml:trace>
  <inkml:trace contextRef="#ctx0" brushRef="#br0" timeOffset="39464.073">8356 2620,'-1'1,"-40"27,1 1,2 3,1 0,1 3,-9 13,44-48,-1 1,0 0,0 0,1 1,-1-1,1 0,-1 1,1-1,0 0,-1 1,1 0,0-1,0 1,0 0,0-1,0 1,1 0,-1 0,0 0,1 0,0 0,-1 0,1 0,0 0,0 0,0 0,0-1,0 1,0 0,1 0,-1 0,1 0,-1 0,1 0,0 0,0 0,0-1,0 1,0 0,0-1,0 1,0-1,1 1,-1-1,1 0,-1 1,1-1,0 0,-1 0,1 0,1 1,71-1,-66-2,0 0,0 1,0 0,0 0,0 1,0 0,0 0,0 0,-1 1,1 1,5 1,-12-3,1 0,-1 0,0 0,1 0,-1 0,0 0,0 1,0-1,0 0,0 1,0-1,0 1,0-1,0 1,-1-1,1 1,0-1,-1 1,0 0,1-1,-1 1,0 0,0 0,0-1,0 1,0 0,0-1,-1 1,1 0,0-1,-1 1,0 0,1-1,-1 1,0-1,0 1,0-1,-38 53,18-35,-1 0,0-2,-1 0,-1-2,0 0,-1-2,-7 2,23-12,5-2</inkml:trace>
  <inkml:trace contextRef="#ctx0" brushRef="#br0" timeOffset="39712.106">8695 2705,'-14'38,"-5"23,-5 5,3-3,5-8,9-14,6-13</inkml:trace>
  <inkml:trace contextRef="#ctx0" brushRef="#br0" timeOffset="39880.364">8667 2394,'0'0</inkml:trace>
  <inkml:trace contextRef="#ctx0" brushRef="#br0" timeOffset="40116.447">9260 2677,'-39'16,"0"2,2 1,1 2,0 2,1 1,-13 14,40-32,1 1,-1 0,1 1,1-1,0 1,0 1,0-1,1 1,0 0,-2 7,5-12,1 0,0-1,0 1,1 0,-1 0,1 0,-1 0,1 0,0 0,1-1,-1 1,1 0,0 0,0 0,0-1,0 1,0 0,1-1,0 1,0-1,0 1,0-1,0 0,1 0,-1 0,1 0,0-1,2 3,6 0,0 0,0 0,0-1,0-1,1 1,-1-2,1 0,0 0,0-1,0-1,0 0,0 0,0-1,0-1,-1 0,1 0,0-1,-1-1,0 0,0-1,0 0,0 0,9-7,9-5,-3-1</inkml:trace>
  <inkml:trace contextRef="#ctx0" brushRef="#br0" timeOffset="40774.868">9853 2677,'-244'123,"226"-114,1 0,0 2,1 0,0 1,0 1,2 0,0 1,0 0,-8 12,21-25,0 0,1 0,-1 0,0 0,0 0,0 0,1 0,-1 1,0-1,1 0,0 0,-1 1,1-1,-1 0,1 1,0-1,0 1,0-1,0 0,0 1,0-1,0 0,1 1,-1-1,0 0,1 1,-1-1,1 0,-1 0,1 1,0-1,-1 0,1 0,0 0,0 0,0 0,0 0,0 0,0 0,0 0,0 0,0-1,0 1,1 0,-1-1,0 1,0-1,1 1,-1-1,0 0,73 2,-42-11,-1-1,0-2,0-1,-1-2,-1-1,-1-1,0-1,15-13,80-49,-121 78,-1 1,0-1,1 1,-1 0,1-1,0 1,-1 0,1 0,0 0,0 0,0 1,-1-1,1 0,0 1,0-1,0 1,0-1,0 1,0 0,0 0,0 0,0 0,0 1,0-1,0 0,0 1,0-1,0 1,0 0,0 0,0 0,-1 0,1 0,0 0,-1 0,1 0,-1 1,1-1,1 2,-6 45,2-45,0 0,0 0,0 0,0 0,0 0,1 0,-1 1,1-1,0 0,0 0,0 0,0 1,1-1,-1 0,1 0,0 0,0 0,0 0,0 0,0 0,1 0,-1-1,1 1,0 0,0-1,0 1,0-1,0 0,1 0,-1 0,1 0,-1 0,1 0,0-1,0 1,-1-1,2 1,5-2,1-1,0 1,0-1,-1-1,1 0,-1 0,1-1,-1 0,0-1,0 0,-1 0,1-1,-1 0,0-1,0 1,2-4,4 0,197-165,-193 156,0-1,-2 0,0-1,-1-1,-1-1,-1 0,0-1,-2 0,-1 0,-1-1,-1-1,-1 0,-1 0,-2 0,0 0,0-22,-3 43,0-1,-1 0,1 0,-1 1,0-1,0 0,-1 1,1-1,-1 0,0 1,0-1,0 1,-1-1,0 1,0-1,0 1,0 0,-1 0,1 0,-1 0,0 1,-1-1,1 1,0 0,-1 0,0 0,1 0,-1 1,-1-1,1 1,0 0,0 0,-1 0,1 1,-1 0,1 0,-1 0,0 0,-3 0,-7 3,0 0,0 1,1 0,-1 1,1 1,0 0,0 1,1 1,0 0,0 0,0 1,1 1,0 0,1 1,0 0,0 1,1 0,1 1,0 0,0 0,2 1,-1 0,1 0,1 1,1 0,0 0,0 0,2 1,-1-1,2 1,0 8,-3 5,1 0,1 0,2 0,1 0,1 1,2-1,0 0,2 0,1-1,1 0,10 24,-9-31,0-1,1 0,1-1,0 0,2-1,0 0,1 0,0-1,1-1,9 6,-4-4,-10-8,0 0,0-1,1 0,0-1,1 1,-1-2,1 0,1 0,-1-1,1 0,0-1,0-1,0 0,7 1,-1-6</inkml:trace>
  <inkml:trace contextRef="#ctx0" brushRef="#br0" timeOffset="41678.789">11461 2564,'-40'10,"26"-7,1 0,0 0,0 1,0 0,1 1,0 1,0 0,0 1,0 0,1 1,-7 6,17-13,0 0,0 0,0 0,0 0,0 1,0-1,0 0,1 1,-1-1,0 0,1 1,-1-1,1 1,-1-1,1 1,0-1,0 1,0-1,0 1,0 0,0-1,0 1,0-1,0 1,1-1,-1 1,1-1,-1 1,1-1,0 0,-1 1,1-1,0 0,0 1,0-1,0 0,0 0,0 0,0 0,1 0,-1 0,0 0,0 0,1-1,1 2,68 25,-44-23,-10-2,1 0,-1 1,0 1,0 1,0 0,-1 1,1 1,-1 0,-1 2,-13-8,0 0,0 1,-1-1,1 1,0-1,-1 1,1 0,-1-1,0 1,0 0,0 0,0 0,0 0,0 0,0 1,-1-1,1 0,-1 0,1 0,-1 1,0-1,0 0,0 0,0 1,0-1,-1 0,1 0,-1 0,1 1,-1-1,0 0,0 0,0 0,0 0,0 0,0 0,-1 0,-58 63,33-45,0-1,-1-2,-1-1,-1-1,0-1,-25 6,37-20,18-7</inkml:trace>
  <inkml:trace contextRef="#ctx0" brushRef="#br0" timeOffset="42224.985">11912 2620,'-18'29,"0"0,2 1,1 1,1 0,2 1,1 0,-6 30,16-61,1 1,-1 0,1 0,-1 0,1 0,-1 0,1 0,0 0,0 0,0 0,0 0,0 0,1 0,-1 0,0 0,1 0,0 0,-1-1,1 1,0 0,0 0,0 0,0-1,0 1,0-1,1 1,-1-1,0 1,1-1,0 0,-1 1,1-1,-1 0,1 0,0 0,0-1,0 1,0 0,-1-1,1 1,0-1,0 1,0-1,0 0,0 0,0 0,0 0,0 0,0-1,0 1,0 0,1-1,13-6,0 0,0-1,-1 0,0-2,-1 1,0-2,0 0,-1-1,7-9,5-1,97-101,-122 122,1 0,-1 0,0 0,1 0,0 0,-1 0,1 1,-1-1,1 0,0 0,0 0,-1 1,1-1,0 1,0-1,0 0,0 1,0 0,-1-1,1 1,0-1,0 1,0 0,0 0,0 0,1-1,-1 1,0 0,0 0,0 0,0 1,0-1,0 0,0 0,0 0,0 1,0-1,0 1,-1-1,1 1,0-1,0 1,0-1,0 1,0 0,-1-1,1 1,0 0,-1 0,1 0,-1-1,1 1,0 0,-1 0,0 0,1 1,2 17,-1 0,0 0,-1 1,-2-1,0 1,-1-1,0 0,-2 0,-2 8,0 4,-73 317,5-92,67-234,-2-2,0 1,-1-1,-1-1,-1 1,0-2,-9 9,19-24,0-1,-1 0,1 0,0 0,-1 0,1 0,-1-1,0 1,0-1,1 1,-1-1,0 0,0 0,0-1,0 1,0 0,0-1,0 0,-1 0,1 0,0 0,0 0,0-1,0 1,0-1,0 0,0 0,0 0,0 0,1-1,-1 1,0-1,1 1,-1-1,1 0,-1 0,1 0,0-1,0 1,0 0,0-1,0 1,1-1,-1 0,1 1,-1-1,1 0,0 0,0-1,-2-9,0 0,0 0,1 0,1 0,0-1,1 1,0 0,1 0,1-1,0 1,1 0,0 0,1 1,0-1,6-9,0-3</inkml:trace>
  <inkml:trace contextRef="#ctx0" brushRef="#br0" timeOffset="42702.329">12674 2592,'-20'1,"1"1,-1 1,1 1,0 1,0 1,0 0,1 2,0 0,-14 8,29-15,0 0,0 1,1-1,-1 0,0 1,1 0,-1 0,1-1,-1 1,1 1,0-1,0 0,0 1,0-1,0 1,1-1,-1 1,1 0,0 0,0-1,0 1,0 0,0 0,0 0,1 0,-1 1,1-1,0 0,0 0,0 0,1 0,-1 0,1 0,-1 0,1 0,0 0,0 0,1 0,-1 0,0-1,1 1,0 0,0-1,-1 1,2-1,-1 0,0 0,0 0,1 0,-1 0,1 0,82 28,-76-28,0 0,-1 0,1 0,0 1,-1 1,0-1,1 1,-1 1,-1 0,1 0,-1 0,3 3,-8-5,0-1,-1 1,1 0,0 0,-1 0,0 0,1 0,-1 0,-1 0,1 0,0 0,-1 0,1 1,-1-1,0 0,0 0,0 1,-1-1,1 0,-1 0,0 0,0 1,0-1,0 0,0 0,-1 0,1-1,-1 1,0 0,0 0,0-1,0 0,-1 1,-83 76,-21-27,83-45</inkml:trace>
  <inkml:trace contextRef="#ctx0" brushRef="#br0" timeOffset="42996.079">13211 2169,'-15'43,"-9"29,0 11,-2 2,4-9,6-13,6-7,4-9,3-7,3-6,0-3,1-3,0-1,0-1,0 1,0-5</inkml:trace>
  <inkml:trace contextRef="#ctx0" brushRef="#br0" timeOffset="43484.911">12900 2677,'139'16,"1"-6,121-8,-251-3,1 1,-1-2,0 1,1-2,-1 1,0-1,-1-1,1 0,-1 0,1-1,-1 0,0 0,-1-1,0-1,0 1,0-1,4-5,-11 10,0 1,0-1,0 1,0-1,0 0,-1 1,1-1,0 0,-1 0,0 1,1-1,-1 0,0 0,0 0,0 1,0-1,0 0,0 0,-1 0,1 1,-1-1,1 0,-1 0,1 1,-1-1,0 0,0 1,0-1,0 1,0-1,0 1,-1 0,1-1,0 1,-1 0,1 0,-1 0,1 0,-1 0,1 0,-1 0,0 1,1-1,-1 1,0-1,0 1,1 0,-1-1,0 1,0 0,0 0,1 0,-1 0,0 1,0-1,0 0,1 1,-1-1,0 1,1 0,-1-1,0 1,1 0,-1 0,-14 4,-1 1,1 1,1 0,0 1,0 0,0 1,1 1,0 1,1 0,0 0,1 1,0 1,1 0,0 1,2 0,-1 0,-2 7,9-15,-1 0,1 1,0-1,1 1,-1 0,1 0,1 0,-1 0,1 0,1 1,-1-1,1 0,0 0,1 1,0-1,0 0,0 0,1 0,0 0,0 0,1 0,0-1,0 1,1-1,0 0,0 0,0 0,1 0,0-1,0 0,0 0,0 0,1-1,0 1,0-1,0-1,1 1,-1-1,1 0,2 0,108 10,-92-13</inkml:trace>
  <inkml:trace contextRef="#ctx0" brushRef="#br0" timeOffset="44070.951">13804 3015,'66'-107,"5"3,26-24,-27 59,-69 69,0 1,-1-1,1 0,0 1,0-1,-1 1,1-1,0 1,0-1,-1 1,1 0,0-1,-1 1,1 0,-1-1,1 1,-1 0,1 0,-1-1,0 1,1 0,-1 0,0 0,0 0,0 0,1-1,-1 1,0 0,0 0,0 0,0 0,0 0,-1 0,1 0,0-1,0 1,-1 0,1 0,0 0,-1 0,1-1,-1 1,1 0,-1 0,0 0,-6 23,4-19,1 0,0 1,0-1,1 0,-1 1,1-1,1 1,-1-1,1 1,-1 0,2-1,-1 1,0-1,1 1,0-1,1 1,-1-1,2 3,0-6,1-1,0 1,-1-1,1 1,0-1,0 0,-1 0,1-1,0 1,0-1,0 0,0 0,0 0,0-1,0 1,0-1,0 0,-1 0,1 0,0-1,-1 1,1-1,-1 0,1 0,-1 0,0 0,0-1,0 0,1 0,5-2,165-86,-172 90,-1 1,1-1,0 1,-1 0,1-1,0 1,-1 0,1 0,0 0,0 0,-1 0,1 0,0 1,0-1,-1 0,1 1,0 0,-1-1,1 1,-1 0,1 0,-1 0,1 0,-1 0,0 0,1 0,-1 0,0 0,0 1,0-1,0 1,0-1,0 1,0-1,0 1,-1-1,1 1,-1 0,1-1,-1 1,0 0,1-1,-1 2,-7 76,-15 50,21-106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200 335,'48'-26,"-1"-2,-2-2,0-2,-2-2,14-17,45-78,-101 129,-1 0,0 0,0 1,0-1,1 0,-1 0,0 0,1 1,-1-1,0 0,0 0,1 0,-1 0,0 0,1 0,-1 0,0 0,1 1,-1-1,0 0,1 0,-1 0,0 0,1-1,-1 1,0 0,1 0,-1 0,0 0,1 0,-1 0,0 0,1-1,-1 1,0 0,0 0,1 0,-1-1,0 1,0 0,1 0,-1-1,0 1,0 0,0-1,0 1,1 0,-1 0,0-1,0 1,0 0,0-1,0 1,0 0,-1 38,0-26,19 299,-12-86,-9 0,-17 71,15-251,-2 0,-2 0,-2-1,-2 0,-2-1,-1 0,-9 12,13-31,-1-1,-1 0,-1 0,-1-2,0 0,-2-1,0-1,-2 0,0-2,-1 0,0-1,-1-1,-5 1,16-11,0 1,0-2,-1 0,0 0,0-1,0 0,-1-1,1 0,0-1,-13-1,20 0,1 0,0 0,-1-1,1 0,0 0,0 0,0 0,0-1,0 0,0 1,0-1,0-1,1 1,-1-1,1 1,-1-1,1 0,0 0,0 0,1-1,-1 1,1-1,-1 1,1-1,0 0,0 0,1 0,-1 0,1 0,0 0,0-1,0-1,0-10,0-1,0 1,2 0,0-1,1 1,0 0,2 0,0 0,0 0,2 0,0 1,0 0,2 0,-1 1,9-10,19-28,3 1,2 3,21-19,-55 61,37-40,3 2,1 2,2 2,55-34,43-17,-124 79</inkml:trace>
  <inkml:trace contextRef="#ctx0" brushRef="#br0" timeOffset="665.65">1188 730,'-34'16,"8"2,1 1,1 0,1 2,0 1,2 1,0 0,2 2,1 0,1 1,1 1,1 1,-7 19,21-45,-1 1,1-1,0 0,0 1,1-1,-1 0,0 1,1-1,0 1,-1-1,1 1,0-1,0 1,1-1,-1 1,0-1,1 1,-1-1,1 1,0-1,0 0,0 1,0-1,0 0,1 0,-1 0,1 0,-1 0,1 0,0 0,-1 0,1-1,0 1,0-1,1 1,-1-1,0 0,0 0,0 0,1 0,-1 0,1 0,-1-1,1 1,-1-1,1 0,8 0,0-1,0-1,0 0,0 0,-1-1,1-1,-1 0,0 0,0-1,0 0,-1 0,1-1,-1-1,-1 0,1 0,-1 0,-1-1,1 0,4-8,29-22,180-191,-221 228,1 0,-1-1,1 1,-1 0,1 0,-1 0,1-1,0 1,-1 0,1 0,0 0,0 0,0 0,0 1,0-1,0 0,0 0,0 1,0-1,0 0,0 1,1-1,-1 1,0 0,0-1,1 1,-1 0,0 0,1 0,-1-1,0 2,0-1,1 0,-1 0,0 0,1 0,-1 1,0-1,0 1,0-1,1 1,-1-1,0 1,0 0,0-1,0 1,0 0,0 0,0 0,0 0,0 0,-1 0,1 0,0 0,-1 0,1 0,-1 1,1-1,0 95,-3-84,1-1,0 1,1 0,1-1,0 1,0-1,1 1,0-1,3 8,-3-16,0 1,0-1,0 0,1 0,-1-1,1 1,-1 0,1-1,0 0,0 0,0 0,0 0,0 0,0 0,1-1,-1 1,1-1,-1 0,1 0,-1-1,1 1,0-1,-1 1,1-1,0 0,0-1,99-14,-78 4,-1-2,-1 0,0-1,0-2,-2 0,0-1,0-1,-2-1,-1-1,9-12,-3 8,-2 0,0-2,-2 0,-1-1,-1-1,-2-1,0-1,-2-1,-10 21,14-58,-18 66,0 0,0 0,0 1,-1-1,1 0,0 0,-1 1,1-1,-1 0,0 1,0-1,1 1,-1-1,0 1,0-1,-1 1,1 0,0 0,0-1,0 1,-1 0,1 0,-1 0,1 0,-1 0,1 1,-1-1,0 0,1 1,-1-1,0 1,1-1,-1 1,0 0,0 0,1 0,-3 0,-2 1,-1 0,0 0,1 0,-1 1,1 0,0 0,-1 1,1 0,0 0,1 0,-1 1,0 0,1 0,0 0,0 1,0 0,1 0,-1 0,1 0,1 1,-1 0,1-1,-1 3,3-4,2 0,-1 0,0-1,1 1,0 0,-1 0,2-1,-1 1,0-1,1 1,-1-1,1 0,0 1,0-1,0 0,1 0,-1 0,1-1,0 1,0-1,-1 1,2-1,-1 0,0 0,0 0,1 0,-1-1,1 0,-1 1,1-1,-1 0,1-1,0 1,0-1,1 1,30 14,-25-7,-1-1,1 1,-2 1,1 0,-1 0,0 1,-1 0,0 0,-1 0,0 1,-1 0,0 0,-1 1,0-1,0 1,-2 0,1 0,-1 0,-1 0,0 1,-1-1,0 0,-1 0,-1 1,-1 5,-6 61,12-61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1394,'54'-7,"0"-3,0-2,-1-2,-1-2,0-3,-2-2,48-27,-44 16,-1-2,-2-3,-2-2,-1-2,-2-2,-2-2,29-38,44-70,83-144,-66 92,-104 160,1 2,3 1,36-35,-68 75,-1 0,0 0,1 0,0 0,-1 0,1 0,0 0,0 1,0-1,0 1,1-1,-1 1,0 0,1 0,-1 0,0 0,1 0,-1 0,1 1,-1-1,1 1,0 0,-1 0,1 0,-1 0,1 0,-1 1,1-1,0 1,-1-1,0 1,1 0,-1 0,1 0,-1 0,0 1,0-1,2 1,2 9,0-1,-1 1,0 0,0 1,-1-1,-1 1,0 0,0 0,-2 0,1 0,-1 0,-1 6,2 5,8 77,-4 2,-5-1,-4 0,-5 0,-3 0,-6-1,-3-1,-20 51,31-121,-1-1,-2 0,0-1,-2 0,-1-1,-1 0,-1-1,-1-1,-2-1,0-1,-1 0,-1-2,-1 0,-1-2,-1-1,0 0,-18 7,21-14,0-1,-1 0,0-2,0-1,-1-1,1-1,-1-1,0-1,-1-1,14 0,0-1,0 0,0-1,0-1,0 0,0 0,0-1,0 0,1-1,-1 0,1-1,0 0,1-1,-1 0,1 0,0-1,1 0,-1-1,2 1,-4-5,6 5,1 0,0-1,0 1,1-1,0 0,0 0,1 0,0 0,0 0,1-1,0 1,0 0,1-3,0-14</inkml:trace>
  <inkml:trace contextRef="#ctx0" brushRef="#br0" timeOffset="381.84">2089 1084,'-15'9,"-1"1,1 1,1 1,0 0,1 1,0 0,1 1,0 1,1 0,1 0,1 1,0 0,1 1,0 0,2 0,-2 7,6-17,1 0,1 0,-1 0,1-1,1 1,-1 0,1 0,0-1,1 1,-1 0,2-1,-1 1,0-1,1 0,0 0,1 0,-1 0,1-1,0 1,1-1,-1 0,1 0,0-1,0 1,1-1,-1 0,1 0,0-1,3 2,2 0,0 0,0-1,0 0,0 0,1-1,0-1,-1 0,1-1,0 0,0 0,0-2,0 1,0-1,-1-1,1 0,6-3,1-1,0-2,-1 0,0-1,0 0,-1-2,0 0,-1-1,-1 0,0-1,0-1,-1-1,1-3,-8 10,0-1,-1 1,-1-2,1 1,-1 0,-1-1,0 0,0 0,-1 0,0-1,-1 1,0-1,-1 1,0-1,0 0,-2 0,1 1,-1-1,0 0,-1 1,-1-1,0 1,-1-4,0 6,0-1,0 1,-1 1,1-1,-2 1,1 0,-1 0,0 0,-1 1,0 0,0 0,0 0,0 1,-1 1,0-1,0 1,0 0,-1 1,1 0,-1 0,0 1,0 0,-21-4,-1 2,1 0,-1 3,0 0,-27 4,7 2,9 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6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1,'-9'4,"-9"13,-5 6,-4 6,-2 6,-1 3,0-1,0 3,0 0,1-3,1-2,4-2,7-8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3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961 1,'-3'15,"0"0,0 0,-2-1,1 1,-2-1,0 0,-1 0,0 0,-1-1,-1-1,-3 4,1 3,-107 176,-38 100,126-240,21-41,1 0,0 1,0 0,2 1,0 0,0 0,2 0,0 0,1 1,0-1,1 13,2-26,1 1,-1-1,1 1,0 0,0-1,1 1,-1-1,0 0,1 0,0 1,0-1,0 0,0 0,1-1,-1 1,1 0,-1-1,1 1,0-1,0 0,0 0,0 0,0-1,1 1,-1-1,1 1,-1-1,1 0,-1-1,2 1,114 7,-110-8,275-5,-280 6,0-1,0 0,0 0,0-1,0 1,0-1,0 0,0 0,0 0,-1-1,1 1,0-1,-1 0,0 0,1 0,-1 0,0 0,0-1,0 0,0 0,1-1,-5-6</inkml:trace>
  <inkml:trace contextRef="#ctx0" brushRef="#br0" timeOffset="246.774">1 650,'43'0,"43"0,17 0,0 0,-3 0,-9 0,-10-4,-9-3,-13 1,-6 1,-3 2,0-4,-4-1,0 2,-3 1,-4-3,-9-1</inkml:trace>
  <inkml:trace contextRef="#ctx0" brushRef="#br0" timeOffset="698.123">1779 566,'-36'27,"1"1,1 2,2 2,-5 7,27-28,1 0,0 1,1 0,1 0,0 1,0 0,1 0,1 1,0-1,1 1,0 0,1 1,1-1,-1 13,3-23,0 1,0 0,1-1,-1 1,1 0,1-1,-1 1,0-1,1 0,0 1,0-1,0 0,1 0,-1 0,1 0,0-1,0 1,0-1,1 0,-1 0,1 0,-1 0,1 0,0-1,0 0,1 0,-1 0,0 0,1-1,-1 1,1-1,-1 0,1-1,3 1,3 0,-1 0,1 0,0-1,0-1,-1 0,1 0,0-1,-1-1,0 0,1 0,-1-1,0 0,-1-1,8-4,-6 1,1-1,-2 0,1-1,-1 0,-1-1,1 0,-2 0,0-1,0 0,-1-1,-1 1,0-1,0-1,-2 1,0-1,0 0,-1 0,-1 0,0 0,-1 0,0-6,-2 12,1 1,-2-1,1 0,-1 1,0-1,0 1,-1-1,0 1,0 0,-1 0,0 1,0-1,-1 1,1-1,-2 1,1 1,0-1,-1 1,0 0,0 0,-1 1,1 0,-1 0,0 0,0 1,-1 0,1 1,0-1,-1 1,0 1,-6-1,-112 11,101-1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40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482 706,'-8'-6,"0"-1,-1 2,0-1,0 1,0 0,0 1,-1 0,0 1,0 0,0 0,0 1,0 0,0 1,-1 0,1 1,0 0,-1 1,1 0,0 0,0 1,0 0,0 1,0 0,0 1,1 0,-1 1,1 0,0 0,0 0,1 1,0 1,0 0,0 0,1 0,-1 2,-6 5,0 1,1 0,0 1,1 1,1 0,1 1,0-1,2 2,0-1,1 1,0 1,2-1,0 1,2 0,0 0,0 10,5-23,-1 0,2 0,-1-1,1 1,0 0,0-1,1 0,-1 0,1 0,1 0,-1-1,1 1,0-1,0 0,1-1,0 1,-1-1,1 0,1 0,-1-1,0 0,1 0,0-1,0 0,0 0,0 0,0-1,0 0,0 0,0-1,0 0,0 0,1-1,-1 1,0-2,0 1,0-1,0 0,-1 0,3-2,24-13,0-2,-1-1,-1-2,-2-1,0-1,-1-1,-1-2,-1 0,-2-2,-1-1,-1-1,-2-1,9-20,-7-9,-32 72,4 3,0 0,1 1,0 0,2 0,-1 0,2 0,0 0,1 1,0-1,2 0,-1 1,2-1,0 0,1 1,1-1,0 0,1-1,0 1,1-1,1 0,7 11,70 91,-82-114,0-1,0 1,0-1,0 0,0 0,1 0,-1 0,0 0,1 0,-1-1,0 1,1-1,-1 1,1-1,-1 0,1 0,-1 0,1 0,-1-1,1 1,-1-1,0 1,1-1,-1 0,0 0,1 0,-1 0,0 0,0-1,0 1,0-1,0 1,0-1,-1 0,1 0,1-1,53-77,-29 31,3 2,1 1,2 1,2 2,2 2,5-2,23 2,-64 40,1 1,0-1,-1 1,1 0,-1 0,1 0,0 0,-1 0,1 0,-1 0,1 0,0 0,-1 1,1-1,-1 1,1-1,-1 1,1 0,-1-1,1 1,-1 0,0 0,0 0,1 0,-1 0,0 1,0-1,0 0,0 0,0 1,0-1,0 0,-1 1,1-1,0 1,-1-1,1 1,-1 0,0-1,0 1,1-1,-1 1,0 0,0 0,1 87,-2-79,0 0,0 0,1 0,1 1,-1-1,1 0,1 0,0 0,1 0,0 0,0 0,5 8,-7-16,0 0,1-1,-1 1,1 0,0 0,0-1,0 1,-1-1,1 0,0 0,1 1,-1-1,0 0,0-1,0 1,1 0,-1-1,0 1,1-1,-1 0,0 1,1-1,-1-1,0 1,1 0,-1 0,0-1,1 1,-1-1,0 0,0 0,1 0,-1 0,0 0,0 0,0-1,0 1,0-1,73-60,170-166,-227 211,55-35,-72 53,1 0,-1 0,0 0,0 0,1 0,-1 1,0-1,0 0,-1 1,1-1,0 1,0-1,-1 1,1-1,-1 1,1-1,-1 1,1 0,-1-1,0 1,0 0,0-1,0 1,0 0,-1-1,1 1,0 0,-1-1,1 1,-1-1,1 1,-1-1,0 1,0-1,0 2,-1 5,-17 77,12-58,1 0,1 1,1 0,1 0,2 0,1 12,16 0,-3-28</inkml:trace>
  <inkml:trace contextRef="#ctx0" brushRef="#br0" timeOffset="741.048">2231 679,'-31'31,"3"-6,2 2,0 1,2 1,2 1,0 1,2 0,18-29,1-1,-1 1,1 0,0-1,0 1,-1 0,1 0,0 0,0 0,1 0,-1 0,0 0,1 0,-1 0,1 0,0 0,0 0,-1 0,1 1,1-1,-1 0,0 0,0 0,1 0,-1 0,1 0,0 0,0 0,0 0,0 0,0 0,0 0,0-1,0 1,1 0,-1-1,1 1,-1-1,1 1,0-1,0 0,-1 0,1 0,0 0,0 0,0 0,0 0,1 0,9-2,1 0,-1-1,0-1,0 0,0 0,0-1,0-1,-1 0,0 0,0-1,0 0,-1-1,0-1,0 1,-1-2,0 1,0-1,2-4,6-1,97-100,-114 113,1 1,-1-1,0 0,0 1,1-1,-1 1,1-1,-1 1,0-1,1 1,-1 0,1-1,-1 1,1-1,-1 1,1 0,-1-1,1 1,0 0,-1 0,1 0,-1-1,1 1,0 0,-1 0,1 0,0 0,-1 0,1 0,0 0,-1 0,1 0,-1 0,1 1,0-1,-1 0,1 0,-1 1,1-1,0 0,-1 0,1 1,-1-1,1 1,-1-1,0 1,1-1,-1 0,1 1,-1 0,0-1,1 1,-1-1,0 1,0-1,1 1,-1 0,0-1,0 1,0-1,0 1,0 0,0-1,0 1,0 0,0-1,0 1,0 0,0 0,-7 55,5-44,0-7,1 0,0 0,1 0,-1 1,1-1,0 0,0 0,1 1,0-1,0 0,0 0,0 0,1 0,0 0,0 0,0-1,0 1,1 0,0-1,0 0,0 0,0 0,1 0,0 0,0-1,0 1,0-1,0 0,1-1,-1 1,1-1,0 1,-1-1,1-1,0 1,0-1,1 0,-1 0,9-2,0-1,0 0,-1-1,1 0,-1-1,0-1,0 0,0-1,0 0,-1-1,0-1,-1 1,0-2,0 0,-1 0,0-1,8-10,-15 18,40-43,-3-2,-2-1,-2-2,-2-2,-2-1,-3-1,-2-2,4-16,-17 42,0 0,-2-2,-1 1,-1-2,-2 1,-2-1,0 0,-3 0,0-19,-3 50,0 0,0 0,0-1,0 1,0 0,-1-1,1 1,-1 0,0 0,0 0,0-1,0 1,0 0,0 0,0 0,-1 1,1-1,-1 0,1 0,-1 1,0-1,0 1,1-1,-1 1,0 0,0 0,-1 0,1 0,0 0,0 0,0 1,0-1,-1 1,1-1,0 1,-1 0,1 0,0 0,-1 0,1 1,0-1,0 0,-1 1,1 0,0-1,0 1,0 0,0 0,0 0,0 1,-1-1,-15 12,0 1,1 1,0 0,2 1,0 0,0 2,2 0,0 0,1 1,1 1,1 0,0 0,2 1,0 0,2 0,0 3,-3-6,2 1,0 1,2-1,0 1,1 0,1 0,1 0,0 0,2 1,0-1,1 0,2 0,0 1,1-1,0-1,2 1,3 6,2-4,1 0,1-1,1-1,1-1,1 0,0 0,4 1,12-3,-15-17</inkml:trace>
  <inkml:trace contextRef="#ctx0" brushRef="#br0" timeOffset="1785.962">3332 593,'-33'112,"27"-92,0 0,2 1,0 0,1-1,1 1,1 0,1 0,1 0,4 19,-5-38,0 1,1-1,-1 0,1 1,0-1,-1 0,1 0,0 0,1 1,-1-1,0 0,1 0,-1 0,1-1,-1 1,1 0,0-1,0 1,0-1,0 1,0-1,0 0,0 0,0 0,0 0,1 0,-1 0,0-1,1 1,-1-1,0 1,1-1,-1 0,1 0,-1 0,0-1,1 1,-1 0,0-1,1 0,-1 1,0-1,1 0,-1 0,0 0,0-1,0 1,1-1,17-14,-1 0,-1-1,0-1,-1-1,-1-1,-1 0,0-1,-1-1,55-72,44-73,-95 134,-10 60,-34 132,23 382,3-116,0-424,-6 59,6-59,0 0,0 0,0 0,0 0,0 0,0 0,-1 0,1 0,0 0,-1 0,1 0,-1 0,1 0,-1-1,0 1,1 0,-1 0,0 0,0-1,1 1,-1 0,0-1,0 1,0 0,0-1,0 0,0 1,0-1,0 1,0-1,0 0,0 0,0 1,0-1,0 0,0 0,0 0,0 0,0-1,0 1,0 0,0 0,0 0,0-1,0 1,0-1,0 1,0-1,0 1,0-1,0 0,-10-9,0 0,1-2,1 1,0-1,0 0,1-1,1 0,0 0,1-1,0 0,1 0,1 0,-2-9,0 2,1 0,2-1,0 0,1 1,0-1,2 0,1 0,2-6,0 13,1 0,0 0,2 0,0 0,0 1,1-1,1 2,0-1,1 1,7-7,24-18,-19 25</inkml:trace>
  <inkml:trace contextRef="#ctx0" brushRef="#br0" timeOffset="2337.03">4066 593,'75'-35,"-47"21,1 1,0 1,0 1,1 2,24-5,-52 14,0-1,0 0,0 1,0-1,0 1,0 0,0 0,0 0,0 0,0 0,0 0,0 0,0 1,0-1,0 1,0-1,0 1,0 0,0 0,0 0,0 0,-1 0,1 0,0 0,-1 1,1-1,-1 1,1-1,-1 1,0-1,0 1,0 0,0 0,0-1,0 1,0 0,0 0,-1 0,1 0,-1 0,1 0,-1 0,0 0,0 0,0 2,-3 10,0-1,0 0,-1 0,-1 0,-1-1,1 0,-2 0,0 0,0-1,-1 0,0 0,-10 9,7-8,1 0,1 0,0 1,1 1,1-1,0 1,0 0,1 1,1 0,1 0,2-11,0 1,1-1,0 1,0-1,0 1,1 0,0-1,-1 1,2 0,-1-1,0 1,1-1,0 1,0 0,0-1,1 0,0 1,-1-1,1 0,1 0,-1 0,1 0,-1 0,1 0,0-1,1 0,-1 1,0-1,1 0,0-1,0 1,0-1,2 2,11-1,0 1,0-2,1 0,0-1,-1-1,1-1,-1 0,14-3,34-20,-52 12</inkml:trace>
  <inkml:trace contextRef="#ctx0" brushRef="#br0" timeOffset="2599.227">4037 791,'39'-5,"26"-6,8-2,-4 2,-10 3,-8 2,-10-2,-6 0,-9 2</inkml:trace>
  <inkml:trace contextRef="#ctx0" brushRef="#br0" timeOffset="3001.36">4800 734,'52'-12,"-1"-2,0-2,-1-3,-1-2,17-11,-64 32,0 0,-1-1,1 1,0 0,-1-1,1 1,0-1,-1 0,1 1,-1-1,1 0,-1 0,1 0,-1 0,0 0,1 0,-1-1,0 1,0 0,0-1,0 1,0-1,0 1,-1-1,1 1,0-1,-1 1,1-1,-1 0,1 1,-1-1,0 0,0 1,0-1,0 0,0 0,0 1,0-1,-1 0,1 1,-1-1,1 0,-1 1,1-1,-1 1,0-1,0 1,0-1,0 1,0 0,0-1,0 1,0 0,-1 0,1 0,0 0,-1 0,0-1,-6-1,-1 1,1-1,-1 2,0-1,0 1,0 0,0 1,0 0,0 0,0 1,0 0,1 1,-1 0,0 0,1 1,-1 0,1 1,0 0,0 0,0 0,1 1,-1 0,-3 4,0 0,-1 1,2 0,-1 1,1 0,1 0,0 1,1 0,0 0,1 1,0 1,1-1,0 1,1 0,1 0,2-7,1 0,0 0,1 0,0 0,0 0,0 0,1 0,0 0,0 0,1 0,-1 0,2 0,-1-1,1 1,0-1,0 0,1 1,0-2,0 1,0 0,1-1,0 0,0 0,0 0,0 0,1-1,0 0,0 0,0-1,0 0,1 0,4 2,10 2,-1 0,1-1,0-1,0-1,0-1,1 0,0-2,-1-1,1 0,-1-2,1 0,10-4,4 0,-5 0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821 81,'-11'226,"-9"-38,3-24,-29 115,-10-73,56-206,0 0,1 0,-1 0,0 0,0 0,1 0,-1 0,0 1,0-1,0 0,1 0,-1 0,0 0,0 0,0 1,1-1,-1 0,0 0,0 0,0 1,0-1,0 0,0 0,1 0,-1 1,0-1,0 0,0 0,0 1,0-1,0 0,0 0,0 1,0-1,0 0,0 0,0 1,0-1,0 0,0 0,-1 1,1-1,0 0,9-7</inkml:trace>
  <inkml:trace contextRef="#ctx0" brushRef="#br0" timeOffset="282.06">427 729,'70'-11,"-1"-4,0-2,-1-4,61-27,-95 33,0-1,-1-2,0-2,-2 0,0-2,-2-2,0 0,-2-2,-1-1,-1-1,2-5,16-25,-25 37</inkml:trace>
  <inkml:trace contextRef="#ctx0" brushRef="#br0" timeOffset="696.57">1358 24,'-8'150,"-6"-1,-24 102,25-173,-2 2,8-56,2 1,1-1,0 1,2 0,1 0,1 0,1 0,4 20,-5-42,1 0,-1-1,1 1,-1 0,1 0,0 0,0-1,0 1,0-1,1 1,-1-1,1 1,-1-1,1 0,0 0,0 1,0-1,0-1,0 1,1 0,-1 0,0-1,1 0,-1 1,1-1,0 0,-1 0,1 0,0-1,0 1,-1 0,1-1,0 0,0 0,0 0,0 0,-1 0,2-1,15-6,0 0,-1-2,0 0,0-1,-1-1,0 0,-1-2,0 0,-1 0,-1-2,2-1,-4 5,162-141,-174 153,0 0,0-1,0 1,-1 0,1 0,0 0,0 0,0 0,0 0,1 0,-1 0,0 0,0-1,0 1,1 0,-1 0,0 0,1 0,-1-1,1 1,-1 0,1 0,-1-1,1 1,0 0,-1-1,1 1,0 0,0-1,-1 1,1-1,0 0,0 1,0-1,0 0,-1 1,1-1,0 0,0 0,0 0,0 1,0-1,0 0,0 0,0-1,-1 1,1 0,0 0,0 0,0 0,0-1,0 1,0-1,-1 1,1 0,0-1,0 1,-1-1,1 0,0 1,-1-1,1 1,0-1,-1 0,1 0,-1 1,1-1,-1 0,0 0,1 0,-2 56,0-48,-1 0,2 0,-1 0,1 0,0 0,0 0,1 0,0 0,0 0,0 0,1 0,0 0,1 0,-1-1,1 1,1-1,-1 0,1 0,0 0,1 0,-1-1,1 0,0 0,2 2,33 17,-23-15</inkml:trace>
  <inkml:trace contextRef="#ctx0" brushRef="#br0" timeOffset="1032.907">2035 983,'15'4,"0"-1,1-1,-1 0,1-1,-1 0,1-2,-1 1,1-2,-1 0,0-1,0-1,0 0,0-1,0-1,-1 0,0-1,-1 0,1-1,-1 0,11-11,-20 16,0 0,-1 1,1-2,-1 1,0 0,0 0,0-1,-1 0,1 0,-1 0,0 0,0 0,0 0,-1 0,1 0,-1-1,0 1,0-1,-1 1,1-1,-1 1,0-1,0 1,-1-1,1 1,-1-1,0 1,0-1,0 1,-1 0,0 0,1 0,-2-1,1 2,0-1,-1 0,0 0,1 1,-2 0,1-1,0 1,0 0,-1 1,0-1,0 0,-1 0,-3 2,-1 0,1 1,0 0,0 0,0 1,0 0,0 0,0 1,0 0,0 0,0 1,0 0,1 0,0 1,0 0,0 0,0 1,0 0,1 0,0 0,0 1,0 0,1 0,0 1,0-1,1 1,0 0,0 1,0-1,1 0,0 1,1 0,-1 0,2 0,-1 0,1 0,0 0,1 0,0 0,0 1,0-1,1 0,1 0,-1 0,4 7,0-5,1-2,1 1,-1-1,1 0,1 0,0-1,0 0,0 0,1-1,-1 0,2-1,-1 1,0-2,1 0,0 0,0 0,1-1,-1-1,0 0,1 0,-1-1,1-1,0 1,-1-2,2 1,13 0</inkml:trace>
  <inkml:trace contextRef="#ctx0" brushRef="#br0" timeOffset="9783.029">10727 81,'0'536,"-26"-299,11-180,38-72,146-128,-156 134,5-6,0 0,1 2,1 0,0 1,1 2,0 0,1 1,0 1,0 1,1 1,12-2,-32 8,1 0,-1-1,0 1,1 1,-1-1,0 0,1 1,-1 0,0 0,0 0,0 0,0 0,0 1,0-1,0 1,0 0,0 0,-1 0,1 0,-1 0,0 1,1-1,-1 1,0-1,0 1,-1 0,1 0,0 0,-1 0,0 0,0 0,0 0,0 0,0 1,-1-1,1 0,-1 1,0 0,1 7,-1 0,0 0,-1 0,0-1,-1 1,0 0,0-1,-1 1,-1-1,0 0,-2 4,-2 0,0-1,-1-1,-1 1,0-2,0 1,-2-1,1-1,-1 0,0-1,-1 0,0-1,-1 0,1-1,-7 2,-209 62,218-68,-2 1,0-1,-1 0,1-1,-1 0,1-1,-1-1,0 0,1-1,-1 0,-6-2,18 1,0 1,1-1,-1 0,0 0,1 1,0-1,-1 0,1 0,0 0,0 0,0-1,0 1,0 0,1 0,-1-1,1 1,-1 0,1-1,0 1,0 0,0-1,0 1,1 0,-1-1,0 1,1 0,0 0,-1-1,1 1,0 0,0 0,0 0,1 0,-1 0,0 0,1 0,-1 0,1 1,0-1,0 1,-1-1,1 1,0-1,0 1,0 0,0 0,2 0,-1-3,12-14</inkml:trace>
  <inkml:trace contextRef="#ctx0" brushRef="#br0" timeOffset="10171.898">11292 842,'8'7,"1"-1,0 1,0-2,1 0,0 0,-1 0,2-2,-1 1,0-1,1 0,0-1,-1-1,1 1,0-2,0 0,0 0,0-1,-1 0,1 0,0-1,-1-1,1 0,-1-1,0 0,0 0,0-1,-1 0,1-1,-1 0,2-2,-5 3,1 0,-1-1,0 0,0 0,0 0,-1-1,0 1,0-2,-1 1,0 0,0-1,-1 0,0 1,0-1,-1-1,0 1,0 0,-1 0,0-1,0 1,-1-1,0 1,-1-1,0 1,0 0,-1-1,0 1,-1-2,1 7,1 0,-1 1,0-1,0 1,0 0,-1 0,1-1,-1 1,1 1,-1-1,1 0,-1 1,0-1,0 1,0 0,0 0,0 0,0 0,0 1,0-1,0 1,0 0,0 0,0 0,-1 0,1 0,0 1,0 0,0-1,0 1,0 0,-1 1,-92 47,82-37,0 1,2 1,-1 0,2 0,0 1,0 0,2 1,0 0,0 1,2 0,0 0,1 1,-2 9,8-22,-1 0,0 0,1 0,0 0,0 0,1 0,-1 0,1 0,0 0,1-1,-1 1,1 0,0 0,0-1,0 1,1-1,-1 0,1 0,0 0,1 0,-1 0,0 0,1-1,0 0,0 0,0 0,0 0,1-1,-1 1,1-1,-1 0,1 0,0-1,0 0,0 1,0-2,0 1,2 0,108 4,-90-6</inkml:trace>
  <inkml:trace contextRef="#ctx0" brushRef="#br0" timeOffset="10566.482">11969 927,'17'-4,"1"0,-1-1,0 0,-1-2,1 0,-1-1,-1 0,0-1,0-1,0 0,-1-1,-1-1,0 0,10-13,-21 23,0-1,-1 0,1 0,-1 0,1 1,-1-1,0-1,0 1,0 0,-1 0,1 0,-1 0,1-1,-1 1,0 0,-1 0,1-1,0 1,-1 0,0 0,0 0,0 0,0 0,0 0,0 0,-1 0,0 0,1 0,-1 1,0-1,0 1,-1-1,1 1,0 0,-1 0,1 0,-1 0,0 0,0 1,0-1,0 1,0 0,0 0,0 0,0 0,0 0,0 1,0-1,-1 1,1 0,0 0,-3 0,-9 2,0 1,0 0,0 1,1 1,0 0,0 1,0 0,1 1,0 1,0 0,1 1,0 0,0 1,0 1,4-3,-1 0,2 0,-1 1,1 0,1 0,-1 1,2 0,-1 0,1 0,1 1,0 0,1 0,-3 9,5-14,0 0,0 0,1 0,0 0,0 1,0-1,0 0,1 0,0 0,1 0,-1 0,1 0,0 0,1-1,-1 1,1-1,0 1,1-1,-1 0,1 0,0-1,0 1,1-1,-1 0,1 0,1 1,6 2,0-1,0-1,1 1,-1-2,1 0,0 0,1-1,-1-1,0 0,1-1,-1-1,1 0,-1 0,1-2,-1 1,7-3,6-3</inkml:trace>
  <inkml:trace contextRef="#ctx0" brushRef="#br0" timeOffset="11030.965">12392 1040,'7'0,"-1"0,1 0,-1 0,1 0,-1-1,1 0,-1-1,0 0,1 1,-1-2,0 1,0-1,-1 0,1 0,0-1,-1 1,0-1,0-1,0 1,-1-1,1 1,-1-1,0-1,0 1,-1 0,2-4,130-166,-14 39,-121 137,0-1,0 0,0 1,0-1,0 1,1-1,-1 0,0 1,0-1,0 0,1 1,-1-1,0 0,0 1,1-1,-1 0,0 0,1 1,-1-1,0 0,1 0,-1 0,1 0,-1 1,0-1,1 0,-1 0,0 0,1 0,-1 0,1 0,-1 0,0 0,1 0,-1 0,1 0,-1 0,0 0,1-1,-1 1,1 0,-1 0,0 0,1 0,-1-1,0 1,1 0,-1 0,0-1,0 1,1 0,-1-1,0 1,0 0,1-1,-1 1,0 0,0-1,0 1,1 0,-8 33,3-20,0-1,1 1,0 1,1-1,1 0,0 1,1-1,0 0,1 1,3 11,-3-19,0 0,1 0,0 0,1-1,-1 1,1-1,0 1,0-1,1 0,-1 0,1 0,0-1,0 1,1-1,0 0,-1 0,1-1,0 1,1-1,-1 0,1-1,-1 1,1-1,4 1,-1-2,-1-1,1-1,0 1,-1-1,1-1,-1 1,0-2,0 1,1-1,-1 0,-1-1,1 1,0-2,-1 1,0-1,0 0,-1-1,1 1,-1-1,0-1,-1 1,1-1,-1 0,-1 0,1 0,-1-1,2-6,4-4,0-1,-2 0,0-1,-1 0,-2 0,0-1,3-20,5-23,-6 39</inkml:trace>
  <inkml:trace contextRef="#ctx0" brushRef="#br0" timeOffset="8137.131">7877 616,'-2'0,"-1"0,0 0,1 0,-1 0,0 0,1-1,-1 0,1 1,-1-1,1 0,-1 0,1 0,-1-1,1 1,0 0,0-1,0 0,0 1,0-1,0 0,0 0,0 0,1 0,-1 0,1-1,-1 1,1 0,0-1,0 1,0-1,1 1,-1-1,0 1,1-1,0 0,-1 1,1-1,0 0,1 1,-1-1,0 0,1 1,-1-1,1 1,1-3,78-166,-42 28,-25 87,-9 43,0-1,-1 1,-1-1,0 0,-1 0,0 0,-1 0,-1 0,0 0,-2-10,3 24,0 1,0-1,0 1,0-1,-1 1,1-1,0 1,0-1,0 0,0 1,-1-1,1 1,0-1,0 1,-1-1,1 0,0 1,-1-1,1 0,0 1,-1-1,1 0,0 1,-1-1,1 0,-1 0,1 1,-1-1,1 0,0 0,-1 0,1 0,-1 0,1 0,-1 1,1-1,-1 0,1-1,-1 1,1 0,-1 0,1 0,-1 0,1 0,-1 0,1 0,-1-1,1 1,0 0,-1 0,1-1,-1 1,1 0,0-1,-1 1,1 0,0-1,-1 1,1-1,0 1,-14 47,14-46,-30 211,-52 401,50-403,29-180,20-39,71-138,166-233,-247 369,-5 6,0 1,1 0,0-1,0 1,0 0,0 1,0-1,1 0,0 1,-1 0,1 0,1 0,-1 0,4-1,-6 5,0 0,0 0,0 0,-1 0,1 0,0 0,0 1,-1-1,1 1,-1-1,0 1,1 0,-1 0,0-1,0 1,0 0,0 0,0 0,-1 0,1 0,-1 0,1 0,-1 0,1 2,-1-3,8 37,-2 0,-1 0,-3 1,0-1,-3 1,-2 10,1 28,1-46,0-12,0 0,1 0,1 0,1 0,0 0,2 0,0-1,1 1,6 14,-1-16</inkml:trace>
  <inkml:trace contextRef="#ctx0" brushRef="#br0" timeOffset="8637.944">8893 616,'-49'33,"1"1,2 3,2 2,1 1,2 3,-20 27,-3 38,63-104,-1 0,0 0,1 0,0 0,0 0,0 0,1 1,-1-1,1 0,0 0,0 1,1-1,-1 0,1 0,0 1,0-1,0 0,1 0,-1 0,1 0,0-1,0 1,1 0,-1-1,1 1,-1-1,3 2,2-2,0 0,0 0,1-1,-1 0,0 0,1-1,-1 1,1-2,0 1,-1-1,1-1,-1 1,1-1,0 0,-1-1,0 0,1 0,-1-1,0 0,0 0,0 0,-1-1,1 0,-1 0,0-1,0 0,0 0,3-4,245-263,-131 154,-123 119,0-1,0 0,0 1,0-1,0 0,0 0,0 1,1-1,-1 0,0 1,0-1,0 0,1 0,-1 1,0-1,0 0,1 0,-1 0,0 1,0-1,1 0,-1 0,0 0,1 0,-1 1,0-1,1 0,-1 0,0 0,1 0,-1 0,0 0,1 0,-1 0,0 0,1 0,-1 0,0 0,1-1,-1 1,0 0,1 0,-1 0,0 0,0 0,1-1,-1 1,0 0,0 0,1 0,-1-1,0 1,0 0,1 0,-1-1,0 1,0 0,0-1,-8 37,6-27,-3 10,1 0,0 0,2 0,0 1,2-1,0 1,1-1,0 1,4 10,-4-27,1 1,0-1,-1 1,1-1,1 0,-1 0,0 0,1 0,0 0,-1 0,1-1,0 1,0-1,1 0,-1 0,0 0,1 0,-1-1,1 1,0-1,-1 0,1 0,0 0,0-1,0 1,-1-1,1 0,0 0,0 0,0-1,0 1,1-1,20-5</inkml:trace>
  <inkml:trace contextRef="#ctx0" brushRef="#br0" timeOffset="8984.038">9654 532,'-10'4,"-4"1,-1 0,1 1,0 0,1 1,-1 1,1 0,1 1,0 1,0-1,1 2,0 0,1 0,-8 11,16-19,1 0,0-1,0 1,0 0,1 0,-1 0,1 0,0 0,-1 0,1 0,1 0,-1 0,0 0,1 0,-1 0,1 0,0 0,0-1,0 1,0 0,1-1,-1 1,1 0,0-1,-1 0,1 1,0-1,0 0,1 0,-1 0,0 0,1 0,-1-1,2 1,96 47,-93-46,-1-2,-1 0,1 1,-1 0,1 0,-1 1,0-1,0 1,0 0,0 1,0-1,-1 1,1 0,-1 0,0 0,0 1,-1-1,1 1,-1 0,0 0,0 0,-1 0,0 1,0-1,0 1,0-1,-1 1,0 0,0 0,0-1,-1 1,0 0,0 0,-1 0,1 0,-1-1,-1 2,-3 0,-1 1,1-1,-2 0,1 0,-1-1,0 0,0 0,-1-1,0 0,0 0,0-1,0 0,-1 0,1-1,-1 0,0-1,0 1,0-2,-6 1,-101 4,92-7</inkml:trace>
  <inkml:trace contextRef="#ctx0" brushRef="#br0" timeOffset="3896.966">3813 673,'-16'-3,"0"1,0 1,-1 0,1 2,0-1,-1 2,1 0,0 1,0 1,1 1,-1 0,1 0,0 2,0 0,1 1,0 0,0 1,1 1,0 0,0 0,2 1,-1 1,1 0,1 1,-4 6,8-8,0 0,1 0,1 0,0 1,0 0,1-1,1 1,0 0,0 1,2-1,-1 10,3-17,-1 0,1 0,0 0,0 0,1-1,0 1,-1 0,2-1,-1 0,0 0,1 0,0 0,-1-1,2 1,-1-1,0 0,1 0,-1-1,1 1,0-1,0 0,0 0,0-1,0 1,0-1,0 0,0 0,1-1,-1 0,0 0,1 0,-1-1,0 1,0-1,1 0,-1-1,0 1,0-1,0 0,-1 0,1-1,0 0,2-1,23-12,0-1,-1-2,-1-1,-1-1,0-1,-2-1,-1-2,-1 0,-1-2,15-22,59-93,-95 221,-4 619,-2-381,2-297,0 0,-2 0,0 0,-1-1,-1 0,-1 0,0 0,-2-1,0 0,-1-1,-1 0,0-1,-3 2,11-15,-1 0,1-1,-1 0,0 1,1-2,-1 1,0 0,0-1,0 0,0 0,0-1,0 1,-1-1,1 0,0-1,0 1,0-1,0 0,0 0,0 0,0-1,0 0,1 0,-1 0,0-1,1 1,0-1,0 0,0 0,0-1,0 1,0-1,1 0,0 0,0 0,0 0,0 0,0-1,1 1,0-1,0 0,0 0,1 0,0 0,-1-3,-2-17,1-1,1 0,1 1,1-1,1 0,2 1,0-1,2 1,1 0,0 0,2 1,1-1,1 2,8-13,-5 10,1 0,1 1,1 1,1 1,2 0,0 1,1 1,1 1,1 0,1 2,14-8,-30 22,1 0,-1 1,1 0,-1 1,1 0,0 0,0 0,0 1,0 0,0 1,3 0,12 0</inkml:trace>
  <inkml:trace contextRef="#ctx0" brushRef="#br0" timeOffset="4373.932">4801 729,'-42'6,"0"1,0 2,1 1,0 3,-28 13,59-22,0 1,0 0,1 0,0 1,0 0,0 1,0 0,1 0,0 1,1 0,0 0,0 1,1 0,0 0,0 1,1 0,1 0,-1 0,1 2,-13 119,17-127,0 1,1-1,0 0,0 0,0 0,0 1,1-1,-1 0,1 0,0-1,0 1,1 0,-1-1,1 1,0-1,0 0,0 0,0 0,0 0,1-1,-1 1,1-1,-1 0,1 0,0 0,0 0,0-1,0 0,3 1,2 0,0-1,0 0,0-1,0 0,0 0,1-1,-1 0,0 0,0-1,0-1,-1 1,1-1,0-1,-1 0,0 0,0 0,0-1,3-3,125-116,-110 97,127-155,-153 182,0-1,0 1,0-1,0 1,0-1,0 1,0-1,0 0,0 1,0-1,1 1,-1-1,0 1,0-1,0 1,1-1,-1 1,0-1,1 1,-1-1,0 1,1-1,-1 1,1 0,-1-1,0 1,1 0,-1-1,1 1,-1 0,1 0,-1-1,1 1,-1 0,1 0,0 0,-1 0,1 0,-1 0,1 0,-1 0,1 0,0 0,-1 0,1 0,-1 0,1 0,-1 0,1 1,-1-1,1 0,-1 0,1 1,-1-1,1 0,-1 1,1-1,-1 0,3 37,0 14,2-31</inkml:trace>
  <inkml:trace contextRef="#ctx0" brushRef="#br0" timeOffset="4935.431">5083 1153,'21'-55,"2"2,3 0,28-41,-39 72,1 1,1 1,0 0,2 1,0 1,1 1,10-5,-30 20,1 1,0 0,0 0,-1-1,1 1,0 0,0 0,1 0,-1 0,0 0,0 0,0 0,1 1,-1-1,0 0,1 1,-1-1,0 1,1-1,-1 1,1 0,-1-1,1 1,-1 0,1 0,-1 0,1 0,-1 0,1 1,-1-1,1 0,-1 1,0-1,1 1,-1-1,1 1,-1 0,0 0,0-1,1 1,-1 0,0 0,0 0,0 0,0 1,1 0,-19 101,7-69,-4 67,14-100,0 0,0-1,0 1,0 0,0 0,0 0,1-1,-1 1,0 0,1 0,-1-1,0 1,1 0,-1-1,1 1,-1 0,1-1,-1 1,1-1,-1 1,1-1,0 1,-1-1,1 1,0-1,-1 0,1 1,0-1,0 0,-1 0,1 1,0-1,0 0,0 0,-1 0,1 0,0 0,0 0,0 0,-1 0,1 0,0-1,0 1,-1 0,1 0,0-1,0 1,-1 0,1-1,0 1,-1-1,38-27,-34 25,97-94,-74 67,2 2,1 1,1 1,1 2,1 1,25-12,-57 33,1 1,0-1,0 1,-1 0,1 0,0 0,0 0,0 0,0 0,0 0,0 1,1-1,-1 1,0-1,0 1,0 0,1 0,-1 0,0 0,0 0,0 1,1-1,-1 1,0-1,0 1,0 0,0 0,0 0,0 0,0 0,0 0,-1 0,1 1,0-1,-1 1,1-1,-1 1,1 0,-1 0,0-1,0 1,0 0,0 0,0 0,0 0,0 1,-1-1,1 0,-1 0,1 1,-15 94,11-91,1 1,0-1,0 1,0 0,1 0,0 0,0 0,1 0,-1 0,2 0,-1 0,1 0,0 0,0-1,1 1,0 0,3 6,7 5</inkml:trace>
  <inkml:trace contextRef="#ctx0" brushRef="#br0" timeOffset="5299.088">6043 955,'30'0,"0"-1,-1-2,1-1,0-1,-1-2,0-1,-1-1,1-1,-2-2,20-11,-35 16,-1 0,-1-1,1-1,-1 0,-1 0,0 0,0-1,-1-1,0 0,0 0,-2 0,1-1,-2 0,1 0,-1 0,0-6,-4 14,0 0,-1 1,1-1,-1 0,0 0,0 1,0-1,-1 0,1 0,-1 1,0-1,0 0,0 1,-1-1,1 1,-1 0,0-1,0 1,0 0,0 0,-1 0,1 0,-1 1,0-1,0 0,1 1,-2 0,1 0,0 0,0 0,-1 1,1-1,-1 1,1 0,-1 0,0 0,1 0,-1 0,0 1,1 0,-1 0,0 0,0 0,0 1,1-1,-4 2,-6 2,0 1,0 0,1 0,0 2,0-1,0 2,1-1,0 2,0-1,1 2,1-1,-1 1,1 1,1 0,0 0,1 0,0 1,0 0,1 0,1 1,0 0,1 0,1 0,0 0,0 2,2-8,-1 0,2 0,-1 0,1 0,0 0,1 0,-1 0,1 0,1 0,-1 0,1 0,1-1,-1 1,1-1,0 1,0-1,1 0,0 0,0-1,1 1,-1-1,1 0,0 0,0 0,1-1,0 1,-1-2,1 1,1 0,-1-1,0 0,4 0,13 4</inkml:trace>
  <inkml:trace contextRef="#ctx0" brushRef="#br0" timeOffset="6464.714">4969 842,'0'5,"0"6,0 6,0 6,0 2,0 3,0 1,-4-4,-2-2,0 0,5 1,4 1,6-3,1-1,4-4,4-5,0-9,-4-6</inkml:trace>
  <inkml:trace contextRef="#ctx0" brushRef="#br0" timeOffset="31472.892">511 2790,'-18'-5,"1"0,-1 1,0 1,0 1,0 1,0 0,-1 2,1 0,0 0,0 2,0 0,1 1,-1 1,1 1,0 0,0 2,1-1,-9 7,13-7,0 1,0 0,1 1,0 0,1 0,0 1,0 1,1 0,1 0,0 1,0 0,1 0,0 1,1 0,1 0,0 0,1 1,0 0,1 0,1 0,0 0,1 7,1-15,1-1,1 0,-1 1,1-1,0 0,0 0,0 0,1-1,-1 1,1 0,0-1,1 0,-1 1,1-1,0-1,0 1,0-1,0 1,1-1,0 0,-1-1,1 1,0-1,0 0,0 0,0 0,1-1,-1 0,5 2,-1-1,1 0,-1-1,1 0,0 0,-1-1,1 0,0-1,-1 0,1 0,0-1,-1-1,0 1,1-1,3-3,15-8,-1-2,0-1,-1-1,-1-1,-1-1,14-15,96-106,-103 117,-30 23,-1 1,0 0,1-1,-1 1,1-1,0 1,-1 0,1-1,-1 1,1 0,-1 0,1 0,0-1,-1 1,1 0,-1 0,1 0,0 0,-1 0,1 0,0 0,-1 0,1 0,-1 0,1 1,0-1,-1 0,1 0,-1 1,1-1,-1 0,1 0,-1 1,1-1,-1 1,1-1,-1 0,1 1,-1-1,1 1,-1-1,0 1,1 0,-1-1,0 1,0-1,1 1,-1-1,0 1,0 0,0-1,0 1,0-1,0 1,0 0,0 0,-8 102,8-93,-1-1,1 1,1-1,0 1,0-1,1 1,0-1,1 0,0 0,0 0,1 0,0-1,1 1,0-1,0 0,0 0,1-1,0 0,1 0,0 0,0-1,0 0,1 0,0-1,0 0,0 0,1-1,-1 0,1 0,5 0,10-4,-6-4</inkml:trace>
  <inkml:trace contextRef="#ctx0" brushRef="#br0" timeOffset="33891.919">2430 2507,'-5'5,"-1"6,0 7,6-1,3-3</inkml:trace>
  <inkml:trace contextRef="#ctx0" brushRef="#br0" timeOffset="33574.957">1922 2818,'-35'6,"1"1,0 2,0 1,1 2,1 1,-14 9,36-18,-1 0,1 0,0 1,1 1,-1-1,1 2,0-1,1 1,0 1,0-1,0 1,1 1,0-1,1 1,-1 1,2-1,0 1,0 0,0 0,1 1,1-1,0 1,0-1,1 1,1 0,0 0,0 0,1 0,1 8,-1-13,0 1,1-1,0 1,0-1,1 1,0-1,0 0,0 0,1 0,0 0,0 0,0 0,1-1,0 1,0-1,0 0,0-1,1 1,0-1,0 1,1-2,-1 1,1 0,-1-1,2 0,3-1,-1-1,1 0,-1 0,1-1,0 0,-1-1,1 0,-1 0,1-1,-1-1,0 1,0-1,0-1,0 0,0 0,-1-1,0 0,0 0,0-1,6-5,10-11,-1-1,0-1,-2-2,-1 1,9-16,23-49,-43 70,2 0,0 1,2 0,0 1,0 0,15-12,-28 29,1 0,-1 1,1-1,-1 0,1 1,0-1,-1 1,1-1,0 1,0-1,-1 1,1-1,0 1,0 0,0-1,0 1,-1 0,1 0,0 0,0 0,0 0,0 0,0 0,0 0,-1 0,1 0,0 0,0 0,0 1,0-1,0 0,-1 1,1-1,0 0,0 1,0-1,-1 1,1-1,0 1,-1 0,1-1,-1 1,1 0,-1-1,1 1,-1 0,1 0,-1 0,1-1,-1 1,0 0,1 0,13 54,-11-42,7 50,-3 0,-2 1,-3-1,-4 40,0-16,1-27,-4 0,-2 0,-2-1,-3 0,-3 0,-2-2,-3 0,-13 24,28-70,1 0,-2 0,0-1,0 1,0-1,-2-1,1 0,-1 0,0 0,-1-1,0 0,0-1,-5 3,12-9,0-1,0 1,0-1,0 0,0 0,0 0,0 0,0 0,0-1,0 1,0 0,0-1,0 0,0 1,0-1,1 0,-1 0,0 0,0 0,1 0,-1-1,1 1,-1 0,1-1,-1 1,1-1,0 1,0-1,0 0,0 0,0 1,0-1,0 0,0 0,1 0,-1 0,1 0,0 0,-1 0,1 0,0 0,0 0,0 0,0 0,1 0,-1 0,1 0,-1 0,1 0,0 0,-1 0,1 1,0-1,0 0,1-1,85-260,-47 170,3 3,5 1,55-78,62-89,-103 162,-62 94,1 0,0 1,0-1,-1 0,1 1,0-1,0 1,-1-1,1 1,0-1,-1 1,1-1,-1 1,1 0,-1-1,1 1,-1 0,1 0,-1-1,0 1,1 0,-1 0,0-1,0 1,0 0,1 0,-1 0,0 0,0-1,0 1,0 0,0 0,-1 0,1 0,0-1,0 1,0 0,-1 0,1 0,26 231,-24-214,0-1,2 1,0-1,1 0,0 0,2-1,0 0,6 11,-12-26,0 0,0 0,0 0,-1 0,1 0,1 0,-1-1,0 1,0 0,0-1,0 1,0-1,1 1,-1-1,0 0,0 1,1-1,-1 0,0 0,0 0,1 0,-1 0,0 0,1 0,-1 0,0 0,0-1,1 1,-1-1,0 1,0-1,0 1,1-1,-1 0,0 1,0-1,0 0,0 0,0 0,-1 0,1 0,0 0,0 0,42-52,-39 47,82-149,85-151,-159 293,-9 20,-10 30,5-29,-3 15,1 0,1 1,2 0,0-1,1 1,1 0,2 0,0-1,2 0,0 1,5 9,48 107,-57-140,-1 1,0-1,1 1,-1-1,1 1,-1-1,1 1,-1-1,1 1,-1-1,1 0,-1 1,1-1,-1 0,1 0,0 1,-1-1,1 0,0 0,-1 0,1 0,0 0,-1 0,1 0,0 0,-1 0,1 0,0 0,-1 0,1 0,-1 0,1-1,0 1,-1 0,1 0,-1-1,1 1,0 0,-1-1,1 1,-1-1,1 1,-1-1,0 1,1-1,-1 1,1-1,-1 1,0-1,0 0,1 1,-1-1,0 0,0 0,17-40,-15 37,128-333,-65 237,-63 109,-1-1</inkml:trace>
  <inkml:trace contextRef="#ctx0" brushRef="#br0" timeOffset="34911.433">3502 3015,'10'-11,"0"-1,-1-1,0 1,0-1,-2-1,0 1,0-1,-1-1,-1 1,0-1,1-10,-6 23,1-1,-1 0,0 0,0 1,0-1,-1 0,1 1,-1-1,1 1,-1-1,0 0,0 1,0-1,0 1,0 0,-1-1,1 1,-1 0,0 0,1 0,-1 0,0 0,0 0,0 1,-1-1,1 1,0-1,0 1,-1 0,1 0,-1 0,1 0,-1 0,0 0,0 1,-3-1,0 0,-1 0,1 1,0 0,-1 0,1 0,0 1,0 0,-1 1,1-1,0 1,0 0,1 0,-4 2,-3 3,1 0,-1 0,2 1,-1 0,1 1,0 0,1 0,0 1,0 1,1-1,1 1,0 1,0-1,1 1,1 0,0 1,0-1,1 1,1 0,0 0,1 0,1 1,0-1,0 0,1 1,1-1,0 0,1 1,1-1,0 0,0 0,2-1,-1 1,2-1,-1 0,2 0,-1-1,2 1,4 4,-6-9,0 0,1-1,0-1,0 1,0-1,1 0,-1 0,1-1,0 0,0-1,1 0,-1 0,1 0,0-1,-1-1,1 0,0 0,0 0,0-1,0 0,0-1,0 0,0-1,-1 1,1-2,0 1,-1-1,7-4,128-88,-81 49,299-223,-316 245,-44 24,-1 0,1 0,0 0,0 0,-1 0,1 0,0 0,0 0,-1 1,1-1,0 0,0 0,-1 1,1-1,0 0,0 1,-1-1,1 0,-1 1,1-1,0 1,-1 0,1-1,-1 1,1-1,-1 1,1 0,-1-1,0 1,1 0,-1-1,0 1,0 0,1 0,-1-1,0 1,0 0,0 0,0-1,0 1,0 0,0 0,0-1,0 1,0 0,-1 0,1 0,0-1,0 1,-1 0,1-1,0 1,-1 0,1-1,-1 1,1 0,-1-1,1 1,-1-1,1 1,-27 73,-9 56,44-51,-8-77,1-1,0 1,0 0,-1 0,1-1,1 1,-1-1,0 1,0-1,0 1,1-1,-1 0,1 0,-1 1,1-1,-1 0,1 0,0-1,0 1,-1 0,1 0,0-1,0 1,0-1,0 0,0 0,-1 1,1-1,0 0,0 0,0-1,0 1,0 0,0-1,0 1,-1-1,1 0,0 1,1-2,18-7,-1-1,0-1,-1-1,0-1,0-1,-2 0,13-13,31-24,234-144,-294 195,-1-1,1 0,-1 0,1 0,-1 0,1 0,-1 0,1 0,-1 0,1 0,0 1,-1-1,1 0,0 1,0-1,0 0,0 1,-1-1,1 1,0-1,0 1,0 0,0-1,0 1,0 0,0 0,0 0,0-1,0 1,0 0,0 0,0 1,1-1,-1 0,0 0,0 0,0 1,0-1,-1 0,1 1,0-1,0 1,0-1,0 1,0 0,0-1,-1 1,1 0,0-1,-1 1,1 0,0 0,-1 0,1 0,-1 0,1 0,-1 0,0-1,1 2,-35 102,20-54,10-41,0 0,0 0,1 0,0 0,1 0,0 1,0-1,1 1,0 0,1-1,0 1,1 0,0-1,0 1,1-1,0 1,0-1,1 0,1 0,0 0,0 0,0-1,1 1,0-1,6 5,-9-11,0 0,0-1,0 0,0 1,0-1,1 0,-1 0,0 0,1 0,-1-1,1 1,-1 0,1-1,-1 0,1 0,-1 0,1 0,0 0,-1 0,1-1,0 1,13-5</inkml:trace>
  <inkml:trace contextRef="#ctx0" brushRef="#br0" timeOffset="37576.96">5816 2931,'15'29,"-2"2,-1 0,-2 0,0 1,-3 0,0 0,-2 1,-2 0,-1 0,-1 0,-2 0,-1 0,-3 6,0-8,3-10,0 0,-2 0,-1-1,0 1,-2-1,0 0,-1-1,-6 10,14-30,0 0,-1 0,1 0,0 0,0 0,-1 0,1 0,0 1,-1-1,1 0,-1 0,0 0,1 1,-1-1,1 0,-1 1,0-1,0 0,1 1,-1-1,0 1,0-1,0 1,1 0,-1-1,0 1,0 0,0 0,0-1,0 1,0 0,0 0,0 0,0 0,0 0,0 0,1 0,-1 1,0-1,0 0,0 0,0 1,0-1,0 1,1-1,-1 1,0-1,0 1,0-1,1 1,-1-1,0 1,1 0,-1 0,1-1,-1 1,1 0,-1 0,1 0,-1 0,1-1,0 1,-1 0,1 0,0 0,1-20,2 0,0 0,1 1,0-1,2 1,0 0,1 0,1 0,2-1,-2 1,32-62,3 2,3 2,14-13,-34 53,1 0,1 2,2 1,2 2,0 1,2 1,18-10,64-13,-113 52,1-1,-1 0,1 1,-1 0,1 0,-1 0,1 0,-1 0,1 1,-1-1,1 1,-1 0,0 0,1 0,-1 1,0-1,0 1,0 0,0 0,0 0,0 0,-1 0,1 1,-1-1,1 1,-1 0,0-1,0 1,0 0,-1 0,1 1,-1-1,2 3,0 9,-1 0,-1 0,0 0,0 0,-2 0,0 0,0 0,-2-1,0 1,0 0,-2-1,0 1,0-1,-1-1,-1 1,0-1,-11 18,0-1,-2-2,0 1,-3-2,-11 11,25-28,0 0,0-1,-1 0,0-1,0 1,-1-2,0 0,0 0,-1-1,1 0,-2-1,1-1,0 0,-1 0,0-1,0-1,0 0,0-1,0 0,-4-1,13-1,0 0,0 0,0 0,0-1,0 1,0-1,0 0,1 0,-1 0,1-1,-1 1,1-1,0 0,0 0,0 0,0 0,0 0,1-1,0 1,0-1,0 1,0-1,0 0,1 0,-1 0,1 0,0 0,0 0,1-1,-1 1,1 0,0 0,0-1,0 1,1-2,4-19</inkml:trace>
  <inkml:trace contextRef="#ctx0" brushRef="#br0" timeOffset="38460.366">6945 1971,'-40'81,"3"1,4 3,-17 69,24-50,4 1,-6 93,-8 40,34-227,0-5,0-1,1 0,-1 1,1-1,0 1,1-1,-1 1,1 0,1-1,-1 1,1-1,-1 1,2-1,-1 1,1-1,-1 0,1 0,1 1,2 3,-1-8,-1-1,1 1,0-1,0 0,0 0,0 0,0-1,0 1,0-1,-1 0,1 0,0 0,-1-1,1 1,-1-1,1 0,-1 0,0 0,1-1,-1 1,0-1,-1 1,1-1,0 0,0-1,-1 2,231-223,-233 224,1 0,-1 0,1 0,0 0,-1 0,1 0,0 0,0 0,-1 0,1 0,0 1,0-1,0 0,0 1,0-1,0 0,0 1,0-1,0 1,1-1,-1 1,0 0,0 0,0-1,0 1,1 0,-1 0,0 0,0 0,0 0,1 1,-1-1,0 0,0 0,0 1,0-1,0 1,1-1,-1 1,0-1,0 1,0 0,0-1,-1 1,1 0,0 0,0 0,0 0,-1 0,1 0,0 0,0 0,1 10,-1 0,0 0,-1 0,0 0,0 0,-1 0,0 0,-1-1,-1 1,1 0,-2 1,-11 78,15-88,0 0,0 0,0 0,0-1,0 1,0 0,0 0,1 0,-1 0,1-1,0 1,-1 0,1 0,0-1,0 1,0-1,0 1,0-1,0 1,1-1,-1 0,0 1,1-1,-1 0,1 0,-1 0,1 0,0 0,-1 0,1-1,0 1,-1 0,1-1,0 0,0 1,0-1,0 0,-1 0,1 0,0 0,0 0,0 0,1-1,19-2</inkml:trace>
  <inkml:trace contextRef="#ctx0" brushRef="#br0" timeOffset="39024.228">7425 2790,'-15'28,"1"1,1 1,2 0,1 0,1 1,1 0,-2 29,9-58,1 0,-1 0,1 0,-1 0,1 0,0 0,-1 1,1-1,0 0,1 0,-1 0,0 0,1 0,-1 0,1 0,-1 0,1 0,0 0,0 0,0 0,0 0,0 0,0-1,1 1,-1-1,1 1,-1-1,1 1,-1-1,1 0,0 1,0-1,-1 0,1 0,0 0,0-1,0 1,0 0,0-1,0 1,0-1,1 0,-1 0,0 0,0 0,0 0,0 0,0 0,0-1,0 1,0-1,0 0,0 1,1-1,9-6,0-1,0 0,0 0,-1-1,-1 0,1-1,-2-1,1 1,-1-1,0-2,17-19,178-194,-198 217,-4 6,0 0,1 0,-1-1,1 1,-1 1,1-1,0 0,0 1,0-1,0 1,0 0,1 0,-1 0,1 0,-1 1,3-1,-5 3,1 0,-1 0,0 0,1 0,-1 1,0-1,0 0,0 1,0-1,0 1,0-1,0 1,0-1,-1 1,1-1,-1 1,1 0,-1 0,1-1,-1 1,0 0,0 0,0-1,0 1,0 0,0 0,-1-1,1 2,-29 182,-1 28,12-84,-5 0,-5-2,-8 3,29-105,6-16,-1-1,0 1,0-1,-1 1,0-1,0 0,-1 0,0 0,-1 0,0-1,0 1,0-1,-1-1,0 1,-4 2,8-8,0 0,0-1,0 1,-1 0,1-1,0 0,0 1,-1-1,1 0,0 0,-1 0,1 0,0-1,-1 1,1-1,0 1,0-1,0 0,-1 0,1 0,0 0,0 0,0-1,1 1,-1 0,0-1,0 1,1-1,-1 0,1 0,-1 1,1-1,0 0,0 0,0 0,0-1,-1-1,-28-86,27 64,1-1,2 1,0-1,2 1,1-1,1 1,2 0,0 0,1 0,2 1,1 1,1-3,2 0</inkml:trace>
  <inkml:trace contextRef="#ctx0" brushRef="#br0" timeOffset="39464.073">8356 2620,'-1'1,"-40"27,1 1,2 3,1 0,1 3,-9 13,44-48,-1 1,0 0,0 0,1 1,-1-1,1 0,-1 1,1-1,0 0,-1 1,1 0,0-1,0 1,0 0,0-1,0 1,1 0,-1 0,0 0,1 0,0 0,-1 0,1 0,0 0,0 0,0 0,0-1,0 1,0 0,1 0,-1 0,1 0,-1 0,1 0,0 0,0 0,0-1,0 1,0 0,0-1,0 1,0-1,1 1,-1-1,1 0,-1 1,1-1,0 0,-1 0,1 0,1 1,71-1,-66-2,0 0,0 1,0 0,0 0,0 1,0 0,0 0,0 0,-1 1,1 1,5 1,-12-3,1 0,-1 0,0 0,1 0,-1 0,0 0,0 1,0-1,0 0,0 1,0-1,0 1,0-1,0 1,-1-1,1 1,0-1,-1 1,0 0,1-1,-1 1,0 0,0 0,0-1,0 1,0 0,0-1,-1 1,1 0,0-1,-1 1,0 0,1-1,-1 1,0-1,0 1,0-1,-38 53,18-35,-1 0,0-2,-1 0,-1-2,0 0,-1-2,-7 2,23-12,5-2</inkml:trace>
  <inkml:trace contextRef="#ctx0" brushRef="#br0" timeOffset="39712.106">8695 2705,'-14'38,"-5"23,-5 5,3-3,5-8,9-14,6-13</inkml:trace>
  <inkml:trace contextRef="#ctx0" brushRef="#br0" timeOffset="39880.364">8667 2394,'0'0</inkml:trace>
  <inkml:trace contextRef="#ctx0" brushRef="#br0" timeOffset="40116.447">9260 2677,'-39'16,"0"2,2 1,1 2,0 2,1 1,-13 14,40-32,1 1,-1 0,1 1,1-1,0 1,0 1,0-1,1 1,0 0,-2 7,5-12,1 0,0-1,0 1,1 0,-1 0,1 0,-1 0,1 0,0 0,1-1,-1 1,1 0,0 0,0 0,0-1,0 1,0 0,1-1,0 1,0-1,0 1,0-1,0 0,1 0,-1 0,1 0,0-1,2 3,6 0,0 0,0 0,0-1,0-1,1 1,-1-2,1 0,0 0,0-1,0-1,0 0,0 0,0-1,0-1,-1 0,1 0,0-1,-1-1,0 0,0-1,0 0,0 0,9-7,9-5,-3-1</inkml:trace>
  <inkml:trace contextRef="#ctx0" brushRef="#br0" timeOffset="40774.868">9853 2677,'-244'123,"226"-114,1 0,0 2,1 0,0 1,0 1,2 0,0 1,0 0,-8 12,21-25,0 0,1 0,-1 0,0 0,0 0,0 0,1 0,-1 1,0-1,1 0,0 0,-1 1,1-1,-1 0,1 1,0-1,0 1,0-1,0 0,0 1,0-1,0 0,1 1,-1-1,0 0,1 1,-1-1,1 0,-1 0,1 1,0-1,-1 0,1 0,0 0,0 0,0 0,0 0,0 0,0 0,0 0,0 0,0-1,0 1,1 0,-1-1,0 1,0-1,1 1,-1-1,0 0,73 2,-42-11,-1-1,0-2,0-1,-1-2,-1-1,-1-1,0-1,15-13,80-49,-121 78,-1 1,0-1,1 1,-1 0,1-1,0 1,-1 0,1 0,0 0,0 0,0 1,-1-1,1 0,0 1,0-1,0 1,0-1,0 1,0 0,0 0,0 0,0 0,0 1,0-1,0 0,0 1,0-1,0 1,0 0,0 0,0 0,-1 0,1 0,0 0,-1 0,1 0,-1 1,1-1,1 2,-6 45,2-45,0 0,0 0,0 0,0 0,0 0,1 0,-1 1,1-1,0 0,0 0,0 0,0 1,1-1,-1 0,1 0,0 0,0 0,0 0,0 0,0 0,1 0,-1-1,1 1,0 0,0-1,0 1,0-1,0 0,1 0,-1 0,1 0,-1 0,1 0,0-1,0 1,-1-1,2 1,5-2,1-1,0 1,0-1,-1-1,1 0,-1 0,1-1,-1 0,0-1,0 0,-1 0,1-1,-1 0,0-1,0 1,2-4,4 0,197-165,-193 156,0-1,-2 0,0-1,-1-1,-1-1,-1 0,0-1,-2 0,-1 0,-1-1,-1-1,-1 0,-1 0,-2 0,0 0,0-22,-3 43,0-1,-1 0,1 0,-1 1,0-1,0 0,-1 1,1-1,-1 0,0 1,0-1,0 1,-1-1,0 1,0-1,0 1,0 0,-1 0,1 0,-1 0,0 1,-1-1,1 1,0 0,-1 0,0 0,1 0,-1 1,-1-1,1 1,0 0,0 0,-1 0,1 1,-1 0,1 0,-1 0,0 0,-3 0,-7 3,0 0,0 1,1 0,-1 1,1 1,0 0,0 1,1 1,0 0,0 0,0 1,1 1,0 0,1 1,0 0,0 1,1 0,1 1,0 0,0 0,2 1,-1 0,1 0,1 1,1 0,0 0,0 0,2 1,-1-1,2 1,0 8,-3 5,1 0,1 0,2 0,1 0,1 1,2-1,0 0,2 0,1-1,1 0,10 24,-9-31,0-1,1 0,1-1,0 0,2-1,0 0,1 0,0-1,1-1,9 6,-4-4,-10-8,0 0,0-1,1 0,0-1,1 1,-1-2,1 0,1 0,-1-1,1 0,0-1,0-1,0 0,7 1,-1-6</inkml:trace>
  <inkml:trace contextRef="#ctx0" brushRef="#br0" timeOffset="41678.789">11461 2564,'-40'10,"26"-7,1 0,0 0,0 1,0 0,1 1,0 1,0 0,0 1,0 0,1 1,-7 6,17-13,0 0,0 0,0 0,0 0,0 1,0-1,0 0,1 1,-1-1,0 0,1 1,-1-1,1 1,-1-1,1 1,0-1,0 1,0-1,0 1,0 0,0-1,0 1,0-1,0 1,1-1,-1 1,1-1,-1 1,1-1,0 0,-1 1,1-1,0 0,0 1,0-1,0 0,0 0,0 0,0 0,1 0,-1 0,0 0,0 0,1-1,1 2,68 25,-44-23,-10-2,1 0,-1 1,0 1,0 1,0 0,-1 1,1 1,-1 0,-1 2,-13-8,0 0,0 1,-1-1,1 1,0-1,-1 1,1 0,-1-1,0 1,0 0,0 0,0 0,0 0,0 0,0 1,-1-1,1 0,-1 0,1 0,-1 1,0-1,0 0,0 0,0 1,0-1,-1 0,1 0,-1 0,1 1,-1-1,0 0,0 0,0 0,0 0,0 0,0 0,-1 0,-58 63,33-45,0-1,-1-2,-1-1,-1-1,0-1,-25 6,37-20,18-7</inkml:trace>
  <inkml:trace contextRef="#ctx0" brushRef="#br0" timeOffset="42224.985">11912 2620,'-18'29,"0"0,2 1,1 1,1 0,2 1,1 0,-6 30,16-61,1 1,-1 0,1 0,-1 0,1 0,-1 0,1 0,0 0,0 0,0 0,0 0,0 0,1 0,-1 0,0 0,1 0,0 0,-1-1,1 1,0 0,0 0,0 0,0-1,0 1,0-1,1 1,-1-1,0 1,1-1,0 0,-1 1,1-1,-1 0,1 0,0 0,0-1,0 1,0 0,-1-1,1 1,0-1,0 1,0-1,0 0,0 0,0 0,0 0,0 0,0-1,0 1,0 0,1-1,13-6,0 0,0-1,-1 0,0-2,-1 1,0-2,0 0,-1-1,7-9,5-1,97-101,-122 122,1 0,-1 0,0 0,1 0,0 0,-1 0,1 1,-1-1,1 0,0 0,0 0,-1 1,1-1,0 1,0-1,0 0,0 1,0 0,-1-1,1 1,0-1,0 1,0 0,0 0,0 0,1-1,-1 1,0 0,0 0,0 0,0 1,0-1,0 0,0 0,0 0,0 1,0-1,0 1,-1-1,1 1,0-1,0 1,0-1,0 1,0 0,-1-1,1 1,0 0,-1 0,1 0,-1-1,1 1,0 0,-1 0,0 0,1 1,2 17,-1 0,0 0,-1 1,-2-1,0 1,-1-1,0 0,-2 0,-2 8,0 4,-73 317,5-92,67-234,-2-2,0 1,-1-1,-1-1,-1 1,0-2,-9 9,19-24,0-1,-1 0,1 0,0 0,-1 0,1 0,-1-1,0 1,0-1,1 1,-1-1,0 0,0 0,0-1,0 1,0 0,0-1,0 0,-1 0,1 0,0 0,0 0,0-1,0 1,0-1,0 0,0 0,0 0,0 0,1-1,-1 1,0-1,1 1,-1-1,1 0,-1 0,1 0,0-1,0 1,0 0,0-1,0 1,1-1,-1 0,1 1,-1-1,1 0,0 0,0-1,-2-9,0 0,0 0,1 0,1 0,0-1,1 1,0 0,1 0,1-1,0 1,1 0,0 0,1 1,0-1,6-9,0-3</inkml:trace>
  <inkml:trace contextRef="#ctx0" brushRef="#br0" timeOffset="42702.329">12674 2592,'-20'1,"1"1,-1 1,1 1,0 1,0 1,0 0,1 2,0 0,-14 8,29-15,0 0,0 1,1-1,-1 0,0 1,1 0,-1 0,1-1,-1 1,1 1,0-1,0 0,0 1,0-1,0 1,1-1,-1 1,1 0,0 0,0-1,0 1,0 0,0 0,0 0,1 0,-1 1,1-1,0 0,0 0,0 0,1 0,-1 0,1 0,-1 0,1 0,0 0,0 0,1 0,-1 0,0-1,1 1,0 0,0-1,-1 1,2-1,-1 0,0 0,0 0,1 0,-1 0,1 0,82 28,-76-28,0 0,-1 0,1 0,0 1,-1 1,0-1,1 1,-1 1,-1 0,1 0,-1 0,3 3,-8-5,0-1,-1 1,1 0,0 0,-1 0,0 0,1 0,-1 0,-1 0,1 0,0 0,-1 0,1 1,-1-1,0 0,0 0,0 1,-1-1,1 0,-1 0,0 0,0 1,0-1,0 0,0 0,-1 0,1-1,-1 1,0 0,0 0,0-1,0 0,-1 1,-83 76,-21-27,83-45</inkml:trace>
  <inkml:trace contextRef="#ctx0" brushRef="#br0" timeOffset="42996.079">13211 2169,'-15'43,"-9"29,0 11,-2 2,4-9,6-13,6-7,4-9,3-7,3-6,0-3,1-3,0-1,0-1,0 1,0-5</inkml:trace>
  <inkml:trace contextRef="#ctx0" brushRef="#br0" timeOffset="43484.911">12900 2677,'139'16,"1"-6,121-8,-251-3,1 1,-1-2,0 1,1-2,-1 1,0-1,-1-1,1 0,-1 0,1-1,-1 0,0 0,-1-1,0-1,0 1,0-1,4-5,-11 10,0 1,0-1,0 1,0-1,0 0,-1 1,1-1,0 0,-1 0,0 1,1-1,-1 0,0 0,0 0,0 1,0-1,0 0,0 0,-1 0,1 1,-1-1,1 0,-1 0,1 1,-1-1,0 0,0 1,0-1,0 1,0-1,0 1,-1 0,1-1,0 1,-1 0,1 0,-1 0,1 0,-1 0,1 0,-1 0,0 1,1-1,-1 1,0-1,0 1,1 0,-1-1,0 1,0 0,0 0,1 0,-1 0,0 1,0-1,0 0,1 1,-1-1,0 1,1 0,-1-1,0 1,1 0,-1 0,-14 4,-1 1,1 1,1 0,0 1,0 0,0 1,1 1,0 1,1 0,0 0,1 1,0 1,1 0,0 1,2 0,-1 0,-2 7,9-15,-1 0,1 1,0-1,1 1,-1 0,1 0,1 0,-1 0,1 0,1 1,-1-1,1 0,0 0,1 1,0-1,0 0,0 0,1 0,0 0,0 0,1 0,0-1,0 1,1-1,0 0,0 0,0 0,1 0,0-1,0 0,0 0,0 0,1-1,0 1,0-1,0-1,1 1,-1-1,1 0,2 0,108 10,-92-13</inkml:trace>
  <inkml:trace contextRef="#ctx0" brushRef="#br0" timeOffset="44070.951">13804 3015,'66'-107,"5"3,26-24,-27 59,-69 69,0 1,-1-1,1 0,0 1,0-1,-1 1,1-1,0 1,0-1,-1 1,1 0,0-1,-1 1,1 0,-1-1,1 1,-1 0,1 0,-1-1,0 1,1 0,-1 0,0 0,0 0,0 0,1-1,-1 1,0 0,0 0,0 0,0 0,0 0,-1 0,1 0,0-1,0 1,-1 0,1 0,0 0,-1 0,1-1,-1 1,1 0,-1 0,0 0,-6 23,4-19,1 0,0 1,0-1,1 0,-1 1,1-1,1 1,-1-1,1 1,-1 0,2-1,-1 1,0-1,1 1,0-1,1 1,-1-1,2 3,0-6,1-1,0 1,-1-1,1 1,0-1,0 0,-1 0,1-1,0 1,0-1,0 0,0 0,0 0,0-1,0 1,0-1,0 0,-1 0,1 0,0-1,-1 1,1-1,-1 0,1 0,-1 0,0 0,0-1,0 0,1 0,5-2,165-86,-172 90,-1 1,1-1,0 1,-1 0,1-1,0 1,-1 0,1 0,0 0,0 0,-1 0,1 0,0 1,0-1,-1 0,1 1,0 0,-1-1,1 1,-1 0,1 0,-1 0,1 0,-1 0,0 0,1 0,-1 0,0 0,0 1,0-1,0 1,0-1,0 1,0-1,0 1,-1-1,1 1,-1 0,1-1,-1 1,0 0,1-1,-1 2,-7 76,-15 50,21-106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7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0 754,'63'-57,"204"-232,-250 269,-1 0,-1 0,-1-2,-1 0,0 0,-2-1,-1-1,0 0,-2 0,-1-1,-1 0,-1 0,-1 0,0-16,-4 39,0 0,0 0,0 1,0-1,0 0,-1 0,1 0,-1 1,1-1,-1 0,0 1,1-1,-1 0,0 1,0-1,0 1,0-1,0 1,-1 0,1 0,0-1,-1 1,1 0,-1 0,1 0,-1 0,1 0,-1 1,0-1,1 0,-1 1,0-1,1 1,-1 0,0-1,0 1,0 0,1 0,-1 0,0 1,0-1,0 0,1 0,-1 1,0 0,1-1,-1 1,0 0,1-1,-1 1,1 0,-1 0,1 0,-1 1,1-1,0 0,-1 1,-4 1,-1 1,1 0,0 0,0 1,0-1,0 1,1 1,0-1,0 1,1 0,-1 0,1 0,1 1,-1-1,1 1,0 0,0 0,1 0,0 0,0 1,1-1,0 0,0 1,1-1,0 1,0-1,1 1,0-1,1 4,2-6,1-1,0 1,0-1,0 0,1-1,-1 1,1-1,0 0,0 0,0-1,0 0,0 0,1 0,-1-1,1 0,-1 0,1-1,-1 1,1-1,0-1,-1 0,1 1,-1-2,4 0,167-26,-174 28,-1 0,1 0,-1 0,1 0,-1 1,1-1,-1 1,1 0,-1 0,1-1,-1 2,0-1,0 0,1 0,-1 1,0-1,0 1,0-1,0 1,-1 0,1 0,0 0,-1 0,1 0,-1 0,0 1,0-1,0 0,0 1,0-1,0 1,-1-1,1 1,-1-1,1 1,-1-1,0 1,0 1,-15 101,-41 62,54-165,1 0,0 1,1-1,-1 0,0 1,1-1,-1 1,1-1,0 0,-1 1,1-1,0 1,1-1,-1 1,0-1,1 0,-1 1,1-1,0 1,0-1,0 0,0 0,0 0,0 1,1-1,-1 0,1-1,0 1,-1 0,1 0,0-1,0 1,0-1,0 1,0-1,0 0,0 0,1 0,-1 0,0 0,1-1,-1 1,0-1,1 1,-1-1,1 0,-1 0,1 0,-1 0,1 0,1-1,23-4,-3-1</inkml:trace>
  <inkml:trace contextRef="#ctx0" brushRef="#br0" timeOffset="351.109">959 499,'6'-3,"19"-5,-1-1,-1-1,0-1,0-2,-1 0,-1-1,0-1,-1-1,0-1,-1-1,-2 0,10-12,-25 28,0-1,0 1,-1 0,1-1,-1 1,1-1,-1 0,0 1,0-1,0 0,0 0,0 0,-1 1,1-1,-1 0,0 0,0 0,0 0,0 0,0 0,-1 0,1 0,-1 0,0 1,0-1,0 0,0 0,0 1,-1-1,1 1,-1-1,0 1,0 0,0-1,0 1,0 0,0 0,0 0,-1 1,1-1,-1 1,1-1,-1 1,0 0,1 0,-1 0,0 0,0 0,-7 3,0-1,0 2,1-1,-1 1,1 1,0 0,0 0,0 1,0 0,1 1,0-1,0 2,0-1,1 1,0 0,0 0,1 1,0 0,-2 4,1-4,0 1,1 0,0 0,0 0,1 1,0 0,0 0,2 0,-1 0,1 1,0-1,1 1,1 0,0-1,0 1,1 0,0 0,1 0,0 0,0 0,2-1,-1 1,3 5,-1-12,1 1,-1-1,1 0,0-1,0 1,0-1,1 0,-1 0,1 0,-1-1,1 0,0 0,0 0,0-1,0 0,1 0,-1-1,0 1,0-2,0 1,0 0,1-1,-1 0,2-1,12 1,2-1,-1 0,1-1,-1-2,0 0,0-1,18-8,-14 4</inkml:trace>
  <inkml:trace contextRef="#ctx0" brushRef="#br0" timeOffset="608.795">1750 245,'-33'17,"1"1,0 2,2 1,1 1,0 2,2 1,1 1,-1 3,24-27,0 1,0 0,0-1,0 1,0 1,0-1,1 0,0 1,0-1,0 1,0 0,0-1,1 1,-1 0,1 0,0 0,0 0,1 0,-1 1,1-1,0 0,0 0,1 0,-1 0,1 0,0 0,0 0,0 0,0 0,1 0,-1 0,1 0,0-1,0 1,1-1,-1 1,1-1,0 0,-1 0,1 0,1 0,0 0,9 1,2 0,-1 0,0-1,1-1,-1-1,1 0,0-1,-1 0,1-1,-1-1,1 0,-1-1,0 0,0-2,11-3,2-2,-3-1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1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645 367,'1'-1,"0"0,0 0,0 0,0 0,0 0,-1 0,1 0,0-1,-1 1,1 0,0 0,-1-1,0 1,1-1,-1 1,0 0,0-1,1 1,-1 0,0-1,-1 1,1-1,0 1,0 0,0-1,-1 1,1 0,-1-1,1 1,-1 0,0-1,1 1,-1 0,0 0,0 0,0 0,0 0,0 0,0 0,0 0,0 0,0 0,0 1,-1-1,1 0,0 1,0-1,-1 1,0-1,-70-24,26 20,0 2,0 1,0 3,-27 4,-94 35,165-40,0 0,0 0,0 1,1-1,-1 1,0-1,0 1,0 0,1 0,-1 0,0 0,1 0,-1 0,1 0,-1 0,1 1,0-1,-1 1,1-1,0 1,0-1,0 1,0-1,0 1,1 0,-1 0,0 0,1-1,-1 1,1 0,0 0,-1 0,1 0,0 0,0 0,0-1,1 1,-1 0,0 0,1 0,-1 0,1 0,0-1,-1 1,1 0,0 0,0-1,0 1,0-1,1 1,-1-1,0 1,2 0,10 7,1-1,0 0,0-1,0-1,1 0,0-1,1-1,-1 0,1-1,0 0,10-1,40 10,-65-12,0 0,1 0,-1 0,1 0,-1 0,0 0,1 0,-1 0,1 1,-1-1,0 1,1-1,-1 1,0-1,0 1,0 0,1 0,-1-1,0 1,0 0,0 0,0 0,0 0,0 0,-1 1,1-1,0 0,0 0,-1 0,1 1,-1-1,1 0,-1 1,0-1,1 0,-1 1,0-1,0 1,0-1,0 0,0 1,0-1,-1 1,1-1,0 0,-1 1,1-1,-1 0,1 1,-1-1,1 0,-1 0,0 0,0 0,0 1,0-1,0 0,0 0,0-1,0 1,0 0,-1 0,-215 169,189-147,2 2,0 0,2 2,1 1,-2 4,23-28,0-1,0 1,0 0,1 0,-1 0,1 0,0 0,0 0,0 0,1 0,0 0,-1 0,1 1,1-1,-1 0,1 0,-1 0,1 0,0 0,1 0,-1 0,1 0,0 0,0-1,0 1,0 0,0-1,1 0,0 1,-1-1,1 0,0-1,1 1,-1 0,0-1,1 0,0 0,-1 0,1 0,0-1,0 1,0-1,0 0,0 0,1 0,162 2,-157-4,-1-1,1 0,0 0,0-1,-1-1,0 1,0-2,0 1,0-1,0-1,-1 1,0-1,0-1,-1 0,0 0,0 0,0-1,-1 0,0 0,-1 0,0-1,6-11</inkml:trace>
  <inkml:trace contextRef="#ctx0" brushRef="#br0" timeOffset="820.484">391 0,'-3'6,"-1"0,1 0,1 0,-1 0,1 1,0-1,1 1,-1-1,1 1,0-1,1 1,0 0,0 0,-1 6,-2 454,-14-138,-23-67,12-95,5-107,12-47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2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317 680,'-7'-3,"-1"-1,0 1,0 0,0 1,0 0,0 0,0 1,-1 0,1 1,0 0,-1 0,1 0,0 1,-1 1,1-1,0 1,0 1,0-1,0 1,1 1,-1-1,1 1,-2 2,-5 10,2 0,-1 1,2 1,1 0,0 0,1 1,1 1,0-1,2 1,0 0,2 1,0-1,1 1,1 0,1 0,1 0,1 1,-2-17,0 0,0 0,1 0,0 0,0 0,0 0,0 0,1-1,-1 1,1 0,1 0,-1 0,1-1,0 1,0-1,0 1,0-1,1 0,0 0,0 0,0 0,0 0,0-1,1 1,0-1,0 0,0 0,0-1,0 1,0-1,1 0,-1 0,1 0,0 0,-1-1,1 0,0 0,0 0,0-1,0 0,1 1,11-7,0-1,0 0,-1-1,0-1,-1 0,0-1,-1-1,0 0,0-1,-1 0,-1-1,0-1,9-14,27-30,-4-3,-1-2,-4-1,-1-5,41-122,-79 192,-1-1,1 0,0 0,0 0,0 0,-1 0,1 1,0-1,0 0,-1 0,1 0,0 0,0 0,-1 0,1 0,0 0,-1 0,1 0,0 0,0 0,-1 0,1 0,0 0,0 0,-1 0,1 0,0-1,-1 1,-3 25,0 0,1 0,2 0,0 0,2 0,1 0,1 0,1 0,1-1,4 12,6 44,50 421,-65-497,5 22,-2 1,0-1,-2 0,-1 1,-1-1,-1 1,-1-1,-1 0,-2 0,-7 20,13-42,-1-1,0 1,0-1,0 0,0 1,-1-1,1 0,-1 0,0 0,1 0,-2 0,1 0,0-1,0 1,-1-1,0 1,1-1,-1 0,0 0,0 0,0 0,0-1,0 1,-1-1,1 0,0 0,-1 0,1 0,-1-1,1 1,-1-1,1 0,-1 0,1 0,-1-1,1 1,-1-1,1 1,0-1,-1-1,1 1,0 0,0-1,0 1,-1-1,2 0,-1 0,0 0,-2-3,-3-10,2 0,0 0,0 0,1-1,1 0,1 0,0 0,2 0,-1-1,2 1,0-1,1 1,1 0,2-12,-4 26,3-18,0 0,1 0,2 0,-1 1,2 0,1 0,0 1,2 0,0 0,0 1,2 0,0 1,1 1,0 0,2 0,0 1,0 1,1 1,0 0,11-5,99-55,-89 53,-1-2,0-1,-2-2,0-1,26-26,-53 44,80-100,-83 102,-1 0,-1 0,1-1,-1 1,0-1,0 1,0-1,-1 0,0 0,0 0,-1 0,1 0,-1 0,-1 0,1 0,-1 0,0 0,0 1,-1-1,0 0,0-2,-2 2,-1-1,1 1,-1 0,0 0,0 0,-1 1,1-1,-1 1,-1 1,1-1,-1 1,1 0,-1 1,0 0,-1 0,1 0,0 1,-1 0,0 0,1 1,-1 0,0 0,-5 1,5 1,1 0,-1 1,1 0,-1 0,1 1,0 0,0 0,0 1,0 0,1 0,0 0,0 1,0 0,0 0,0 1,1-1,0 1,1 0,-1 1,1-1,0 1,1 0,-1-1,2 2,-1-1,0 2,-1 4,0-1,1 1,0 1,1-1,0 0,1 0,1 1,0-1,1 1,1-1,0 0,0 0,1 0,5 11,-3-12,0 0,1-1,1 0,0 0,0-1,1 0,0 0,1-1,0 0,1 0,-1-1,2 0,-1-1,1 0,0-1,1 0,-1-1,1 0,0-1,12 3,-5-2,0-2,0 0,1-1,-1-1,1 0,-1-2,1 0,-1-2,0 0,0-1,0 0,0-2,-1 0,1-2,-2 0,1 0,7-7,26-16,-1-2,-1-3,-2-2,-2-2,0-3,-9 9,-1-1,-1-3,-3 0,-1-2,-2-1,-1-1,-2-4,-6 9,-2-1,-1 0,-2-1,-2-1,-2 0,-1-1,-2 1,-2-4,-16-50,11 91,-1 1,0-1,-1 0,1 1,0-1,-1 1,1 0,-1 0,0-1,0 1,0 0,0 0,0 1,0-1,0 0,-1 1,1-1,-1 1,1 0,-1 0,1 0,-1 0,0 0,1 1,-1-1,0 1,0-1,1 1,-1 0,0 0,-2 1,-1 0,1 0,-1 0,1 1,-1-1,1 1,0 1,0-1,-1 1,2 0,-1 0,0 0,1 1,-1-1,1 1,0 0,0 1,1-1,-1 1,1-1,0 1,0 0,1 0,-1 1,1-1,-38 139,36-123,-6 43,2 1,3 1,3-1,5 58,26 87,-28-71,-2-177,1 15</inkml:trace>
  <inkml:trace contextRef="#ctx0" brushRef="#br0" timeOffset="246.773">1474 539,'33'-4,"31"-3,14-4,3 0,-2 1,-6 3,-5-2,-9 0,-5 1,-3 3,0 2,-3 1,-6 1,-10 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25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1272,'85'-44,"-3"-4,-1-4,-3-3,-2-3,10-14,185-182,-270 252,0 0,0 1,1-1,-1 1,0-1,1 1,-1 0,1 0,0 0,-1 0,1 0,0 0,0 0,-1 0,1 1,0-1,0 0,0 1,0 0,0-1,0 1,0 0,0 0,0 0,0 1,0-1,0 0,0 1,-1-1,1 1,0 0,0-1,0 1,0 0,-1 0,1 0,0 0,-1 1,1-1,-1 0,0 1,1-1,-1 1,0-1,0 1,0 0,0-1,0 1,0 0,0 0,-1 0,1-1,0 3,1 19,0 1,-2-1,0 0,-2 0,0 0,-2 0,0 0,-2 0,0-1,-2 0,0 0,-10 17,-9 23,-2-1,-3-2,-31 42,57-90,-1-1,0 0,0 0,-1 0,-1-1,0-1,0 1,0-2,-1 1,-1-1,1-1,-1 1,0-2,0 0,0 0,-1-1,0 0,0-1,0-1,0 0,0 0,-13-1,22-1,0-1,0 1,0-1,0 0,0 0,1 0,-1-1,0 1,1-1,-1 1,1-1,-1 0,1 0,0 0,0 0,0 0,0 0,0-1,0 1,1-1,-1 1,1-1,0 0,-1 0,1 1,1-1,-1 0,0 0,1 0,-1 0,1 0,0-1,6-98,2 76</inkml:trace>
  <inkml:trace contextRef="#ctx0" brushRef="#br0" timeOffset="337.582">1327 878,'-34'27,"2"2,0 1,2 1,2 2,1 1,1 1,2 1,-16 34,38-66,0 1,0-1,0 1,1-1,-1 1,1 0,0-1,1 1,-1 0,1 0,0 0,0-1,0 1,1 0,-1 0,1 0,1-1,-1 1,1-1,-1 1,1-1,0 1,1-1,-1 0,1 0,0 0,0 0,0-1,1 1,-1-1,1 0,-1 0,1 0,1 0,4 2,-1 0,1-1,-1 0,1-1,0 0,1 0,-1-1,0 0,1-1,-1 0,1-1,-1 1,1-2,-1 1,1-2,-1 1,1-1,-1 0,0-1,0 0,0-1,0 0,-1 0,0-1,1 0,-1 0,-1-1,1 0,-1 0,0-1,-1 0,3-4,3-2,0-1,-1-1,0 1,-2-2,0 1,0-2,-2 1,0-1,-1 0,0 0,-2-1,0 1,-1-1,0 0,-2 0,0 0,-1 0,-1-1,0 1,-5-16,0 8</inkml:trace>
  <inkml:trace contextRef="#ctx0" brushRef="#br0" timeOffset="737.853">1721 144,'-51'281,"34"-162,-11 246,-21-60,48-303,0-1,0 1,0 0,1-1,-1 1,0 0,1 0,-1-1,1 1,0 0,-1 0,1 0,0 0,0 0,0-1,1 1,-1 0,0 0,1 0,-1-1,1 1,-1 0,1 0,0-1,0 1,0 0,0-1,0 1,0-1,0 0,1 1,-1-1,0 0,1 0,-1 1,1-1,-1 0,1-1,0 1,-1 0,1 0,0-1,0 1,0-1,-1 1,1-1,0 0,0 0,0 0,0 0,-1 0,2 0,76-75,-65 56</inkml:trace>
  <inkml:trace contextRef="#ctx0" brushRef="#br0" timeOffset="1523.882">1920 821,'-6'45,"-1"-1,2 0,2 0,2 1,3 14,-2-53,0 0,0 0,0 0,1 0,0 0,1 0,-1 0,1-1,0 1,0 0,1-1,0 0,0 1,0-1,0 0,1-1,0 1,0 0,0-1,1 0,-1 0,1-1,0 1,0-1,0 0,1 0,-1-1,1 1,-1-1,1-1,0 1,0-1,0 0,0 0,0 0,0-1,0 0,0 0,5-2,6-4,-1-2,0 0,0-1,-1 0,0-1,-1-1,0 0,-1-1,0-1,7-9,0-1,-1-2,-1 0,-1-1,-1 0,-1-2,5-15,-20 42,2-2,-1 0,1 0,-1 0,0-1,0 1,0 0,0 0,-1-1,1 1,-1 0,0-1,0 1,0-1,0 1,-1 0,1-1,-2-2,0 6,0 0,0 0,0 0,0 0,0 1,1-1,-1 1,0-1,0 1,0-1,0 1,1 0,-1 0,0 0,1 0,-1 0,0 0,1 1,0-1,-1 0,1 1,0-1,0 1,-1-1,1 1,0 0,1 0,-1-1,0 1,0 0,1 1,-6 9,1 0,1 0,0 1,1-1,0 1,1 0,0 0,1 0,1 0,0 1,0-1,2 0,-1 0,2 0,0-1,0 1,5 10,-2-15,0 0,0 0,1-1,0 0,0-1,0 1,1-2,0 1,0-1,1 0,0 0,0-1,0-1,0 1,0-1,1-1,-1 0,6 1,1-3,0-1,0 0,0-1,-1-1,1 0,-1-1,1-1,-1 0,-1-1,1-1,-1 0,0-1,0-1,-1 0,-1 0,2-3,28-20,-1-3,-2-2,-1-1,-2-1,11-19,-9 4,-3 0,-2-3,-2-1,-3-1,-3-1,-3-1,-2-1,-2-1,-4-1,4-46,-16-13,-2 119,-1 0,1 0,-1 0,-1 0,1 0,0 0,-1 0,0 0,0 1,0-1,0 0,-1 1,1 0,-1 0,0-1,0 2,0-1,0 0,0 1,-1-1,0 1,1 0,-1 0,0 0,0 1,0-1,-2 0,-2 3,0 0,0 1,0 0,1 0,-1 0,1 1,-1 0,1 1,0-1,0 1,1 1,-1-1,1 1,0 0,0 1,1-1,-1 1,1 0,1 1,-1-1,1 1,0 0,0 0,1 0,-2 7,-8 12,2 0,0 1,2 0,1 0,1 1,1 0,2 0,1 0,1 1,1-1,3 19,4 33,4 0,4 0,12 36,-17-78,0 1,3-1,1-1,2 0,1-1,2 0,2-2,15 21,-20-42,-16-28,-14-29,5 19,1 0</inkml:trace>
  <inkml:trace contextRef="#ctx0" brushRef="#br0" timeOffset="1732.923">2625 651,'533'0,"-243"-30,-263 30,-3 1</inkml:trace>
  <inkml:trace contextRef="#ctx0" brushRef="#br0" timeOffset="1988.627">3585 933,'0'38,"0"23,0 6,0-5,5-11,6-16,6-18,0-11</inkml:trace>
  <inkml:trace contextRef="#ctx0" brushRef="#br0" timeOffset="2154.219">3613 369,'5'38,"6"23,1 0</inkml:trace>
  <inkml:trace contextRef="#ctx0" brushRef="#br0" timeOffset="2424.87">3923 849,'33'298,"-33"-295,0 0,0 0,1 0,-1-1,1 1,-1 0,1 0,0 0,0 0,0 0,1-1,-1 1,1-1,-1 1,1-1,0 1,0-1,0 0,0 0,0 0,1 0,-1 0,0-1,1 1,0-1,-1 1,1-1,0 0,0 0,-1 0,1-1,0 1,0 0,0-1,0 0,0 0,0 0,0 0,0 0,0-1,11-5,-1-1,0-1,0 0,-1 0,0-1,0-1,-1 0,0-1,-1 0,-1-1,1 1,-2-2,0 1,1-3,-4 5,0 1,0-1,-1 1,0-1,-1-1,0 1,-1 0,0-1,-1 1,0-1,0 0,-1 1,-1-1,0 0,0 1,-1-1,1 4,0 1,-1-1,0 1,0 0,-1 0,1 0,-1 0,-1 0,1 1,-1-1,0 1,0 0,0 0,-1 0,0 1,0 0,0 0,0 0,-1 0,0 1,1 0,-1 0,0 0,0 1,-1 0,-1 0,2 1,0 0,0 1,0 0,0 0,0 0,0 1,1 0,-1 0,0 0,0 1,1 0,-1 0,1 0,0 1,-1 0,1 0,1 0,-4 3,-17 12</inkml:trace>
  <inkml:trace contextRef="#ctx0" brushRef="#br0" timeOffset="2884.009">4375 1216,'224'-227,"-202"207,-10 39,-10 0,-3-13,0-1,0 1,1 0,0 0,0-1,1 1,0 0,-1 0,2-1,-1 1,1 0,0-1,0 0,1 1,-1-1,1 0,0 0,0-1,1 1,0 0,0-1,0 0,0 0,0 0,1-1,0 0,0 1,0-1,0-1,0 1,1-1,2-1,-1 0,1 0,-1-1,1 0,0-1,-1 1,1-1,-1-1,0 0,1 0,-1 0,0-1,0 0,0 0,-1-1,1 0,-1 0,0-1,0 1,0-1,0-1,-1 1,0-1,0 0,2-3,-5 6,12-11,-1-1,0 0,-1-1,-1 0,-1-1,0 0,0-2,-3 1,0-1,-1-1,-1 1,-1-1,0 0,-2 0,0 0,-1-11,-1 7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31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85 509,'-11'25,"1"2,1-1,1 2,1-1,2 1,1-1,1 1,1 1,1-1,3 12,-3-5,0-26,0 0,0 0,1 0,0 0,1-1,0 1,0 0,1 0,0-1,1 1,0-1,0 1,1-1,0 0,1 1,-3-7,0 0,1 0,-1 0,1 0,-1 0,1 0,0-1,0 0,0 1,0-1,0 0,0 0,0-1,0 1,0-1,0 1,0-1,0 0,1 0,-1 0,0-1,0 1,0-1,0 0,0 0,0 0,0 0,0 0,0 0,0-1,1-1,71-68,-26-6,4 1,3 3,20-15,28-13,-103 100,-1 0,0 1,1-1,-1 0,1 0,-1 1,1-1,0 0,-1 1,1-1,0 0,-1 1,1-1,0 1,-1-1,1 1,0 0,0-1,0 1,0 0,-1 0,1-1,0 1,0 0,0 0,0 0,0 0,0 0,-1 0,1 0,0 0,0 0,0 1,0-1,0 0,-1 1,1-1,0 0,0 1,0-1,-1 1,1-1,0 1,-1-1,1 1,0 0,-1-1,1 1,-1 0,1 0,-1-1,0 1,1 0,-1 0,1 0,-1-1,0 1,0 0,0 0,1 0,-1 0,0 0,0 0,0-1,0 1,-1 0,1 0,0 0,0 0,-1 0,-3 258,-7-90,-2-96,41-88,109-183,-112 164,2 2,0 0,3 2,21-17,80-70,-130 116,0 1,0-1,0 0,0 1,0-1,0 0,0 1,0 0,0-1,1 1,-1 0,0-1,0 1,0 0,1 0,-1 0,0 0,0 0,0 0,1 1,-1-1,0 0,0 0,0 1,0-1,1 1,-1-1,0 1,0 0,0-1,0 1,0 0,0 0,-1-1,1 1,0 0,0 0,-1 0,1 0,0 0,-1 0,1 1,-1-1,1 0,-1 0,0 0,1 0,-1 1,6 62,-6-60,-26 174,25-161,1 0,0 0,1 1,1-1,0 0,2 0,0 0,0-1,2 1,0-1,1 0,0-1,8 11,33 22,-34-45</inkml:trace>
  <inkml:trace contextRef="#ctx0" brushRef="#br0" timeOffset="264.936">1 29,'0'0</inkml:trace>
  <inkml:trace contextRef="#ctx0" brushRef="#br0" timeOffset="762.55">1496 1,'2'1,"0"0,0 1,0-1,0 1,-1 0,1-1,-1 1,1 0,-1 0,0 0,1 0,-1 0,0 0,0 0,-1 0,1 1,0-1,-1 0,1 0,-1 1,0-1,0 0,0 1,0-1,0 2,0-1,3 364,-3 172,6-498,-6-41,0 1,0-1,0 1,0-1,1 1,-1 0,0-1,1 1,-1-1,0 1,1-1,-1 1,0-1,1 0,-1 1,1-1,-1 1,1-1,-1 0,1 0,-1 1,1-1,-1 0,1 0,0 1,-1-1,1 0,-1 0,1 0,0 0,-1 0,1 0,-1 0,1 0,0 0,-1 0,1 0,-1-1,1 1,-1 0,1 0,0 0,-1-1,1 1,-1 0,1-1,-1 1,0-1,1 1,-1 0,1-1,-1 1,0-1,1 1,-1-1,0 1,1-1,-1 1,0-1,0 0,1 1,-1-1,0 1,0-1,0 0,9-14,-1-3</inkml:trace>
  <inkml:trace contextRef="#ctx0" brushRef="#br0" timeOffset="1246.812">1215 594,'91'2,"0"-5,-1-3,1-5,-1-3,0-4,11-7,128-43,-196 52,-70 52,25-27,1 0,0 1,1 1,0-1,1 2,0-1,0 1,1 1,1 0,0 0,1 0,0 1,1 0,1 0,0 0,1 0,1 1,0-1,1 1,0 0,1-1,1 1,2 12,-1-20,1 0,0-1,1 0,-1 1,1-1,1-1,-1 1,1-1,0 1,0-1,0-1,1 1,0-1,0 0,0 0,0-1,0 1,1-1,0-1,0 0,-1 1,1-2,0 1,1-1,-1 0,0-1,0 0,0 0,0 0,1-1,-1 0,0-1,0 1,0-1,-1 0,7-4,-2 1,0-1,0 0,-1-1,0 0,0 0,-1-1,0-1,0 0,-1 0,0 0,0-1,-1 0,-1-1,0 0,0 0,-1 0,0 0,-1-1,-1 0,0 0,0 0,-1 0,0-7,-2 13,0 0,-1 0,1 0,-1 1,-1-1,1 0,-1 1,0-1,0 1,-1-1,1 1,-1 0,-1 0,1 0,-1 1,1-1,-1 1,0 0,-1 0,1 0,-1 1,0-1,0 1,0 0,0 0,0 1,-1 0,1 0,-1 0,1 1,-1-1,0 1,0 0,0 1,0 0,1 0,-1 0,0 1,0-1,-5 3,-45 18,31-10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3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314 604,'66'-101,"-35"58,-2-2,-2-1,-1-2,-3 0,-2-1,5-23,-23 62,0 1,-1 0,0-1,-1 0,0 1,0-1,-1 0,0 1,-1-1,0 0,-1 1,0-1,-2-5,4 14,-1 0,1 0,-1 1,0-1,1 0,-1 0,0 1,0-1,0 1,1-1,-1 0,0 1,0 0,0-1,0 1,0-1,0 1,0 0,0 0,0 0,0-1,0 1,0 0,0 0,0 0,0 1,0-1,0 0,0 0,0 0,0 1,0-1,0 1,0-1,0 1,0-1,1 1,-1-1,0 1,0 0,1-1,-1 1,0 0,0 0,1-1,-1 1,1 0,-1 0,1 0,-32 44,23-26,2 1,0 0,2 0,0 0,1 0,1 1,1-1,1 1,1 0,1 19,0-16,4 97,6 0,16 66,14 147,-35-270,-3 1,-3 0,-3 0,-2-1,-3 0,-3 0,-15 48,19-93,-1-1,0 0,-1-1,-1 0,-1 0,0-1,-2 0,1-1,-2-1,-3 3,10-10,-1 0,0 0,-1-1,1 0,-1-1,0 0,-1-1,1 1,-1-2,0 1,0-1,0-1,0 0,-1 0,1-1,0-1,-1 1,1-2,0 1,-1-2,3 1,0-2,0 1,1-1,-1 0,1-1,0 0,0 0,0-1,0 1,1-1,0-1,0 1,0-1,1 0,0-1,0 1,0-1,1 0,0 0,0 0,-2-7,-1-3,1 0,1 0,0 0,1-1,1 0,0 0,2 0,0 0,1-7,4 2,1 0,1 0,1 1,2 0,0 1,0 0,2 0,1 1,1 1,0 0,1 0,1 1,1 1,0 1,2 0,15-11,157-121,45-8,-33 1,-191 144,-30 29,1 3,4-7,1 1,0 0,1 0,1 2,0-1,1 2,1-1,1 1,0 0,1 1,1 0,1 0,-1 10,4-21,1-1,-1 0,2 1,-1 0,1-1,0 1,0-1,1 1,0-1,1 1,-1-1,2 0,-1 0,1 1,0-1,0-1,1 1,-1-1,2 1,-1-1,1 0,0 0,0-1,0 0,1 0,0 0,0 0,0-1,6 3,-2-4,0 0,0 0,0-1,1-1,-1 0,0 0,1-1,-1 0,0-1,1 0,-1-1,0 0,0 0,0-1,0-1,0 1,-1-2,1 1,-1-1,0-1,-1 1,1-2,-1 1,0-1,-1 0,0-1,0 0,0 0,-1 0,-1-1,1 0,-1 0,2-6,-2 6,0 0,-1-1,0 1,0-1,-1 0,-1 0,1 0,-2 0,1-1,-1 1,-1 0,0-1,0 1,-1 0,-1-1,0 1,0 0,-1 0,0-2,1 6,1 0,-1 1,0-1,0 1,-1-1,1 1,-1 0,0 0,-1 0,1 1,-1-1,0 1,0 0,0 0,-1 0,1 0,-1 1,0 0,0 0,0 0,-1 0,1 1,-1 0,1 0,-1 1,1-1,-1 1,0 0,0 1,0 0,0 0,0 0,1 0,-1 1,0 0,-1 1,-12 4</inkml:trace>
  <inkml:trace contextRef="#ctx0" brushRef="#br0" timeOffset="296.878">1329 1310,'-11'-13,"0"-1,1 0,0 0,1-1,0 0,2 0,0-1,0 0,2-1,0 1,1-1,0 0,1 0,1-10,4 9,2 0,0 0,1 1,1 0,0 0,1 0,1 1,1 0,0 1,1 0,1 0,0 1,1 0,0 1,1 1,1 0,0 0,0 1,1 1,1 1,0 0,0 1,2 0,3-2</inkml:trace>
  <inkml:trace contextRef="#ctx0" brushRef="#br0" timeOffset="916.915">1584 1253,'26'-71,"3"1,4 2,2 1,10-10,-37 63,2 1,-1 0,2 1,-1 0,2 0,-1 1,2 1,7-6,-19 16,0-1,0 1,-1-1,1 1,0-1,0 1,0-1,-1 1,1 0,0-1,0 1,0 0,0 0,0 0,0-1,0 1,0 0,0 0,0 0,-1 1,1-1,0 0,0 0,0 0,0 1,0-1,0 0,0 1,-1-1,1 1,0-1,0 1,-1 0,1-1,0 1,-1-1,1 1,0 0,-1 0,1-1,-1 1,1 0,-1 0,0 0,1 0,-1 0,0-1,0 1,1 0,-1 1,1 47,-11-10,-1 65,12-102,-1-1,1 0,-1 1,1-1,-1 0,1 0,0 0,0 1,-1-1,1 0,0 0,0 0,0 0,0 0,0 0,1-1,-1 1,0 0,0 0,0-1,1 1,-1-1,0 1,1-1,-1 0,1 1,-1-1,0 0,1 0,-1 0,1 0,-1 0,0 0,1-1,-1 1,0 0,1-1,-1 1,0-1,1 1,53-27,177-120,-231 147,1-3,0 1,1-1,-1 1,0 0,1 0,-1 0,1 1,0-1,0 1,-1-1,1 1,0 0,0 0,0 0,0 0,0 1,1-1,-1 1,0 0,0 0,0 0,0 0,1 0,-1 1,0 0,0-1,0 1,0 0,0 0,0 1,-1-1,1 1,0-1,0 1,-1 0,1 0,-1 0,1 9,-1-1,0 1,-1 0,0 0,-1-1,0 1,0 0,-1 0,-1 0,0-1,0 1,-1-1,-3 7,-8 52,13-61,-2 2,1 0,1 0,0 0,0 0,1 0,0 0,1 0,0 0,1 0,0 0,0 0,1-1,0 1,1-1,5 9,17-8,-13-12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34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452 255,'1'-1,"-1"1,1-1,0 1,0-1,0 1,-1-1,1 1,0 0,0-1,0 1,0 0,-1 0,1 0,0 0,0 0,0 0,0 0,0 0,0 0,0 0,-1 0,1 1,0-1,0 0,0 0,0 1,-1-1,1 1,0-1,0 1,-1-1,1 1,0-1,-1 1,1 0,-1-1,1 1,0 0,-1 0,0-1,1 1,-1 0,1 0,-1 0,0-1,0 1,1 0,-1 0,0 0,0 1,0 53,-1-40,-15 360,-3-154,4-137,10-60</inkml:trace>
  <inkml:trace contextRef="#ctx0" brushRef="#br0" timeOffset="266.741">1 764,'190'-53,"153"-67,-317 113,0-2,-1-1,-1-1,0-1,0-2,-1 0,-1-1,0-1,-1-1,-1-1,-1-1,11-13,3-19,-19 32</inkml:trace>
  <inkml:trace contextRef="#ctx0" brushRef="#br0" timeOffset="649.889">932 1,'-145'407,"132"-370,1 1,3 0,1 1,1 0,3 1,1-1,2 29,1-64,0 1,0-1,0 1,1-1,0 0,0 1,0-1,1 0,-1 0,1 1,0-1,0 0,1-1,-1 1,1 0,0-1,0 1,0-1,0 0,0 0,1 0,0-1,-1 1,1-1,0 0,0 0,0 0,0 0,1-1,-1 1,0-1,1-1,-1 1,1 0,-1-1,1 0,-1 0,4-1,7-1,-1-1,1 0,-1-1,0-1,0 0,-1-1,0-1,0 0,0-1,1-1,64-32,-76 39,0 1,0 0,0-1,0 1,0 0,0 1,0-1,1 0,-1 1,0-1,0 1,1-1,-1 1,0 0,1 0,-1 0,0 1,0-1,1 0,-1 1,0-1,0 1,1 0,-1 0,0 0,0 0,0 0,0 0,0 1,-1-1,1 1,0-1,-1 1,1 0,-1-1,1 1,-1 0,0 0,0 0,0 0,0 0,0 0,0 0,0 1,-1-1,1 0,-1 2,5 24,-5-20,0 0,1 0,0-1,0 1,1-1,0 1,1-1,-1 1,1-1,1 0,-1 0,1-1,0 1,1-1,0 0,0 0,0 0,5 3,6 0</inkml:trace>
  <inkml:trace contextRef="#ctx0" brushRef="#br0" timeOffset="1000.728">1469 932,'32'-9,"0"-2,-1-1,0-1,-1-2,0 0,-1-3,-1 0,11-11,-35 27,-1 1,0-1,0 0,0 0,-1 0,1-1,0 1,-1 0,1-1,-1 0,0 0,0 0,0 0,0 0,-1 0,1 0,-1-1,0 1,0 0,0-1,0 1,0-1,-1 1,0-1,0 1,0-1,0 0,0 1,-1-1,1 1,-1-1,0 1,0 0,0-1,-1 1,1 0,-1 0,0 0,0 0,0 0,0 0,-8-1,0 0,0 1,0 1,0-1,-1 2,1-1,-1 2,1-1,-1 1,0 1,1 0,-1 0,1 1,0 1,0 0,0 0,0 0,0 2,0-1,-5 5,0-1,-1 1,2 1,-1 1,2 0,-1 1,1 0,1 1,1 0,-1 1,2 0,0 1,1 0,0 1,0 3,5-11,0 1,1-1,0 1,0 0,1 0,0 0,0 1,1-1,0 0,1 0,0 1,1-1,0 0,0 0,1 1,0-1,1 0,0-1,0 1,0 0,2-1,-1 0,1 0,0 0,0 0,1-1,4 4,4 0,0 0,1-1,1-1,0 0,0-1,0-1,1-1,0 0,0-1,1-1,0 0,-1-2,1 0,0-1,0 0,0-2,0 0,0-1,17-4,-3-1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1012 1,'-29'56,"7"-24,-1-1,-2-1,-1-1,-18 15,7-6,-493 475,254-276,340-313,-46 53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1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0,'1'7,"1"0,-1-1,1 1,1 0,-1-1,1 0,0 1,1-1,0-1,0 1,0 0,0-1,1 0,0 0,0 0,4 3,18 20,17 32,-2 1,-3 2,-3 2,19 49,8 13,-18-39,-20-34,3-2,1 0,3-3,14 15,-12-41,-50-54,7 17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2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7,'0'-5,"0"4,0 6,-4 3,-3-6,6-2,-2-1,-1 3,1 3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2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1,'0'5,"5"1,6 0,1-1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4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61 309,'16'45,"-11"10,-3-1,-3 1,-2-1,-2 0,-12 53,-11 146,34-198,-6-53,1-1,-1 0,0 0,0 0,1 0,-1 0,1 0,-1 0,1 0,0 0,-1 0,1 0,0 0,0 0,-1-1,1 1,0 0,0-1,0 1,0 0,0-1,0 1,0-1,0 1,0-1,0 0,0 1,1-1,-1 0,0 0,0 0,0 0,0 0,0 0,0 0,1 0,-1-1,0 1,0 0,0 0,0-1,0 1,0-1,0 1,0-1,16-9,-1-1,0 0,-1-1,0-1,-1 0,-1-1,0 0,6-10,6-4,-25 27,0 0,1 1,-1-1,1 0,-1 1,1-1,-1 1,1-1,0 1,-1-1,1 1,-1-1,1 1,0 0,0-1,-1 1,1 0,0 0,0-1,-1 1,1 0,0 0,0 0,-1 0,1 0,0 0,0 0,0 0,-1 0,1 0,0 1,0-1,-1 0,1 1,0-1,-1 0,1 1,0-1,-1 1,1-1,0 1,-1-1,1 1,-1-1,1 1,-1-1,1 1,-1 0,1-1,-1 1,0 0,0 0,1-1,-1 1,0 1,16 51,-13-42,-2-2,0 0,0-1,1 1,0-1,0 0,1 1,0-1,1 0,0-1,0 1,0-1,1 0,0 0,1 0,-1 0,1-1,1 0,-1-1,1 1,0-1,0 0,1-1,-1 0,1 0,0 0,7 1,-4-5,0 0,0-1,0 0,0 0,-1-2,1 1,0-1,-1-1,1 0,-1 0,0-1,-1 0,1-1,-1 0,0-1,0 0,-1 0,0 0,0-1,-1-1,0 1,0-1,0-2,13-13,0-1,-1 0,-2-2,0 0,-2-1,-2 0,0-1,-2-1,-1 0,-1-1,-1 1,-2-2,-2 1,0 0,-3-1,0 0,-2 1,-1-1,-2 0,-5-20,0 25,0 0,-2 1,-1 0,-1 1,-2 0,0 1,-1 1,-1 1,-2 0,-16-15,22 25,0 0,-1 1,0 1,-1 0,-1 1,1 0,-1 1,-1 1,0 1,1 0,-2 1,1 1,-1 1,1 0,-1 2,0-1,-12 2,14 2,0-1,0 2,0 0,0 1,1 0,-1 1,1 1,0 1,1 0,0 1,0 0,1 1,0 0,0 2,1-1,0 1,1 1,0 0,1 1,1 0,0 0,0 1,1 0,1 1,1-1,0 1,1 1,0-1,1 2,-3 18</inkml:trace>
  <inkml:trace contextRef="#ctx0" brushRef="#br0" timeOffset="1016.976">1443 846,'-17'-6,"0"2,-1 0,0 1,0 1,0 0,1 2,-1 0,0 1,0 1,0 0,0 1,1 1,-1 1,1 1,1 0,-1 1,1 1,-15 9,26-12,0 0,0 0,1 0,-1 1,1 0,1-1,-1 2,1-1,0 0,1 1,-1-1,1 1,0-1,1 1,0 0,0 0,0 0,1 0,0 1,0-4,0-1,0 1,1 0,-1 0,1-1,0 1,0 0,0-1,1 1,-1-1,1 1,0-1,0 0,0 0,0 0,1 0,-1 0,1 0,-1-1,1 1,0-1,0 0,0 0,1 0,-1 0,0 0,1-1,-1 1,1-1,0 0,-1 0,1-1,0 1,-1-1,3 1,4-3,0 0,0 0,-1 0,1-2,0 1,-1-1,0 0,0-1,0 0,0 0,-1-1,0-1,0 1,-1-1,0 0,0-1,0 1,-1-2,35-29,117-91,-156 128,-1 0,0 0,0 0,1 0,-1 0,1 0,-1 0,1 0,-1 1,1-1,-1 0,1 1,0 0,-1-1,1 1,0 0,-1 0,1 0,0 0,-1 0,1 0,0 0,-1 1,1-1,0 0,-1 1,1 0,-1-1,1 1,-1 0,1 0,-1 0,1 0,-1 0,0 0,0 0,1 0,-1 0,0 1,0-1,0 1,0-1,-1 1,1-1,0 1,0-1,-1 1,1-1,-1 1,0 0,1-1,-1 1,0 0,0-1,0 1,0 1,3 39,-3-34,0 1,0-1,1 0,0 0,0 0,1 1,0-2,0 1,1 0,0 0,0-1,1 1,0-1,0 0,1 0,4 5,-4-12,0 1,0-1,0 1,0-2,0 1,-1 0,1-1,0 0,0 0,0 0,-1-1,1 0,-1 0,1 0,-1 0,0-1,0 1,0-1,0 0,0 0,0-1,-1 1,0-1,0 0,0 0,0 0,0 0,104-163,-107 168,0-1,0 0,0 0,0 1,0-1,0 0,0 1,0-1,0 0,0 0,0 1,0-1,0 0,0 0,1 1,-1-1,0 0,0 0,0 1,0-1,0 0,1 0,-1 0,0 1,0-1,0 0,1 0,-1 0,0 0,0 1,1-1,-1 0,0 0,0 0,1 0,-1 0,0 0,1 0,-1 0,0 0,0 0,1 0,-1 0,0 0,0 0,1 0,-1 0,0 0,1 0,-1 0,0 0,0-1,0 1,1 0,-1 0,0 0,0 0,1-1,-1 1,0 0,1 30,-1-28,0-1,10 119,-9-115,-1-1,1 0,0 0,1 0,-1 0,1 0,0-1,0 1,0 0,0-1,1 1,-1-1,1 0,0 0,0 0,0 0,0 0,1-1,-1 1,1-1,-1 0,1 0,0-1,0 1,0-1,0 1,0-1,-1-1,1 0,-1 0,0 0,1 0,-1-1,0 1,0-1,1 0,-1 0,0 0,0 0,0 0,0-1,0 1,-1-1,1 0,0 0,-1 0,1 0,-1-1,0 1,1-1,-1 1,0-1,-1 0,2-1,37-84,-37 79,7-23,-7 21,0-1,1 1,0 0,1 0,1 0,-1 1,1 0,1 0,0 0,3-2,-9 11,1 0,-1-1,0 1,1 0,-1 0,1 0,0 0,-1 0,1 1,0-1,0 0,-1 1,1-1,0 1,0 0,0-1,0 1,-1 0,1 0,0 0,0 1,0-1,0 0,0 1,-1-1,1 1,0 0,0-1,-1 1,1 0,-1 0,1 0,0 0,-1 0,0 0,1 1,-1-1,0 1,0-1,1 0,-1 1,0 0,-1-1,1 1,0 0,37 83,-24-18,-2 1,-3 0,-3 1,-4 0,-5 67,2-52,0-42,-1 0,-2 0,-2 0,-2 0,-7 17,11-43,-1 0,-1-1,0 0,-1 0,-1 0,0-1,-1 0,-1-1,0 0,0 0,-1-1,-1-1,0 0,-1 0,-7 4,18-14,0 1,0-1,0 0,0 0,-1 0,1 0,0-1,0 1,-1-1,1 1,0-1,-1 0,1 1,-1-1,1-1,0 1,-1 0,1 0,0-1,-1 0,1 1,0-1,0 0,-1 0,1 0,0 0,0 0,0-1,0 1,1-1,-1 1,0-1,0 0,1 0,-1 0,1 0,0 0,0 0,-1 0,1 0,1 0,-1 0,0-1,0 1,0-2,-2-10,-1-1,2 1,0-1,1 0,0 0,1 0,0 1,2-1,0 0,0 0,1 1,1 0,1-1,3-7,99-188,-99 195,21-28,2 2,1 0,3 3,1 0,31-24,-41 39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1,'38'0,"32"0,9 0,-4 0,-10 0,-7 0,-8 0,-8 0,-6 0,-5 0,-2 0,-2 0,0 0,-1 0,1 0,0 0,1 0,-5 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29,'38'5,"28"1,7-4,-5-4,-3 0,-9-1,-8 1,-4 0,-3-4,-5-1,-3 0,-3 2,-1 2,-6 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0 154,'44'-9,"28"-9,11-1,-3-2,-10 3,-8 4,-10 5,-8-1,-8 1,-4 2,-3 3,-2 1,-1-3,-4-1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0 596,'80'-16,"-1"-3,-1-4,-2-3,0-4,-2-3,-1-3,-2-3,-2-3,41-34,-98 66,0-2,0 1,-1-2,-1 1,0-1,-1-1,0 0,-1 0,0-1,2-9,-9 21,0 0,0 0,0 0,-1 0,1 0,-1 0,0 0,0 0,0 0,0 0,-1 0,1 0,-1 0,0 0,0 0,0 0,0 0,0 0,-1 0,1 1,-1-1,0 1,0-1,0 1,0-1,0 1,0 0,0 0,-1 0,1 1,-1-1,0 0,0 1,1 0,-3-1,0 0,0 0,-1 0,1 1,0-1,-1 1,1 1,-1-1,1 1,-1 0,1 0,-1 1,1-1,-1 1,1 0,-1 1,1 0,0-1,0 2,0-1,-1 1,-7 8,0 1,1 1,0 0,1 1,0 0,1 0,1 1,0 1,1-1,1 1,1 1,0-1,1 1,0 0,2 0,0 1,0 6,2-14,0 1,1-1,0 1,1-1,0 1,0-1,1 0,0 1,1-1,1 0,-1 0,1-1,1 1,0-1,0 0,1 0,0-1,1 1,-1-1,2-1,-1 1,1-1,0-1,0 1,1-1,0-1,0 0,1 0,-1-1,1 0,0 0,0-1,0 0,5 0,14-2,1-1,-1-1,0-1,0-2,0-1,0-1,-1-2,0 0,0-2,18-10,-2 1,0-2,-2-2,0-1,-2-3,-1-1,-1-2,-1-1,-2-2,4-8,-32 35,0 0,0-1,-1 0,0 0,-1 0,0-1,0 0,0 0,-1 0,0-1,-1 1,0-1,0 0,-1 0,0 0,-1 0,0 0,0 0,-1-3,0 11,-1-1,0 0,0 0,1 1,-1-1,-1 0,1 1,0-1,0 1,0-1,-1 1,1 0,-1 0,1-1,-1 1,0 0,1 1,-1-1,0 0,0 0,1 1,-1-1,0 1,0-1,0 1,0 0,0 0,0 0,0 0,0 0,0 0,1 0,-1 1,0-1,0 1,0-1,0 1,0 0,-70 33,61-24,0 0,1 0,0 1,1 0,0 1,1 0,0 0,1 1,0 0,1 0,1 0,0 1,0 0,2 0,0 0,0 1,1-1,1 1,1-1,0 1,1 11,0-16,1-1,-1 1,2-1,-1 0,1 1,0-1,1 0,0-1,1 1,0-1,0 0,1 0,0 0,0-1,0 0,1 0,0 0,1-1,0 0,0-1,0 0,0 0,1-1,0 0,-1 0,2-1,3 1,8 4,-1-2,2 0,-1-1,1-1,-1-1,1-1,0-1,0-1,0-1,0-1,-1-1,1-1,-1 0,0-2,0-1,0 0,-1-1,0-2,0 0,0 1,-1-2,0 0,-1-1,0-1,-1-1,0 0,-1-1,0-1,-2 0,0-1,-1-1,0 0,-2-1,0 0,-1-1,-1 0,-1 0,-1-1,0 0,-2 0,0-1,0-15,-5 31,0-1,-1 0,0 1,0-1,-1 1,0-1,0 1,0 0,-1 0,0 0,0 0,-1 0,1 0,-5-3,6 6,0 1,0 0,0 0,0 0,0 1,-1-1,1 1,-1-1,0 1,1 0,-1 0,0 0,1 0,-1 0,0 0,0 1,0 0,0-1,0 1,0 0,0 1,1-1,-1 0,0 1,0-1,0 1,0 0,1 0,-1 0,0 1,1-1,-1 1,1-1,-1 2,-4 3,0 0,0 1,1 0,0 1,0-1,1 1,0 0,1 0,0 1,0 0,0-1,1 1,1 0,-1 1,2-1,-1 0,1 1,1-1,-1 1,2-1,-1 0,1 1,1-1,0 0,0 1,0-1,2 0,-1-1,1 1,0 0,0-1,1 0,5 6,90 70,-96-81,0-1,1 0,-1 0,1 0,-1 0,1 0,-1-1,1 0,0 0,0 0,0-1,0 0,-1 0,1 0,0 0,0-1,0 0,-1 0,1 0,0 0,-1-1,1 0,-1 0,1 0,1-2,8-7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0 130,'37'-23,"0"2,1 2,2 1,-1 2,2 2,7-1,6 11,-53 4,0 1,0-1,0 1,0-1,0 1,0-1,0 1,-1-1,1 1,0 0,0-1,0 1,-1 0,1 0,0 0,-1-1,1 1,-1 0,1 0,-1 0,1 0,-1 0,0 0,1 0,-1 0,0 0,0 0,0 1,0-1,0 0,0 0,0 0,0 0,0 0,0 0,-1 0,1 0,0 0,-1 0,1 0,-1 0,1 0,-1 0,0 0,-8 18,-1 0,0-1,-2 0,0-1,-1-1,0 0,-9 7,-66 94,86-114,1-1,-1 1,0-1,1 1,0-1,0 1,0 0,0 0,0 0,0 0,1 0,-1-1,1 1,0 0,0 0,0 0,0 0,1 0,-1 0,1 0,0 0,-1 0,2 0,-1-1,0 1,0 0,1-1,-1 1,1-1,0 1,0-1,0 0,0 0,0 0,0 0,1 0,-1 0,1-1,-1 1,1-1,-1 0,1 1,0-1,0 0,1 0,14 2,0-1,-1 0,1-2,0 0,0 0,0-2,-1 0,11-4,-3-1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7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57,'-380'436,"148"-181,227-253,10-11</inkml:trace>
  <inkml:trace contextRef="#ctx0" brushRef="#br0" timeOffset="251.238">1 0,'249'380,"-18"-46,-135-180,-88-139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3.68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200 335,'48'-26,"-1"-2,-2-2,0-2,-2-2,14-17,45-78,-101 129,-1 0,0 0,0 1,0-1,1 0,-1 0,0 0,1 1,-1-1,0 0,0 0,1 0,-1 0,0 0,1 0,-1 0,0 0,1 1,-1-1,0 0,1 0,-1 0,0 0,1-1,-1 1,0 0,1 0,-1 0,0 0,1 0,-1 0,0 0,1-1,-1 1,0 0,0 0,1 0,-1-1,0 1,0 0,1 0,-1-1,0 1,0 0,0-1,0 1,1 0,-1 0,0-1,0 1,0 0,0-1,0 1,0 0,-1 38,0-26,19 299,-12-86,-9 0,-17 71,15-251,-2 0,-2 0,-2-1,-2 0,-2-1,-1 0,-9 12,13-31,-1-1,-1 0,-1 0,-1-2,0 0,-2-1,0-1,-2 0,0-2,-1 0,0-1,-1-1,-5 1,16-11,0 1,0-2,-1 0,0 0,0-1,0 0,-1-1,1 0,0-1,-13-1,20 0,1 0,0 0,-1-1,1 0,0 0,0 0,0 0,0-1,0 0,0 1,0-1,0-1,1 1,-1-1,1 1,-1-1,1 0,0 0,0 0,1-1,-1 1,1-1,-1 1,1-1,0 0,0 0,1 0,-1 0,1 0,0 0,0-1,0-1,0-10,0-1,0 1,2 0,0-1,1 1,0 0,2 0,0 0,0 0,2 0,0 1,0 0,2 0,-1 1,9-10,19-28,3 1,2 3,21-19,-55 61,37-40,3 2,1 2,2 2,55-34,43-17,-124 79</inkml:trace>
  <inkml:trace contextRef="#ctx0" brushRef="#br0" timeOffset="665.65">1188 730,'-34'16,"8"2,1 1,1 0,1 2,0 1,2 1,0 0,2 2,1 0,1 1,1 1,1 1,-7 19,21-45,-1 1,1-1,0 0,0 1,1-1,-1 0,0 1,1-1,0 1,-1-1,1 1,0-1,0 1,1-1,-1 1,0-1,1 1,-1-1,1 1,0-1,0 0,0 1,0-1,0 0,1 0,-1 0,1 0,-1 0,1 0,0 0,-1 0,1-1,0 1,0-1,1 1,-1-1,0 0,0 0,0 0,1 0,-1 0,1 0,-1-1,1 1,-1-1,1 0,8 0,0-1,0-1,0 0,0 0,-1-1,1-1,-1 0,0 0,0-1,0 0,-1 0,1-1,-1-1,-1 0,1 0,-1 0,-1-1,1 0,4-8,29-22,180-191,-221 228,1 0,-1-1,1 1,-1 0,1 0,-1 0,1-1,0 1,-1 0,1 0,0 0,0 0,0 0,0 1,0-1,0 0,0 0,0 1,0-1,0 0,0 1,1-1,-1 1,0 0,0-1,1 1,-1 0,0 0,1 0,-1-1,0 2,0-1,1 0,-1 0,0 0,1 0,-1 1,0-1,0 1,0-1,1 1,-1-1,0 1,0 0,0-1,0 1,0 0,0 0,0 0,0 0,0 0,-1 0,1 0,0 0,-1 0,1 0,-1 1,1-1,0 95,-3-84,1-1,0 1,1 0,1-1,0 1,0-1,1 1,0-1,3 8,-3-16,0 1,0-1,0 0,1 0,-1-1,1 1,-1 0,1-1,0 0,0 0,0 0,0 0,0 0,0 0,1-1,-1 1,1-1,-1 0,1 0,-1-1,1 1,0-1,-1 1,1-1,0 0,0-1,99-14,-78 4,-1-2,-1 0,0-1,0-2,-2 0,0-1,0-1,-2-1,-1-1,9-12,-3 8,-2 0,0-2,-2 0,-1-1,-1-1,-2-1,0-1,-2-1,-10 21,14-58,-18 66,0 0,0 0,0 1,-1-1,1 0,0 0,-1 1,1-1,-1 0,0 1,0-1,1 1,-1-1,0 1,0-1,-1 1,1 0,0 0,0-1,0 1,-1 0,1 0,-1 0,1 0,-1 0,1 1,-1-1,0 0,1 1,-1-1,0 1,1-1,-1 1,0 0,0 0,1 0,-3 0,-2 1,-1 0,0 0,1 0,-1 1,1 0,0 0,-1 1,1 0,0 0,1 0,-1 1,0 0,1 0,0 0,0 1,0 0,1 0,-1 0,1 0,1 1,-1 0,1-1,-1 3,3-4,2 0,-1 0,0-1,1 1,0 0,-1 0,2-1,-1 1,0-1,1 1,-1-1,1 0,0 1,0-1,0 0,1 0,-1 0,1-1,0 1,0-1,-1 1,2-1,-1 0,0 0,0 0,1 0,-1-1,1 0,-1 1,1-1,-1 0,1-1,0 1,0-1,1 1,30 14,-25-7,-1-1,1 1,-2 1,1 0,-1 0,0 1,-1 0,0 0,-1 0,0 1,-1 0,0 0,-1 1,0-1,0 1,-2 0,1 0,-1 0,-1 0,0 1,-1-1,0 0,-1 0,-1 1,-1 5,-6 61,12-61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2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1394,'54'-7,"0"-3,0-2,-1-2,-1-2,0-3,-2-2,48-27,-44 16,-1-2,-2-3,-2-2,-1-2,-2-2,-2-2,29-38,44-70,83-144,-66 92,-104 160,1 2,3 1,36-35,-68 75,-1 0,0 0,1 0,0 0,-1 0,1 0,0 0,0 1,0-1,0 1,1-1,-1 1,0 0,1 0,-1 0,0 0,1 0,-1 0,1 1,-1-1,1 1,0 0,-1 0,1 0,-1 0,1 0,-1 1,1-1,0 1,-1-1,0 1,1 0,-1 0,1 0,-1 0,0 1,0-1,2 1,2 9,0-1,-1 1,0 0,0 1,-1-1,-1 1,0 0,0 0,-2 0,1 0,-1 0,-1 6,2 5,8 77,-4 2,-5-1,-4 0,-5 0,-3 0,-6-1,-3-1,-20 51,31-121,-1-1,-2 0,0-1,-2 0,-1-1,-1 0,-1-1,-1-1,-2-1,0-1,-1 0,-1-2,-1 0,-1-2,-1-1,0 0,-18 7,21-14,0-1,-1 0,0-2,0-1,-1-1,1-1,-1-1,0-1,-1-1,14 0,0-1,0 0,0-1,0-1,0 0,0 0,0-1,0 0,1-1,-1 0,1-1,0 0,1-1,-1 0,1 0,0-1,1 0,-1-1,2 1,-4-5,6 5,1 0,0-1,0 1,1-1,0 0,0 0,1 0,0 0,0 0,1-1,0 1,0 0,1-3,0-14</inkml:trace>
  <inkml:trace contextRef="#ctx0" brushRef="#br0" timeOffset="381.84">2089 1084,'-15'9,"-1"1,1 1,1 1,0 0,1 1,0 0,1 1,0 1,1 0,1 0,1 1,0 0,1 1,0 0,2 0,-2 7,6-17,1 0,1 0,-1 0,1-1,1 1,-1 0,1 0,0-1,1 1,-1 0,2-1,-1 1,0-1,1 0,0 0,1 0,-1 0,1-1,0 1,1-1,-1 0,1 0,0-1,0 1,1-1,-1 0,1 0,0-1,3 2,2 0,0 0,0-1,0 0,0 0,1-1,0-1,-1 0,1-1,0 0,0 0,0-2,0 1,0-1,-1-1,1 0,6-3,1-1,0-2,-1 0,0-1,0 0,-1-2,0 0,-1-1,-1 0,0-1,0-1,-1-1,1-3,-8 10,0-1,-1 1,-1-2,1 1,-1 0,-1-1,0 0,0 0,-1 0,0-1,-1 1,0-1,-1 1,0-1,0 0,-2 0,1 1,-1-1,0 0,-1 1,-1-1,0 1,-1-4,0 6,0-1,0 1,-1 1,1-1,-2 1,1 0,-1 0,0 0,-1 1,0 0,0 0,0 0,0 1,-1 1,0-1,0 1,0 0,-1 1,1 0,-1 0,0 1,0 0,-21-4,-1 2,1 0,-1 3,0 0,-27 4,7 2,9 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6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324 1,'-9'4,"-9"13,-5 6,-4 6,-2 6,-1 3,0-1,0 3,0 0,1-3,1-2,4-2,7-8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35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961 1,'-3'15,"0"0,0 0,-2-1,1 1,-2-1,0 0,-1 0,0 0,-1-1,-1-1,-3 4,1 3,-107 176,-38 100,126-240,21-41,1 0,0 1,0 0,2 1,0 0,0 0,2 0,0 0,1 1,0-1,1 13,2-26,1 1,-1-1,1 1,0 0,0-1,1 1,-1-1,0 0,1 0,0 1,0-1,0 0,0 0,1-1,-1 1,1 0,-1-1,1 1,0-1,0 0,0 0,0 0,0-1,1 1,-1-1,1 1,-1-1,1 0,-1-1,2 1,114 7,-110-8,275-5,-280 6,0-1,0 0,0 0,0-1,0 1,0-1,0 0,0 0,0 0,-1-1,1 1,0-1,-1 0,0 0,1 0,-1 0,0 0,0-1,0 0,0 0,1-1,-5-6</inkml:trace>
  <inkml:trace contextRef="#ctx0" brushRef="#br0" timeOffset="246.774">1 650,'43'0,"43"0,17 0,0 0,-3 0,-9 0,-10-4,-9-3,-13 1,-6 1,-3 2,0-4,-4-1,0 2,-3 1,-4-3,-9-1</inkml:trace>
  <inkml:trace contextRef="#ctx0" brushRef="#br0" timeOffset="698.123">1779 566,'-36'27,"1"1,1 2,2 2,-5 7,27-28,1 0,0 1,1 0,1 0,0 1,0 0,1 0,1 1,0-1,1 1,0 0,1 1,1-1,-1 13,3-23,0 1,0 0,1-1,-1 1,1 0,1-1,-1 1,0-1,1 0,0 1,0-1,0 0,1 0,-1 0,1 0,0-1,0 1,0-1,1 0,-1 0,1 0,-1 0,1 0,0-1,0 0,1 0,-1 0,0 0,1-1,-1 1,1-1,-1 0,1-1,3 1,3 0,-1 0,1 0,0-1,0-1,-1 0,1 0,0-1,-1-1,0 0,1 0,-1-1,0 0,-1-1,8-4,-6 1,1-1,-2 0,1-1,-1 0,-1-1,1 0,-2 0,0-1,0 0,-1-1,-1 1,0-1,0-1,-2 1,0-1,0 0,-1 0,-1 0,0 0,-1 0,0-6,-2 12,1 1,-2-1,1 0,-1 1,0-1,0 1,-1-1,0 1,0 0,-1 0,0 1,0-1,-1 1,1-1,-2 1,1 1,0-1,-1 1,0 0,0 0,-1 1,1 0,-1 0,0 0,0 1,-1 0,1 1,0-1,-1 1,0 1,-6-1,-112 11,101-1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55.9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678 115,'-373'630,"361"-611,-1-1,0 0,-1-2,-1 1,-1-2,0 0,-1 0,-1-2,0 0,-1-1,-53 2,55-18</inkml:trace>
  <inkml:trace contextRef="#ctx0" brushRef="#br0" timeOffset="247.853">1 510,'235'139,"-190"-117,0-1,1-3,0-2,2-2,0-2,13 0,103 17,-163-29,0 0,1 0,-1 0,0 0,1 0,-1 0,0 0,0 0,0 1,1-1,-1 1,0-1,0 1,0-1,0 1,0-1,1 1,-1 0,0 0,-1 0,1 0,0-1,0 1,0 0,-1 1,1-1,0 0,-1 0,1 0,-1 0,1 0,-1 1,1-1,-1 0,0 0,0 1,0-1,0 0,0 0,-6 11</inkml:trace>
  <inkml:trace contextRef="#ctx0" brushRef="#br0" timeOffset="555.264">227 31,'17'96,"3"-2,29 78,-43-153,39 121,34 135,-72-215,-2 0,-3 0,-5 40,1-16,2-60</inkml:trace>
  <inkml:trace contextRef="#ctx0" brushRef="#br0" timeOffset="1461.421">1299 172,'99'-38,"2"5,47-7,-54 16,56-9,-149 33,0-1,0 1,0-1,0 1,-1 0,1 0,0-1,0 1,0 0,0 0,0 0,0 0,0 0,0 0,0 0,0 0,0 0,0 1,0-1,-1 0,1 1,0-1,0 0,0 1,0-1,-1 1,1-1,0 1,0 0,-1-1,1 1,0 0,-1-1,1 1,-1 0,1 0,-1 0,1 0,-1-1,0 1,1 0,-1 0,0 0,0 0,0 0,0 0,0 0,0 0,0 0,0 0,0 0,0-1,0 1,0 0,-1 0,1 0,0 0,-1 0,1 0,-1 0,1-1,-1 1,1 0,-1 0,0 0,-46 86,32-64,2 1,1 0,0 1,2 1,1 0,-1 7,4-1,1 1,1-1,2 1,2 0,0 0,3-1,0 1,2-1,2 0,1 0,1-1,2 0,0 0,15 23,-15-34,-6-12,0 0,0 1,-1 0,0 0,-1 0,1 0,-2 1,1-1,-1 1,-1 2,-1-11,0 0,0 1,0-1,-1 0,1 0,0 1,-1-1,1 0,-1 0,0 0,1 0,-1 0,0 0,1 0,-1 0,0 0,0 0,0 0,0 0,0 0,0-1,0 1,0 0,0-1,-1 1,1-1,0 1,0-1,-1 0,1 1,0-1,0 0,-1 0,1 0,0 0,0 0,-1 0,1 0,0-1,-1 1,-53-14,54 14,-29-13,0 1,-1 2,0 1,-1 1,0 2,0 1,-1 2,1 1,-1 1,1 2,-1 1,1 2,0 1,0 2,0 1,1 1,0 1,-15 9,38-15,0 0,-1 1,2 0,-1 0,0 1,1 0,0 0,1 1,-1 0,1 0,0 0,1 1,0 0,-3 6,20 15,3-21</inkml:trace>
  <inkml:trace contextRef="#ctx0" brushRef="#br0" timeOffset="1814.478">1299 595,'267'-32,"135"-40,-283 40,-118 33,0-1,0 1,0 0,0-1,0 1,-1 0,1 0,0-1,-1 1,1 0,0 0,-1 0,1 0,-1 0,1 0,-1 0,0 0,1 0,-1 0,0 1,0-1,0 0,0 0,0 0,0 0,0 0,0 0,0 0,-1 0,1 1,0-1,-1 0,1 0,-1 0,1 0,-1 0,1 0,-1-1,0 1,1 0,-1 0,0 0,0-1,1 1,-1 0,-2 5,-8 25,3-15,1 1,0 1,2-1,0 1,1 0,1 0,0 1,1-1,1 1,1-1,1 1,3 17,30 14,-17-41</inkml:trace>
  <inkml:trace contextRef="#ctx0" brushRef="#br0" timeOffset="2487.023">2343 962,'-42'166,"73"-297,112-358,-140 451,-3 37,0 1,0-1,0 0,0 1,0-1,0 1,0-1,-1 1,1-1,0 1,0-1,-1 0,1 1,0 0,-1-1,1 1,0-1,-1 1,1-1,-1 1,1 0,-1-1,1 1,-1 0,1-1,-1 1,1 0,-1 0,1-1,-1 1,1 0,-1 0,0 0,1 0,-1 0,1 0,-1 0,1 0,-1 0,0 0,1 0,-1 0,1 1,-1-1,1 0,-1 0,1 0,-1 1,0-1,1 0,0 1,-1-1,1 0,-1 1,1-1,-1 1,1-1,0 1,-1-1,1 1,-5 3,0 1,1 0,0 0,0 0,0 0,0 1,1-1,0 1,0 0,0 0,1 0,0 0,0 1,1-1,-1 1,1-1,1 1,-1-1,1 1,0-1,1 1,0-1,0 1,0-1,1 1,0-1,0 0,0 0,1 0,0 0,0 0,1-1,2 4,-1-5,0 1,0-2,1 1,-1-1,1 1,0-2,0 1,0-1,0 1,0-2,1 1,-1-1,1 0,-1 0,7-1,46 12,-56-9,1-1,-1 1,0 1,0-1,0 0,0 1,0 0,-1-1,0 1,0 0,0 0,0 1,0-1,-1 0,0 0,0 1,0-1,0 1,-1-1,0 1,0-1,0 1,0-1,-1 1,0-1,0 0,0 1,0-1,-1 0,1 0,-1 1,0-2,-2 3,0 12,1-13,2 0,-1 0,0 0,1 0,0 0,0 1,1-1,0 0,-1 1,2-1,-1 0,1 0,-1 1,2-1,-1 0,0 0,1 0,0 0,0 0,1-1,-1 1,1 0,0-1,3 3,11 5</inkml:trace>
  <inkml:trace contextRef="#ctx0" brushRef="#br0" timeOffset="2740.556">2936 680,'-4'38,"-3"23,1 5,1-3,1-13</inkml:trace>
  <inkml:trace contextRef="#ctx0" brushRef="#br0" timeOffset="2998.421">2936 567,'5'-24,"1"-8</inkml:trace>
  <inkml:trace contextRef="#ctx0" brushRef="#br0" timeOffset="3287.185">3275 595,'-12'16,"-11"14,2 0,1 2,1 0,2 1,1 1,1 0,-9 35,23-65,0 0,0 0,0-1,0 1,0 0,1 0,-1 0,1 0,0 0,0 0,1 0,-1 0,1 0,0 0,0-1,0 1,1 0,-1-1,1 1,0 0,0-1,0 0,0 0,1 1,-1-1,1 0,0-1,0 1,0-1,0 1,0-1,1 0,2 2,7-3,0-1,0 0,0-1,-1-1,1 0,0 0,-1-1,0-1,0 0,0 0,0-2,0 1,-1-1,0-1,-1 0,1-1,-1 0,-1 0,1-1,-1 0,7-10,11-14,-1 0,-1-2,-2-1,-1-1,-2 0,-2-2,-1 0,6-26,-9 35,-2-1,0-1,-3 0,0-1,-2 0,-2 0,-1 0,-1-1,-2 0,-2-4,1 33,0 0,0 1,-1-1,0 0,0 1,0-1,-1 1,1-1,-1 1,0 0,0 0,-1-1,1 2,-1-1,0 0,0 0,0 1,0 0,-1-1,1 1,-1 1,0-1,0 0,0 1,0 0,0 0,-1 0,1 1,-1-1,1 1,-1 0,1 0,-1 1,0-1,0 1,1 0,-1 0,0 1,-1 0,-9 5,1 1,0 0,1 1,0 1,0 0,1 1,0 0,1 1,0 0,0 1,2 0,-1 1,2 0,-7 11,0 1,0 0,2 0,1 2,1-1,1 1,1 1,2 0,1 0,1 0,1 1,2 0,1 0,1 14,1-32,0 0,1-1,0 1,0-1,1 0,1 1,-1-1,2-1,-1 1,2-1,-1 1,1-2,0 1,1-1,0 0,0 0,1 0,0-1,1-1,-1 1,1-1,0-1,1 0,-1 0,1 0,0-2,0 1,0-1,1-1,-1 1,2-2,17 1,1-1,-1-2,1-1,-1-1,0-2,0-1,0-1,-1-1,20-9,-13 3</inkml:trace>
  <inkml:trace contextRef="#ctx0" brushRef="#br0" timeOffset="4115.72">4037 539,'-27'15,"1"2,1 1,1 1,0 1,1 2,1 0,2 1,0 1,1 0,1 2,-6 14,22-37,0 0,0 0,0 0,1 0,-1 0,1 1,0-1,0 0,0 1,0-1,1 0,-1 1,1-1,0 1,0-1,0 1,1-1,-1 1,1-1,-1 0,1 1,1-1,-1 0,0 0,1 1,-1-1,1 0,0-1,0 1,0 0,1 0,-1-1,0 1,1-1,0 0,-1 0,1 0,0 0,0 0,0-1,1 1,1 0,10-1,0-1,0 0,0-1,0 0,0-1,-1-1,1 0,-1-2,1 1,-1-1,-1-1,1-1,-1 0,0-1,-1 0,0 0,0-2,0 1,-2-2,9-9,80-116,-75 114,-23 22,-1 0,1 0,-1 0,1 0,-1-1,1 1,-1 0,1 0,-1 0,1 1,-1-1,1 0,-1 0,1 0,-1 0,1 0,-1 0,0 1,1-1,-1 0,1 0,-1 1,0-1,1 0,-1 1,1-1,-1 0,0 1,0-1,1 1,-1-1,0 0,0 1,1-1,-1 1,0-1,0 1,0-1,0 1,0-1,1 1,-1-1,0 1,0-1,0 1,0-1,-1 1,1-1,0 1,0-1,0 0,0 1,0-1,-1 1,1-1,0 1,0-1,-1 1,1-1,0 0,-9 59,5-48,1 0,1 0,0 1,0-1,1 1,0-1,1 1,1-1,0 1,0-1,1 1,1-1,-1 0,2 0,0 0,0 0,1-1,0 0,1 0,-4-7,0 0,0-1,1 1,-1-1,1 0,-1 0,1 0,0 0,0-1,0 1,0-1,0 1,0-1,0 0,0 0,1-1,-1 1,0 0,0-1,1 0,-1 0,0 0,1 0,-1-1,0 1,1-1,-1 0,0 0,0 0,0 0,0-1,0 1,0-1,0 0,0 0,1-1,85-88,-89 91,106-133,-106 133,0-1,0 0,0 1,0-1,0 1,1-1,-1 1,0-1,0 1,0-1,1 1,-1-1,0 1,0-1,1 1,-1-1,1 1,-1 0,0-1,1 1,-1 0,1-1,-1 1,1 0,-1-1,1 1,-1 0,1 0,-1-1,1 1,-1 0,1 0,-1 0,1 0,-1 0,1 0,0 0,-1 0,1 0,-1 0,1 0,-1 0,1 1,-1-1,1 0,-1 0,1 0,-1 1,1-1,-1 0,1 1,-1-1,1 0,-1 1,0-1,1 1,-1-1,0 0,1 1,-1-1,0 1,0-1,1 1,-1-1,0 1,0-1,0 1,0 0,0-1,1 1,0 48,-1-33,-1-13,1-1,-1 1,1 0,0 0,0 0,0-1,0 1,0 0,1 0,-1-1,1 1,-1 0,1 0,0-1,0 1,1-1,-1 1,0-1,1 0,0 1,-1-1,1 0,0 0,0 0,0 0,0 0,0-1,1 1,-1-1,1 1,-1-1,1 0,-1 0,1 0,0 0,-1 0,1-1,0 1,0-1,-1 0,1 0,0 0,0 0,0 0,-1 0,1-1,2 0,5-6,-1 0,0-1,0 0,0 0,-1-1,0 0,-1 0,0-1,-1 0,0-1,0 1,-1-1,0 0,-1 0,0-1,-1 1,0-4,5-8,13-43,-21 66,0-1,1 0,-1 1,1-1,-1 1,1-1,-1 0,1 1,-1-1,1 1,0 0,-1-1,1 1,0-1,-1 1,1 0,0 0,-1-1,1 1,0 0,0 0,-1 0,1 0,0 0,0 0,-1 0,1 0,0 0,0 0,-1 0,1 0,0 1,0-1,-1 0,1 0,0 1,-1-1,1 1,0-1,-1 0,1 1,-1-1,1 1,-1 0,1-1,-1 1,1-1,-1 1,1 0,-1-1,0 1,1 0,-1-1,0 1,0 0,0 0,24 42,-8 7,-2 1,-2 1,-3-1,-2 2,-1 25,2 2,19 124,-13-132,-3 1,-3 1,-4-1,-2 1,-5 0,-2 0,-10 42,13-102,0 0,-2 0,1 0,-2 0,0 0,-1-1,0 0,-1 0,0 0,-1-1,-1 0,0-1,0 0,-1 0,-1-1,1 0,-2-1,1 0,-1-1,-1 0,-2 0,12-7,0 0,-1 0,1 0,-1 0,1-1,-1 0,1 1,-1-1,1-1,-1 1,1 0,-1-1,1 0,-1 0,1 0,0 0,-1 0,1-1,0 1,0-1,0 0,0 0,0 0,1-1,-1 1,1-1,-1 1,1-1,0 0,0 0,0 0,0 0,0 0,1 0,0 0,-1-1,1 1,0 0,1-1,-1-1,-3-25,1 0,2 0,1 0,1 0,2 0,1 0,1 0,5-13,10-34,4 2,2 0,4 1,3 2,3 1,29-40,-28 49,2 0,4 3,1 1,3 3,28-24,-45 54,-5 7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40.4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482 706,'-8'-6,"0"-1,-1 2,0-1,0 1,0 0,0 1,-1 0,0 1,0 0,0 0,0 1,0 0,0 1,-1 0,1 1,0 0,-1 1,1 0,0 0,0 1,0 0,0 1,0 0,0 1,1 0,-1 1,1 0,0 0,0 0,1 1,0 1,0 0,0 0,1 0,-1 2,-6 5,0 1,1 0,0 1,1 1,1 0,1 1,0-1,2 2,0-1,1 1,0 1,2-1,0 1,2 0,0 0,0 10,5-23,-1 0,2 0,-1-1,1 1,0 0,0-1,1 0,-1 0,1 0,1 0,-1-1,1 1,0-1,0 0,1-1,0 1,-1-1,1 0,1 0,-1-1,0 0,1 0,0-1,0 0,0 0,0 0,0-1,0 0,0 0,0-1,0 0,0 0,1-1,-1 1,0-2,0 1,0-1,0 0,-1 0,3-2,24-13,0-2,-1-1,-1-2,-2-1,0-1,-1-1,-1-2,-1 0,-2-2,-1-1,-1-1,-2-1,9-20,-7-9,-32 72,4 3,0 0,1 1,0 0,2 0,-1 0,2 0,0 0,1 1,0-1,2 0,-1 1,2-1,0 0,1 1,1-1,0 0,1-1,0 1,1-1,1 0,7 11,70 91,-82-114,0-1,0 1,0-1,0 0,0 0,1 0,-1 0,0 0,1 0,-1-1,0 1,1-1,-1 1,1-1,-1 0,1 0,-1 0,1 0,-1-1,1 1,-1-1,0 1,1-1,-1 0,0 0,1 0,-1 0,0 0,0-1,0 1,0-1,0 1,0-1,-1 0,1 0,1-1,53-77,-29 31,3 2,1 1,2 1,2 2,2 2,5-2,23 2,-64 40,1 1,0-1,-1 1,1 0,-1 0,1 0,0 0,-1 0,1 0,-1 0,1 0,0 0,-1 1,1-1,-1 1,1-1,-1 1,1 0,-1-1,1 1,-1 0,0 0,0 0,1 0,-1 0,0 1,0-1,0 0,0 0,0 1,0-1,0 0,-1 1,1-1,0 1,-1-1,1 1,-1 0,0-1,0 1,1-1,-1 1,0 0,0 0,1 87,-2-79,0 0,0 0,1 0,1 1,-1-1,1 0,1 0,0 0,1 0,0 0,0 0,5 8,-7-16,0 0,1-1,-1 1,1 0,0 0,0-1,0 1,-1-1,1 0,0 0,1 1,-1-1,0 0,0-1,0 1,1 0,-1-1,0 1,1-1,-1 0,0 1,1-1,-1-1,0 1,1 0,-1 0,0-1,1 1,-1-1,0 0,0 0,1 0,-1 0,0 0,0 0,0-1,0 1,0-1,73-60,170-166,-227 211,55-35,-72 53,1 0,-1 0,0 0,0 0,1 0,-1 1,0-1,0 0,-1 1,1-1,0 1,0-1,-1 1,1-1,-1 1,1-1,-1 1,1 0,-1-1,0 1,0 0,0-1,0 1,0 0,-1-1,1 1,0 0,-1-1,1 1,-1-1,1 1,-1-1,0 1,0-1,0 2,-1 5,-17 77,12-58,1 0,1 1,1 0,1 0,2 0,1 12,16 0,-3-28</inkml:trace>
  <inkml:trace contextRef="#ctx0" brushRef="#br0" timeOffset="741.048">2231 679,'-31'31,"3"-6,2 2,0 1,2 1,2 1,0 1,2 0,18-29,1-1,-1 1,1 0,0-1,0 1,-1 0,1 0,0 0,0 0,1 0,-1 0,0 0,1 0,-1 0,1 0,0 0,0 0,-1 0,1 1,1-1,-1 0,0 0,0 0,1 0,-1 0,1 0,0 0,0 0,0 0,0 0,0 0,0 0,0-1,0 1,1 0,-1-1,1 1,-1-1,1 1,0-1,0 0,-1 0,1 0,0 0,0 0,0 0,0 0,1 0,9-2,1 0,-1-1,0-1,0 0,0 0,0-1,0-1,-1 0,0 0,0-1,0 0,-1-1,0-1,0 1,-1-2,0 1,0-1,2-4,6-1,97-100,-114 113,1 1,-1-1,0 0,0 1,1-1,-1 1,1-1,-1 1,0-1,1 1,-1 0,1-1,-1 1,1-1,-1 1,1 0,-1-1,1 1,0 0,-1 0,1 0,-1-1,1 1,0 0,-1 0,1 0,0 0,-1 0,1 0,0 0,-1 0,1 0,-1 0,1 1,0-1,-1 0,1 0,-1 1,1-1,0 0,-1 0,1 1,-1-1,1 1,-1-1,0 1,1-1,-1 0,1 1,-1 0,0-1,1 1,-1-1,0 1,0-1,1 1,-1 0,0-1,0 1,0-1,0 1,0 0,0-1,0 1,0 0,0-1,0 1,0 0,0 0,-7 55,5-44,0-7,1 0,0 0,1 0,-1 1,1-1,0 0,0 0,1 1,0-1,0 0,0 0,0 0,1 0,0 0,0 0,0-1,0 1,1 0,0-1,0 0,0 0,0 0,1 0,0 0,0-1,0 1,0-1,0 0,1-1,-1 1,1-1,0 1,-1-1,1-1,0 1,0-1,1 0,-1 0,9-2,0-1,0 0,-1-1,1 0,-1-1,0-1,0 0,0-1,0 0,-1-1,0-1,-1 1,0-2,0 0,-1 0,0-1,8-10,-15 18,40-43,-3-2,-2-1,-2-2,-2-2,-2-1,-3-1,-2-2,4-16,-17 42,0 0,-2-2,-1 1,-1-2,-2 1,-2-1,0 0,-3 0,0-19,-3 50,0 0,0 0,0-1,0 1,0 0,-1-1,1 1,-1 0,0 0,0 0,0-1,0 1,0 0,0 0,0 0,-1 1,1-1,-1 0,1 0,-1 1,0-1,0 1,1-1,-1 1,0 0,0 0,-1 0,1 0,0 0,0 0,0 1,0-1,-1 1,1-1,0 1,-1 0,1 0,0 0,-1 0,1 1,0-1,0 0,-1 1,1 0,0-1,0 1,0 0,0 0,0 0,0 1,-1-1,-15 12,0 1,1 1,0 0,2 1,0 0,0 2,2 0,0 0,1 1,1 1,1 0,0 0,2 1,0 0,2 0,0 3,-3-6,2 1,0 1,2-1,0 1,1 0,1 0,1 0,0 0,2 1,0-1,1 0,2 0,0 1,1-1,0-1,2 1,3 6,2-4,1 0,1-1,1-1,1-1,1 0,0 0,4 1,12-3,-15-17</inkml:trace>
  <inkml:trace contextRef="#ctx0" brushRef="#br0" timeOffset="1785.962">3332 593,'-33'112,"27"-92,0 0,2 1,0 0,1-1,1 1,1 0,1 0,1 0,4 19,-5-38,0 1,1-1,-1 0,1 1,0-1,-1 0,1 0,0 0,1 1,-1-1,0 0,1 0,-1 0,1-1,-1 1,1 0,0-1,0 1,0-1,0 1,0-1,0 0,0 0,0 0,0 0,1 0,-1 0,0-1,1 1,-1-1,0 1,1-1,-1 0,1 0,-1 0,0-1,1 1,-1 0,0-1,1 0,-1 1,0-1,1 0,-1 0,0 0,0-1,0 1,1-1,17-14,-1 0,-1-1,0-1,-1-1,-1-1,-1 0,0-1,-1-1,55-72,44-73,-95 134,-10 60,-34 132,23 382,3-116,0-424,-6 59,6-59,0 0,0 0,0 0,0 0,0 0,0 0,-1 0,1 0,0 0,-1 0,1 0,-1 0,1 0,-1-1,0 1,1 0,-1 0,0 0,0-1,1 1,-1 0,0-1,0 1,0 0,0-1,0 0,0 1,0-1,0 1,0-1,0 0,0 0,0 1,0-1,0 0,0 0,0 0,0 0,0-1,0 1,0 0,0 0,0 0,0-1,0 1,0-1,0 1,0-1,0 1,0-1,0 0,-10-9,0 0,1-2,1 1,0-1,0 0,1-1,1 0,0 0,1-1,0 0,1 0,1 0,-2-9,0 2,1 0,2-1,0 0,1 1,0-1,2 0,1 0,2-6,0 13,1 0,0 0,2 0,0 0,0 1,1-1,1 2,0-1,1 1,7-7,24-18,-19 25</inkml:trace>
  <inkml:trace contextRef="#ctx0" brushRef="#br0" timeOffset="2337.03">4066 593,'75'-35,"-47"21,1 1,0 1,0 1,1 2,24-5,-52 14,0-1,0 0,0 1,0-1,0 1,0 0,0 0,0 0,0 0,0 0,0 0,0 0,0 1,0-1,0 1,0-1,0 1,0 0,0 0,0 0,0 0,-1 0,1 0,0 0,-1 1,1-1,-1 1,1-1,-1 1,0-1,0 1,0 0,0 0,0-1,0 1,0 0,0 0,-1 0,1 0,-1 0,1 0,-1 0,0 0,0 0,0 2,-3 10,0-1,0 0,-1 0,-1 0,-1-1,1 0,-2 0,0 0,0-1,-1 0,0 0,-10 9,7-8,1 0,1 0,0 1,1 1,1-1,0 1,0 0,1 1,1 0,1 0,2-11,0 1,1-1,0 1,0-1,0 1,1 0,0-1,-1 1,2 0,-1-1,0 1,1-1,0 1,0 0,0-1,1 0,0 1,-1-1,1 0,1 0,-1 0,1 0,-1 0,1 0,0-1,1 0,-1 1,0-1,1 0,0-1,0 1,0-1,2 2,11-1,0 1,0-2,1 0,0-1,-1-1,1-1,-1 0,14-3,34-20,-52 12</inkml:trace>
  <inkml:trace contextRef="#ctx0" brushRef="#br0" timeOffset="2599.227">4037 791,'39'-5,"26"-6,8-2,-4 2,-10 3,-8 2,-10-2,-6 0,-9 2</inkml:trace>
  <inkml:trace contextRef="#ctx0" brushRef="#br0" timeOffset="3001.36">4800 734,'52'-12,"-1"-2,0-2,-1-3,-1-2,17-11,-64 32,0 0,-1-1,1 1,0 0,-1-1,1 1,0-1,-1 0,1 1,-1-1,1 0,-1 0,1 0,-1 0,0 0,1 0,-1-1,0 1,0 0,0-1,0 1,0-1,0 1,-1-1,1 1,0-1,-1 1,1-1,-1 0,1 1,-1-1,0 0,0 1,0-1,0 0,0 0,0 1,0-1,-1 0,1 1,-1-1,1 0,-1 1,1-1,-1 1,0-1,0 1,0-1,0 1,0 0,0-1,0 1,0 0,-1 0,1 0,0 0,-1 0,0-1,-6-1,-1 1,1-1,-1 2,0-1,0 1,0 0,0 1,0 0,0 0,0 1,0 0,1 1,-1 0,0 0,1 1,-1 0,1 1,0 0,0 0,0 0,1 1,-1 0,-3 4,0 0,-1 1,2 0,-1 1,1 0,1 0,0 1,1 0,0 0,1 1,0 1,1-1,0 1,1 0,1 0,2-7,1 0,0 0,1 0,0 0,0 0,0 0,1 0,0 0,0 0,1 0,-1 0,2 0,-1-1,1 1,0-1,0 0,1 1,0-2,0 1,0 0,1-1,0 0,0 0,0 0,0 0,1-1,0 0,0 0,0-1,0 0,1 0,4 2,10 2,-1 0,1-1,0-1,0-1,0-1,1 0,0-2,-1-1,1 0,-1-2,1 0,10-4,4 0,-5 0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2:17.8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821 81,'-11'226,"-9"-38,3-24,-29 115,-10-73,56-206,0 0,1 0,-1 0,0 0,0 0,1 0,-1 0,0 1,0-1,0 0,1 0,-1 0,0 0,0 0,0 1,1-1,-1 0,0 0,0 0,0 1,0-1,0 0,0 0,1 0,-1 1,0-1,0 0,0 0,0 1,0-1,0 0,0 0,0 1,0-1,0 0,0 0,0 1,0-1,0 0,0 0,-1 1,1-1,0 0,9-7</inkml:trace>
  <inkml:trace contextRef="#ctx0" brushRef="#br0" timeOffset="282.06">427 729,'70'-11,"-1"-4,0-2,-1-4,61-27,-95 33,0-1,-1-2,0-2,-2 0,0-2,-2-2,0 0,-2-2,-1-1,-1-1,2-5,16-25,-25 37</inkml:trace>
  <inkml:trace contextRef="#ctx0" brushRef="#br0" timeOffset="696.57">1358 24,'-8'150,"-6"-1,-24 102,25-173,-2 2,8-56,2 1,1-1,0 1,2 0,1 0,1 0,1 0,4 20,-5-42,1 0,-1-1,1 1,-1 0,1 0,0 0,0-1,0 1,0-1,1 1,-1-1,1 1,-1-1,1 0,0 0,0 1,0-1,0-1,0 1,1 0,-1 0,0-1,1 0,-1 1,1-1,0 0,-1 0,1 0,0-1,0 1,-1 0,1-1,0 0,0 0,0 0,0 0,-1 0,2-1,15-6,0 0,-1-2,0 0,0-1,-1-1,0 0,-1-2,0 0,-1 0,-1-2,2-1,-4 5,162-141,-174 153,0 0,0-1,0 1,-1 0,1 0,0 0,0 0,0 0,0 0,1 0,-1 0,0 0,0-1,0 1,1 0,-1 0,0 0,1 0,-1-1,1 1,-1 0,1 0,-1-1,1 1,0 0,-1-1,1 1,0 0,0-1,-1 1,1-1,0 0,0 1,0-1,0 0,-1 1,1-1,0 0,0 0,0 0,0 1,0-1,0 0,0 0,0-1,-1 1,1 0,0 0,0 0,0 0,0-1,0 1,0-1,-1 1,1 0,0-1,0 1,-1-1,1 0,0 1,-1-1,1 1,0-1,-1 0,1 0,-1 1,1-1,-1 0,0 0,1 0,-2 56,0-48,-1 0,2 0,-1 0,1 0,0 0,0 0,1 0,0 0,0 0,0 0,1 0,0 0,1 0,-1-1,1 1,1-1,-1 0,1 0,0 0,1 0,-1-1,1 0,0 0,2 2,33 17,-23-15</inkml:trace>
  <inkml:trace contextRef="#ctx0" brushRef="#br0" timeOffset="1032.907">2035 983,'15'4,"0"-1,1-1,-1 0,1-1,-1 0,1-2,-1 1,1-2,-1 0,0-1,0-1,0 0,0-1,0-1,-1 0,0-1,-1 0,1-1,-1 0,11-11,-20 16,0 0,-1 1,1-2,-1 1,0 0,0 0,0-1,-1 0,1 0,-1 0,0 0,0 0,0 0,-1 0,1 0,-1-1,0 1,0-1,-1 1,1-1,-1 1,0-1,0 1,-1-1,1 1,-1-1,0 1,0-1,0 1,-1 0,0 0,1 0,-2-1,1 2,0-1,-1 0,0 0,1 1,-2 0,1-1,0 1,0 0,-1 1,0-1,0 0,-1 0,-3 2,-1 0,1 1,0 0,0 0,0 1,0 0,0 0,0 1,0 0,0 0,0 1,0 0,1 0,0 1,0 0,0 0,0 1,0 0,1 0,0 0,0 1,0 0,1 0,0 1,0-1,1 1,0 0,0 1,0-1,1 0,0 1,1 0,-1 0,2 0,-1 0,1 0,0 0,1 0,0 0,0 1,0-1,1 0,1 0,-1 0,4 7,0-5,1-2,1 1,-1-1,1 0,1 0,0-1,0 0,0 0,1-1,-1 0,2-1,-1 1,0-2,1 0,0 0,0 0,1-1,-1-1,0 0,1 0,-1-1,1-1,0 1,-1-2,2 1,13 0</inkml:trace>
  <inkml:trace contextRef="#ctx0" brushRef="#br0" timeOffset="9783.029">10727 81,'0'536,"-26"-299,11-180,38-72,146-128,-156 134,5-6,0 0,1 2,1 0,0 1,1 2,0 0,1 1,0 1,0 1,1 1,12-2,-32 8,1 0,-1-1,0 1,1 1,-1-1,0 0,1 1,-1 0,0 0,0 0,0 0,0 0,0 1,0-1,0 1,0 0,0 0,-1 0,1 0,-1 0,0 1,1-1,-1 1,0-1,0 1,-1 0,1 0,0 0,-1 0,0 0,0 0,0 0,0 0,0 1,-1-1,1 0,-1 1,0 0,1 7,-1 0,0 0,-1 0,0-1,-1 1,0 0,0-1,-1 1,-1-1,0 0,-2 4,-2 0,0-1,-1-1,-1 1,0-2,0 1,-2-1,1-1,-1 0,0-1,-1 0,0-1,-1 0,1-1,-7 2,-209 62,218-68,-2 1,0-1,-1 0,1-1,-1 0,1-1,-1-1,0 0,1-1,-1 0,-6-2,18 1,0 1,1-1,-1 0,0 0,1 1,0-1,-1 0,1 0,0 0,0 0,0-1,0 1,0 0,1 0,-1-1,1 1,-1 0,1-1,0 1,0 0,0-1,0 1,1 0,-1-1,0 1,1 0,0 0,-1-1,1 1,0 0,0 0,0 0,1 0,-1 0,0 0,1 0,-1 0,1 1,0-1,0 1,-1-1,1 1,0-1,0 1,0 0,0 0,2 0,-1-3,12-14</inkml:trace>
  <inkml:trace contextRef="#ctx0" brushRef="#br0" timeOffset="10171.898">11292 842,'8'7,"1"-1,0 1,0-2,1 0,0 0,-1 0,2-2,-1 1,0-1,1 0,0-1,-1-1,1 1,0-2,0 0,0 0,0-1,-1 0,1 0,0-1,-1-1,1 0,-1-1,0 0,0 0,0-1,-1 0,1-1,-1 0,2-2,-5 3,1 0,-1-1,0 0,0 0,0 0,-1-1,0 1,0-2,-1 1,0 0,0-1,-1 0,0 1,0-1,-1-1,0 1,0 0,-1 0,0-1,0 1,-1-1,0 1,-1-1,0 1,0 0,-1-1,0 1,-1-2,1 7,1 0,-1 1,0-1,0 1,0 0,-1 0,1-1,-1 1,1 1,-1-1,1 0,-1 1,0-1,0 1,0 0,0 0,0 0,0 0,0 1,0-1,0 1,0 0,0 0,0 0,-1 0,1 0,0 1,0 0,0-1,0 1,0 0,-1 1,-92 47,82-37,0 1,2 1,-1 0,2 0,0 1,0 0,2 1,0 0,0 1,2 0,0 0,1 1,-2 9,8-22,-1 0,0 0,1 0,0 0,0 0,1 0,-1 0,1 0,0 0,1-1,-1 1,1 0,0 0,0-1,0 1,1-1,-1 0,1 0,0 0,1 0,-1 0,0 0,1-1,0 0,0 0,0 0,0 0,1-1,-1 1,1-1,-1 0,1 0,0-1,0 0,0 1,0-2,0 1,2 0,108 4,-90-6</inkml:trace>
  <inkml:trace contextRef="#ctx0" brushRef="#br0" timeOffset="10566.482">11969 927,'17'-4,"1"0,-1-1,0 0,-1-2,1 0,-1-1,-1 0,0-1,0-1,0 0,-1-1,-1-1,0 0,10-13,-21 23,0-1,-1 0,1 0,-1 0,1 1,-1-1,0-1,0 1,0 0,-1 0,1 0,-1 0,1-1,-1 1,0 0,-1 0,1-1,0 1,-1 0,0 0,0 0,0 0,0 0,0 0,0 0,-1 0,0 0,1 0,-1 1,0-1,0 1,-1-1,1 1,0 0,-1 0,1 0,-1 0,0 0,0 1,0-1,0 1,0 0,0 0,0 0,0 0,0 0,0 1,0-1,-1 1,1 0,0 0,-3 0,-9 2,0 1,0 0,0 1,1 1,0 0,0 1,0 0,1 1,0 1,0 0,1 1,0 0,0 1,0 1,4-3,-1 0,2 0,-1 1,1 0,1 0,-1 1,2 0,-1 0,1 0,1 1,0 0,1 0,-3 9,5-14,0 0,0 0,1 0,0 0,0 1,0-1,0 0,1 0,0 0,1 0,-1 0,1 0,0 0,1-1,-1 1,1-1,0 1,1-1,-1 0,1 0,0-1,0 1,1-1,-1 0,1 0,1 1,6 2,0-1,0-1,1 1,-1-2,1 0,0 0,1-1,-1-1,0 0,1-1,-1-1,1 0,-1 0,1-2,-1 1,7-3,6-3</inkml:trace>
  <inkml:trace contextRef="#ctx0" brushRef="#br0" timeOffset="11030.965">12392 1040,'7'0,"-1"0,1 0,-1 0,1 0,-1-1,1 0,-1-1,0 0,1 1,-1-2,0 1,0-1,-1 0,1 0,0-1,-1 1,0-1,0-1,0 1,-1-1,1 1,-1-1,0-1,0 1,-1 0,2-4,130-166,-14 39,-121 137,0-1,0 0,0 1,0-1,0 1,1-1,-1 0,0 1,0-1,0 0,1 1,-1-1,0 0,0 1,1-1,-1 0,0 0,1 1,-1-1,0 0,1 0,-1 0,1 0,-1 1,0-1,1 0,-1 0,0 0,1 0,-1 0,1 0,-1 0,0 0,1 0,-1 0,1 0,-1 0,0 0,1-1,-1 1,1 0,-1 0,0 0,1 0,-1-1,0 1,1 0,-1 0,0-1,0 1,1 0,-1-1,0 1,0 0,1-1,-1 1,0 0,0-1,0 1,1 0,-8 33,3-20,0-1,1 1,0 1,1-1,1 0,0 1,1-1,0 0,1 1,3 11,-3-19,0 0,1 0,0 0,1-1,-1 1,1-1,0 1,0-1,1 0,-1 0,1 0,0-1,0 1,1-1,0 0,-1 0,1-1,0 1,1-1,-1 0,1-1,-1 1,1-1,4 1,-1-2,-1-1,1-1,0 1,-1-1,1-1,-1 1,0-2,0 1,1-1,-1 0,-1-1,1 1,0-2,-1 1,0-1,0 0,-1-1,1 1,-1-1,0-1,-1 1,1-1,-1 0,-1 0,1 0,-1-1,2-6,4-4,0-1,-2 0,0-1,-1 0,-2 0,0-1,3-20,5-23,-6 39</inkml:trace>
  <inkml:trace contextRef="#ctx0" brushRef="#br0" timeOffset="8137.131">7877 616,'-2'0,"-1"0,0 0,1 0,-1 0,0 0,1-1,-1 0,1 1,-1-1,1 0,-1 0,1 0,-1-1,1 1,0 0,0-1,0 0,0 1,0-1,0 0,0 0,0 0,1 0,-1 0,1-1,-1 1,1 0,0-1,0 1,0-1,1 1,-1-1,0 1,1-1,0 0,-1 1,1-1,0 0,1 1,-1-1,0 0,1 1,-1-1,1 1,1-3,78-166,-42 28,-25 87,-9 43,0-1,-1 1,-1-1,0 0,-1 0,0 0,-1 0,-1 0,0 0,-2-10,3 24,0 1,0-1,0 1,0-1,-1 1,1-1,0 1,0-1,0 0,0 1,-1-1,1 1,0-1,0 1,-1-1,1 0,0 1,-1-1,1 0,0 1,-1-1,1 0,0 1,-1-1,1 0,-1 0,1 1,-1-1,1 0,0 0,-1 0,1 0,-1 0,1 0,-1 1,1-1,-1 0,1-1,-1 1,1 0,-1 0,1 0,-1 0,1 0,-1 0,1 0,-1-1,1 1,0 0,-1 0,1-1,-1 1,1 0,0-1,-1 1,1 0,0-1,-1 1,1-1,0 1,-14 47,14-46,-30 211,-52 401,50-403,29-180,20-39,71-138,166-233,-247 369,-5 6,0 1,1 0,0-1,0 1,0 0,0 1,0-1,1 0,0 1,-1 0,1 0,1 0,-1 0,4-1,-6 5,0 0,0 0,0 0,-1 0,1 0,0 0,0 1,-1-1,1 1,-1-1,0 1,1 0,-1 0,0-1,0 1,0 0,0 0,0 0,-1 0,1 0,-1 0,1 0,-1 0,1 2,-1-3,8 37,-2 0,-1 0,-3 1,0-1,-3 1,-2 10,1 28,1-46,0-12,0 0,1 0,1 0,1 0,0 0,2 0,0-1,1 1,6 14,-1-16</inkml:trace>
  <inkml:trace contextRef="#ctx0" brushRef="#br0" timeOffset="8637.944">8893 616,'-49'33,"1"1,2 3,2 2,1 1,2 3,-20 27,-3 38,63-104,-1 0,0 0,1 0,0 0,0 0,0 0,1 1,-1-1,1 0,0 0,0 1,1-1,-1 0,1 0,0 1,0-1,0 0,1 0,-1 0,1 0,0-1,0 1,1 0,-1-1,1 1,-1-1,3 2,2-2,0 0,0 0,1-1,-1 0,0 0,1-1,-1 1,1-2,0 1,-1-1,1-1,-1 1,1-1,0 0,-1-1,0 0,1 0,-1-1,0 0,0 0,0 0,-1-1,1 0,-1 0,0-1,0 0,0 0,3-4,245-263,-131 154,-123 119,0-1,0 0,0 1,0-1,0 0,0 0,0 1,1-1,-1 0,0 1,0-1,0 0,1 0,-1 1,0-1,0 0,1 0,-1 0,0 1,0-1,1 0,-1 0,0 0,1 0,-1 1,0-1,1 0,-1 0,0 0,1 0,-1 0,0 0,1 0,-1 0,0 0,1 0,-1 0,0 0,1-1,-1 1,0 0,1 0,-1 0,0 0,0 0,1-1,-1 1,0 0,0 0,1 0,-1-1,0 1,0 0,1 0,-1-1,0 1,0 0,0-1,-8 37,6-27,-3 10,1 0,0 0,2 0,0 1,2-1,0 1,1-1,0 1,4 10,-4-27,1 1,0-1,-1 1,1-1,1 0,-1 0,0 0,1 0,0 0,-1 0,1-1,0 1,0-1,1 0,-1 0,0 0,1 0,-1-1,1 1,0-1,-1 0,1 0,0 0,0-1,0 1,-1-1,1 0,0 0,0 0,0-1,0 1,1-1,20-5</inkml:trace>
  <inkml:trace contextRef="#ctx0" brushRef="#br0" timeOffset="8984.038">9654 532,'-10'4,"-4"1,-1 0,1 1,0 0,1 1,-1 1,1 0,1 1,0 1,0-1,1 2,0 0,1 0,-8 11,16-19,1 0,0-1,0 1,0 0,1 0,-1 0,1 0,0 0,-1 0,1 0,1 0,-1 0,0 0,1 0,-1 0,1 0,0 0,0-1,0 1,0 0,1-1,-1 1,1 0,0-1,-1 0,1 1,0-1,0 0,1 0,-1 0,0 0,1 0,-1-1,2 1,96 47,-93-46,-1-2,-1 0,1 1,-1 0,1 0,-1 1,0-1,0 1,0 0,0 1,0-1,-1 1,1 0,-1 0,0 0,0 1,-1-1,1 1,-1 0,0 0,0 0,-1 0,0 1,0-1,0 1,0-1,-1 1,0 0,0 0,0-1,-1 1,0 0,0 0,-1 0,1 0,-1-1,-1 2,-3 0,-1 1,1-1,-2 0,1 0,-1-1,0 0,0 0,-1-1,0 0,0 0,0-1,0 0,-1 0,1-1,-1 0,0-1,0 1,0-2,-6 1,-101 4,92-7</inkml:trace>
  <inkml:trace contextRef="#ctx0" brushRef="#br0" timeOffset="3896.966">3813 673,'-16'-3,"0"1,0 1,-1 0,1 2,0-1,-1 2,1 0,0 1,0 1,1 1,-1 0,1 0,0 2,0 0,1 1,0 0,0 1,1 1,0 0,0 0,2 1,-1 1,1 0,1 1,-4 6,8-8,0 0,1 0,1 0,0 1,0 0,1-1,1 1,0 0,0 1,2-1,-1 10,3-17,-1 0,1 0,0 0,0 0,1-1,0 1,-1 0,2-1,-1 0,0 0,1 0,0 0,-1-1,2 1,-1-1,0 0,1 0,-1-1,1 1,0-1,0 0,0 0,0-1,0 1,0-1,0 0,0 0,1-1,-1 0,0 0,1 0,-1-1,0 1,0-1,1 0,-1-1,0 1,0-1,0 0,-1 0,1-1,0 0,2-1,23-12,0-1,-1-2,-1-1,-1-1,0-1,-2-1,-1-2,-1 0,-1-2,15-22,59-93,-95 221,-4 619,-2-381,2-297,0 0,-2 0,0 0,-1-1,-1 0,-1 0,0 0,-2-1,0 0,-1-1,-1 0,0-1,-3 2,11-15,-1 0,1-1,-1 0,0 1,1-2,-1 1,0 0,0-1,0 0,0 0,0-1,0 1,-1-1,1 0,0-1,0 1,0-1,0 0,0 0,0 0,0-1,0 0,1 0,-1 0,0-1,1 1,0-1,0 0,0 0,0-1,0 1,0-1,1 0,0 0,0 0,0 0,0 0,0-1,1 1,0-1,0 0,0 0,1 0,0 0,-1-3,-2-17,1-1,1 0,1 1,1-1,1 0,2 1,0-1,2 1,1 0,0 0,2 1,1-1,1 2,8-13,-5 10,1 0,1 1,1 1,1 1,2 0,0 1,1 1,1 1,1 0,1 2,14-8,-30 22,1 0,-1 1,1 0,-1 1,1 0,0 0,0 0,0 1,0 0,0 1,3 0,12 0</inkml:trace>
  <inkml:trace contextRef="#ctx0" brushRef="#br0" timeOffset="4373.932">4801 729,'-42'6,"0"1,0 2,1 1,0 3,-28 13,59-22,0 1,0 0,1 0,0 1,0 0,0 1,0 0,1 0,0 1,1 0,0 0,0 1,1 0,0 0,0 1,1 0,1 0,-1 0,1 2,-13 119,17-127,0 1,1-1,0 0,0 0,0 0,0 1,1-1,-1 0,1 0,0-1,0 1,1 0,-1-1,1 1,0-1,0 0,0 0,0 0,0 0,1-1,-1 1,1-1,-1 0,1 0,0 0,0 0,0-1,0 0,3 1,2 0,0-1,0 0,0-1,0 0,0 0,1-1,-1 0,0 0,0-1,0-1,-1 1,1-1,0-1,-1 0,0 0,0 0,0-1,3-3,125-116,-110 97,127-155,-153 182,0-1,0 1,0-1,0 1,0-1,0 1,0-1,0 0,0 1,0-1,1 1,-1-1,0 1,0-1,0 1,1-1,-1 1,0-1,1 1,-1-1,0 1,1-1,-1 1,1 0,-1-1,0 1,1 0,-1-1,1 1,-1 0,1 0,-1-1,1 1,-1 0,1 0,0 0,-1 0,1 0,-1 0,1 0,-1 0,1 0,0 0,-1 0,1 0,-1 0,1 0,-1 0,1 1,-1-1,1 0,-1 0,1 1,-1-1,1 0,-1 1,1-1,-1 0,3 37,0 14,2-31</inkml:trace>
  <inkml:trace contextRef="#ctx0" brushRef="#br0" timeOffset="4935.431">5083 1153,'21'-55,"2"2,3 0,28-41,-39 72,1 1,1 1,0 0,2 1,0 1,1 1,10-5,-30 20,1 1,0 0,0 0,-1-1,1 1,0 0,0 0,1 0,-1 0,0 0,0 0,0 0,1 1,-1-1,0 0,1 1,-1-1,0 1,1-1,-1 1,1 0,-1-1,1 1,-1 0,1 0,-1 0,1 0,-1 0,1 1,-1-1,1 0,-1 1,0-1,1 1,-1-1,1 1,-1 0,0 0,0-1,1 1,-1 0,0 0,0 0,0 0,0 1,1 0,-19 101,7-69,-4 67,14-100,0 0,0-1,0 1,0 0,0 0,0 0,1-1,-1 1,0 0,1 0,-1-1,0 1,1 0,-1-1,1 1,-1 0,1-1,-1 1,1-1,-1 1,1-1,0 1,-1-1,1 1,0-1,-1 0,1 1,0-1,0 0,-1 0,1 1,0-1,0 0,0 0,-1 0,1 0,0 0,0 0,0 0,-1 0,1 0,0-1,0 1,-1 0,1 0,0-1,0 1,-1 0,1-1,0 1,-1-1,38-27,-34 25,97-94,-74 67,2 2,1 1,1 1,1 2,1 1,25-12,-57 33,1 1,0-1,0 1,-1 0,1 0,0 0,0 0,0 0,0 0,0 0,0 1,1-1,-1 1,0-1,0 1,0 0,1 0,-1 0,0 0,0 0,0 1,1-1,-1 1,0-1,0 1,0 0,0 0,0 0,0 0,0 0,0 0,-1 0,1 1,0-1,-1 1,1-1,-1 1,1 0,-1 0,0-1,0 1,0 0,0 0,0 0,0 0,0 1,-1-1,1 0,-1 0,1 1,-15 94,11-91,1 1,0-1,0 1,0 0,1 0,0 0,0 0,1 0,-1 0,2 0,-1 0,1 0,0 0,0-1,1 1,0 0,3 6,7 5</inkml:trace>
  <inkml:trace contextRef="#ctx0" brushRef="#br0" timeOffset="5299.088">6043 955,'30'0,"0"-1,-1-2,1-1,0-1,-1-2,0-1,-1-1,1-1,-2-2,20-11,-35 16,-1 0,-1-1,1-1,-1 0,-1 0,0 0,0-1,-1-1,0 0,0 0,-2 0,1-1,-2 0,1 0,-1 0,0-6,-4 14,0 0,-1 1,1-1,-1 0,0 0,0 1,0-1,-1 0,1 0,-1 1,0-1,0 0,0 1,-1-1,1 1,-1 0,0-1,0 1,0 0,0 0,-1 0,1 0,-1 1,0-1,0 0,1 1,-2 0,1 0,0 0,0 0,-1 1,1-1,-1 1,1 0,-1 0,0 0,1 0,-1 0,0 1,1 0,-1 0,0 0,0 0,0 1,1-1,-4 2,-6 2,0 1,0 0,1 0,0 2,0-1,0 2,1-1,0 2,0-1,1 2,1-1,-1 1,1 1,1 0,0 0,1 0,0 1,0 0,1 0,1 1,0 0,1 0,1 0,0 0,0 2,2-8,-1 0,2 0,-1 0,1 0,0 0,1 0,-1 0,1 0,1 0,-1 0,1 0,1-1,-1 1,1-1,0 1,0-1,1 0,0 0,0-1,1 1,-1-1,1 0,0 0,0 0,1-1,0 1,-1-2,1 1,1 0,-1-1,0 0,4 0,13 4</inkml:trace>
  <inkml:trace contextRef="#ctx0" brushRef="#br0" timeOffset="6464.714">4969 842,'0'5,"0"6,0 6,0 6,0 2,0 3,0 1,-4-4,-2-2,0 0,5 1,4 1,6-3,1-1,4-4,4-5,0-9,-4-6</inkml:trace>
  <inkml:trace contextRef="#ctx0" brushRef="#br0" timeOffset="31472.892">511 2790,'-18'-5,"1"0,-1 1,0 1,0 1,0 1,0 0,-1 2,1 0,0 0,0 2,0 0,1 1,-1 1,1 1,0 0,0 2,1-1,-9 7,13-7,0 1,0 0,1 1,0 0,1 0,0 1,0 1,1 0,1 0,0 1,0 0,1 0,0 1,1 0,1 0,0 0,1 1,0 0,1 0,1 0,0 0,1 7,1-15,1-1,1 0,-1 1,1-1,0 0,0 0,0 0,1-1,-1 1,1 0,0-1,1 0,-1 1,1-1,0-1,0 1,0-1,0 1,1-1,0 0,-1-1,1 1,0-1,0 0,0 0,0 0,1-1,-1 0,5 2,-1-1,1 0,-1-1,1 0,0 0,-1-1,1 0,0-1,-1 0,1 0,0-1,-1-1,0 1,1-1,3-3,15-8,-1-2,0-1,-1-1,-1-1,-1-1,14-15,96-106,-103 117,-30 23,-1 1,0 0,1-1,-1 1,1-1,0 1,-1 0,1-1,-1 1,1 0,-1 0,1 0,0-1,-1 1,1 0,-1 0,1 0,0 0,-1 0,1 0,0 0,-1 0,1 0,-1 0,1 1,0-1,-1 0,1 0,-1 1,1-1,-1 0,1 0,-1 1,1-1,-1 1,1-1,-1 0,1 1,-1-1,1 1,-1-1,0 1,1 0,-1-1,0 1,0-1,1 1,-1-1,0 1,0 0,0-1,0 1,0-1,0 1,0 0,0 0,-8 102,8-93,-1-1,1 1,1-1,0 1,0-1,1 1,0-1,1 0,0 0,0 0,1 0,0-1,1 1,0-1,0 0,0 0,1-1,0 0,1 0,0 0,0-1,0 0,1 0,0-1,0 0,0 0,1-1,-1 0,1 0,5 0,10-4,-6-4</inkml:trace>
  <inkml:trace contextRef="#ctx0" brushRef="#br0" timeOffset="33891.919">2430 2507,'-5'5,"-1"6,0 7,6-1,3-3</inkml:trace>
  <inkml:trace contextRef="#ctx0" brushRef="#br0" timeOffset="33574.957">1922 2818,'-35'6,"1"1,0 2,0 1,1 2,1 1,-14 9,36-18,-1 0,1 0,0 1,1 1,-1-1,1 2,0-1,1 1,0 1,0-1,0 1,1 1,0-1,1 1,-1 1,2-1,0 1,0 0,0 0,1 1,1-1,0 1,0-1,1 1,1 0,0 0,0 0,1 0,1 8,-1-13,0 1,1-1,0 1,0-1,1 1,0-1,0 0,0 0,1 0,0 0,0 0,0 0,1-1,0 1,0-1,0 0,0-1,1 1,0-1,0 1,1-2,-1 1,1 0,-1-1,2 0,3-1,-1-1,1 0,-1 0,1-1,0 0,-1-1,1 0,-1 0,1-1,-1-1,0 1,0-1,0-1,0 0,0 0,-1-1,0 0,0 0,0-1,6-5,10-11,-1-1,0-1,-2-2,-1 1,9-16,23-49,-43 70,2 0,0 1,2 0,0 1,0 0,15-12,-28 29,1 0,-1 1,1-1,-1 0,1 1,0-1,-1 1,1-1,0 1,0-1,-1 1,1-1,0 1,0 0,0-1,0 1,-1 0,1 0,0 0,0 0,0 0,0 0,0 0,0 0,-1 0,1 0,0 0,0 0,0 1,0-1,0 0,-1 1,1-1,0 0,0 1,0-1,-1 1,1-1,0 1,-1 0,1-1,-1 1,1 0,-1-1,1 1,-1 0,1 0,-1 0,1-1,-1 1,0 0,1 0,13 54,-11-42,7 50,-3 0,-2 1,-3-1,-4 40,0-16,1-27,-4 0,-2 0,-2-1,-3 0,-3 0,-2-2,-3 0,-13 24,28-70,1 0,-2 0,0-1,0 1,0-1,-2-1,1 0,-1 0,0 0,-1-1,0 0,0-1,-5 3,12-9,0-1,0 1,0-1,0 0,0 0,0 0,0 0,0 0,0-1,0 1,0 0,0-1,0 0,0 1,0-1,1 0,-1 0,0 0,0 0,1 0,-1-1,1 1,-1 0,1-1,-1 1,1-1,0 1,0-1,0 0,0 0,0 1,0-1,0 0,0 0,1 0,-1 0,1 0,0 0,-1 0,1 0,0 0,0 0,0 0,0 0,1 0,-1 0,1 0,-1 0,1 0,0 0,-1 0,1 1,0-1,0 0,1-1,85-260,-47 170,3 3,5 1,55-78,62-89,-103 162,-62 94,1 0,0 1,0-1,-1 0,1 1,0-1,0 1,-1-1,1 1,0-1,-1 1,1-1,-1 1,1 0,-1-1,1 1,-1 0,1 0,-1-1,0 1,1 0,-1 0,0-1,0 1,0 0,1 0,-1 0,0 0,0-1,0 1,0 0,0 0,-1 0,1 0,0-1,0 1,0 0,-1 0,1 0,26 231,-24-214,0-1,2 1,0-1,1 0,0 0,2-1,0 0,6 11,-12-26,0 0,0 0,0 0,-1 0,1 0,1 0,-1-1,0 1,0 0,0-1,0 1,0-1,1 1,-1-1,0 0,0 1,1-1,-1 0,0 0,0 0,1 0,-1 0,0 0,1 0,-1 0,0 0,0-1,1 1,-1-1,0 1,0-1,0 1,1-1,-1 0,0 1,0-1,0 0,0 0,0 0,-1 0,1 0,0 0,0 0,42-52,-39 47,82-149,85-151,-159 293,-9 20,-10 30,5-29,-3 15,1 0,1 1,2 0,0-1,1 1,1 0,2 0,0-1,2 0,0 1,5 9,48 107,-57-140,-1 1,0-1,1 1,-1-1,1 1,-1-1,1 1,-1-1,1 1,-1-1,1 0,-1 1,1-1,-1 0,1 0,0 1,-1-1,1 0,0 0,-1 0,1 0,0 0,-1 0,1 0,0 0,-1 0,1 0,0 0,-1 0,1 0,-1 0,1-1,0 1,-1 0,1 0,-1-1,1 1,0 0,-1-1,1 1,-1-1,1 1,-1-1,0 1,1-1,-1 1,1-1,-1 1,0-1,0 0,1 1,-1-1,0 0,0 0,17-40,-15 37,128-333,-65 237,-63 109,-1-1</inkml:trace>
  <inkml:trace contextRef="#ctx0" brushRef="#br0" timeOffset="34911.433">3502 3015,'10'-11,"0"-1,-1-1,0 1,0-1,-2-1,0 1,0-1,-1-1,-1 1,0-1,1-10,-6 23,1-1,-1 0,0 0,0 1,0-1,-1 0,1 1,-1-1,1 1,-1-1,0 0,0 1,0-1,0 1,0 0,-1-1,1 1,-1 0,0 0,1 0,-1 0,0 0,0 0,0 1,-1-1,1 1,0-1,0 1,-1 0,1 0,-1 0,1 0,-1 0,0 0,0 1,-3-1,0 0,-1 0,1 1,0 0,-1 0,1 0,0 1,0 0,-1 1,1-1,0 1,0 0,1 0,-4 2,-3 3,1 0,-1 0,2 1,-1 0,1 1,0 0,1 0,0 1,0 1,1-1,1 1,0 1,0-1,1 1,1 0,0 1,0-1,1 1,1 0,0 0,1 0,1 1,0-1,0 0,1 1,1-1,0 0,1 1,1-1,0 0,0 0,2-1,-1 1,2-1,-1 0,2 0,-1-1,2 1,4 4,-6-9,0 0,1-1,0-1,0 1,0-1,1 0,-1 0,1-1,0 0,0-1,1 0,-1 0,1 0,0-1,-1-1,1 0,0 0,0 0,0-1,0 0,0-1,0 0,0-1,-1 1,1-2,0 1,-1-1,7-4,128-88,-81 49,299-223,-316 245,-44 24,-1 0,1 0,0 0,0 0,-1 0,1 0,0 0,0 0,-1 1,1-1,0 0,0 0,-1 1,1-1,0 0,0 1,-1-1,1 0,-1 1,1-1,0 1,-1 0,1-1,-1 1,1-1,-1 1,1 0,-1-1,0 1,1 0,-1-1,0 1,0 0,1 0,-1-1,0 1,0 0,0 0,0-1,0 1,0 0,0 0,0-1,0 1,0 0,-1 0,1 0,0-1,0 1,-1 0,1-1,0 1,-1 0,1-1,-1 1,1 0,-1-1,1 1,-1-1,1 1,-27 73,-9 56,44-51,-8-77,1-1,0 1,0 0,-1 0,1-1,1 1,-1-1,0 1,0-1,0 1,1-1,-1 0,1 0,-1 1,1-1,-1 0,1 0,0-1,0 1,-1 0,1 0,0-1,0 1,0-1,0 0,0 0,-1 1,1-1,0 0,0 0,0-1,0 1,0 0,0-1,0 1,-1-1,1 0,0 1,1-2,18-7,-1-1,0-1,-1-1,0-1,0-1,-2 0,13-13,31-24,234-144,-294 195,-1-1,1 0,-1 0,1 0,-1 0,1 0,-1 0,1 0,-1 0,1 0,0 1,-1-1,1 0,0 1,0-1,0 0,0 1,-1-1,1 1,0-1,0 1,0 0,0-1,0 1,0 0,0 0,0 0,0-1,0 1,0 0,0 0,0 1,1-1,-1 0,0 0,0 0,0 1,0-1,-1 0,1 1,0-1,0 1,0-1,0 1,0 0,0-1,-1 1,1 0,0-1,-1 1,1 0,0 0,-1 0,1 0,-1 0,1 0,-1 0,0-1,1 2,-35 102,20-54,10-41,0 0,0 0,1 0,0 0,1 0,0 1,0-1,1 1,0 0,1-1,0 1,1 0,0-1,0 1,1-1,0 1,0-1,1 0,1 0,0 0,0 0,0-1,1 1,0-1,6 5,-9-11,0 0,0-1,0 0,0 1,0-1,1 0,-1 0,0 0,1 0,-1-1,1 1,-1 0,1-1,-1 0,1 0,-1 0,1 0,0 0,-1 0,1-1,0 1,13-5</inkml:trace>
  <inkml:trace contextRef="#ctx0" brushRef="#br0" timeOffset="37576.96">5816 2931,'15'29,"-2"2,-1 0,-2 0,0 1,-3 0,0 0,-2 1,-2 0,-1 0,-1 0,-2 0,-1 0,-3 6,0-8,3-10,0 0,-2 0,-1-1,0 1,-2-1,0 0,-1-1,-6 10,14-30,0 0,-1 0,1 0,0 0,0 0,-1 0,1 0,0 1,-1-1,1 0,-1 0,0 0,1 1,-1-1,1 0,-1 1,0-1,0 0,1 1,-1-1,0 1,0-1,0 1,1 0,-1-1,0 1,0 0,0 0,0-1,0 1,0 0,0 0,0 0,0 0,0 0,0 0,1 0,-1 1,0-1,0 0,0 0,0 1,0-1,0 1,1-1,-1 1,0-1,0 1,0-1,1 1,-1-1,0 1,1 0,-1 0,1-1,-1 1,1 0,-1 0,1 0,-1 0,1-1,0 1,-1 0,1 0,0 0,1-20,2 0,0 0,1 1,0-1,2 1,0 0,1 0,1 0,2-1,-2 1,32-62,3 2,3 2,14-13,-34 53,1 0,1 2,2 1,2 2,0 1,2 1,18-10,64-13,-113 52,1-1,-1 0,1 1,-1 0,1 0,-1 0,1 0,-1 0,1 1,-1-1,1 1,-1 0,0 0,1 0,-1 1,0-1,0 1,0 0,0 0,0 0,0 0,-1 0,1 1,-1-1,1 1,-1 0,0-1,0 1,0 0,-1 0,1 1,-1-1,2 3,0 9,-1 0,-1 0,0 0,0 0,-2 0,0 0,0 0,-2-1,0 1,0 0,-2-1,0 1,0-1,-1-1,-1 1,0-1,-11 18,0-1,-2-2,0 1,-3-2,-11 11,25-28,0 0,0-1,-1 0,0-1,0 1,-1-2,0 0,0 0,-1-1,1 0,-2-1,1-1,0 0,-1 0,0-1,0-1,0 0,0-1,0 0,-4-1,13-1,0 0,0 0,0 0,0-1,0 1,0-1,0 0,1 0,-1 0,1-1,-1 1,1-1,0 0,0 0,0 0,0 0,0 0,1-1,0 1,0-1,0 1,0-1,0 0,1 0,-1 0,1 0,0 0,0 0,1-1,-1 1,1 0,0 0,0-1,0 1,1-2,4-19</inkml:trace>
  <inkml:trace contextRef="#ctx0" brushRef="#br0" timeOffset="38460.366">6945 1971,'-40'81,"3"1,4 3,-17 69,24-50,4 1,-6 93,-8 40,34-227,0-5,0-1,1 0,-1 1,1-1,0 1,1-1,-1 1,1 0,1-1,-1 1,1-1,-1 1,2-1,-1 1,1-1,-1 0,1 0,1 1,2 3,-1-8,-1-1,1 1,0-1,0 0,0 0,0 0,0-1,0 1,0-1,-1 0,1 0,0 0,-1-1,1 1,-1-1,1 0,-1 0,0 0,1-1,-1 1,0-1,-1 1,1-1,0 0,0-1,-1 2,231-223,-233 224,1 0,-1 0,1 0,0 0,-1 0,1 0,0 0,0 0,-1 0,1 0,0 1,0-1,0 0,0 1,0-1,0 0,0 1,0-1,0 1,1-1,-1 1,0 0,0 0,0-1,0 1,1 0,-1 0,0 0,0 0,0 0,1 1,-1-1,0 0,0 0,0 1,0-1,0 1,1-1,-1 1,0-1,0 1,0 0,0-1,-1 1,1 0,0 0,0 0,0 0,-1 0,1 0,0 0,0 0,1 10,-1 0,0 0,-1 0,0 0,0 0,-1 0,0 0,-1-1,-1 1,1 0,-2 1,-11 78,15-88,0 0,0 0,0 0,0-1,0 1,0 0,0 0,1 0,-1 0,1-1,0 1,-1 0,1 0,0-1,0 1,0-1,0 1,0-1,0 1,1-1,-1 0,0 1,1-1,-1 0,1 0,-1 0,1 0,0 0,-1 0,1-1,0 1,-1 0,1-1,0 0,0 1,0-1,0 0,-1 0,1 0,0 0,0 0,0 0,1-1,19-2</inkml:trace>
  <inkml:trace contextRef="#ctx0" brushRef="#br0" timeOffset="39024.228">7425 2790,'-15'28,"1"1,1 1,2 0,1 0,1 1,1 0,-2 29,9-58,1 0,-1 0,1 0,-1 0,1 0,0 0,-1 1,1-1,0 0,1 0,-1 0,0 0,1 0,-1 0,1 0,-1 0,1 0,0 0,0 0,0 0,0 0,0 0,0-1,1 1,-1-1,1 1,-1-1,1 1,-1-1,1 0,0 1,0-1,-1 0,1 0,0 0,0-1,0 1,0 0,0-1,0 1,0-1,1 0,-1 0,0 0,0 0,0 0,0 0,0 0,0-1,0 1,0-1,0 0,0 1,1-1,9-6,0-1,0 0,0 0,-1-1,-1 0,1-1,-2-1,1 1,-1-1,0-2,17-19,178-194,-198 217,-4 6,0 0,1 0,-1-1,1 1,-1 1,1-1,0 0,0 1,0-1,0 1,0 0,1 0,-1 0,1 0,-1 1,3-1,-5 3,1 0,-1 0,0 0,1 0,-1 1,0-1,0 0,0 1,0-1,0 1,0-1,0 1,0-1,-1 1,1-1,-1 1,1 0,-1 0,1-1,-1 1,0 0,0 0,0-1,0 1,0 0,0 0,-1-1,1 2,-29 182,-1 28,12-84,-5 0,-5-2,-8 3,29-105,6-16,-1-1,0 1,0-1,-1 1,0-1,0 0,-1 0,0 0,-1 0,0-1,0 1,0-1,-1-1,0 1,-4 2,8-8,0 0,0-1,0 1,-1 0,1-1,0 0,0 1,-1-1,1 0,0 0,-1 0,1 0,0-1,-1 1,1-1,0 1,0-1,0 0,-1 0,1 0,0 0,0 0,0-1,1 1,-1 0,0-1,0 1,1-1,-1 0,1 0,-1 1,1-1,0 0,0 0,0 0,0-1,-1-1,-28-86,27 64,1-1,2 1,0-1,2 1,1-1,1 1,2 0,0 0,1 0,2 1,1 1,1-3,2 0</inkml:trace>
  <inkml:trace contextRef="#ctx0" brushRef="#br0" timeOffset="39464.073">8356 2620,'-1'1,"-40"27,1 1,2 3,1 0,1 3,-9 13,44-48,-1 1,0 0,0 0,1 1,-1-1,1 0,-1 1,1-1,0 0,-1 1,1 0,0-1,0 1,0 0,0-1,0 1,1 0,-1 0,0 0,1 0,0 0,-1 0,1 0,0 0,0 0,0 0,0-1,0 1,0 0,1 0,-1 0,1 0,-1 0,1 0,0 0,0 0,0-1,0 1,0 0,0-1,0 1,0-1,1 1,-1-1,1 0,-1 1,1-1,0 0,-1 0,1 0,1 1,71-1,-66-2,0 0,0 1,0 0,0 0,0 1,0 0,0 0,0 0,-1 1,1 1,5 1,-12-3,1 0,-1 0,0 0,1 0,-1 0,0 0,0 1,0-1,0 0,0 1,0-1,0 1,0-1,0 1,-1-1,1 1,0-1,-1 1,0 0,1-1,-1 1,0 0,0 0,0-1,0 1,0 0,0-1,-1 1,1 0,0-1,-1 1,0 0,1-1,-1 1,0-1,0 1,0-1,-38 53,18-35,-1 0,0-2,-1 0,-1-2,0 0,-1-2,-7 2,23-12,5-2</inkml:trace>
  <inkml:trace contextRef="#ctx0" brushRef="#br0" timeOffset="39712.106">8695 2705,'-14'38,"-5"23,-5 5,3-3,5-8,9-14,6-13</inkml:trace>
  <inkml:trace contextRef="#ctx0" brushRef="#br0" timeOffset="39880.364">8667 2394,'0'0</inkml:trace>
  <inkml:trace contextRef="#ctx0" brushRef="#br0" timeOffset="40116.447">9260 2677,'-39'16,"0"2,2 1,1 2,0 2,1 1,-13 14,40-32,1 1,-1 0,1 1,1-1,0 1,0 1,0-1,1 1,0 0,-2 7,5-12,1 0,0-1,0 1,1 0,-1 0,1 0,-1 0,1 0,0 0,1-1,-1 1,1 0,0 0,0 0,0-1,0 1,0 0,1-1,0 1,0-1,0 1,0-1,0 0,1 0,-1 0,1 0,0-1,2 3,6 0,0 0,0 0,0-1,0-1,1 1,-1-2,1 0,0 0,0-1,0-1,0 0,0 0,0-1,0-1,-1 0,1 0,0-1,-1-1,0 0,0-1,0 0,0 0,9-7,9-5,-3-1</inkml:trace>
  <inkml:trace contextRef="#ctx0" brushRef="#br0" timeOffset="40774.868">9853 2677,'-244'123,"226"-114,1 0,0 2,1 0,0 1,0 1,2 0,0 1,0 0,-8 12,21-25,0 0,1 0,-1 0,0 0,0 0,0 0,1 0,-1 1,0-1,1 0,0 0,-1 1,1-1,-1 0,1 1,0-1,0 1,0-1,0 0,0 1,0-1,0 0,1 1,-1-1,0 0,1 1,-1-1,1 0,-1 0,1 1,0-1,-1 0,1 0,0 0,0 0,0 0,0 0,0 0,0 0,0 0,0 0,0-1,0 1,1 0,-1-1,0 1,0-1,1 1,-1-1,0 0,73 2,-42-11,-1-1,0-2,0-1,-1-2,-1-1,-1-1,0-1,15-13,80-49,-121 78,-1 1,0-1,1 1,-1 0,1-1,0 1,-1 0,1 0,0 0,0 0,0 1,-1-1,1 0,0 1,0-1,0 1,0-1,0 1,0 0,0 0,0 0,0 0,0 1,0-1,0 0,0 1,0-1,0 1,0 0,0 0,0 0,-1 0,1 0,0 0,-1 0,1 0,-1 1,1-1,1 2,-6 45,2-45,0 0,0 0,0 0,0 0,0 0,1 0,-1 1,1-1,0 0,0 0,0 0,0 1,1-1,-1 0,1 0,0 0,0 0,0 0,0 0,0 0,1 0,-1-1,1 1,0 0,0-1,0 1,0-1,0 0,1 0,-1 0,1 0,-1 0,1 0,0-1,0 1,-1-1,2 1,5-2,1-1,0 1,0-1,-1-1,1 0,-1 0,1-1,-1 0,0-1,0 0,-1 0,1-1,-1 0,0-1,0 1,2-4,4 0,197-165,-193 156,0-1,-2 0,0-1,-1-1,-1-1,-1 0,0-1,-2 0,-1 0,-1-1,-1-1,-1 0,-1 0,-2 0,0 0,0-22,-3 43,0-1,-1 0,1 0,-1 1,0-1,0 0,-1 1,1-1,-1 0,0 1,0-1,0 1,-1-1,0 1,0-1,0 1,0 0,-1 0,1 0,-1 0,0 1,-1-1,1 1,0 0,-1 0,0 0,1 0,-1 1,-1-1,1 1,0 0,0 0,-1 0,1 1,-1 0,1 0,-1 0,0 0,-3 0,-7 3,0 0,0 1,1 0,-1 1,1 1,0 0,0 1,1 1,0 0,0 0,0 1,1 1,0 0,1 1,0 0,0 1,1 0,1 1,0 0,0 0,2 1,-1 0,1 0,1 1,1 0,0 0,0 0,2 1,-1-1,2 1,0 8,-3 5,1 0,1 0,2 0,1 0,1 1,2-1,0 0,2 0,1-1,1 0,10 24,-9-31,0-1,1 0,1-1,0 0,2-1,0 0,1 0,0-1,1-1,9 6,-4-4,-10-8,0 0,0-1,1 0,0-1,1 1,-1-2,1 0,1 0,-1-1,1 0,0-1,0-1,0 0,7 1,-1-6</inkml:trace>
  <inkml:trace contextRef="#ctx0" brushRef="#br0" timeOffset="41678.789">11461 2564,'-40'10,"26"-7,1 0,0 0,0 1,0 0,1 1,0 1,0 0,0 1,0 0,1 1,-7 6,17-13,0 0,0 0,0 0,0 0,0 1,0-1,0 0,1 1,-1-1,0 0,1 1,-1-1,1 1,-1-1,1 1,0-1,0 1,0-1,0 1,0 0,0-1,0 1,0-1,0 1,1-1,-1 1,1-1,-1 1,1-1,0 0,-1 1,1-1,0 0,0 1,0-1,0 0,0 0,0 0,0 0,1 0,-1 0,0 0,0 0,1-1,1 2,68 25,-44-23,-10-2,1 0,-1 1,0 1,0 1,0 0,-1 1,1 1,-1 0,-1 2,-13-8,0 0,0 1,-1-1,1 1,0-1,-1 1,1 0,-1-1,0 1,0 0,0 0,0 0,0 0,0 0,0 1,-1-1,1 0,-1 0,1 0,-1 1,0-1,0 0,0 0,0 1,0-1,-1 0,1 0,-1 0,1 1,-1-1,0 0,0 0,0 0,0 0,0 0,0 0,-1 0,-58 63,33-45,0-1,-1-2,-1-1,-1-1,0-1,-25 6,37-20,18-7</inkml:trace>
  <inkml:trace contextRef="#ctx0" brushRef="#br0" timeOffset="42224.985">11912 2620,'-18'29,"0"0,2 1,1 1,1 0,2 1,1 0,-6 30,16-61,1 1,-1 0,1 0,-1 0,1 0,-1 0,1 0,0 0,0 0,0 0,0 0,0 0,1 0,-1 0,0 0,1 0,0 0,-1-1,1 1,0 0,0 0,0 0,0-1,0 1,0-1,1 1,-1-1,0 1,1-1,0 0,-1 1,1-1,-1 0,1 0,0 0,0-1,0 1,0 0,-1-1,1 1,0-1,0 1,0-1,0 0,0 0,0 0,0 0,0 0,0-1,0 1,0 0,1-1,13-6,0 0,0-1,-1 0,0-2,-1 1,0-2,0 0,-1-1,7-9,5-1,97-101,-122 122,1 0,-1 0,0 0,1 0,0 0,-1 0,1 1,-1-1,1 0,0 0,0 0,-1 1,1-1,0 1,0-1,0 0,0 1,0 0,-1-1,1 1,0-1,0 1,0 0,0 0,0 0,1-1,-1 1,0 0,0 0,0 0,0 1,0-1,0 0,0 0,0 0,0 1,0-1,0 1,-1-1,1 1,0-1,0 1,0-1,0 1,0 0,-1-1,1 1,0 0,-1 0,1 0,-1-1,1 1,0 0,-1 0,0 0,1 1,2 17,-1 0,0 0,-1 1,-2-1,0 1,-1-1,0 0,-2 0,-2 8,0 4,-73 317,5-92,67-234,-2-2,0 1,-1-1,-1-1,-1 1,0-2,-9 9,19-24,0-1,-1 0,1 0,0 0,-1 0,1 0,-1-1,0 1,0-1,1 1,-1-1,0 0,0 0,0-1,0 1,0 0,0-1,0 0,-1 0,1 0,0 0,0 0,0-1,0 1,0-1,0 0,0 0,0 0,0 0,1-1,-1 1,0-1,1 1,-1-1,1 0,-1 0,1 0,0-1,0 1,0 0,0-1,0 1,1-1,-1 0,1 1,-1-1,1 0,0 0,0-1,-2-9,0 0,0 0,1 0,1 0,0-1,1 1,0 0,1 0,1-1,0 1,1 0,0 0,1 1,0-1,6-9,0-3</inkml:trace>
  <inkml:trace contextRef="#ctx0" brushRef="#br0" timeOffset="42702.329">12674 2592,'-20'1,"1"1,-1 1,1 1,0 1,0 1,0 0,1 2,0 0,-14 8,29-15,0 0,0 1,1-1,-1 0,0 1,1 0,-1 0,1-1,-1 1,1 1,0-1,0 0,0 1,0-1,0 1,1-1,-1 1,1 0,0 0,0-1,0 1,0 0,0 0,0 0,1 0,-1 1,1-1,0 0,0 0,0 0,1 0,-1 0,1 0,-1 0,1 0,0 0,0 0,1 0,-1 0,0-1,1 1,0 0,0-1,-1 1,2-1,-1 0,0 0,0 0,1 0,-1 0,1 0,82 28,-76-28,0 0,-1 0,1 0,0 1,-1 1,0-1,1 1,-1 1,-1 0,1 0,-1 0,3 3,-8-5,0-1,-1 1,1 0,0 0,-1 0,0 0,1 0,-1 0,-1 0,1 0,0 0,-1 0,1 1,-1-1,0 0,0 0,0 1,-1-1,1 0,-1 0,0 0,0 1,0-1,0 0,0 0,-1 0,1-1,-1 1,0 0,0 0,0-1,0 0,-1 1,-83 76,-21-27,83-45</inkml:trace>
  <inkml:trace contextRef="#ctx0" brushRef="#br0" timeOffset="42996.079">13211 2169,'-15'43,"-9"29,0 11,-2 2,4-9,6-13,6-7,4-9,3-7,3-6,0-3,1-3,0-1,0-1,0 1,0-5</inkml:trace>
  <inkml:trace contextRef="#ctx0" brushRef="#br0" timeOffset="43484.911">12900 2677,'139'16,"1"-6,121-8,-251-3,1 1,-1-2,0 1,1-2,-1 1,0-1,-1-1,1 0,-1 0,1-1,-1 0,0 0,-1-1,0-1,0 1,0-1,4-5,-11 10,0 1,0-1,0 1,0-1,0 0,-1 1,1-1,0 0,-1 0,0 1,1-1,-1 0,0 0,0 0,0 1,0-1,0 0,0 0,-1 0,1 1,-1-1,1 0,-1 0,1 1,-1-1,0 0,0 1,0-1,0 1,0-1,0 1,-1 0,1-1,0 1,-1 0,1 0,-1 0,1 0,-1 0,1 0,-1 0,0 1,1-1,-1 1,0-1,0 1,1 0,-1-1,0 1,0 0,0 0,1 0,-1 0,0 1,0-1,0 0,1 1,-1-1,0 1,1 0,-1-1,0 1,1 0,-1 0,-14 4,-1 1,1 1,1 0,0 1,0 0,0 1,1 1,0 1,1 0,0 0,1 1,0 1,1 0,0 1,2 0,-1 0,-2 7,9-15,-1 0,1 1,0-1,1 1,-1 0,1 0,1 0,-1 0,1 0,1 1,-1-1,1 0,0 0,1 1,0-1,0 0,0 0,1 0,0 0,0 0,1 0,0-1,0 1,1-1,0 0,0 0,0 0,1 0,0-1,0 0,0 0,0 0,1-1,0 1,0-1,0-1,1 1,-1-1,1 0,2 0,108 10,-92-13</inkml:trace>
  <inkml:trace contextRef="#ctx0" brushRef="#br0" timeOffset="44070.951">13804 3015,'66'-107,"5"3,26-24,-27 59,-69 69,0 1,-1-1,1 0,0 1,0-1,-1 1,1-1,0 1,0-1,-1 1,1 0,0-1,-1 1,1 0,-1-1,1 1,-1 0,1 0,-1-1,0 1,1 0,-1 0,0 0,0 0,0 0,1-1,-1 1,0 0,0 0,0 0,0 0,0 0,-1 0,1 0,0-1,0 1,-1 0,1 0,0 0,-1 0,1-1,-1 1,1 0,-1 0,0 0,-6 23,4-19,1 0,0 1,0-1,1 0,-1 1,1-1,1 1,-1-1,1 1,-1 0,2-1,-1 1,0-1,1 1,0-1,1 1,-1-1,2 3,0-6,1-1,0 1,-1-1,1 1,0-1,0 0,-1 0,1-1,0 1,0-1,0 0,0 0,0 0,0-1,0 1,0-1,0 0,-1 0,1 0,0-1,-1 1,1-1,-1 0,1 0,-1 0,0 0,0-1,0 0,1 0,5-2,165-86,-172 90,-1 1,1-1,0 1,-1 0,1-1,0 1,-1 0,1 0,0 0,0 0,-1 0,1 0,0 1,0-1,-1 0,1 1,0 0,-1-1,1 1,-1 0,1 0,-1 0,1 0,-1 0,0 0,1 0,-1 0,0 0,0 1,0-1,0 1,0-1,0 1,0-1,0 1,-1-1,1 1,-1 0,1-1,-1 1,0 0,1-1,-1 2,-7 76,-15 50,21-106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16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645 367,'1'-1,"0"0,0 0,0 0,0 0,0 0,-1 0,1 0,0-1,-1 1,1 0,0 0,-1-1,0 1,1-1,-1 1,0 0,0-1,1 1,-1 0,0-1,-1 1,1-1,0 1,0 0,0-1,-1 1,1 0,-1-1,1 1,-1 0,0-1,1 1,-1 0,0 0,0 0,0 0,0 0,0 0,0 0,0 0,0 0,0 0,0 1,-1-1,1 0,0 1,0-1,-1 1,0-1,-70-24,26 20,0 2,0 1,0 3,-27 4,-94 35,165-40,0 0,0 0,0 1,1-1,-1 1,0-1,0 1,0 0,1 0,-1 0,0 0,1 0,-1 0,1 0,-1 0,1 1,0-1,-1 1,1-1,0 1,0-1,0 1,0-1,0 1,1 0,-1 0,0 0,1-1,-1 1,1 0,0 0,-1 0,1 0,0 0,0 0,0-1,1 1,-1 0,0 0,1 0,-1 0,1 0,0-1,-1 1,1 0,0 0,0-1,0 1,0-1,1 1,-1-1,0 1,2 0,10 7,1-1,0 0,0-1,0-1,1 0,0-1,1-1,-1 0,1-1,0 0,10-1,40 10,-65-12,0 0,1 0,-1 0,1 0,-1 0,0 0,1 0,-1 0,1 1,-1-1,0 1,1-1,-1 1,0-1,0 1,0 0,1 0,-1-1,0 1,0 0,0 0,0 0,0 0,0 0,-1 1,1-1,0 0,0 0,-1 0,1 1,-1-1,1 0,-1 1,0-1,1 0,-1 1,0-1,0 1,0-1,0 0,0 1,0-1,-1 1,1-1,0 0,-1 1,1-1,-1 0,1 1,-1-1,1 0,-1 0,0 0,0 0,0 1,0-1,0 0,0 0,0-1,0 1,0 0,-1 0,-215 169,189-147,2 2,0 0,2 2,1 1,-2 4,23-28,0-1,0 1,0 0,1 0,-1 0,1 0,0 0,0 0,0 0,1 0,0 0,-1 0,1 1,1-1,-1 0,1 0,-1 0,1 0,0 0,1 0,-1 0,1 0,0 0,0-1,0 1,0 0,0-1,1 0,0 1,-1-1,1 0,0-1,1 1,-1 0,0-1,1 0,0 0,-1 0,1 0,0-1,0 1,0-1,0 0,0 0,1 0,162 2,-157-4,-1-1,1 0,0 0,0-1,-1-1,0 1,0-2,0 1,0-1,0-1,-1 1,0-1,0-1,-1 0,0 0,0 0,0-1,-1 0,0 0,-1 0,0-1,6-11</inkml:trace>
  <inkml:trace contextRef="#ctx0" brushRef="#br0" timeOffset="820.484">391 0,'-3'6,"-1"0,1 0,1 0,-1 0,1 1,0-1,1 1,-1-1,1 1,0-1,1 1,0 0,0 0,-1 6,-2 454,-14-138,-23-67,12-95,5-107,12-47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24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317 680,'-7'-3,"-1"-1,0 1,0 0,0 1,0 0,0 0,0 1,-1 0,1 1,0 0,-1 0,1 0,0 1,-1 1,1-1,0 1,0 1,0-1,0 1,1 1,-1-1,1 1,-2 2,-5 10,2 0,-1 1,2 1,1 0,0 0,1 1,1 1,0-1,2 1,0 0,2 1,0-1,1 1,1 0,1 0,1 0,1 1,-2-17,0 0,0 0,1 0,0 0,0 0,0 0,0 0,1-1,-1 1,1 0,1 0,-1 0,1-1,0 1,0-1,0 1,0-1,1 0,0 0,0 0,0 0,0 0,0-1,1 1,0-1,0 0,0 0,0-1,0 1,0-1,1 0,-1 0,1 0,0 0,-1-1,1 0,0 0,0 0,0-1,0 0,1 1,11-7,0-1,0 0,-1-1,0-1,-1 0,0-1,-1-1,0 0,0-1,-1 0,-1-1,0-1,9-14,27-30,-4-3,-1-2,-4-1,-1-5,41-122,-79 192,-1-1,1 0,0 0,0 0,0 0,-1 0,1 1,0-1,0 0,-1 0,1 0,0 0,0 0,-1 0,1 0,0 0,-1 0,1 0,0 0,0 0,-1 0,1 0,0 0,0 0,-1 0,1 0,0-1,-1 1,-3 25,0 0,1 0,2 0,0 0,2 0,1 0,1 0,1 0,1-1,4 12,6 44,50 421,-65-497,5 22,-2 1,0-1,-2 0,-1 1,-1-1,-1 1,-1-1,-1 0,-2 0,-7 20,13-42,-1-1,0 1,0-1,0 0,0 1,-1-1,1 0,-1 0,0 0,1 0,-2 0,1 0,0-1,0 1,-1-1,0 1,1-1,-1 0,0 0,0 0,0 0,0-1,0 1,-1-1,1 0,0 0,-1 0,1 0,-1-1,1 1,-1-1,1 0,-1 0,1 0,-1-1,1 1,-1-1,1 1,0-1,-1-1,1 1,0 0,0-1,0 1,-1-1,2 0,-1 0,0 0,-2-3,-3-10,2 0,0 0,0 0,1-1,1 0,1 0,0 0,2 0,-1-1,2 1,0-1,1 1,1 0,2-12,-4 26,3-18,0 0,1 0,2 0,-1 1,2 0,1 0,0 1,2 0,0 0,0 1,2 0,0 1,1 1,0 0,2 0,0 1,0 1,1 1,0 0,11-5,99-55,-89 53,-1-2,0-1,-2-2,0-1,26-26,-53 44,80-100,-83 102,-1 0,-1 0,1-1,-1 1,0-1,0 1,0-1,-1 0,0 0,0 0,-1 0,1 0,-1 0,-1 0,1 0,-1 0,0 0,0 1,-1-1,0 0,0-2,-2 2,-1-1,1 1,-1 0,0 0,0 0,-1 1,1-1,-1 1,-1 1,1-1,-1 1,1 0,-1 1,0 0,-1 0,1 0,0 1,-1 0,0 0,1 1,-1 0,0 0,-5 1,5 1,1 0,-1 1,1 0,-1 0,1 1,0 0,0 0,0 1,0 0,1 0,0 0,0 1,0 0,0 0,0 1,1-1,0 1,1 0,-1 1,1-1,0 1,1 0,-1-1,2 2,-1-1,0 2,-1 4,0-1,1 1,0 1,1-1,0 0,1 0,1 1,0-1,1 1,1-1,0 0,0 0,1 0,5 11,-3-12,0 0,1-1,1 0,0 0,0-1,1 0,0 0,1-1,0 0,1 0,-1-1,2 0,-1-1,1 0,0-1,1 0,-1-1,1 0,0-1,12 3,-5-2,0-2,0 0,1-1,-1-1,1 0,-1-2,1 0,-1-2,0 0,0-1,0 0,0-2,-1 0,1-2,-2 0,1 0,7-7,26-16,-1-2,-1-3,-2-2,-2-2,0-3,-9 9,-1-1,-1-3,-3 0,-1-2,-2-1,-1-1,-2-4,-6 9,-2-1,-1 0,-2-1,-2-1,-2 0,-1-1,-2 1,-2-4,-16-50,11 91,-1 1,0-1,-1 0,1 1,0-1,-1 1,1 0,-1 0,0-1,0 1,0 0,0 0,0 1,0-1,0 0,-1 1,1-1,-1 1,1 0,-1 0,1 0,-1 0,0 0,1 1,-1-1,0 1,0-1,1 1,-1 0,0 0,-2 1,-1 0,1 0,-1 0,1 1,-1-1,1 1,0 1,0-1,-1 1,2 0,-1 0,0 0,1 1,-1-1,1 1,0 0,0 1,1-1,-1 1,1-1,0 1,0 0,1 0,-1 1,1-1,-38 139,36-123,-6 43,2 1,3 1,3-1,5 58,26 87,-28-71,-2-177,1 15</inkml:trace>
  <inkml:trace contextRef="#ctx0" brushRef="#br0" timeOffset="246.773">1474 539,'33'-4,"31"-3,14-4,3 0,-2 1,-6 3,-5-2,-9 0,-5 1,-3 3,0 2,-3 1,-6 1,-10 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25.1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1272,'85'-44,"-3"-4,-1-4,-3-3,-2-3,10-14,185-182,-270 252,0 0,0 1,1-1,-1 1,0-1,1 1,-1 0,1 0,0 0,-1 0,1 0,0 0,0 0,-1 0,1 1,0-1,0 0,0 1,0 0,0-1,0 1,0 0,0 0,0 0,0 1,0-1,0 0,0 1,-1-1,1 1,0 0,0-1,0 1,0 0,-1 0,1 0,0 0,-1 1,1-1,-1 0,0 1,1-1,-1 1,0-1,0 1,0 0,0-1,0 1,0 0,0 0,-1 0,1-1,0 3,1 19,0 1,-2-1,0 0,-2 0,0 0,-2 0,0 0,-2 0,0-1,-2 0,0 0,-10 17,-9 23,-2-1,-3-2,-31 42,57-90,-1-1,0 0,0 0,-1 0,-1-1,0-1,0 1,0-2,-1 1,-1-1,1-1,-1 1,0-2,0 0,0 0,-1-1,0 0,0-1,0-1,0 0,0 0,-13-1,22-1,0-1,0 1,0-1,0 0,0 0,1 0,-1-1,0 1,1-1,-1 1,1-1,-1 0,1 0,0 0,0 0,0 0,0 0,0-1,0 1,1-1,-1 1,1-1,0 0,-1 0,1 1,1-1,-1 0,0 0,1 0,-1 0,1 0,0-1,6-98,2 76</inkml:trace>
  <inkml:trace contextRef="#ctx0" brushRef="#br0" timeOffset="337.582">1327 878,'-34'27,"2"2,0 1,2 1,2 2,1 1,1 1,2 1,-16 34,38-66,0 1,0-1,0 1,1-1,-1 1,1 0,0-1,1 1,-1 0,1 0,0 0,0-1,0 1,1 0,-1 0,1 0,1-1,-1 1,1-1,-1 1,1-1,0 1,1-1,-1 0,1 0,0 0,0 0,0-1,1 1,-1-1,1 0,-1 0,1 0,1 0,4 2,-1 0,1-1,-1 0,1-1,0 0,1 0,-1-1,0 0,1-1,-1 0,1-1,-1 1,1-2,-1 1,1-2,-1 1,1-1,-1 0,0-1,0 0,0-1,0 0,-1 0,0-1,1 0,-1 0,-1-1,1 0,-1 0,0-1,-1 0,3-4,3-2,0-1,-1-1,0 1,-2-2,0 1,0-2,-2 1,0-1,-1 0,0 0,-2-1,0 1,-1-1,0 0,-2 0,0 0,-1 0,-1-1,0 1,-5-16,0 8</inkml:trace>
  <inkml:trace contextRef="#ctx0" brushRef="#br0" timeOffset="737.853">1721 144,'-51'281,"34"-162,-11 246,-21-60,48-303,0-1,0 1,0 0,1-1,-1 1,0 0,1 0,-1-1,1 1,0 0,-1 0,1 0,0 0,0 0,0-1,1 1,-1 0,0 0,1 0,-1-1,1 1,-1 0,1 0,0-1,0 1,0 0,0-1,0 1,0-1,0 0,1 1,-1-1,0 0,1 0,-1 1,1-1,-1 0,1-1,0 1,-1 0,1 0,0-1,0 1,0-1,-1 1,1-1,0 0,0 0,0 0,0 0,-1 0,2 0,76-75,-65 56</inkml:trace>
  <inkml:trace contextRef="#ctx0" brushRef="#br0" timeOffset="1523.882">1920 821,'-6'45,"-1"-1,2 0,2 0,2 1,3 14,-2-53,0 0,0 0,0 0,1 0,0 0,1 0,-1 0,1-1,0 1,0 0,1-1,0 0,0 1,0-1,0 0,1-1,0 1,0 0,0-1,1 0,-1 0,1-1,0 1,0-1,0 0,1 0,-1-1,1 1,-1-1,1-1,0 1,0-1,0 0,0 0,0 0,0-1,0 0,0 0,5-2,6-4,-1-2,0 0,0-1,-1 0,0-1,-1-1,0 0,-1-1,0-1,7-9,0-1,-1-2,-1 0,-1-1,-1 0,-1-2,5-15,-20 42,2-2,-1 0,1 0,-1 0,0-1,0 1,0 0,0 0,-1-1,1 1,-1 0,0-1,0 1,0-1,0 1,-1 0,1-1,-2-2,0 6,0 0,0 0,0 0,0 0,0 1,1-1,-1 1,0-1,0 1,0-1,0 1,1 0,-1 0,0 0,1 0,-1 0,0 0,1 1,0-1,-1 0,1 1,0-1,0 1,-1-1,1 1,0 0,1 0,-1-1,0 1,0 0,1 1,-6 9,1 0,1 0,0 1,1-1,0 1,1 0,0 0,1 0,1 0,0 1,0-1,2 0,-1 0,2 0,0-1,0 1,5 10,-2-15,0 0,0 0,1-1,0 0,0-1,0 1,1-2,0 1,0-1,1 0,0 0,0-1,0-1,0 1,0-1,1-1,-1 0,6 1,1-3,0-1,0 0,0-1,-1-1,1 0,-1-1,1-1,-1 0,-1-1,1-1,-1 0,0-1,0-1,-1 0,-1 0,2-3,28-20,-1-3,-2-2,-1-1,-2-1,11-19,-9 4,-3 0,-2-3,-2-1,-3-1,-3-1,-3-1,-2-1,-2-1,-4-1,4-46,-16-13,-2 119,-1 0,1 0,-1 0,-1 0,1 0,0 0,-1 0,0 0,0 1,0-1,0 0,-1 1,1 0,-1 0,0-1,0 2,0-1,0 0,0 1,-1-1,0 1,1 0,-1 0,0 0,0 1,0-1,-2 0,-2 3,0 0,0 1,0 0,1 0,-1 0,1 1,-1 0,1 1,0-1,0 1,1 1,-1-1,1 1,0 0,0 1,1-1,-1 1,1 0,1 1,-1-1,1 1,0 0,0 0,1 0,-2 7,-8 12,2 0,0 1,2 0,1 0,1 1,1 0,2 0,1 0,1 1,1-1,3 19,4 33,4 0,4 0,12 36,-17-78,0 1,3-1,1-1,2 0,1-1,2 0,2-2,15 21,-20-42,-16-28,-14-29,5 19,1 0</inkml:trace>
  <inkml:trace contextRef="#ctx0" brushRef="#br0" timeOffset="1732.923">2625 651,'533'0,"-243"-30,-263 30,-3 1</inkml:trace>
  <inkml:trace contextRef="#ctx0" brushRef="#br0" timeOffset="1988.627">3585 933,'0'38,"0"23,0 6,0-5,5-11,6-16,6-18,0-11</inkml:trace>
  <inkml:trace contextRef="#ctx0" brushRef="#br0" timeOffset="2154.219">3613 369,'5'38,"6"23,1 0</inkml:trace>
  <inkml:trace contextRef="#ctx0" brushRef="#br0" timeOffset="2424.87">3923 849,'33'298,"-33"-295,0 0,0 0,1 0,-1-1,1 1,-1 0,1 0,0 0,0 0,0 0,1-1,-1 1,1-1,-1 1,1-1,0 1,0-1,0 0,0 0,0 0,1 0,-1 0,0-1,1 1,0-1,-1 1,1-1,0 0,0 0,-1 0,1-1,0 1,0 0,0-1,0 0,0 0,0 0,0 0,0 0,0-1,11-5,-1-1,0-1,0 0,-1 0,0-1,0-1,-1 0,0-1,-1 0,-1-1,1 1,-2-2,0 1,1-3,-4 5,0 1,0-1,-1 1,0-1,-1-1,0 1,-1 0,0-1,-1 1,0-1,0 0,-1 1,-1-1,0 0,0 1,-1-1,1 4,0 1,-1-1,0 1,0 0,-1 0,1 0,-1 0,-1 0,1 1,-1-1,0 1,0 0,0 0,-1 0,0 1,0 0,0 0,0 0,-1 0,0 1,1 0,-1 0,0 0,0 1,-1 0,-1 0,2 1,0 0,0 1,0 0,0 0,0 0,0 1,1 0,-1 0,0 0,0 1,1 0,-1 0,1 0,0 1,-1 0,1 0,1 0,-4 3,-17 12</inkml:trace>
  <inkml:trace contextRef="#ctx0" brushRef="#br0" timeOffset="2884.009">4375 1216,'224'-227,"-202"207,-10 39,-10 0,-3-13,0-1,0 1,1 0,0 0,0-1,1 1,0 0,-1 0,2-1,-1 1,1 0,0-1,0 0,1 1,-1-1,1 0,0 0,0-1,1 1,0 0,0-1,0 0,0 0,0 0,1-1,0 0,0 1,0-1,0-1,0 1,1-1,2-1,-1 0,1 0,-1-1,1 0,0-1,-1 1,1-1,-1-1,0 0,1 0,-1 0,0-1,0 0,0 0,-1-1,1 0,-1 0,0-1,0 1,0-1,0-1,-1 1,0-1,0 0,2-3,-5 6,12-11,-1-1,0 0,-1-1,-1 0,-1-1,0 0,0-2,-3 1,0-1,-1-1,-1 1,-1-1,0 0,-2 0,0 0,-1-11,-1 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31.5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85 509,'-11'25,"1"2,1-1,1 2,1-1,2 1,1-1,1 1,1 1,1-1,3 12,-3-5,0-26,0 0,0 0,1 0,0 0,1-1,0 1,0 0,1 0,0-1,1 1,0-1,0 1,1-1,0 0,1 1,-3-7,0 0,1 0,-1 0,1 0,-1 0,1 0,0-1,0 0,0 1,0-1,0 0,0 0,0-1,0 1,0-1,0 1,0-1,0 0,1 0,-1 0,0-1,0 1,0-1,0 0,0 0,0 0,0 0,0 0,0 0,0-1,1-1,71-68,-26-6,4 1,3 3,20-15,28-13,-103 100,-1 0,0 1,1-1,-1 0,1 0,-1 1,1-1,0 0,-1 1,1-1,0 0,-1 1,1-1,0 1,-1-1,1 1,0 0,0-1,0 1,0 0,-1 0,1-1,0 1,0 0,0 0,0 0,0 0,0 0,-1 0,1 0,0 0,0 0,0 1,0-1,0 0,-1 1,1-1,0 0,0 1,0-1,-1 1,1-1,0 1,-1-1,1 1,0 0,-1-1,1 1,-1 0,1 0,-1-1,0 1,1 0,-1 0,1 0,-1-1,0 1,0 0,0 0,1 0,-1 0,0 0,0 0,0-1,0 1,-1 0,1 0,0 0,0 0,-1 0,-3 258,-7-90,-2-96,41-88,109-183,-112 164,2 2,0 0,3 2,21-17,80-70,-130 116,0 1,0-1,0 0,0 1,0-1,0 0,0 1,0 0,0-1,1 1,-1 0,0-1,0 1,0 0,1 0,-1 0,0 0,0 0,0 0,1 1,-1-1,0 0,0 0,0 1,0-1,1 1,-1-1,0 1,0 0,0-1,0 1,0 0,0 0,-1-1,1 1,0 0,0 0,-1 0,1 0,0 0,-1 0,1 1,-1-1,1 0,-1 0,0 0,1 0,-1 1,6 62,-6-60,-26 174,25-161,1 0,0 0,1 1,1-1,0 0,2 0,0 0,0-1,2 1,0-1,1 0,0-1,8 11,33 22,-34-45</inkml:trace>
  <inkml:trace contextRef="#ctx0" brushRef="#br0" timeOffset="264.936">1 29,'0'0</inkml:trace>
  <inkml:trace contextRef="#ctx0" brushRef="#br0" timeOffset="762.55">1496 1,'2'1,"0"0,0 1,0-1,0 1,-1 0,1-1,-1 1,1 0,-1 0,0 0,1 0,-1 0,0 0,0 0,-1 0,1 1,0-1,-1 0,1 0,-1 1,0-1,0 0,0 1,0-1,0 2,0-1,3 364,-3 172,6-498,-6-41,0 1,0-1,0 1,0-1,1 1,-1 0,0-1,1 1,-1-1,0 1,1-1,-1 1,0-1,1 0,-1 1,1-1,-1 1,1-1,-1 0,1 0,-1 1,1-1,-1 0,1 0,0 1,-1-1,1 0,-1 0,1 0,0 0,-1 0,1 0,-1 0,1 0,0 0,-1 0,1 0,-1-1,1 1,-1 0,1 0,0 0,-1-1,1 1,-1 0,1-1,-1 1,0-1,1 1,-1 0,1-1,-1 1,0-1,1 1,-1-1,0 1,1-1,-1 1,0-1,0 0,1 1,-1-1,0 1,0-1,0 0,9-14,-1-3</inkml:trace>
  <inkml:trace contextRef="#ctx0" brushRef="#br0" timeOffset="1246.812">1215 594,'91'2,"0"-5,-1-3,1-5,-1-3,0-4,11-7,128-43,-196 52,-70 52,25-27,1 0,0 1,1 1,0-1,1 2,0-1,0 1,1 1,1 0,0 0,1 0,0 1,1 0,1 0,0 0,1 0,1 1,0-1,1 1,0 0,1-1,1 1,2 12,-1-20,1 0,0-1,1 0,-1 1,1-1,1-1,-1 1,1-1,0 1,0-1,0-1,1 1,0-1,0 0,0 0,0-1,0 1,1-1,0-1,0 0,-1 1,1-2,0 1,1-1,-1 0,0-1,0 0,0 0,0 0,1-1,-1 0,0-1,0 1,0-1,-1 0,7-4,-2 1,0-1,0 0,-1-1,0 0,0 0,-1-1,0-1,0 0,-1 0,0 0,0-1,-1 0,-1-1,0 0,0 0,-1 0,0 0,-1-1,-1 0,0 0,0 0,-1 0,0-7,-2 13,0 0,-1 0,1 0,-1 1,-1-1,1 0,-1 1,0-1,0 1,-1-1,1 1,-1 0,-1 0,1 0,-1 1,1-1,-1 1,0 0,-1 0,1 0,-1 1,0-1,0 1,0 0,0 0,0 1,-1 0,1 0,-1 0,1 1,-1-1,0 1,0 0,0 1,0 0,1 0,-1 0,0 1,0-1,-5 3,-45 18,31-10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36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314 604,'66'-101,"-35"58,-2-2,-2-1,-1-2,-3 0,-2-1,5-23,-23 62,0 1,-1 0,0-1,-1 0,0 1,0-1,-1 0,0 1,-1-1,0 0,-1 1,0-1,-2-5,4 14,-1 0,1 0,-1 1,0-1,1 0,-1 0,0 1,0-1,0 1,1-1,-1 0,0 1,0 0,0-1,0 1,0-1,0 1,0 0,0 0,0 0,0-1,0 1,0 0,0 0,0 0,0 1,0-1,0 0,0 0,0 0,0 1,0-1,0 1,0-1,0 1,0-1,1 1,-1-1,0 1,0 0,1-1,-1 1,0 0,0 0,1-1,-1 1,1 0,-1 0,1 0,-32 44,23-26,2 1,0 0,2 0,0 0,1 0,1 1,1-1,1 1,1 0,1 19,0-16,4 97,6 0,16 66,14 147,-35-270,-3 1,-3 0,-3 0,-2-1,-3 0,-3 0,-15 48,19-93,-1-1,0 0,-1-1,-1 0,-1 0,0-1,-2 0,1-1,-2-1,-3 3,10-10,-1 0,0 0,-1-1,1 0,-1-1,0 0,-1-1,1 1,-1-2,0 1,0-1,0-1,0 0,-1 0,1-1,0-1,-1 1,1-2,0 1,-1-2,3 1,0-2,0 1,1-1,-1 0,1-1,0 0,0 0,0-1,0 1,1-1,0-1,0 1,0-1,1 0,0-1,0 1,0-1,1 0,0 0,0 0,-2-7,-1-3,1 0,1 0,0 0,1-1,1 0,0 0,2 0,0 0,1-7,4 2,1 0,1 0,1 1,2 0,0 1,0 0,2 0,1 1,1 1,0 0,1 0,1 1,1 1,0 1,2 0,15-11,157-121,45-8,-33 1,-191 144,-30 29,1 3,4-7,1 1,0 0,1 0,1 2,0-1,1 2,1-1,1 1,0 0,1 1,1 0,1 0,-1 10,4-21,1-1,-1 0,2 1,-1 0,1-1,0 1,0-1,1 1,0-1,1 1,-1-1,2 0,-1 0,1 1,0-1,0-1,1 1,-1-1,2 1,-1-1,1 0,0 0,0-1,0 0,1 0,0 0,0 0,0-1,6 3,-2-4,0 0,0 0,0-1,1-1,-1 0,0 0,1-1,-1 0,0-1,1 0,-1-1,0 0,0 0,0-1,0-1,0 1,-1-2,1 1,-1-1,0-1,-1 1,1-2,-1 1,0-1,-1 0,0-1,0 0,0 0,-1 0,-1-1,1 0,-1 0,2-6,-2 6,0 0,-1-1,0 1,0-1,-1 0,-1 0,1 0,-2 0,1-1,-1 1,-1 0,0-1,0 1,-1 0,-1-1,0 1,0 0,-1 0,0-2,1 6,1 0,-1 1,0-1,0 1,-1-1,1 1,-1 0,0 0,-1 0,1 1,-1-1,0 1,0 0,0 0,-1 0,1 0,-1 1,0 0,0 0,0 0,-1 0,1 1,-1 0,1 0,-1 1,1-1,-1 1,0 0,0 1,0 0,0 0,0 0,1 0,-1 1,0 0,-1 1,-12 4</inkml:trace>
  <inkml:trace contextRef="#ctx0" brushRef="#br0" timeOffset="296.878">1329 1310,'-11'-13,"0"-1,1 0,0 0,1-1,0 0,2 0,0-1,0 0,2-1,0 1,1-1,0 0,1 0,1-10,4 9,2 0,0 0,1 1,1 0,0 0,1 0,1 1,1 0,0 1,1 0,1 0,0 1,1 0,0 1,1 1,1 0,0 0,0 1,1 1,1 1,0 0,0 1,2 0,3-2</inkml:trace>
  <inkml:trace contextRef="#ctx0" brushRef="#br0" timeOffset="916.915">1584 1253,'26'-71,"3"1,4 2,2 1,10-10,-37 63,2 1,-1 0,2 1,-1 0,2 0,-1 1,2 1,7-6,-19 16,0-1,0 1,-1-1,1 1,0-1,0 1,0-1,-1 1,1 0,0-1,0 1,0 0,0 0,0 0,0-1,0 1,0 0,0 0,0 0,-1 1,1-1,0 0,0 0,0 0,0 1,0-1,0 0,0 1,-1-1,1 1,0-1,0 1,-1 0,1-1,0 1,-1-1,1 1,0 0,-1 0,1-1,-1 1,1 0,-1 0,0 0,1 0,-1 0,0-1,0 1,1 0,-1 1,1 47,-11-10,-1 65,12-102,-1-1,1 0,-1 1,1-1,-1 0,1 0,0 0,0 1,-1-1,1 0,0 0,0 0,0 0,0 0,0 0,1-1,-1 1,0 0,0 0,0-1,1 1,-1-1,0 1,1-1,-1 0,1 1,-1-1,0 0,1 0,-1 0,1 0,-1 0,0 0,1-1,-1 1,0 0,1-1,-1 1,0-1,1 1,53-27,177-120,-231 147,1-3,0 1,1-1,-1 1,0 0,1 0,-1 0,1 1,0-1,0 1,-1-1,1 1,0 0,0 0,0 0,0 0,0 1,1-1,-1 1,0 0,0 0,0 0,0 0,1 0,-1 1,0 0,0-1,0 1,0 0,0 0,0 1,-1-1,1 1,0-1,0 1,-1 0,1 0,-1 0,1 9,-1-1,0 1,-1 0,0 0,-1-1,0 1,0 0,-1 0,-1 0,0-1,0 1,-1-1,-3 7,-8 52,13-61,-2 2,1 0,1 0,0 0,0 0,1 0,0 0,1 0,0 0,1 0,0 0,0 0,1-1,0 1,1-1,5 9,17-8,-13-12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34.0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452 255,'1'-1,"-1"1,1-1,0 1,0-1,0 1,-1-1,1 1,0 0,0-1,0 1,0 0,-1 0,1 0,0 0,0 0,0 0,0 0,0 0,0 0,0 0,-1 0,1 1,0-1,0 0,0 0,0 1,-1-1,1 1,0-1,0 1,-1-1,1 1,0-1,-1 1,1 0,-1-1,1 1,0 0,-1 0,0-1,1 1,-1 0,1 0,-1 0,0-1,0 1,1 0,-1 0,0 0,0 1,0 53,-1-40,-15 360,-3-154,4-137,10-60</inkml:trace>
  <inkml:trace contextRef="#ctx0" brushRef="#br0" timeOffset="266.741">1 764,'190'-53,"153"-67,-317 113,0-2,-1-1,-1-1,0-1,0-2,-1 0,-1-1,0-1,-1-1,-1-1,-1-1,11-13,3-19,-19 32</inkml:trace>
  <inkml:trace contextRef="#ctx0" brushRef="#br0" timeOffset="649.889">932 1,'-145'407,"132"-370,1 1,3 0,1 1,1 0,3 1,1-1,2 29,1-64,0 1,0-1,0 1,1-1,0 0,0 1,0-1,1 0,-1 0,1 1,0-1,0 0,1-1,-1 1,1 0,0-1,0 1,0-1,0 0,0 0,1 0,0-1,-1 1,1-1,0 0,0 0,0 0,0 0,1-1,-1 1,0-1,1-1,-1 1,1 0,-1-1,1 0,-1 0,4-1,7-1,-1-1,1 0,-1-1,0-1,0 0,-1-1,0-1,0 0,0-1,1-1,64-32,-76 39,0 1,0 0,0-1,0 1,0 0,0 1,0-1,1 0,-1 1,0-1,0 1,1-1,-1 1,0 0,1 0,-1 0,0 1,0-1,1 0,-1 1,0-1,0 1,1 0,-1 0,0 0,0 0,0 0,0 0,0 1,-1-1,1 1,0-1,-1 1,1 0,-1-1,1 1,-1 0,0 0,0 0,0 0,0 0,0 0,0 0,0 1,-1-1,1 0,-1 2,5 24,-5-20,0 0,1 0,0-1,0 1,1-1,0 1,1-1,-1 1,1-1,1 0,-1 0,1-1,0 1,1-1,0 0,0 0,0 0,5 3,6 0</inkml:trace>
  <inkml:trace contextRef="#ctx0" brushRef="#br0" timeOffset="1000.728">1469 932,'32'-9,"0"-2,-1-1,0-1,-1-2,0 0,-1-3,-1 0,11-11,-35 27,-1 1,0-1,0 0,0 0,-1 0,1-1,0 1,-1 0,1-1,-1 0,0 0,0 0,0 0,0 0,-1 0,1 0,-1-1,0 1,0 0,0-1,0 1,0-1,-1 1,0-1,0 1,0-1,0 0,0 1,-1-1,1 1,-1-1,0 1,0 0,0-1,-1 1,1 0,-1 0,0 0,0 0,0 0,0 0,-8-1,0 0,0 1,0 1,0-1,-1 2,1-1,-1 2,1-1,-1 1,0 1,1 0,-1 0,1 1,0 1,0 0,0 0,0 0,0 2,0-1,-5 5,0-1,-1 1,2 1,-1 1,2 0,-1 1,1 0,1 1,1 0,-1 1,2 0,0 1,1 0,0 1,0 3,5-11,0 1,1-1,0 1,0 0,1 0,0 0,0 1,1-1,0 0,1 0,0 1,1-1,0 0,0 0,1 1,0-1,1 0,0-1,0 1,0 0,2-1,-1 0,1 0,0 0,0 0,1-1,4 4,4 0,0 0,1-1,1-1,0 0,0-1,0-1,1-1,0 0,0-1,1-1,0 0,-1-2,1 0,0-1,0 0,0-2,0 0,0-1,17-4,-3-1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1012 1,'-29'56,"7"-24,-1-1,-2-1,-1-1,-18 15,7-6,-493 475,254-276,340-313,-46 53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1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0,'1'7,"1"0,-1-1,1 1,1 0,-1-1,1 0,0 1,1-1,0-1,0 1,0 0,0-1,1 0,0 0,0 0,4 3,18 20,17 32,-2 1,-3 2,-3 2,19 49,8 13,-18-39,-20-34,3-2,1 0,3-3,14 15,-12-41,-50-54,7 17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1:03.4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28,'3'238,"-5"-45,2-190,0-1,0 1,0-1,1 1,0-1,-1 0,1 1,0-1,0 0,0 0,0 0,0 1,1-1,-1 0,1-1,-1 1,1 0,0 0,0-1,0 1,-1-1,2 1,-1-1,0 0,0 0,0 0,0 0,1 0,-1 0,0-1,1 1,-1-1,1 0,-1 0,1 0,-1 0,0 0,1 0,1-1,4 0,0 0,0-1,-1 0,1 0,-1 0,1-1,-1-1,0 1,0-1,-1 0,1-1,0 0,7-9,-2-1</inkml:trace>
  <inkml:trace contextRef="#ctx0" brushRef="#br0" timeOffset="268.905">368 1,'-56'264,"-81"321,84-335,52-246,0-2,0 0,1 1,-1-1,0 1,1-1,-1 1,1-1,0 1,-1 0,1-1,1 1,-1-1,0 1,1-1,-1 1,1-1,0 1,0-1,0 1,0-1,0 0,0 0,1 1,-1-1,1 0,-1 0,1 0,0 0,9-2</inkml:trace>
  <inkml:trace contextRef="#ctx0" brushRef="#br0" timeOffset="555.475">875 28,'-9'43,"-9"34,0 8,-3-5,3-12,4-12,4-12,5-7,2-6,2-8</inkml:trace>
  <inkml:trace contextRef="#ctx0" brushRef="#br0" timeOffset="956.553">565 339,'556'-296,"-463"260,-92 37,1-1,-1 0,0 1,0 0,0-1,0 1,0 0,0 0,0-1,0 1,0 0,-1 0,1 0,0 0,0 0,-1 0,1 0,-1 0,1 1,-1-1,1 0,-1 0,0 0,0 1,1-1,-1 0,0 0,0 0,0 1,0-1,0 0,-1 0,1 1,0-1,-1 0,1 0,0 0,-1 0,0 1,1-1,-1 0,0 0,1 0,-1 0,0 0,0 0,-1 5,-12 35,-33 138,46-170,0 0,0 1,1-1,0 0,1 0,0 1,0-1,1 0,1 0,-1 0,1 0,1-1,-1 1,2-1,-1 0,1 0,0 0,2 1,-2-4,1 1,0-1,0-1,0 1,1-1,-1 0,1 0,0-1,0 0,0 0,1-1,-1 0,0 0,1-1,0 1,-1-2,1 1,0-1,-1 0,1-1,0 0,-1 0,1-1,-1 0,1 0,-1 0,0-1,0 0,1-2,13-5</inkml:trace>
  <inkml:trace contextRef="#ctx0" brushRef="#br0" timeOffset="1471.691">509 846,'43'0,"67"-9,29-4,1-4,-9 1,-13-2,-16-2,-12 2,-11-1,-14 3,-18 4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2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7,'0'-5,"0"4,0 6,-4 3,-3-6,6-2,-2-1,-1 3,1 3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2.4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1,'0'5,"5"1,6 0,1-1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2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1,'38'0,"32"0,9 0,-4 0,-10 0,-7 0,-8 0,-8 0,-6 0,-5 0,-2 0,-2 0,0 0,-1 0,1 0,0 0,1 0,-5 0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3.0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29,'38'5,"28"1,7-4,-5-4,-3 0,-9-1,-8 1,-4 0,-3-4,-5-1,-3 0,-3 2,-1 2,-6 1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3.5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0 154,'44'-9,"28"-9,11-1,-3-2,-10 3,-8 4,-10 5,-8-1,-8 1,-4 2,-3 3,-2 1,-1-3,-4-1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4.4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0 596,'80'-16,"-1"-3,-1-4,-2-3,0-4,-2-3,-1-3,-2-3,-2-3,41-34,-98 66,0-2,0 1,-1-2,-1 1,0-1,-1-1,0 0,-1 0,0-1,2-9,-9 21,0 0,0 0,0 0,-1 0,1 0,-1 0,0 0,0 0,0 0,0 0,-1 0,1 0,-1 0,0 0,0 0,0 0,0 0,0 0,-1 0,1 1,-1-1,0 1,0-1,0 1,0-1,0 1,0 0,0 0,-1 0,1 1,-1-1,0 0,0 1,1 0,-3-1,0 0,0 0,-1 0,1 1,0-1,-1 1,1 1,-1-1,1 1,-1 0,1 0,-1 1,1-1,-1 1,1 0,-1 1,1 0,0-1,0 2,0-1,-1 1,-7 8,0 1,1 1,0 0,1 1,0 0,1 0,1 1,0 1,1-1,1 1,1 1,0-1,1 1,0 0,2 0,0 1,0 6,2-14,0 1,1-1,0 1,1-1,0 1,0-1,1 0,0 1,1-1,1 0,-1 0,1-1,1 1,0-1,0 0,1 0,0-1,1 1,-1-1,2-1,-1 1,1-1,0-1,0 1,1-1,0-1,0 0,1 0,-1-1,1 0,0 0,0-1,0 0,5 0,14-2,1-1,-1-1,0-1,0-2,0-1,0-1,-1-2,0 0,0-2,18-10,-2 1,0-2,-2-2,0-1,-2-3,-1-1,-1-2,-1-1,-2-2,4-8,-32 35,0 0,0-1,-1 0,0 0,-1 0,0-1,0 0,0 0,-1 0,0-1,-1 1,0-1,0 0,-1 0,0 0,-1 0,0 0,0 0,-1-3,0 11,-1-1,0 0,0 0,1 1,-1-1,-1 0,1 1,0-1,0 1,0-1,-1 1,1 0,-1 0,1-1,-1 1,0 0,1 1,-1-1,0 0,0 0,1 1,-1-1,0 1,0-1,0 1,0 0,0 0,0 0,0 0,0 0,0 0,1 0,-1 1,0-1,0 1,0-1,0 1,0 0,-70 33,61-24,0 0,1 0,0 1,1 0,0 1,1 0,0 0,1 1,0 0,1 0,1 0,0 1,0 0,2 0,0 0,0 1,1-1,1 1,1-1,0 1,1 11,0-16,1-1,-1 1,2-1,-1 0,1 1,0-1,1 0,0-1,1 1,0-1,0 0,1 0,0 0,0-1,0 0,1 0,0 0,1-1,0 0,0-1,0 0,0 0,1-1,0 0,-1 0,2-1,3 1,8 4,-1-2,2 0,-1-1,1-1,-1-1,1-1,0-1,0-1,0-1,0-1,-1-1,1-1,-1 0,0-2,0-1,0 0,-1-1,0-2,0 0,0 1,-1-2,0 0,-1-1,0-1,-1-1,0 0,-1-1,0-1,-2 0,0-1,-1-1,0 0,-2-1,0 0,-1-1,-1 0,-1 0,-1-1,0 0,-2 0,0-1,0-15,-5 31,0-1,-1 0,0 1,0-1,-1 1,0-1,0 1,0 0,-1 0,0 0,0 0,-1 0,1 0,-5-3,6 6,0 1,0 0,0 0,0 0,0 1,-1-1,1 1,-1-1,0 1,1 0,-1 0,0 0,1 0,-1 0,0 0,0 1,0 0,0-1,0 1,0 0,0 1,1-1,-1 0,0 1,0-1,0 1,0 0,1 0,-1 0,0 1,1-1,-1 1,1-1,-1 2,-4 3,0 0,0 1,1 0,0 1,0-1,1 1,0 0,1 0,0 1,0 0,0-1,1 1,1 0,-1 1,2-1,-1 0,1 1,1-1,-1 1,2-1,-1 0,1 1,1-1,0 0,0 1,0-1,2 0,-1-1,1 1,0 0,0-1,1 0,5 6,90 70,-96-81,0-1,1 0,-1 0,1 0,-1 0,1 0,-1-1,1 0,0 0,0 0,0-1,0 0,-1 0,1 0,0 0,0-1,0 0,-1 0,1 0,0 0,-1-1,1 0,-1 0,1 0,1-2,8-7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4.8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0 130,'37'-23,"0"2,1 2,2 1,-1 2,2 2,7-1,6 11,-53 4,0 1,0-1,0 1,0-1,0 1,0-1,0 1,-1-1,1 1,0 0,0-1,0 1,-1 0,1 0,0 0,-1-1,1 1,-1 0,1 0,-1 0,1 0,-1 0,0 0,1 0,-1 0,0 0,0 0,0 1,0-1,0 0,0 0,0 0,0 0,0 0,0 0,-1 0,1 0,0 0,-1 0,1 0,-1 0,1 0,-1 0,0 0,-8 18,-1 0,0-1,-2 0,0-1,-1-1,0 0,-9 7,-66 94,86-114,1-1,-1 1,0-1,1 1,0-1,0 1,0 0,0 0,0 0,0 0,1 0,-1-1,1 1,0 0,0 0,0 0,0 0,1 0,-1 0,1 0,0 0,-1 0,2 0,-1-1,0 1,0 0,1-1,-1 1,1-1,0 1,0-1,0 0,0 0,0 0,0 0,1 0,-1 0,1-1,-1 1,1-1,-1 0,1 1,0-1,0 0,1 0,14 2,0-1,-1 0,1-2,0 0,0 0,0-2,-1 0,11-4,-3-1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47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57,'-380'436,"148"-181,227-253,10-11</inkml:trace>
  <inkml:trace contextRef="#ctx0" brushRef="#br0" timeOffset="251.238">1 0,'249'380,"-18"-46,-135-180,-88-139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3:53.5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1157 254,'-26'3,"0"1,1 1,-1 1,1 1,1 2,0 0,0 2,1 1,0 0,1 2,0 0,1 2,1 0,0 1,1 1,-10 15,7-8,1 2,1 1,2 0,1 1,1 1,1 1,2 0,1 1,2 0,1 1,1 0,2 0,1 0,1 27,3-53,1 0,0 0,0 1,1-1,0 0,0 0,1 0,0 0,0 0,0-1,1 1,0-1,0 1,1-1,0 0,0 0,0 0,1-1,0 0,0 0,0 0,1 0,0-1,-1 0,2 0,-1 0,0-1,1 0,-1 0,1-1,6 2,3-1,1-1,0 0,0-1,0-1,0-1,0 0,0-1,-1-1,1 0,-1-2,0 1,0-2,0 0,0-1,10-8,3-1,0-2,-2-1,0-1,-1-2,-1 0,-1-2,10-14,-18 20,0-2,-2 0,-1 0,0-1,-1-1,-2 0,0 0,-1-1,-1 0,-2-1,0 0,-1 0,-2 0,1-13,-4 26,0 0,-1-1,0 1,0 0,-1-1,-1 1,0 0,0 1,-1-1,-1 1,0-1,0 1,-1 1,0-1,0 1,-1 0,-1 0,1 1,-1 0,-1 0,0 1,0 0,0 1,-1 0,1 0,-2 1,1 0,0 1,-1 0,0 1,0 0,0 0,-1 1,1 1,1-1,-1 1,0 1,1 0,-1 0,0 1,1 1,-1-1,1 2,-1-1,1 2,0-1,0 1,1 1,-1 0,1 0,0 1,0 0,1 1,-1 0,1 0,1 0,0 1,0 0,0 1,1 0,0 0,1 0,0 0,1 1,-1 0,0 6,4-11,1-1,0 1,0-1,0 1,0-1,1 1,0-1,0 1,0-1,0 1,1-1,0 0,-1 0,2 0,-1 0,0 0,1 0,0-1,0 1,0-1,0 0,0 0,1 0,-1 0,1 0,0-1,0 0,3 2,6 2,0 0,1-1,-1-1,1 0,0-1,0 0,0-1,10 0,29-4,0-2,0-2,-1-3,0-2,-1-2,-1-2,0-3,-1-2,0-1,-2-3,-1-2,-1-2,-1-2,16-16,-39 32,-1 0,-1-2,0 0,-1-1,0-1,-2-1,0 0,-1-1,-1-1,8-16,-21 35,1-1,-1 0,1 1,-1-1,0 0,0 0,0 0,-1 0,1 0,-1 0,1 0,-1 0,0 0,0-1,0 1,-1 0,1 0,-1 0,0 0,0 0,0 0,0 1,0-1,-1 0,1 0,-1 1,1-1,-1 1,0-1,0 1,0 0,-1 0,1 0,-1 0,1 0,-1 0,1 1,-1-1,0 1,0 0,0 0,1 0,-1 0,0 0,-1 0,1 1,0 0,0 0,0 0,0 0,0 0,-3 1,0 0,1 0,-1 0,0 1,1-1,-1 1,1 1,0-1,0 1,0 0,0 0,0 1,1-1,-1 1,1 0,0 0,0 1,0-1,1 1,0 0,0 0,0 0,0 0,1 0,0 1,0-1,0 1,1-1,-1 5,0 0,0-1,1 1,1-1,0 1,0-1,1 1,0 0,0-1,1 0,0 1,1-1,0 0,1 0,0 0,0-1,0 1,3 2,232 271,-228-264,-2 0,0 1,-1 0,0 0,-2 1,0 0,-2 0,0 0,-1 1,0 10,-3-28,0-1,0 0,0 0,1 0,-1 0,1 1,-1-1,1 0,0 0,0 0,0 0,0 0,0 0,0-1,0 1,1 0,-1-1,1 1,-1 0,1-1,0 0,0 1,-1-1,1 0,0 0,0 0,0 0,0 0,0-1,1 1,-1-1,0 1,0-1,0 0,0 0,1 1,-1-2,0 1,0 0,0 0,1-1,-1 1,1-1,14-5</inkml:trace>
  <inkml:trace contextRef="#ctx0" brushRef="#br0" timeOffset="378.814">0 1693,'93'-5,"-2"-4,1-4,37-13,-49 11,399-95,164-72,-140 36,103-34,-533 150,-68 19,-16 14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00.0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820 818,'4'-24,"1"1,-1 0,-2 0,0 0,-1 0,-1-1,-2 1,0 0,-1 0,-1 0,-4-10,7 29,0 1,-1 0,1 0,0 0,-1 1,0-1,1 0,-1 1,0-1,-1 1,1-1,0 1,-1 0,1 0,-1 0,0 0,1 1,-1-1,0 1,0-1,0 1,0 0,-1 0,1 1,0-1,0 1,0-1,-1 1,1 0,0 0,0 0,-1 1,1-1,0 1,0 0,-1 0,-107 55,34 0,4 4,1 3,4 3,-39 50,81-83,2 1,2 0,1 2,1 0,2 2,2 0,2 0,1 2,2-1,1 2,3-1,1 1,0 33,5-66,1 1,0-1,1 0,0 0,0 1,0-1,1 0,1 0,-1 0,1-1,0 1,1-1,0 1,0-1,1 0,0-1,0 1,0-1,1 0,0 0,0-1,0 1,1-1,0-1,0 1,0-1,0-1,1 1,0-1,0 0,-1-1,6 1,16 2,1-2,0-1,1-1,-1-1,0-2,0-1,0-1,0-2,-1-1,0-1,0-1,16-9,15-9,-2-3,0-2,-3-2,0-3,12-14,-25 17,-3-2,-1-2,-1-1,-3-1,-1-3,-2 0,-2-2,-2-1,2-9,-19 33,-1 0,0 0,-2-1,-1 0,-1-1,0 1,-2-1,-1 0,-1 0,-1-8,0 22,-1 0,0-1,0 1,-1 0,0 0,-1 0,0 1,-1-1,0 0,-1 1,1 0,-2 0,1 1,-1-1,-1 1,1 1,-1-1,-1 1,1 0,-1 1,-1-1,1 2,-1-1,-8-3,-9 1,-1 1,0 1,0 1,0 2,-1 1,1 1,-1 1,1 1,0 2,-1 1,1 1,0 1,1 1,0 1,0 2,-20 10,-37 20,2 4,1 3,3 3,-22 22,44-32</inkml:trace>
  <inkml:trace contextRef="#ctx0" brushRef="#br0" timeOffset="648.109">368 112,'0'5,"0"6,5 2,2-7,3-4,2-2</inkml:trace>
  <inkml:trace contextRef="#ctx0" brushRef="#br0" timeOffset="901.179">961 0,'-5'5,"-1"6,0 6,1 5,1-1</inkml:trace>
  <inkml:trace contextRef="#ctx0" brushRef="#br0" timeOffset="1599.996">114 1100,'166'-149,"-149"135,2 1,-1 1,2 1,-1 0,2 1,-1 2,9-3,-24 10,0 1,0-1,0 1,0 0,1 1,-1-1,0 1,0 0,0 0,0 1,0-1,-1 1,1 0,0 0,-1 1,1-1,-1 1,0 0,0 0,0 1,0-1,-1 1,1 0,-1 0,0 0,0 0,0 0,-1 1,1 0,-1-1,0 1,-1 0,1 0,0 2,35 51,-26-48,0-1,1 0,0-1,0 0,1-1,0 0,0-1,1-1,0 0,-1-1,2 0,-1-1,0-1,1 0,-1-1,1 0,5-2,-5 3,155 22,-167-24,1-1,-1 1,1-1,-1 0,0 0,1-1,-1 1,0-1,0 0,0 1,0-1,0-1,0 1,0 0,-1-1,1 1,-1-1,0 0,0 0,0 0,0 0,0 0,-1 0,2-3,6-15</inkml:trace>
  <inkml:trace contextRef="#ctx0" brushRef="#br0" timeOffset="2175.292">1752 875,'38'-10,"27"-3,8 1,0 2,-6 3,-11 3,-5-3,-7-1,-5 2,-5 2,-3 1,-3 1,0-4,-1 0,0 0,0 2,-4 1</inkml:trace>
  <inkml:trace contextRef="#ctx0" brushRef="#br0" timeOffset="2437.432">1723 1156,'48'-9,"35"-9,13 0,0-3,-7 3,-9 4,-9 0,-6 2,-5 3,-3 3,-6-1,-3-1,-4 2,-5 1,-9 3</inkml:trace>
  <inkml:trace contextRef="#ctx0" brushRef="#br0" timeOffset="2700.03">3247 818,'43'-5,"34"-1,8 0,-1-4,-4 0,-7 2,-6-3,-5 1,-8 1,-4 3,-5 3,-11 1</inkml:trace>
  <inkml:trace contextRef="#ctx0" brushRef="#br0" timeOffset="3585.219">3755 1298,'203'-95,"-4"-8,93-70,-279 166,0-1,-1 0,0-1,0-1,-1 0,0 0,0-1,-1 0,-1-1,0 0,0 0,-2-1,1 0,-2-1,1 1,-2-1,0-1,1-6,-6 17,0 0,0 0,-1 0,1-1,-1 1,0 0,0 0,0 0,-1 0,0 1,1-1,-1 0,0 1,-1-1,1 1,-1 0,0-1,1 1,-1 1,0-1,-1 0,1 1,0-1,-1 1,0 0,1 0,-1 1,0-1,0 1,0 0,0 0,0 0,0 0,0 1,0-1,-1 1,1 0,0 1,0-1,0 1,0-1,0 1,0 0,0 1,0-1,-2 2,-11 5,1 0,-1 1,2 1,-1 1,1 0,1 1,0 1,1 0,0 1,1 0,0 1,1 0,1 1,1 0,-8 17,12-24,0 0,0 0,1 1,0-1,1 1,0 0,1 0,-1 0,2 1,0-1,0 0,1 1,0-1,1 1,0-1,0 0,1 0,1 1,0-1,0-1,1 1,0 0,0-1,1 0,1 0,0 0,0-1,0 0,1 0,0 0,1-1,0 0,0-1,0 0,6 4,-4-5,1 1,0-1,0 0,0-1,0-1,1 0,-1 0,1-1,0-1,0 0,0 0,0-1,-1-1,1 0,0 0,0-1,-1-1,1 0,-1 0,0-2,10-3,34-23,-2-2,-1-2,-1-3,-3-1,11-15,-37 33,-2-1,0 0,-2-2,0 0,-2-1,-1-1,-1 0,10-26,-15-11,-9 61,0 1,0 0,0-1,0 1,0 0,-1-1,1 1,0 0,-1 0,0-1,1 1,-1 0,1 0,-1 0,0 0,0 0,0 0,0 0,0 0,0 0,0 0,0 0,0 0,0 1,0-1,-1 1,1-1,0 1,0-1,-1 1,1-1,0 1,-1 0,1 0,0 0,-1 0,1 0,0 0,-1 0,1 0,0 1,-1-1,1 0,0 1,-1-1,-9 6,0 0,0 1,1 0,-1 0,2 1,-1 1,1-1,0 2,1-1,0 1,1 0,0 1,0 0,1 0,0 0,1 1,0 2,1-7,0-1,1 1,0 0,0 0,1 0,-1 0,2 1,-1-1,1 1,0-1,0 1,1-1,0 1,1-1,-1 1,2-1,-1 1,1-1,0 0,0 1,1-1,0 0,0 0,1-1,0 1,0-1,0 0,1 0,0 0,0-1,1 1,-1-1,1-1,0 1,6 3,3-2,0-2,0 1,0-2,0 0,1 0,-1-2,1 0,-1 0,1-2,-1 0,1-1,-1 0,0-1,0-1,0 0,13-7,2-2,-2-2,0-1,-1-2,0 0,-2-2,3-4,-8 8,0-1,-2-1,0 0,-1-2,-1 0,-1-1,-1 0,0-1,-2-1,-1 0,-1-1,0 0,-2 0,4-20,-14-7,1 50,1 1,0-1,-1 0,1 0,-1 0,1 1,-1-1,1 0,-1 1,1-1,-1 0,0 1,1-1,-1 1,0-1,0 1,1-1,-1 1,0 0,0-1,0 1,0 0,1-1,-1 1,0 0,0 0,0 0,0 0,0 0,0 0,1 0,-1 0,0 0,0 1,0-1,0 0,0 1,1-1,-1 0,0 1,0-1,1 1,-1-1,0 1,0-1,1 1,-1 0,1-1,-1 1,1 0,-1-1,1 1,-1 0,0 1,-15 15,1 1,0 1,1 0,1 1,1 0,1 1,1 1,0 0,2 0,1 1,0 0,2 0,0 0,1 9,2-22,1 1,0 0,0-1,1 1,0 0,1 0,1-1,-1 1,2 0,-1-1,1 0,1 0,0 0,0 0,1 0,1-1,-1 0,1 0,1 0,0-1,0 0,1 0,-1-1,2 0,-1 0,4 2,-6-5,-1 1,1-1,0-1,0 1,1-1,-1 0,1 0,-1 0,1-1,0 0,0-1,0 0,0 0,0 0,0-1,0 0,1 0,-1 0,0-1,0-1,0 1,0-1,-1 0,1 0,0-1,-1 0,0 0,1-1,-1 0,4-3,3-12</inkml:trace>
  <inkml:trace contextRef="#ctx0" brushRef="#br0" timeOffset="3963.009">5900 112,'53'-19,"0"2,1 2,1 2,11 2,-64 10,1 0,-1 0,1 0,0 0,0 1,-1-1,1 1,0 0,0 0,-1 0,1 0,0 0,0 0,0 1,-1-1,1 1,0 0,-1 0,1 0,-1 0,1 1,-1-1,1 0,-1 1,0 0,0 0,0-1,0 1,0 1,0-1,-1 0,1 0,0 1,-1-1,0 0,0 1,0 0,0-1,0 1,0 0,-3 9,-1-1,0 1,0-1,-1 0,-1 0,0 0,0 0,-1-1,-1 0,0 0,-3 3,-9 15,0 2,9-17,1 1,0 0,1 1,0 0,1 0,1 1,1 0,0 0,0 5,4-18,1 0,0 1,0-1,0 0,1 0,-1 0,1 0,0 1,-1-1,1 0,1 0,-1 0,0 0,1-1,0 1,-1 0,1-1,0 1,0-1,1 1,-1-1,0 0,1 0,-1 0,1 0,0-1,0 1,-1-1,1 0,0 1,0-1,1 0,-1-1,0 1,0-1,2 1,120 1,-67-15,-34 6</inkml:trace>
  <inkml:trace contextRef="#ctx0" brushRef="#br0" timeOffset="4417.308">7198 225,'-49'39,"1"3,2 1,2 2,2 2,2 2,2 2,3 1,-9 21,31-49,2 1,0 1,2 0,1 0,1 0,1 1,2 0,0 0,2 1,1-1,1 12,1-25,0 0,1 0,0 0,1-1,0 1,1-1,1 1,0-1,1-1,0 1,1-1,0 0,1 0,1-1,0 0,0-1,1 0,0 0,0-1,1 0,1-1,11 6,-3-4,1-1,0-1,0-1,1-1,-1-1,1-1,0-1,1-1,-1-1,0-1,1 0,-1-2,0-1,0 0,0-2,0-1,3-2,19-6,-1-3,0-2,-2-1,0-2,-2-2,-1-2,31-26,-49 36,0-1,-1 0,0-2,-2 0,0-1,-2-1,0-1,-1 0,-1 0,-1-2,-1 1,-1-1,-2-1,0 0,-1 0,-2-1,-1 1,0-1,-2 0,-1 0,-1 0,-2-1,0 2,-2-1,0 0,-2 1,-1-1,-8-17,6 28,0 0,-1 0,-1 1,0 0,-1 1,-1 0,0 1,0 0,-2 2,1-1,-1 2,0 0,-1 0,0 2,-1 0,1 1,-1 0,0 1,-1 1,1 1,-1 1,0 0,1 1,-1 1,0 1,0 0,1 1,-14 4,-33 4,1 3,0 3,1 2,1 4,0 1,2 4,-28 17,31-12</inkml:trace>
  <inkml:trace contextRef="#ctx0" brushRef="#br0" timeOffset="4818.694">6860 931,'77'-49,"2"3,2 3,63-22,-137 62,-3 1,-1-1,0 1,1 0,0 0,-1 0,1 1,0-1,0 1,0 0,0 0,0 0,0 1,0-1,0 1,0 0,0 0,0 0,0 1,0 0,0-1,0 1,0 1,0-1,0 0,0 1,-1 0,1 0,-1 0,1 1,-1-1,0 1,0-1,1 2,21 50,31 39,-43-84,0 0,1 0,0-1,1-1,-1-1,1 0,0-1,1 0,-1-1,1-1,0 0,0-2,0 1,0-2,0 0,0-1,0-1,0 0,0-1,-1-1,1-1,-1 0,0 0,0-2,-1 0,0 0,0-2,-1 0,1 0,9-9,-5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1:01.7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129 147,'-30'96,"5"1,4 2,4 0,-3 88,18-167,1-8,-1 0,2 0,0 0,0 1,1-1,0 0,1 0,1 0,0 0,2 3,-5-14,1 1,0-1,-1 0,1 1,0-1,0 0,0 0,0 1,1-1,-1 0,0 0,0 0,1 0,-1-1,0 1,1 0,-1 0,1-1,-1 1,1-1,-1 0,1 1,-1-1,1 0,-1 0,1 0,0 0,-1 0,1 0,-1 0,1 0,-1-1,1 1,-1-1,1 1,-1-1,1 0,-1 1,1-1,-1 0,0 0,0 0,1 0,-1 0,0 0,1-1,54-56,52-120,-87 148,-21 29,1 1,-1 0,1-1,-1 1,1 0,-1-1,1 1,-1 0,1 0,-1-1,1 1,0 0,-1 0,1 0,-1 0,1 0,-1 0,1 0,0 0,-1 0,1 0,-1 0,1 0,0 0,-1 0,1 1,-1-1,1 0,-1 0,1 1,-1-1,1 0,-1 1,1-1,-1 0,0 1,1-1,-1 1,1-1,-1 1,0-1,1 1,-1-1,0 1,0-1,0 1,1-1,-1 1,0 0,0-1,0 1,0-1,0 1,0 0,0 0,25 100,-24-85,2 0,0 0,1 0,1-1,0 1,1-1,0 0,2-1,-1 0,2 0,8 11,-14-22,1 0,-1 0,0 0,1 0,0 0,-1-1,1 0,0 0,0 0,1 0,-1-1,0 1,1-1,-1 0,0-1,1 1,-1-1,1 1,-1-1,1-1,-1 1,1-1,-1 0,1 0,-1 0,0 0,0-1,1 1,-1-1,0 0,-1-1,1 1,0-1,-1 0,1 1,-1-1,0-1,2-1,7-8,-1 1,0-2,-1 1,0-2,-1 1,-1-1,0 0,-2-1,1 0,-2 0,0 0,-1-1,0 0,-2 1,1-6,-1-12,0 0,-3 0,0-1,-2 1,-2 1,-1-1,-3-6,0 11,0 1,-2 1,0 0,-2 1,-1 0,-2 1,0 0,-1 1,-2 1,0 1,-1 1,-2 0,14 13,-1 1,0 0,0 0,0 1,-1 0,1 1,-2 0,1 0,0 1,-1 0,0 1,0 0,0 1,0 0,0 1,-1 0,1 1,0 0,0 1,-1 0,1 1,0 0,0 1,0 0,1 1,-1 0,1 0,0 1,0 1,0 0,1 0,0 1,0 0,0 0,1 1,-5 6,-45 107,46-86</inkml:trace>
  <inkml:trace contextRef="#ctx0" brushRef="#br0" timeOffset="404.057">863 852,'35'-6,"-1"-2,1-2,-2 0,0-3,0 0,-1-3,0 0,4-6,50-57,-85 77,1 0,0 0,-1-1,0 1,1-1,-1 1,0-1,0 1,-1-1,1 0,0 1,-1-1,0 0,0 0,1 1,-2-1,1 0,0 0,0 1,-1-1,0 0,1 1,-1-1,0 1,0-1,-1 1,1-1,0 1,-1 0,1-1,-1 1,0 0,0 0,0 0,0 0,0 1,0-1,-1 0,-1 0,0-1,-1 1,0 0,0 0,0 0,0 1,0 0,0 0,0 0,0 0,-1 1,1 0,0 0,0 0,0 1,-1 0,1 0,0 0,0 0,0 1,0 0,0 0,1 0,-1 1,-1 1,-7 4,0 0,1 0,0 2,1-1,0 2,1-1,0 1,-1 2,2-1,0 0,1 0,1 0,0 1,1 0,0 1,1-1,0 1,1 0,1 0,0 1,1-1,0 1,1-1,1 1,1-1,1 9,0-17,0 0,0 0,1 0,0-1,0 1,1-1,0 0,-1 0,2 0,-1 0,1-1,-1 1,1-1,0-1,1 1,-1-1,1 1,-1-2,1 1,0-1,0 1,5 0,3 1,-1-1,2 0,-1-1,0 0,0-1,1 0,-1-2,0 0,10-1,105-50,-103 38</inkml:trace>
  <inkml:trace contextRef="#ctx0" brushRef="#br0" timeOffset="673.709">1569 626,'-13'12,"0"0,0 1,2 0,-1 1,2 0,0 1,1 0,0 1,1 0,1 0,1 1,0 0,1 0,1 0,0 1,0 8,6-21,-1 0,1 0,0 0,0 0,0 0,1 0,0-1,0 1,0-1,0 0,1 0,0 0,0 0,0-1,0 1,0-1,1 0,-1-1,1 1,0-1,0 1,0-2,0 1,0 0,0-1,0 0,1 0,-1-1,0 0,1 1,-1-2,0 1,3-1,-7 1,13 2,-1-2,1 1,0-2,-1 0,1 0,-1-1,0-1,0 0,0-1,0-1,0 0,-1 0,0-1,0-1,0 0,0-1,6-4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2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707 185,'-84'193,"-76"243,54-170,103-247,12-26,15-29,116-250,48-217,-172 455,-10 89,-7-15,2-1,0 1,2 0,0-1,2 1,1-1,1 0,1-1,7 14,111 299,-125-335,-1-1,0 1,1 0,-1-1,1 1,0 0,-1-1,1 1,0-1,0 1,0-1,0 1,0-1,0 0,1 1,-1-1,0 0,1 0,-1 0,1 0,-1 0,1 0,-1-1,1 1,0 0,-1-1,1 1,0-1,-1 0,1 0,0 1,0-1,-1 0,1 0,0-1,0 1,-1 0,1-1,0 1,-1 0,1-1,0 0,-1 0,1 1,-1-1,1 0,-1 0,1 0,-1 0,0-1,0 1,1-1,10-16,0 0,-2-1,0-1,-1 0,-1 0,-1-1,-1 0,3-17,8-21,3-7,-3-1,-2-1,-4 0,-2-1,-3-9,18-95,-17 150,0 6</inkml:trace>
  <inkml:trace contextRef="#ctx0" brushRef="#br0" timeOffset="1069.057">1328 749,'12'3,"1"0,0-1,0-1,0-1,0 0,0 0,0-1,0-1,0 0,0-1,0 0,-1-1,1 0,-1-1,0-1,-1 1,1-2,-1 0,-1 0,1-1,-1-1,0 1,-1-2,0 1,-1-1,0 0,0-1,-1 0,0 0,-1-1,-1 0,0 0,2-5,-7 14,1 0,-1 0,1 1,-1-1,0 0,0 0,0 0,-1 0,1 0,-1 0,1 0,-1 0,0 0,0 1,-1-1,1 0,0 1,-1-1,1 1,-1-1,0 1,0 0,0 0,0 0,0 0,-1 0,1 0,-1 1,1-1,-1 1,1-1,-1 1,0 0,0 0,0 0,1 1,-1-1,0 1,0-1,-1 1,-5-1,0 0,0 1,-1 0,1 0,0 1,0 0,0 1,0 0,0 1,0-1,1 2,-7 2,3 3,0 1,0 0,1 0,1 1,0 1,0-1,1 2,1-1,0 1,1 1,0-1,1 1,1 0,0 1,0-1,2 1,0 0,1 0,0 0,1 0,1 0,0 1,2 5,-1-15,0-1,0 0,1 1,0-1,0 0,1 0,-1 0,1 0,0 0,1-1,-1 1,1-1,0 0,0 0,0 0,0 0,1-1,-1 0,1 0,0 0,0 0,0-1,0 0,1 0,-1-1,0 1,1-1,-1 0,1 0,0-1,-1 0,1 0,0 0,2-1,15-3,1-2,-1 0,0-1,0-2,-1 0,0-2,-1 0,0-1,-1-1,0-1,-1-1,3-4,148-127,-130 88,-40 57,-1 1,1-1,-1 1,1 0,-1-1,1 1,-1-1,1 1,-1 0,1 0,-1-1,0 1,1 0,-1 0,1 0,-1-1,0 1,1 0,-1 0,0 0,1 0,-1 0,0 0,1 1,-1-1,1 0,-1 0,0 0,1 0,-1 1,1-1,-1 0,1 1,-1-1,0 0,1 1,0-1,-1 1,1-1,-1 1,1-1,-1 1,1-1,0 1,-1-1,1 1,0 0,0-1,0 1,-1-1,1 1,0 0,0-1,0 1,0-1,0 1,0 0,0-1,0 1,0 0,-5 5,0 1,1 0,0 0,0 0,1 0,-1 1,2-1,-1 1,1 0,0 0,1 0,-1 0,2 0,-1 0,1 1,0-1,1 0,0 0,1 0,-1 0,1 0,1 0,-1-1,3 6,2-9,0 0,1 0,-1-1,0 0,1 0,0-1,0 0,-1 0,1-1,0 0,1 0,-1-1,0 0,0 0,0-1,0 0,7-2,4-2,-1 0,1-1,-2-1,1-1,-1-1,0 0,-1-1,0-1,-1 0,0-1,-1-1,0 0,-1-1,11-15,16-11,-16 21,-15 38,-11 0,4 81,-2-98,1 1,0 0,0 0,0 0,0-1,1 1,-1-1,1 1,-1-1,1 0,0 1,0-1,0 0,0 0,1 0,-1 0,0-1,1 1,-1-1,1 1,0-1,-1 0,1 0,0 0,0 0,0-1,0 1,-1-1,1 0,0 0,0 0,0 0,4 0,-1-1,0 1,1-1,-1-1,0 1,0-1,0 0,0-1,0 0,-1 0,1 0,-1 0,0-1,0 0,0 0,0 0,0 0,-1-1,3-4,67-108,-59 91,-11 17,0-1,0 0,0 0,-1 0,-1 0,0 0,0-1,-1 1,0-11,-1-3</inkml:trace>
  <inkml:trace contextRef="#ctx0" brushRef="#br0" timeOffset="2300.281">3754 383,'-26'9,"1"1,0 2,0 1,1 1,1 0,0 2,1 1,1 1,0 0,-1 5,18-20,1 0,0 0,1 0,-1 1,0 0,1-1,0 1,0 0,0 0,0 0,1 0,-1 0,1 1,0-1,1 0,-1 0,1 1,-1-1,1 1,1-1,-1 0,1 1,-1-1,1 0,0 1,1-1,-1 0,1 0,0 0,0 0,0 0,0-1,1 1,0-1,-1 1,1-1,0 0,1 0,-1 0,1 0,-1-1,1 1,0-1,-1 0,1 0,1-1,-1 1,0-1,0 0,0 0,4 0,5-3,-1 0,1-1,-1-1,0 0,-1 0,1-2,-1 1,0-1,0-1,0 0,-1-1,0 1,-1-2,0 0,0 0,-1 0,0-1,5-9,154-192,-167 210,1 0,-1-1,0 1,1-1,-1 1,0 0,1-1,0 1,-1 0,1-1,0 1,0 0,0 0,-1 0,1 0,0 0,1 0,-1 0,0 0,0 0,0 0,0 1,1-1,-1 0,0 1,1-1,-1 1,1-1,-1 1,0 0,1 0,-1 0,1 0,-1 0,1 0,-1 0,0 0,1 0,-1 1,1-1,-1 0,0 1,1-1,-1 1,0 0,1-1,-1 1,0 0,1 0,5 129,-9-90,10 193,5-105,-7 1,-8 108,2-204,-2 1,-1-1,-2 0,-1 0,-1 0,-2-1,-2 0,0-1,-12 21,18-45,1-1,-1 0,1 0,-2 0,1-1,-1 0,0 0,0 0,0 0,0-1,-1 0,0-1,0 1,0-1,0-1,0 1,-1-1,1-1,-1 1,1-1,-1-1,0 1,1-1,-1 0,0-1,1 0,-1 0,0-1,1 0,0 0,-1-1,1 0,-4-2,3-2,0 0,1 0,0-1,0 0,1-1,0 1,0-1,1-1,0 1,1-1,0 1,0-1,1 0,0-1,1 1,0 0,1-1,0 1,1-1,0 1,0-1,1 1,1-1,-1 1,2 0,0-1,0 1,2-4,3-10,0 1,2-1,0 2,2-1,0 1,2 1,0 1,2 0,0 0,1 1,144-129,-59 81,-84 58</inkml:trace>
  <inkml:trace contextRef="#ctx0" brushRef="#br0" timeOffset="2817.395">4685 467,'-39'13,"-1"2,2 1,0 3,1 1,1 1,1 2,1 2,1 1,1 1,-19 23,46-43,0 1,0-1,1 1,0 0,0 0,1 1,0-1,0 0,1 1,-1 8,2-14,1 0,-1 1,1-1,0 0,0 0,0 1,1-1,-1 0,1 0,0 0,0 0,0 0,0 0,1 0,-1 0,1 0,-1 0,1-1,0 1,0-1,1 1,-1-1,0 0,1 0,-1 0,1 0,0 0,-1 0,1-1,0 0,0 1,6-1,0-1,0 0,0 0,0-1,0 0,0 0,-1-1,1 0,0-1,-1 0,1 0,-1-1,0 0,0 0,-1-1,1 0,-1 0,1-2,35-25,-3-2,0-2,33-40,85-73,-148 141,46-29,-55 36,0 1,1-1,-1 1,0-1,1 1,-1-1,1 1,-1 0,1 0,-1 0,1 0,-1 0,0 0,1 0,-1 0,1 0,-1 1,1-1,-1 1,0-1,1 1,-1 0,0-1,1 1,-1 0,0 0,0 0,0 0,0 0,0 0,0 0,0 0,0 0,0 1,0-1,-1 0,1 0,0 1,0 0,2 12,1 0,-1 1,-1-1,-1 1,0-1,-1 1,0-1,-1 1,-2 2,1 28,20 86,-17-126,1-1,-1 1,1-1,0 0,1 1,-1-1,1 0,0 0,0-1,0 1,0 0,1-1,0 0,-1 0,1 0,0 0,0-1,1 0,-1 0,1 0,-1 0,1 0,-1-1,1 0,0 0,0 0,17 0</inkml:trace>
  <inkml:trace contextRef="#ctx0" brushRef="#br0" timeOffset="3436.513">5081 947,'210'-259,"-162"193,-23 37,2 1,0 1,2 1,1 1,8-4,-24 18,-14 10,1 0,-1 0,1 0,0 0,-1-1,1 1,0 0,0 0,0 0,0 1,0-1,0 0,0 0,0 0,0 1,0-1,0 0,0 1,1-1,-1 1,0 0,0-1,1 1,-1 0,0 0,0 0,1 0,-1 0,0 0,1 0,-1 0,0 0,0 1,1-1,-1 0,0 1,0-1,0 1,1 0,-1-1,0 1,0 0,0-1,0 1,0 0,0 0,0 0,-1 0,1 0,0 0,0 1,-47 131,41-122,0-1,0 1,2 0,-1 1,1-1,1 0,0 1,0 0,1-1,1 1,0 0,1 0,1 9,-1-19,-1-1,1 1,0-1,0 1,0-1,0 0,0 1,0-1,0 0,1 0,-1 0,0 0,1 0,-1 0,1 0,-1 0,1-1,-1 1,1 0,-1-1,1 1,0-1,-1 0,1 0,0 1,-1-1,1 0,0 0,-1-1,1 1,0 0,-1 0,1-1,-1 1,1-1,0 0,-1 1,1-1,-1 0,0 0,2-1,60-40,178-153,-233 188,-2 0,1 0,0 1,0 0,0 0,1 1,-1 0,1 0,1 1,-1 0,0 1,1-1,0 2,0-1,0 1,2 0,-9 4,1 0,-1 0,0 0,0 0,1 0,-1 1,-1-1,1 1,0-1,-1 1,1 0,-1-1,0 1,0 0,0 0,0 0,0 0,-1 0,1 0,-1 0,0 0,0 0,0 0,0 1,0-1,-1 0,0 0,1 0,-1 0,0-1,0 1,-1 0,1 0,-1 0,0 0,-60 202,61-202,0 0,1 0,0 0,-1-1,1 1,0 0,0 0,0 0,1 0,-1-1,1 1,0 0,-1 0,1-1,0 1,1 0,-1-1,0 1,1-1,-1 1,1-1,0 0,0 0,0 0,2 2,6-2</inkml:trace>
  <inkml:trace contextRef="#ctx0" brushRef="#br0" timeOffset="3803.428">6182 777,'52'3,"1"-3,-1-2,1-2,-1-2,0-3,3-3,-32 9,-1-1,1-1,-1 0,0-2,0-1,-1 0,0-2,-1-1,0 0,0-1,-1-1,-1-1,0-1,-1 0,-1-1,3-5,-16 17,0 1,0-1,-1 0,1 0,-1 0,0 0,0-1,-1 1,1-1,-1 1,0-1,0 1,0-1,-1 0,0 1,0-1,0 0,0 1,-1-1,0 0,0 1,0-1,0 1,-1-1,1 1,-1 0,-1 0,1-1,0 1,-1 1,0-1,0 0,0 1,0-1,-3 0,-10 1,-1 1,1 0,-1 2,0 0,1 1,-1 0,1 2,-1 0,1 0,0 2,0 0,1 1,-1 0,1 2,0-1,-3 5,-2-2,0 2,1 0,1 2,0 0,1 0,0 2,-12 16,23-26,1 0,0 1,1-1,-1 1,1 0,1 1,-1-1,1 1,1-1,-1 1,1 0,1 0,-1 0,1 0,1 0,-1 0,2 0,-1 0,1 0,0 0,0 0,1 0,2 4,2-1,2-1,-1 0,1 0,0-1,1 0,0 0,1-1,0 0,0-1,0 0,1-1,0 0,0 0,1-1,0-1,-1 0,2-1,1 1,49 13,1-2,1-3,45 1,13 3,-80-9</inkml:trace>
  <inkml:trace contextRef="#ctx0" brushRef="#br0" timeOffset="5101.262">1 1455,'430'-11,"126"-35,-89-1,53 25,56-12,161 22,-467 14,252-3,-57-26,-9 16,-247-3,128 11,-235 3,350 29,-423-29,162 2,119-16,-81 0,95 11,-227 3,133-29,-34 30,-172-1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2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707 185,'-84'193,"-76"243,54-170,103-247,12-26,15-29,116-250,48-217,-172 455,-10 89,-7-15,2-1,0 1,2 0,0-1,2 1,1-1,1 0,1-1,7 14,111 299,-125-335,-1-1,0 1,1 0,-1-1,1 1,0 0,-1-1,1 1,0-1,0 1,0-1,0 1,0-1,0 0,1 1,-1-1,0 0,1 0,-1 0,1 0,-1 0,1 0,-1-1,1 1,0 0,-1-1,1 1,0-1,-1 0,1 0,0 1,0-1,-1 0,1 0,0-1,0 1,-1 0,1-1,0 1,-1 0,1-1,0 0,-1 0,1 1,-1-1,1 0,-1 0,1 0,-1 0,0-1,0 1,1-1,10-16,0 0,-2-1,0-1,-1 0,-1 0,-1-1,-1 0,3-17,8-21,3-7,-3-1,-2-1,-4 0,-2-1,-3-9,18-95,-17 150,0 6</inkml:trace>
  <inkml:trace contextRef="#ctx0" brushRef="#br0" timeOffset="1069.057">1328 749,'12'3,"1"0,0-1,0-1,0-1,0 0,0 0,0-1,0-1,0 0,0-1,0 0,-1-1,1 0,-1-1,0-1,-1 1,1-2,-1 0,-1 0,1-1,-1-1,0 1,-1-2,0 1,-1-1,0 0,0-1,-1 0,0 0,-1-1,-1 0,0 0,2-5,-7 14,1 0,-1 0,1 1,-1-1,0 0,0 0,0 0,-1 0,1 0,-1 0,1 0,-1 0,0 0,0 1,-1-1,1 0,0 1,-1-1,1 1,-1-1,0 1,0 0,0 0,0 0,0 0,-1 0,1 0,-1 1,1-1,-1 1,1-1,-1 1,0 0,0 0,0 0,1 1,-1-1,0 1,0-1,-1 1,-5-1,0 0,0 1,-1 0,1 0,0 1,0 0,0 1,0 0,0 1,0-1,1 2,-7 2,3 3,0 1,0 0,1 0,1 1,0 1,0-1,1 2,1-1,0 1,1 1,0-1,1 1,1 0,0 1,0-1,2 1,0 0,1 0,0 0,1 0,1 0,0 1,2 5,-1-15,0-1,0 0,1 1,0-1,0 0,1 0,-1 0,1 0,0 0,1-1,-1 1,1-1,0 0,0 0,0 0,0 0,1-1,-1 0,1 0,0 0,0 0,0-1,0 0,1 0,-1-1,0 1,1-1,-1 0,1 0,0-1,-1 0,1 0,0 0,2-1,15-3,1-2,-1 0,0-1,0-2,-1 0,0-2,-1 0,0-1,-1-1,0-1,-1-1,3-4,148-127,-130 88,-40 57,-1 1,1-1,-1 1,1 0,-1-1,1 1,-1-1,1 1,-1 0,1 0,-1-1,0 1,1 0,-1 0,1 0,-1-1,0 1,1 0,-1 0,0 0,1 0,-1 0,0 0,1 1,-1-1,1 0,-1 0,0 0,1 0,-1 1,1-1,-1 0,1 1,-1-1,0 0,1 1,0-1,-1 1,1-1,-1 1,1-1,-1 1,1-1,0 1,-1-1,1 1,0 0,0-1,0 1,-1-1,1 1,0 0,0-1,0 1,0-1,0 1,0 0,0-1,0 1,0 0,-5 5,0 1,1 0,0 0,0 0,1 0,-1 1,2-1,-1 1,1 0,0 0,1 0,-1 0,2 0,-1 0,1 1,0-1,1 0,0 0,1 0,-1 0,1 0,1 0,-1-1,3 6,2-9,0 0,1 0,-1-1,0 0,1 0,0-1,0 0,-1 0,1-1,0 0,1 0,-1-1,0 0,0 0,0-1,0 0,7-2,4-2,-1 0,1-1,-2-1,1-1,-1-1,0 0,-1-1,0-1,-1 0,0-1,-1-1,0 0,-1-1,11-15,16-11,-16 21,-15 38,-11 0,4 81,-2-98,1 1,0 0,0 0,0 0,0-1,1 1,-1-1,1 1,-1-1,1 0,0 1,0-1,0 0,0 0,1 0,-1 0,0-1,1 1,-1-1,1 1,0-1,-1 0,1 0,0 0,0 0,0-1,0 1,-1-1,1 0,0 0,0 0,0 0,4 0,-1-1,0 1,1-1,-1-1,0 1,0-1,0 0,0-1,0 0,-1 0,1 0,-1 0,0-1,0 0,0 0,0 0,0 0,-1-1,3-4,67-108,-59 91,-11 17,0-1,0 0,0 0,-1 0,-1 0,0 0,0-1,-1 1,0-11,-1-3</inkml:trace>
  <inkml:trace contextRef="#ctx0" brushRef="#br0" timeOffset="2300.281">3754 383,'-26'9,"1"1,0 2,0 1,1 1,1 0,0 2,1 1,1 1,0 0,-1 5,18-20,1 0,0 0,1 0,-1 1,0 0,1-1,0 1,0 0,0 0,0 0,1 0,-1 0,1 1,0-1,1 0,-1 0,1 1,-1-1,1 1,1-1,-1 0,1 1,-1-1,1 0,0 1,1-1,-1 0,1 0,0 0,0 0,0 0,0-1,1 1,0-1,-1 1,1-1,0 0,1 0,-1 0,1 0,-1-1,1 1,0-1,-1 0,1 0,1-1,-1 1,0-1,0 0,0 0,4 0,5-3,-1 0,1-1,-1-1,0 0,-1 0,1-2,-1 1,0-1,0-1,0 0,-1-1,0 1,-1-2,0 0,0 0,-1 0,0-1,5-9,154-192,-167 210,1 0,-1-1,0 1,1-1,-1 1,0 0,1-1,0 1,-1 0,1-1,0 1,0 0,0 0,-1 0,1 0,0 0,1 0,-1 0,0 0,0 0,0 0,0 1,1-1,-1 0,0 1,1-1,-1 1,1-1,-1 1,0 0,1 0,-1 0,1 0,-1 0,1 0,-1 0,0 0,1 0,-1 1,1-1,-1 0,0 1,1-1,-1 1,0 0,1-1,-1 1,0 0,1 0,5 129,-9-90,10 193,5-105,-7 1,-8 108,2-204,-2 1,-1-1,-2 0,-1 0,-1 0,-2-1,-2 0,0-1,-12 21,18-45,1-1,-1 0,1 0,-2 0,1-1,-1 0,0 0,0 0,0 0,0-1,-1 0,0-1,0 1,0-1,0-1,0 1,-1-1,1-1,-1 1,1-1,-1-1,0 1,1-1,-1 0,0-1,1 0,-1 0,0-1,1 0,0 0,-1-1,1 0,-4-2,3-2,0 0,1 0,0-1,0 0,1-1,0 1,0-1,1-1,0 1,1-1,0 1,0-1,1 0,0-1,1 1,0 0,1-1,0 1,1-1,0 1,0-1,1 1,1-1,-1 1,2 0,0-1,0 1,2-4,3-10,0 1,2-1,0 2,2-1,0 1,2 1,0 1,2 0,0 0,1 1,144-129,-59 81,-84 58</inkml:trace>
  <inkml:trace contextRef="#ctx0" brushRef="#br0" timeOffset="2817.395">4685 467,'-39'13,"-1"2,2 1,0 3,1 1,1 1,1 2,1 2,1 1,1 1,-19 23,46-43,0 1,0-1,1 1,0 0,0 0,1 1,0-1,0 0,1 1,-1 8,2-14,1 0,-1 1,1-1,0 0,0 0,0 1,1-1,-1 0,1 0,0 0,0 0,0 0,0 0,1 0,-1 0,1 0,-1 0,1-1,0 1,0-1,1 1,-1-1,0 0,1 0,-1 0,1 0,0 0,-1 0,1-1,0 0,0 1,6-1,0-1,0 0,0 0,0-1,0 0,0 0,-1-1,1 0,0-1,-1 0,1 0,-1-1,0 0,0 0,-1-1,1 0,-1 0,1-2,35-25,-3-2,0-2,33-40,85-73,-148 141,46-29,-55 36,0 1,1-1,-1 1,0-1,1 1,-1-1,1 1,-1 0,1 0,-1 0,1 0,-1 0,0 0,1 0,-1 0,1 0,-1 1,1-1,-1 1,0-1,1 1,-1 0,0-1,1 1,-1 0,0 0,0 0,0 0,0 0,0 0,0 0,0 0,0 0,0 1,0-1,-1 0,1 0,0 1,0 0,2 12,1 0,-1 1,-1-1,-1 1,0-1,-1 1,0-1,-1 1,-2 2,1 28,20 86,-17-126,1-1,-1 1,1-1,0 0,1 1,-1-1,1 0,0 0,0-1,0 1,0 0,1-1,0 0,-1 0,1 0,0 0,0-1,1 0,-1 0,1 0,-1 0,1 0,-1-1,1 0,0 0,0 0,17 0</inkml:trace>
  <inkml:trace contextRef="#ctx0" brushRef="#br0" timeOffset="3436.513">5081 947,'210'-259,"-162"193,-23 37,2 1,0 1,2 1,1 1,8-4,-24 18,-14 10,1 0,-1 0,1 0,0 0,-1-1,1 1,0 0,0 0,0 0,0 1,0-1,0 0,0 0,0 0,0 1,0-1,0 0,0 1,1-1,-1 1,0 0,0-1,1 1,-1 0,0 0,0 0,1 0,-1 0,0 0,1 0,-1 0,0 0,0 1,1-1,-1 0,0 1,0-1,0 1,1 0,-1-1,0 1,0 0,0-1,0 1,0 0,0 0,0 0,-1 0,1 0,0 0,0 1,-47 131,41-122,0-1,0 1,2 0,-1 1,1-1,1 0,0 1,0 0,1-1,1 1,0 0,1 0,1 9,-1-19,-1-1,1 1,0-1,0 1,0-1,0 0,0 1,0-1,0 0,1 0,-1 0,0 0,1 0,-1 0,1 0,-1 0,1-1,-1 1,1 0,-1-1,1 1,0-1,-1 0,1 0,0 1,-1-1,1 0,0 0,-1-1,1 1,0 0,-1 0,1-1,-1 1,1-1,0 0,-1 1,1-1,-1 0,0 0,2-1,60-40,178-153,-233 188,-2 0,1 0,0 1,0 0,0 0,1 1,-1 0,1 0,1 1,-1 0,0 1,1-1,0 2,0-1,0 1,2 0,-9 4,1 0,-1 0,0 0,0 0,1 0,-1 1,-1-1,1 1,0-1,-1 1,1 0,-1-1,0 1,0 0,0 0,0 0,0 0,-1 0,1 0,-1 0,0 0,0 0,0 0,0 1,0-1,-1 0,0 0,1 0,-1 0,0-1,0 1,-1 0,1 0,-1 0,0 0,-60 202,61-202,0 0,1 0,0 0,-1-1,1 1,0 0,0 0,0 0,1 0,-1-1,1 1,0 0,-1 0,1-1,0 1,1 0,-1-1,0 1,1-1,-1 1,1-1,0 0,0 0,0 0,2 2,6-2</inkml:trace>
  <inkml:trace contextRef="#ctx0" brushRef="#br0" timeOffset="3803.428">6182 777,'52'3,"1"-3,-1-2,1-2,-1-2,0-3,3-3,-32 9,-1-1,1-1,-1 0,0-2,0-1,-1 0,0-2,-1-1,0 0,0-1,-1-1,-1-1,0-1,-1 0,-1-1,3-5,-16 17,0 1,0-1,-1 0,1 0,-1 0,0 0,0-1,-1 1,1-1,-1 1,0-1,0 1,0-1,-1 0,0 1,0-1,0 0,0 1,-1-1,0 0,0 1,0-1,0 1,-1-1,1 1,-1 0,-1 0,1-1,0 1,-1 1,0-1,0 0,0 1,0-1,-3 0,-10 1,-1 1,1 0,-1 2,0 0,1 1,-1 0,1 2,-1 0,1 0,0 2,0 0,1 1,-1 0,1 2,0-1,-3 5,-2-2,0 2,1 0,1 2,0 0,1 0,0 2,-12 16,23-26,1 0,0 1,1-1,-1 1,1 0,1 1,-1-1,1 1,1-1,-1 1,1 0,1 0,-1 0,1 0,1 0,-1 0,2 0,-1 0,1 0,0 0,0 0,1 0,2 4,2-1,2-1,-1 0,1 0,0-1,1 0,0 0,1-1,0 0,0-1,0 0,1-1,0 0,0 0,1-1,0-1,-1 0,2-1,1 1,49 13,1-2,1-3,45 1,13 3,-80-9</inkml:trace>
  <inkml:trace contextRef="#ctx0" brushRef="#br0" timeOffset="5101.262">1 1455,'430'-11,"126"-35,-89-1,53 25,56-12,161 22,-467 14,252-3,-57-26,-9 16,-247-3,128 11,-235 3,350 29,-423-29,162 2,119-16,-81 0,95 11,-227 3,133-29,-34 30,-172-1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1139,'34'7,"0"-3,1-1,0-1,-1-2,1-1,-1-2,1-2,-1 0,-1-3,1-1,14-6,18-17,0-3,-3-3,-1-3,-1-3,-3-2,-2-2,-2-3,-3-2,-1-2,-3-3,-3-1,15-31,153-274,-201 342,-9 17,0-1,1 0,0 1,0 0,0 0,0 0,1 0,0 0,0 1,0-1,1 1,-1 0,1 0,2-1,-5 6,0-1,0 1,-1 0,1-1,-1 1,1 0,-1 0,1 0,-1 0,0 1,1-1,-1 0,0 0,0 1,0-1,0 1,0-1,0 1,0-1,0 1,-1 0,1-1,-1 1,1 0,-1-1,0 1,1 0,-1 0,0-1,0 1,0 1,1 2,10 56,-3 1,-3 0,-2-1,-5 47,1-44,4-12,-2-1,-3 1,-2-1,-2 0,-2 0,-3-1,-1 0,-3-1,-21 47,19-69,0-2,-2 1,0-2,-2-1,-1 0,0-2,-2 0,0-2,-2 0,-20 10,27-18,0-2,0 0,-1-1,-1-1,1-1,-1-1,0-1,0 0,0-2,-1 0,1-2,-1 0,1-2,0 0,-1-1,1-1,1-1,-1-1,0-1,14 4,-1-1,1 1,0-2,-1 1,2-1,-1 0,1 0,0-1,0 0,0 0,1-1,0 1,0-1,0 0,1 0,0-1,1 1,0-1,0 0,0 0,1 0,0 0,1 0,0-1,0 1,1 0,0-4,0-22,1 4</inkml:trace>
  <inkml:trace contextRef="#ctx0" brushRef="#br0" timeOffset="269.832">1778 800,'0'39,"-5"21,-1 7,0-5,1-7,1-13</inkml:trace>
  <inkml:trace contextRef="#ctx0" brushRef="#br0" timeOffset="519.465">1749 377,'0'0</inkml:trace>
  <inkml:trace contextRef="#ctx0" brushRef="#br0" timeOffset="889.173">1976 1251,'69'-138,"84"-123,-149 255,13-17,-17 23,0-1,1 1,-1 0,0 0,0 0,1-1,-1 1,0 0,1 0,-1 0,0 0,1-1,-1 1,0 0,1 0,-1 0,0 0,1 0,-1 0,0 0,1 0,-1 0,0 0,1 0,-1 0,0 0,1 0,-1 0,0 1,1-1,-1 0,0 0,0 0,1 0,-1 1,0-1,1 0,-1 0,0 1,0-1,1 0,-1 0,0 1,0-1,0 0,0 1,1-1,-1 0,0 0,0 1,0-1,0 0,0 1,0-1,0 1,0-1,0 0,0 1,0-1,0 0,0 1,0-1,0 0,0 1,0-1,-1 0,1 1,0-1,11 133,-7-119,0-1,1 0,0 0,1 0,1-1,0 0,0 0,2 0,-1-1,8 6,-15-15,1 0,0-1,0 1,0-1,0 0,0 1,0-1,1 0,-1 0,0 0,0-1,1 1,-1-1,1 1,-1-1,1 0,-1 0,0 0,1 0,-1 0,1 0,-1-1,1 1,-1-1,0 0,1 0,-1 0,0 0,0 0,0 0,0 0,0-1,0 1,0-1,0 0,0 1,-1-1,1 0,-1 0,1 0,58-87,7-60,-55 132</inkml:trace>
  <inkml:trace contextRef="#ctx0" brushRef="#br0" timeOffset="1272.197">3049 773,'-13'-1,"0"0,0 1,0 1,0 0,0 1,0 0,1 1,-1 1,1 0,0 0,0 2,0-1,1 1,0 1,0 0,0 0,1 1,0 1,1 0,0 0,0 1,-3 5,7-8,1 1,-1-1,2 1,-1 0,1 0,0 1,1-1,0 1,0-1,1 1,0 0,0 0,1 0,0-1,1 1,0 0,0 0,1-1,0 1,0-1,1 1,0-1,1 0,1 1,2 0,1 0,0-1,1 0,0-1,0 0,1 0,0-1,0 0,0 0,1-1,0-1,0 0,0-1,0 0,1 0,-1-1,1-1,0 0,-1 0,1-1,0-1,-1 0,1 0,-7 0,0 1,0-1,0 0,-1-1,1 1,0-1,-1 0,1 0,-1-1,0 1,0-1,0 0,0 0,0 0,-1 0,1-1,-1 0,0 1,0-1,2-4,6-6</inkml:trace>
  <inkml:trace contextRef="#ctx0" brushRef="#br0" timeOffset="1754.018">3359 1054,'25'0,"0"-1,-1-2,1 0,0-2,-1 0,0-2,-1-1,19-8,36-48,-76 62,0-1,0 1,0 0,0-1,-1 1,1-1,-1 0,0 1,0-1,0 0,0 0,0 0,-1 0,1 0,-1 0,0 0,0 0,0 0,0 0,0 0,-1 0,1 0,-1 1,0-1,0 0,0 0,0 0,-1 1,1-1,-1 0,-1-1,-3 0,0 0,-1 0,0 1,1 0,-1 0,0 1,0 0,-1 0,1 1,0-1,-1 2,1-1,0 1,-1 0,1 1,0-1,-1 2,1-1,0 1,-2 0,-4 2,0 0,0 1,0 0,1 1,0 1,0 0,0 0,1 1,0 0,1 1,-1 1,2 0,0 0,0 0,0 1,2 1,-1-1,1 1,1 0,0 1,0 2,4-8,1 0,0 0,0 0,0 0,1 1,0-1,0 0,0 0,1 0,1 0,-1 0,1 0,0 0,0-1,1 1,0 0,0-1,1 0,0 0,0 0,0 0,1-1,0 0,0 0,0 0,1 0,12 11,1-1,1 0,0-2,1 0,1-2,0 0,3 0,170 42,-139-46,-32-5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456 105,'-3'-5,"0"0,0 0,-1 0,1 1,-1 0,0 0,0 0,-1 0,1 1,-1-1,0 1,1 0,-2 1,1-1,0 1,0 0,-1 0,1 1,-1-1,1 1,-1 0,0 1,1 0,-1 0,0 0,0 0,1 1,-1 0,-4 1,-11 9,0 2,2-1,-1 2,2 1,0 0,0 2,2 0,0 0,1 2,1-1,0 2,2 0,-8 18,11-25,1 0,1 0,0 1,1 0,0 1,1-1,1 1,0 0,1 0,1 0,0 1,1-1,1 14,1-26,-1 0,1-1,-1 1,1 0,0-1,0 1,0 0,0-1,0 1,1-1,-1 0,1 1,-1-1,1 0,0 0,0 0,0 0,0-1,0 1,1 0,-1-1,1 1,-1-1,1 0,-1 0,1 0,-1 0,1-1,0 1,-1 0,1-1,0 0,0 0,0 0,-1 0,2 0,101-24,-70 5,-2-1,0-2,-1-1,-1-2,-1-1,-1-1,-2-1,5-8,1 1,-5 7,-3-2,0-1,-2-1,-1 0,-2-2,-1 0,6-20,-20 93,-6 1,-3-20,2 0,1 0,0 0,2 0,0 0,1 0,1 0,1 0,0-1,2 0,0 0,2 0,0-1,0 1,2-2,0 0,9 10,-14-21,0 0,1 0,0-1,0 1,0-2,1 1,0-1,-1 0,2 0,-1 0,0-1,1-1,-1 1,1-1,0 0,0-1,0 0,0 0,3-1,12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1,'33'4,"21"3,6-1,-2-1,-6-2,-8-1,-6-1,-5 0,-3-1,-2 0,0-1,-2 1,-4-5,-1-1,-4 0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30,'38'0,"28"0,6-5,-3-1,-9 0,-10 1,-9 1,-6 2,-4 1,-8 1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1 621,'171'460,"-131"-335,-39-124,-1 0,1 0,-1 0,1-1,-1 1,1 0,0-1,0 1,-1-1,1 1,0 0,0-1,-1 0,1 1,0-1,0 1,0-1,0 0,0 0,-1 0,1 1,0-1,0 0,0 0,0 0,0 0,0 0,0-1,0 1,0 0,0 0,-1-1,1 1,0 0,0-1,0 1,0-1,-1 1,1-1,0 1,-1-1,1 0,0 1,-1-1,1 0,-1 1,1-1,-1 0,1 0,-1 0,1 1,-1-1,0 0,1 0,-1 0,0 0,0 0,0 0,0 0,0 0,0 0,0 1,0-1,0 0,0 0,-1 0,1 0,0 0,0 0,-1 0,123-455,-77 349,-32 89</inkml:trace>
  <inkml:trace contextRef="#ctx0" brushRef="#br0" timeOffset="617.005">1016 537,'-52'17,"32"-13,0 1,1 0,-1 2,1 1,1 0,-1 1,1 1,1 1,0 0,1 1,0 1,0 1,2 0,-5 6,17-17,0 0,0 1,1-1,-1 1,1 0,-1-1,1 1,1 0,-1 0,0 0,1 0,0 0,0 0,0 0,0 0,1-1,0 1,-1 0,1 0,1 0,-1-1,0 1,1 0,0-1,0 0,0 1,0-1,1 0,-1 0,1 0,0 0,-1 0,1-1,1 0,-1 1,0-1,0 0,1 0,0-1,-1 1,1-1,0 0,-1 0,1 0,0 0,3 0,2-2,1 0,0 0,-1-1,1-1,-1 1,0-2,0 1,0-1,0 0,-1-1,5-3,-2 2,178-133,-175 127,7-4,-1-1,0-1,-2-1,0-1,-2 0,0-1,-1-1,-1-1,-1 0,-1 0,-1-1,-1-1,-1 0,-2 0,0-1,-2 1,1-8,-4 25,-1-1,1 0,-1 0,-1 0,1 1,-2-1,1 0,-1 0,0 0,-1 0,0 1,-1-1,0 1,0 0,0-1,-1 1,-1 1,1-1,-1 1,0-1,-1 1,0 1,0-1,0 1,-1 0,0 1,0-1,0 2,-1-1,0 1,-2-1,3 3,-1 0,0 1,0 0,1 1,-1-1,0 1,0 1,0 0,0 0,0 0,1 1,-1 0,1 1,-1-1,1 2,0-1,0 1,0 0,0 0,1 1,0 0,0 0,0 0,-1 2,-6 7,1 0,0 1,1 0,0 1,1 0,1 1,1 0,0 0,-3 13,7-17,0-1,1 1,1 0,0 0,1 0,0 0,1 0,0 0,1 0,1 0,0 0,1 0,0 0,1-1,0 0,1 0,1 1,7 14,1-1,1 0,1-1,1-1,1-1,1 0,1-1,2-1,0-1,0-2,12 7,-12-12,-3-5</inkml:trace>
  <inkml:trace contextRef="#ctx0" brushRef="#br0" timeOffset="1063.088">1553 198,'81'372,"-81"-371,0 1,0 0,0-1,0 1,0 0,0 0,1-1,-1 1,1 0,-1-1,1 1,0 0,-1-1,1 1,0-1,0 0,0 1,0-1,0 1,1-1,-1 0,0 0,1 0,-1 0,1 0,-1 0,1 0,-1 0,1-1,-1 1,1-1,0 1,-1-1,1 1,0-1,0 0,-1 0,1 0,0 0,-1 0,1 0,0-1,0 1,-1 0,1-1,0 1,-1-1,1 0,-1 0,1 1,-1-1,1 0,-1-1,67-101,-43 55,162-267,-174 291</inkml:trace>
  <inkml:trace contextRef="#ctx0" brushRef="#br0" timeOffset="1447.08">678 960,'53'0,"0"-3,0-1,-1-3,20-6,329-69,-233 50,-59 9,-85 19</inkml:trace>
  <inkml:trace contextRef="#ctx0" brushRef="#br0" timeOffset="2082.925">1045 1242,'-19'5,"0"0,0 1,0 1,1 1,0 0,0 2,1 0,0 0,1 2,0 0,1 1,1 1,0 0,0 0,2 2,0 0,0 0,1 3,9-15,0 0,0 0,1 0,0 0,0 0,0 1,1-1,-1 0,1 1,0-1,0 0,1 1,-1-1,1 0,0 0,0 1,0-1,1 0,-1 0,1 0,0 0,0 0,0-1,1 1,0-1,-1 1,1-1,0 0,1 0,-1 0,0-1,1 1,-1-1,1 0,0 0,0 0,0 0,0 0,0-1,0 0,4 1,6-2,-1 0,1 0,-1-1,0-1,1 0,-1-1,0-1,0 0,-1 0,1-1,-1-1,0 0,0-1,-1 0,0-1,0 0,0-1,-1 0,-1 0,3-4,105-126,-103 125,-1-2,-1 1,-1-2,0 1,-1-2,-1 1,-1-1,0 0,-2-1,0 0,-1 0,0-1,-2 1,0-1,-2 1,0-1,-1-14,-1 29,1 1,-1-1,-1 0,1 0,0 1,-1-1,0 0,0 1,-1 0,1-1,-1 1,0 0,0 1,0-1,-1 0,1 1,-1 0,0-1,0 1,0 1,0-1,0 1,-1 0,1 0,-1 0,1 0,-1 1,0 0,0 0,1 0,-1 0,0 1,0 0,0 0,0 0,0 1,0-1,0 1,1 0,-1 1,0-1,-1 2,-5 6,0 0,0 1,1 0,0 1,1 0,0 0,1 1,0 0,0 1,2-1,0 2,0-1,1 1,0 3,-1-1,1 0,1 1,0-1,2 1,0 0,0-1,2 1,0 0,1 0,0 0,2 0,0-1,3 11,-3-16,1-1,0 0,0 0,0 0,2-1,-1 1,1-1,0-1,1 1,0-1,0 0,1 0,0-1,1 0,-1-1,1 0,0 0,1-1,-1 0,1 0,6 1,-4-3,0-1,0 0,0-1,0 0,0-1,0 0,1-1,-1 0,0-1,0 0,-1-1,1-1,-1 0,1 0,-1-1,0 0,-1-1,1-1,-1 1,4-5,4-1</inkml:trace>
  <inkml:trace contextRef="#ctx0" brushRef="#br0" timeOffset="2331.082">1835 1101,'-19'39,"-11"26,-6 8,4-5,7-8,8-10,2-13,3-13</inkml:trace>
  <inkml:trace contextRef="#ctx0" brushRef="#br0" timeOffset="2582.08">1496 1101,'20'34,"19"20,5 6,-1-2,-4-11,-2-10,-4-9,-2-6,-2-2,0-4,-1 0,-1-2,1-4,-5-4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2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707 185,'-84'193,"-76"243,54-170,103-247,12-26,15-29,116-250,48-217,-172 455,-10 89,-7-15,2-1,0 1,2 0,0-1,2 1,1-1,1 0,1-1,7 14,111 299,-125-335,-1-1,0 1,1 0,-1-1,1 1,0 0,-1-1,1 1,0-1,0 1,0-1,0 1,0-1,0 0,1 1,-1-1,0 0,1 0,-1 0,1 0,-1 0,1 0,-1-1,1 1,0 0,-1-1,1 1,0-1,-1 0,1 0,0 1,0-1,-1 0,1 0,0-1,0 1,-1 0,1-1,0 1,-1 0,1-1,0 0,-1 0,1 1,-1-1,1 0,-1 0,1 0,-1 0,0-1,0 1,1-1,10-16,0 0,-2-1,0-1,-1 0,-1 0,-1-1,-1 0,3-17,8-21,3-7,-3-1,-2-1,-4 0,-2-1,-3-9,18-95,-17 150,0 6</inkml:trace>
  <inkml:trace contextRef="#ctx0" brushRef="#br0" timeOffset="1069.057">1328 749,'12'3,"1"0,0-1,0-1,0-1,0 0,0 0,0-1,0-1,0 0,0-1,0 0,-1-1,1 0,-1-1,0-1,-1 1,1-2,-1 0,-1 0,1-1,-1-1,0 1,-1-2,0 1,-1-1,0 0,0-1,-1 0,0 0,-1-1,-1 0,0 0,2-5,-7 14,1 0,-1 0,1 1,-1-1,0 0,0 0,0 0,-1 0,1 0,-1 0,1 0,-1 0,0 0,0 1,-1-1,1 0,0 1,-1-1,1 1,-1-1,0 1,0 0,0 0,0 0,0 0,-1 0,1 0,-1 1,1-1,-1 1,1-1,-1 1,0 0,0 0,0 0,1 1,-1-1,0 1,0-1,-1 1,-5-1,0 0,0 1,-1 0,1 0,0 1,0 0,0 1,0 0,0 1,0-1,1 2,-7 2,3 3,0 1,0 0,1 0,1 1,0 1,0-1,1 2,1-1,0 1,1 1,0-1,1 1,1 0,0 1,0-1,2 1,0 0,1 0,0 0,1 0,1 0,0 1,2 5,-1-15,0-1,0 0,1 1,0-1,0 0,1 0,-1 0,1 0,0 0,1-1,-1 1,1-1,0 0,0 0,0 0,0 0,1-1,-1 0,1 0,0 0,0 0,0-1,0 0,1 0,-1-1,0 1,1-1,-1 0,1 0,0-1,-1 0,1 0,0 0,2-1,15-3,1-2,-1 0,0-1,0-2,-1 0,0-2,-1 0,0-1,-1-1,0-1,-1-1,3-4,148-127,-130 88,-40 57,-1 1,1-1,-1 1,1 0,-1-1,1 1,-1-1,1 1,-1 0,1 0,-1-1,0 1,1 0,-1 0,1 0,-1-1,0 1,1 0,-1 0,0 0,1 0,-1 0,0 0,1 1,-1-1,1 0,-1 0,0 0,1 0,-1 1,1-1,-1 0,1 1,-1-1,0 0,1 1,0-1,-1 1,1-1,-1 1,1-1,-1 1,1-1,0 1,-1-1,1 1,0 0,0-1,0 1,-1-1,1 1,0 0,0-1,0 1,0-1,0 1,0 0,0-1,0 1,0 0,-5 5,0 1,1 0,0 0,0 0,1 0,-1 1,2-1,-1 1,1 0,0 0,1 0,-1 0,2 0,-1 0,1 1,0-1,1 0,0 0,1 0,-1 0,1 0,1 0,-1-1,3 6,2-9,0 0,1 0,-1-1,0 0,1 0,0-1,0 0,-1 0,1-1,0 0,1 0,-1-1,0 0,0 0,0-1,0 0,7-2,4-2,-1 0,1-1,-2-1,1-1,-1-1,0 0,-1-1,0-1,-1 0,0-1,-1-1,0 0,-1-1,11-15,16-11,-16 21,-15 38,-11 0,4 81,-2-98,1 1,0 0,0 0,0 0,0-1,1 1,-1-1,1 1,-1-1,1 0,0 1,0-1,0 0,0 0,1 0,-1 0,0-1,1 1,-1-1,1 1,0-1,-1 0,1 0,0 0,0 0,0-1,0 1,-1-1,1 0,0 0,0 0,0 0,4 0,-1-1,0 1,1-1,-1-1,0 1,0-1,0 0,0-1,0 0,-1 0,1 0,-1 0,0-1,0 0,0 0,0 0,0 0,-1-1,3-4,67-108,-59 91,-11 17,0-1,0 0,0 0,-1 0,-1 0,0 0,0-1,-1 1,0-11,-1-3</inkml:trace>
  <inkml:trace contextRef="#ctx0" brushRef="#br0" timeOffset="2300.281">3754 383,'-26'9,"1"1,0 2,0 1,1 1,1 0,0 2,1 1,1 1,0 0,-1 5,18-20,1 0,0 0,1 0,-1 1,0 0,1-1,0 1,0 0,0 0,0 0,1 0,-1 0,1 1,0-1,1 0,-1 0,1 1,-1-1,1 1,1-1,-1 0,1 1,-1-1,1 0,0 1,1-1,-1 0,1 0,0 0,0 0,0 0,0-1,1 1,0-1,-1 1,1-1,0 0,1 0,-1 0,1 0,-1-1,1 1,0-1,-1 0,1 0,1-1,-1 1,0-1,0 0,0 0,4 0,5-3,-1 0,1-1,-1-1,0 0,-1 0,1-2,-1 1,0-1,0-1,0 0,-1-1,0 1,-1-2,0 0,0 0,-1 0,0-1,5-9,154-192,-167 210,1 0,-1-1,0 1,1-1,-1 1,0 0,1-1,0 1,-1 0,1-1,0 1,0 0,0 0,-1 0,1 0,0 0,1 0,-1 0,0 0,0 0,0 0,0 1,1-1,-1 0,0 1,1-1,-1 1,1-1,-1 1,0 0,1 0,-1 0,1 0,-1 0,1 0,-1 0,0 0,1 0,-1 1,1-1,-1 0,0 1,1-1,-1 1,0 0,1-1,-1 1,0 0,1 0,5 129,-9-90,10 193,5-105,-7 1,-8 108,2-204,-2 1,-1-1,-2 0,-1 0,-1 0,-2-1,-2 0,0-1,-12 21,18-45,1-1,-1 0,1 0,-2 0,1-1,-1 0,0 0,0 0,0 0,0-1,-1 0,0-1,0 1,0-1,0-1,0 1,-1-1,1-1,-1 1,1-1,-1-1,0 1,1-1,-1 0,0-1,1 0,-1 0,0-1,1 0,0 0,-1-1,1 0,-4-2,3-2,0 0,1 0,0-1,0 0,1-1,0 1,0-1,1-1,0 1,1-1,0 1,0-1,1 0,0-1,1 1,0 0,1-1,0 1,1-1,0 1,0-1,1 1,1-1,-1 1,2 0,0-1,0 1,2-4,3-10,0 1,2-1,0 2,2-1,0 1,2 1,0 1,2 0,0 0,1 1,144-129,-59 81,-84 58</inkml:trace>
  <inkml:trace contextRef="#ctx0" brushRef="#br0" timeOffset="2817.395">4685 467,'-39'13,"-1"2,2 1,0 3,1 1,1 1,1 2,1 2,1 1,1 1,-19 23,46-43,0 1,0-1,1 1,0 0,0 0,1 1,0-1,0 0,1 1,-1 8,2-14,1 0,-1 1,1-1,0 0,0 0,0 1,1-1,-1 0,1 0,0 0,0 0,0 0,0 0,1 0,-1 0,1 0,-1 0,1-1,0 1,0-1,1 1,-1-1,0 0,1 0,-1 0,1 0,0 0,-1 0,1-1,0 0,0 1,6-1,0-1,0 0,0 0,0-1,0 0,0 0,-1-1,1 0,0-1,-1 0,1 0,-1-1,0 0,0 0,-1-1,1 0,-1 0,1-2,35-25,-3-2,0-2,33-40,85-73,-148 141,46-29,-55 36,0 1,1-1,-1 1,0-1,1 1,-1-1,1 1,-1 0,1 0,-1 0,1 0,-1 0,0 0,1 0,-1 0,1 0,-1 1,1-1,-1 1,0-1,1 1,-1 0,0-1,1 1,-1 0,0 0,0 0,0 0,0 0,0 0,0 0,0 0,0 0,0 1,0-1,-1 0,1 0,0 1,0 0,2 12,1 0,-1 1,-1-1,-1 1,0-1,-1 1,0-1,-1 1,-2 2,1 28,20 86,-17-126,1-1,-1 1,1-1,0 0,1 1,-1-1,1 0,0 0,0-1,0 1,0 0,1-1,0 0,-1 0,1 0,0 0,0-1,1 0,-1 0,1 0,-1 0,1 0,-1-1,1 0,0 0,0 0,17 0</inkml:trace>
  <inkml:trace contextRef="#ctx0" brushRef="#br0" timeOffset="3436.513">5081 947,'210'-259,"-162"193,-23 37,2 1,0 1,2 1,1 1,8-4,-24 18,-14 10,1 0,-1 0,1 0,0 0,-1-1,1 1,0 0,0 0,0 0,0 1,0-1,0 0,0 0,0 0,0 1,0-1,0 0,0 1,1-1,-1 1,0 0,0-1,1 1,-1 0,0 0,0 0,1 0,-1 0,0 0,1 0,-1 0,0 0,0 1,1-1,-1 0,0 1,0-1,0 1,1 0,-1-1,0 1,0 0,0-1,0 1,0 0,0 0,0 0,-1 0,1 0,0 0,0 1,-47 131,41-122,0-1,0 1,2 0,-1 1,1-1,1 0,0 1,0 0,1-1,1 1,0 0,1 0,1 9,-1-19,-1-1,1 1,0-1,0 1,0-1,0 0,0 1,0-1,0 0,1 0,-1 0,0 0,1 0,-1 0,1 0,-1 0,1-1,-1 1,1 0,-1-1,1 1,0-1,-1 0,1 0,0 1,-1-1,1 0,0 0,-1-1,1 1,0 0,-1 0,1-1,-1 1,1-1,0 0,-1 1,1-1,-1 0,0 0,2-1,60-40,178-153,-233 188,-2 0,1 0,0 1,0 0,0 0,1 1,-1 0,1 0,1 1,-1 0,0 1,1-1,0 2,0-1,0 1,2 0,-9 4,1 0,-1 0,0 0,0 0,1 0,-1 1,-1-1,1 1,0-1,-1 1,1 0,-1-1,0 1,0 0,0 0,0 0,0 0,-1 0,1 0,-1 0,0 0,0 0,0 0,0 1,0-1,-1 0,0 0,1 0,-1 0,0-1,0 1,-1 0,1 0,-1 0,0 0,-60 202,61-202,0 0,1 0,0 0,-1-1,1 1,0 0,0 0,0 0,1 0,-1-1,1 1,0 0,-1 0,1-1,0 1,1 0,-1-1,0 1,1-1,-1 1,1-1,0 0,0 0,0 0,2 2,6-2</inkml:trace>
  <inkml:trace contextRef="#ctx0" brushRef="#br0" timeOffset="3803.428">6182 777,'52'3,"1"-3,-1-2,1-2,-1-2,0-3,3-3,-32 9,-1-1,1-1,-1 0,0-2,0-1,-1 0,0-2,-1-1,0 0,0-1,-1-1,-1-1,0-1,-1 0,-1-1,3-5,-16 17,0 1,0-1,-1 0,1 0,-1 0,0 0,0-1,-1 1,1-1,-1 1,0-1,0 1,0-1,-1 0,0 1,0-1,0 0,0 1,-1-1,0 0,0 1,0-1,0 1,-1-1,1 1,-1 0,-1 0,1-1,0 1,-1 1,0-1,0 0,0 1,0-1,-3 0,-10 1,-1 1,1 0,-1 2,0 0,1 1,-1 0,1 2,-1 0,1 0,0 2,0 0,1 1,-1 0,1 2,0-1,-3 5,-2-2,0 2,1 0,1 2,0 0,1 0,0 2,-12 16,23-26,1 0,0 1,1-1,-1 1,1 0,1 1,-1-1,1 1,1-1,-1 1,1 0,1 0,-1 0,1 0,1 0,-1 0,2 0,-1 0,1 0,0 0,0 0,1 0,2 4,2-1,2-1,-1 0,1 0,0-1,1 0,0 0,1-1,0 0,0-1,0 0,1-1,0 0,0 0,1-1,0-1,-1 0,2-1,1 1,49 13,1-2,1-3,45 1,13 3,-80-9</inkml:trace>
  <inkml:trace contextRef="#ctx0" brushRef="#br0" timeOffset="5101.262">1 1455,'430'-11,"126"-35,-89-1,53 25,56-12,161 22,-467 14,252-3,-57-26,-9 16,-247-3,128 11,-235 3,350 29,-423-29,162 2,119-16,-81 0,95 11,-227 3,133-29,-34 30,-172-1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1139,'34'7,"0"-3,1-1,0-1,-1-2,1-1,-1-2,1-2,-1 0,-1-3,1-1,14-6,18-17,0-3,-3-3,-1-3,-1-3,-3-2,-2-2,-2-3,-3-2,-1-2,-3-3,-3-1,15-31,153-274,-201 342,-9 17,0-1,1 0,0 1,0 0,0 0,0 0,1 0,0 0,0 1,0-1,1 1,-1 0,1 0,2-1,-5 6,0-1,0 1,-1 0,1-1,-1 1,1 0,-1 0,1 0,-1 0,0 1,1-1,-1 0,0 0,0 1,0-1,0 1,0-1,0 1,0-1,0 1,-1 0,1-1,-1 1,1 0,-1-1,0 1,1 0,-1 0,0-1,0 1,0 1,1 2,10 56,-3 1,-3 0,-2-1,-5 47,1-44,4-12,-2-1,-3 1,-2-1,-2 0,-2 0,-3-1,-1 0,-3-1,-21 47,19-69,0-2,-2 1,0-2,-2-1,-1 0,0-2,-2 0,0-2,-2 0,-20 10,27-18,0-2,0 0,-1-1,-1-1,1-1,-1-1,0-1,0 0,0-2,-1 0,1-2,-1 0,1-2,0 0,-1-1,1-1,1-1,-1-1,0-1,14 4,-1-1,1 1,0-2,-1 1,2-1,-1 0,1 0,0-1,0 0,0 0,1-1,0 1,0-1,0 0,1 0,0-1,1 1,0-1,0 0,0 0,1 0,0 0,1 0,0-1,0 1,1 0,0-4,0-22,1 4</inkml:trace>
  <inkml:trace contextRef="#ctx0" brushRef="#br0" timeOffset="269.832">1778 800,'0'39,"-5"21,-1 7,0-5,1-7,1-13</inkml:trace>
  <inkml:trace contextRef="#ctx0" brushRef="#br0" timeOffset="519.465">1749 377,'0'0</inkml:trace>
  <inkml:trace contextRef="#ctx0" brushRef="#br0" timeOffset="889.173">1976 1251,'69'-138,"84"-123,-149 255,13-17,-17 23,0-1,1 1,-1 0,0 0,0 0,1-1,-1 1,0 0,1 0,-1 0,0 0,1-1,-1 1,0 0,1 0,-1 0,0 0,1 0,-1 0,0 0,1 0,-1 0,0 0,1 0,-1 0,0 0,1 0,-1 0,0 1,1-1,-1 0,0 0,0 0,1 0,-1 1,0-1,1 0,-1 0,0 1,0-1,1 0,-1 0,0 1,0-1,0 0,0 1,1-1,-1 0,0 0,0 1,0-1,0 0,0 1,0-1,0 1,0-1,0 0,0 1,0-1,0 0,0 1,0-1,0 0,0 1,0-1,-1 0,1 1,0-1,11 133,-7-119,0-1,1 0,0 0,1 0,1-1,0 0,0 0,2 0,-1-1,8 6,-15-15,1 0,0-1,0 1,0-1,0 0,0 1,0-1,1 0,-1 0,0 0,0-1,1 1,-1-1,1 1,-1-1,1 0,-1 0,0 0,1 0,-1 0,1 0,-1-1,1 1,-1-1,0 0,1 0,-1 0,0 0,0 0,0 0,0 0,0-1,0 1,0-1,0 0,0 1,-1-1,1 0,-1 0,1 0,58-87,7-60,-55 132</inkml:trace>
  <inkml:trace contextRef="#ctx0" brushRef="#br0" timeOffset="1272.197">3049 773,'-13'-1,"0"0,0 1,0 1,0 0,0 1,0 0,1 1,-1 1,1 0,0 0,0 2,0-1,1 1,0 1,0 0,0 0,1 1,0 1,1 0,0 0,0 1,-3 5,7-8,1 1,-1-1,2 1,-1 0,1 0,0 1,1-1,0 1,0-1,1 1,0 0,0 0,1 0,0-1,1 1,0 0,0 0,1-1,0 1,0-1,1 1,0-1,1 0,1 1,2 0,1 0,0-1,1 0,0-1,0 0,1 0,0-1,0 0,0 0,1-1,0-1,0 0,0-1,0 0,1 0,-1-1,1-1,0 0,-1 0,1-1,0-1,-1 0,1 0,-7 0,0 1,0-1,0 0,-1-1,1 1,0-1,-1 0,1 0,-1-1,0 1,0-1,0 0,0 0,0 0,-1 0,1-1,-1 0,0 1,0-1,2-4,6-6</inkml:trace>
  <inkml:trace contextRef="#ctx0" brushRef="#br0" timeOffset="1754.018">3359 1054,'25'0,"0"-1,-1-2,1 0,0-2,-1 0,0-2,-1-1,19-8,36-48,-76 62,0-1,0 1,0 0,0-1,-1 1,1-1,-1 0,0 1,0-1,0 0,0 0,0 0,-1 0,1 0,-1 0,0 0,0 0,0 0,0 0,0 0,-1 0,1 0,-1 1,0-1,0 0,0 0,0 0,-1 1,1-1,-1 0,-1-1,-3 0,0 0,-1 0,0 1,1 0,-1 0,0 1,0 0,-1 0,1 1,0-1,-1 2,1-1,0 1,-1 0,1 1,0-1,-1 2,1-1,0 1,-2 0,-4 2,0 0,0 1,0 0,1 1,0 1,0 0,0 0,1 1,0 0,1 1,-1 1,2 0,0 0,0 0,0 1,2 1,-1-1,1 1,1 0,0 1,0 2,4-8,1 0,0 0,0 0,0 0,1 1,0-1,0 0,0 0,1 0,1 0,-1 0,1 0,0 0,0-1,1 1,0 0,0-1,1 0,0 0,0 0,0 0,1-1,0 0,0 0,0 0,1 0,12 11,1-1,1 0,0-2,1 0,1-2,0 0,3 0,170 42,-139-46,-32-5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456 105,'-3'-5,"0"0,0 0,-1 0,1 1,-1 0,0 0,0 0,-1 0,1 1,-1-1,0 1,1 0,-2 1,1-1,0 1,0 0,-1 0,1 1,-1-1,1 1,-1 0,0 1,1 0,-1 0,0 0,0 0,1 1,-1 0,-4 1,-11 9,0 2,2-1,-1 2,2 1,0 0,0 2,2 0,0 0,1 2,1-1,0 2,2 0,-8 18,11-25,1 0,1 0,0 1,1 0,0 1,1-1,1 1,0 0,1 0,1 0,0 1,1-1,1 14,1-26,-1 0,1-1,-1 1,1 0,0-1,0 1,0 0,0-1,0 1,1-1,-1 0,1 1,-1-1,1 0,0 0,0 0,0 0,0-1,0 1,1 0,-1-1,1 1,-1-1,1 0,-1 0,1 0,-1 0,1-1,0 1,-1 0,1-1,0 0,0 0,0 0,-1 0,2 0,101-24,-70 5,-2-1,0-2,-1-1,-1-2,-1-1,-1-1,-2-1,5-8,1 1,-5 7,-3-2,0-1,-2-1,-1 0,-2-2,-1 0,6-20,-20 93,-6 1,-3-20,2 0,1 0,0 0,2 0,0 0,1 0,1 0,1 0,0-1,2 0,0 0,2 0,0-1,0 1,2-2,0 0,9 10,-14-21,0 0,1 0,0-1,0 1,0-2,1 1,0-1,-1 0,2 0,-1 0,0-1,1-1,-1 1,1-1,0 0,0-1,0 0,0 0,3-1,12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1:06.6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336 183,'176'-23,"108"-30,-210 37,277-69,-328 80,-23 5,0 0,1 0,-1 1,0-1,1 0,-1 0,0 1,0-1,1 0,-1 1,0-1,0 0,1 1,-1-1,0 0,0 1,0-1,1 0,-1 1,0-1,0 1,0-1,0 0,0 1,0-1,0 1,0-1,0 0,0 1,0-1,0 1,0-1,-1 0,1 1,0-1,0 0,0 1,0-1,-1 0,1 1,0-1,0 0,-1 1,1-1,0 0,-1 1,1-1,0 0,-1 0,1 0,0 1,-1-1,1 0,-1 0,1 0,0 0,-1 0,1 0,-1 0,-41 42,15-17,2 1,0 2,2 0,0 1,-6 16,16-23,1 2,1-1,1 1,1 1,1 0,2 0,0 1,2-1,0 1,2 0,1 0,1 1,1-1,2 0,0 0,2-1,1 1,7 20,0-9,2 0,1 0,2-2,1 0,2-1,11 12,62 98,-94-144,-1-1,1 1,-1 0,0 0,1-1,-1 1,1 0,-1 0,1 0,-1 0,1 0,-1 0,1 0,-1 0,0 0,1 0,-1 0,1 0,-1 1,1-1,-1 0,1 0,-1 1,1-1,-1 0,1 0,-1 1,1-1,-1 1,1-1,0 0,-1 1,1-1,0 1,-1-1,1 1,0-1,0 1,-1-1,1 1,0-1,0 1,0-1,0 1,0-1,0 1,0-1,0 1,0 0,0-1,0 1,0-1,0 1,0-1,0 1,0-1,1 1,-1-1,0 1,0-1,1 1,-1-1,0 1,1-1,-1 1,1-1,-1 0,0 1,1-1,-1 0,-47-21,38 16,-42-19,-2 2,0 3,-1 2,-1 2,0 3,-1 2,-8 2,28 5,1 2,-1 2,0 1,0 2,1 1,0 2,0 2,0 0,1 3,1 1,0 1,1 2,0 1,1 2,2 0,0 3,1 0,0 1,-4 9,-9 24,40-55,1 1,-1-1,0 0,1 1,-1-1,0 1,1-1,0 1,-1-1,1 1,0-1,0 1,0-1,0 1,0 0,0-1,0 1,0-1,1 1,-1-1,1 1,-1-1,1 1,-1-1,1 0,0 1,0-1,0 0,0 1,0-1,0 0,0 0,0 0,0 0,1 0,-1 0,0 0,1 0,-1-1,0 1,1 0,20 5,0-4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1,'33'4,"21"3,6-1,-2-1,-6-2,-8-1,-6-1,-5 0,-3-1,-2 0,0-1,-2 1,-4-5,-1-1,-4 0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30,'38'0,"28"0,6-5,-3-1,-9 0,-10 1,-9 1,-6 2,-4 1,-8 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1 621,'171'460,"-131"-335,-39-124,-1 0,1 0,-1 0,1-1,-1 1,1 0,0-1,0 1,-1-1,1 1,0 0,0-1,-1 0,1 1,0-1,0 1,0-1,0 0,0 0,-1 0,1 1,0-1,0 0,0 0,0 0,0 0,0 0,0-1,0 1,0 0,0 0,-1-1,1 1,0 0,0-1,0 1,0-1,-1 1,1-1,0 1,-1-1,1 0,0 1,-1-1,1 0,-1 1,1-1,-1 0,1 0,-1 0,1 1,-1-1,0 0,1 0,-1 0,0 0,0 0,0 0,0 0,0 0,0 0,0 1,0-1,0 0,0 0,-1 0,1 0,0 0,0 0,-1 0,123-455,-77 349,-32 89</inkml:trace>
  <inkml:trace contextRef="#ctx0" brushRef="#br0" timeOffset="617.005">1016 537,'-52'17,"32"-13,0 1,1 0,-1 2,1 1,1 0,-1 1,1 1,1 1,0 0,1 1,0 1,0 1,2 0,-5 6,17-17,0 0,0 1,1-1,-1 1,1 0,-1-1,1 1,1 0,-1 0,0 0,1 0,0 0,0 0,0 0,0 0,1-1,0 1,-1 0,1 0,1 0,-1-1,0 1,1 0,0-1,0 0,0 1,0-1,1 0,-1 0,1 0,0 0,-1 0,1-1,1 0,-1 1,0-1,0 0,1 0,0-1,-1 1,1-1,0 0,-1 0,1 0,0 0,3 0,2-2,1 0,0 0,-1-1,1-1,-1 1,0-2,0 1,0-1,0 0,-1-1,5-3,-2 2,178-133,-175 127,7-4,-1-1,0-1,-2-1,0-1,-2 0,0-1,-1-1,-1-1,-1 0,-1 0,-1-1,-1-1,-1 0,-2 0,0-1,-2 1,1-8,-4 25,-1-1,1 0,-1 0,-1 0,1 1,-2-1,1 0,-1 0,0 0,-1 0,0 1,-1-1,0 1,0 0,0-1,-1 1,-1 1,1-1,-1 1,0-1,-1 1,0 1,0-1,0 1,-1 0,0 1,0-1,0 2,-1-1,0 1,-2-1,3 3,-1 0,0 1,0 0,1 1,-1-1,0 1,0 1,0 0,0 0,0 0,1 1,-1 0,1 1,-1-1,1 2,0-1,0 1,0 0,0 0,1 1,0 0,0 0,0 0,-1 2,-6 7,1 0,0 1,1 0,0 1,1 0,1 1,1 0,0 0,-3 13,7-17,0-1,1 1,1 0,0 0,1 0,0 0,1 0,0 0,1 0,1 0,0 0,1 0,0 0,1-1,0 0,1 0,1 1,7 14,1-1,1 0,1-1,1-1,1-1,1 0,1-1,2-1,0-1,0-2,12 7,-12-12,-3-5</inkml:trace>
  <inkml:trace contextRef="#ctx0" brushRef="#br0" timeOffset="1063.088">1553 198,'81'372,"-81"-371,0 1,0 0,0-1,0 1,0 0,0 0,1-1,-1 1,1 0,-1-1,1 1,0 0,-1-1,1 1,0-1,0 0,0 1,0-1,0 1,1-1,-1 0,0 0,1 0,-1 0,1 0,-1 0,1 0,-1 0,1-1,-1 1,1-1,0 1,-1-1,1 1,0-1,0 0,-1 0,1 0,0 0,-1 0,1 0,0-1,0 1,-1 0,1-1,0 1,-1-1,1 0,-1 0,1 1,-1-1,1 0,-1-1,67-101,-43 55,162-267,-174 291</inkml:trace>
  <inkml:trace contextRef="#ctx0" brushRef="#br0" timeOffset="1447.08">678 960,'53'0,"0"-3,0-1,-1-3,20-6,329-69,-233 50,-59 9,-85 19</inkml:trace>
  <inkml:trace contextRef="#ctx0" brushRef="#br0" timeOffset="2082.925">1045 1242,'-19'5,"0"0,0 1,0 1,1 1,0 0,0 2,1 0,0 0,1 2,0 0,1 1,1 1,0 0,0 0,2 2,0 0,0 0,1 3,9-15,0 0,0 0,1 0,0 0,0 0,0 1,1-1,-1 0,1 1,0-1,0 0,1 1,-1-1,1 0,0 0,0 1,0-1,1 0,-1 0,1 0,0 0,0 0,0-1,1 1,0-1,-1 1,1-1,0 0,1 0,-1 0,0-1,1 1,-1-1,1 0,0 0,0 0,0 0,0 0,0-1,0 0,4 1,6-2,-1 0,1 0,-1-1,0-1,1 0,-1-1,0-1,0 0,-1 0,1-1,-1-1,0 0,0-1,-1 0,0-1,0 0,0-1,-1 0,-1 0,3-4,105-126,-103 125,-1-2,-1 1,-1-2,0 1,-1-2,-1 1,-1-1,0 0,-2-1,0 0,-1 0,0-1,-2 1,0-1,-2 1,0-1,-1-14,-1 29,1 1,-1-1,-1 0,1 0,0 1,-1-1,0 0,0 1,-1 0,1-1,-1 1,0 0,0 1,0-1,-1 0,1 1,-1 0,0-1,0 1,0 1,0-1,0 1,-1 0,1 0,-1 0,1 0,-1 1,0 0,0 0,1 0,-1 0,0 1,0 0,0 0,0 0,0 1,0-1,0 1,1 0,-1 1,0-1,-1 2,-5 6,0 0,0 1,1 0,0 1,1 0,0 0,1 1,0 0,0 1,2-1,0 2,0-1,1 1,0 3,-1-1,1 0,1 1,0-1,2 1,0 0,0-1,2 1,0 0,1 0,0 0,2 0,0-1,3 11,-3-16,1-1,0 0,0 0,0 0,2-1,-1 1,1-1,0-1,1 1,0-1,0 0,1 0,0-1,1 0,-1-1,1 0,0 0,1-1,-1 0,1 0,6 1,-4-3,0-1,0 0,0-1,0 0,0-1,0 0,1-1,-1 0,0-1,0 0,-1-1,1-1,-1 0,1 0,-1-1,0 0,-1-1,1-1,-1 1,4-5,4-1</inkml:trace>
  <inkml:trace contextRef="#ctx0" brushRef="#br0" timeOffset="2331.082">1835 1101,'-19'39,"-11"26,-6 8,4-5,7-8,8-10,2-13,3-13</inkml:trace>
  <inkml:trace contextRef="#ctx0" brushRef="#br0" timeOffset="2582.08">1496 1101,'20'34,"19"20,5 6,-1-2,-4-11,-2-10,-4-9,-2-6,-2-2,0-4,-1 0,-1-2,1-4,-5-4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705 395,'0'-2,"0"-1,-1 1,1-1,-1 1,1-1,-1 1,0 0,0-1,0 1,-1 0,1 0,0 0,-1 0,1 0,-1 0,0 0,1 1,-1-1,0 0,0 1,0 0,0-1,-1 1,1 0,0 0,-1 0,1 0,0 1,-1-1,1 1,-1-1,-1 1,-91-5,77 5,-7 0,7 0,-1 0,0 1,1 0,0 2,-1 0,1 1,-11 5,27-9,0 1,0-1,1 1,-1 0,0-1,1 1,-1 0,1 0,-1 0,1 0,-1 0,1 0,0 1,-1-1,1 0,0 1,0-1,0 1,0-1,0 1,1 0,-1-1,0 1,1 0,-1-1,1 1,0 0,-1 0,1 0,0-1,0 1,0 0,0 0,0 0,1-1,-1 1,1 0,-1 0,1-1,-1 1,1 0,0-1,0 1,0-1,0 1,0-1,0 1,0-1,1 0,-1 0,0 1,1-1,1 1,10 5,1 1,-1-2,2 0,-1-1,1 0,0-1,0-1,10 1,-24-4,0 0,0 0,1 0,-1 0,0 0,0 0,0 0,0 0,0 0,0 1,1-1,-1 0,0 1,0-1,0 1,0-1,0 1,0-1,0 1,0 0,-1-1,1 1,0 0,0 0,0 0,-1 0,1 0,-1 0,1 0,0 0,-1 0,0 0,1 0,-1 0,0 0,1 0,-1 0,0 0,0 0,0 1,0-1,0 0,0 0,0 0,0 0,-1 0,1 0,0 1,-1-1,1 0,-1 0,1 0,-1 0,1 0,-1 0,0-1,0 1,1 0,-1 0,0 0,-24 23,-1 0,-2-2,0-1,-1-1,-22 11,-56 39,61-36,-88 76,132-108,-1 0,1 1,0-1,-1 1,1-1,0 1,1 0,-1 0,0 0,1 0,0 0,0 0,-1 1,2-1,-1 0,0 0,1 1,0-1,-1 0,1 1,1-1,-1 1,0-1,1 0,0 1,-1-1,1 0,1 0,-1 0,0 0,1 0,0 0,-1 0,1 0,0 0,0-1,1 1,-1-1,1 0,-1 0,2 2,14 3,-1 0,1-1,0-1,1-1,-1 0,1-1,0-1,0-1,-1-1,1 0,0-2,0 0,-1-1,1-1,11-4,32-35,-49 24</inkml:trace>
  <inkml:trace contextRef="#ctx0" brushRef="#br0" timeOffset="493.855">536 0,'-15'25,"1"-1,2 2,1-1,0 2,2-1,1 1,2 1,0 2,4-23,-53 265,-155 429,173-561,29-114,7-23,-1 0,0 1,1-1,0 0,0 1,0-1,1 1,-1 0,1-1,-1 1,1 0,0-1,1 1,-1-1,1 1,-1 0,2 2,2-2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57,'0'5,"0"6,0 7,-4-1,2-7,2-6</inkml:trace>
  <inkml:trace contextRef="#ctx0" brushRef="#br0" timeOffset="288.895">318 1,'-5'9,"-6"4,-2 4,7 0,4-4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20,'-25'-4,"0"2,-1 0,1 2,0 1,-1 1,1 1,0 1,0 1,1 1,-1 1,2 2,-1 0,1 2,0 0,1 1,0 2,1 0,-18 17,20-16,2 1,-1 0,2 1,1 1,0 0,1 1,1 1,0 0,2 1,1 0,0 0,2 2,0-1,1 1,2-1,0 2,-1 20,6-40,0-1,1 1,-1-1,1 1,0-1,0 1,0-1,1 1,-1-1,1 0,-1 0,1 0,0 0,0 0,1 0,-1 0,1 0,-1-1,1 0,0 1,0-1,0 0,0 0,0-1,0 1,0-1,1 1,-1-1,1 0,-1 0,1-1,2 1,6 1,-1-1,1-1,0 0,0-1,0 0,-1-1,1 0,-1-1,9-3,24-12,-1-2,0-3,-2-1,-1-2,-1-1,6-8,-36 28,31-21,-2-2,0-2,-2-1,-2-2,-1-1,-2-2,-1-1,-2-1,-2-2,3-10,-17 36,-20 47,1-1,1 1,2 0,1 1,1-1,2 0,3 27,-1-45,0-1,1 1,1-1,0 0,0 0,1 0,0-1,1 0,1 0,0 0,0-1,1 0,0 0,1-1,0 0,0 0,1-1,0 0,1-1,-1-1,1 1,1-1,-1-1,1 0,0-1,0 0,0-1,1-1,7 1,-15-3,0-1,0-1,1 1,-1-1,0 0,-1 0,1 0,0-1,-1 0,1 0,-1 0,0 0,0-1,0 1,0-1,-1 0,1 0,-1-1,0 1,0-1,-1 1,1-1,7-14</inkml:trace>
  <inkml:trace contextRef="#ctx0" brushRef="#br0" timeOffset="290.008">1502 105,'44'0,"27"0,8 0,-6 0,-9-5,-12-1,-10 0,-6 1,-6 1,-2 2,-2 1,0 0,1 1,-6 0</inkml:trace>
  <inkml:trace contextRef="#ctx0" brushRef="#br0" timeOffset="535.939">1559 331,'38'5,"37"-3,10-3,1-5,-10-2,-8 1,-11 1,-10 2,-4-4,-4 1,1 0,-2 2,-7-3,-9 0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0,'-247'275,"42"-11,188-243,1-3</inkml:trace>
  <inkml:trace contextRef="#ctx0" brushRef="#br0" timeOffset="348.433">0 29,'17'41,"1"0,2-1,2-2,1 0,2-1,2-2,15 17,104 81,-49-73,-106-91,-1 18</inkml:trace>
  <inkml:trace contextRef="#ctx0" brushRef="#br0" timeOffset="3482.279">1242 537,'-5'9,"-16"14,-9 6,-5 5,0 0,0-1,2-1,1-1,2-6,0-2,2-1,0-3,0-1,0-3,0-4,5-4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2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707 185,'-84'193,"-76"243,54-170,103-247,12-26,15-29,116-250,48-217,-172 455,-10 89,-7-15,2-1,0 1,2 0,0-1,2 1,1-1,1 0,1-1,7 14,111 299,-125-335,-1-1,0 1,1 0,-1-1,1 1,0 0,-1-1,1 1,0-1,0 1,0-1,0 1,0-1,0 0,1 1,-1-1,0 0,1 0,-1 0,1 0,-1 0,1 0,-1-1,1 1,0 0,-1-1,1 1,0-1,-1 0,1 0,0 1,0-1,-1 0,1 0,0-1,0 1,-1 0,1-1,0 1,-1 0,1-1,0 0,-1 0,1 1,-1-1,1 0,-1 0,1 0,-1 0,0-1,0 1,1-1,10-16,0 0,-2-1,0-1,-1 0,-1 0,-1-1,-1 0,3-17,8-21,3-7,-3-1,-2-1,-4 0,-2-1,-3-9,18-95,-17 150,0 6</inkml:trace>
  <inkml:trace contextRef="#ctx0" brushRef="#br0" timeOffset="1069.057">1328 749,'12'3,"1"0,0-1,0-1,0-1,0 0,0 0,0-1,0-1,0 0,0-1,0 0,-1-1,1 0,-1-1,0-1,-1 1,1-2,-1 0,-1 0,1-1,-1-1,0 1,-1-2,0 1,-1-1,0 0,0-1,-1 0,0 0,-1-1,-1 0,0 0,2-5,-7 14,1 0,-1 0,1 1,-1-1,0 0,0 0,0 0,-1 0,1 0,-1 0,1 0,-1 0,0 0,0 1,-1-1,1 0,0 1,-1-1,1 1,-1-1,0 1,0 0,0 0,0 0,0 0,-1 0,1 0,-1 1,1-1,-1 1,1-1,-1 1,0 0,0 0,0 0,1 1,-1-1,0 1,0-1,-1 1,-5-1,0 0,0 1,-1 0,1 0,0 1,0 0,0 1,0 0,0 1,0-1,1 2,-7 2,3 3,0 1,0 0,1 0,1 1,0 1,0-1,1 2,1-1,0 1,1 1,0-1,1 1,1 0,0 1,0-1,2 1,0 0,1 0,0 0,1 0,1 0,0 1,2 5,-1-15,0-1,0 0,1 1,0-1,0 0,1 0,-1 0,1 0,0 0,1-1,-1 1,1-1,0 0,0 0,0 0,0 0,1-1,-1 0,1 0,0 0,0 0,0-1,0 0,1 0,-1-1,0 1,1-1,-1 0,1 0,0-1,-1 0,1 0,0 0,2-1,15-3,1-2,-1 0,0-1,0-2,-1 0,0-2,-1 0,0-1,-1-1,0-1,-1-1,3-4,148-127,-130 88,-40 57,-1 1,1-1,-1 1,1 0,-1-1,1 1,-1-1,1 1,-1 0,1 0,-1-1,0 1,1 0,-1 0,1 0,-1-1,0 1,1 0,-1 0,0 0,1 0,-1 0,0 0,1 1,-1-1,1 0,-1 0,0 0,1 0,-1 1,1-1,-1 0,1 1,-1-1,0 0,1 1,0-1,-1 1,1-1,-1 1,1-1,-1 1,1-1,0 1,-1-1,1 1,0 0,0-1,0 1,-1-1,1 1,0 0,0-1,0 1,0-1,0 1,0 0,0-1,0 1,0 0,-5 5,0 1,1 0,0 0,0 0,1 0,-1 1,2-1,-1 1,1 0,0 0,1 0,-1 0,2 0,-1 0,1 1,0-1,1 0,0 0,1 0,-1 0,1 0,1 0,-1-1,3 6,2-9,0 0,1 0,-1-1,0 0,1 0,0-1,0 0,-1 0,1-1,0 0,1 0,-1-1,0 0,0 0,0-1,0 0,7-2,4-2,-1 0,1-1,-2-1,1-1,-1-1,0 0,-1-1,0-1,-1 0,0-1,-1-1,0 0,-1-1,11-15,16-11,-16 21,-15 38,-11 0,4 81,-2-98,1 1,0 0,0 0,0 0,0-1,1 1,-1-1,1 1,-1-1,1 0,0 1,0-1,0 0,0 0,1 0,-1 0,0-1,1 1,-1-1,1 1,0-1,-1 0,1 0,0 0,0 0,0-1,0 1,-1-1,1 0,0 0,0 0,0 0,4 0,-1-1,0 1,1-1,-1-1,0 1,0-1,0 0,0-1,0 0,-1 0,1 0,-1 0,0-1,0 0,0 0,0 0,0 0,-1-1,3-4,67-108,-59 91,-11 17,0-1,0 0,0 0,-1 0,-1 0,0 0,0-1,-1 1,0-11,-1-3</inkml:trace>
  <inkml:trace contextRef="#ctx0" brushRef="#br0" timeOffset="2300.281">3754 383,'-26'9,"1"1,0 2,0 1,1 1,1 0,0 2,1 1,1 1,0 0,-1 5,18-20,1 0,0 0,1 0,-1 1,0 0,1-1,0 1,0 0,0 0,0 0,1 0,-1 0,1 1,0-1,1 0,-1 0,1 1,-1-1,1 1,1-1,-1 0,1 1,-1-1,1 0,0 1,1-1,-1 0,1 0,0 0,0 0,0 0,0-1,1 1,0-1,-1 1,1-1,0 0,1 0,-1 0,1 0,-1-1,1 1,0-1,-1 0,1 0,1-1,-1 1,0-1,0 0,0 0,4 0,5-3,-1 0,1-1,-1-1,0 0,-1 0,1-2,-1 1,0-1,0-1,0 0,-1-1,0 1,-1-2,0 0,0 0,-1 0,0-1,5-9,154-192,-167 210,1 0,-1-1,0 1,1-1,-1 1,0 0,1-1,0 1,-1 0,1-1,0 1,0 0,0 0,-1 0,1 0,0 0,1 0,-1 0,0 0,0 0,0 0,0 1,1-1,-1 0,0 1,1-1,-1 1,1-1,-1 1,0 0,1 0,-1 0,1 0,-1 0,1 0,-1 0,0 0,1 0,-1 1,1-1,-1 0,0 1,1-1,-1 1,0 0,1-1,-1 1,0 0,1 0,5 129,-9-90,10 193,5-105,-7 1,-8 108,2-204,-2 1,-1-1,-2 0,-1 0,-1 0,-2-1,-2 0,0-1,-12 21,18-45,1-1,-1 0,1 0,-2 0,1-1,-1 0,0 0,0 0,0 0,0-1,-1 0,0-1,0 1,0-1,0-1,0 1,-1-1,1-1,-1 1,1-1,-1-1,0 1,1-1,-1 0,0-1,1 0,-1 0,0-1,1 0,0 0,-1-1,1 0,-4-2,3-2,0 0,1 0,0-1,0 0,1-1,0 1,0-1,1-1,0 1,1-1,0 1,0-1,1 0,0-1,1 1,0 0,1-1,0 1,1-1,0 1,0-1,1 1,1-1,-1 1,2 0,0-1,0 1,2-4,3-10,0 1,2-1,0 2,2-1,0 1,2 1,0 1,2 0,0 0,1 1,144-129,-59 81,-84 58</inkml:trace>
  <inkml:trace contextRef="#ctx0" brushRef="#br0" timeOffset="2817.395">4685 467,'-39'13,"-1"2,2 1,0 3,1 1,1 1,1 2,1 2,1 1,1 1,-19 23,46-43,0 1,0-1,1 1,0 0,0 0,1 1,0-1,0 0,1 1,-1 8,2-14,1 0,-1 1,1-1,0 0,0 0,0 1,1-1,-1 0,1 0,0 0,0 0,0 0,0 0,1 0,-1 0,1 0,-1 0,1-1,0 1,0-1,1 1,-1-1,0 0,1 0,-1 0,1 0,0 0,-1 0,1-1,0 0,0 1,6-1,0-1,0 0,0 0,0-1,0 0,0 0,-1-1,1 0,0-1,-1 0,1 0,-1-1,0 0,0 0,-1-1,1 0,-1 0,1-2,35-25,-3-2,0-2,33-40,85-73,-148 141,46-29,-55 36,0 1,1-1,-1 1,0-1,1 1,-1-1,1 1,-1 0,1 0,-1 0,1 0,-1 0,0 0,1 0,-1 0,1 0,-1 1,1-1,-1 1,0-1,1 1,-1 0,0-1,1 1,-1 0,0 0,0 0,0 0,0 0,0 0,0 0,0 0,0 0,0 1,0-1,-1 0,1 0,0 1,0 0,2 12,1 0,-1 1,-1-1,-1 1,0-1,-1 1,0-1,-1 1,-2 2,1 28,20 86,-17-126,1-1,-1 1,1-1,0 0,1 1,-1-1,1 0,0 0,0-1,0 1,0 0,1-1,0 0,-1 0,1 0,0 0,0-1,1 0,-1 0,1 0,-1 0,1 0,-1-1,1 0,0 0,0 0,17 0</inkml:trace>
  <inkml:trace contextRef="#ctx0" brushRef="#br0" timeOffset="3436.513">5081 947,'210'-259,"-162"193,-23 37,2 1,0 1,2 1,1 1,8-4,-24 18,-14 10,1 0,-1 0,1 0,0 0,-1-1,1 1,0 0,0 0,0 0,0 1,0-1,0 0,0 0,0 0,0 1,0-1,0 0,0 1,1-1,-1 1,0 0,0-1,1 1,-1 0,0 0,0 0,1 0,-1 0,0 0,1 0,-1 0,0 0,0 1,1-1,-1 0,0 1,0-1,0 1,1 0,-1-1,0 1,0 0,0-1,0 1,0 0,0 0,0 0,-1 0,1 0,0 0,0 1,-47 131,41-122,0-1,0 1,2 0,-1 1,1-1,1 0,0 1,0 0,1-1,1 1,0 0,1 0,1 9,-1-19,-1-1,1 1,0-1,0 1,0-1,0 0,0 1,0-1,0 0,1 0,-1 0,0 0,1 0,-1 0,1 0,-1 0,1-1,-1 1,1 0,-1-1,1 1,0-1,-1 0,1 0,0 1,-1-1,1 0,0 0,-1-1,1 1,0 0,-1 0,1-1,-1 1,1-1,0 0,-1 1,1-1,-1 0,0 0,2-1,60-40,178-153,-233 188,-2 0,1 0,0 1,0 0,0 0,1 1,-1 0,1 0,1 1,-1 0,0 1,1-1,0 2,0-1,0 1,2 0,-9 4,1 0,-1 0,0 0,0 0,1 0,-1 1,-1-1,1 1,0-1,-1 1,1 0,-1-1,0 1,0 0,0 0,0 0,0 0,-1 0,1 0,-1 0,0 0,0 0,0 0,0 1,0-1,-1 0,0 0,1 0,-1 0,0-1,0 1,-1 0,1 0,-1 0,0 0,-60 202,61-202,0 0,1 0,0 0,-1-1,1 1,0 0,0 0,0 0,1 0,-1-1,1 1,0 0,-1 0,1-1,0 1,1 0,-1-1,0 1,1-1,-1 1,1-1,0 0,0 0,0 0,2 2,6-2</inkml:trace>
  <inkml:trace contextRef="#ctx0" brushRef="#br0" timeOffset="3803.428">6182 777,'52'3,"1"-3,-1-2,1-2,-1-2,0-3,3-3,-32 9,-1-1,1-1,-1 0,0-2,0-1,-1 0,0-2,-1-1,0 0,0-1,-1-1,-1-1,0-1,-1 0,-1-1,3-5,-16 17,0 1,0-1,-1 0,1 0,-1 0,0 0,0-1,-1 1,1-1,-1 1,0-1,0 1,0-1,-1 0,0 1,0-1,0 0,0 1,-1-1,0 0,0 1,0-1,0 1,-1-1,1 1,-1 0,-1 0,1-1,0 1,-1 1,0-1,0 0,0 1,0-1,-3 0,-10 1,-1 1,1 0,-1 2,0 0,1 1,-1 0,1 2,-1 0,1 0,0 2,0 0,1 1,-1 0,1 2,0-1,-3 5,-2-2,0 2,1 0,1 2,0 0,1 0,0 2,-12 16,23-26,1 0,0 1,1-1,-1 1,1 0,1 1,-1-1,1 1,1-1,-1 1,1 0,1 0,-1 0,1 0,1 0,-1 0,2 0,-1 0,1 0,0 0,0 0,1 0,2 4,2-1,2-1,-1 0,1 0,0-1,1 0,0 0,1-1,0 0,0-1,0 0,1-1,0 0,0 0,1-1,0-1,-1 0,2-1,1 1,49 13,1-2,1-3,45 1,13 3,-80-9</inkml:trace>
  <inkml:trace contextRef="#ctx0" brushRef="#br0" timeOffset="5101.262">1 1455,'430'-11,"126"-35,-89-1,53 25,56-12,161 22,-467 14,252-3,-57-26,-9 16,-247-3,128 11,-235 3,350 29,-423-29,162 2,119-16,-81 0,95 11,-227 3,133-29,-34 30,-172-1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1139,'34'7,"0"-3,1-1,0-1,-1-2,1-1,-1-2,1-2,-1 0,-1-3,1-1,14-6,18-17,0-3,-3-3,-1-3,-1-3,-3-2,-2-2,-2-3,-3-2,-1-2,-3-3,-3-1,15-31,153-274,-201 342,-9 17,0-1,1 0,0 1,0 0,0 0,0 0,1 0,0 0,0 1,0-1,1 1,-1 0,1 0,2-1,-5 6,0-1,0 1,-1 0,1-1,-1 1,1 0,-1 0,1 0,-1 0,0 1,1-1,-1 0,0 0,0 1,0-1,0 1,0-1,0 1,0-1,0 1,-1 0,1-1,-1 1,1 0,-1-1,0 1,1 0,-1 0,0-1,0 1,0 1,1 2,10 56,-3 1,-3 0,-2-1,-5 47,1-44,4-12,-2-1,-3 1,-2-1,-2 0,-2 0,-3-1,-1 0,-3-1,-21 47,19-69,0-2,-2 1,0-2,-2-1,-1 0,0-2,-2 0,0-2,-2 0,-20 10,27-18,0-2,0 0,-1-1,-1-1,1-1,-1-1,0-1,0 0,0-2,-1 0,1-2,-1 0,1-2,0 0,-1-1,1-1,1-1,-1-1,0-1,14 4,-1-1,1 1,0-2,-1 1,2-1,-1 0,1 0,0-1,0 0,0 0,1-1,0 1,0-1,0 0,1 0,0-1,1 1,0-1,0 0,0 0,1 0,0 0,1 0,0-1,0 1,1 0,0-4,0-22,1 4</inkml:trace>
  <inkml:trace contextRef="#ctx0" brushRef="#br0" timeOffset="269.832">1778 800,'0'39,"-5"21,-1 7,0-5,1-7,1-13</inkml:trace>
  <inkml:trace contextRef="#ctx0" brushRef="#br0" timeOffset="519.465">1749 377,'0'0</inkml:trace>
  <inkml:trace contextRef="#ctx0" brushRef="#br0" timeOffset="889.173">1976 1251,'69'-138,"84"-123,-149 255,13-17,-17 23,0-1,1 1,-1 0,0 0,0 0,1-1,-1 1,0 0,1 0,-1 0,0 0,1-1,-1 1,0 0,1 0,-1 0,0 0,1 0,-1 0,0 0,1 0,-1 0,0 0,1 0,-1 0,0 0,1 0,-1 0,0 1,1-1,-1 0,0 0,0 0,1 0,-1 1,0-1,1 0,-1 0,0 1,0-1,1 0,-1 0,0 1,0-1,0 0,0 1,1-1,-1 0,0 0,0 1,0-1,0 0,0 1,0-1,0 1,0-1,0 0,0 1,0-1,0 0,0 1,0-1,0 0,0 1,0-1,-1 0,1 1,0-1,11 133,-7-119,0-1,1 0,0 0,1 0,1-1,0 0,0 0,2 0,-1-1,8 6,-15-15,1 0,0-1,0 1,0-1,0 0,0 1,0-1,1 0,-1 0,0 0,0-1,1 1,-1-1,1 1,-1-1,1 0,-1 0,0 0,1 0,-1 0,1 0,-1-1,1 1,-1-1,0 0,1 0,-1 0,0 0,0 0,0 0,0 0,0-1,0 1,0-1,0 0,0 1,-1-1,1 0,-1 0,1 0,58-87,7-60,-55 132</inkml:trace>
  <inkml:trace contextRef="#ctx0" brushRef="#br0" timeOffset="1272.197">3049 773,'-13'-1,"0"0,0 1,0 1,0 0,0 1,0 0,1 1,-1 1,1 0,0 0,0 2,0-1,1 1,0 1,0 0,0 0,1 1,0 1,1 0,0 0,0 1,-3 5,7-8,1 1,-1-1,2 1,-1 0,1 0,0 1,1-1,0 1,0-1,1 1,0 0,0 0,1 0,0-1,1 1,0 0,0 0,1-1,0 1,0-1,1 1,0-1,1 0,1 1,2 0,1 0,0-1,1 0,0-1,0 0,1 0,0-1,0 0,0 0,1-1,0-1,0 0,0-1,0 0,1 0,-1-1,1-1,0 0,-1 0,1-1,0-1,-1 0,1 0,-7 0,0 1,0-1,0 0,-1-1,1 1,0-1,-1 0,1 0,-1-1,0 1,0-1,0 0,0 0,0 0,-1 0,1-1,-1 0,0 1,0-1,2-4,6-6</inkml:trace>
  <inkml:trace contextRef="#ctx0" brushRef="#br0" timeOffset="1754.018">3359 1054,'25'0,"0"-1,-1-2,1 0,0-2,-1 0,0-2,-1-1,19-8,36-48,-76 62,0-1,0 1,0 0,0-1,-1 1,1-1,-1 0,0 1,0-1,0 0,0 0,0 0,-1 0,1 0,-1 0,0 0,0 0,0 0,0 0,0 0,-1 0,1 0,-1 1,0-1,0 0,0 0,0 0,-1 1,1-1,-1 0,-1-1,-3 0,0 0,-1 0,0 1,1 0,-1 0,0 1,0 0,-1 0,1 1,0-1,-1 2,1-1,0 1,-1 0,1 1,0-1,-1 2,1-1,0 1,-2 0,-4 2,0 0,0 1,0 0,1 1,0 1,0 0,0 0,1 1,0 0,1 1,-1 1,2 0,0 0,0 0,0 1,2 1,-1-1,1 1,1 0,0 1,0 2,4-8,1 0,0 0,0 0,0 0,1 1,0-1,0 0,0 0,1 0,1 0,-1 0,1 0,0 0,0-1,1 1,0 0,0-1,1 0,0 0,0 0,0 0,1-1,0 0,0 0,0 0,1 0,12 11,1-1,1 0,0-2,1 0,1-2,0 0,3 0,170 42,-139-46,-32-5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456 105,'-3'-5,"0"0,0 0,-1 0,1 1,-1 0,0 0,0 0,-1 0,1 1,-1-1,0 1,1 0,-2 1,1-1,0 1,0 0,-1 0,1 1,-1-1,1 1,-1 0,0 1,1 0,-1 0,0 0,0 0,1 1,-1 0,-4 1,-11 9,0 2,2-1,-1 2,2 1,0 0,0 2,2 0,0 0,1 2,1-1,0 2,2 0,-8 18,11-25,1 0,1 0,0 1,1 0,0 1,1-1,1 1,0 0,1 0,1 0,0 1,1-1,1 14,1-26,-1 0,1-1,-1 1,1 0,0-1,0 1,0 0,0-1,0 1,1-1,-1 0,1 1,-1-1,1 0,0 0,0 0,0 0,0-1,0 1,1 0,-1-1,1 1,-1-1,1 0,-1 0,1 0,-1 0,1-1,0 1,-1 0,1-1,0 0,0 0,0 0,-1 0,2 0,101-24,-70 5,-2-1,0-2,-1-1,-1-2,-1-1,-1-1,-2-1,5-8,1 1,-5 7,-3-2,0-1,-2-1,-1 0,-2-2,-1 0,6-20,-20 93,-6 1,-3-20,2 0,1 0,0 0,2 0,0 0,1 0,1 0,1 0,0-1,2 0,0 0,2 0,0-1,0 1,2-2,0 0,9 10,-14-21,0 0,1 0,0-1,0 1,0-2,1 1,0-1,-1 0,2 0,-1 0,0-1,1-1,-1 1,1-1,0 0,0-1,0 0,0 0,3-1,12 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1:07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0 296,'164'-17,"-2"-7,-1-7,-1-7,47-23,41-45,-246 104,1 0,-1 0,1 1,0-1,-1 1,1-1,0 1,0 0,0 0,0 0,0 0,0 1,0-1,0 1,0 0,0 0,1 0,-1 0,0 1,0-1,0 1,0 0,0-1,0 1,0 1,0-1,-1 0,1 1,0 0,-1-1,1 1,-1 0,1 0,-1 0,0 1,0-1,0 0,0 1,-1 0,2 1,5 21,-1 0,-1 1,-1 0,-1 1,-2-1,0 0,-2 1,-1-1,-1 5,1 18,0-24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1,'33'4,"21"3,6-1,-2-1,-6-2,-8-1,-6-1,-5 0,-3-1,-2 0,0-1,-2 1,-4-5,-1-1,-4 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30,'38'0,"28"0,6-5,-3-1,-9 0,-10 1,-9 1,-6 2,-4 1,-8 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1 621,'171'460,"-131"-335,-39-124,-1 0,1 0,-1 0,1-1,-1 1,1 0,0-1,0 1,-1-1,1 1,0 0,0-1,-1 0,1 1,0-1,0 1,0-1,0 0,0 0,-1 0,1 1,0-1,0 0,0 0,0 0,0 0,0 0,0-1,0 1,0 0,0 0,-1-1,1 1,0 0,0-1,0 1,0-1,-1 1,1-1,0 1,-1-1,1 0,0 1,-1-1,1 0,-1 1,1-1,-1 0,1 0,-1 0,1 1,-1-1,0 0,1 0,-1 0,0 0,0 0,0 0,0 0,0 0,0 0,0 1,0-1,0 0,0 0,-1 0,1 0,0 0,0 0,-1 0,123-455,-77 349,-32 89</inkml:trace>
  <inkml:trace contextRef="#ctx0" brushRef="#br0" timeOffset="617.005">1016 537,'-52'17,"32"-13,0 1,1 0,-1 2,1 1,1 0,-1 1,1 1,1 1,0 0,1 1,0 1,0 1,2 0,-5 6,17-17,0 0,0 1,1-1,-1 1,1 0,-1-1,1 1,1 0,-1 0,0 0,1 0,0 0,0 0,0 0,0 0,1-1,0 1,-1 0,1 0,1 0,-1-1,0 1,1 0,0-1,0 0,0 1,0-1,1 0,-1 0,1 0,0 0,-1 0,1-1,1 0,-1 1,0-1,0 0,1 0,0-1,-1 1,1-1,0 0,-1 0,1 0,0 0,3 0,2-2,1 0,0 0,-1-1,1-1,-1 1,0-2,0 1,0-1,0 0,-1-1,5-3,-2 2,178-133,-175 127,7-4,-1-1,0-1,-2-1,0-1,-2 0,0-1,-1-1,-1-1,-1 0,-1 0,-1-1,-1-1,-1 0,-2 0,0-1,-2 1,1-8,-4 25,-1-1,1 0,-1 0,-1 0,1 1,-2-1,1 0,-1 0,0 0,-1 0,0 1,-1-1,0 1,0 0,0-1,-1 1,-1 1,1-1,-1 1,0-1,-1 1,0 1,0-1,0 1,-1 0,0 1,0-1,0 2,-1-1,0 1,-2-1,3 3,-1 0,0 1,0 0,1 1,-1-1,0 1,0 1,0 0,0 0,0 0,1 1,-1 0,1 1,-1-1,1 2,0-1,0 1,0 0,0 0,1 1,0 0,0 0,0 0,-1 2,-6 7,1 0,0 1,1 0,0 1,1 0,1 1,1 0,0 0,-3 13,7-17,0-1,1 1,1 0,0 0,1 0,0 0,1 0,0 0,1 0,1 0,0 0,1 0,0 0,1-1,0 0,1 0,1 1,7 14,1-1,1 0,1-1,1-1,1-1,1 0,1-1,2-1,0-1,0-2,12 7,-12-12,-3-5</inkml:trace>
  <inkml:trace contextRef="#ctx0" brushRef="#br0" timeOffset="1063.088">1553 198,'81'372,"-81"-371,0 1,0 0,0-1,0 1,0 0,0 0,1-1,-1 1,1 0,-1-1,1 1,0 0,-1-1,1 1,0-1,0 0,0 1,0-1,0 1,1-1,-1 0,0 0,1 0,-1 0,1 0,-1 0,1 0,-1 0,1-1,-1 1,1-1,0 1,-1-1,1 1,0-1,0 0,-1 0,1 0,0 0,-1 0,1 0,0-1,0 1,-1 0,1-1,0 1,-1-1,1 0,-1 0,1 1,-1-1,1 0,-1-1,67-101,-43 55,162-267,-174 291</inkml:trace>
  <inkml:trace contextRef="#ctx0" brushRef="#br0" timeOffset="1447.08">678 960,'53'0,"0"-3,0-1,-1-3,20-6,329-69,-233 50,-59 9,-85 19</inkml:trace>
  <inkml:trace contextRef="#ctx0" brushRef="#br0" timeOffset="2082.925">1045 1242,'-19'5,"0"0,0 1,0 1,1 1,0 0,0 2,1 0,0 0,1 2,0 0,1 1,1 1,0 0,0 0,2 2,0 0,0 0,1 3,9-15,0 0,0 0,1 0,0 0,0 0,0 1,1-1,-1 0,1 1,0-1,0 0,1 1,-1-1,1 0,0 0,0 1,0-1,1 0,-1 0,1 0,0 0,0 0,0-1,1 1,0-1,-1 1,1-1,0 0,1 0,-1 0,0-1,1 1,-1-1,1 0,0 0,0 0,0 0,0 0,0-1,0 0,4 1,6-2,-1 0,1 0,-1-1,0-1,1 0,-1-1,0-1,0 0,-1 0,1-1,-1-1,0 0,0-1,-1 0,0-1,0 0,0-1,-1 0,-1 0,3-4,105-126,-103 125,-1-2,-1 1,-1-2,0 1,-1-2,-1 1,-1-1,0 0,-2-1,0 0,-1 0,0-1,-2 1,0-1,-2 1,0-1,-1-14,-1 29,1 1,-1-1,-1 0,1 0,0 1,-1-1,0 0,0 1,-1 0,1-1,-1 1,0 0,0 1,0-1,-1 0,1 1,-1 0,0-1,0 1,0 1,0-1,0 1,-1 0,1 0,-1 0,1 0,-1 1,0 0,0 0,1 0,-1 0,0 1,0 0,0 0,0 0,0 1,0-1,0 1,1 0,-1 1,0-1,-1 2,-5 6,0 0,0 1,1 0,0 1,1 0,0 0,1 1,0 0,0 1,2-1,0 2,0-1,1 1,0 3,-1-1,1 0,1 1,0-1,2 1,0 0,0-1,2 1,0 0,1 0,0 0,2 0,0-1,3 11,-3-16,1-1,0 0,0 0,0 0,2-1,-1 1,1-1,0-1,1 1,0-1,0 0,1 0,0-1,1 0,-1-1,1 0,0 0,1-1,-1 0,1 0,6 1,-4-3,0-1,0 0,0-1,0 0,0-1,0 0,1-1,-1 0,0-1,0 0,-1-1,1-1,-1 0,1 0,-1-1,0 0,-1-1,1-1,-1 1,4-5,4-1</inkml:trace>
  <inkml:trace contextRef="#ctx0" brushRef="#br0" timeOffset="2331.082">1835 1101,'-19'39,"-11"26,-6 8,4-5,7-8,8-10,2-13,3-13</inkml:trace>
  <inkml:trace contextRef="#ctx0" brushRef="#br0" timeOffset="2582.08">1496 1101,'20'34,"19"20,5 6,-1-2,-4-11,-2-10,-4-9,-2-6,-2-2,0-4,-1 0,-1-2,1-4,-5-4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705 395,'0'-2,"0"-1,-1 1,1-1,-1 1,1-1,-1 1,0 0,0-1,0 1,-1 0,1 0,0 0,-1 0,1 0,-1 0,0 0,1 1,-1-1,0 0,0 1,0 0,0-1,-1 1,1 0,0 0,-1 0,1 0,0 1,-1-1,1 1,-1-1,-1 1,-91-5,77 5,-7 0,7 0,-1 0,0 1,1 0,0 2,-1 0,1 1,-11 5,27-9,0 1,0-1,1 1,-1 0,0-1,1 1,-1 0,1 0,-1 0,1 0,-1 0,1 0,0 1,-1-1,1 0,0 1,0-1,0 1,0-1,0 1,1 0,-1-1,0 1,1 0,-1-1,1 1,0 0,-1 0,1 0,0-1,0 1,0 0,0 0,0 0,1-1,-1 1,1 0,-1 0,1-1,-1 1,1 0,0-1,0 1,0-1,0 1,0-1,0 1,0-1,1 0,-1 0,0 1,1-1,1 1,10 5,1 1,-1-2,2 0,-1-1,1 0,0-1,0-1,10 1,-24-4,0 0,0 0,1 0,-1 0,0 0,0 0,0 0,0 0,0 0,0 1,1-1,-1 0,0 1,0-1,0 1,0-1,0 1,0-1,0 1,0 0,-1-1,1 1,0 0,0 0,0 0,-1 0,1 0,-1 0,1 0,0 0,-1 0,0 0,1 0,-1 0,0 0,1 0,-1 0,0 0,0 0,0 1,0-1,0 0,0 0,0 0,0 0,-1 0,1 0,0 1,-1-1,1 0,-1 0,1 0,-1 0,1 0,-1 0,0-1,0 1,1 0,-1 0,0 0,-24 23,-1 0,-2-2,0-1,-1-1,-22 11,-56 39,61-36,-88 76,132-108,-1 0,1 1,0-1,-1 1,1-1,0 1,1 0,-1 0,0 0,1 0,0 0,0 0,-1 1,2-1,-1 0,0 0,1 1,0-1,-1 0,1 1,1-1,-1 1,0-1,1 0,0 1,-1-1,1 0,1 0,-1 0,0 0,1 0,0 0,-1 0,1 0,0 0,0-1,1 1,-1-1,1 0,-1 0,2 2,14 3,-1 0,1-1,0-1,1-1,-1 0,1-1,0-1,0-1,-1-1,1 0,0-2,0 0,-1-1,1-1,11-4,32-35,-49 24</inkml:trace>
  <inkml:trace contextRef="#ctx0" brushRef="#br0" timeOffset="493.855">536 0,'-15'25,"1"-1,2 2,1-1,0 2,2-1,1 1,2 1,0 2,4-23,-53 265,-155 429,173-561,29-114,7-23,-1 0,0 1,1-1,0 0,0 1,0-1,1 1,-1 0,1-1,-1 1,1 0,0-1,1 1,-1-1,1 1,-1 0,2 2,2-2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57,'0'5,"0"6,0 7,-4-1,2-7,2-6</inkml:trace>
  <inkml:trace contextRef="#ctx0" brushRef="#br0" timeOffset="288.895">318 1,'-5'9,"-6"4,-2 4,7 0,4-4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20,'-25'-4,"0"2,-1 0,1 2,0 1,-1 1,1 1,0 1,0 1,1 1,-1 1,2 2,-1 0,1 2,0 0,1 1,0 2,1 0,-18 17,20-16,2 1,-1 0,2 1,1 1,0 0,1 1,1 1,0 0,2 1,1 0,0 0,2 2,0-1,1 1,2-1,0 2,-1 20,6-40,0-1,1 1,-1-1,1 1,0-1,0 1,0-1,1 1,-1-1,1 0,-1 0,1 0,0 0,0 0,1 0,-1 0,1 0,-1-1,1 0,0 1,0-1,0 0,0 0,0-1,0 1,0-1,1 1,-1-1,1 0,-1 0,1-1,2 1,6 1,-1-1,1-1,0 0,0-1,0 0,-1-1,1 0,-1-1,9-3,24-12,-1-2,0-3,-2-1,-1-2,-1-1,6-8,-36 28,31-21,-2-2,0-2,-2-1,-2-2,-1-1,-2-2,-1-1,-2-1,-2-2,3-10,-17 36,-20 47,1-1,1 1,2 0,1 1,1-1,2 0,3 27,-1-45,0-1,1 1,1-1,0 0,0 0,1 0,0-1,1 0,1 0,0 0,0-1,1 0,0 0,1-1,0 0,0 0,1-1,0 0,1-1,-1-1,1 1,1-1,-1-1,1 0,0-1,0 0,0-1,1-1,7 1,-15-3,0-1,0-1,1 1,-1-1,0 0,-1 0,1 0,0-1,-1 0,1 0,-1 0,0 0,0-1,0 1,0-1,-1 0,1 0,-1-1,0 1,0-1,-1 1,1-1,7-14</inkml:trace>
  <inkml:trace contextRef="#ctx0" brushRef="#br0" timeOffset="290.008">1502 105,'44'0,"27"0,8 0,-6 0,-9-5,-12-1,-10 0,-6 1,-6 1,-2 2,-2 1,0 0,1 1,-6 0</inkml:trace>
  <inkml:trace contextRef="#ctx0" brushRef="#br0" timeOffset="535.939">1559 331,'38'5,"37"-3,10-3,1-5,-10-2,-8 1,-11 1,-10 2,-4-4,-4 1,1 0,-2 2,-7-3,-9 0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0,'-247'275,"42"-11,188-243,1-3</inkml:trace>
  <inkml:trace contextRef="#ctx0" brushRef="#br0" timeOffset="348.433">0 29,'17'41,"1"0,2-1,2-2,1 0,2-1,2-2,15 17,104 81,-49-73,-106-91,-1 18</inkml:trace>
  <inkml:trace contextRef="#ctx0" brushRef="#br0" timeOffset="3482.279">1242 537,'-5'9,"-16"14,-9 6,-5 5,0 0,0-1,2-1,1-1,2-6,0-2,2-1,0-3,0-1,0-3,0-4,5-4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30,'-16'344,"3"-14,-15-100,28-185,0-45,0-10</inkml:trace>
  <inkml:trace contextRef="#ctx0" brushRef="#br0" timeOffset="303.931">1 565,'38'-10,"47"-12,13-8,0 2,-7 1,-15 4,-15 2,-13 4,-10 6,-7-1,-3 2,-3 2,1-1,-1 0,-4 1</inkml:trace>
  <inkml:trace contextRef="#ctx0" brushRef="#br0" timeOffset="6635.462">1017 1,'-1'286,"-27"-30,11-90,11-125,1-1,3 1,1 1,2-1,2 6,-3-47,-1 1,1-1,0 1,0 0,0-1,0 1,-1 0,1-1,0 1,0-1,0 1,0 0,1-1,-1 1,0 0,0-1,0 1,0 0,1-1,-1 1,0-1,1 1,-1-1,0 1,1-1,-1 1,1-1,-1 1,1-1,-1 1,1-1,-1 1,1-1,-1 0,1 0,-1 1,1-1,0 0,-1 0,1 1,0-1,-1 0,1 0,0 0,-1 0,1 0,-1 0,1 0,0 0,-1 0,1 0,0-1,-1 1,1 0,0 0,-1-1,1 1,-1 0,1-1,-1 1,1-1,30-32,-27 28,160-241,-47 123,-116 122,0 0,0 0,0 0,0 0,0 0,0 1,0-1,0 0,1 1,-1-1,0 0,0 1,1 0,-1-1,0 1,1 0,-1-1,0 1,1 0,-1 0,0 0,1 0,-1 1,0-1,1 0,-1 1,0-1,1 0,-1 1,0-1,0 1,1 0,-1 0,0-1,0 1,0 0,0 0,0 0,0 0,0 0,0 0,-1 0,1 0,0 0,-1 1,1-1,-1 0,1 0,-1 1,1-1,-1 0,0 1,0-1,1 2,10 228,10-124,-13-88</inkml:trace>
  <inkml:trace contextRef="#ctx0" brushRef="#br0" timeOffset="7169.569">1638 791,'15'2,"1"-2,-1 0,1-1,-1 0,0-1,1-1,-1 0,0-1,-1-1,1 0,-1-1,0 0,0-2,-1 1,0-2,0 0,-1 0,0-1,9-10,-19 17,0 0,0 0,-1 0,1 0,-1 0,0 0,0 0,0-1,-1 1,1 0,-1 0,1-1,-1 1,0 0,-1-1,1 1,0 0,-1-1,0 1,0 0,0 0,0 0,0 0,-1 0,1 0,-1 0,0 0,0 0,0 1,0-1,0 1,-1-1,1 1,-1 0,1 0,-1 0,0 0,0 1,0-1,0 1,0 0,0 0,0 0,0 0,-1 0,1 1,0-1,-1 1,1 0,-1 0,-9 1,-1 1,1 0,0 1,0 1,0 0,1 0,-1 1,1 1,0 0,0 1,1 0,0 1,0 0,1 1,0 0,1 0,0 1,0 1,1-1,-5 9,7-13,0 1,1-1,-1 2,1-1,1 1,-1-1,1 1,1 0,-1 1,1-1,1 1,0-1,0 1,0 0,1 0,1 0,0 0,0 0,0-1,1 1,0 0,1 0,0 0,0-1,1 1,0-1,1 0,2 5,6-2,0-1,1-1,0 0,0 0,1-1,0-1,1 0,-1-1,1-1,0 0,1-1,-1-1,1 0,-1-1,1-1,0 0,0-2,0 1,12-3,-19 2,0-1,0 0,0 0,0-1,0 0,-1 0,1-1,-1 0,0 0,0-1,-1 0,1-1,1-2,3-4</inkml:trace>
  <inkml:trace contextRef="#ctx0" brushRef="#br0" timeOffset="7424.835">2174 904</inkml:trace>
  <inkml:trace contextRef="#ctx0" brushRef="#br0" timeOffset="8057.175">2174 904,'-2'4,"0"0,0-1,0 1,0 0,0 0,1 1,0-1,0 0,0 0,0 1,1-1,-1 0,1 1,0-1,1 0,-1 1,1-1,0 3,1-7,-1 0,0 0,1 0,-1 0,0 0,1-1,-1 1,0 0,1-1,-1 1,0-1,0 1,1-1,-1 0,0 1,0-1,0 0,0 0,0 0,0 0,0 0,0 0,-1 0,1 0,0 0,-1-1,1 1,-1 0,1 0,0-1,-1 2,124-174,-22 62,-102 112,1 0,-1 1,0-1,0 0,0 0,0 1,0-1,1 0,-1 1,0-1,0 0,0 0,1 0,-1 1,0-1,0 0,1 0,-1 0,0 1,1-1,-1 0,0 0,0 0,1 0,-1 0,0 0,1 0,-1 0,0 0,1 0,-1 0,0 0,1 0,-1 0,0 0,1 0,-1 0,0 0,1 0,-1 0,0 0,0-1,1 1,-1 0,0 0,0 0,1 0,-1-1,0 1,0 0,1 0,-1-1,0 1,0 0,0-1,-11 37,7-24,2-5,0 0,1-1,-1 1,2 0,-1 0,1-1,0 1,0 0,1 0,0 0,0 0,0-1,1 1,0-1,0 1,1-1,0 0,0 0,1 0,-1 0,1 0,0-1,1 0,-1 1,1-2,0 1,1-1,-1 1,1-1,0-1,-1 1,2-1,-1 0,0-1,1 1,-1-1,1-1,6 2,-3-2,1-1,-1 0,1-1,-1 0,1 0,-1-1,0-1,0 0,0 0,0-1,0 0,-1-1,0 0,0 0,0-1,0 0,-1-1,0 0,-1 0,1 0,-1-1,-1 0,0-1,0 0,0 1,-1-2,-1 1,3-6,30-55,-25 51,-1-1,0-1,-2 1,0-2,-2 1,0-1,-1 0,1-13,-8 11,-3 6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0,'-9'0,"-4"5,6 2,3-1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0,'-4'5,"-3"6,1 7,2 4,0-1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1:07.2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1,'-5'38,"-1"18,5 4,2-13,2-15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19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0,'-8'3,"0"-1,-1 1,1 0,0 1,1 0,-1 0,1 1,0 0,0 0,0 1,1-1,-1 1,1 1,1-1,0 1,-1 0,2 1,-1-1,-2 8,6-14,-231 332,4-70,139-158,73-98,12-12</inkml:trace>
  <inkml:trace contextRef="#ctx0" brushRef="#br0" timeOffset="400.969">58 57,'33'103,"139"256,-44-118,-66-152,-62-90,0 1,0 0,0-1,0 1,0 0,0-1,0 1,-1-1,1 1,0 0,0-1,1 1,-1 0,0-1,0 1,0-1,0 1,0 0,0-1,0 1,1 0,-1-1,0 1,0 0,0-1,1 1,-1 0,0 0,0-1,1 1,-1 0,0 0,1-1,-1 1,0 0,1 0,-1 0,0 0,1-1,-1 1,0 0,1 0,-1 0,1 0,-1 0,0 0,1 0,-1 0,0 0,1 0,-1 0,1 0,-1 1,0-1,-9-40,0 13,1 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0,'4'5,"8"1,5 0,5-1,4-2,2 0,1-2,0-1,0 0,1 0,-1 0,0-1,-1 1,0 0,-4 0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1,-5-3,-4 0,-7 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19 618,'-10'0,"2"0,7 5,9 1,7 0,7-1,3-2,3-1,2-5,0-3,-1 0,1 1,-1-4,0 0,-6 2</inkml:trace>
  <inkml:trace contextRef="#ctx0" brushRef="#br0" timeOffset="951.93">188 956,'61'-10,"-1"-3,0-3,-1-2,-1-3,-1-3,3-3,-36 17,0-1,0-1,-1 0,-1-2,0-1,-1-1,-1-1,0 0,-1-2,-1 0,-1-1,-1 0,10-17,-24 34,1 0,-1-1,0 0,0 1,0-1,-1 0,1 0,-1 0,0 0,0 0,0 0,-1 0,1 0,-1-1,0 1,0 0,0 0,-1 0,0 0,0-1,0 1,0 0,0 1,-1-1,0 0,0 0,0 0,0 1,0-1,-1 1,1 0,-1 0,-3-3,2 3,-1 0,1 0,-1 0,0 1,0-1,0 1,0 0,0 1,0-1,0 1,-1 0,1 1,-1-1,1 1,0 0,-1 0,1 0,-1 1,1 0,0 0,-1 1,1-1,0 1,0 0,0 0,0 1,1 0,-1 0,1 0,-1 0,0 1,-3 4,-1 0,1 1,1-1,0 1,0 1,1 0,0 0,0 0,1 0,1 1,0 0,0 0,1 0,0 0,1 0,1 1,-1-1,2 1,0 0,0-1,1 1,0-1,1 1,1-1,-1 0,2 0,0 0,0 0,1-1,0 1,1-1,0 0,0-1,1 0,1 0,-1 0,1-1,7 5,0-3,0-2,1 0,0 0,1-2,0 0,0 0,0-2,1 0,-1-1,1-1,0-1,0 0,14-2,-10-4,0-2,0 0,0 0,-1-2,-1-1,0-1,0 0,-1-2,0 0,-1-1,-1-1,0 0,-1-2,-1 0,10-13,-16 18,0 0,-1-1,0 0,-1-1,-1 1,0-1,0 0,-2-1,0 1,0-3,-3 16,-1 0,0-1,1 1,-1 0,0 0,0-1,0 1,0 0,0-1,0 1,0 0,0 0,0-1,-1 1,1 0,-1 0,1 0,-1-1,1 1,-1 0,1 0,-1 0,0 0,0 0,0 0,0 0,1 0,-1 0,0 1,0-1,-1 0,1 0,0 1,0-1,0 1,0-1,-1 1,1 0,0-1,0 1,-1 0,1 0,0 0,0 0,-1 0,1 0,-57 19,51-13,0 0,1 1,0-1,0 1,1 0,0 1,0 0,0-1,1 1,0 1,1-1,0 0,0 1,1 0,0 0,1-1,0 1,0 0,0 0,2 0,-1 0,1 0,0 0,1 0,0 0,0 0,1-1,0 1,0-1,1 0,0 0,1 0,0-1,0 1,5 4,0-3,1-1,0 0,0 0,0-2,1 1,0-1,0-1,1 0,0-1,-1 0,1-1,1-1,-1 0,0-1,0 0,1-1,-1 0,0-1,1-1,7-1,7-6,-1-1,0 0,-1-2,-1-2,0 0,0-1,-1-2,-2 0,1-2,-2 0,-1-1,0-1,3-6,-11 13,0-1,-1 1,-1-2,-1 1,0-1,0-1,-2 0,0 0,-1 0,-1-1,1-4,-6 20,1 0,0-1,-1 1,1 0,-1-1,1 1,-1 0,0-1,0 1,0 0,0-1,-1 1,1-1,-1 1,1 0,-1 0,0-1,0 1,0 0,0 0,0 0,0 0,-1 0,1 0,-1 0,1 1,-1-1,0 0,0 1,0-1,0 1,0 0,0 0,0-1,0 1,0 1,0-1,-1 0,1 1,0-1,-1 1,1-1,0 1,-1 0,1 0,0 0,-1 0,1 1,-1-1,1 1,0-1,0 1,-1 0,1 0,0 0,-7 4,0 1,1 0,0 0,0 1,1 0,0 0,0 0,0 1,1 0,1 1,-1-1,1 1,1 0,-1 1,2-1,-1 1,1-1,1 1,0 0,0 1,0-5,1 0,0 0,0 0,1 1,-1-1,1 0,1 1,-1-1,1 0,0 0,1 1,-1-1,1 0,1 0,-1 0,1-1,0 1,0-1,0 1,1-1,0 0,0 0,0-1,1 1,-1-1,1 0,0 0,1-1,-1 1,0-1,1 0,2 0,-1-1,0-1,-1 0,1 0,0 0,0-1,0 0,0-1,0 0,-1 0,1 0,0-1,0 0,-1 0,0 0,1-1,-1 0,0 0,0-1,2-2,8-3</inkml:trace>
  <inkml:trace contextRef="#ctx0" brushRef="#br0" timeOffset="1370.387">2023 54,'21'-10,"0"2,0 0,1 1,0 1,0 2,0 0,6 0,-25 4,-1-1,1 1,0-1,-1 1,1 0,0 0,-1 0,1 0,0 1,-1-1,1 1,0-1,-1 1,1 0,-1 0,1 0,-1 1,0-1,1 0,-1 1,0 0,0-1,0 1,0 0,0 0,0 0,-1 0,1 0,-1 1,1-1,-1 0,0 1,0-1,0 1,0 0,-1-1,1 1,-1-1,1 1,-1 0,0-1,0 1,0 0,0 0,-1-1,1 2,-4 11,0 0,-1 0,0-1,-1 1,-1-2,0 1,-1-1,-5 7,-32 62,44-79,0 0,0 1,1-1,-1 1,1-1,-1 1,1-1,1 0,-1 1,0-1,1 1,-1-1,1 0,0 1,0-1,1 0,-1 0,1 0,-1 1,1-2,0 1,0 0,0 0,1-1,-1 1,1-1,-1 0,1 1,0-1,0 0,0-1,0 1,0-1,0 1,0-1,0 0,1 0,-1 0,0 0,1-1,-1 0,1 1,-1-1,1 0,-1-1,1 1,-1-1,3 0,23-3,-3-2</inkml:trace>
  <inkml:trace contextRef="#ctx0" brushRef="#br0" timeOffset="1884.399">2982 251,'-178'284,"128"-191,-5-4,-3-1,-5-2,37-54,15-18</inkml:trace>
  <inkml:trace contextRef="#ctx0" brushRef="#br0" timeOffset="2567.31">2474 307,'23'39,"1"-1,2-2,2 0,1-2,17 14,93 120,-36-6,-74-129,-15-26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86 282,'1'-2,"0"0,1 0,-1 1,1-1,0 0,-1 1,1-1,0 1,0-1,0 1,0 0,0 0,0 0,1 0,-1 0,0 1,0-1,1 1,-1-1,0 1,1 0,-1 0,0 0,1 0,-1 0,1 0,196 25,-29-52,-114 25,-32 2</inkml:trace>
  <inkml:trace contextRef="#ctx0" brushRef="#br0" timeOffset="407.148">0 508,'34'0,"20"0,6 0,-2-5,-6-1,-8 0,-6 1,-4 2,-4 1,-2 1,-1 0,0 1,0 0,-5-4,-1-3,-4 1</inkml:trace>
  <inkml:trace contextRef="#ctx0" brushRef="#br0" timeOffset="1070.702">283 0,'2'8,"0"-1,1 0,-1 0,2 0,-1-1,1 1,0-1,0 1,0-1,1-1,0 1,1-1,-1 0,1 0,0 0,0-1,0 0,1 0,-1 0,1-1,0 0,0 0,0-1,0 0,3 0,17 10,1 1,-3-2,0 1,-1 1,-1 1,0 1,-1 1,15 13,-34-27,0 0,1 1,-1-1,0 1,0-1,0 1,-1 0,1 0,-1 0,1 0,-1 0,0 1,0-1,-1 1,1 0,-1-1,0 1,1 0,-2 0,1 0,0-1,-1 1,0 0,0 0,0 0,0 0,-1 0,1 0,-1 0,0 0,0-1,-1 3,-181 129,155-113,4-4,1 1,0 0,2 2,0 0,2 2,0 0,-12 21,29-42,1 1,-1-1,1 1,-1 0,1-1,0 1,0 0,0 0,0 0,0 0,1 0,0 0,-1 0,1 0,0 0,0 0,1 0,-1 1,1-1,-1 0,1-1,0 1,0 0,0 0,1 0,0 1,10 7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47,'428'0,"-406"-1,0-1,-1-1,1-1,-1-1,0 0,0-2,11-5,-14 5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0,'33'5,"31"1,9-5,-3-2,-9-2,-10 1,-8 0,-13 0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1 622,'19'0,"26"0,14 0,3 0,-5-5,-3-1,-5 0,-6 1,-6 1,-5-3,-2 0,-2 0,-6 2</inkml:trace>
  <inkml:trace contextRef="#ctx0" brushRef="#br0" timeOffset="1251.033">678 848,'449'-281,"-426"264,-13 12,-1-1,0 0,0-1,0 0,-1 0,0-1,-1 0,0 0,0-1,-1 0,0 0,0-1,-1 1,0-1,-1-1,-3 10,-1 0,1 0,-1 0,1-1,-1 1,0 0,1 0,-1 0,0-1,0 1,0 0,0 0,0-1,0 1,0 0,-1 0,1 0,0-1,-1 1,1 0,0 0,-1 0,0 0,1 0,-1 0,0 0,1 0,-1 0,0 0,0 0,0 0,0 1,0-1,0 0,0 1,0-1,0 0,0 1,0-1,0 1,-1 0,1-1,0 1,0 0,0 0,-1 0,1 0,0 0,0 0,-2 0,-58 22,49-14,0 1,1 0,0 0,0 2,1-1,0 1,1 1,0-1,1 2,0-1,1 1,1 0,0 1,1-1,0 1,1 0,-2 10,5-18,1 0,0-1,0 1,0 0,0-1,1 1,0 0,0-1,1 1,0-1,0 1,0-1,0 0,1 0,0 0,0 0,0 0,0-1,1 0,0 1,0-1,0 0,1-1,-1 1,1-1,0 0,0 0,0 0,0-1,0 0,8 4,-1-1,1-1,0 0,0-1,1 0,-1-1,1-1,-1 0,1-1,-1 0,1-1,3-1,28-6,-1-3,1-1,-2-3,0-1,-1-2,0-2,-2-1,0-3,17-14,-48 32,-1 1,1-2,-2 1,1-1,-1 0,0 0,0-1,-1 0,0 0,0-1,-1 0,-1 1,1-2,-1 1,-1-1,1 1,-2-1,1 0,-2 0,2-9,-4 17,1-1,-1 1,1-1,-1 1,0-1,0 1,0-1,0 1,0 0,-1-1,1 1,-1 0,0 0,1 0,-1 0,0 0,0 1,0-1,0 1,-1-1,1 1,0 0,-1 0,1 0,-1 0,1 0,-1 0,1 1,-1-1,1 1,-1-1,0 1,1 0,-1 0,1 1,-1-1,0 0,1 1,-1 0,1-1,-1 1,1 0,-1 0,1 1,0-1,0 0,-1 1,1-1,0 1,0 0,0 0,1 0,-1 0,0 0,1 0,-1 0,1 1,-6 4,0 2,1-1,0 1,1 0,-1 0,2 0,-1 1,2-1,-1 1,1 0,1 1,-1-1,2 0,0 1,0 2,0-7,1 0,0 1,0-1,0 0,1 0,0 1,0-1,1 0,-1 0,2 0,-1 0,0-1,1 1,0-1,1 1,-1-1,1 0,0 0,0-1,0 1,1-1,0 0,-1 0,2 0,-1-1,0 1,7 1,0-1,0 0,0-1,1 0,-1 0,1-2,-1 1,1-2,0 0,0 0,-1-1,1-1,-1 0,1 0,-1-2,0 1,0-2,4-1,7-4,-1-1,0-1,0-1,-1-1,-1-1,-1 0,9-10,-18 16,0-1,0 0,-1-1,0 0,-1 0,0-1,-1 0,0-1,-1 1,-1-1,0 0,0-1,-2 1,1-1,-2 0,1-12,-2 24,-1-1,0 0,0 1,0-1,0 0,0 1,-1-1,1 0,-1 1,0-1,1 1,-1-1,0 1,-1-1,1 1,0 0,-1 0,1-1,-1 1,0 0,0 0,0 0,0 1,0-1,0 0,0 1,0 0,-1-1,1 1,-1 0,1 0,-1 0,1 0,-1 1,0-1,1 1,-1 0,0-1,1 1,-1 0,0 1,1-1,-1 0,0 1,1-1,-1 1,1 0,-1 0,0 0,-2 2,-1 1,1-1,0 1,0 0,0 1,0-1,1 1,0 0,0 0,0 0,0 0,1 1,0-1,0 1,1 0,-1 0,1 0,1 0,-1 1,1-1,0 0,0 1,1-1,0 0,0 1,1 1,0 3,0 0,1 0,0 0,1-1,1 1,-1-1,2 0,-1 0,1-1,1 1,0-1,0 0,1 0,0-1,2 1,0-1,0 0,1-1,0 0,0-1,1 0,0 0,0-1,0-1,1 0,0 0,-1-2,1 1,0-1,0-1,1 0,11 1</inkml:trace>
  <inkml:trace contextRef="#ctx0" brushRef="#br0" timeOffset="1683.898">2513 1,'274'5,"-233"7,-41-11,1-1,-1 1,1-1,0 1,-1-1,1 1,-1 0,0-1,1 1,-1 0,0 0,1-1,-1 1,0 0,0 0,1-1,-1 1,0 0,0 0,0-1,0 1,0 0,0 0,0 0,-1-1,1 1,0 0,0 0,-1-1,1 1,0 0,-1 0,1-1,0 1,-1 0,1-1,-1 1,1-1,-1 1,0-1,1 1,-1-1,0 1,1-1,-1 1,0-1,-26 25,21-21,0 0,1 0,-1 0,1 1,0 0,0 0,0 0,1 0,-1 1,1 0,1 0,-1 0,1 0,0 0,0 1,1 0,0-1,0 1,1 0,0 0,0 0,0 0,1 0,0 0,0 0,1 0,0 2,5-1,-1-1,2 0,-1 0,0 0,1-1,1 0,-1-1,1 1,0-1,0-1,0 0,0 0,1 0,0-1,0 0,0-1,0 0,0-1,5 1,73-1,-62-7</inkml:trace>
  <inkml:trace contextRef="#ctx0" brushRef="#br0" timeOffset="2161.191">3585 142,'-48'67,"-53"97,-39 75,110-193,-24 15,48-59,5-4</inkml:trace>
  <inkml:trace contextRef="#ctx0" brushRef="#br0" timeOffset="2912.61">3218 142,'7'34,"117"131,-23 1,-13-3,-50-69,-33-88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0 353,'10'13,"-1"0,0 0,-1 1,-1 0,0 0,-1 1,0-1,3 16,118 375,-121-384,1 0,0 0,2 0,0-1,1 0,10 12,-20-31,0 0,0 0,1 0,-1 0,1-1,-1 1,1 0,-1 0,1 0,-1-1,1 1,0 0,-1-1,1 1,0 0,0-1,-1 1,1-1,0 1,0-1,0 1,0-1,0 0,0 0,0 1,-1-1,1 0,0 0,0 0,0 0,0 0,0 0,0 0,0 0,0 0,0-1,0 1,0 0,0-1,0 1,0 0,-1-1,1 1,0-1,0 0,0 1,-1-1,1 1,0-1,-1 0,1 0,-1 1,1-1,0 0,-1-1,22-54,-21 52,104-358,-31 104,-68 235,1 5</inkml:trace>
  <inkml:trace contextRef="#ctx0" brushRef="#br0" timeOffset="695.04">1044 523,'-12'7,"0"0,0 1,0 0,1 1,1 1,-1-1,1 2,1-1,0 1,1 1,0 0,0 0,1 0,1 1,0 0,-1 7,7-16,0-1,0 0,0 0,1 1,0-1,-1 0,1 0,1 0,-1 0,0 0,1 0,-1 0,1 0,0 0,0-1,0 1,0-1,1 1,-1-1,0 0,1 0,0 0,-1 0,1-1,0 1,0-1,0 0,0 1,0-1,1-1,-1 1,0 0,0-1,1 0,-1 1,0-1,0 0,1-1,-1 1,0-1,0 1,1-1,-1 0,0 0,0-1,0 1,0 0,0-1,-1 0,1 0,0 0,1-1,16-12,0 0,-1-1,0-1,-2-1,0-1,-1 0,-1-1,0-1,-2 0,0-1,-2 0,0-1,-2-1,0 1,-2-1,0-3,0 5,-2 0,0 0,-2-1,0 1,-1-1,-1 1,-2-1,0 0,-1 1,-2-1,-4-18,7 35,0 0,-1 1,0-1,0 1,0-1,0 1,-1 0,0 0,0 0,0 0,-1 0,1 1,-1 0,0 0,-1 0,1 0,-1 0,1 1,-1 0,0 0,0 0,-1 1,1-1,-1 1,1 1,-1-1,1 1,-1 0,0 0,0 0,2 4,1 0,-1 1,1-1,-1 1,1-1,0 1,0 0,1 0,-1 0,1 0,0 1,0-1,0 1,1-1,-1 1,1 0,0-1,1 1,-1 0,1 0,0 0,0 0,0-1,1 1,0 0,0 0,1 2,-2 4,4 16,1 0,1-1,2 1,0-1,2-1,0 0,2 0,1-1,1-1,1 0,5 5,63 82,-82-109,0 0,0 0,0 0,0 0,0 0,0 0,0-1,0 1,0 0,0-1,0 1,1-1,-1 0,0 1,0-1,1 0,-1 0,0 1,0-1,1 0,-1 0,0 0,1-1,-1 1,0 0,0 0,1-1,-1 1,0-1,0 1,0-1,0 1,0-1,1 0,-1 0,0 1,0-1,-1 0,1 0,0 0,0 0,0 0,-1 0,1 0,0 0,-1-1,1 1,-1 0,1 0,-1 0,0-1,0 1,11-18</inkml:trace>
  <inkml:trace contextRef="#ctx0" brushRef="#br0" timeOffset="1115.206">1552 71,'56'283,"-15"-153,-41-129,0-1,0 1,0 0,1 0,-1 0,0-1,1 1,-1 0,1-1,-1 1,1 0,-1-1,1 1,-1 0,1-1,0 1,-1-1,1 1,0-1,0 0,-1 1,1-1,0 0,0 1,-1-1,1 0,0 0,0 0,0 1,0-1,-1 0,1 0,0 0,0-1,0 1,0 0,-1 0,1 0,0-1,0 1,-1 0,1-1,0 1,0 0,-1-1,1 1,0-1,-1 1,1-1,-1 0,1 1,0-1,-1 0,0 1,1-1,28-43,-28 41,130-230,-94 172,59-69,-75 112</inkml:trace>
  <inkml:trace contextRef="#ctx0" brushRef="#br0" timeOffset="1531.726">790 833,'228'-32,"176"-49,-106 7,-238 65,-35 7</inkml:trace>
  <inkml:trace contextRef="#ctx0" brushRef="#br0" timeOffset="2113.027">1242 1058,'-20'3,"1"1,0 0,0 2,0 0,0 1,1 0,1 2,-1 0,1 1,1 1,0 0,0 2,1-1,-8 11,19-19,1 0,-1 1,1-1,1 0,-1 1,1 0,-1-1,1 1,1 0,-1 0,1 0,0 0,0 1,0-1,0 0,1 0,0 1,1-1,-1 0,1 0,0 1,0-1,0 0,1 0,0 0,0 0,0 0,0-1,1 1,0-1,0 1,0-1,0 0,1 0,0-1,0 1,0-1,0 1,0-1,1-1,-1 1,1-1,3 2,5-1,0 0,0-1,0 0,0-1,0-1,0 0,0-1,0 0,0-1,0 0,0-1,-1-1,1 0,-1 0,0-2,0 1,-1-1,1-1,-1 0,-1-1,0 0,0-1,0 1,-1-2,7-8,1 4,1-1,-2-1,0-1,-1 0,0-1,-2-1,0 0,-1 0,-1-1,-1-1,-1 0,-1 0,0-1,-2 0,-1 0,3-19,-8 33,1 0,-1 0,0 0,-1 0,0 0,0 0,-1 0,0 0,0 1,-1-1,0 1,0-1,-1 1,0 0,0 0,-1 1,0-1,0 1,0 0,-1 0,0 1,0-1,0 2,-1-1,0 0,-7-2,11 5,0 1,0 1,0-1,-1 0,1 1,0-1,-1 1,1 0,0 0,-1 1,1-1,0 1,-1-1,1 1,0 0,0 0,0 1,0-1,0 0,0 1,0 0,0 0,0 0,1 0,-1 0,1 1,0-1,-1 1,1-1,0 1,1 0,-1 0,0 0,0 1,-3 7,-1 0,2 0,0 0,0 1,1-1,0 1,1 0,0 0,1 2,-1 10,2-1,0 1,2-1,0 1,2-1,0 0,2 0,0 0,2-1,0 0,2-1,0 0,2 0,0-1,1 0,15 17,-24-33,1-1,-1 0,1 0,0 0,0 0,0-1,0 1,0-1,1-1,-1 1,1-1,-1 0,1 0,-1 0,1-1,0 0,-1 0,1-1,-1 1,1-1,-1 0,1-1,-1 1,1-2,19-3</inkml:trace>
  <inkml:trace contextRef="#ctx0" brushRef="#br0" timeOffset="2528.058">1976 918,'-2'14,"0"1,-1 0,0-1,-1 0,-1 1,0-2,-1 1,-4 8,-16 39,-69 177,85-219,0-5</inkml:trace>
  <inkml:trace contextRef="#ctx0" brushRef="#br0" timeOffset="2863.687">1694 974,'19'34,"16"20,7 6,-4-2,-3-12,-9-7,-2-12,-7-5,0-7,-4 0,1-8,-2-5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2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707 185,'-84'193,"-76"243,54-170,103-247,12-26,15-29,116-250,48-217,-172 455,-10 89,-7-15,2-1,0 1,2 0,0-1,2 1,1-1,1 0,1-1,7 14,111 299,-125-335,-1-1,0 1,1 0,-1-1,1 1,0 0,-1-1,1 1,0-1,0 1,0-1,0 1,0-1,0 0,1 1,-1-1,0 0,1 0,-1 0,1 0,-1 0,1 0,-1-1,1 1,0 0,-1-1,1 1,0-1,-1 0,1 0,0 1,0-1,-1 0,1 0,0-1,0 1,-1 0,1-1,0 1,-1 0,1-1,0 0,-1 0,1 1,-1-1,1 0,-1 0,1 0,-1 0,0-1,0 1,1-1,10-16,0 0,-2-1,0-1,-1 0,-1 0,-1-1,-1 0,3-17,8-21,3-7,-3-1,-2-1,-4 0,-2-1,-3-9,18-95,-17 150,0 6</inkml:trace>
  <inkml:trace contextRef="#ctx0" brushRef="#br0" timeOffset="1069.057">1328 749,'12'3,"1"0,0-1,0-1,0-1,0 0,0 0,0-1,0-1,0 0,0-1,0 0,-1-1,1 0,-1-1,0-1,-1 1,1-2,-1 0,-1 0,1-1,-1-1,0 1,-1-2,0 1,-1-1,0 0,0-1,-1 0,0 0,-1-1,-1 0,0 0,2-5,-7 14,1 0,-1 0,1 1,-1-1,0 0,0 0,0 0,-1 0,1 0,-1 0,1 0,-1 0,0 0,0 1,-1-1,1 0,0 1,-1-1,1 1,-1-1,0 1,0 0,0 0,0 0,0 0,-1 0,1 0,-1 1,1-1,-1 1,1-1,-1 1,0 0,0 0,0 0,1 1,-1-1,0 1,0-1,-1 1,-5-1,0 0,0 1,-1 0,1 0,0 1,0 0,0 1,0 0,0 1,0-1,1 2,-7 2,3 3,0 1,0 0,1 0,1 1,0 1,0-1,1 2,1-1,0 1,1 1,0-1,1 1,1 0,0 1,0-1,2 1,0 0,1 0,0 0,1 0,1 0,0 1,2 5,-1-15,0-1,0 0,1 1,0-1,0 0,1 0,-1 0,1 0,0 0,1-1,-1 1,1-1,0 0,0 0,0 0,0 0,1-1,-1 0,1 0,0 0,0 0,0-1,0 0,1 0,-1-1,0 1,1-1,-1 0,1 0,0-1,-1 0,1 0,0 0,2-1,15-3,1-2,-1 0,0-1,0-2,-1 0,0-2,-1 0,0-1,-1-1,0-1,-1-1,3-4,148-127,-130 88,-40 57,-1 1,1-1,-1 1,1 0,-1-1,1 1,-1-1,1 1,-1 0,1 0,-1-1,0 1,1 0,-1 0,1 0,-1-1,0 1,1 0,-1 0,0 0,1 0,-1 0,0 0,1 1,-1-1,1 0,-1 0,0 0,1 0,-1 1,1-1,-1 0,1 1,-1-1,0 0,1 1,0-1,-1 1,1-1,-1 1,1-1,-1 1,1-1,0 1,-1-1,1 1,0 0,0-1,0 1,-1-1,1 1,0 0,0-1,0 1,0-1,0 1,0 0,0-1,0 1,0 0,-5 5,0 1,1 0,0 0,0 0,1 0,-1 1,2-1,-1 1,1 0,0 0,1 0,-1 0,2 0,-1 0,1 1,0-1,1 0,0 0,1 0,-1 0,1 0,1 0,-1-1,3 6,2-9,0 0,1 0,-1-1,0 0,1 0,0-1,0 0,-1 0,1-1,0 0,1 0,-1-1,0 0,0 0,0-1,0 0,7-2,4-2,-1 0,1-1,-2-1,1-1,-1-1,0 0,-1-1,0-1,-1 0,0-1,-1-1,0 0,-1-1,11-15,16-11,-16 21,-15 38,-11 0,4 81,-2-98,1 1,0 0,0 0,0 0,0-1,1 1,-1-1,1 1,-1-1,1 0,0 1,0-1,0 0,0 0,1 0,-1 0,0-1,1 1,-1-1,1 1,0-1,-1 0,1 0,0 0,0 0,0-1,0 1,-1-1,1 0,0 0,0 0,0 0,4 0,-1-1,0 1,1-1,-1-1,0 1,0-1,0 0,0-1,0 0,-1 0,1 0,-1 0,0-1,0 0,0 0,0 0,0 0,-1-1,3-4,67-108,-59 91,-11 17,0-1,0 0,0 0,-1 0,-1 0,0 0,0-1,-1 1,0-11,-1-3</inkml:trace>
  <inkml:trace contextRef="#ctx0" brushRef="#br0" timeOffset="2300.281">3754 383,'-26'9,"1"1,0 2,0 1,1 1,1 0,0 2,1 1,1 1,0 0,-1 5,18-20,1 0,0 0,1 0,-1 1,0 0,1-1,0 1,0 0,0 0,0 0,1 0,-1 0,1 1,0-1,1 0,-1 0,1 1,-1-1,1 1,1-1,-1 0,1 1,-1-1,1 0,0 1,1-1,-1 0,1 0,0 0,0 0,0 0,0-1,1 1,0-1,-1 1,1-1,0 0,1 0,-1 0,1 0,-1-1,1 1,0-1,-1 0,1 0,1-1,-1 1,0-1,0 0,0 0,4 0,5-3,-1 0,1-1,-1-1,0 0,-1 0,1-2,-1 1,0-1,0-1,0 0,-1-1,0 1,-1-2,0 0,0 0,-1 0,0-1,5-9,154-192,-167 210,1 0,-1-1,0 1,1-1,-1 1,0 0,1-1,0 1,-1 0,1-1,0 1,0 0,0 0,-1 0,1 0,0 0,1 0,-1 0,0 0,0 0,0 0,0 1,1-1,-1 0,0 1,1-1,-1 1,1-1,-1 1,0 0,1 0,-1 0,1 0,-1 0,1 0,-1 0,0 0,1 0,-1 1,1-1,-1 0,0 1,1-1,-1 1,0 0,1-1,-1 1,0 0,1 0,5 129,-9-90,10 193,5-105,-7 1,-8 108,2-204,-2 1,-1-1,-2 0,-1 0,-1 0,-2-1,-2 0,0-1,-12 21,18-45,1-1,-1 0,1 0,-2 0,1-1,-1 0,0 0,0 0,0 0,0-1,-1 0,0-1,0 1,0-1,0-1,0 1,-1-1,1-1,-1 1,1-1,-1-1,0 1,1-1,-1 0,0-1,1 0,-1 0,0-1,1 0,0 0,-1-1,1 0,-4-2,3-2,0 0,1 0,0-1,0 0,1-1,0 1,0-1,1-1,0 1,1-1,0 1,0-1,1 0,0-1,1 1,0 0,1-1,0 1,1-1,0 1,0-1,1 1,1-1,-1 1,2 0,0-1,0 1,2-4,3-10,0 1,2-1,0 2,2-1,0 1,2 1,0 1,2 0,0 0,1 1,144-129,-59 81,-84 58</inkml:trace>
  <inkml:trace contextRef="#ctx0" brushRef="#br0" timeOffset="2817.395">4685 467,'-39'13,"-1"2,2 1,0 3,1 1,1 1,1 2,1 2,1 1,1 1,-19 23,46-43,0 1,0-1,1 1,0 0,0 0,1 1,0-1,0 0,1 1,-1 8,2-14,1 0,-1 1,1-1,0 0,0 0,0 1,1-1,-1 0,1 0,0 0,0 0,0 0,0 0,1 0,-1 0,1 0,-1 0,1-1,0 1,0-1,1 1,-1-1,0 0,1 0,-1 0,1 0,0 0,-1 0,1-1,0 0,0 1,6-1,0-1,0 0,0 0,0-1,0 0,0 0,-1-1,1 0,0-1,-1 0,1 0,-1-1,0 0,0 0,-1-1,1 0,-1 0,1-2,35-25,-3-2,0-2,33-40,85-73,-148 141,46-29,-55 36,0 1,1-1,-1 1,0-1,1 1,-1-1,1 1,-1 0,1 0,-1 0,1 0,-1 0,0 0,1 0,-1 0,1 0,-1 1,1-1,-1 1,0-1,1 1,-1 0,0-1,1 1,-1 0,0 0,0 0,0 0,0 0,0 0,0 0,0 0,0 0,0 1,0-1,-1 0,1 0,0 1,0 0,2 12,1 0,-1 1,-1-1,-1 1,0-1,-1 1,0-1,-1 1,-2 2,1 28,20 86,-17-126,1-1,-1 1,1-1,0 0,1 1,-1-1,1 0,0 0,0-1,0 1,0 0,1-1,0 0,-1 0,1 0,0 0,0-1,1 0,-1 0,1 0,-1 0,1 0,-1-1,1 0,0 0,0 0,17 0</inkml:trace>
  <inkml:trace contextRef="#ctx0" brushRef="#br0" timeOffset="3436.513">5081 947,'210'-259,"-162"193,-23 37,2 1,0 1,2 1,1 1,8-4,-24 18,-14 10,1 0,-1 0,1 0,0 0,-1-1,1 1,0 0,0 0,0 0,0 1,0-1,0 0,0 0,0 0,0 1,0-1,0 0,0 1,1-1,-1 1,0 0,0-1,1 1,-1 0,0 0,0 0,1 0,-1 0,0 0,1 0,-1 0,0 0,0 1,1-1,-1 0,0 1,0-1,0 1,1 0,-1-1,0 1,0 0,0-1,0 1,0 0,0 0,0 0,-1 0,1 0,0 0,0 1,-47 131,41-122,0-1,0 1,2 0,-1 1,1-1,1 0,0 1,0 0,1-1,1 1,0 0,1 0,1 9,-1-19,-1-1,1 1,0-1,0 1,0-1,0 0,0 1,0-1,0 0,1 0,-1 0,0 0,1 0,-1 0,1 0,-1 0,1-1,-1 1,1 0,-1-1,1 1,0-1,-1 0,1 0,0 1,-1-1,1 0,0 0,-1-1,1 1,0 0,-1 0,1-1,-1 1,1-1,0 0,-1 1,1-1,-1 0,0 0,2-1,60-40,178-153,-233 188,-2 0,1 0,0 1,0 0,0 0,1 1,-1 0,1 0,1 1,-1 0,0 1,1-1,0 2,0-1,0 1,2 0,-9 4,1 0,-1 0,0 0,0 0,1 0,-1 1,-1-1,1 1,0-1,-1 1,1 0,-1-1,0 1,0 0,0 0,0 0,0 0,-1 0,1 0,-1 0,0 0,0 0,0 0,0 1,0-1,-1 0,0 0,1 0,-1 0,0-1,0 1,-1 0,1 0,-1 0,0 0,-60 202,61-202,0 0,1 0,0 0,-1-1,1 1,0 0,0 0,0 0,1 0,-1-1,1 1,0 0,-1 0,1-1,0 1,1 0,-1-1,0 1,1-1,-1 1,1-1,0 0,0 0,0 0,2 2,6-2</inkml:trace>
  <inkml:trace contextRef="#ctx0" brushRef="#br0" timeOffset="3803.428">6182 777,'52'3,"1"-3,-1-2,1-2,-1-2,0-3,3-3,-32 9,-1-1,1-1,-1 0,0-2,0-1,-1 0,0-2,-1-1,0 0,0-1,-1-1,-1-1,0-1,-1 0,-1-1,3-5,-16 17,0 1,0-1,-1 0,1 0,-1 0,0 0,0-1,-1 1,1-1,-1 1,0-1,0 1,0-1,-1 0,0 1,0-1,0 0,0 1,-1-1,0 0,0 1,0-1,0 1,-1-1,1 1,-1 0,-1 0,1-1,0 1,-1 1,0-1,0 0,0 1,0-1,-3 0,-10 1,-1 1,1 0,-1 2,0 0,1 1,-1 0,1 2,-1 0,1 0,0 2,0 0,1 1,-1 0,1 2,0-1,-3 5,-2-2,0 2,1 0,1 2,0 0,1 0,0 2,-12 16,23-26,1 0,0 1,1-1,-1 1,1 0,1 1,-1-1,1 1,1-1,-1 1,1 0,1 0,-1 0,1 0,1 0,-1 0,2 0,-1 0,1 0,0 0,0 0,1 0,2 4,2-1,2-1,-1 0,1 0,0-1,1 0,0 0,1-1,0 0,0-1,0 0,1-1,0 0,0 0,1-1,0-1,-1 0,2-1,1 1,49 13,1-2,1-3,45 1,13 3,-80-9</inkml:trace>
  <inkml:trace contextRef="#ctx0" brushRef="#br0" timeOffset="5101.262">1 1455,'430'-11,"126"-35,-89-1,53 25,56-12,161 22,-467 14,252-3,-57-26,-9 16,-247-3,128 11,-235 3,350 29,-423-29,162 2,119-16,-81 0,95 11,-227 3,133-29,-34 30,-172-1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3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565 110,'-4'5,"1"1,0 0,0 0,0 0,0 0,1 1,0-1,0 1,1-1,0 1,0 0,1 4,-5 17,-19 245,13-78,-7 120,-3-175,14-181,7 15,0 0</inkml:trace>
  <inkml:trace contextRef="#ctx0" brushRef="#br0" timeOffset="383.907">1 53,'419'0,"-54"-51,-248 49,-99 9</inkml:trace>
  <inkml:trace contextRef="#ctx0" brushRef="#br0" timeOffset="870.231">1186 590,'-20'18,"1"1,0 1,2 1,0 1,1 0,2 1,0 0,1 1,2 1,-3 7,12-27,0 0,0 0,0 0,1 0,0 0,0 1,0-1,1 0,-1 1,1-1,1 1,-1-1,1 0,0 1,0-1,0 0,1 0,-1 0,1 0,1 0,-1 0,1 0,0-1,0 1,0-1,0 0,1 0,0 0,0 0,0-1,0 0,1 1,-1-1,1-1,0 1,-1-1,1 0,1 0,-1 0,0-1,0 0,0 0,1 0,-1 0,1-1,2 0,6-2,0-1,0-1,-1 0,1-1,-1 0,0-1,0 0,-1-1,1 0,-2-1,1-1,-1 0,0 0,-1-1,0-1,-1 1,0-2,-1 1,0-1,0 0,-2-1,1 0,3-12,-5 12,-1 0,-1 0,0-1,-1 1,0-1,-1 0,0 1,-1-1,-1-9,0 17,0 0,0 1,0-1,0 1,-1-1,0 1,0 0,-1-1,1 1,-1 0,0 0,-1 1,1-1,-1 1,0 0,0 0,0 0,0 0,-1 1,1-1,-1 1,0 0,0 1,-2-1,0 1,-1 1,1 0,-1 1,0 0,1 0,-1 1,0 0,1 0,0 1,-1-1,1 2,0-1,0 1,0 0,0 1,0-1,1 1,-1 1,1-1,0 1,1 0,-1 1,1-1,-3 5,-17 13</inkml:trace>
  <inkml:trace contextRef="#ctx0" brushRef="#br0" timeOffset="1439.784">1723 646,'-12'13,"1"-1,1 2,0-1,1 1,0 1,1 0,1 0,1 0,0 1,0 0,2 0,0 1,1 0,3-14,0 0,0 0,0 0,1 0,-1 0,1 0,0-1,0 1,0 0,0 0,0-1,1 1,-1-1,1 1,-1-1,1 1,0-1,0 0,0 0,1 0,-1 0,0 0,1-1,-1 1,1-1,-1 0,1 1,0-1,-1 0,1 0,0-1,0 1,0-1,0 1,0-1,0 0,2 0,110-20,-90 6,-1-2,-1 0,-1-2,0 0,-1-2,-1 0,-1-1,-1-1,-1-1,1-3,-1 4,-1 0,-1-1,-1 0,-1-1,-2-1,0 0,-1 0,-2-1,-1 0,0-1,-2 1,-1-1,-2-1,0 1,-2 0,-1 0,-1 0,-1 0,-2-4,4 27,1-1,-1 1,0 0,0-1,-1 1,1 0,-1 0,0 0,0 0,0 0,0 1,-1-1,0 1,1-1,-1 1,0 0,-1 0,1 0,-1 0,1 1,-1 0,0-1,0 1,0 1,0-1,0 0,0 1,0 0,0 0,-1 0,1 1,-1-1,1 1,-2 0,-2 2,-1 0,1 1,0 0,0 0,0 1,0 0,0 0,1 1,0 0,0 0,0 1,0 0,1 0,0 0,0 1,1 0,0 0,-3 6,-62 149,65-145,0 0,1 0,1 1,0-1,2 1,0 0,1 0,0-1,2 1,0 0,1-1,1 1,0-1,1 0,1 0,1-1,0 1,2-2,-1 1,10 11,-11-15,1-1,0 0,1-1,0 0,1 0,0-1,1 0,-1 0,2-1,-1-1,1 0,0-1,0 0,1-1,0 0,0-1,0 0,0-1,1-1,-1 0,1-1,0 0,-1-1,7-1,5-5</inkml:trace>
  <inkml:trace contextRef="#ctx0" brushRef="#br0" timeOffset="2486.957">2568 533,'-21'16,"-1"1,2 1,0 0,2 2,0 0,1 1,0 1,2 0,1 1,-2 7,14-27,0 0,0 0,0 0,1-1,0 1,-1 1,1-1,0 0,0 0,1 0,-1 1,1-1,-1 0,1 1,0-1,0 0,1 0,-1 1,1-1,-1 0,1 0,0 1,0-1,1 0,-1 0,1 0,-1 0,1-1,0 1,0 0,0-1,1 1,-1-1,0 0,1 0,0 0,2 2,1-2,0-1,0 1,0-1,0-1,0 1,1-1,-1 0,0 0,0-1,0 0,1 0,-1 0,0-1,0 0,-1 0,1-1,0 1,-1-1,1 0,3-4,94-85,3-44,-83 127,-26 44,0-17,7 80,-3-95,-1 0,2-1,-1 1,0 0,1 0,-1-1,1 1,0-1,-1 1,1-1,1 0,-1 0,0 0,0 0,1 0,-1 0,1-1,0 1,-1-1,1 1,0-1,0 0,0 0,0-1,0 1,0-1,0 1,0-1,0 0,1 0,7-3,0-1,0 0,0-1,-1 0,0 0,0-1,0-1,-1 1,0-2,0 1,0-1,-1 0,-1-1,1 0,-1 0,-1-1,0 0,0 0,-1-2,53-77,-59 118,-18 90,19-114,0-1,1 1,-1-1,1 1,0-1,0 0,1 1,-1-1,1 0,0 0,0 0,0 0,1 0,-1 0,1-1,0 1,0-1,1 0,-1 0,0 0,1 0,0-1,0 0,-1 1,4 0,-2-3,0 0,0 0,0 0,0-1,0 1,0-1,0-1,0 1,-1-1,1 0,0 0,-1 0,1 0,-1-1,0 0,0 0,0 0,0 0,-1-1,1 1,-1-1,0 0,0 0,0 0,-1-1,1 1,0-3,2 0,187-268,-192 276,0 0,0 0,1 0,-1-1,0 1,0 0,1 0,-1 0,0-1,1 1,-1 0,1 0,-1-1,1 1,0 0,-1-1,1 1,0 0,-1-1,1 1,0-1,0 0,-1 1,1-1,0 1,0-1,0 0,0 0,-1 1,1-1,0 0,0 0,0 0,0 0,0 0,0 0,-1 0,1 0,0-1,0 1,0 0,0 0,0-1,-1 1,1-1,0 1,0-1,-1 1,1-1,0 1,-1-1,1 1,0-1,-1 0,1 1,-1-1,1 0,-1 0,1 1,-1-1,0 0,1 0,-1 0,0 0,0 0,0 1,1-1,-1 0,0 0,0-1,50 244,-11-102,-7 2,-3 15,-23-133,-2 1,-1 0,-1-1,-1 1,-1 0,-1 0,-1 0,-1 0,-1-1,-2 0,0 0,-2 0,-7 17,9-30,0-1,0 0,-1 0,0-1,-1 0,0 0,0-1,-1 0,0 0,0-1,-1 0,0-1,0 0,-1 0,1-1,-1-1,0 0,-1 0,0-1,8-2,0-1,0 0,0-1,0 1,0-1,0 1,0-1,0 0,0-1,0 1,0-1,1 0,-1 0,1 0,-1 0,1 0,0-1,0 1,0-1,0 0,0 0,0 0,1-1,0 1,0-1,0 1,0-1,0 0,1 1,-1-1,1 0,-1-3,-12-134,19 108,2 1,2 1,0-1,2 1,1 1,2 0,1 1,1 1,2 0,0 1,2 1,1 0,1 2,1 1,1 0,15-10,-2 4</inkml:trace>
  <inkml:trace contextRef="#ctx0" brushRef="#br0" timeOffset="3319.677">56 1239,'698'0,"0"-51,103 16,-146 35,-199-27,-90 16,-113-8,-208 9,-27 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1:07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0,'14'39,"5"16,-1 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1139,'34'7,"0"-3,1-1,0-1,-1-2,1-1,-1-2,1-2,-1 0,-1-3,1-1,14-6,18-17,0-3,-3-3,-1-3,-1-3,-3-2,-2-2,-2-3,-3-2,-1-2,-3-3,-3-1,15-31,153-274,-201 342,-9 17,0-1,1 0,0 1,0 0,0 0,0 0,1 0,0 0,0 1,0-1,1 1,-1 0,1 0,2-1,-5 6,0-1,0 1,-1 0,1-1,-1 1,1 0,-1 0,1 0,-1 0,0 1,1-1,-1 0,0 0,0 1,0-1,0 1,0-1,0 1,0-1,0 1,-1 0,1-1,-1 1,1 0,-1-1,0 1,1 0,-1 0,0-1,0 1,0 1,1 2,10 56,-3 1,-3 0,-2-1,-5 47,1-44,4-12,-2-1,-3 1,-2-1,-2 0,-2 0,-3-1,-1 0,-3-1,-21 47,19-69,0-2,-2 1,0-2,-2-1,-1 0,0-2,-2 0,0-2,-2 0,-20 10,27-18,0-2,0 0,-1-1,-1-1,1-1,-1-1,0-1,0 0,0-2,-1 0,1-2,-1 0,1-2,0 0,-1-1,1-1,1-1,-1-1,0-1,14 4,-1-1,1 1,0-2,-1 1,2-1,-1 0,1 0,0-1,0 0,0 0,1-1,0 1,0-1,0 0,1 0,0-1,1 1,0-1,0 0,0 0,1 0,0 0,1 0,0-1,0 1,1 0,0-4,0-22,1 4</inkml:trace>
  <inkml:trace contextRef="#ctx0" brushRef="#br0" timeOffset="269.832">1778 800,'0'39,"-5"21,-1 7,0-5,1-7,1-13</inkml:trace>
  <inkml:trace contextRef="#ctx0" brushRef="#br0" timeOffset="519.465">1749 377,'0'0</inkml:trace>
  <inkml:trace contextRef="#ctx0" brushRef="#br0" timeOffset="889.173">1976 1251,'69'-138,"84"-123,-149 255,13-17,-17 23,0-1,1 1,-1 0,0 0,0 0,1-1,-1 1,0 0,1 0,-1 0,0 0,1-1,-1 1,0 0,1 0,-1 0,0 0,1 0,-1 0,0 0,1 0,-1 0,0 0,1 0,-1 0,0 0,1 0,-1 0,0 1,1-1,-1 0,0 0,0 0,1 0,-1 1,0-1,1 0,-1 0,0 1,0-1,1 0,-1 0,0 1,0-1,0 0,0 1,1-1,-1 0,0 0,0 1,0-1,0 0,0 1,0-1,0 1,0-1,0 0,0 1,0-1,0 0,0 1,0-1,0 0,0 1,0-1,-1 0,1 1,0-1,11 133,-7-119,0-1,1 0,0 0,1 0,1-1,0 0,0 0,2 0,-1-1,8 6,-15-15,1 0,0-1,0 1,0-1,0 0,0 1,0-1,1 0,-1 0,0 0,0-1,1 1,-1-1,1 1,-1-1,1 0,-1 0,0 0,1 0,-1 0,1 0,-1-1,1 1,-1-1,0 0,1 0,-1 0,0 0,0 0,0 0,0 0,0-1,0 1,0-1,0 0,0 1,-1-1,1 0,-1 0,1 0,58-87,7-60,-55 132</inkml:trace>
  <inkml:trace contextRef="#ctx0" brushRef="#br0" timeOffset="1272.197">3049 773,'-13'-1,"0"0,0 1,0 1,0 0,0 1,0 0,1 1,-1 1,1 0,0 0,0 2,0-1,1 1,0 1,0 0,0 0,1 1,0 1,1 0,0 0,0 1,-3 5,7-8,1 1,-1-1,2 1,-1 0,1 0,0 1,1-1,0 1,0-1,1 1,0 0,0 0,1 0,0-1,1 1,0 0,0 0,1-1,0 1,0-1,1 1,0-1,1 0,1 1,2 0,1 0,0-1,1 0,0-1,0 0,1 0,0-1,0 0,0 0,1-1,0-1,0 0,0-1,0 0,1 0,-1-1,1-1,0 0,-1 0,1-1,0-1,-1 0,1 0,-7 0,0 1,0-1,0 0,-1-1,1 1,0-1,-1 0,1 0,-1-1,0 1,0-1,0 0,0 0,0 0,-1 0,1-1,-1 0,0 1,0-1,2-4,6-6</inkml:trace>
  <inkml:trace contextRef="#ctx0" brushRef="#br0" timeOffset="1754.018">3359 1054,'25'0,"0"-1,-1-2,1 0,0-2,-1 0,0-2,-1-1,19-8,36-48,-76 62,0-1,0 1,0 0,0-1,-1 1,1-1,-1 0,0 1,0-1,0 0,0 0,0 0,-1 0,1 0,-1 0,0 0,0 0,0 0,0 0,0 0,-1 0,1 0,-1 1,0-1,0 0,0 0,0 0,-1 1,1-1,-1 0,-1-1,-3 0,0 0,-1 0,0 1,1 0,-1 0,0 1,0 0,-1 0,1 1,0-1,-1 2,1-1,0 1,-1 0,1 1,0-1,-1 2,1-1,0 1,-2 0,-4 2,0 0,0 1,0 0,1 1,0 1,0 0,0 0,1 1,0 0,1 1,-1 1,2 0,0 0,0 0,0 1,2 1,-1-1,1 1,1 0,0 1,0 2,4-8,1 0,0 0,0 0,0 0,1 1,0-1,0 0,0 0,1 0,1 0,-1 0,1 0,0 0,0-1,1 1,0 0,0-1,1 0,0 0,0 0,0 0,1-1,0 0,0 0,0 0,1 0,12 11,1-1,1 0,0-2,1 0,1-2,0 0,3 0,170 42,-139-46,-32-5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456 105,'-3'-5,"0"0,0 0,-1 0,1 1,-1 0,0 0,0 0,-1 0,1 1,-1-1,0 1,1 0,-2 1,1-1,0 1,0 0,-1 0,1 1,-1-1,1 1,-1 0,0 1,1 0,-1 0,0 0,0 0,1 1,-1 0,-4 1,-11 9,0 2,2-1,-1 2,2 1,0 0,0 2,2 0,0 0,1 2,1-1,0 2,2 0,-8 18,11-25,1 0,1 0,0 1,1 0,0 1,1-1,1 1,0 0,1 0,1 0,0 1,1-1,1 14,1-26,-1 0,1-1,-1 1,1 0,0-1,0 1,0 0,0-1,0 1,1-1,-1 0,1 1,-1-1,1 0,0 0,0 0,0 0,0-1,0 1,1 0,-1-1,1 1,-1-1,1 0,-1 0,1 0,-1 0,1-1,0 1,-1 0,1-1,0 0,0 0,0 0,-1 0,2 0,101-24,-70 5,-2-1,0-2,-1-1,-1-2,-1-1,-1-1,-2-1,5-8,1 1,-5 7,-3-2,0-1,-2-1,-1 0,-2-2,-1 0,6-20,-20 93,-6 1,-3-20,2 0,1 0,0 0,2 0,0 0,1 0,1 0,1 0,0-1,2 0,0 0,2 0,0-1,0 1,2-2,0 0,9 10,-14-21,0 0,1 0,0-1,0 1,0-2,1 1,0-1,-1 0,2 0,-1 0,0-1,1-1,-1 1,1-1,0 0,0-1,0 0,0 0,3-1,12 1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1,'33'4,"21"3,6-1,-2-1,-6-2,-8-1,-6-1,-5 0,-3-1,-2 0,0-1,-2 1,-4-5,-1-1,-4 0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30,'38'0,"28"0,6-5,-3-1,-9 0,-10 1,-9 1,-6 2,-4 1,-8 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1 621,'171'460,"-131"-335,-39-124,-1 0,1 0,-1 0,1-1,-1 1,1 0,0-1,0 1,-1-1,1 1,0 0,0-1,-1 0,1 1,0-1,0 1,0-1,0 0,0 0,-1 0,1 1,0-1,0 0,0 0,0 0,0 0,0 0,0-1,0 1,0 0,0 0,-1-1,1 1,0 0,0-1,0 1,0-1,-1 1,1-1,0 1,-1-1,1 0,0 1,-1-1,1 0,-1 1,1-1,-1 0,1 0,-1 0,1 1,-1-1,0 0,1 0,-1 0,0 0,0 0,0 0,0 0,0 0,0 0,0 1,0-1,0 0,0 0,-1 0,1 0,0 0,0 0,-1 0,123-455,-77 349,-32 89</inkml:trace>
  <inkml:trace contextRef="#ctx0" brushRef="#br0" timeOffset="617.005">1016 537,'-52'17,"32"-13,0 1,1 0,-1 2,1 1,1 0,-1 1,1 1,1 1,0 0,1 1,0 1,0 1,2 0,-5 6,17-17,0 0,0 1,1-1,-1 1,1 0,-1-1,1 1,1 0,-1 0,0 0,1 0,0 0,0 0,0 0,0 0,1-1,0 1,-1 0,1 0,1 0,-1-1,0 1,1 0,0-1,0 0,0 1,0-1,1 0,-1 0,1 0,0 0,-1 0,1-1,1 0,-1 1,0-1,0 0,1 0,0-1,-1 1,1-1,0 0,-1 0,1 0,0 0,3 0,2-2,1 0,0 0,-1-1,1-1,-1 1,0-2,0 1,0-1,0 0,-1-1,5-3,-2 2,178-133,-175 127,7-4,-1-1,0-1,-2-1,0-1,-2 0,0-1,-1-1,-1-1,-1 0,-1 0,-1-1,-1-1,-1 0,-2 0,0-1,-2 1,1-8,-4 25,-1-1,1 0,-1 0,-1 0,1 1,-2-1,1 0,-1 0,0 0,-1 0,0 1,-1-1,0 1,0 0,0-1,-1 1,-1 1,1-1,-1 1,0-1,-1 1,0 1,0-1,0 1,-1 0,0 1,0-1,0 2,-1-1,0 1,-2-1,3 3,-1 0,0 1,0 0,1 1,-1-1,0 1,0 1,0 0,0 0,0 0,1 1,-1 0,1 1,-1-1,1 2,0-1,0 1,0 0,0 0,1 1,0 0,0 0,0 0,-1 2,-6 7,1 0,0 1,1 0,0 1,1 0,1 1,1 0,0 0,-3 13,7-17,0-1,1 1,1 0,0 0,1 0,0 0,1 0,0 0,1 0,1 0,0 0,1 0,0 0,1-1,0 0,1 0,1 1,7 14,1-1,1 0,1-1,1-1,1-1,1 0,1-1,2-1,0-1,0-2,12 7,-12-12,-3-5</inkml:trace>
  <inkml:trace contextRef="#ctx0" brushRef="#br0" timeOffset="1063.088">1553 198,'81'372,"-81"-371,0 1,0 0,0-1,0 1,0 0,0 0,1-1,-1 1,1 0,-1-1,1 1,0 0,-1-1,1 1,0-1,0 0,0 1,0-1,0 1,1-1,-1 0,0 0,1 0,-1 0,1 0,-1 0,1 0,-1 0,1-1,-1 1,1-1,0 1,-1-1,1 1,0-1,0 0,-1 0,1 0,0 0,-1 0,1 0,0-1,0 1,-1 0,1-1,0 1,-1-1,1 0,-1 0,1 1,-1-1,1 0,-1-1,67-101,-43 55,162-267,-174 291</inkml:trace>
  <inkml:trace contextRef="#ctx0" brushRef="#br0" timeOffset="1447.08">678 960,'53'0,"0"-3,0-1,-1-3,20-6,329-69,-233 50,-59 9,-85 19</inkml:trace>
  <inkml:trace contextRef="#ctx0" brushRef="#br0" timeOffset="2082.925">1045 1242,'-19'5,"0"0,0 1,0 1,1 1,0 0,0 2,1 0,0 0,1 2,0 0,1 1,1 1,0 0,0 0,2 2,0 0,0 0,1 3,9-15,0 0,0 0,1 0,0 0,0 0,0 1,1-1,-1 0,1 1,0-1,0 0,1 1,-1-1,1 0,0 0,0 1,0-1,1 0,-1 0,1 0,0 0,0 0,0-1,1 1,0-1,-1 1,1-1,0 0,1 0,-1 0,0-1,1 1,-1-1,1 0,0 0,0 0,0 0,0 0,0-1,0 0,4 1,6-2,-1 0,1 0,-1-1,0-1,1 0,-1-1,0-1,0 0,-1 0,1-1,-1-1,0 0,0-1,-1 0,0-1,0 0,0-1,-1 0,-1 0,3-4,105-126,-103 125,-1-2,-1 1,-1-2,0 1,-1-2,-1 1,-1-1,0 0,-2-1,0 0,-1 0,0-1,-2 1,0-1,-2 1,0-1,-1-14,-1 29,1 1,-1-1,-1 0,1 0,0 1,-1-1,0 0,0 1,-1 0,1-1,-1 1,0 0,0 1,0-1,-1 0,1 1,-1 0,0-1,0 1,0 1,0-1,0 1,-1 0,1 0,-1 0,1 0,-1 1,0 0,0 0,1 0,-1 0,0 1,0 0,0 0,0 0,0 1,0-1,0 1,1 0,-1 1,0-1,-1 2,-5 6,0 0,0 1,1 0,0 1,1 0,0 0,1 1,0 0,0 1,2-1,0 2,0-1,1 1,0 3,-1-1,1 0,1 1,0-1,2 1,0 0,0-1,2 1,0 0,1 0,0 0,2 0,0-1,3 11,-3-16,1-1,0 0,0 0,0 0,2-1,-1 1,1-1,0-1,1 1,0-1,0 0,1 0,0-1,1 0,-1-1,1 0,0 0,1-1,-1 0,1 0,6 1,-4-3,0-1,0 0,0-1,0 0,0-1,0 0,1-1,-1 0,0-1,0 0,-1-1,1-1,-1 0,1 0,-1-1,0 0,-1-1,1-1,-1 1,4-5,4-1</inkml:trace>
  <inkml:trace contextRef="#ctx0" brushRef="#br0" timeOffset="2331.082">1835 1101,'-19'39,"-11"26,-6 8,4-5,7-8,8-10,2-13,3-13</inkml:trace>
  <inkml:trace contextRef="#ctx0" brushRef="#br0" timeOffset="2582.08">1496 1101,'20'34,"19"20,5 6,-1-2,-4-11,-2-10,-4-9,-2-6,-2-2,0-4,-1 0,-1-2,1-4,-5-4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705 395,'0'-2,"0"-1,-1 1,1-1,-1 1,1-1,-1 1,0 0,0-1,0 1,-1 0,1 0,0 0,-1 0,1 0,-1 0,0 0,1 1,-1-1,0 0,0 1,0 0,0-1,-1 1,1 0,0 0,-1 0,1 0,0 1,-1-1,1 1,-1-1,-1 1,-91-5,77 5,-7 0,7 0,-1 0,0 1,1 0,0 2,-1 0,1 1,-11 5,27-9,0 1,0-1,1 1,-1 0,0-1,1 1,-1 0,1 0,-1 0,1 0,-1 0,1 0,0 1,-1-1,1 0,0 1,0-1,0 1,0-1,0 1,1 0,-1-1,0 1,1 0,-1-1,1 1,0 0,-1 0,1 0,0-1,0 1,0 0,0 0,0 0,1-1,-1 1,1 0,-1 0,1-1,-1 1,1 0,0-1,0 1,0-1,0 1,0-1,0 1,0-1,1 0,-1 0,0 1,1-1,1 1,10 5,1 1,-1-2,2 0,-1-1,1 0,0-1,0-1,10 1,-24-4,0 0,0 0,1 0,-1 0,0 0,0 0,0 0,0 0,0 0,0 1,1-1,-1 0,0 1,0-1,0 1,0-1,0 1,0-1,0 1,0 0,-1-1,1 1,0 0,0 0,0 0,-1 0,1 0,-1 0,1 0,0 0,-1 0,0 0,1 0,-1 0,0 0,1 0,-1 0,0 0,0 0,0 1,0-1,0 0,0 0,0 0,0 0,-1 0,1 0,0 1,-1-1,1 0,-1 0,1 0,-1 0,1 0,-1 0,0-1,0 1,1 0,-1 0,0 0,-24 23,-1 0,-2-2,0-1,-1-1,-22 11,-56 39,61-36,-88 76,132-108,-1 0,1 1,0-1,-1 1,1-1,0 1,1 0,-1 0,0 0,1 0,0 0,0 0,-1 1,2-1,-1 0,0 0,1 1,0-1,-1 0,1 1,1-1,-1 1,0-1,1 0,0 1,-1-1,1 0,1 0,-1 0,0 0,1 0,0 0,-1 0,1 0,0 0,0-1,1 1,-1-1,1 0,-1 0,2 2,14 3,-1 0,1-1,0-1,1-1,-1 0,1-1,0-1,0-1,-1-1,1 0,0-2,0 0,-1-1,1-1,11-4,32-35,-49 24</inkml:trace>
  <inkml:trace contextRef="#ctx0" brushRef="#br0" timeOffset="493.855">536 0,'-15'25,"1"-1,2 2,1-1,0 2,2-1,1 1,2 1,0 2,4-23,-53 265,-155 429,173-561,29-114,7-23,-1 0,0 1,1-1,0 0,0 1,0-1,1 1,-1 0,1-1,-1 1,1 0,0-1,1 1,-1-1,1 1,-1 0,2 2,2-2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57,'0'5,"0"6,0 7,-4-1,2-7,2-6</inkml:trace>
  <inkml:trace contextRef="#ctx0" brushRef="#br0" timeOffset="288.895">318 1,'-5'9,"-6"4,-2 4,7 0,4-4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20,'-25'-4,"0"2,-1 0,1 2,0 1,-1 1,1 1,0 1,0 1,1 1,-1 1,2 2,-1 0,1 2,0 0,1 1,0 2,1 0,-18 17,20-16,2 1,-1 0,2 1,1 1,0 0,1 1,1 1,0 0,2 1,1 0,0 0,2 2,0-1,1 1,2-1,0 2,-1 20,6-40,0-1,1 1,-1-1,1 1,0-1,0 1,0-1,1 1,-1-1,1 0,-1 0,1 0,0 0,0 0,1 0,-1 0,1 0,-1-1,1 0,0 1,0-1,0 0,0 0,0-1,0 1,0-1,1 1,-1-1,1 0,-1 0,1-1,2 1,6 1,-1-1,1-1,0 0,0-1,0 0,-1-1,1 0,-1-1,9-3,24-12,-1-2,0-3,-2-1,-1-2,-1-1,6-8,-36 28,31-21,-2-2,0-2,-2-1,-2-2,-1-1,-2-2,-1-1,-2-1,-2-2,3-10,-17 36,-20 47,1-1,1 1,2 0,1 1,1-1,2 0,3 27,-1-45,0-1,1 1,1-1,0 0,0 0,1 0,0-1,1 0,1 0,0 0,0-1,1 0,0 0,1-1,0 0,0 0,1-1,0 0,1-1,-1-1,1 1,1-1,-1-1,1 0,0-1,0 0,0-1,1-1,7 1,-15-3,0-1,0-1,1 1,-1-1,0 0,-1 0,1 0,0-1,-1 0,1 0,-1 0,0 0,0-1,0 1,0-1,-1 0,1 0,-1-1,0 1,0-1,-1 1,1-1,7-14</inkml:trace>
  <inkml:trace contextRef="#ctx0" brushRef="#br0" timeOffset="290.008">1502 105,'44'0,"27"0,8 0,-6 0,-9-5,-12-1,-10 0,-6 1,-6 1,-2 2,-2 1,0 0,1 1,-6 0</inkml:trace>
  <inkml:trace contextRef="#ctx0" brushRef="#br0" timeOffset="535.939">1559 331,'38'5,"37"-3,10-3,1-5,-10-2,-8 1,-11 1,-10 2,-4-4,-4 1,1 0,-2 2,-7-3,-9 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0,'-247'275,"42"-11,188-243,1-3</inkml:trace>
  <inkml:trace contextRef="#ctx0" brushRef="#br0" timeOffset="348.433">0 29,'17'41,"1"0,2-1,2-2,1 0,2-1,2-2,15 17,104 81,-49-73,-106-91,-1 18</inkml:trace>
  <inkml:trace contextRef="#ctx0" brushRef="#br0" timeOffset="3482.279">1242 537,'-5'9,"-16"14,-9 6,-5 5,0 0,0-1,2-1,1-1,2-6,0-2,2-1,0-3,0-1,0-3,0-4,5-4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30,'-16'344,"3"-14,-15-100,28-185,0-45,0-10</inkml:trace>
  <inkml:trace contextRef="#ctx0" brushRef="#br0" timeOffset="303.931">1 565,'38'-10,"47"-12,13-8,0 2,-7 1,-15 4,-15 2,-13 4,-10 6,-7-1,-3 2,-3 2,1-1,-1 0,-4 1</inkml:trace>
  <inkml:trace contextRef="#ctx0" brushRef="#br0" timeOffset="6635.462">1017 1,'-1'286,"-27"-30,11-90,11-125,1-1,3 1,1 1,2-1,2 6,-3-47,-1 1,1-1,0 1,0 0,0-1,0 1,-1 0,1-1,0 1,0-1,0 1,0 0,1-1,-1 1,0 0,0-1,0 1,0 0,1-1,-1 1,0-1,1 1,-1-1,0 1,1-1,-1 1,1-1,-1 1,1-1,-1 1,1-1,-1 1,1-1,-1 0,1 0,-1 1,1-1,0 0,-1 0,1 1,0-1,-1 0,1 0,0 0,-1 0,1 0,-1 0,1 0,0 0,-1 0,1 0,0-1,-1 1,1 0,0 0,-1-1,1 1,-1 0,1-1,-1 1,1-1,30-32,-27 28,160-241,-47 123,-116 122,0 0,0 0,0 0,0 0,0 0,0 1,0-1,0 0,1 1,-1-1,0 0,0 1,1 0,-1-1,0 1,1 0,-1-1,0 1,1 0,-1 0,0 0,1 0,-1 1,0-1,1 0,-1 1,0-1,1 0,-1 1,0-1,0 1,1 0,-1 0,0-1,0 1,0 0,0 0,0 0,0 0,0 0,0 0,-1 0,1 0,0 0,-1 1,1-1,-1 0,1 0,-1 1,1-1,-1 0,0 1,0-1,1 2,10 228,10-124,-13-88</inkml:trace>
  <inkml:trace contextRef="#ctx0" brushRef="#br0" timeOffset="7169.569">1638 791,'15'2,"1"-2,-1 0,1-1,-1 0,0-1,1-1,-1 0,0-1,-1-1,1 0,-1-1,0 0,0-2,-1 1,0-2,0 0,-1 0,0-1,9-10,-19 17,0 0,0 0,-1 0,1 0,-1 0,0 0,0 0,0-1,-1 1,1 0,-1 0,1-1,-1 1,0 0,-1-1,1 1,0 0,-1-1,0 1,0 0,0 0,0 0,0 0,-1 0,1 0,-1 0,0 0,0 0,0 1,0-1,0 1,-1-1,1 1,-1 0,1 0,-1 0,0 0,0 1,0-1,0 1,0 0,0 0,0 0,0 0,-1 0,1 1,0-1,-1 1,1 0,-1 0,-9 1,-1 1,1 0,0 1,0 1,0 0,1 0,-1 1,1 1,0 0,0 1,1 0,0 1,0 0,1 1,0 0,1 0,0 1,0 1,1-1,-5 9,7-13,0 1,1-1,-1 2,1-1,1 1,-1-1,1 1,1 0,-1 1,1-1,1 1,0-1,0 1,0 0,1 0,1 0,0 0,0 0,0-1,1 1,0 0,1 0,0 0,0-1,1 1,0-1,1 0,2 5,6-2,0-1,1-1,0 0,0 0,1-1,0-1,1 0,-1-1,1-1,0 0,1-1,-1-1,1 0,-1-1,1-1,0 0,0-2,0 1,12-3,-19 2,0-1,0 0,0 0,0-1,0 0,-1 0,1-1,-1 0,0 0,0-1,-1 0,1-1,1-2,3-4</inkml:trace>
  <inkml:trace contextRef="#ctx0" brushRef="#br0" timeOffset="7424.835">2174 904</inkml:trace>
  <inkml:trace contextRef="#ctx0" brushRef="#br0" timeOffset="8057.175">2174 904,'-2'4,"0"0,0-1,0 1,0 0,0 0,1 1,0-1,0 0,0 0,0 1,1-1,-1 0,1 1,0-1,1 0,-1 1,1-1,0 3,1-7,-1 0,0 0,1 0,-1 0,0 0,1-1,-1 1,0 0,1-1,-1 1,0-1,0 1,1-1,-1 0,0 1,0-1,0 0,0 0,0 0,0 0,0 0,0 0,-1 0,1 0,0 0,-1-1,1 1,-1 0,1 0,0-1,-1 2,124-174,-22 62,-102 112,1 0,-1 1,0-1,0 0,0 0,0 1,0-1,1 0,-1 1,0-1,0 0,0 0,1 0,-1 1,0-1,0 0,1 0,-1 0,0 1,1-1,-1 0,0 0,0 0,1 0,-1 0,0 0,1 0,-1 0,0 0,1 0,-1 0,0 0,1 0,-1 0,0 0,1 0,-1 0,0 0,1 0,-1 0,0 0,0-1,1 1,-1 0,0 0,0 0,1 0,-1-1,0 1,0 0,1 0,-1-1,0 1,0 0,0-1,-11 37,7-24,2-5,0 0,1-1,-1 1,2 0,-1 0,1-1,0 1,0 0,1 0,0 0,0 0,0-1,1 1,0-1,0 1,1-1,0 0,0 0,1 0,-1 0,1 0,0-1,1 0,-1 1,1-2,0 1,1-1,-1 1,1-1,0-1,-1 1,2-1,-1 0,0-1,1 1,-1-1,1-1,6 2,-3-2,1-1,-1 0,1-1,-1 0,1 0,-1-1,0-1,0 0,0 0,0-1,0 0,-1-1,0 0,0 0,0-1,0 0,-1-1,0 0,-1 0,1 0,-1-1,-1 0,0-1,0 0,0 1,-1-2,-1 1,3-6,30-55,-25 51,-1-1,0-1,-2 1,0-2,-2 1,0-1,-1 0,1-13,-8 11,-3 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1:07.6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0 431,'229'-370,"-191"314,-37 55,-1 1,0 0,0-1,1 1,-1 0,0 0,1-1,-1 1,0 0,1-1,-1 1,1 0,-1 0,0 0,1 0,-1-1,1 1,-1 0,1 0,-1 0,1 0,-1 0,0 0,1 0,-1 0,1 0,-1 0,1 0,-1 1,0-1,1 0,-1 0,1 0,-1 1,0-1,1 0,-1 0,1 1,-1-1,0 0,1 1,-1-1,0 0,0 1,1-1,-1 0,0 1,0-1,0 1,1-1,-1 0,0 1,0-1,0 1,0-1,0 1,0-1,0 0,0 1,0-1,0 1,0-1,0 1,0-1,2 36,-2-34,0 1,-2 14,1 1,1 0,1-1,0 1,1-1,1 1,1-1,0 0,2 0,-1-1,2 1,0-1,1 0,5 5,-11-18,0 0,1-1,0 0,-1 1,1-1,0 0,0 0,0-1,0 1,0 0,1-1,-1 0,0 0,1 0,-1 0,1-1,-1 1,1-1,-1 0,1 0,-1 0,1 0,-1-1,1 1,-1-1,1 0,-1 0,0 0,1-1,-1 1,0-1,0 1,0-1,0 0,2-2,90-91,54-101,-134 183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0,'-9'0,"-4"5,6 2,3-1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0,'-4'5,"-3"6,1 7,2 4,0-1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19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0,'-8'3,"0"-1,-1 1,1 0,0 1,1 0,-1 0,1 1,0 0,0 0,0 1,1-1,-1 1,1 1,1-1,0 1,-1 0,2 1,-1-1,-2 8,6-14,-231 332,4-70,139-158,73-98,12-12</inkml:trace>
  <inkml:trace contextRef="#ctx0" brushRef="#br0" timeOffset="400.969">58 57,'33'103,"139"256,-44-118,-66-152,-62-90,0 1,0 0,0-1,0 1,0 0,0-1,0 1,-1-1,1 1,0 0,0-1,1 1,-1 0,0-1,0 1,0-1,0 1,0 0,0-1,0 1,1 0,-1-1,0 1,0 0,0-1,1 1,-1 0,0 0,0-1,1 1,-1 0,0 0,1-1,-1 1,0 0,1 0,-1 0,0 0,1-1,-1 1,0 0,1 0,-1 0,1 0,-1 0,0 0,1 0,-1 0,0 0,1 0,-1 0,1 0,-1 1,0-1,-9-40,0 13,1 2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0,'4'5,"8"1,5 0,5-1,4-2,2 0,1-2,0-1,0 0,1 0,-1 0,0-1,-1 1,0 0,-4 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1,-5-3,-4 0,-7 0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19 618,'-10'0,"2"0,7 5,9 1,7 0,7-1,3-2,3-1,2-5,0-3,-1 0,1 1,-1-4,0 0,-6 2</inkml:trace>
  <inkml:trace contextRef="#ctx0" brushRef="#br0" timeOffset="951.93">188 956,'61'-10,"-1"-3,0-3,-1-2,-1-3,-1-3,3-3,-36 17,0-1,0-1,-1 0,-1-2,0-1,-1-1,-1-1,0 0,-1-2,-1 0,-1-1,-1 0,10-17,-24 34,1 0,-1-1,0 0,0 1,0-1,-1 0,1 0,-1 0,0 0,0 0,0 0,-1 0,1 0,-1-1,0 1,0 0,0 0,-1 0,0 0,0-1,0 1,0 0,0 1,-1-1,0 0,0 0,0 0,0 1,0-1,-1 1,1 0,-1 0,-3-3,2 3,-1 0,1 0,-1 0,0 1,0-1,0 1,0 0,0 1,0-1,0 1,-1 0,1 1,-1-1,1 1,0 0,-1 0,1 0,-1 1,1 0,0 0,-1 1,1-1,0 1,0 0,0 0,0 1,1 0,-1 0,1 0,-1 0,0 1,-3 4,-1 0,1 1,1-1,0 1,0 1,1 0,0 0,0 0,1 0,1 1,0 0,0 0,1 0,0 0,1 0,1 1,-1-1,2 1,0 0,0-1,1 1,0-1,1 1,1-1,-1 0,2 0,0 0,0 0,1-1,0 1,1-1,0 0,0-1,1 0,1 0,-1 0,1-1,7 5,0-3,0-2,1 0,0 0,1-2,0 0,0 0,0-2,1 0,-1-1,1-1,0-1,0 0,14-2,-10-4,0-2,0 0,0 0,-1-2,-1-1,0-1,0 0,-1-2,0 0,-1-1,-1-1,0 0,-1-2,-1 0,10-13,-16 18,0 0,-1-1,0 0,-1-1,-1 1,0-1,0 0,-2-1,0 1,0-3,-3 16,-1 0,0-1,1 1,-1 0,0 0,0-1,0 1,0 0,0-1,0 1,0 0,0 0,0-1,-1 1,1 0,-1 0,1 0,-1-1,1 1,-1 0,1 0,-1 0,0 0,0 0,0 0,0 0,1 0,-1 0,0 1,0-1,-1 0,1 0,0 1,0-1,0 1,0-1,-1 1,1 0,0-1,0 1,-1 0,1 0,0 0,0 0,-1 0,1 0,-57 19,51-13,0 0,1 1,0-1,0 1,1 0,0 1,0 0,0-1,1 1,0 1,1-1,0 0,0 1,1 0,0 0,1-1,0 1,0 0,0 0,2 0,-1 0,1 0,0 0,1 0,0 0,0 0,1-1,0 1,0-1,1 0,0 0,1 0,0-1,0 1,5 4,0-3,1-1,0 0,0 0,0-2,1 1,0-1,0-1,1 0,0-1,-1 0,1-1,1-1,-1 0,0-1,0 0,1-1,-1 0,0-1,1-1,7-1,7-6,-1-1,0 0,-1-2,-1-2,0 0,0-1,-1-2,-2 0,1-2,-2 0,-1-1,0-1,3-6,-11 13,0-1,-1 1,-1-2,-1 1,0-1,0-1,-2 0,0 0,-1 0,-1-1,1-4,-6 20,1 0,0-1,-1 1,1 0,-1-1,1 1,-1 0,0-1,0 1,0 0,0-1,-1 1,1-1,-1 1,1 0,-1 0,0-1,0 1,0 0,0 0,0 0,0 0,-1 0,1 0,-1 0,1 1,-1-1,0 0,0 1,0-1,0 1,0 0,0 0,0-1,0 1,0 1,0-1,-1 0,1 1,0-1,-1 1,1-1,0 1,-1 0,1 0,0 0,-1 0,1 1,-1-1,1 1,0-1,0 1,-1 0,1 0,0 0,-7 4,0 1,1 0,0 0,0 1,1 0,0 0,0 0,0 1,1 0,1 1,-1-1,1 1,1 0,-1 1,2-1,-1 1,1-1,1 1,0 0,0 1,0-5,1 0,0 0,0 0,1 1,-1-1,1 0,1 1,-1-1,1 0,0 0,1 1,-1-1,1 0,1 0,-1 0,1-1,0 1,0-1,0 1,1-1,0 0,0 0,0-1,1 1,-1-1,1 0,0 0,1-1,-1 1,0-1,1 0,2 0,-1-1,0-1,-1 0,1 0,0 0,0-1,0 0,0-1,0 0,-1 0,1 0,0-1,0 0,-1 0,0 0,1-1,-1 0,0 0,0-1,2-2,8-3</inkml:trace>
  <inkml:trace contextRef="#ctx0" brushRef="#br0" timeOffset="1370.387">2023 54,'21'-10,"0"2,0 0,1 1,0 1,0 2,0 0,6 0,-25 4,-1-1,1 1,0-1,-1 1,1 0,0 0,-1 0,1 0,0 1,-1-1,1 1,0-1,-1 1,1 0,-1 0,1 0,-1 1,0-1,1 0,-1 1,0 0,0-1,0 1,0 0,0 0,0 0,-1 0,1 0,-1 1,1-1,-1 0,0 1,0-1,0 1,0 0,-1-1,1 1,-1-1,1 1,-1 0,0-1,0 1,0 0,0 0,-1-1,1 2,-4 11,0 0,-1 0,0-1,-1 1,-1-2,0 1,-1-1,-5 7,-32 62,44-79,0 0,0 1,1-1,-1 1,1-1,-1 1,1-1,1 0,-1 1,0-1,1 1,-1-1,1 0,0 1,0-1,1 0,-1 0,1 0,-1 1,1-2,0 1,0 0,0 0,1-1,-1 1,1-1,-1 0,1 1,0-1,0 0,0-1,0 1,0-1,0 1,0-1,0 0,1 0,-1 0,0 0,1-1,-1 0,1 1,-1-1,1 0,-1-1,1 1,-1-1,3 0,23-3,-3-2</inkml:trace>
  <inkml:trace contextRef="#ctx0" brushRef="#br0" timeOffset="1884.399">2982 251,'-178'284,"128"-191,-5-4,-3-1,-5-2,37-54,15-18</inkml:trace>
  <inkml:trace contextRef="#ctx0" brushRef="#br0" timeOffset="2567.31">2474 307,'23'39,"1"-1,2-2,2 0,1-2,17 14,93 120,-36-6,-74-129,-15-26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86 282,'1'-2,"0"0,1 0,-1 1,1-1,0 0,-1 1,1-1,0 1,0-1,0 1,0 0,0 0,0 0,1 0,-1 0,0 1,0-1,1 1,-1-1,0 1,1 0,-1 0,0 0,1 0,-1 0,1 0,196 25,-29-52,-114 25,-32 2</inkml:trace>
  <inkml:trace contextRef="#ctx0" brushRef="#br0" timeOffset="407.148">0 508,'34'0,"20"0,6 0,-2-5,-6-1,-8 0,-6 1,-4 2,-4 1,-2 1,-1 0,0 1,0 0,-5-4,-1-3,-4 1</inkml:trace>
  <inkml:trace contextRef="#ctx0" brushRef="#br0" timeOffset="1070.702">283 0,'2'8,"0"-1,1 0,-1 0,2 0,-1-1,1 1,0-1,0 1,0-1,1-1,0 1,1-1,-1 0,1 0,0 0,0-1,0 0,1 0,-1 0,1-1,0 0,0 0,0-1,0 0,3 0,17 10,1 1,-3-2,0 1,-1 1,-1 1,0 1,-1 1,15 13,-34-27,0 0,1 1,-1-1,0 1,0-1,0 1,-1 0,1 0,-1 0,1 0,-1 0,0 1,0-1,-1 1,1 0,-1-1,0 1,1 0,-2 0,1 0,0-1,-1 1,0 0,0 0,0 0,0 0,-1 0,1 0,-1 0,0 0,0-1,-1 3,-181 129,155-113,4-4,1 1,0 0,2 2,0 0,2 2,0 0,-12 21,29-42,1 1,-1-1,1 1,-1 0,1-1,0 1,0 0,0 0,0 0,0 0,1 0,0 0,-1 0,1 0,0 0,0 0,1 0,-1 1,1-1,-1 0,1-1,0 1,0 0,0 0,1 0,0 1,10 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47,'428'0,"-406"-1,0-1,-1-1,1-1,-1-1,0 0,0-2,11-5,-14 5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0,'33'5,"31"1,9-5,-3-2,-9-2,-10 1,-8 0,-13 0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1 622,'19'0,"26"0,14 0,3 0,-5-5,-3-1,-5 0,-6 1,-6 1,-5-3,-2 0,-2 0,-6 2</inkml:trace>
  <inkml:trace contextRef="#ctx0" brushRef="#br0" timeOffset="1251.033">678 848,'449'-281,"-426"264,-13 12,-1-1,0 0,0-1,0 0,-1 0,0-1,-1 0,0 0,0-1,-1 0,0 0,0-1,-1 1,0-1,-1-1,-3 10,-1 0,1 0,-1 0,1-1,-1 1,0 0,1 0,-1 0,0-1,0 1,0 0,0 0,0-1,0 1,0 0,-1 0,1 0,0-1,-1 1,1 0,0 0,-1 0,0 0,1 0,-1 0,0 0,1 0,-1 0,0 0,0 0,0 0,0 1,0-1,0 0,0 1,0-1,0 0,0 1,0-1,0 1,-1 0,1-1,0 1,0 0,0 0,-1 0,1 0,0 0,0 0,-2 0,-58 22,49-14,0 1,1 0,0 0,0 2,1-1,0 1,1 1,0-1,1 2,0-1,1 1,1 0,0 1,1-1,0 1,1 0,-2 10,5-18,1 0,0-1,0 1,0 0,0-1,1 1,0 0,0-1,1 1,0-1,0 1,0-1,0 0,1 0,0 0,0 0,0 0,0-1,1 0,0 1,0-1,0 0,1-1,-1 1,1-1,0 0,0 0,0 0,0-1,0 0,8 4,-1-1,1-1,0 0,0-1,1 0,-1-1,1-1,-1 0,1-1,-1 0,1-1,3-1,28-6,-1-3,1-1,-2-3,0-1,-1-2,0-2,-2-1,0-3,17-14,-48 32,-1 1,1-2,-2 1,1-1,-1 0,0 0,0-1,-1 0,0 0,0-1,-1 0,-1 1,1-2,-1 1,-1-1,1 1,-2-1,1 0,-2 0,2-9,-4 17,1-1,-1 1,1-1,-1 1,0-1,0 1,0-1,0 1,0 0,-1-1,1 1,-1 0,0 0,1 0,-1 0,0 0,0 1,0-1,0 1,-1-1,1 1,0 0,-1 0,1 0,-1 0,1 0,-1 0,1 1,-1-1,1 1,-1-1,0 1,1 0,-1 0,1 1,-1-1,0 0,1 1,-1 0,1-1,-1 1,1 0,-1 0,1 1,0-1,0 0,-1 1,1-1,0 1,0 0,0 0,1 0,-1 0,0 0,1 0,-1 0,1 1,-6 4,0 2,1-1,0 1,1 0,-1 0,2 0,-1 1,2-1,-1 1,1 0,1 1,-1-1,2 0,0 1,0 2,0-7,1 0,0 1,0-1,0 0,1 0,0 1,0-1,1 0,-1 0,2 0,-1 0,0-1,1 1,0-1,1 1,-1-1,1 0,0 0,0-1,0 1,1-1,0 0,-1 0,2 0,-1-1,0 1,7 1,0-1,0 0,0-1,1 0,-1 0,1-2,-1 1,1-2,0 0,0 0,-1-1,1-1,-1 0,1 0,-1-2,0 1,0-2,4-1,7-4,-1-1,0-1,0-1,-1-1,-1-1,-1 0,9-10,-18 16,0-1,0 0,-1-1,0 0,-1 0,0-1,-1 0,0-1,-1 1,-1-1,0 0,0-1,-2 1,1-1,-2 0,1-12,-2 24,-1-1,0 0,0 1,0-1,0 0,0 1,-1-1,1 0,-1 1,0-1,1 1,-1-1,0 1,-1-1,1 1,0 0,-1 0,1-1,-1 1,0 0,0 0,0 0,0 1,0-1,0 0,0 1,0 0,-1-1,1 1,-1 0,1 0,-1 0,1 0,-1 1,0-1,1 1,-1 0,0-1,1 1,-1 0,0 1,1-1,-1 0,0 1,1-1,-1 1,1 0,-1 0,0 0,-2 2,-1 1,1-1,0 1,0 0,0 1,0-1,1 1,0 0,0 0,0 0,0 0,1 1,0-1,0 1,1 0,-1 0,1 0,1 0,-1 1,1-1,0 0,0 1,1-1,0 0,0 1,1 1,0 3,0 0,1 0,0 0,1-1,1 1,-1-1,2 0,-1 0,1-1,1 1,0-1,0 0,1 0,0-1,2 1,0-1,0 0,1-1,0 0,0-1,1 0,0 0,0-1,0-1,1 0,0 0,-1-2,1 1,0-1,0-1,1 0,11 1</inkml:trace>
  <inkml:trace contextRef="#ctx0" brushRef="#br0" timeOffset="1683.898">2513 1,'274'5,"-233"7,-41-11,1-1,-1 1,1-1,0 1,-1-1,1 1,-1 0,0-1,1 1,-1 0,0 0,1-1,-1 1,0 0,0 0,1-1,-1 1,0 0,0 0,0-1,0 1,0 0,0 0,0 0,-1-1,1 1,0 0,0 0,-1-1,1 1,0 0,-1 0,1-1,0 1,-1 0,1-1,-1 1,1-1,-1 1,0-1,1 1,-1-1,0 1,1-1,-1 1,0-1,-26 25,21-21,0 0,1 0,-1 0,1 1,0 0,0 0,0 0,1 0,-1 1,1 0,1 0,-1 0,1 0,0 0,0 1,1 0,0-1,0 1,1 0,0 0,0 0,0 0,1 0,0 0,0 0,1 0,0 2,5-1,-1-1,2 0,-1 0,0 0,1-1,1 0,-1-1,1 1,0-1,0-1,0 0,0 0,1 0,0-1,0 0,0-1,0 0,0-1,5 1,73-1,-62-7</inkml:trace>
  <inkml:trace contextRef="#ctx0" brushRef="#br0" timeOffset="2161.191">3585 142,'-48'67,"-53"97,-39 75,110-193,-24 15,48-59,5-4</inkml:trace>
  <inkml:trace contextRef="#ctx0" brushRef="#br0" timeOffset="2912.61">3218 142,'7'34,"117"131,-23 1,-13-3,-50-69,-33-88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1:08.2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201 768,'-15'6,"1"1,0 1,0 0,1 1,0 1,0 0,1 0,-9 12,15-17,-1 1,2-1,-1 2,1-1,0 0,0 1,0 0,1 0,0 1,1-1,-1 1,2 0,-1-1,1 1,0 1,1-1,-1 0,2 0,-1 0,2 8,0-14,0 1,0-1,0 0,1 0,-1 1,1-1,0 0,-1-1,1 1,0 0,0 0,0-1,0 1,1-1,-1 0,0 0,0 0,1 0,-1 0,1 0,-1 0,1-1,-1 0,1 1,0-1,-1 0,1 0,-1 0,1 0,-1-1,1 1,79-21,-61 11,-1-2,-1 0,1-1,-2 0,0-2,-1 0,-1-1,0-1,-1-1,-1 0,0 0,4-11,-1 7,-8 40,-9-6,-1-2,0 0,0-1,1 1,0 0,0 0,1 0,1-1,-1 1,2 0,-1-1,1 1,1-1,0 0,0 0,1-1,0 1,0-1,1 0,0 0,0-1,1 0,0 0,0 0,1-1,0 0,7 4,-5-7,-1 0,1-2,0 1,-1-1,1 0,0-1,0 0,0-1,-1 0,1 0,0-1,-1 0,1-1,-1 0,0-1,0 1,0-2,2-1,145-103,-125 82,-1-2,-1 0,-2-2,-1-1,-1-1,-2-1,-1-2,-2 0,-1-1,-2 0,-2-2,-2 0,-1 0,-2-1,-1-1,-3 1,-1-4,-4 25,0 1,-2 0,0-1,-1 1,0 0,-2 0,0 1,-1-1,-1 1,-1 0,0 0,-1 0,-7-8,12 21,0 1,0 0,-1-1,1 1,-1 0,0 1,0-1,0 1,0 0,0 0,-1 0,1 0,0 1,-1 0,0 0,1 0,-1 0,0 1,1-1,-1 1,0 1,1-1,-1 1,0-1,1 1,-1 1,1-1,-1 1,1-1,0 1,0 1,0-1,0 0,0 1,0 0,0 0,1 0,0 0,-1 1,1-1,0 1,1 0,-1 0,1 0,-1 2,-10 21,1 0,2 1,0 1,2 0,2 0,0 0,2 1,1 0,1 0,2 0,1 0,2-1,2 11,-2-10,1 0,2-1,1 1,1-1,1-1,2 0,1 0,1-1,2 0,0-1,2-1,0-1,2 0,1-1,0-1,2-1,1-1,0-1,10 5,-15-12,1-1,-1 0,2-2,0 0,0-1,0-2,1 1,0-2,0-1,0-1,1-1,-1 0,1-2,-1 0,1-2,2 0,3-6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0 353,'10'13,"-1"0,0 0,-1 1,-1 0,0 0,-1 1,0-1,3 16,118 375,-121-384,1 0,0 0,2 0,0-1,1 0,10 12,-20-31,0 0,0 0,1 0,-1 0,1-1,-1 1,1 0,-1 0,1 0,-1-1,1 1,0 0,-1-1,1 1,0 0,0-1,-1 1,1-1,0 1,0-1,0 1,0-1,0 0,0 0,0 1,-1-1,1 0,0 0,0 0,0 0,0 0,0 0,0 0,0 0,0 0,0-1,0 1,0 0,0-1,0 1,0 0,-1-1,1 1,0-1,0 0,0 1,-1-1,1 1,0-1,-1 0,1 0,-1 1,1-1,0 0,-1-1,22-54,-21 52,104-358,-31 104,-68 235,1 5</inkml:trace>
  <inkml:trace contextRef="#ctx0" brushRef="#br0" timeOffset="695.04">1044 523,'-12'7,"0"0,0 1,0 0,1 1,1 1,-1-1,1 2,1-1,0 1,1 1,0 0,0 0,1 0,1 1,0 0,-1 7,7-16,0-1,0 0,0 0,1 1,0-1,-1 0,1 0,1 0,-1 0,0 0,1 0,-1 0,1 0,0 0,0-1,0 1,0-1,1 1,-1-1,0 0,1 0,0 0,-1 0,1-1,0 1,0-1,0 0,0 1,0-1,1-1,-1 1,0 0,0-1,1 0,-1 1,0-1,0 0,1-1,-1 1,0-1,0 1,1-1,-1 0,0 0,0-1,0 1,0 0,0-1,-1 0,1 0,0 0,1-1,16-12,0 0,-1-1,0-1,-2-1,0-1,-1 0,-1-1,0-1,-2 0,0-1,-2 0,0-1,-2-1,0 1,-2-1,0-3,0 5,-2 0,0 0,-2-1,0 1,-1-1,-1 1,-2-1,0 0,-1 1,-2-1,-4-18,7 35,0 0,-1 1,0-1,0 1,0-1,0 1,-1 0,0 0,0 0,0 0,-1 0,1 1,-1 0,0 0,-1 0,1 0,-1 0,1 1,-1 0,0 0,0 0,-1 1,1-1,-1 1,1 1,-1-1,1 1,-1 0,0 0,0 0,2 4,1 0,-1 1,1-1,-1 1,1-1,0 1,0 0,1 0,-1 0,1 0,0 1,0-1,0 1,1-1,-1 1,1 0,0-1,1 1,-1 0,1 0,0 0,0 0,0-1,1 1,0 0,0 0,1 2,-2 4,4 16,1 0,1-1,2 1,0-1,2-1,0 0,2 0,1-1,1-1,1 0,5 5,63 82,-82-109,0 0,0 0,0 0,0 0,0 0,0 0,0-1,0 1,0 0,0-1,0 1,1-1,-1 0,0 1,0-1,1 0,-1 0,0 1,0-1,1 0,-1 0,0 0,1-1,-1 1,0 0,0 0,1-1,-1 1,0-1,0 1,0-1,0 1,0-1,1 0,-1 0,0 1,0-1,-1 0,1 0,0 0,0 0,0 0,-1 0,1 0,0 0,-1-1,1 1,-1 0,1 0,-1 0,0-1,0 1,11-18</inkml:trace>
  <inkml:trace contextRef="#ctx0" brushRef="#br0" timeOffset="1115.206">1552 71,'56'283,"-15"-153,-41-129,0-1,0 1,0 0,1 0,-1 0,0-1,1 1,-1 0,1-1,-1 1,1 0,-1-1,1 1,-1 0,1-1,0 1,-1-1,1 1,0-1,0 0,-1 1,1-1,0 0,0 1,-1-1,1 0,0 0,0 0,0 1,0-1,-1 0,1 0,0 0,0-1,0 1,0 0,-1 0,1 0,0-1,0 1,-1 0,1-1,0 1,0 0,-1-1,1 1,0-1,-1 1,1-1,-1 0,1 1,0-1,-1 0,0 1,1-1,28-43,-28 41,130-230,-94 172,59-69,-75 112</inkml:trace>
  <inkml:trace contextRef="#ctx0" brushRef="#br0" timeOffset="1531.726">790 833,'228'-32,"176"-49,-106 7,-238 65,-35 7</inkml:trace>
  <inkml:trace contextRef="#ctx0" brushRef="#br0" timeOffset="2113.027">1242 1058,'-20'3,"1"1,0 0,0 2,0 0,0 1,1 0,1 2,-1 0,1 1,1 1,0 0,0 2,1-1,-8 11,19-19,1 0,-1 1,1-1,1 0,-1 1,1 0,-1-1,1 1,1 0,-1 0,1 0,0 0,0 1,0-1,0 0,1 0,0 1,1-1,-1 0,1 0,0 1,0-1,0 0,1 0,0 0,0 0,0 0,0-1,1 1,0-1,0 1,0-1,0 0,1 0,0-1,0 1,0-1,0 1,0-1,1-1,-1 1,1-1,3 2,5-1,0 0,0-1,0 0,0-1,0-1,0 0,0-1,0 0,0-1,0 0,0-1,-1-1,1 0,-1 0,0-2,0 1,-1-1,1-1,-1 0,-1-1,0 0,0-1,0 1,-1-2,7-8,1 4,1-1,-2-1,0-1,-1 0,0-1,-2-1,0 0,-1 0,-1-1,-1-1,-1 0,-1 0,0-1,-2 0,-1 0,3-19,-8 33,1 0,-1 0,0 0,-1 0,0 0,0 0,-1 0,0 0,0 1,-1-1,0 1,0-1,-1 1,0 0,0 0,-1 1,0-1,0 1,0 0,-1 0,0 1,0-1,0 2,-1-1,0 0,-7-2,11 5,0 1,0 1,0-1,-1 0,1 1,0-1,-1 1,1 0,0 0,-1 1,1-1,0 1,-1-1,1 1,0 0,0 0,0 1,0-1,0 0,0 1,0 0,0 0,0 0,1 0,-1 0,1 1,0-1,-1 1,1-1,0 1,1 0,-1 0,0 0,0 1,-3 7,-1 0,2 0,0 0,0 1,1-1,0 1,1 0,0 0,1 2,-1 10,2-1,0 1,2-1,0 1,2-1,0 0,2 0,0 0,2-1,0 0,2-1,0 0,2 0,0-1,1 0,15 17,-24-33,1-1,-1 0,1 0,0 0,0 0,0-1,0 1,0-1,1-1,-1 1,1-1,-1 0,1 0,-1 0,1-1,0 0,-1 0,1-1,-1 1,1-1,-1 0,1-1,-1 1,1-2,19-3</inkml:trace>
  <inkml:trace contextRef="#ctx0" brushRef="#br0" timeOffset="2528.058">1976 918,'-2'14,"0"1,-1 0,0-1,-1 0,-1 1,0-2,-1 1,-4 8,-16 39,-69 177,85-219,0-5</inkml:trace>
  <inkml:trace contextRef="#ctx0" brushRef="#br0" timeOffset="2863.687">1694 974,'19'34,"16"20,7 6,-4-2,-3-12,-9-7,-2-12,-7-5,0-7,-4 0,1-8,-2-5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5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1 198,'226'-1,"-27"-28,-115 29,-60 0</inkml:trace>
  <inkml:trace contextRef="#ctx0" brushRef="#br0" timeOffset="320.675">30 367,'38'10,"1"-3,0-1,1-2,-1-2,36-2,-62 0,213-12,-170 2,-32 6</inkml:trace>
  <inkml:trace contextRef="#ctx0" brushRef="#br0" timeOffset="971.62">340 0,'96'102,"51"-28,22 11,-167-83,-1-1,1 1,0-1,-1 1,1 0,-1 0,1 0,-1-1,0 1,0 1,0-1,0 0,0 0,0 0,-1 0,1 1,-1-1,0 0,1 1,-1-1,0 0,0 1,-1-1,1 0,0 0,-1 1,1-1,-1 0,0 0,0 1,0-1,0 0,0 0,0 0,-1 0,1-1,0 1,-1 0,0 0,1-1,-1 1,0-1,0 0,0 1,0-1,0 0,0 0,0 0,0 0,-1-1,1 1,0-1,-1 1,-188 103,-167 98,345-192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86,'24'-5,"18"-1,5 0,1 1,-3 1,-5 2,-4-4,-4-1,-2 1,-2 2,0 1,-5-4,-2-1,0 2,2 1,1 2,-3 1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1,'29'5,"28"1,10 0,-2-1,-7-2,-9-1,-8-1,-6 0,-9-1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1 156,'16'73,"109"392,-124-459,-1 0,0 0,1-1,0 1,1 0,-1-1,1 1,0 0,0-1,1 0,-1 0,1 0,1 0,-1 0,1 0,-1-1,-1-4,-1 0,0 0,0-1,0 1,0-1,1 1,-1-1,0 1,0-1,0 0,0 1,0-1,-1 0,1 0,0 0,0 0,0 0,-1 0,1 0,0 0,-1 0,1 0,-1 0,1 0,-1 0,0 0,1-1,-1 1,0 0,0 0,0-1,1-1,126-342,-47 128,-52 188,-12 21</inkml:trace>
  <inkml:trace contextRef="#ctx0" brushRef="#br0" timeOffset="708.609">735 382,'-18'15,"1"1,1 0,0 1,2 1,0 0,0 1,2 1,-9 17,18-31,-1 0,1-1,0 1,1 0,-1 0,1 1,0-1,1 0,-1 1,1-1,0 1,1-1,0 1,0-1,0 1,1-1,0 1,0-1,1 1,0-1,0 0,0 1,1-1,0-1,0 1,0 0,1-1,0 1,0-1,0 0,0 0,1-1,0 1,0-1,2 0,-3 0,0-1,1 0,0 0,0 0,0-1,0 1,0-1,1-1,-1 1,0-1,1 0,-1 0,1 0,0-1,-1 0,1 0,0 0,-1-1,1 0,-1 0,1 0,-1-1,0 1,1-1,-1-1,0 1,0-1,-1 0,4-2,22-18,-2-1,-1-1,-1-1,-1-2,-1 0,-1-2,4-10,-14 21,0 0,-2 0,0-1,-2-1,0 0,-1 0,-1-1,-1 0,-1 0,-1 0,-1 0,-1-1,-1 0,0 1,-2-1,-1 0,-1 1,-1 0,-1-1,0 1,-3-2,6 20,1-1,-1 1,0 0,-1 0,1 0,-1 0,0 1,0-1,0 1,0-1,0 1,-1 0,0 1,1-1,-1 0,0 1,0 0,-1 0,1 0,0 1,-1-1,1 1,-1 0,1 0,-1 1,1-1,-1 1,0 0,1 0,-1 1,0-1,1 1,-1 0,1 0,-1 1,1-1,0 1,0 0,0 0,0 0,0 1,-3 2,-4 5,2 0,-1 1,2 0,-1 0,1 1,1 0,0 1,1 0,0 0,1 0,1 0,0 1,1 0,0 0,1 0,0 0,2 0,-1 0,2 0,0 1,0-1,2 0,-1 0,2-1,0 1,4 8,0-1,1 0,1-1,1 0,0-1,2 0,0-1,1 0,1-1,0 0,1-2,1 0,1-1,17 12,7-1,-28-21</inkml:trace>
  <inkml:trace contextRef="#ctx0" brushRef="#br0" timeOffset="1134.399">1355 185,'-5'44,"2"-1,2 1,1 0,3 0,1 0,3-1,5 18,-10-50,1 0,1 1,0-1,1-1,0 1,0-1,1 1,0-2,1 1,0-1,1 0,0 0,2 0,-9-8,0 0,0 0,0-1,0 1,0-1,0 1,1-1,-1 1,0-1,0 0,1 1,-1-1,0 0,1 0,-1 0,0 0,1 0,-1 0,0-1,0 1,1 0,-1-1,0 1,0 0,1-1,-1 0,0 1,0-1,0 0,0 0,0 1,0-1,0 0,0 0,0 0,-1 0,1 0,0 0,0 0,-1-1,1 1,24-57,-21 48,71-197,34-35,-102 230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51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1 731,'5'0,"6"0,6 0,5 0,4 0,2 0,1 0,0 0,1 0,-1 0,0-5,-1-1,1 0,-1 1,-4 1</inkml:trace>
  <inkml:trace contextRef="#ctx0" brushRef="#br0" timeOffset="2261.767">678 900,'19'0,"-1"-1,1 0,-1-2,0 0,1-1,-2-1,1 0,0-2,-1 0,11-6,23-14,-9 6,-2-1,0-2,-2-2,-1-1,9-10,-40 30,0 1,-1-1,0 0,-1 0,0-1,0 1,0-1,-1 0,0 0,-1 0,0-1,0 1,0 0,-1-1,-1-2,1 8,-1-1,1 1,-1-1,0 1,-1-1,1 1,-1 0,1-1,-1 1,0-1,0 1,0 0,-1 0,1 0,-1 0,0 0,0 0,0 0,0 0,0 1,-1-1,1 1,-1 0,0-1,1 1,-1 0,0 1,0-1,0 0,-1 1,1 0,0 0,0 0,-1 0,1 0,-1 1,-1-1,0 1,1 0,-1 1,0-1,0 1,0 0,1 0,-1 1,0-1,1 1,-1 0,1 0,0 1,0-1,0 1,0 0,0 0,0 0,1 1,-1-1,1 1,0 0,0 0,1 0,-1 0,1 1,-1 1,-4 7,1 1,1-1,-1 1,2 1,0-1,1 1,1-1,0 3,0-1,1 0,1-1,0 1,2 0,-1-1,2 1,0-1,2 4,-3-14,-1 0,1 0,0-1,0 1,1-1,0 1,-1-1,1 0,1 0,-1 0,0 0,1-1,0 0,0 1,0-1,0-1,1 1,-1-1,1 1,-1-1,1 0,0-1,0 1,0-1,0 0,0 0,0-1,7 1,1 0,-1-1,0 0,1-1,-1-1,0 0,0 0,0-1,0-1,0 0,-1-1,0 0,10-5,7-5,-1-1,0-1,-1-2,-1 0,-1-2,0 0,-2-2,0 0,-2-2,5-9,8-47,-33 78,1 1,0 0,-1-1,0 1,1-1,-1 1,0-1,0 1,-1 0,1-1,0 1,-1-1,1 1,-1 0,0-1,0 1,0 0,0 0,0-1,0 1,-1 0,1 0,-1 1,1-1,-1 0,0 0,0 1,0-1,0 1,0-1,0 1,0 0,-1 0,-2 1,1 1,-1-1,0 1,1 1,-1-1,1 0,-1 1,1 0,0 0,-1 1,1-1,0 1,1-1,-1 1,0 1,1-1,0 0,0 1,0 0,0 0,0 0,1 0,0 0,-1 1,-8 9,5-4,1 0,-1 1,2 0,0 0,0 0,1 0,0 0,1 1,0 0,1-1,0 1,1 0,0-1,1 1,0 0,2 5,-2-10,1 0,0 0,0 0,0 0,1 0,0 0,0-1,0 0,1 1,0-1,0-1,1 1,0 0,0-1,0 0,0 0,1-1,0 0,0 0,0 0,0 0,1-1,0 0,-1-1,1 1,0-1,0-1,0 1,1-1,17-3,0 0,-1-2,0-1,0-1,0-1,-1-1,0-1,0-1,-1-1,-1 0,0-2,0-1,-1-1,-1 0,-9 10,-1-1,1 0,-1-1,0 0,-1 0,0-1,0 0,0-1,-1 1,-1-1,1-1,-2 1,1-1,-1 0,0 0,-1-1,-1 0,0 1,0-1,-1 0,0 0,-1-1,0 1,-1 0,0 0,0 0,-2-1,1 1,-4-9,4 16,-1 1,-1 0,1-1,0 1,-1 0,0 0,0 0,0 0,0 1,0-1,0 1,-1 0,1 0,-1 0,1 0,-1 1,0-1,0 1,0 0,1 0,-1 0,0 1,0 0,-1-1,1 1,0 1,0-1,0 0,0 1,0 0,1 0,-1 0,0 1,0-1,1 1,-1 0,0 0,1 0,0 0,0 1,-1-1,2 1,-1 0,0 0,0 0,1 0,0 0,-1 1,1-1,0 1,-6 10,0 0,1 0,1 0,0 1,1 0,0 0,1 1,1-1,0 1,2 0,-1 0,2 0,0 0,1 0,1-1,0 1,1 0,1-1,2 8,-1-10,0-1,0 1,1-1,1-1,0 1,1-1,0 0,0-1,1 0,0 0,1-1,0 0,1-1,0 0,0 0,1-2,0 1,3 0,-12-6,-1 0,1 0,0-1,0 1,0-1,-1 1,1-1,0 0,0 0,0 0,0-1,0 1,0-1,-1 1,1-1,0 0,0 0,-1 0,1-1,-1 1,1-1,-1 1,1-1,-1 0,0 0,2-1,8-9</inkml:trace>
  <inkml:trace contextRef="#ctx0" brushRef="#br0" timeOffset="3011.018">2259 166,'-1'0,"1"-1,0 0,-1 0,1 0,-1 0,1 1,0-1,0 0,0 0,-1 0,1 0,0 0,0 0,0 0,0 0,1 1,-1-1,0 0,0 0,0 0,1 0,-1 0,0 0,1 1,-1-1,1 0,-1 0,1 1,-1-1,1 0,0 1,-1-1,1 0,0 1,-1-1,1 1,0-1,0 1,0-1,-1 1,1 0,0 0,0-1,0 1,0 0,43-18,-32 15,0 0,1 2,-1 0,1 0,0 1,-1 0,1 1,-1 1,8 1,-19-3,0 1,0-1,0 1,0-1,0 1,0-1,0 1,0-1,0 1,0 0,0 0,0-1,0 1,0 0,-1 0,1 0,0 0,-1 0,1 0,0 0,-1 0,1 0,-1 0,0 0,1 1,-1-1,0 0,0 0,0 0,0 0,0 1,0-1,0 0,0 0,0 0,0 1,-1-1,1 0,-1 0,1 0,-1 0,1 0,-1 0,0 1,-30 44,30-45,-43 44,33-34,0-1,0 2,1-1,1 1,0 1,0 0,1 0,1 0,-2 7,8-18,0 0,0 0,1 0,-1 0,1 0,-1 1,1-1,0 0,0 0,0 0,0 1,0-1,0 0,1 0,-1 1,1-1,0 0,-1 0,1 0,0 0,0 0,0 0,1 0,-1 0,0-1,1 1,-1 0,1-1,0 1,-1-1,1 0,0 1,0-1,0 0,0 0,0 0,0 0,0 0,0-1,0 1,0-1,1 1,-1-1,2 0,7 2,1-1,-1 0,0 0,1-2,-1 1,0-1,0-1,0 0,1-1,6-2,2-2</inkml:trace>
  <inkml:trace contextRef="#ctx0" brushRef="#br0" timeOffset="16996.002">3190 364,'-49'34,"-72"100,-20 38,-1-7,38-59,154-179,-38 51</inkml:trace>
  <inkml:trace contextRef="#ctx0" brushRef="#br0" timeOffset="17428.266">2767 392,'-1'1,"0"0,0 0,0 0,0 0,0 1,0-1,0 0,1 0,-1 0,0 1,1-1,-1 0,1 1,0-1,-1 0,1 1,0-1,0 1,0-1,0 0,0 1,0-1,0 1,1-1,-1 0,0 1,1-1,-1 0,1 1,-1-1,1 0,0 0,-1 0,1 1,0-1,0 0,0 0,0 0,0 0,1 0,2 8,115 271,-100-229,-10-27,0 0,2 0,1 0,0-2,13 18,-23-37,1-1,-1 1,0-1,1 0,0 1,0-1,-1 0,1 0,0-1,1 1,-1-1,0 0,0 1,1-1,-1-1,0 1,1 0,-1-1,1 0,-1 0,1 0,-1 0,1 0,-1-1,0 1,1-1,-1 0,0 0,1 0,-1-1,0 1,0-1,0 0,0 0,2-2,20-12</inkml:trace>
  <inkml:trace contextRef="#ctx0" brushRef="#br0" timeOffset="18144.907">3557 533,'-17'6,"1"1,0 0,0 1,1 0,0 2,0 0,1 0,0 1,1 1,0 0,1 1,1 1,-1 0,8-6,-1-1,1 1,1 0,-1 1,1-1,1 1,0-1,0 1,0 0,1 0,0-1,1 1,0 0,1 0,0 0,0 0,1 0,0-1,0 1,4 7,-5-13,1-1,0 1,0 0,0-1,1 1,-1-1,1 0,-1 0,1 0,0 0,0 0,0 0,0-1,0 0,0 1,0-1,1 0,-1 0,0-1,1 1,-1-1,0 0,1 0,-1 0,0 0,1 0,-1-1,93-22,-54 4,0-3,-1-1,-2-2,0-2,-2-1,31-30,-47 39,-1-1,-1 0,0-2,-2 0,0-1,-2-1,0 0,-2-1,-1-1,1-3,-7 12,0 1,-2-1,1 0,-2 0,0-1,-2 1,0-1,0 1,-2-1,0 1,-1-1,0 1,-2 0,0 0,-1 0,-6-13,7 22,0 1,0-1,-1 1,1 0,-2 1,1-1,-1 1,0 0,0 1,0-1,-1 1,0 1,0-1,0 1,-1 0,1 1,-1-1,0 2,0-1,0 1,0 0,-1 1,1 0,0 0,-1 1,1 0,0 0,-1 1,1 0,0 1,-1 0,1 0,0 0,-5 4,4-2,0 0,1 1,-1 0,1 0,0 1,0 0,1 1,0 0,0 0,0 0,1 1,0 0,1 0,0 1,0-1,1 1,0 0,0 1,1-1,0 0,1 1,0 0,-1 8,3 7,1 0,2 0,0-1,1 1,2-1,0 0,2-1,0 1,2-1,0-1,2 0,0 0,2-2,0 1,1-2,1 0,1 0,1-2,1 0,142 105,-158-120,0 0,0-1,0 0,0 1,0-1,0-1,0 1,0 0,1-1,-1 1,0-1,0 0,1 0,-1 0,0-1,0 1,1-1,-1 0,0 0,0 0,0 0,0 0,0-1,0 0,15-8</inkml:trace>
  <inkml:trace contextRef="#ctx0" brushRef="#br0" timeOffset="18430.147">4545 307,'-15'34,"-9"25,-5 8,1-4,7-6,6-9,1-8,3-6,3-3,-1-8,0-2,2-1,-3-3,1 0,1-7,3-6</inkml:trace>
  <inkml:trace contextRef="#ctx0" brushRef="#br0" timeOffset="18744.521">4206 251,'19'33,"16"22,2 5,0-2,-2-7,-2-6,-2-7,-1-5,-2-3,-4-2,-3-1,1-5,1-1,2 0,1 2,0 1,2-3,-5-5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2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707 185,'-84'193,"-76"243,54-170,103-247,12-26,15-29,116-250,48-217,-172 455,-10 89,-7-15,2-1,0 1,2 0,0-1,2 1,1-1,1 0,1-1,7 14,111 299,-125-335,-1-1,0 1,1 0,-1-1,1 1,0 0,-1-1,1 1,0-1,0 1,0-1,0 1,0-1,0 0,1 1,-1-1,0 0,1 0,-1 0,1 0,-1 0,1 0,-1-1,1 1,0 0,-1-1,1 1,0-1,-1 0,1 0,0 1,0-1,-1 0,1 0,0-1,0 1,-1 0,1-1,0 1,-1 0,1-1,0 0,-1 0,1 1,-1-1,1 0,-1 0,1 0,-1 0,0-1,0 1,1-1,10-16,0 0,-2-1,0-1,-1 0,-1 0,-1-1,-1 0,3-17,8-21,3-7,-3-1,-2-1,-4 0,-2-1,-3-9,18-95,-17 150,0 6</inkml:trace>
  <inkml:trace contextRef="#ctx0" brushRef="#br0" timeOffset="1069.057">1328 749,'12'3,"1"0,0-1,0-1,0-1,0 0,0 0,0-1,0-1,0 0,0-1,0 0,-1-1,1 0,-1-1,0-1,-1 1,1-2,-1 0,-1 0,1-1,-1-1,0 1,-1-2,0 1,-1-1,0 0,0-1,-1 0,0 0,-1-1,-1 0,0 0,2-5,-7 14,1 0,-1 0,1 1,-1-1,0 0,0 0,0 0,-1 0,1 0,-1 0,1 0,-1 0,0 0,0 1,-1-1,1 0,0 1,-1-1,1 1,-1-1,0 1,0 0,0 0,0 0,0 0,-1 0,1 0,-1 1,1-1,-1 1,1-1,-1 1,0 0,0 0,0 0,1 1,-1-1,0 1,0-1,-1 1,-5-1,0 0,0 1,-1 0,1 0,0 1,0 0,0 1,0 0,0 1,0-1,1 2,-7 2,3 3,0 1,0 0,1 0,1 1,0 1,0-1,1 2,1-1,0 1,1 1,0-1,1 1,1 0,0 1,0-1,2 1,0 0,1 0,0 0,1 0,1 0,0 1,2 5,-1-15,0-1,0 0,1 1,0-1,0 0,1 0,-1 0,1 0,0 0,1-1,-1 1,1-1,0 0,0 0,0 0,0 0,1-1,-1 0,1 0,0 0,0 0,0-1,0 0,1 0,-1-1,0 1,1-1,-1 0,1 0,0-1,-1 0,1 0,0 0,2-1,15-3,1-2,-1 0,0-1,0-2,-1 0,0-2,-1 0,0-1,-1-1,0-1,-1-1,3-4,148-127,-130 88,-40 57,-1 1,1-1,-1 1,1 0,-1-1,1 1,-1-1,1 1,-1 0,1 0,-1-1,0 1,1 0,-1 0,1 0,-1-1,0 1,1 0,-1 0,0 0,1 0,-1 0,0 0,1 1,-1-1,1 0,-1 0,0 0,1 0,-1 1,1-1,-1 0,1 1,-1-1,0 0,1 1,0-1,-1 1,1-1,-1 1,1-1,-1 1,1-1,0 1,-1-1,1 1,0 0,0-1,0 1,-1-1,1 1,0 0,0-1,0 1,0-1,0 1,0 0,0-1,0 1,0 0,-5 5,0 1,1 0,0 0,0 0,1 0,-1 1,2-1,-1 1,1 0,0 0,1 0,-1 0,2 0,-1 0,1 1,0-1,1 0,0 0,1 0,-1 0,1 0,1 0,-1-1,3 6,2-9,0 0,1 0,-1-1,0 0,1 0,0-1,0 0,-1 0,1-1,0 0,1 0,-1-1,0 0,0 0,0-1,0 0,7-2,4-2,-1 0,1-1,-2-1,1-1,-1-1,0 0,-1-1,0-1,-1 0,0-1,-1-1,0 0,-1-1,11-15,16-11,-16 21,-15 38,-11 0,4 81,-2-98,1 1,0 0,0 0,0 0,0-1,1 1,-1-1,1 1,-1-1,1 0,0 1,0-1,0 0,0 0,1 0,-1 0,0-1,1 1,-1-1,1 1,0-1,-1 0,1 0,0 0,0 0,0-1,0 1,-1-1,1 0,0 0,0 0,0 0,4 0,-1-1,0 1,1-1,-1-1,0 1,0-1,0 0,0-1,0 0,-1 0,1 0,-1 0,0-1,0 0,0 0,0 0,0 0,-1-1,3-4,67-108,-59 91,-11 17,0-1,0 0,0 0,-1 0,-1 0,0 0,0-1,-1 1,0-11,-1-3</inkml:trace>
  <inkml:trace contextRef="#ctx0" brushRef="#br0" timeOffset="2300.281">3754 383,'-26'9,"1"1,0 2,0 1,1 1,1 0,0 2,1 1,1 1,0 0,-1 5,18-20,1 0,0 0,1 0,-1 1,0 0,1-1,0 1,0 0,0 0,0 0,1 0,-1 0,1 1,0-1,1 0,-1 0,1 1,-1-1,1 1,1-1,-1 0,1 1,-1-1,1 0,0 1,1-1,-1 0,1 0,0 0,0 0,0 0,0-1,1 1,0-1,-1 1,1-1,0 0,1 0,-1 0,1 0,-1-1,1 1,0-1,-1 0,1 0,1-1,-1 1,0-1,0 0,0 0,4 0,5-3,-1 0,1-1,-1-1,0 0,-1 0,1-2,-1 1,0-1,0-1,0 0,-1-1,0 1,-1-2,0 0,0 0,-1 0,0-1,5-9,154-192,-167 210,1 0,-1-1,0 1,1-1,-1 1,0 0,1-1,0 1,-1 0,1-1,0 1,0 0,0 0,-1 0,1 0,0 0,1 0,-1 0,0 0,0 0,0 0,0 1,1-1,-1 0,0 1,1-1,-1 1,1-1,-1 1,0 0,1 0,-1 0,1 0,-1 0,1 0,-1 0,0 0,1 0,-1 1,1-1,-1 0,0 1,1-1,-1 1,0 0,1-1,-1 1,0 0,1 0,5 129,-9-90,10 193,5-105,-7 1,-8 108,2-204,-2 1,-1-1,-2 0,-1 0,-1 0,-2-1,-2 0,0-1,-12 21,18-45,1-1,-1 0,1 0,-2 0,1-1,-1 0,0 0,0 0,0 0,0-1,-1 0,0-1,0 1,0-1,0-1,0 1,-1-1,1-1,-1 1,1-1,-1-1,0 1,1-1,-1 0,0-1,1 0,-1 0,0-1,1 0,0 0,-1-1,1 0,-4-2,3-2,0 0,1 0,0-1,0 0,1-1,0 1,0-1,1-1,0 1,1-1,0 1,0-1,1 0,0-1,1 1,0 0,1-1,0 1,1-1,0 1,0-1,1 1,1-1,-1 1,2 0,0-1,0 1,2-4,3-10,0 1,2-1,0 2,2-1,0 1,2 1,0 1,2 0,0 0,1 1,144-129,-59 81,-84 58</inkml:trace>
  <inkml:trace contextRef="#ctx0" brushRef="#br0" timeOffset="2817.395">4685 467,'-39'13,"-1"2,2 1,0 3,1 1,1 1,1 2,1 2,1 1,1 1,-19 23,46-43,0 1,0-1,1 1,0 0,0 0,1 1,0-1,0 0,1 1,-1 8,2-14,1 0,-1 1,1-1,0 0,0 0,0 1,1-1,-1 0,1 0,0 0,0 0,0 0,0 0,1 0,-1 0,1 0,-1 0,1-1,0 1,0-1,1 1,-1-1,0 0,1 0,-1 0,1 0,0 0,-1 0,1-1,0 0,0 1,6-1,0-1,0 0,0 0,0-1,0 0,0 0,-1-1,1 0,0-1,-1 0,1 0,-1-1,0 0,0 0,-1-1,1 0,-1 0,1-2,35-25,-3-2,0-2,33-40,85-73,-148 141,46-29,-55 36,0 1,1-1,-1 1,0-1,1 1,-1-1,1 1,-1 0,1 0,-1 0,1 0,-1 0,0 0,1 0,-1 0,1 0,-1 1,1-1,-1 1,0-1,1 1,-1 0,0-1,1 1,-1 0,0 0,0 0,0 0,0 0,0 0,0 0,0 0,0 0,0 1,0-1,-1 0,1 0,0 1,0 0,2 12,1 0,-1 1,-1-1,-1 1,0-1,-1 1,0-1,-1 1,-2 2,1 28,20 86,-17-126,1-1,-1 1,1-1,0 0,1 1,-1-1,1 0,0 0,0-1,0 1,0 0,1-1,0 0,-1 0,1 0,0 0,0-1,1 0,-1 0,1 0,-1 0,1 0,-1-1,1 0,0 0,0 0,17 0</inkml:trace>
  <inkml:trace contextRef="#ctx0" brushRef="#br0" timeOffset="3436.513">5081 947,'210'-259,"-162"193,-23 37,2 1,0 1,2 1,1 1,8-4,-24 18,-14 10,1 0,-1 0,1 0,0 0,-1-1,1 1,0 0,0 0,0 0,0 1,0-1,0 0,0 0,0 0,0 1,0-1,0 0,0 1,1-1,-1 1,0 0,0-1,1 1,-1 0,0 0,0 0,1 0,-1 0,0 0,1 0,-1 0,0 0,0 1,1-1,-1 0,0 1,0-1,0 1,1 0,-1-1,0 1,0 0,0-1,0 1,0 0,0 0,0 0,-1 0,1 0,0 0,0 1,-47 131,41-122,0-1,0 1,2 0,-1 1,1-1,1 0,0 1,0 0,1-1,1 1,0 0,1 0,1 9,-1-19,-1-1,1 1,0-1,0 1,0-1,0 0,0 1,0-1,0 0,1 0,-1 0,0 0,1 0,-1 0,1 0,-1 0,1-1,-1 1,1 0,-1-1,1 1,0-1,-1 0,1 0,0 1,-1-1,1 0,0 0,-1-1,1 1,0 0,-1 0,1-1,-1 1,1-1,0 0,-1 1,1-1,-1 0,0 0,2-1,60-40,178-153,-233 188,-2 0,1 0,0 1,0 0,0 0,1 1,-1 0,1 0,1 1,-1 0,0 1,1-1,0 2,0-1,0 1,2 0,-9 4,1 0,-1 0,0 0,0 0,1 0,-1 1,-1-1,1 1,0-1,-1 1,1 0,-1-1,0 1,0 0,0 0,0 0,0 0,-1 0,1 0,-1 0,0 0,0 0,0 0,0 1,0-1,-1 0,0 0,1 0,-1 0,0-1,0 1,-1 0,1 0,-1 0,0 0,-60 202,61-202,0 0,1 0,0 0,-1-1,1 1,0 0,0 0,0 0,1 0,-1-1,1 1,0 0,-1 0,1-1,0 1,1 0,-1-1,0 1,1-1,-1 1,1-1,0 0,0 0,0 0,2 2,6-2</inkml:trace>
  <inkml:trace contextRef="#ctx0" brushRef="#br0" timeOffset="3803.428">6182 777,'52'3,"1"-3,-1-2,1-2,-1-2,0-3,3-3,-32 9,-1-1,1-1,-1 0,0-2,0-1,-1 0,0-2,-1-1,0 0,0-1,-1-1,-1-1,0-1,-1 0,-1-1,3-5,-16 17,0 1,0-1,-1 0,1 0,-1 0,0 0,0-1,-1 1,1-1,-1 1,0-1,0 1,0-1,-1 0,0 1,0-1,0 0,0 1,-1-1,0 0,0 1,0-1,0 1,-1-1,1 1,-1 0,-1 0,1-1,0 1,-1 1,0-1,0 0,0 1,0-1,-3 0,-10 1,-1 1,1 0,-1 2,0 0,1 1,-1 0,1 2,-1 0,1 0,0 2,0 0,1 1,-1 0,1 2,0-1,-3 5,-2-2,0 2,1 0,1 2,0 0,1 0,0 2,-12 16,23-26,1 0,0 1,1-1,-1 1,1 0,1 1,-1-1,1 1,1-1,-1 1,1 0,1 0,-1 0,1 0,1 0,-1 0,2 0,-1 0,1 0,0 0,0 0,1 0,2 4,2-1,2-1,-1 0,1 0,0-1,1 0,0 0,1-1,0 0,0-1,0 0,1-1,0 0,0 0,1-1,0-1,-1 0,2-1,1 1,49 13,1-2,1-3,45 1,13 3,-80-9</inkml:trace>
  <inkml:trace contextRef="#ctx0" brushRef="#br0" timeOffset="5101.262">1 1455,'430'-11,"126"-35,-89-1,53 25,56-12,161 22,-467 14,252-3,-57-26,-9 16,-247-3,128 11,-235 3,350 29,-423-29,162 2,119-16,-81 0,95 11,-227 3,133-29,-34 30,-172-1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1139,'34'7,"0"-3,1-1,0-1,-1-2,1-1,-1-2,1-2,-1 0,-1-3,1-1,14-6,18-17,0-3,-3-3,-1-3,-1-3,-3-2,-2-2,-2-3,-3-2,-1-2,-3-3,-3-1,15-31,153-274,-201 342,-9 17,0-1,1 0,0 1,0 0,0 0,0 0,1 0,0 0,0 1,0-1,1 1,-1 0,1 0,2-1,-5 6,0-1,0 1,-1 0,1-1,-1 1,1 0,-1 0,1 0,-1 0,0 1,1-1,-1 0,0 0,0 1,0-1,0 1,0-1,0 1,0-1,0 1,-1 0,1-1,-1 1,1 0,-1-1,0 1,1 0,-1 0,0-1,0 1,0 1,1 2,10 56,-3 1,-3 0,-2-1,-5 47,1-44,4-12,-2-1,-3 1,-2-1,-2 0,-2 0,-3-1,-1 0,-3-1,-21 47,19-69,0-2,-2 1,0-2,-2-1,-1 0,0-2,-2 0,0-2,-2 0,-20 10,27-18,0-2,0 0,-1-1,-1-1,1-1,-1-1,0-1,0 0,0-2,-1 0,1-2,-1 0,1-2,0 0,-1-1,1-1,1-1,-1-1,0-1,14 4,-1-1,1 1,0-2,-1 1,2-1,-1 0,1 0,0-1,0 0,0 0,1-1,0 1,0-1,0 0,1 0,0-1,1 1,0-1,0 0,0 0,1 0,0 0,1 0,0-1,0 1,1 0,0-4,0-22,1 4</inkml:trace>
  <inkml:trace contextRef="#ctx0" brushRef="#br0" timeOffset="269.832">1778 800,'0'39,"-5"21,-1 7,0-5,1-7,1-13</inkml:trace>
  <inkml:trace contextRef="#ctx0" brushRef="#br0" timeOffset="519.465">1749 377,'0'0</inkml:trace>
  <inkml:trace contextRef="#ctx0" brushRef="#br0" timeOffset="889.173">1976 1251,'69'-138,"84"-123,-149 255,13-17,-17 23,0-1,1 1,-1 0,0 0,0 0,1-1,-1 1,0 0,1 0,-1 0,0 0,1-1,-1 1,0 0,1 0,-1 0,0 0,1 0,-1 0,0 0,1 0,-1 0,0 0,1 0,-1 0,0 0,1 0,-1 0,0 1,1-1,-1 0,0 0,0 0,1 0,-1 1,0-1,1 0,-1 0,0 1,0-1,1 0,-1 0,0 1,0-1,0 0,0 1,1-1,-1 0,0 0,0 1,0-1,0 0,0 1,0-1,0 1,0-1,0 0,0 1,0-1,0 0,0 1,0-1,0 0,0 1,0-1,-1 0,1 1,0-1,11 133,-7-119,0-1,1 0,0 0,1 0,1-1,0 0,0 0,2 0,-1-1,8 6,-15-15,1 0,0-1,0 1,0-1,0 0,0 1,0-1,1 0,-1 0,0 0,0-1,1 1,-1-1,1 1,-1-1,1 0,-1 0,0 0,1 0,-1 0,1 0,-1-1,1 1,-1-1,0 0,1 0,-1 0,0 0,0 0,0 0,0 0,0-1,0 1,0-1,0 0,0 1,-1-1,1 0,-1 0,1 0,58-87,7-60,-55 132</inkml:trace>
  <inkml:trace contextRef="#ctx0" brushRef="#br0" timeOffset="1272.197">3049 773,'-13'-1,"0"0,0 1,0 1,0 0,0 1,0 0,1 1,-1 1,1 0,0 0,0 2,0-1,1 1,0 1,0 0,0 0,1 1,0 1,1 0,0 0,0 1,-3 5,7-8,1 1,-1-1,2 1,-1 0,1 0,0 1,1-1,0 1,0-1,1 1,0 0,0 0,1 0,0-1,1 1,0 0,0 0,1-1,0 1,0-1,1 1,0-1,1 0,1 1,2 0,1 0,0-1,1 0,0-1,0 0,1 0,0-1,0 0,0 0,1-1,0-1,0 0,0-1,0 0,1 0,-1-1,1-1,0 0,-1 0,1-1,0-1,-1 0,1 0,-7 0,0 1,0-1,0 0,-1-1,1 1,0-1,-1 0,1 0,-1-1,0 1,0-1,0 0,0 0,0 0,-1 0,1-1,-1 0,0 1,0-1,2-4,6-6</inkml:trace>
  <inkml:trace contextRef="#ctx0" brushRef="#br0" timeOffset="1754.018">3359 1054,'25'0,"0"-1,-1-2,1 0,0-2,-1 0,0-2,-1-1,19-8,36-48,-76 62,0-1,0 1,0 0,0-1,-1 1,1-1,-1 0,0 1,0-1,0 0,0 0,0 0,-1 0,1 0,-1 0,0 0,0 0,0 0,0 0,0 0,-1 0,1 0,-1 1,0-1,0 0,0 0,0 0,-1 1,1-1,-1 0,-1-1,-3 0,0 0,-1 0,0 1,1 0,-1 0,0 1,0 0,-1 0,1 1,0-1,-1 2,1-1,0 1,-1 0,1 1,0-1,-1 2,1-1,0 1,-2 0,-4 2,0 0,0 1,0 0,1 1,0 1,0 0,0 0,1 1,0 0,1 1,-1 1,2 0,0 0,0 0,0 1,2 1,-1-1,1 1,1 0,0 1,0 2,4-8,1 0,0 0,0 0,0 0,1 1,0-1,0 0,0 0,1 0,1 0,-1 0,1 0,0 0,0-1,1 1,0 0,0-1,1 0,0 0,0 0,0 0,1-1,0 0,0 0,0 0,1 0,12 11,1-1,1 0,0-2,1 0,1-2,0 0,3 0,170 42,-139-46,-32-5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456 105,'-3'-5,"0"0,0 0,-1 0,1 1,-1 0,0 0,0 0,-1 0,1 1,-1-1,0 1,1 0,-2 1,1-1,0 1,0 0,-1 0,1 1,-1-1,1 1,-1 0,0 1,1 0,-1 0,0 0,0 0,1 1,-1 0,-4 1,-11 9,0 2,2-1,-1 2,2 1,0 0,0 2,2 0,0 0,1 2,1-1,0 2,2 0,-8 18,11-25,1 0,1 0,0 1,1 0,0 1,1-1,1 1,0 0,1 0,1 0,0 1,1-1,1 14,1-26,-1 0,1-1,-1 1,1 0,0-1,0 1,0 0,0-1,0 1,1-1,-1 0,1 1,-1-1,1 0,0 0,0 0,0 0,0-1,0 1,1 0,-1-1,1 1,-1-1,1 0,-1 0,1 0,-1 0,1-1,0 1,-1 0,1-1,0 0,0 0,0 0,-1 0,2 0,101-24,-70 5,-2-1,0-2,-1-1,-1-2,-1-1,-1-1,-2-1,5-8,1 1,-5 7,-3-2,0-1,-2-1,-1 0,-2-2,-1 0,6-20,-20 93,-6 1,-3-20,2 0,1 0,0 0,2 0,0 0,1 0,1 0,1 0,0-1,2 0,0 0,2 0,0-1,0 1,2-2,0 0,9 10,-14-21,0 0,1 0,0-1,0 1,0-2,1 1,0-1,-1 0,2 0,-1 0,0-1,1-1,-1 1,1-1,0 0,0-1,0 0,0 0,3-1,12 1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1,'33'4,"21"3,6-1,-2-1,-6-2,-8-1,-6-1,-5 0,-3-1,-2 0,0-1,-2 1,-4-5,-1-1,-4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1:17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0 370,'48'0,"0"-2,0-2,-1-2,0-2,0-3,20-7,-56 14,0 0,-1-1,1 0,-1-1,0 0,0 0,-1-1,0-1,0 0,-1 0,0 0,0-1,-1 0,0-1,0 0,-1 0,-1 0,0 0,0-1,-1 0,0 0,-1-1,0 1,-1 0,0-1,-1 0,-1 9,0-1,0 1,-1-1,1 1,-1-1,0 1,0-1,0 1,0-1,0 1,-1 0,1 0,-1 0,0 0,0 0,0 0,-1 0,1 1,-1-1,1 1,-1 0,0 0,0 0,0 0,0 0,0 0,0 1,-1 0,1-1,0 1,-1 0,1 1,-1-1,1 1,-1-1,-2 1,-8 0,-1 0,1 1,0 0,-1 1,1 0,0 1,0 1,-9 4,3 1,1 1,-1 0,1 2,1 0,0 1,1 1,1 1,0 0,1 1,0 1,1 0,1 1,1 0,-6 13,14-24,0 0,0 0,0 0,1 0,0 1,0-1,1 1,0 0,1 0,-1 0,1 0,1 0,0 0,0 0,0 0,1 0,0 0,1-1,0 1,0 0,1 0,-1-1,2 0,-1 1,1-1,0 0,1-1,-1 1,1-1,3 3,5 1,0-1,0-1,1 1,1-2,-1 0,1-1,0 0,1-2,-1 1,1-2,0 0,0-1,0-1,0 0,0-1,0 0,0-2,8-1,24-6,-1-2,-1-2,0-2,39-19,-61 24</inkml:trace>
  <inkml:trace contextRef="#ctx0" brushRef="#br0" timeOffset="249.895">1299 59,'-34'39,"-20"26,-1 8,3-5,11-8,8-10,10-8,3-8,5-3,6-3,-1-2,1 1,3-6</inkml:trace>
  <inkml:trace contextRef="#ctx0" brushRef="#br0" timeOffset="546.267">846 116,'478'323,"-357"-255,-101-60,-4 1</inkml:trace>
  <inkml:trace contextRef="#ctx0" brushRef="#br0" timeOffset="1048.466">1947 257,'-4'-5,"0"0,-1 0,0 1,0 0,0 0,0 0,-1 0,1 1,-1 0,0 0,0 1,0 0,0 0,0 0,-1 0,1 1,-1 0,1 1,-1 0,1 0,-1 0,1 0,-1 1,1 0,0 1,-1-1,1 1,0 0,0 1,0 0,-3 2,-4 2,0 0,1 1,0 1,1 0,0 1,0 0,1 1,0 0,1 0,0 1,1 0,0 1,1 0,1 0,0 0,0 1,2 0,-1 0,0 8,6-17,0 0,0 0,0 0,0 0,1 0,0 0,0 0,0 0,1 0,-1-1,1 0,0 1,0-1,1 0,0 0,-1-1,1 1,0-1,1 0,-1 0,0 0,1 0,0-1,-1 0,1 0,0 0,0-1,0 1,1-1,-1 0,0-1,0 1,1-1,-1 0,0-1,0 1,3-1,20-7,-1-2,1-1,-2 0,1-2,-2-2,0 0,-1-1,0-2,-1 0,-1-1,-1-2,-1 0,9-13,68-59,-97 94,0-1,-1 1,1 0,0 0,0 0,0 0,0 0,0-1,0 1,0 0,0 0,1 0,-1 0,0-1,0 1,1 0,-1 0,0 0,1-1,-1 1,1 0,-1-1,1 1,-1 0,1-1,0 1,-1-1,1 1,0-1,-1 1,1-1,0 1,0-1,0 0,-1 1,1-1,0 0,0 0,0 1,0-1,-1 0,1 0,0 0,0 0,0 0,0 0,-1-1,1 1,0 0,0 0,0-1,0 1,-1 0,1-1,0 1,0-1,-1 1,1-1,0 1,-1-1,1 1,-1-1,1 0,-1 1,1-1,-1 0,1 1,-1-1,1-1,0 45,-2-35,0-1,1 0,0 1,0-1,1 1,0-1,0 0,1 0,0 1,0-1,1-1,-1 1,2 0,-1-1,1 1,0-1,0 0,0 0,4 2,9 7,0-2</inkml:trace>
  <inkml:trace contextRef="#ctx0" brushRef="#br0" timeOffset="1594.721">2484 595,'27'-45,"15"-24,3 2,3 1,35-35,-76 93,-4 4,0 0,0 0,0 1,0-1,0 1,1 0,0 0,0 0,0 0,0 1,0 0,0 0,1 0,-1 0,1 0,-1 1,1 0,1 0,-4 3,0 0,0 1,0-1,-1 1,1-1,-1 1,1-1,-1 1,0 0,0 0,0 0,0 0,-1 0,1 0,-1 0,0 0,0 0,0 0,0 0,0 0,0 0,-1 0,0 0,0-1,0 1,0 0,0 1,-8 23,6-23,1 1,0 0,0 0,0 0,0 0,1 0,0 0,0 1,0-1,1 0,0 0,0 1,0-1,1 0,-1 1,1-1,1 0,-1 0,1 0,0 0,1 2,1-5,1 0,-1-1,1 0,0 0,0 0,-1-1,1 0,0 1,0-2,0 1,0 0,-1-1,1 0,0 0,0-1,-1 1,1-1,-1 0,0 0,1-1,-1 1,0-1,0 0,-1 0,4-3,73-49,-57 37,0 1,1 2,1 0,0 2,1 0,1 2,7-2,-32 13,0-1,0 1,0-1,-1 1,1 0,0 0,0 0,0 0,0 0,0 0,0 0,-1 0,1 1,0-1,0 1,0 0,-1-1,1 1,0 0,-1 0,1 0,-1 0,1 0,-1 0,1 1,-1-1,0 0,1 1,-1-1,0 1,0-1,0 1,0 0,-1-1,1 1,0 0,-1 0,1 0,-1-1,0 1,1 0,-1 0,2 91,-3-74,0-6,0-7,0-1,0 1,1 0,0 0,0 0,0-1,1 1,-1 0,2 0,-1 0,0-1,1 1,0-1,1 1,-1-1,1 0,0 0,0 0,1 0,-1-1,5 5,-5-6,1 0,0 0,0 0,0-1,1 0,-1 0,0 0,1 0,0 0,-1-1,1 0,0 0,0 0,-1-1,1 1,3-1,13-3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30,'38'0,"28"0,6-5,-3-1,-9 0,-10 1,-9 1,-6 2,-4 1,-8 1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1 621,'171'460,"-131"-335,-39-124,-1 0,1 0,-1 0,1-1,-1 1,1 0,0-1,0 1,-1-1,1 1,0 0,0-1,-1 0,1 1,0-1,0 1,0-1,0 0,0 0,-1 0,1 1,0-1,0 0,0 0,0 0,0 0,0 0,0-1,0 1,0 0,0 0,-1-1,1 1,0 0,0-1,0 1,0-1,-1 1,1-1,0 1,-1-1,1 0,0 1,-1-1,1 0,-1 1,1-1,-1 0,1 0,-1 0,1 1,-1-1,0 0,1 0,-1 0,0 0,0 0,0 0,0 0,0 0,0 0,0 1,0-1,0 0,0 0,-1 0,1 0,0 0,0 0,-1 0,123-455,-77 349,-32 89</inkml:trace>
  <inkml:trace contextRef="#ctx0" brushRef="#br0" timeOffset="617.005">1016 537,'-52'17,"32"-13,0 1,1 0,-1 2,1 1,1 0,-1 1,1 1,1 1,0 0,1 1,0 1,0 1,2 0,-5 6,17-17,0 0,0 1,1-1,-1 1,1 0,-1-1,1 1,1 0,-1 0,0 0,1 0,0 0,0 0,0 0,0 0,1-1,0 1,-1 0,1 0,1 0,-1-1,0 1,1 0,0-1,0 0,0 1,0-1,1 0,-1 0,1 0,0 0,-1 0,1-1,1 0,-1 1,0-1,0 0,1 0,0-1,-1 1,1-1,0 0,-1 0,1 0,0 0,3 0,2-2,1 0,0 0,-1-1,1-1,-1 1,0-2,0 1,0-1,0 0,-1-1,5-3,-2 2,178-133,-175 127,7-4,-1-1,0-1,-2-1,0-1,-2 0,0-1,-1-1,-1-1,-1 0,-1 0,-1-1,-1-1,-1 0,-2 0,0-1,-2 1,1-8,-4 25,-1-1,1 0,-1 0,-1 0,1 1,-2-1,1 0,-1 0,0 0,-1 0,0 1,-1-1,0 1,0 0,0-1,-1 1,-1 1,1-1,-1 1,0-1,-1 1,0 1,0-1,0 1,-1 0,0 1,0-1,0 2,-1-1,0 1,-2-1,3 3,-1 0,0 1,0 0,1 1,-1-1,0 1,0 1,0 0,0 0,0 0,1 1,-1 0,1 1,-1-1,1 2,0-1,0 1,0 0,0 0,1 1,0 0,0 0,0 0,-1 2,-6 7,1 0,0 1,1 0,0 1,1 0,1 1,1 0,0 0,-3 13,7-17,0-1,1 1,1 0,0 0,1 0,0 0,1 0,0 0,1 0,1 0,0 0,1 0,0 0,1-1,0 0,1 0,1 1,7 14,1-1,1 0,1-1,1-1,1-1,1 0,1-1,2-1,0-1,0-2,12 7,-12-12,-3-5</inkml:trace>
  <inkml:trace contextRef="#ctx0" brushRef="#br0" timeOffset="1063.088">1553 198,'81'372,"-81"-371,0 1,0 0,0-1,0 1,0 0,0 0,1-1,-1 1,1 0,-1-1,1 1,0 0,-1-1,1 1,0-1,0 0,0 1,0-1,0 1,1-1,-1 0,0 0,1 0,-1 0,1 0,-1 0,1 0,-1 0,1-1,-1 1,1-1,0 1,-1-1,1 1,0-1,0 0,-1 0,1 0,0 0,-1 0,1 0,0-1,0 1,-1 0,1-1,0 1,-1-1,1 0,-1 0,1 1,-1-1,1 0,-1-1,67-101,-43 55,162-267,-174 291</inkml:trace>
  <inkml:trace contextRef="#ctx0" brushRef="#br0" timeOffset="1447.08">678 960,'53'0,"0"-3,0-1,-1-3,20-6,329-69,-233 50,-59 9,-85 19</inkml:trace>
  <inkml:trace contextRef="#ctx0" brushRef="#br0" timeOffset="2082.925">1045 1242,'-19'5,"0"0,0 1,0 1,1 1,0 0,0 2,1 0,0 0,1 2,0 0,1 1,1 1,0 0,0 0,2 2,0 0,0 0,1 3,9-15,0 0,0 0,1 0,0 0,0 0,0 1,1-1,-1 0,1 1,0-1,0 0,1 1,-1-1,1 0,0 0,0 1,0-1,1 0,-1 0,1 0,0 0,0 0,0-1,1 1,0-1,-1 1,1-1,0 0,1 0,-1 0,0-1,1 1,-1-1,1 0,0 0,0 0,0 0,0 0,0-1,0 0,4 1,6-2,-1 0,1 0,-1-1,0-1,1 0,-1-1,0-1,0 0,-1 0,1-1,-1-1,0 0,0-1,-1 0,0-1,0 0,0-1,-1 0,-1 0,3-4,105-126,-103 125,-1-2,-1 1,-1-2,0 1,-1-2,-1 1,-1-1,0 0,-2-1,0 0,-1 0,0-1,-2 1,0-1,-2 1,0-1,-1-14,-1 29,1 1,-1-1,-1 0,1 0,0 1,-1-1,0 0,0 1,-1 0,1-1,-1 1,0 0,0 1,0-1,-1 0,1 1,-1 0,0-1,0 1,0 1,0-1,0 1,-1 0,1 0,-1 0,1 0,-1 1,0 0,0 0,1 0,-1 0,0 1,0 0,0 0,0 0,0 1,0-1,0 1,1 0,-1 1,0-1,-1 2,-5 6,0 0,0 1,1 0,0 1,1 0,0 0,1 1,0 0,0 1,2-1,0 2,0-1,1 1,0 3,-1-1,1 0,1 1,0-1,2 1,0 0,0-1,2 1,0 0,1 0,0 0,2 0,0-1,3 11,-3-16,1-1,0 0,0 0,0 0,2-1,-1 1,1-1,0-1,1 1,0-1,0 0,1 0,0-1,1 0,-1-1,1 0,0 0,1-1,-1 0,1 0,6 1,-4-3,0-1,0 0,0-1,0 0,0-1,0 0,1-1,-1 0,0-1,0 0,-1-1,1-1,-1 0,1 0,-1-1,0 0,-1-1,1-1,-1 1,4-5,4-1</inkml:trace>
  <inkml:trace contextRef="#ctx0" brushRef="#br0" timeOffset="2331.082">1835 1101,'-19'39,"-11"26,-6 8,4-5,7-8,8-10,2-13,3-13</inkml:trace>
  <inkml:trace contextRef="#ctx0" brushRef="#br0" timeOffset="2582.08">1496 1101,'20'34,"19"20,5 6,-1-2,-4-11,-2-10,-4-9,-2-6,-2-2,0-4,-1 0,-1-2,1-4,-5-4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705 395,'0'-2,"0"-1,-1 1,1-1,-1 1,1-1,-1 1,0 0,0-1,0 1,-1 0,1 0,0 0,-1 0,1 0,-1 0,0 0,1 1,-1-1,0 0,0 1,0 0,0-1,-1 1,1 0,0 0,-1 0,1 0,0 1,-1-1,1 1,-1-1,-1 1,-91-5,77 5,-7 0,7 0,-1 0,0 1,1 0,0 2,-1 0,1 1,-11 5,27-9,0 1,0-1,1 1,-1 0,0-1,1 1,-1 0,1 0,-1 0,1 0,-1 0,1 0,0 1,-1-1,1 0,0 1,0-1,0 1,0-1,0 1,1 0,-1-1,0 1,1 0,-1-1,1 1,0 0,-1 0,1 0,0-1,0 1,0 0,0 0,0 0,1-1,-1 1,1 0,-1 0,1-1,-1 1,1 0,0-1,0 1,0-1,0 1,0-1,0 1,0-1,1 0,-1 0,0 1,1-1,1 1,10 5,1 1,-1-2,2 0,-1-1,1 0,0-1,0-1,10 1,-24-4,0 0,0 0,1 0,-1 0,0 0,0 0,0 0,0 0,0 0,0 1,1-1,-1 0,0 1,0-1,0 1,0-1,0 1,0-1,0 1,0 0,-1-1,1 1,0 0,0 0,0 0,-1 0,1 0,-1 0,1 0,0 0,-1 0,0 0,1 0,-1 0,0 0,1 0,-1 0,0 0,0 0,0 1,0-1,0 0,0 0,0 0,0 0,-1 0,1 0,0 1,-1-1,1 0,-1 0,1 0,-1 0,1 0,-1 0,0-1,0 1,1 0,-1 0,0 0,-24 23,-1 0,-2-2,0-1,-1-1,-22 11,-56 39,61-36,-88 76,132-108,-1 0,1 1,0-1,-1 1,1-1,0 1,1 0,-1 0,0 0,1 0,0 0,0 0,-1 1,2-1,-1 0,0 0,1 1,0-1,-1 0,1 1,1-1,-1 1,0-1,1 0,0 1,-1-1,1 0,1 0,-1 0,0 0,1 0,0 0,-1 0,1 0,0 0,0-1,1 1,-1-1,1 0,-1 0,2 2,14 3,-1 0,1-1,0-1,1-1,-1 0,1-1,0-1,0-1,-1-1,1 0,0-2,0 0,-1-1,1-1,11-4,32-35,-49 24</inkml:trace>
  <inkml:trace contextRef="#ctx0" brushRef="#br0" timeOffset="493.855">536 0,'-15'25,"1"-1,2 2,1-1,0 2,2-1,1 1,2 1,0 2,4-23,-53 265,-155 429,173-561,29-114,7-23,-1 0,0 1,1-1,0 0,0 1,0-1,1 1,-1 0,1-1,-1 1,1 0,0-1,1 1,-1-1,1 1,-1 0,2 2,2-2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57,'0'5,"0"6,0 7,-4-1,2-7,2-6</inkml:trace>
  <inkml:trace contextRef="#ctx0" brushRef="#br0" timeOffset="288.895">318 1,'-5'9,"-6"4,-2 4,7 0,4-4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20,'-25'-4,"0"2,-1 0,1 2,0 1,-1 1,1 1,0 1,0 1,1 1,-1 1,2 2,-1 0,1 2,0 0,1 1,0 2,1 0,-18 17,20-16,2 1,-1 0,2 1,1 1,0 0,1 1,1 1,0 0,2 1,1 0,0 0,2 2,0-1,1 1,2-1,0 2,-1 20,6-40,0-1,1 1,-1-1,1 1,0-1,0 1,0-1,1 1,-1-1,1 0,-1 0,1 0,0 0,0 0,1 0,-1 0,1 0,-1-1,1 0,0 1,0-1,0 0,0 0,0-1,0 1,0-1,1 1,-1-1,1 0,-1 0,1-1,2 1,6 1,-1-1,1-1,0 0,0-1,0 0,-1-1,1 0,-1-1,9-3,24-12,-1-2,0-3,-2-1,-1-2,-1-1,6-8,-36 28,31-21,-2-2,0-2,-2-1,-2-2,-1-1,-2-2,-1-1,-2-1,-2-2,3-10,-17 36,-20 47,1-1,1 1,2 0,1 1,1-1,2 0,3 27,-1-45,0-1,1 1,1-1,0 0,0 0,1 0,0-1,1 0,1 0,0 0,0-1,1 0,0 0,1-1,0 0,0 0,1-1,0 0,1-1,-1-1,1 1,1-1,-1-1,1 0,0-1,0 0,0-1,1-1,7 1,-15-3,0-1,0-1,1 1,-1-1,0 0,-1 0,1 0,0-1,-1 0,1 0,-1 0,0 0,0-1,0 1,0-1,-1 0,1 0,-1-1,0 1,0-1,-1 1,1-1,7-14</inkml:trace>
  <inkml:trace contextRef="#ctx0" brushRef="#br0" timeOffset="290.008">1502 105,'44'0,"27"0,8 0,-6 0,-9-5,-12-1,-10 0,-6 1,-6 1,-2 2,-2 1,0 0,1 1,-6 0</inkml:trace>
  <inkml:trace contextRef="#ctx0" brushRef="#br0" timeOffset="535.939">1559 331,'38'5,"37"-3,10-3,1-5,-10-2,-8 1,-11 1,-10 2,-4-4,-4 1,1 0,-2 2,-7-3,-9 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0,'-247'275,"42"-11,188-243,1-3</inkml:trace>
  <inkml:trace contextRef="#ctx0" brushRef="#br0" timeOffset="348.433">0 29,'17'41,"1"0,2-1,2-2,1 0,2-1,2-2,15 17,104 81,-49-73,-106-91,-1 18</inkml:trace>
  <inkml:trace contextRef="#ctx0" brushRef="#br0" timeOffset="3482.279">1242 537,'-5'9,"-16"14,-9 6,-5 5,0 0,0-1,2-1,1-1,2-6,0-2,2-1,0-3,0-1,0-3,0-4,5-4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30,'-16'344,"3"-14,-15-100,28-185,0-45,0-10</inkml:trace>
  <inkml:trace contextRef="#ctx0" brushRef="#br0" timeOffset="303.931">1 565,'38'-10,"47"-12,13-8,0 2,-7 1,-15 4,-15 2,-13 4,-10 6,-7-1,-3 2,-3 2,1-1,-1 0,-4 1</inkml:trace>
  <inkml:trace contextRef="#ctx0" brushRef="#br0" timeOffset="6635.462">1017 1,'-1'286,"-27"-30,11-90,11-125,1-1,3 1,1 1,2-1,2 6,-3-47,-1 1,1-1,0 1,0 0,0-1,0 1,-1 0,1-1,0 1,0-1,0 1,0 0,1-1,-1 1,0 0,0-1,0 1,0 0,1-1,-1 1,0-1,1 1,-1-1,0 1,1-1,-1 1,1-1,-1 1,1-1,-1 1,1-1,-1 1,1-1,-1 0,1 0,-1 1,1-1,0 0,-1 0,1 1,0-1,-1 0,1 0,0 0,-1 0,1 0,-1 0,1 0,0 0,-1 0,1 0,0-1,-1 1,1 0,0 0,-1-1,1 1,-1 0,1-1,-1 1,1-1,30-32,-27 28,160-241,-47 123,-116 122,0 0,0 0,0 0,0 0,0 0,0 1,0-1,0 0,1 1,-1-1,0 0,0 1,1 0,-1-1,0 1,1 0,-1-1,0 1,1 0,-1 0,0 0,1 0,-1 1,0-1,1 0,-1 1,0-1,1 0,-1 1,0-1,0 1,1 0,-1 0,0-1,0 1,0 0,0 0,0 0,0 0,0 0,0 0,-1 0,1 0,0 0,-1 1,1-1,-1 0,1 0,-1 1,1-1,-1 0,0 1,0-1,1 2,10 228,10-124,-13-88</inkml:trace>
  <inkml:trace contextRef="#ctx0" brushRef="#br0" timeOffset="7169.569">1638 791,'15'2,"1"-2,-1 0,1-1,-1 0,0-1,1-1,-1 0,0-1,-1-1,1 0,-1-1,0 0,0-2,-1 1,0-2,0 0,-1 0,0-1,9-10,-19 17,0 0,0 0,-1 0,1 0,-1 0,0 0,0 0,0-1,-1 1,1 0,-1 0,1-1,-1 1,0 0,-1-1,1 1,0 0,-1-1,0 1,0 0,0 0,0 0,0 0,-1 0,1 0,-1 0,0 0,0 0,0 1,0-1,0 1,-1-1,1 1,-1 0,1 0,-1 0,0 0,0 1,0-1,0 1,0 0,0 0,0 0,0 0,-1 0,1 1,0-1,-1 1,1 0,-1 0,-9 1,-1 1,1 0,0 1,0 1,0 0,1 0,-1 1,1 1,0 0,0 1,1 0,0 1,0 0,1 1,0 0,1 0,0 1,0 1,1-1,-5 9,7-13,0 1,1-1,-1 2,1-1,1 1,-1-1,1 1,1 0,-1 1,1-1,1 1,0-1,0 1,0 0,1 0,1 0,0 0,0 0,0-1,1 1,0 0,1 0,0 0,0-1,1 1,0-1,1 0,2 5,6-2,0-1,1-1,0 0,0 0,1-1,0-1,1 0,-1-1,1-1,0 0,1-1,-1-1,1 0,-1-1,1-1,0 0,0-2,0 1,12-3,-19 2,0-1,0 0,0 0,0-1,0 0,-1 0,1-1,-1 0,0 0,0-1,-1 0,1-1,1-2,3-4</inkml:trace>
  <inkml:trace contextRef="#ctx0" brushRef="#br0" timeOffset="7424.835">2174 904</inkml:trace>
  <inkml:trace contextRef="#ctx0" brushRef="#br0" timeOffset="8057.175">2174 904,'-2'4,"0"0,0-1,0 1,0 0,0 0,1 1,0-1,0 0,0 0,0 1,1-1,-1 0,1 1,0-1,1 0,-1 1,1-1,0 3,1-7,-1 0,0 0,1 0,-1 0,0 0,1-1,-1 1,0 0,1-1,-1 1,0-1,0 1,1-1,-1 0,0 1,0-1,0 0,0 0,0 0,0 0,0 0,0 0,-1 0,1 0,0 0,-1-1,1 1,-1 0,1 0,0-1,-1 2,124-174,-22 62,-102 112,1 0,-1 1,0-1,0 0,0 0,0 1,0-1,1 0,-1 1,0-1,0 0,0 0,1 0,-1 1,0-1,0 0,1 0,-1 0,0 1,1-1,-1 0,0 0,0 0,1 0,-1 0,0 0,1 0,-1 0,0 0,1 0,-1 0,0 0,1 0,-1 0,0 0,1 0,-1 0,0 0,1 0,-1 0,0 0,0-1,1 1,-1 0,0 0,0 0,1 0,-1-1,0 1,0 0,1 0,-1-1,0 1,0 0,0-1,-11 37,7-24,2-5,0 0,1-1,-1 1,2 0,-1 0,1-1,0 1,0 0,1 0,0 0,0 0,0-1,1 1,0-1,0 1,1-1,0 0,0 0,1 0,-1 0,1 0,0-1,1 0,-1 1,1-2,0 1,1-1,-1 1,1-1,0-1,-1 1,2-1,-1 0,0-1,1 1,-1-1,1-1,6 2,-3-2,1-1,-1 0,1-1,-1 0,1 0,-1-1,0-1,0 0,0 0,0-1,0 0,-1-1,0 0,0 0,0-1,0 0,-1-1,0 0,-1 0,1 0,-1-1,-1 0,0-1,0 0,0 1,-1-2,-1 1,3-6,30-55,-25 51,-1-1,0-1,-2 1,0-2,-2 1,0-1,-1 0,1-13,-8 11,-3 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0,'-9'0,"-4"5,6 2,3-1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0,'-4'5,"-3"6,1 7,2 4,0-1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19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0,'-8'3,"0"-1,-1 1,1 0,0 1,1 0,-1 0,1 1,0 0,0 0,0 1,1-1,-1 1,1 1,1-1,0 1,-1 0,2 1,-1-1,-2 8,6-14,-231 332,4-70,139-158,73-98,12-12</inkml:trace>
  <inkml:trace contextRef="#ctx0" brushRef="#br0" timeOffset="400.969">58 57,'33'103,"139"256,-44-118,-66-152,-62-90,0 1,0 0,0-1,0 1,0 0,0-1,0 1,-1-1,1 1,0 0,0-1,1 1,-1 0,0-1,0 1,0-1,0 1,0 0,0-1,0 1,1 0,-1-1,0 1,0 0,0-1,1 1,-1 0,0 0,0-1,1 1,-1 0,0 0,1-1,-1 1,0 0,1 0,-1 0,0 0,1-1,-1 1,0 0,1 0,-1 0,1 0,-1 0,0 0,1 0,-1 0,0 0,1 0,-1 0,1 0,-1 1,0-1,-9-40,0 13,1 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0,'4'5,"8"1,5 0,5-1,4-2,2 0,1-2,0-1,0 0,1 0,-1 0,0-1,-1 1,0 0,-4 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1,-5-3,-4 0,-7 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19 618,'-10'0,"2"0,7 5,9 1,7 0,7-1,3-2,3-1,2-5,0-3,-1 0,1 1,-1-4,0 0,-6 2</inkml:trace>
  <inkml:trace contextRef="#ctx0" brushRef="#br0" timeOffset="951.93">188 956,'61'-10,"-1"-3,0-3,-1-2,-1-3,-1-3,3-3,-36 17,0-1,0-1,-1 0,-1-2,0-1,-1-1,-1-1,0 0,-1-2,-1 0,-1-1,-1 0,10-17,-24 34,1 0,-1-1,0 0,0 1,0-1,-1 0,1 0,-1 0,0 0,0 0,0 0,-1 0,1 0,-1-1,0 1,0 0,0 0,-1 0,0 0,0-1,0 1,0 0,0 1,-1-1,0 0,0 0,0 0,0 1,0-1,-1 1,1 0,-1 0,-3-3,2 3,-1 0,1 0,-1 0,0 1,0-1,0 1,0 0,0 1,0-1,0 1,-1 0,1 1,-1-1,1 1,0 0,-1 0,1 0,-1 1,1 0,0 0,-1 1,1-1,0 1,0 0,0 0,0 1,1 0,-1 0,1 0,-1 0,0 1,-3 4,-1 0,1 1,1-1,0 1,0 1,1 0,0 0,0 0,1 0,1 1,0 0,0 0,1 0,0 0,1 0,1 1,-1-1,2 1,0 0,0-1,1 1,0-1,1 1,1-1,-1 0,2 0,0 0,0 0,1-1,0 1,1-1,0 0,0-1,1 0,1 0,-1 0,1-1,7 5,0-3,0-2,1 0,0 0,1-2,0 0,0 0,0-2,1 0,-1-1,1-1,0-1,0 0,14-2,-10-4,0-2,0 0,0 0,-1-2,-1-1,0-1,0 0,-1-2,0 0,-1-1,-1-1,0 0,-1-2,-1 0,10-13,-16 18,0 0,-1-1,0 0,-1-1,-1 1,0-1,0 0,-2-1,0 1,0-3,-3 16,-1 0,0-1,1 1,-1 0,0 0,0-1,0 1,0 0,0-1,0 1,0 0,0 0,0-1,-1 1,1 0,-1 0,1 0,-1-1,1 1,-1 0,1 0,-1 0,0 0,0 0,0 0,0 0,1 0,-1 0,0 1,0-1,-1 0,1 0,0 1,0-1,0 1,0-1,-1 1,1 0,0-1,0 1,-1 0,1 0,0 0,0 0,-1 0,1 0,-57 19,51-13,0 0,1 1,0-1,0 1,1 0,0 1,0 0,0-1,1 1,0 1,1-1,0 0,0 1,1 0,0 0,1-1,0 1,0 0,0 0,2 0,-1 0,1 0,0 0,1 0,0 0,0 0,1-1,0 1,0-1,1 0,0 0,1 0,0-1,0 1,5 4,0-3,1-1,0 0,0 0,0-2,1 1,0-1,0-1,1 0,0-1,-1 0,1-1,1-1,-1 0,0-1,0 0,1-1,-1 0,0-1,1-1,7-1,7-6,-1-1,0 0,-1-2,-1-2,0 0,0-1,-1-2,-2 0,1-2,-2 0,-1-1,0-1,3-6,-11 13,0-1,-1 1,-1-2,-1 1,0-1,0-1,-2 0,0 0,-1 0,-1-1,1-4,-6 20,1 0,0-1,-1 1,1 0,-1-1,1 1,-1 0,0-1,0 1,0 0,0-1,-1 1,1-1,-1 1,1 0,-1 0,0-1,0 1,0 0,0 0,0 0,0 0,-1 0,1 0,-1 0,1 1,-1-1,0 0,0 1,0-1,0 1,0 0,0 0,0-1,0 1,0 1,0-1,-1 0,1 1,0-1,-1 1,1-1,0 1,-1 0,1 0,0 0,-1 0,1 1,-1-1,1 1,0-1,0 1,-1 0,1 0,0 0,-7 4,0 1,1 0,0 0,0 1,1 0,0 0,0 0,0 1,1 0,1 1,-1-1,1 1,1 0,-1 1,2-1,-1 1,1-1,1 1,0 0,0 1,0-5,1 0,0 0,0 0,1 1,-1-1,1 0,1 1,-1-1,1 0,0 0,1 1,-1-1,1 0,1 0,-1 0,1-1,0 1,0-1,0 1,1-1,0 0,0 0,0-1,1 1,-1-1,1 0,0 0,1-1,-1 1,0-1,1 0,2 0,-1-1,0-1,-1 0,1 0,0 0,0-1,0 0,0-1,0 0,-1 0,1 0,0-1,0 0,-1 0,0 0,1-1,-1 0,0 0,0-1,2-2,8-3</inkml:trace>
  <inkml:trace contextRef="#ctx0" brushRef="#br0" timeOffset="1370.387">2023 54,'21'-10,"0"2,0 0,1 1,0 1,0 2,0 0,6 0,-25 4,-1-1,1 1,0-1,-1 1,1 0,0 0,-1 0,1 0,0 1,-1-1,1 1,0-1,-1 1,1 0,-1 0,1 0,-1 1,0-1,1 0,-1 1,0 0,0-1,0 1,0 0,0 0,0 0,-1 0,1 0,-1 1,1-1,-1 0,0 1,0-1,0 1,0 0,-1-1,1 1,-1-1,1 1,-1 0,0-1,0 1,0 0,0 0,-1-1,1 2,-4 11,0 0,-1 0,0-1,-1 1,-1-2,0 1,-1-1,-5 7,-32 62,44-79,0 0,0 1,1-1,-1 1,1-1,-1 1,1-1,1 0,-1 1,0-1,1 1,-1-1,1 0,0 1,0-1,1 0,-1 0,1 0,-1 1,1-2,0 1,0 0,0 0,1-1,-1 1,1-1,-1 0,1 1,0-1,0 0,0-1,0 1,0-1,0 1,0-1,0 0,1 0,-1 0,0 0,1-1,-1 0,1 1,-1-1,1 0,-1-1,1 1,-1-1,3 0,23-3,-3-2</inkml:trace>
  <inkml:trace contextRef="#ctx0" brushRef="#br0" timeOffset="1884.399">2982 251,'-178'284,"128"-191,-5-4,-3-1,-5-2,37-54,15-18</inkml:trace>
  <inkml:trace contextRef="#ctx0" brushRef="#br0" timeOffset="2567.31">2474 307,'23'39,"1"-1,2-2,2 0,1-2,17 14,93 120,-36-6,-74-129,-15-26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86 282,'1'-2,"0"0,1 0,-1 1,1-1,0 0,-1 1,1-1,0 1,0-1,0 1,0 0,0 0,0 0,1 0,-1 0,0 1,0-1,1 1,-1-1,0 1,1 0,-1 0,0 0,1 0,-1 0,1 0,196 25,-29-52,-114 25,-32 2</inkml:trace>
  <inkml:trace contextRef="#ctx0" brushRef="#br0" timeOffset="407.148">0 508,'34'0,"20"0,6 0,-2-5,-6-1,-8 0,-6 1,-4 2,-4 1,-2 1,-1 0,0 1,0 0,-5-4,-1-3,-4 1</inkml:trace>
  <inkml:trace contextRef="#ctx0" brushRef="#br0" timeOffset="1070.702">283 0,'2'8,"0"-1,1 0,-1 0,2 0,-1-1,1 1,0-1,0 1,0-1,1-1,0 1,1-1,-1 0,1 0,0 0,0-1,0 0,1 0,-1 0,1-1,0 0,0 0,0-1,0 0,3 0,17 10,1 1,-3-2,0 1,-1 1,-1 1,0 1,-1 1,15 13,-34-27,0 0,1 1,-1-1,0 1,0-1,0 1,-1 0,1 0,-1 0,1 0,-1 0,0 1,0-1,-1 1,1 0,-1-1,0 1,1 0,-2 0,1 0,0-1,-1 1,0 0,0 0,0 0,0 0,-1 0,1 0,-1 0,0 0,0-1,-1 3,-181 129,155-113,4-4,1 1,0 0,2 2,0 0,2 2,0 0,-12 21,29-42,1 1,-1-1,1 1,-1 0,1-1,0 1,0 0,0 0,0 0,0 0,1 0,0 0,-1 0,1 0,0 0,0 0,1 0,-1 1,1-1,-1 0,1-1,0 1,0 0,0 0,1 0,0 1,10 7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47,'428'0,"-406"-1,0-1,-1-1,1-1,-1-1,0 0,0-2,11-5,-14 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0,'33'5,"31"1,9-5,-3-2,-9-2,-10 1,-8 0,-13 0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1 622,'19'0,"26"0,14 0,3 0,-5-5,-3-1,-5 0,-6 1,-6 1,-5-3,-2 0,-2 0,-6 2</inkml:trace>
  <inkml:trace contextRef="#ctx0" brushRef="#br0" timeOffset="1251.033">678 848,'449'-281,"-426"264,-13 12,-1-1,0 0,0-1,0 0,-1 0,0-1,-1 0,0 0,0-1,-1 0,0 0,0-1,-1 1,0-1,-1-1,-3 10,-1 0,1 0,-1 0,1-1,-1 1,0 0,1 0,-1 0,0-1,0 1,0 0,0 0,0-1,0 1,0 0,-1 0,1 0,0-1,-1 1,1 0,0 0,-1 0,0 0,1 0,-1 0,0 0,1 0,-1 0,0 0,0 0,0 0,0 1,0-1,0 0,0 1,0-1,0 0,0 1,0-1,0 1,-1 0,1-1,0 1,0 0,0 0,-1 0,1 0,0 0,0 0,-2 0,-58 22,49-14,0 1,1 0,0 0,0 2,1-1,0 1,1 1,0-1,1 2,0-1,1 1,1 0,0 1,1-1,0 1,1 0,-2 10,5-18,1 0,0-1,0 1,0 0,0-1,1 1,0 0,0-1,1 1,0-1,0 1,0-1,0 0,1 0,0 0,0 0,0 0,0-1,1 0,0 1,0-1,0 0,1-1,-1 1,1-1,0 0,0 0,0 0,0-1,0 0,8 4,-1-1,1-1,0 0,0-1,1 0,-1-1,1-1,-1 0,1-1,-1 0,1-1,3-1,28-6,-1-3,1-1,-2-3,0-1,-1-2,0-2,-2-1,0-3,17-14,-48 32,-1 1,1-2,-2 1,1-1,-1 0,0 0,0-1,-1 0,0 0,0-1,-1 0,-1 1,1-2,-1 1,-1-1,1 1,-2-1,1 0,-2 0,2-9,-4 17,1-1,-1 1,1-1,-1 1,0-1,0 1,0-1,0 1,0 0,-1-1,1 1,-1 0,0 0,1 0,-1 0,0 0,0 1,0-1,0 1,-1-1,1 1,0 0,-1 0,1 0,-1 0,1 0,-1 0,1 1,-1-1,1 1,-1-1,0 1,1 0,-1 0,1 1,-1-1,0 0,1 1,-1 0,1-1,-1 1,1 0,-1 0,1 1,0-1,0 0,-1 1,1-1,0 1,0 0,0 0,1 0,-1 0,0 0,1 0,-1 0,1 1,-6 4,0 2,1-1,0 1,1 0,-1 0,2 0,-1 1,2-1,-1 1,1 0,1 1,-1-1,2 0,0 1,0 2,0-7,1 0,0 1,0-1,0 0,1 0,0 1,0-1,1 0,-1 0,2 0,-1 0,0-1,1 1,0-1,1 1,-1-1,1 0,0 0,0-1,0 1,1-1,0 0,-1 0,2 0,-1-1,0 1,7 1,0-1,0 0,0-1,1 0,-1 0,1-2,-1 1,1-2,0 0,0 0,-1-1,1-1,-1 0,1 0,-1-2,0 1,0-2,4-1,7-4,-1-1,0-1,0-1,-1-1,-1-1,-1 0,9-10,-18 16,0-1,0 0,-1-1,0 0,-1 0,0-1,-1 0,0-1,-1 1,-1-1,0 0,0-1,-2 1,1-1,-2 0,1-12,-2 24,-1-1,0 0,0 1,0-1,0 0,0 1,-1-1,1 0,-1 1,0-1,1 1,-1-1,0 1,-1-1,1 1,0 0,-1 0,1-1,-1 1,0 0,0 0,0 0,0 1,0-1,0 0,0 1,0 0,-1-1,1 1,-1 0,1 0,-1 0,1 0,-1 1,0-1,1 1,-1 0,0-1,1 1,-1 0,0 1,1-1,-1 0,0 1,1-1,-1 1,1 0,-1 0,0 0,-2 2,-1 1,1-1,0 1,0 0,0 1,0-1,1 1,0 0,0 0,0 0,0 0,1 1,0-1,0 1,1 0,-1 0,1 0,1 0,-1 1,1-1,0 0,0 1,1-1,0 0,0 1,1 1,0 3,0 0,1 0,0 0,1-1,1 1,-1-1,2 0,-1 0,1-1,1 1,0-1,0 0,1 0,0-1,2 1,0-1,0 0,1-1,0 0,0-1,1 0,0 0,0-1,0-1,1 0,0 0,-1-2,1 1,0-1,0-1,1 0,11 1</inkml:trace>
  <inkml:trace contextRef="#ctx0" brushRef="#br0" timeOffset="1683.898">2513 1,'274'5,"-233"7,-41-11,1-1,-1 1,1-1,0 1,-1-1,1 1,-1 0,0-1,1 1,-1 0,0 0,1-1,-1 1,0 0,0 0,1-1,-1 1,0 0,0 0,0-1,0 1,0 0,0 0,0 0,-1-1,1 1,0 0,0 0,-1-1,1 1,0 0,-1 0,1-1,0 1,-1 0,1-1,-1 1,1-1,-1 1,0-1,1 1,-1-1,0 1,1-1,-1 1,0-1,-26 25,21-21,0 0,1 0,-1 0,1 1,0 0,0 0,0 0,1 0,-1 1,1 0,1 0,-1 0,1 0,0 0,0 1,1 0,0-1,0 1,1 0,0 0,0 0,0 0,1 0,0 0,0 0,1 0,0 2,5-1,-1-1,2 0,-1 0,0 0,1-1,1 0,-1-1,1 1,0-1,0-1,0 0,0 0,1 0,0-1,0 0,0-1,0 0,0-1,5 1,73-1,-62-7</inkml:trace>
  <inkml:trace contextRef="#ctx0" brushRef="#br0" timeOffset="2161.191">3585 142,'-48'67,"-53"97,-39 75,110-193,-24 15,48-59,5-4</inkml:trace>
  <inkml:trace contextRef="#ctx0" brushRef="#br0" timeOffset="2912.61">3218 142,'7'34,"117"131,-23 1,-13-3,-50-69,-33-88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0 353,'10'13,"-1"0,0 0,-1 1,-1 0,0 0,-1 1,0-1,3 16,118 375,-121-384,1 0,0 0,2 0,0-1,1 0,10 12,-20-31,0 0,0 0,1 0,-1 0,1-1,-1 1,1 0,-1 0,1 0,-1-1,1 1,0 0,-1-1,1 1,0 0,0-1,-1 1,1-1,0 1,0-1,0 1,0-1,0 0,0 0,0 1,-1-1,1 0,0 0,0 0,0 0,0 0,0 0,0 0,0 0,0 0,0-1,0 1,0 0,0-1,0 1,0 0,-1-1,1 1,0-1,0 0,0 1,-1-1,1 1,0-1,-1 0,1 0,-1 1,1-1,0 0,-1-1,22-54,-21 52,104-358,-31 104,-68 235,1 5</inkml:trace>
  <inkml:trace contextRef="#ctx0" brushRef="#br0" timeOffset="695.04">1044 523,'-12'7,"0"0,0 1,0 0,1 1,1 1,-1-1,1 2,1-1,0 1,1 1,0 0,0 0,1 0,1 1,0 0,-1 7,7-16,0-1,0 0,0 0,1 1,0-1,-1 0,1 0,1 0,-1 0,0 0,1 0,-1 0,1 0,0 0,0-1,0 1,0-1,1 1,-1-1,0 0,1 0,0 0,-1 0,1-1,0 1,0-1,0 0,0 1,0-1,1-1,-1 1,0 0,0-1,1 0,-1 1,0-1,0 0,1-1,-1 1,0-1,0 1,1-1,-1 0,0 0,0-1,0 1,0 0,0-1,-1 0,1 0,0 0,1-1,16-12,0 0,-1-1,0-1,-2-1,0-1,-1 0,-1-1,0-1,-2 0,0-1,-2 0,0-1,-2-1,0 1,-2-1,0-3,0 5,-2 0,0 0,-2-1,0 1,-1-1,-1 1,-2-1,0 0,-1 1,-2-1,-4-18,7 35,0 0,-1 1,0-1,0 1,0-1,0 1,-1 0,0 0,0 0,0 0,-1 0,1 1,-1 0,0 0,-1 0,1 0,-1 0,1 1,-1 0,0 0,0 0,-1 1,1-1,-1 1,1 1,-1-1,1 1,-1 0,0 0,0 0,2 4,1 0,-1 1,1-1,-1 1,1-1,0 1,0 0,1 0,-1 0,1 0,0 1,0-1,0 1,1-1,-1 1,1 0,0-1,1 1,-1 0,1 0,0 0,0 0,0-1,1 1,0 0,0 0,1 2,-2 4,4 16,1 0,1-1,2 1,0-1,2-1,0 0,2 0,1-1,1-1,1 0,5 5,63 82,-82-109,0 0,0 0,0 0,0 0,0 0,0 0,0-1,0 1,0 0,0-1,0 1,1-1,-1 0,0 1,0-1,1 0,-1 0,0 1,0-1,1 0,-1 0,0 0,1-1,-1 1,0 0,0 0,1-1,-1 1,0-1,0 1,0-1,0 1,0-1,1 0,-1 0,0 1,0-1,-1 0,1 0,0 0,0 0,0 0,-1 0,1 0,0 0,-1-1,1 1,-1 0,1 0,-1 0,0-1,0 1,11-18</inkml:trace>
  <inkml:trace contextRef="#ctx0" brushRef="#br0" timeOffset="1115.206">1552 71,'56'283,"-15"-153,-41-129,0-1,0 1,0 0,1 0,-1 0,0-1,1 1,-1 0,1-1,-1 1,1 0,-1-1,1 1,-1 0,1-1,0 1,-1-1,1 1,0-1,0 0,-1 1,1-1,0 0,0 1,-1-1,1 0,0 0,0 0,0 1,0-1,-1 0,1 0,0 0,0-1,0 1,0 0,-1 0,1 0,0-1,0 1,-1 0,1-1,0 1,0 0,-1-1,1 1,0-1,-1 1,1-1,-1 0,1 1,0-1,-1 0,0 1,1-1,28-43,-28 41,130-230,-94 172,59-69,-75 112</inkml:trace>
  <inkml:trace contextRef="#ctx0" brushRef="#br0" timeOffset="1531.726">790 833,'228'-32,"176"-49,-106 7,-238 65,-35 7</inkml:trace>
  <inkml:trace contextRef="#ctx0" brushRef="#br0" timeOffset="2113.027">1242 1058,'-20'3,"1"1,0 0,0 2,0 0,0 1,1 0,1 2,-1 0,1 1,1 1,0 0,0 2,1-1,-8 11,19-19,1 0,-1 1,1-1,1 0,-1 1,1 0,-1-1,1 1,1 0,-1 0,1 0,0 0,0 1,0-1,0 0,1 0,0 1,1-1,-1 0,1 0,0 1,0-1,0 0,1 0,0 0,0 0,0 0,0-1,1 1,0-1,0 1,0-1,0 0,1 0,0-1,0 1,0-1,0 1,0-1,1-1,-1 1,1-1,3 2,5-1,0 0,0-1,0 0,0-1,0-1,0 0,0-1,0 0,0-1,0 0,0-1,-1-1,1 0,-1 0,0-2,0 1,-1-1,1-1,-1 0,-1-1,0 0,0-1,0 1,-1-2,7-8,1 4,1-1,-2-1,0-1,-1 0,0-1,-2-1,0 0,-1 0,-1-1,-1-1,-1 0,-1 0,0-1,-2 0,-1 0,3-19,-8 33,1 0,-1 0,0 0,-1 0,0 0,0 0,-1 0,0 0,0 1,-1-1,0 1,0-1,-1 1,0 0,0 0,-1 1,0-1,0 1,0 0,-1 0,0 1,0-1,0 2,-1-1,0 0,-7-2,11 5,0 1,0 1,0-1,-1 0,1 1,0-1,-1 1,1 0,0 0,-1 1,1-1,0 1,-1-1,1 1,0 0,0 0,0 1,0-1,0 0,0 1,0 0,0 0,0 0,1 0,-1 0,1 1,0-1,-1 1,1-1,0 1,1 0,-1 0,0 0,0 1,-3 7,-1 0,2 0,0 0,0 1,1-1,0 1,1 0,0 0,1 2,-1 10,2-1,0 1,2-1,0 1,2-1,0 0,2 0,0 0,2-1,0 0,2-1,0 0,2 0,0-1,1 0,15 17,-24-33,1-1,-1 0,1 0,0 0,0 0,0-1,0 1,0-1,1-1,-1 1,1-1,-1 0,1 0,-1 0,1-1,0 0,-1 0,1-1,-1 1,1-1,-1 0,1-1,-1 1,1-2,19-3</inkml:trace>
  <inkml:trace contextRef="#ctx0" brushRef="#br0" timeOffset="2528.058">1976 918,'-2'14,"0"1,-1 0,0-1,-1 0,-1 1,0-2,-1 1,-4 8,-16 39,-69 177,85-219,0-5</inkml:trace>
  <inkml:trace contextRef="#ctx0" brushRef="#br0" timeOffset="2863.687">1694 974,'19'34,"16"20,7 6,-4-2,-3-12,-9-7,-2-12,-7-5,0-7,-4 0,1-8,-2-5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5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1 198,'226'-1,"-27"-28,-115 29,-60 0</inkml:trace>
  <inkml:trace contextRef="#ctx0" brushRef="#br0" timeOffset="320.675">30 367,'38'10,"1"-3,0-1,1-2,-1-2,36-2,-62 0,213-12,-170 2,-32 6</inkml:trace>
  <inkml:trace contextRef="#ctx0" brushRef="#br0" timeOffset="971.62">340 0,'96'102,"51"-28,22 11,-167-83,-1-1,1 1,0-1,-1 1,1 0,-1 0,1 0,-1-1,0 1,0 1,0-1,0 0,0 0,0 0,-1 0,1 1,-1-1,0 0,1 1,-1-1,0 0,0 1,-1-1,1 0,0 0,-1 1,1-1,-1 0,0 0,0 1,0-1,0 0,0 0,0 0,-1 0,1-1,0 1,-1 0,0 0,1-1,-1 1,0-1,0 0,0 1,0-1,0 0,0 0,0 0,0 0,-1-1,1 1,0-1,-1 1,-188 103,-167 98,345-192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86,'24'-5,"18"-1,5 0,1 1,-3 1,-5 2,-4-4,-4-1,-2 1,-2 2,0 1,-5-4,-2-1,0 2,2 1,1 2,-3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1,'29'5,"28"1,10 0,-2-1,-7-2,-9-1,-8-1,-6 0,-9-1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1 156,'16'73,"109"392,-124-459,-1 0,0 0,1-1,0 1,1 0,-1-1,1 1,0 0,0-1,1 0,-1 0,1 0,1 0,-1 0,1 0,-1-1,-1-4,-1 0,0 0,0-1,0 1,0-1,1 1,-1-1,0 1,0-1,0 0,0 1,0-1,-1 0,1 0,0 0,0 0,0 0,-1 0,1 0,0 0,-1 0,1 0,-1 0,1 0,-1 0,0 0,1-1,-1 1,0 0,0 0,0-1,1-1,126-342,-47 128,-52 188,-12 21</inkml:trace>
  <inkml:trace contextRef="#ctx0" brushRef="#br0" timeOffset="708.609">735 382,'-18'15,"1"1,1 0,0 1,2 1,0 0,0 1,2 1,-9 17,18-31,-1 0,1-1,0 1,1 0,-1 0,1 1,0-1,1 0,-1 1,1-1,0 1,1-1,0 1,0-1,0 1,1-1,0 1,0-1,1 1,0-1,0 0,0 1,1-1,0-1,0 1,0 0,1-1,0 1,0-1,0 0,0 0,1-1,0 1,0-1,2 0,-3 0,0-1,1 0,0 0,0 0,0-1,0 1,0-1,1-1,-1 1,0-1,1 0,-1 0,1 0,0-1,-1 0,1 0,0 0,-1-1,1 0,-1 0,1 0,-1-1,0 1,1-1,-1-1,0 1,0-1,-1 0,4-2,22-18,-2-1,-1-1,-1-1,-1-2,-1 0,-1-2,4-10,-14 21,0 0,-2 0,0-1,-2-1,0 0,-1 0,-1-1,-1 0,-1 0,-1 0,-1 0,-1-1,-1 0,0 1,-2-1,-1 0,-1 1,-1 0,-1-1,0 1,-3-2,6 20,1-1,-1 1,0 0,-1 0,1 0,-1 0,0 1,0-1,0 1,0-1,0 1,-1 0,0 1,1-1,-1 0,0 1,0 0,-1 0,1 0,0 1,-1-1,1 1,-1 0,1 0,-1 1,1-1,-1 1,0 0,1 0,-1 1,0-1,1 1,-1 0,1 0,-1 1,1-1,0 1,0 0,0 0,0 0,0 1,-3 2,-4 5,2 0,-1 1,2 0,-1 0,1 1,1 0,0 1,1 0,0 0,1 0,1 0,0 1,1 0,0 0,1 0,0 0,2 0,-1 0,2 0,0 1,0-1,2 0,-1 0,2-1,0 1,4 8,0-1,1 0,1-1,1 0,0-1,2 0,0-1,1 0,1-1,0 0,1-2,1 0,1-1,17 12,7-1,-28-21</inkml:trace>
  <inkml:trace contextRef="#ctx0" brushRef="#br0" timeOffset="1134.399">1355 185,'-5'44,"2"-1,2 1,1 0,3 0,1 0,3-1,5 18,-10-50,1 0,1 1,0-1,1-1,0 1,0-1,1 1,0-2,1 1,0-1,1 0,0 0,2 0,-9-8,0 0,0 0,0-1,0 1,0-1,0 1,1-1,-1 1,0-1,0 0,1 1,-1-1,0 0,1 0,-1 0,0 0,1 0,-1 0,0-1,0 1,1 0,-1-1,0 1,0 0,1-1,-1 0,0 1,0-1,0 0,0 0,0 1,0-1,0 0,0 0,0 0,-1 0,1 0,0 0,0 0,-1-1,1 1,24-57,-21 48,71-197,34-35,-102 230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51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1 731,'5'0,"6"0,6 0,5 0,4 0,2 0,1 0,0 0,1 0,-1 0,0-5,-1-1,1 0,-1 1,-4 1</inkml:trace>
  <inkml:trace contextRef="#ctx0" brushRef="#br0" timeOffset="2261.767">678 900,'19'0,"-1"-1,1 0,-1-2,0 0,1-1,-2-1,1 0,0-2,-1 0,11-6,23-14,-9 6,-2-1,0-2,-2-2,-1-1,9-10,-40 30,0 1,-1-1,0 0,-1 0,0-1,0 1,0-1,-1 0,0 0,-1 0,0-1,0 1,0 0,-1-1,-1-2,1 8,-1-1,1 1,-1-1,0 1,-1-1,1 1,-1 0,1-1,-1 1,0-1,0 1,0 0,-1 0,1 0,-1 0,0 0,0 0,0 0,0 0,0 1,-1-1,1 1,-1 0,0-1,1 1,-1 0,0 1,0-1,0 0,-1 1,1 0,0 0,0 0,-1 0,1 0,-1 1,-1-1,0 1,1 0,-1 1,0-1,0 1,0 0,1 0,-1 1,0-1,1 1,-1 0,1 0,0 1,0-1,0 1,0 0,0 0,0 0,1 1,-1-1,1 1,0 0,0 0,1 0,-1 0,1 1,-1 1,-4 7,1 1,1-1,-1 1,2 1,0-1,1 1,1-1,0 3,0-1,1 0,1-1,0 1,2 0,-1-1,2 1,0-1,2 4,-3-14,-1 0,1 0,0-1,0 1,1-1,0 1,-1-1,1 0,1 0,-1 0,0 0,1-1,0 0,0 1,0-1,0-1,1 1,-1-1,1 1,-1-1,1 0,0-1,0 1,0-1,0 0,0 0,0-1,7 1,1 0,-1-1,0 0,1-1,-1-1,0 0,0 0,0-1,0-1,0 0,-1-1,0 0,10-5,7-5,-1-1,0-1,-1-2,-1 0,-1-2,0 0,-2-2,0 0,-2-2,5-9,8-47,-33 78,1 1,0 0,-1-1,0 1,1-1,-1 1,0-1,0 1,-1 0,1-1,0 1,-1-1,1 1,-1 0,0-1,0 1,0 0,0 0,0-1,0 1,-1 0,1 0,-1 1,1-1,-1 0,0 0,0 1,0-1,0 1,0-1,0 1,0 0,-1 0,-2 1,1 1,-1-1,0 1,1 1,-1-1,1 0,-1 1,1 0,0 0,-1 1,1-1,0 1,1-1,-1 1,0 1,1-1,0 0,0 1,0 0,0 0,0 0,1 0,0 0,-1 1,-8 9,5-4,1 0,-1 1,2 0,0 0,0 0,1 0,0 0,1 1,0 0,1-1,0 1,1 0,0-1,1 1,0 0,2 5,-2-10,1 0,0 0,0 0,0 0,1 0,0 0,0-1,0 0,1 1,0-1,0-1,1 1,0 0,0-1,0 0,0 0,1-1,0 0,0 0,0 0,0 0,1-1,0 0,-1-1,1 1,0-1,0-1,0 1,1-1,17-3,0 0,-1-2,0-1,0-1,0-1,-1-1,0-1,0-1,-1-1,-1 0,0-2,0-1,-1-1,-1 0,-9 10,-1-1,1 0,-1-1,0 0,-1 0,0-1,0 0,0-1,-1 1,-1-1,1-1,-2 1,1-1,-1 0,0 0,-1-1,-1 0,0 1,0-1,-1 0,0 0,-1-1,0 1,-1 0,0 0,0 0,-2-1,1 1,-4-9,4 16,-1 1,-1 0,1-1,0 1,-1 0,0 0,0 0,0 0,0 1,0-1,0 1,-1 0,1 0,-1 0,1 0,-1 1,0-1,0 1,0 0,1 0,-1 0,0 1,0 0,-1-1,1 1,0 1,0-1,0 0,0 1,0 0,1 0,-1 0,0 1,0-1,1 1,-1 0,0 0,1 0,0 0,0 1,-1-1,2 1,-1 0,0 0,0 0,1 0,0 0,-1 1,1-1,0 1,-6 10,0 0,1 0,1 0,0 1,1 0,0 0,1 1,1-1,0 1,2 0,-1 0,2 0,0 0,1 0,1-1,0 1,1 0,1-1,2 8,-1-10,0-1,0 1,1-1,1-1,0 1,1-1,0 0,0-1,1 0,0 0,1-1,0 0,1-1,0 0,0 0,1-2,0 1,3 0,-12-6,-1 0,1 0,0-1,0 1,0-1,-1 1,1-1,0 0,0 0,0 0,0-1,0 1,0-1,-1 1,1-1,0 0,0 0,-1 0,1-1,-1 1,1-1,-1 1,1-1,-1 0,0 0,2-1,8-9</inkml:trace>
  <inkml:trace contextRef="#ctx0" brushRef="#br0" timeOffset="3011.018">2259 166,'-1'0,"1"-1,0 0,-1 0,1 0,-1 0,1 1,0-1,0 0,0 0,-1 0,1 0,0 0,0 0,0 0,0 0,1 1,-1-1,0 0,0 0,0 0,1 0,-1 0,0 0,1 1,-1-1,1 0,-1 0,1 1,-1-1,1 0,0 1,-1-1,1 0,0 1,-1-1,1 1,0-1,0 1,0-1,-1 1,1 0,0 0,0-1,0 1,0 0,43-18,-32 15,0 0,1 2,-1 0,1 0,0 1,-1 0,1 1,-1 1,8 1,-19-3,0 1,0-1,0 1,0-1,0 1,0-1,0 1,0-1,0 1,0 0,0 0,0-1,0 1,0 0,-1 0,1 0,0 0,-1 0,1 0,0 0,-1 0,1 0,-1 0,0 0,1 1,-1-1,0 0,0 0,0 0,0 0,0 1,0-1,0 0,0 0,0 0,0 1,-1-1,1 0,-1 0,1 0,-1 0,1 0,-1 0,0 1,-30 44,30-45,-43 44,33-34,0-1,0 2,1-1,1 1,0 1,0 0,1 0,1 0,-2 7,8-18,0 0,0 0,1 0,-1 0,1 0,-1 1,1-1,0 0,0 0,0 0,0 1,0-1,0 0,1 0,-1 1,1-1,0 0,-1 0,1 0,0 0,0 0,0 0,1 0,-1 0,0-1,1 1,-1 0,1-1,0 1,-1-1,1 0,0 1,0-1,0 0,0 0,0 0,0 0,0 0,0-1,0 1,0-1,1 1,-1-1,2 0,7 2,1-1,-1 0,0 0,1-2,-1 1,0-1,0-1,0 0,1-1,6-2,2-2</inkml:trace>
  <inkml:trace contextRef="#ctx0" brushRef="#br0" timeOffset="16996.002">3190 364,'-49'34,"-72"100,-20 38,-1-7,38-59,154-179,-38 51</inkml:trace>
  <inkml:trace contextRef="#ctx0" brushRef="#br0" timeOffset="17428.266">2767 392,'-1'1,"0"0,0 0,0 0,0 0,0 1,0-1,0 0,1 0,-1 0,0 1,1-1,-1 0,1 1,0-1,-1 0,1 1,0-1,0 1,0-1,0 0,0 1,0-1,0 1,1-1,-1 0,0 1,1-1,-1 0,1 1,-1-1,1 0,0 0,-1 0,1 1,0-1,0 0,0 0,0 0,0 0,1 0,2 8,115 271,-100-229,-10-27,0 0,2 0,1 0,0-2,13 18,-23-37,1-1,-1 1,0-1,1 0,0 1,0-1,-1 0,1 0,0-1,1 1,-1-1,0 0,0 1,1-1,-1-1,0 1,1 0,-1-1,1 0,-1 0,1 0,-1 0,1 0,-1-1,0 1,1-1,-1 0,0 0,1 0,-1-1,0 1,0-1,0 0,0 0,2-2,20-12</inkml:trace>
  <inkml:trace contextRef="#ctx0" brushRef="#br0" timeOffset="18144.907">3557 533,'-17'6,"1"1,0 0,0 1,1 0,0 2,0 0,1 0,0 1,1 1,0 0,1 1,1 1,-1 0,8-6,-1-1,1 1,1 0,-1 1,1-1,1 1,0-1,0 1,0 0,1 0,0-1,1 1,0 0,1 0,0 0,0 0,1 0,0-1,0 1,4 7,-5-13,1-1,0 1,0 0,0-1,1 1,-1-1,1 0,-1 0,1 0,0 0,0 0,0 0,0-1,0 0,0 1,0-1,1 0,-1 0,0-1,1 1,-1-1,0 0,1 0,-1 0,0 0,1 0,-1-1,93-22,-54 4,0-3,-1-1,-2-2,0-2,-2-1,31-30,-47 39,-1-1,-1 0,0-2,-2 0,0-1,-2-1,0 0,-2-1,-1-1,1-3,-7 12,0 1,-2-1,1 0,-2 0,0-1,-2 1,0-1,0 1,-2-1,0 1,-1-1,0 1,-2 0,0 0,-1 0,-6-13,7 22,0 1,0-1,-1 1,1 0,-2 1,1-1,-1 1,0 0,0 1,0-1,-1 1,0 1,0-1,0 1,-1 0,1 1,-1-1,0 2,0-1,0 1,0 0,-1 1,1 0,0 0,-1 1,1 0,0 0,-1 1,1 0,0 1,-1 0,1 0,0 0,-5 4,4-2,0 0,1 1,-1 0,1 0,0 1,0 0,1 1,0 0,0 0,0 0,1 1,0 0,1 0,0 1,0-1,1 1,0 0,0 1,1-1,0 0,1 1,0 0,-1 8,3 7,1 0,2 0,0-1,1 1,2-1,0 0,2-1,0 1,2-1,0-1,2 0,0 0,2-2,0 1,1-2,1 0,1 0,1-2,1 0,142 105,-158-120,0 0,0-1,0 0,0 1,0-1,0-1,0 1,0 0,1-1,-1 1,0-1,0 0,1 0,-1 0,0-1,0 1,1-1,-1 0,0 0,0 0,0 0,0 0,0-1,0 0,15-8</inkml:trace>
  <inkml:trace contextRef="#ctx0" brushRef="#br0" timeOffset="18430.147">4545 307,'-15'34,"-9"25,-5 8,1-4,7-6,6-9,1-8,3-6,3-3,-1-8,0-2,2-1,-3-3,1 0,1-7,3-6</inkml:trace>
  <inkml:trace contextRef="#ctx0" brushRef="#br0" timeOffset="18744.521">4206 251,'19'33,"16"22,2 5,0-2,-2-7,-2-6,-2-7,-1-5,-2-3,-4-2,-3-1,1-5,1-1,2 0,1 2,0 1,2-3,-5-5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16.9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418 88,'-59'-52,"46"45,-1 2,-1-1,1 2,-1 0,0 1,0 0,0 1,0 1,0 0,0 1,0 1,-3 0,14 0,0 0,0 0,0 0,1 0,-1 1,0-1,1 1,-1 0,1 0,0 0,-1 1,1-1,0 1,0-1,1 1,-1 0,1 0,-1 1,1-1,0 0,0 1,0-1,1 1,-1 0,1 0,0-1,0 1,0 3,-9 114,10-86,14 119,136 223,-141-349,-1 0,-1 1,-2 0,-1 0,-1 0,-1 26,-14 170,-24-56,32-143,4-21,0-1,0 1,0-1,0 1,-1-1,1 1,-1-1,0 1,0-1,-1 0,0 0,1 0,-1 0,-1 0,1 0,0 0,-1 0,0-1,0 0,0 1,0-1,-1 0,1 0,-1-1,0 1,1-1,-1 0,0 0,-1 0,1 0,0-1,0 0,-1 0,1 0,-1 0,-107-33,87 21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19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520 74,'-61'-48,"59"45,-1 1,1 0,-1 0,1 0,-1 0,0 0,0 0,0 1,0 0,0-1,0 1,-1 0,1 1,0-1,0 1,-1-1,1 1,0 0,-1 0,1 0,0 1,-1-1,1 1,0 0,0 0,-1 0,1 0,0 0,0 1,0-1,0 1,1 0,-1 0,0 0,1 0,-2 2,-7 7,0 1,1 0,0 1,1 0,1 1,0 0,0 0,2 0,0 1,0 0,1 0,1 1,1 0,0-1,1 1,1 0,0 0,1 0,2 13,0 311,53-112,-42-161,-10-58,0 0,-1 0,0 0,0 0,-1 0,0 0,0 0,-1 0,-1 0,0 1,0-1,0 0,-1 0,-1 0,1-1,-1 1,-3 5,-8 6,0-1,-2 0,0-1,0-1,-2 0,0-2,-1 0,-14 9,27-21,0 1,0-1,0-1,0 1,0-1,0 0,-1 0,1-1,-1 1,1-2,-1 1,0-1,1 0,-1 0,0-1,1 1,-6-3,-6-4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2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707 185,'-84'193,"-76"243,54-170,103-247,12-26,15-29,116-250,48-217,-172 455,-10 89,-7-15,2-1,0 1,2 0,0-1,2 1,1-1,1 0,1-1,7 14,111 299,-125-335,-1-1,0 1,1 0,-1-1,1 1,0 0,-1-1,1 1,0-1,0 1,0-1,0 1,0-1,0 0,1 1,-1-1,0 0,1 0,-1 0,1 0,-1 0,1 0,-1-1,1 1,0 0,-1-1,1 1,0-1,-1 0,1 0,0 1,0-1,-1 0,1 0,0-1,0 1,-1 0,1-1,0 1,-1 0,1-1,0 0,-1 0,1 1,-1-1,1 0,-1 0,1 0,-1 0,0-1,0 1,1-1,10-16,0 0,-2-1,0-1,-1 0,-1 0,-1-1,-1 0,3-17,8-21,3-7,-3-1,-2-1,-4 0,-2-1,-3-9,18-95,-17 150,0 6</inkml:trace>
  <inkml:trace contextRef="#ctx0" brushRef="#br0" timeOffset="1069.057">1328 749,'12'3,"1"0,0-1,0-1,0-1,0 0,0 0,0-1,0-1,0 0,0-1,0 0,-1-1,1 0,-1-1,0-1,-1 1,1-2,-1 0,-1 0,1-1,-1-1,0 1,-1-2,0 1,-1-1,0 0,0-1,-1 0,0 0,-1-1,-1 0,0 0,2-5,-7 14,1 0,-1 0,1 1,-1-1,0 0,0 0,0 0,-1 0,1 0,-1 0,1 0,-1 0,0 0,0 1,-1-1,1 0,0 1,-1-1,1 1,-1-1,0 1,0 0,0 0,0 0,0 0,-1 0,1 0,-1 1,1-1,-1 1,1-1,-1 1,0 0,0 0,0 0,1 1,-1-1,0 1,0-1,-1 1,-5-1,0 0,0 1,-1 0,1 0,0 1,0 0,0 1,0 0,0 1,0-1,1 2,-7 2,3 3,0 1,0 0,1 0,1 1,0 1,0-1,1 2,1-1,0 1,1 1,0-1,1 1,1 0,0 1,0-1,2 1,0 0,1 0,0 0,1 0,1 0,0 1,2 5,-1-15,0-1,0 0,1 1,0-1,0 0,1 0,-1 0,1 0,0 0,1-1,-1 1,1-1,0 0,0 0,0 0,0 0,1-1,-1 0,1 0,0 0,0 0,0-1,0 0,1 0,-1-1,0 1,1-1,-1 0,1 0,0-1,-1 0,1 0,0 0,2-1,15-3,1-2,-1 0,0-1,0-2,-1 0,0-2,-1 0,0-1,-1-1,0-1,-1-1,3-4,148-127,-130 88,-40 57,-1 1,1-1,-1 1,1 0,-1-1,1 1,-1-1,1 1,-1 0,1 0,-1-1,0 1,1 0,-1 0,1 0,-1-1,0 1,1 0,-1 0,0 0,1 0,-1 0,0 0,1 1,-1-1,1 0,-1 0,0 0,1 0,-1 1,1-1,-1 0,1 1,-1-1,0 0,1 1,0-1,-1 1,1-1,-1 1,1-1,-1 1,1-1,0 1,-1-1,1 1,0 0,0-1,0 1,-1-1,1 1,0 0,0-1,0 1,0-1,0 1,0 0,0-1,0 1,0 0,-5 5,0 1,1 0,0 0,0 0,1 0,-1 1,2-1,-1 1,1 0,0 0,1 0,-1 0,2 0,-1 0,1 1,0-1,1 0,0 0,1 0,-1 0,1 0,1 0,-1-1,3 6,2-9,0 0,1 0,-1-1,0 0,1 0,0-1,0 0,-1 0,1-1,0 0,1 0,-1-1,0 0,0 0,0-1,0 0,7-2,4-2,-1 0,1-1,-2-1,1-1,-1-1,0 0,-1-1,0-1,-1 0,0-1,-1-1,0 0,-1-1,11-15,16-11,-16 21,-15 38,-11 0,4 81,-2-98,1 1,0 0,0 0,0 0,0-1,1 1,-1-1,1 1,-1-1,1 0,0 1,0-1,0 0,0 0,1 0,-1 0,0-1,1 1,-1-1,1 1,0-1,-1 0,1 0,0 0,0 0,0-1,0 1,-1-1,1 0,0 0,0 0,0 0,4 0,-1-1,0 1,1-1,-1-1,0 1,0-1,0 0,0-1,0 0,-1 0,1 0,-1 0,0-1,0 0,0 0,0 0,0 0,-1-1,3-4,67-108,-59 91,-11 17,0-1,0 0,0 0,-1 0,-1 0,0 0,0-1,-1 1,0-11,-1-3</inkml:trace>
  <inkml:trace contextRef="#ctx0" brushRef="#br0" timeOffset="2300.281">3754 383,'-26'9,"1"1,0 2,0 1,1 1,1 0,0 2,1 1,1 1,0 0,-1 5,18-20,1 0,0 0,1 0,-1 1,0 0,1-1,0 1,0 0,0 0,0 0,1 0,-1 0,1 1,0-1,1 0,-1 0,1 1,-1-1,1 1,1-1,-1 0,1 1,-1-1,1 0,0 1,1-1,-1 0,1 0,0 0,0 0,0 0,0-1,1 1,0-1,-1 1,1-1,0 0,1 0,-1 0,1 0,-1-1,1 1,0-1,-1 0,1 0,1-1,-1 1,0-1,0 0,0 0,4 0,5-3,-1 0,1-1,-1-1,0 0,-1 0,1-2,-1 1,0-1,0-1,0 0,-1-1,0 1,-1-2,0 0,0 0,-1 0,0-1,5-9,154-192,-167 210,1 0,-1-1,0 1,1-1,-1 1,0 0,1-1,0 1,-1 0,1-1,0 1,0 0,0 0,-1 0,1 0,0 0,1 0,-1 0,0 0,0 0,0 0,0 1,1-1,-1 0,0 1,1-1,-1 1,1-1,-1 1,0 0,1 0,-1 0,1 0,-1 0,1 0,-1 0,0 0,1 0,-1 1,1-1,-1 0,0 1,1-1,-1 1,0 0,1-1,-1 1,0 0,1 0,5 129,-9-90,10 193,5-105,-7 1,-8 108,2-204,-2 1,-1-1,-2 0,-1 0,-1 0,-2-1,-2 0,0-1,-12 21,18-45,1-1,-1 0,1 0,-2 0,1-1,-1 0,0 0,0 0,0 0,0-1,-1 0,0-1,0 1,0-1,0-1,0 1,-1-1,1-1,-1 1,1-1,-1-1,0 1,1-1,-1 0,0-1,1 0,-1 0,0-1,1 0,0 0,-1-1,1 0,-4-2,3-2,0 0,1 0,0-1,0 0,1-1,0 1,0-1,1-1,0 1,1-1,0 1,0-1,1 0,0-1,1 1,0 0,1-1,0 1,1-1,0 1,0-1,1 1,1-1,-1 1,2 0,0-1,0 1,2-4,3-10,0 1,2-1,0 2,2-1,0 1,2 1,0 1,2 0,0 0,1 1,144-129,-59 81,-84 58</inkml:trace>
  <inkml:trace contextRef="#ctx0" brushRef="#br0" timeOffset="2817.395">4685 467,'-39'13,"-1"2,2 1,0 3,1 1,1 1,1 2,1 2,1 1,1 1,-19 23,46-43,0 1,0-1,1 1,0 0,0 0,1 1,0-1,0 0,1 1,-1 8,2-14,1 0,-1 1,1-1,0 0,0 0,0 1,1-1,-1 0,1 0,0 0,0 0,0 0,0 0,1 0,-1 0,1 0,-1 0,1-1,0 1,0-1,1 1,-1-1,0 0,1 0,-1 0,1 0,0 0,-1 0,1-1,0 0,0 1,6-1,0-1,0 0,0 0,0-1,0 0,0 0,-1-1,1 0,0-1,-1 0,1 0,-1-1,0 0,0 0,-1-1,1 0,-1 0,1-2,35-25,-3-2,0-2,33-40,85-73,-148 141,46-29,-55 36,0 1,1-1,-1 1,0-1,1 1,-1-1,1 1,-1 0,1 0,-1 0,1 0,-1 0,0 0,1 0,-1 0,1 0,-1 1,1-1,-1 1,0-1,1 1,-1 0,0-1,1 1,-1 0,0 0,0 0,0 0,0 0,0 0,0 0,0 0,0 0,0 1,0-1,-1 0,1 0,0 1,0 0,2 12,1 0,-1 1,-1-1,-1 1,0-1,-1 1,0-1,-1 1,-2 2,1 28,20 86,-17-126,1-1,-1 1,1-1,0 0,1 1,-1-1,1 0,0 0,0-1,0 1,0 0,1-1,0 0,-1 0,1 0,0 0,0-1,1 0,-1 0,1 0,-1 0,1 0,-1-1,1 0,0 0,0 0,17 0</inkml:trace>
  <inkml:trace contextRef="#ctx0" brushRef="#br0" timeOffset="3436.513">5081 947,'210'-259,"-162"193,-23 37,2 1,0 1,2 1,1 1,8-4,-24 18,-14 10,1 0,-1 0,1 0,0 0,-1-1,1 1,0 0,0 0,0 0,0 1,0-1,0 0,0 0,0 0,0 1,0-1,0 0,0 1,1-1,-1 1,0 0,0-1,1 1,-1 0,0 0,0 0,1 0,-1 0,0 0,1 0,-1 0,0 0,0 1,1-1,-1 0,0 1,0-1,0 1,1 0,-1-1,0 1,0 0,0-1,0 1,0 0,0 0,0 0,-1 0,1 0,0 0,0 1,-47 131,41-122,0-1,0 1,2 0,-1 1,1-1,1 0,0 1,0 0,1-1,1 1,0 0,1 0,1 9,-1-19,-1-1,1 1,0-1,0 1,0-1,0 0,0 1,0-1,0 0,1 0,-1 0,0 0,1 0,-1 0,1 0,-1 0,1-1,-1 1,1 0,-1-1,1 1,0-1,-1 0,1 0,0 1,-1-1,1 0,0 0,-1-1,1 1,0 0,-1 0,1-1,-1 1,1-1,0 0,-1 1,1-1,-1 0,0 0,2-1,60-40,178-153,-233 188,-2 0,1 0,0 1,0 0,0 0,1 1,-1 0,1 0,1 1,-1 0,0 1,1-1,0 2,0-1,0 1,2 0,-9 4,1 0,-1 0,0 0,0 0,1 0,-1 1,-1-1,1 1,0-1,-1 1,1 0,-1-1,0 1,0 0,0 0,0 0,0 0,-1 0,1 0,-1 0,0 0,0 0,0 0,0 1,0-1,-1 0,0 0,1 0,-1 0,0-1,0 1,-1 0,1 0,-1 0,0 0,-60 202,61-202,0 0,1 0,0 0,-1-1,1 1,0 0,0 0,0 0,1 0,-1-1,1 1,0 0,-1 0,1-1,0 1,1 0,-1-1,0 1,1-1,-1 1,1-1,0 0,0 0,0 0,2 2,6-2</inkml:trace>
  <inkml:trace contextRef="#ctx0" brushRef="#br0" timeOffset="3803.428">6182 777,'52'3,"1"-3,-1-2,1-2,-1-2,0-3,3-3,-32 9,-1-1,1-1,-1 0,0-2,0-1,-1 0,0-2,-1-1,0 0,0-1,-1-1,-1-1,0-1,-1 0,-1-1,3-5,-16 17,0 1,0-1,-1 0,1 0,-1 0,0 0,0-1,-1 1,1-1,-1 1,0-1,0 1,0-1,-1 0,0 1,0-1,0 0,0 1,-1-1,0 0,0 1,0-1,0 1,-1-1,1 1,-1 0,-1 0,1-1,0 1,-1 1,0-1,0 0,0 1,0-1,-3 0,-10 1,-1 1,1 0,-1 2,0 0,1 1,-1 0,1 2,-1 0,1 0,0 2,0 0,1 1,-1 0,1 2,0-1,-3 5,-2-2,0 2,1 0,1 2,0 0,1 0,0 2,-12 16,23-26,1 0,0 1,1-1,-1 1,1 0,1 1,-1-1,1 1,1-1,-1 1,1 0,1 0,-1 0,1 0,1 0,-1 0,2 0,-1 0,1 0,0 0,0 0,1 0,2 4,2-1,2-1,-1 0,1 0,0-1,1 0,0 0,1-1,0 0,0-1,0 0,1-1,0 0,0 0,1-1,0-1,-1 0,2-1,1 1,49 13,1-2,1-3,45 1,13 3,-80-9</inkml:trace>
  <inkml:trace contextRef="#ctx0" brushRef="#br0" timeOffset="5101.262">1 1455,'430'-11,"126"-35,-89-1,53 25,56-12,161 22,-467 14,252-3,-57-26,-9 16,-247-3,128 11,-235 3,350 29,-423-29,162 2,119-16,-81 0,95 11,-227 3,133-29,-34 30,-172-1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1139,'34'7,"0"-3,1-1,0-1,-1-2,1-1,-1-2,1-2,-1 0,-1-3,1-1,14-6,18-17,0-3,-3-3,-1-3,-1-3,-3-2,-2-2,-2-3,-3-2,-1-2,-3-3,-3-1,15-31,153-274,-201 342,-9 17,0-1,1 0,0 1,0 0,0 0,0 0,1 0,0 0,0 1,0-1,1 1,-1 0,1 0,2-1,-5 6,0-1,0 1,-1 0,1-1,-1 1,1 0,-1 0,1 0,-1 0,0 1,1-1,-1 0,0 0,0 1,0-1,0 1,0-1,0 1,0-1,0 1,-1 0,1-1,-1 1,1 0,-1-1,0 1,1 0,-1 0,0-1,0 1,0 1,1 2,10 56,-3 1,-3 0,-2-1,-5 47,1-44,4-12,-2-1,-3 1,-2-1,-2 0,-2 0,-3-1,-1 0,-3-1,-21 47,19-69,0-2,-2 1,0-2,-2-1,-1 0,0-2,-2 0,0-2,-2 0,-20 10,27-18,0-2,0 0,-1-1,-1-1,1-1,-1-1,0-1,0 0,0-2,-1 0,1-2,-1 0,1-2,0 0,-1-1,1-1,1-1,-1-1,0-1,14 4,-1-1,1 1,0-2,-1 1,2-1,-1 0,1 0,0-1,0 0,0 0,1-1,0 1,0-1,0 0,1 0,0-1,1 1,0-1,0 0,0 0,1 0,0 0,1 0,0-1,0 1,1 0,0-4,0-22,1 4</inkml:trace>
  <inkml:trace contextRef="#ctx0" brushRef="#br0" timeOffset="269.832">1778 800,'0'39,"-5"21,-1 7,0-5,1-7,1-13</inkml:trace>
  <inkml:trace contextRef="#ctx0" brushRef="#br0" timeOffset="519.465">1749 377,'0'0</inkml:trace>
  <inkml:trace contextRef="#ctx0" brushRef="#br0" timeOffset="889.173">1976 1251,'69'-138,"84"-123,-149 255,13-17,-17 23,0-1,1 1,-1 0,0 0,0 0,1-1,-1 1,0 0,1 0,-1 0,0 0,1-1,-1 1,0 0,1 0,-1 0,0 0,1 0,-1 0,0 0,1 0,-1 0,0 0,1 0,-1 0,0 0,1 0,-1 0,0 1,1-1,-1 0,0 0,0 0,1 0,-1 1,0-1,1 0,-1 0,0 1,0-1,1 0,-1 0,0 1,0-1,0 0,0 1,1-1,-1 0,0 0,0 1,0-1,0 0,0 1,0-1,0 1,0-1,0 0,0 1,0-1,0 0,0 1,0-1,0 0,0 1,0-1,-1 0,1 1,0-1,11 133,-7-119,0-1,1 0,0 0,1 0,1-1,0 0,0 0,2 0,-1-1,8 6,-15-15,1 0,0-1,0 1,0-1,0 0,0 1,0-1,1 0,-1 0,0 0,0-1,1 1,-1-1,1 1,-1-1,1 0,-1 0,0 0,1 0,-1 0,1 0,-1-1,1 1,-1-1,0 0,1 0,-1 0,0 0,0 0,0 0,0 0,0-1,0 1,0-1,0 0,0 1,-1-1,1 0,-1 0,1 0,58-87,7-60,-55 132</inkml:trace>
  <inkml:trace contextRef="#ctx0" brushRef="#br0" timeOffset="1272.197">3049 773,'-13'-1,"0"0,0 1,0 1,0 0,0 1,0 0,1 1,-1 1,1 0,0 0,0 2,0-1,1 1,0 1,0 0,0 0,1 1,0 1,1 0,0 0,0 1,-3 5,7-8,1 1,-1-1,2 1,-1 0,1 0,0 1,1-1,0 1,0-1,1 1,0 0,0 0,1 0,0-1,1 1,0 0,0 0,1-1,0 1,0-1,1 1,0-1,1 0,1 1,2 0,1 0,0-1,1 0,0-1,0 0,1 0,0-1,0 0,0 0,1-1,0-1,0 0,0-1,0 0,1 0,-1-1,1-1,0 0,-1 0,1-1,0-1,-1 0,1 0,-7 0,0 1,0-1,0 0,-1-1,1 1,0-1,-1 0,1 0,-1-1,0 1,0-1,0 0,0 0,0 0,-1 0,1-1,-1 0,0 1,0-1,2-4,6-6</inkml:trace>
  <inkml:trace contextRef="#ctx0" brushRef="#br0" timeOffset="1754.018">3359 1054,'25'0,"0"-1,-1-2,1 0,0-2,-1 0,0-2,-1-1,19-8,36-48,-76 62,0-1,0 1,0 0,0-1,-1 1,1-1,-1 0,0 1,0-1,0 0,0 0,0 0,-1 0,1 0,-1 0,0 0,0 0,0 0,0 0,0 0,-1 0,1 0,-1 1,0-1,0 0,0 0,0 0,-1 1,1-1,-1 0,-1-1,-3 0,0 0,-1 0,0 1,1 0,-1 0,0 1,0 0,-1 0,1 1,0-1,-1 2,1-1,0 1,-1 0,1 1,0-1,-1 2,1-1,0 1,-2 0,-4 2,0 0,0 1,0 0,1 1,0 1,0 0,0 0,1 1,0 0,1 1,-1 1,2 0,0 0,0 0,0 1,2 1,-1-1,1 1,1 0,0 1,0 2,4-8,1 0,0 0,0 0,0 0,1 1,0-1,0 0,0 0,1 0,1 0,-1 0,1 0,0 0,0-1,1 1,0 0,0-1,1 0,0 0,0 0,0 0,1-1,0 0,0 0,0 0,1 0,12 11,1-1,1 0,0-2,1 0,1-2,0 0,3 0,170 42,-139-46,-32-5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456 105,'-3'-5,"0"0,0 0,-1 0,1 1,-1 0,0 0,0 0,-1 0,1 1,-1-1,0 1,1 0,-2 1,1-1,0 1,0 0,-1 0,1 1,-1-1,1 1,-1 0,0 1,1 0,-1 0,0 0,0 0,1 1,-1 0,-4 1,-11 9,0 2,2-1,-1 2,2 1,0 0,0 2,2 0,0 0,1 2,1-1,0 2,2 0,-8 18,11-25,1 0,1 0,0 1,1 0,0 1,1-1,1 1,0 0,1 0,1 0,0 1,1-1,1 14,1-26,-1 0,1-1,-1 1,1 0,0-1,0 1,0 0,0-1,0 1,1-1,-1 0,1 1,-1-1,1 0,0 0,0 0,0 0,0-1,0 1,1 0,-1-1,1 1,-1-1,1 0,-1 0,1 0,-1 0,1-1,0 1,-1 0,1-1,0 0,0 0,0 0,-1 0,2 0,101-24,-70 5,-2-1,0-2,-1-1,-1-2,-1-1,-1-1,-2-1,5-8,1 1,-5 7,-3-2,0-1,-2-1,-1 0,-2-2,-1 0,6-20,-20 93,-6 1,-3-20,2 0,1 0,0 0,2 0,0 0,1 0,1 0,1 0,0-1,2 0,0 0,2 0,0-1,0 1,2-2,0 0,9 10,-14-21,0 0,1 0,0-1,0 1,0-2,1 1,0-1,-1 0,2 0,-1 0,0-1,1-1,-1 1,1-1,0 0,0-1,0 0,0 0,3-1,12 1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1,'33'4,"21"3,6-1,-2-1,-6-2,-8-1,-6-1,-5 0,-3-1,-2 0,0-1,-2 1,-4-5,-1-1,-4 0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30,'38'0,"28"0,6-5,-3-1,-9 0,-10 1,-9 1,-6 2,-4 1,-8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1 621,'171'460,"-131"-335,-39-124,-1 0,1 0,-1 0,1-1,-1 1,1 0,0-1,0 1,-1-1,1 1,0 0,0-1,-1 0,1 1,0-1,0 1,0-1,0 0,0 0,-1 0,1 1,0-1,0 0,0 0,0 0,0 0,0 0,0-1,0 1,0 0,0 0,-1-1,1 1,0 0,0-1,0 1,0-1,-1 1,1-1,0 1,-1-1,1 0,0 1,-1-1,1 0,-1 1,1-1,-1 0,1 0,-1 0,1 1,-1-1,0 0,1 0,-1 0,0 0,0 0,0 0,0 0,0 0,0 0,0 1,0-1,0 0,0 0,-1 0,1 0,0 0,0 0,-1 0,123-455,-77 349,-32 89</inkml:trace>
  <inkml:trace contextRef="#ctx0" brushRef="#br0" timeOffset="617.005">1016 537,'-52'17,"32"-13,0 1,1 0,-1 2,1 1,1 0,-1 1,1 1,1 1,0 0,1 1,0 1,0 1,2 0,-5 6,17-17,0 0,0 1,1-1,-1 1,1 0,-1-1,1 1,1 0,-1 0,0 0,1 0,0 0,0 0,0 0,0 0,1-1,0 1,-1 0,1 0,1 0,-1-1,0 1,1 0,0-1,0 0,0 1,0-1,1 0,-1 0,1 0,0 0,-1 0,1-1,1 0,-1 1,0-1,0 0,1 0,0-1,-1 1,1-1,0 0,-1 0,1 0,0 0,3 0,2-2,1 0,0 0,-1-1,1-1,-1 1,0-2,0 1,0-1,0 0,-1-1,5-3,-2 2,178-133,-175 127,7-4,-1-1,0-1,-2-1,0-1,-2 0,0-1,-1-1,-1-1,-1 0,-1 0,-1-1,-1-1,-1 0,-2 0,0-1,-2 1,1-8,-4 25,-1-1,1 0,-1 0,-1 0,1 1,-2-1,1 0,-1 0,0 0,-1 0,0 1,-1-1,0 1,0 0,0-1,-1 1,-1 1,1-1,-1 1,0-1,-1 1,0 1,0-1,0 1,-1 0,0 1,0-1,0 2,-1-1,0 1,-2-1,3 3,-1 0,0 1,0 0,1 1,-1-1,0 1,0 1,0 0,0 0,0 0,1 1,-1 0,1 1,-1-1,1 2,0-1,0 1,0 0,0 0,1 1,0 0,0 0,0 0,-1 2,-6 7,1 0,0 1,1 0,0 1,1 0,1 1,1 0,0 0,-3 13,7-17,0-1,1 1,1 0,0 0,1 0,0 0,1 0,0 0,1 0,1 0,0 0,1 0,0 0,1-1,0 0,1 0,1 1,7 14,1-1,1 0,1-1,1-1,1-1,1 0,1-1,2-1,0-1,0-2,12 7,-12-12,-3-5</inkml:trace>
  <inkml:trace contextRef="#ctx0" brushRef="#br0" timeOffset="1063.088">1553 198,'81'372,"-81"-371,0 1,0 0,0-1,0 1,0 0,0 0,1-1,-1 1,1 0,-1-1,1 1,0 0,-1-1,1 1,0-1,0 0,0 1,0-1,0 1,1-1,-1 0,0 0,1 0,-1 0,1 0,-1 0,1 0,-1 0,1-1,-1 1,1-1,0 1,-1-1,1 1,0-1,0 0,-1 0,1 0,0 0,-1 0,1 0,0-1,0 1,-1 0,1-1,0 1,-1-1,1 0,-1 0,1 1,-1-1,1 0,-1-1,67-101,-43 55,162-267,-174 291</inkml:trace>
  <inkml:trace contextRef="#ctx0" brushRef="#br0" timeOffset="1447.08">678 960,'53'0,"0"-3,0-1,-1-3,20-6,329-69,-233 50,-59 9,-85 19</inkml:trace>
  <inkml:trace contextRef="#ctx0" brushRef="#br0" timeOffset="2082.925">1045 1242,'-19'5,"0"0,0 1,0 1,1 1,0 0,0 2,1 0,0 0,1 2,0 0,1 1,1 1,0 0,0 0,2 2,0 0,0 0,1 3,9-15,0 0,0 0,1 0,0 0,0 0,0 1,1-1,-1 0,1 1,0-1,0 0,1 1,-1-1,1 0,0 0,0 1,0-1,1 0,-1 0,1 0,0 0,0 0,0-1,1 1,0-1,-1 1,1-1,0 0,1 0,-1 0,0-1,1 1,-1-1,1 0,0 0,0 0,0 0,0 0,0-1,0 0,4 1,6-2,-1 0,1 0,-1-1,0-1,1 0,-1-1,0-1,0 0,-1 0,1-1,-1-1,0 0,0-1,-1 0,0-1,0 0,0-1,-1 0,-1 0,3-4,105-126,-103 125,-1-2,-1 1,-1-2,0 1,-1-2,-1 1,-1-1,0 0,-2-1,0 0,-1 0,0-1,-2 1,0-1,-2 1,0-1,-1-14,-1 29,1 1,-1-1,-1 0,1 0,0 1,-1-1,0 0,0 1,-1 0,1-1,-1 1,0 0,0 1,0-1,-1 0,1 1,-1 0,0-1,0 1,0 1,0-1,0 1,-1 0,1 0,-1 0,1 0,-1 1,0 0,0 0,1 0,-1 0,0 1,0 0,0 0,0 0,0 1,0-1,0 1,1 0,-1 1,0-1,-1 2,-5 6,0 0,0 1,1 0,0 1,1 0,0 0,1 1,0 0,0 1,2-1,0 2,0-1,1 1,0 3,-1-1,1 0,1 1,0-1,2 1,0 0,0-1,2 1,0 0,1 0,0 0,2 0,0-1,3 11,-3-16,1-1,0 0,0 0,0 0,2-1,-1 1,1-1,0-1,1 1,0-1,0 0,1 0,0-1,1 0,-1-1,1 0,0 0,1-1,-1 0,1 0,6 1,-4-3,0-1,0 0,0-1,0 0,0-1,0 0,1-1,-1 0,0-1,0 0,-1-1,1-1,-1 0,1 0,-1-1,0 0,-1-1,1-1,-1 1,4-5,4-1</inkml:trace>
  <inkml:trace contextRef="#ctx0" brushRef="#br0" timeOffset="2331.082">1835 1101,'-19'39,"-11"26,-6 8,4-5,7-8,8-10,2-13,3-13</inkml:trace>
  <inkml:trace contextRef="#ctx0" brushRef="#br0" timeOffset="2582.08">1496 1101,'20'34,"19"20,5 6,-1-2,-4-11,-2-10,-4-9,-2-6,-2-2,0-4,-1 0,-1-2,1-4,-5-4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705 395,'0'-2,"0"-1,-1 1,1-1,-1 1,1-1,-1 1,0 0,0-1,0 1,-1 0,1 0,0 0,-1 0,1 0,-1 0,0 0,1 1,-1-1,0 0,0 1,0 0,0-1,-1 1,1 0,0 0,-1 0,1 0,0 1,-1-1,1 1,-1-1,-1 1,-91-5,77 5,-7 0,7 0,-1 0,0 1,1 0,0 2,-1 0,1 1,-11 5,27-9,0 1,0-1,1 1,-1 0,0-1,1 1,-1 0,1 0,-1 0,1 0,-1 0,1 0,0 1,-1-1,1 0,0 1,0-1,0 1,0-1,0 1,1 0,-1-1,0 1,1 0,-1-1,1 1,0 0,-1 0,1 0,0-1,0 1,0 0,0 0,0 0,1-1,-1 1,1 0,-1 0,1-1,-1 1,1 0,0-1,0 1,0-1,0 1,0-1,0 1,0-1,1 0,-1 0,0 1,1-1,1 1,10 5,1 1,-1-2,2 0,-1-1,1 0,0-1,0-1,10 1,-24-4,0 0,0 0,1 0,-1 0,0 0,0 0,0 0,0 0,0 0,0 1,1-1,-1 0,0 1,0-1,0 1,0-1,0 1,0-1,0 1,0 0,-1-1,1 1,0 0,0 0,0 0,-1 0,1 0,-1 0,1 0,0 0,-1 0,0 0,1 0,-1 0,0 0,1 0,-1 0,0 0,0 0,0 1,0-1,0 0,0 0,0 0,0 0,-1 0,1 0,0 1,-1-1,1 0,-1 0,1 0,-1 0,1 0,-1 0,0-1,0 1,1 0,-1 0,0 0,-24 23,-1 0,-2-2,0-1,-1-1,-22 11,-56 39,61-36,-88 76,132-108,-1 0,1 1,0-1,-1 1,1-1,0 1,1 0,-1 0,0 0,1 0,0 0,0 0,-1 1,2-1,-1 0,0 0,1 1,0-1,-1 0,1 1,1-1,-1 1,0-1,1 0,0 1,-1-1,1 0,1 0,-1 0,0 0,1 0,0 0,-1 0,1 0,0 0,0-1,1 1,-1-1,1 0,-1 0,2 2,14 3,-1 0,1-1,0-1,1-1,-1 0,1-1,0-1,0-1,-1-1,1 0,0-2,0 0,-1-1,1-1,11-4,32-35,-49 24</inkml:trace>
  <inkml:trace contextRef="#ctx0" brushRef="#br0" timeOffset="493.855">536 0,'-15'25,"1"-1,2 2,1-1,0 2,2-1,1 1,2 1,0 2,4-23,-53 265,-155 429,173-561,29-114,7-23,-1 0,0 1,1-1,0 0,0 1,0-1,1 1,-1 0,1-1,-1 1,1 0,0-1,1 1,-1-1,1 1,-1 0,2 2,2-2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57,'0'5,"0"6,0 7,-4-1,2-7,2-6</inkml:trace>
  <inkml:trace contextRef="#ctx0" brushRef="#br0" timeOffset="288.895">318 1,'-5'9,"-6"4,-2 4,7 0,4-4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20,'-25'-4,"0"2,-1 0,1 2,0 1,-1 1,1 1,0 1,0 1,1 1,-1 1,2 2,-1 0,1 2,0 0,1 1,0 2,1 0,-18 17,20-16,2 1,-1 0,2 1,1 1,0 0,1 1,1 1,0 0,2 1,1 0,0 0,2 2,0-1,1 1,2-1,0 2,-1 20,6-40,0-1,1 1,-1-1,1 1,0-1,0 1,0-1,1 1,-1-1,1 0,-1 0,1 0,0 0,0 0,1 0,-1 0,1 0,-1-1,1 0,0 1,0-1,0 0,0 0,0-1,0 1,0-1,1 1,-1-1,1 0,-1 0,1-1,2 1,6 1,-1-1,1-1,0 0,0-1,0 0,-1-1,1 0,-1-1,9-3,24-12,-1-2,0-3,-2-1,-1-2,-1-1,6-8,-36 28,31-21,-2-2,0-2,-2-1,-2-2,-1-1,-2-2,-1-1,-2-1,-2-2,3-10,-17 36,-20 47,1-1,1 1,2 0,1 1,1-1,2 0,3 27,-1-45,0-1,1 1,1-1,0 0,0 0,1 0,0-1,1 0,1 0,0 0,0-1,1 0,0 0,1-1,0 0,0 0,1-1,0 0,1-1,-1-1,1 1,1-1,-1-1,1 0,0-1,0 0,0-1,1-1,7 1,-15-3,0-1,0-1,1 1,-1-1,0 0,-1 0,1 0,0-1,-1 0,1 0,-1 0,0 0,0-1,0 1,0-1,-1 0,1 0,-1-1,0 1,0-1,-1 1,1-1,7-14</inkml:trace>
  <inkml:trace contextRef="#ctx0" brushRef="#br0" timeOffset="290.008">1502 105,'44'0,"27"0,8 0,-6 0,-9-5,-12-1,-10 0,-6 1,-6 1,-2 2,-2 1,0 0,1 1,-6 0</inkml:trace>
  <inkml:trace contextRef="#ctx0" brushRef="#br0" timeOffset="535.939">1559 331,'38'5,"37"-3,10-3,1-5,-10-2,-8 1,-11 1,-10 2,-4-4,-4 1,1 0,-2 2,-7-3,-9 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0,'-247'275,"42"-11,188-243,1-3</inkml:trace>
  <inkml:trace contextRef="#ctx0" brushRef="#br0" timeOffset="348.433">0 29,'17'41,"1"0,2-1,2-2,1 0,2-1,2-2,15 17,104 81,-49-73,-106-91,-1 18</inkml:trace>
  <inkml:trace contextRef="#ctx0" brushRef="#br0" timeOffset="3482.279">1242 537,'-5'9,"-16"14,-9 6,-5 5,0 0,0-1,2-1,1-1,2-6,0-2,2-1,0-3,0-1,0-3,0-4,5-4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30,'-16'344,"3"-14,-15-100,28-185,0-45,0-10</inkml:trace>
  <inkml:trace contextRef="#ctx0" brushRef="#br0" timeOffset="303.931">1 565,'38'-10,"47"-12,13-8,0 2,-7 1,-15 4,-15 2,-13 4,-10 6,-7-1,-3 2,-3 2,1-1,-1 0,-4 1</inkml:trace>
  <inkml:trace contextRef="#ctx0" brushRef="#br0" timeOffset="6635.462">1017 1,'-1'286,"-27"-30,11-90,11-125,1-1,3 1,1 1,2-1,2 6,-3-47,-1 1,1-1,0 1,0 0,0-1,0 1,-1 0,1-1,0 1,0-1,0 1,0 0,1-1,-1 1,0 0,0-1,0 1,0 0,1-1,-1 1,0-1,1 1,-1-1,0 1,1-1,-1 1,1-1,-1 1,1-1,-1 1,1-1,-1 1,1-1,-1 0,1 0,-1 1,1-1,0 0,-1 0,1 1,0-1,-1 0,1 0,0 0,-1 0,1 0,-1 0,1 0,0 0,-1 0,1 0,0-1,-1 1,1 0,0 0,-1-1,1 1,-1 0,1-1,-1 1,1-1,30-32,-27 28,160-241,-47 123,-116 122,0 0,0 0,0 0,0 0,0 0,0 1,0-1,0 0,1 1,-1-1,0 0,0 1,1 0,-1-1,0 1,1 0,-1-1,0 1,1 0,-1 0,0 0,1 0,-1 1,0-1,1 0,-1 1,0-1,1 0,-1 1,0-1,0 1,1 0,-1 0,0-1,0 1,0 0,0 0,0 0,0 0,0 0,0 0,-1 0,1 0,0 0,-1 1,1-1,-1 0,1 0,-1 1,1-1,-1 0,0 1,0-1,1 2,10 228,10-124,-13-88</inkml:trace>
  <inkml:trace contextRef="#ctx0" brushRef="#br0" timeOffset="7169.569">1638 791,'15'2,"1"-2,-1 0,1-1,-1 0,0-1,1-1,-1 0,0-1,-1-1,1 0,-1-1,0 0,0-2,-1 1,0-2,0 0,-1 0,0-1,9-10,-19 17,0 0,0 0,-1 0,1 0,-1 0,0 0,0 0,0-1,-1 1,1 0,-1 0,1-1,-1 1,0 0,-1-1,1 1,0 0,-1-1,0 1,0 0,0 0,0 0,0 0,-1 0,1 0,-1 0,0 0,0 0,0 1,0-1,0 1,-1-1,1 1,-1 0,1 0,-1 0,0 0,0 1,0-1,0 1,0 0,0 0,0 0,0 0,-1 0,1 1,0-1,-1 1,1 0,-1 0,-9 1,-1 1,1 0,0 1,0 1,0 0,1 0,-1 1,1 1,0 0,0 1,1 0,0 1,0 0,1 1,0 0,1 0,0 1,0 1,1-1,-5 9,7-13,0 1,1-1,-1 2,1-1,1 1,-1-1,1 1,1 0,-1 1,1-1,1 1,0-1,0 1,0 0,1 0,1 0,0 0,0 0,0-1,1 1,0 0,1 0,0 0,0-1,1 1,0-1,1 0,2 5,6-2,0-1,1-1,0 0,0 0,1-1,0-1,1 0,-1-1,1-1,0 0,1-1,-1-1,1 0,-1-1,1-1,0 0,0-2,0 1,12-3,-19 2,0-1,0 0,0 0,0-1,0 0,-1 0,1-1,-1 0,0 0,0-1,-1 0,1-1,1-2,3-4</inkml:trace>
  <inkml:trace contextRef="#ctx0" brushRef="#br0" timeOffset="7424.835">2174 904</inkml:trace>
  <inkml:trace contextRef="#ctx0" brushRef="#br0" timeOffset="8057.175">2174 904,'-2'4,"0"0,0-1,0 1,0 0,0 0,1 1,0-1,0 0,0 0,0 1,1-1,-1 0,1 1,0-1,1 0,-1 1,1-1,0 3,1-7,-1 0,0 0,1 0,-1 0,0 0,1-1,-1 1,0 0,1-1,-1 1,0-1,0 1,1-1,-1 0,0 1,0-1,0 0,0 0,0 0,0 0,0 0,0 0,-1 0,1 0,0 0,-1-1,1 1,-1 0,1 0,0-1,-1 2,124-174,-22 62,-102 112,1 0,-1 1,0-1,0 0,0 0,0 1,0-1,1 0,-1 1,0-1,0 0,0 0,1 0,-1 1,0-1,0 0,1 0,-1 0,0 1,1-1,-1 0,0 0,0 0,1 0,-1 0,0 0,1 0,-1 0,0 0,1 0,-1 0,0 0,1 0,-1 0,0 0,1 0,-1 0,0 0,1 0,-1 0,0 0,0-1,1 1,-1 0,0 0,0 0,1 0,-1-1,0 1,0 0,1 0,-1-1,0 1,0 0,0-1,-11 37,7-24,2-5,0 0,1-1,-1 1,2 0,-1 0,1-1,0 1,0 0,1 0,0 0,0 0,0-1,1 1,0-1,0 1,1-1,0 0,0 0,1 0,-1 0,1 0,0-1,1 0,-1 1,1-2,0 1,1-1,-1 1,1-1,0-1,-1 1,2-1,-1 0,0-1,1 1,-1-1,1-1,6 2,-3-2,1-1,-1 0,1-1,-1 0,1 0,-1-1,0-1,0 0,0 0,0-1,0 0,-1-1,0 0,0 0,0-1,0 0,-1-1,0 0,-1 0,1 0,-1-1,-1 0,0-1,0 0,0 1,-1-2,-1 1,3-6,30-55,-25 51,-1-1,0-1,-2 1,0-2,-2 1,0-1,-1 0,1-13,-8 11,-3 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0,'-9'0,"-4"5,6 2,3-1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0,'-4'5,"-3"6,1 7,2 4,0-1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19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0,'-8'3,"0"-1,-1 1,1 0,0 1,1 0,-1 0,1 1,0 0,0 0,0 1,1-1,-1 1,1 1,1-1,0 1,-1 0,2 1,-1-1,-2 8,6-14,-231 332,4-70,139-158,73-98,12-12</inkml:trace>
  <inkml:trace contextRef="#ctx0" brushRef="#br0" timeOffset="400.969">58 57,'33'103,"139"256,-44-118,-66-152,-62-90,0 1,0 0,0-1,0 1,0 0,0-1,0 1,-1-1,1 1,0 0,0-1,1 1,-1 0,0-1,0 1,0-1,0 1,0 0,0-1,0 1,1 0,-1-1,0 1,0 0,0-1,1 1,-1 0,0 0,0-1,1 1,-1 0,0 0,1-1,-1 1,0 0,1 0,-1 0,0 0,1-1,-1 1,0 0,1 0,-1 0,1 0,-1 0,0 0,1 0,-1 0,0 0,1 0,-1 0,1 0,-1 1,0-1,-9-40,0 13,1 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0,'4'5,"8"1,5 0,5-1,4-2,2 0,1-2,0-1,0 0,1 0,-1 0,0-1,-1 1,0 0,-4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1,-5-3,-4 0,-7 0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19 618,'-10'0,"2"0,7 5,9 1,7 0,7-1,3-2,3-1,2-5,0-3,-1 0,1 1,-1-4,0 0,-6 2</inkml:trace>
  <inkml:trace contextRef="#ctx0" brushRef="#br0" timeOffset="951.93">188 956,'61'-10,"-1"-3,0-3,-1-2,-1-3,-1-3,3-3,-36 17,0-1,0-1,-1 0,-1-2,0-1,-1-1,-1-1,0 0,-1-2,-1 0,-1-1,-1 0,10-17,-24 34,1 0,-1-1,0 0,0 1,0-1,-1 0,1 0,-1 0,0 0,0 0,0 0,-1 0,1 0,-1-1,0 1,0 0,0 0,-1 0,0 0,0-1,0 1,0 0,0 1,-1-1,0 0,0 0,0 0,0 1,0-1,-1 1,1 0,-1 0,-3-3,2 3,-1 0,1 0,-1 0,0 1,0-1,0 1,0 0,0 1,0-1,0 1,-1 0,1 1,-1-1,1 1,0 0,-1 0,1 0,-1 1,1 0,0 0,-1 1,1-1,0 1,0 0,0 0,0 1,1 0,-1 0,1 0,-1 0,0 1,-3 4,-1 0,1 1,1-1,0 1,0 1,1 0,0 0,0 0,1 0,1 1,0 0,0 0,1 0,0 0,1 0,1 1,-1-1,2 1,0 0,0-1,1 1,0-1,1 1,1-1,-1 0,2 0,0 0,0 0,1-1,0 1,1-1,0 0,0-1,1 0,1 0,-1 0,1-1,7 5,0-3,0-2,1 0,0 0,1-2,0 0,0 0,0-2,1 0,-1-1,1-1,0-1,0 0,14-2,-10-4,0-2,0 0,0 0,-1-2,-1-1,0-1,0 0,-1-2,0 0,-1-1,-1-1,0 0,-1-2,-1 0,10-13,-16 18,0 0,-1-1,0 0,-1-1,-1 1,0-1,0 0,-2-1,0 1,0-3,-3 16,-1 0,0-1,1 1,-1 0,0 0,0-1,0 1,0 0,0-1,0 1,0 0,0 0,0-1,-1 1,1 0,-1 0,1 0,-1-1,1 1,-1 0,1 0,-1 0,0 0,0 0,0 0,0 0,1 0,-1 0,0 1,0-1,-1 0,1 0,0 1,0-1,0 1,0-1,-1 1,1 0,0-1,0 1,-1 0,1 0,0 0,0 0,-1 0,1 0,-57 19,51-13,0 0,1 1,0-1,0 1,1 0,0 1,0 0,0-1,1 1,0 1,1-1,0 0,0 1,1 0,0 0,1-1,0 1,0 0,0 0,2 0,-1 0,1 0,0 0,1 0,0 0,0 0,1-1,0 1,0-1,1 0,0 0,1 0,0-1,0 1,5 4,0-3,1-1,0 0,0 0,0-2,1 1,0-1,0-1,1 0,0-1,-1 0,1-1,1-1,-1 0,0-1,0 0,1-1,-1 0,0-1,1-1,7-1,7-6,-1-1,0 0,-1-2,-1-2,0 0,0-1,-1-2,-2 0,1-2,-2 0,-1-1,0-1,3-6,-11 13,0-1,-1 1,-1-2,-1 1,0-1,0-1,-2 0,0 0,-1 0,-1-1,1-4,-6 20,1 0,0-1,-1 1,1 0,-1-1,1 1,-1 0,0-1,0 1,0 0,0-1,-1 1,1-1,-1 1,1 0,-1 0,0-1,0 1,0 0,0 0,0 0,0 0,-1 0,1 0,-1 0,1 1,-1-1,0 0,0 1,0-1,0 1,0 0,0 0,0-1,0 1,0 1,0-1,-1 0,1 1,0-1,-1 1,1-1,0 1,-1 0,1 0,0 0,-1 0,1 1,-1-1,1 1,0-1,0 1,-1 0,1 0,0 0,-7 4,0 1,1 0,0 0,0 1,1 0,0 0,0 0,0 1,1 0,1 1,-1-1,1 1,1 0,-1 1,2-1,-1 1,1-1,1 1,0 0,0 1,0-5,1 0,0 0,0 0,1 1,-1-1,1 0,1 1,-1-1,1 0,0 0,1 1,-1-1,1 0,1 0,-1 0,1-1,0 1,0-1,0 1,1-1,0 0,0 0,0-1,1 1,-1-1,1 0,0 0,1-1,-1 1,0-1,1 0,2 0,-1-1,0-1,-1 0,1 0,0 0,0-1,0 0,0-1,0 0,-1 0,1 0,0-1,0 0,-1 0,0 0,1-1,-1 0,0 0,0-1,2-2,8-3</inkml:trace>
  <inkml:trace contextRef="#ctx0" brushRef="#br0" timeOffset="1370.387">2023 54,'21'-10,"0"2,0 0,1 1,0 1,0 2,0 0,6 0,-25 4,-1-1,1 1,0-1,-1 1,1 0,0 0,-1 0,1 0,0 1,-1-1,1 1,0-1,-1 1,1 0,-1 0,1 0,-1 1,0-1,1 0,-1 1,0 0,0-1,0 1,0 0,0 0,0 0,-1 0,1 0,-1 1,1-1,-1 0,0 1,0-1,0 1,0 0,-1-1,1 1,-1-1,1 1,-1 0,0-1,0 1,0 0,0 0,-1-1,1 2,-4 11,0 0,-1 0,0-1,-1 1,-1-2,0 1,-1-1,-5 7,-32 62,44-79,0 0,0 1,1-1,-1 1,1-1,-1 1,1-1,1 0,-1 1,0-1,1 1,-1-1,1 0,0 1,0-1,1 0,-1 0,1 0,-1 1,1-2,0 1,0 0,0 0,1-1,-1 1,1-1,-1 0,1 1,0-1,0 0,0-1,0 1,0-1,0 1,0-1,0 0,1 0,-1 0,0 0,1-1,-1 0,1 1,-1-1,1 0,-1-1,1 1,-1-1,3 0,23-3,-3-2</inkml:trace>
  <inkml:trace contextRef="#ctx0" brushRef="#br0" timeOffset="1884.399">2982 251,'-178'284,"128"-191,-5-4,-3-1,-5-2,37-54,15-18</inkml:trace>
  <inkml:trace contextRef="#ctx0" brushRef="#br0" timeOffset="2567.31">2474 307,'23'39,"1"-1,2-2,2 0,1-2,17 14,93 120,-36-6,-74-129,-15-26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86 282,'1'-2,"0"0,1 0,-1 1,1-1,0 0,-1 1,1-1,0 1,0-1,0 1,0 0,0 0,0 0,1 0,-1 0,0 1,0-1,1 1,-1-1,0 1,1 0,-1 0,0 0,1 0,-1 0,1 0,196 25,-29-52,-114 25,-32 2</inkml:trace>
  <inkml:trace contextRef="#ctx0" brushRef="#br0" timeOffset="407.148">0 508,'34'0,"20"0,6 0,-2-5,-6-1,-8 0,-6 1,-4 2,-4 1,-2 1,-1 0,0 1,0 0,-5-4,-1-3,-4 1</inkml:trace>
  <inkml:trace contextRef="#ctx0" brushRef="#br0" timeOffset="1070.702">283 0,'2'8,"0"-1,1 0,-1 0,2 0,-1-1,1 1,0-1,0 1,0-1,1-1,0 1,1-1,-1 0,1 0,0 0,0-1,0 0,1 0,-1 0,1-1,0 0,0 0,0-1,0 0,3 0,17 10,1 1,-3-2,0 1,-1 1,-1 1,0 1,-1 1,15 13,-34-27,0 0,1 1,-1-1,0 1,0-1,0 1,-1 0,1 0,-1 0,1 0,-1 0,0 1,0-1,-1 1,1 0,-1-1,0 1,1 0,-2 0,1 0,0-1,-1 1,0 0,0 0,0 0,0 0,-1 0,1 0,-1 0,0 0,0-1,-1 3,-181 129,155-113,4-4,1 1,0 0,2 2,0 0,2 2,0 0,-12 21,29-42,1 1,-1-1,1 1,-1 0,1-1,0 1,0 0,0 0,0 0,0 0,1 0,0 0,-1 0,1 0,0 0,0 0,1 0,-1 1,1-1,-1 0,1-1,0 1,0 0,0 0,1 0,0 1,10 7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47,'428'0,"-406"-1,0-1,-1-1,1-1,-1-1,0 0,0-2,11-5,-14 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0,'33'5,"31"1,9-5,-3-2,-9-2,-10 1,-8 0,-13 0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1 622,'19'0,"26"0,14 0,3 0,-5-5,-3-1,-5 0,-6 1,-6 1,-5-3,-2 0,-2 0,-6 2</inkml:trace>
  <inkml:trace contextRef="#ctx0" brushRef="#br0" timeOffset="1251.033">678 848,'449'-281,"-426"264,-13 12,-1-1,0 0,0-1,0 0,-1 0,0-1,-1 0,0 0,0-1,-1 0,0 0,0-1,-1 1,0-1,-1-1,-3 10,-1 0,1 0,-1 0,1-1,-1 1,0 0,1 0,-1 0,0-1,0 1,0 0,0 0,0-1,0 1,0 0,-1 0,1 0,0-1,-1 1,1 0,0 0,-1 0,0 0,1 0,-1 0,0 0,1 0,-1 0,0 0,0 0,0 0,0 1,0-1,0 0,0 1,0-1,0 0,0 1,0-1,0 1,-1 0,1-1,0 1,0 0,0 0,-1 0,1 0,0 0,0 0,-2 0,-58 22,49-14,0 1,1 0,0 0,0 2,1-1,0 1,1 1,0-1,1 2,0-1,1 1,1 0,0 1,1-1,0 1,1 0,-2 10,5-18,1 0,0-1,0 1,0 0,0-1,1 1,0 0,0-1,1 1,0-1,0 1,0-1,0 0,1 0,0 0,0 0,0 0,0-1,1 0,0 1,0-1,0 0,1-1,-1 1,1-1,0 0,0 0,0 0,0-1,0 0,8 4,-1-1,1-1,0 0,0-1,1 0,-1-1,1-1,-1 0,1-1,-1 0,1-1,3-1,28-6,-1-3,1-1,-2-3,0-1,-1-2,0-2,-2-1,0-3,17-14,-48 32,-1 1,1-2,-2 1,1-1,-1 0,0 0,0-1,-1 0,0 0,0-1,-1 0,-1 1,1-2,-1 1,-1-1,1 1,-2-1,1 0,-2 0,2-9,-4 17,1-1,-1 1,1-1,-1 1,0-1,0 1,0-1,0 1,0 0,-1-1,1 1,-1 0,0 0,1 0,-1 0,0 0,0 1,0-1,0 1,-1-1,1 1,0 0,-1 0,1 0,-1 0,1 0,-1 0,1 1,-1-1,1 1,-1-1,0 1,1 0,-1 0,1 1,-1-1,0 0,1 1,-1 0,1-1,-1 1,1 0,-1 0,1 1,0-1,0 0,-1 1,1-1,0 1,0 0,0 0,1 0,-1 0,0 0,1 0,-1 0,1 1,-6 4,0 2,1-1,0 1,1 0,-1 0,2 0,-1 1,2-1,-1 1,1 0,1 1,-1-1,2 0,0 1,0 2,0-7,1 0,0 1,0-1,0 0,1 0,0 1,0-1,1 0,-1 0,2 0,-1 0,0-1,1 1,0-1,1 1,-1-1,1 0,0 0,0-1,0 1,1-1,0 0,-1 0,2 0,-1-1,0 1,7 1,0-1,0 0,0-1,1 0,-1 0,1-2,-1 1,1-2,0 0,0 0,-1-1,1-1,-1 0,1 0,-1-2,0 1,0-2,4-1,7-4,-1-1,0-1,0-1,-1-1,-1-1,-1 0,9-10,-18 16,0-1,0 0,-1-1,0 0,-1 0,0-1,-1 0,0-1,-1 1,-1-1,0 0,0-1,-2 1,1-1,-2 0,1-12,-2 24,-1-1,0 0,0 1,0-1,0 0,0 1,-1-1,1 0,-1 1,0-1,1 1,-1-1,0 1,-1-1,1 1,0 0,-1 0,1-1,-1 1,0 0,0 0,0 0,0 1,0-1,0 0,0 1,0 0,-1-1,1 1,-1 0,1 0,-1 0,1 0,-1 1,0-1,1 1,-1 0,0-1,1 1,-1 0,0 1,1-1,-1 0,0 1,1-1,-1 1,1 0,-1 0,0 0,-2 2,-1 1,1-1,0 1,0 0,0 1,0-1,1 1,0 0,0 0,0 0,0 0,1 1,0-1,0 1,1 0,-1 0,1 0,1 0,-1 1,1-1,0 0,0 1,1-1,0 0,0 1,1 1,0 3,0 0,1 0,0 0,1-1,1 1,-1-1,2 0,-1 0,1-1,1 1,0-1,0 0,1 0,0-1,2 1,0-1,0 0,1-1,0 0,0-1,1 0,0 0,0-1,0-1,1 0,0 0,-1-2,1 1,0-1,0-1,1 0,11 1</inkml:trace>
  <inkml:trace contextRef="#ctx0" brushRef="#br0" timeOffset="1683.898">2513 1,'274'5,"-233"7,-41-11,1-1,-1 1,1-1,0 1,-1-1,1 1,-1 0,0-1,1 1,-1 0,0 0,1-1,-1 1,0 0,0 0,1-1,-1 1,0 0,0 0,0-1,0 1,0 0,0 0,0 0,-1-1,1 1,0 0,0 0,-1-1,1 1,0 0,-1 0,1-1,0 1,-1 0,1-1,-1 1,1-1,-1 1,0-1,1 1,-1-1,0 1,1-1,-1 1,0-1,-26 25,21-21,0 0,1 0,-1 0,1 1,0 0,0 0,0 0,1 0,-1 1,1 0,1 0,-1 0,1 0,0 0,0 1,1 0,0-1,0 1,1 0,0 0,0 0,0 0,1 0,0 0,0 0,1 0,0 2,5-1,-1-1,2 0,-1 0,0 0,1-1,1 0,-1-1,1 1,0-1,0-1,0 0,0 0,1 0,0-1,0 0,0-1,0 0,0-1,5 1,73-1,-62-7</inkml:trace>
  <inkml:trace contextRef="#ctx0" brushRef="#br0" timeOffset="2161.191">3585 142,'-48'67,"-53"97,-39 75,110-193,-24 15,48-59,5-4</inkml:trace>
  <inkml:trace contextRef="#ctx0" brushRef="#br0" timeOffset="2912.61">3218 142,'7'34,"117"131,-23 1,-13-3,-50-69,-33-88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0 353,'10'13,"-1"0,0 0,-1 1,-1 0,0 0,-1 1,0-1,3 16,118 375,-121-384,1 0,0 0,2 0,0-1,1 0,10 12,-20-31,0 0,0 0,1 0,-1 0,1-1,-1 1,1 0,-1 0,1 0,-1-1,1 1,0 0,-1-1,1 1,0 0,0-1,-1 1,1-1,0 1,0-1,0 1,0-1,0 0,0 0,0 1,-1-1,1 0,0 0,0 0,0 0,0 0,0 0,0 0,0 0,0 0,0-1,0 1,0 0,0-1,0 1,0 0,-1-1,1 1,0-1,0 0,0 1,-1-1,1 1,0-1,-1 0,1 0,-1 1,1-1,0 0,-1-1,22-54,-21 52,104-358,-31 104,-68 235,1 5</inkml:trace>
  <inkml:trace contextRef="#ctx0" brushRef="#br0" timeOffset="695.04">1044 523,'-12'7,"0"0,0 1,0 0,1 1,1 1,-1-1,1 2,1-1,0 1,1 1,0 0,0 0,1 0,1 1,0 0,-1 7,7-16,0-1,0 0,0 0,1 1,0-1,-1 0,1 0,1 0,-1 0,0 0,1 0,-1 0,1 0,0 0,0-1,0 1,0-1,1 1,-1-1,0 0,1 0,0 0,-1 0,1-1,0 1,0-1,0 0,0 1,0-1,1-1,-1 1,0 0,0-1,1 0,-1 1,0-1,0 0,1-1,-1 1,0-1,0 1,1-1,-1 0,0 0,0-1,0 1,0 0,0-1,-1 0,1 0,0 0,1-1,16-12,0 0,-1-1,0-1,-2-1,0-1,-1 0,-1-1,0-1,-2 0,0-1,-2 0,0-1,-2-1,0 1,-2-1,0-3,0 5,-2 0,0 0,-2-1,0 1,-1-1,-1 1,-2-1,0 0,-1 1,-2-1,-4-18,7 35,0 0,-1 1,0-1,0 1,0-1,0 1,-1 0,0 0,0 0,0 0,-1 0,1 1,-1 0,0 0,-1 0,1 0,-1 0,1 1,-1 0,0 0,0 0,-1 1,1-1,-1 1,1 1,-1-1,1 1,-1 0,0 0,0 0,2 4,1 0,-1 1,1-1,-1 1,1-1,0 1,0 0,1 0,-1 0,1 0,0 1,0-1,0 1,1-1,-1 1,1 0,0-1,1 1,-1 0,1 0,0 0,0 0,0-1,1 1,0 0,0 0,1 2,-2 4,4 16,1 0,1-1,2 1,0-1,2-1,0 0,2 0,1-1,1-1,1 0,5 5,63 82,-82-109,0 0,0 0,0 0,0 0,0 0,0 0,0-1,0 1,0 0,0-1,0 1,1-1,-1 0,0 1,0-1,1 0,-1 0,0 1,0-1,1 0,-1 0,0 0,1-1,-1 1,0 0,0 0,1-1,-1 1,0-1,0 1,0-1,0 1,0-1,1 0,-1 0,0 1,0-1,-1 0,1 0,0 0,0 0,0 0,-1 0,1 0,0 0,-1-1,1 1,-1 0,1 0,-1 0,0-1,0 1,11-18</inkml:trace>
  <inkml:trace contextRef="#ctx0" brushRef="#br0" timeOffset="1115.206">1552 71,'56'283,"-15"-153,-41-129,0-1,0 1,0 0,1 0,-1 0,0-1,1 1,-1 0,1-1,-1 1,1 0,-1-1,1 1,-1 0,1-1,0 1,-1-1,1 1,0-1,0 0,-1 1,1-1,0 0,0 1,-1-1,1 0,0 0,0 0,0 1,0-1,-1 0,1 0,0 0,0-1,0 1,0 0,-1 0,1 0,0-1,0 1,-1 0,1-1,0 1,0 0,-1-1,1 1,0-1,-1 1,1-1,-1 0,1 1,0-1,-1 0,0 1,1-1,28-43,-28 41,130-230,-94 172,59-69,-75 112</inkml:trace>
  <inkml:trace contextRef="#ctx0" brushRef="#br0" timeOffset="1531.726">790 833,'228'-32,"176"-49,-106 7,-238 65,-35 7</inkml:trace>
  <inkml:trace contextRef="#ctx0" brushRef="#br0" timeOffset="2113.027">1242 1058,'-20'3,"1"1,0 0,0 2,0 0,0 1,1 0,1 2,-1 0,1 1,1 1,0 0,0 2,1-1,-8 11,19-19,1 0,-1 1,1-1,1 0,-1 1,1 0,-1-1,1 1,1 0,-1 0,1 0,0 0,0 1,0-1,0 0,1 0,0 1,1-1,-1 0,1 0,0 1,0-1,0 0,1 0,0 0,0 0,0 0,0-1,1 1,0-1,0 1,0-1,0 0,1 0,0-1,0 1,0-1,0 1,0-1,1-1,-1 1,1-1,3 2,5-1,0 0,0-1,0 0,0-1,0-1,0 0,0-1,0 0,0-1,0 0,0-1,-1-1,1 0,-1 0,0-2,0 1,-1-1,1-1,-1 0,-1-1,0 0,0-1,0 1,-1-2,7-8,1 4,1-1,-2-1,0-1,-1 0,0-1,-2-1,0 0,-1 0,-1-1,-1-1,-1 0,-1 0,0-1,-2 0,-1 0,3-19,-8 33,1 0,-1 0,0 0,-1 0,0 0,0 0,-1 0,0 0,0 1,-1-1,0 1,0-1,-1 1,0 0,0 0,-1 1,0-1,0 1,0 0,-1 0,0 1,0-1,0 2,-1-1,0 0,-7-2,11 5,0 1,0 1,0-1,-1 0,1 1,0-1,-1 1,1 0,0 0,-1 1,1-1,0 1,-1-1,1 1,0 0,0 0,0 1,0-1,0 0,0 1,0 0,0 0,0 0,1 0,-1 0,1 1,0-1,-1 1,1-1,0 1,1 0,-1 0,0 0,0 1,-3 7,-1 0,2 0,0 0,0 1,1-1,0 1,1 0,0 0,1 2,-1 10,2-1,0 1,2-1,0 1,2-1,0 0,2 0,0 0,2-1,0 0,2-1,0 0,2 0,0-1,1 0,15 17,-24-33,1-1,-1 0,1 0,0 0,0 0,0-1,0 1,0-1,1-1,-1 1,1-1,-1 0,1 0,-1 0,1-1,0 0,-1 0,1-1,-1 1,1-1,-1 0,1-1,-1 1,1-2,19-3</inkml:trace>
  <inkml:trace contextRef="#ctx0" brushRef="#br0" timeOffset="2528.058">1976 918,'-2'14,"0"1,-1 0,0-1,-1 0,-1 1,0-2,-1 1,-4 8,-16 39,-69 177,85-219,0-5</inkml:trace>
  <inkml:trace contextRef="#ctx0" brushRef="#br0" timeOffset="2863.687">1694 974,'19'34,"16"20,7 6,-4-2,-3-12,-9-7,-2-12,-7-5,0-7,-4 0,1-8,-2-5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5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1 198,'226'-1,"-27"-28,-115 29,-60 0</inkml:trace>
  <inkml:trace contextRef="#ctx0" brushRef="#br0" timeOffset="320.675">30 367,'38'10,"1"-3,0-1,1-2,-1-2,36-2,-62 0,213-12,-170 2,-32 6</inkml:trace>
  <inkml:trace contextRef="#ctx0" brushRef="#br0" timeOffset="971.62">340 0,'96'102,"51"-28,22 11,-167-83,-1-1,1 1,0-1,-1 1,1 0,-1 0,1 0,-1-1,0 1,0 1,0-1,0 0,0 0,0 0,-1 0,1 1,-1-1,0 0,1 1,-1-1,0 0,0 1,-1-1,1 0,0 0,-1 1,1-1,-1 0,0 0,0 1,0-1,0 0,0 0,0 0,-1 0,1-1,0 1,-1 0,0 0,1-1,-1 1,0-1,0 0,0 1,0-1,0 0,0 0,0 0,0 0,-1-1,1 1,0-1,-1 1,-188 103,-167 98,345-192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86,'24'-5,"18"-1,5 0,1 1,-3 1,-5 2,-4-4,-4-1,-2 1,-2 2,0 1,-5-4,-2-1,0 2,2 1,1 2,-3 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1,'29'5,"28"1,10 0,-2-1,-7-2,-9-1,-8-1,-6 0,-9-1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1 156,'16'73,"109"392,-124-459,-1 0,0 0,1-1,0 1,1 0,-1-1,1 1,0 0,0-1,1 0,-1 0,1 0,1 0,-1 0,1 0,-1-1,-1-4,-1 0,0 0,0-1,0 1,0-1,1 1,-1-1,0 1,0-1,0 0,0 1,0-1,-1 0,1 0,0 0,0 0,0 0,-1 0,1 0,0 0,-1 0,1 0,-1 0,1 0,-1 0,0 0,1-1,-1 1,0 0,0 0,0-1,1-1,126-342,-47 128,-52 188,-12 21</inkml:trace>
  <inkml:trace contextRef="#ctx0" brushRef="#br0" timeOffset="708.609">735 382,'-18'15,"1"1,1 0,0 1,2 1,0 0,0 1,2 1,-9 17,18-31,-1 0,1-1,0 1,1 0,-1 0,1 1,0-1,1 0,-1 1,1-1,0 1,1-1,0 1,0-1,0 1,1-1,0 1,0-1,1 1,0-1,0 0,0 1,1-1,0-1,0 1,0 0,1-1,0 1,0-1,0 0,0 0,1-1,0 1,0-1,2 0,-3 0,0-1,1 0,0 0,0 0,0-1,0 1,0-1,1-1,-1 1,0-1,1 0,-1 0,1 0,0-1,-1 0,1 0,0 0,-1-1,1 0,-1 0,1 0,-1-1,0 1,1-1,-1-1,0 1,0-1,-1 0,4-2,22-18,-2-1,-1-1,-1-1,-1-2,-1 0,-1-2,4-10,-14 21,0 0,-2 0,0-1,-2-1,0 0,-1 0,-1-1,-1 0,-1 0,-1 0,-1 0,-1-1,-1 0,0 1,-2-1,-1 0,-1 1,-1 0,-1-1,0 1,-3-2,6 20,1-1,-1 1,0 0,-1 0,1 0,-1 0,0 1,0-1,0 1,0-1,0 1,-1 0,0 1,1-1,-1 0,0 1,0 0,-1 0,1 0,0 1,-1-1,1 1,-1 0,1 0,-1 1,1-1,-1 1,0 0,1 0,-1 1,0-1,1 1,-1 0,1 0,-1 1,1-1,0 1,0 0,0 0,0 0,0 1,-3 2,-4 5,2 0,-1 1,2 0,-1 0,1 1,1 0,0 1,1 0,0 0,1 0,1 0,0 1,1 0,0 0,1 0,0 0,2 0,-1 0,2 0,0 1,0-1,2 0,-1 0,2-1,0 1,4 8,0-1,1 0,1-1,1 0,0-1,2 0,0-1,1 0,1-1,0 0,1-2,1 0,1-1,17 12,7-1,-28-21</inkml:trace>
  <inkml:trace contextRef="#ctx0" brushRef="#br0" timeOffset="1134.399">1355 185,'-5'44,"2"-1,2 1,1 0,3 0,1 0,3-1,5 18,-10-50,1 0,1 1,0-1,1-1,0 1,0-1,1 1,0-2,1 1,0-1,1 0,0 0,2 0,-9-8,0 0,0 0,0-1,0 1,0-1,0 1,1-1,-1 1,0-1,0 0,1 1,-1-1,0 0,1 0,-1 0,0 0,1 0,-1 0,0-1,0 1,1 0,-1-1,0 1,0 0,1-1,-1 0,0 1,0-1,0 0,0 0,0 1,0-1,0 0,0 0,0 0,-1 0,1 0,0 0,0 0,-1-1,1 1,24-57,-21 48,71-197,34-35,-102 230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51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1 731,'5'0,"6"0,6 0,5 0,4 0,2 0,1 0,0 0,1 0,-1 0,0-5,-1-1,1 0,-1 1,-4 1</inkml:trace>
  <inkml:trace contextRef="#ctx0" brushRef="#br0" timeOffset="2261.767">678 900,'19'0,"-1"-1,1 0,-1-2,0 0,1-1,-2-1,1 0,0-2,-1 0,11-6,23-14,-9 6,-2-1,0-2,-2-2,-1-1,9-10,-40 30,0 1,-1-1,0 0,-1 0,0-1,0 1,0-1,-1 0,0 0,-1 0,0-1,0 1,0 0,-1-1,-1-2,1 8,-1-1,1 1,-1-1,0 1,-1-1,1 1,-1 0,1-1,-1 1,0-1,0 1,0 0,-1 0,1 0,-1 0,0 0,0 0,0 0,0 0,0 1,-1-1,1 1,-1 0,0-1,1 1,-1 0,0 1,0-1,0 0,-1 1,1 0,0 0,0 0,-1 0,1 0,-1 1,-1-1,0 1,1 0,-1 1,0-1,0 1,0 0,1 0,-1 1,0-1,1 1,-1 0,1 0,0 1,0-1,0 1,0 0,0 0,0 0,1 1,-1-1,1 1,0 0,0 0,1 0,-1 0,1 1,-1 1,-4 7,1 1,1-1,-1 1,2 1,0-1,1 1,1-1,0 3,0-1,1 0,1-1,0 1,2 0,-1-1,2 1,0-1,2 4,-3-14,-1 0,1 0,0-1,0 1,1-1,0 1,-1-1,1 0,1 0,-1 0,0 0,1-1,0 0,0 1,0-1,0-1,1 1,-1-1,1 1,-1-1,1 0,0-1,0 1,0-1,0 0,0 0,0-1,7 1,1 0,-1-1,0 0,1-1,-1-1,0 0,0 0,0-1,0-1,0 0,-1-1,0 0,10-5,7-5,-1-1,0-1,-1-2,-1 0,-1-2,0 0,-2-2,0 0,-2-2,5-9,8-47,-33 78,1 1,0 0,-1-1,0 1,1-1,-1 1,0-1,0 1,-1 0,1-1,0 1,-1-1,1 1,-1 0,0-1,0 1,0 0,0 0,0-1,0 1,-1 0,1 0,-1 1,1-1,-1 0,0 0,0 1,0-1,0 1,0-1,0 1,0 0,-1 0,-2 1,1 1,-1-1,0 1,1 1,-1-1,1 0,-1 1,1 0,0 0,-1 1,1-1,0 1,1-1,-1 1,0 1,1-1,0 0,0 1,0 0,0 0,0 0,1 0,0 0,-1 1,-8 9,5-4,1 0,-1 1,2 0,0 0,0 0,1 0,0 0,1 1,0 0,1-1,0 1,1 0,0-1,1 1,0 0,2 5,-2-10,1 0,0 0,0 0,0 0,1 0,0 0,0-1,0 0,1 1,0-1,0-1,1 1,0 0,0-1,0 0,0 0,1-1,0 0,0 0,0 0,0 0,1-1,0 0,-1-1,1 1,0-1,0-1,0 1,1-1,17-3,0 0,-1-2,0-1,0-1,0-1,-1-1,0-1,0-1,-1-1,-1 0,0-2,0-1,-1-1,-1 0,-9 10,-1-1,1 0,-1-1,0 0,-1 0,0-1,0 0,0-1,-1 1,-1-1,1-1,-2 1,1-1,-1 0,0 0,-1-1,-1 0,0 1,0-1,-1 0,0 0,-1-1,0 1,-1 0,0 0,0 0,-2-1,1 1,-4-9,4 16,-1 1,-1 0,1-1,0 1,-1 0,0 0,0 0,0 0,0 1,0-1,0 1,-1 0,1 0,-1 0,1 0,-1 1,0-1,0 1,0 0,1 0,-1 0,0 1,0 0,-1-1,1 1,0 1,0-1,0 0,0 1,0 0,1 0,-1 0,0 1,0-1,1 1,-1 0,0 0,1 0,0 0,0 1,-1-1,2 1,-1 0,0 0,0 0,1 0,0 0,-1 1,1-1,0 1,-6 10,0 0,1 0,1 0,0 1,1 0,0 0,1 1,1-1,0 1,2 0,-1 0,2 0,0 0,1 0,1-1,0 1,1 0,1-1,2 8,-1-10,0-1,0 1,1-1,1-1,0 1,1-1,0 0,0-1,1 0,0 0,1-1,0 0,1-1,0 0,0 0,1-2,0 1,3 0,-12-6,-1 0,1 0,0-1,0 1,0-1,-1 1,1-1,0 0,0 0,0 0,0-1,0 1,0-1,-1 1,1-1,0 0,0 0,-1 0,1-1,-1 1,1-1,-1 1,1-1,-1 0,0 0,2-1,8-9</inkml:trace>
  <inkml:trace contextRef="#ctx0" brushRef="#br0" timeOffset="3011.018">2259 166,'-1'0,"1"-1,0 0,-1 0,1 0,-1 0,1 1,0-1,0 0,0 0,-1 0,1 0,0 0,0 0,0 0,0 0,1 1,-1-1,0 0,0 0,0 0,1 0,-1 0,0 0,1 1,-1-1,1 0,-1 0,1 1,-1-1,1 0,0 1,-1-1,1 0,0 1,-1-1,1 1,0-1,0 1,0-1,-1 1,1 0,0 0,0-1,0 1,0 0,43-18,-32 15,0 0,1 2,-1 0,1 0,0 1,-1 0,1 1,-1 1,8 1,-19-3,0 1,0-1,0 1,0-1,0 1,0-1,0 1,0-1,0 1,0 0,0 0,0-1,0 1,0 0,-1 0,1 0,0 0,-1 0,1 0,0 0,-1 0,1 0,-1 0,0 0,1 1,-1-1,0 0,0 0,0 0,0 0,0 1,0-1,0 0,0 0,0 0,0 1,-1-1,1 0,-1 0,1 0,-1 0,1 0,-1 0,0 1,-30 44,30-45,-43 44,33-34,0-1,0 2,1-1,1 1,0 1,0 0,1 0,1 0,-2 7,8-18,0 0,0 0,1 0,-1 0,1 0,-1 1,1-1,0 0,0 0,0 0,0 1,0-1,0 0,1 0,-1 1,1-1,0 0,-1 0,1 0,0 0,0 0,0 0,1 0,-1 0,0-1,1 1,-1 0,1-1,0 1,-1-1,1 0,0 1,0-1,0 0,0 0,0 0,0 0,0 0,0-1,0 1,0-1,1 1,-1-1,2 0,7 2,1-1,-1 0,0 0,1-2,-1 1,0-1,0-1,0 0,1-1,6-2,2-2</inkml:trace>
  <inkml:trace contextRef="#ctx0" brushRef="#br0" timeOffset="16996.002">3190 364,'-49'34,"-72"100,-20 38,-1-7,38-59,154-179,-38 51</inkml:trace>
  <inkml:trace contextRef="#ctx0" brushRef="#br0" timeOffset="17428.266">2767 392,'-1'1,"0"0,0 0,0 0,0 0,0 1,0-1,0 0,1 0,-1 0,0 1,1-1,-1 0,1 1,0-1,-1 0,1 1,0-1,0 1,0-1,0 0,0 1,0-1,0 1,1-1,-1 0,0 1,1-1,-1 0,1 1,-1-1,1 0,0 0,-1 0,1 1,0-1,0 0,0 0,0 0,0 0,1 0,2 8,115 271,-100-229,-10-27,0 0,2 0,1 0,0-2,13 18,-23-37,1-1,-1 1,0-1,1 0,0 1,0-1,-1 0,1 0,0-1,1 1,-1-1,0 0,0 1,1-1,-1-1,0 1,1 0,-1-1,1 0,-1 0,1 0,-1 0,1 0,-1-1,0 1,1-1,-1 0,0 0,1 0,-1-1,0 1,0-1,0 0,0 0,2-2,20-12</inkml:trace>
  <inkml:trace contextRef="#ctx0" brushRef="#br0" timeOffset="18144.907">3557 533,'-17'6,"1"1,0 0,0 1,1 0,0 2,0 0,1 0,0 1,1 1,0 0,1 1,1 1,-1 0,8-6,-1-1,1 1,1 0,-1 1,1-1,1 1,0-1,0 1,0 0,1 0,0-1,1 1,0 0,1 0,0 0,0 0,1 0,0-1,0 1,4 7,-5-13,1-1,0 1,0 0,0-1,1 1,-1-1,1 0,-1 0,1 0,0 0,0 0,0 0,0-1,0 0,0 1,0-1,1 0,-1 0,0-1,1 1,-1-1,0 0,1 0,-1 0,0 0,1 0,-1-1,93-22,-54 4,0-3,-1-1,-2-2,0-2,-2-1,31-30,-47 39,-1-1,-1 0,0-2,-2 0,0-1,-2-1,0 0,-2-1,-1-1,1-3,-7 12,0 1,-2-1,1 0,-2 0,0-1,-2 1,0-1,0 1,-2-1,0 1,-1-1,0 1,-2 0,0 0,-1 0,-6-13,7 22,0 1,0-1,-1 1,1 0,-2 1,1-1,-1 1,0 0,0 1,0-1,-1 1,0 1,0-1,0 1,-1 0,1 1,-1-1,0 2,0-1,0 1,0 0,-1 1,1 0,0 0,-1 1,1 0,0 0,-1 1,1 0,0 1,-1 0,1 0,0 0,-5 4,4-2,0 0,1 1,-1 0,1 0,0 1,0 0,1 1,0 0,0 0,0 0,1 1,0 0,1 0,0 1,0-1,1 1,0 0,0 1,1-1,0 0,1 1,0 0,-1 8,3 7,1 0,2 0,0-1,1 1,2-1,0 0,2-1,0 1,2-1,0-1,2 0,0 0,2-2,0 1,1-2,1 0,1 0,1-2,1 0,142 105,-158-120,0 0,0-1,0 0,0 1,0-1,0-1,0 1,0 0,1-1,-1 1,0-1,0 0,1 0,-1 0,0-1,0 1,1-1,-1 0,0 0,0 0,0 0,0 0,0-1,0 0,15-8</inkml:trace>
  <inkml:trace contextRef="#ctx0" brushRef="#br0" timeOffset="18430.147">4545 307,'-15'34,"-9"25,-5 8,1-4,7-6,6-9,1-8,3-6,3-3,-1-8,0-2,2-1,-3-3,1 0,1-7,3-6</inkml:trace>
  <inkml:trace contextRef="#ctx0" brushRef="#br0" timeOffset="18744.521">4206 251,'19'33,"16"22,2 5,0-2,-2-7,-2-6,-2-7,-1-5,-2-3,-4-2,-3-1,1-5,1-1,2 0,1 2,0 1,2-3,-5-5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16.9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418 88,'-59'-52,"46"45,-1 2,-1-1,1 2,-1 0,0 1,0 0,0 1,0 1,0 0,0 1,0 1,-3 0,14 0,0 0,0 0,0 0,1 0,-1 1,0-1,1 1,-1 0,1 0,0 0,-1 1,1-1,0 1,0-1,1 1,-1 0,1 0,-1 1,1-1,0 0,0 1,0-1,1 1,-1 0,1 0,0-1,0 1,0 3,-9 114,10-86,14 119,136 223,-141-349,-1 0,-1 1,-2 0,-1 0,-1 0,-1 26,-14 170,-24-56,32-143,4-21,0-1,0 1,0-1,0 1,-1-1,1 1,-1-1,0 1,0-1,-1 0,0 0,1 0,-1 0,-1 0,1 0,0 0,-1 0,0-1,0 0,0 1,0-1,-1 0,1 0,-1-1,0 1,1-1,-1 0,0 0,-1 0,1 0,0-1,0 0,-1 0,1 0,-1 0,-107-33,87 21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19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520 74,'-61'-48,"59"45,-1 1,1 0,-1 0,1 0,-1 0,0 0,0 0,0 1,0 0,0-1,0 1,-1 0,1 1,0-1,0 1,-1-1,1 1,0 0,-1 0,1 0,0 1,-1-1,1 1,0 0,0 0,-1 0,1 0,0 0,0 1,0-1,0 1,1 0,-1 0,0 0,1 0,-2 2,-7 7,0 1,1 0,0 1,1 0,1 1,0 0,0 0,2 0,0 1,0 0,1 0,1 1,1 0,0-1,1 1,1 0,0 0,1 0,2 13,0 311,53-112,-42-161,-10-58,0 0,-1 0,0 0,0 0,-1 0,0 0,0 0,-1 0,-1 0,0 1,0-1,0 0,-1 0,-1 0,1-1,-1 1,-3 5,-8 6,0-1,-2 0,0-1,0-1,-2 0,0-2,-1 0,-14 9,27-21,0 1,0-1,0-1,0 1,0-1,0 0,-1 0,1-1,-1 1,1-2,-1 1,0-1,1 0,-1 0,0-1,1 1,-6-3,-6-4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24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1 256,'56'-18,"172"-22,-87 14,45-4,-175 29</inkml:trace>
  <inkml:trace contextRef="#ctx0" brushRef="#br0" timeOffset="289.71">114 424,'24'5,"17"-3,7-3,0 0,-3 0,-5-1,0-3,-1-2,-3 0,-3-3,-1 0,-3 2,0 2,-1 2,-1 2,1 1,-5 1</inkml:trace>
  <inkml:trace contextRef="#ctx0" brushRef="#br0" timeOffset="871.676">424 1,'73'18,"17"13,0 3,52 32,-139-65,-1-1,1 0,-1 1,0-1,0 1,0-1,0 1,1 0,-1 0,0 0,0 0,-1 0,1 0,0 0,0 1,0-1,-1 1,1-1,-1 1,1 0,-1 0,0 0,0-1,0 1,0 0,0 0,0 1,0-1,-1 0,1 0,-1 0,1 0,-1 1,0-1,0 0,0 0,0 1,0-1,-1 0,1 0,-1 0,1 0,-2 2,-101 93,29-37,-215 222,265-250,17-16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3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142 782,'18'-8,"-4"1,0 1,0 0,1 1,-1 0,1 2,0 0,1 0,-1 1,5 1,-19 1,0-1,1 1,-1 0,0 0,1 0,-1 0,0 0,1 0,-1 1,0-1,0 0,1 1,-1-1,0 0,0 1,1 0,-1-1,0 1,0 0,0-1,0 1,0 0,0 0,0 0,0 0,-1 0,1 0,0 0,0 0,-1 1,1-1,-1 0,1 0,-1 0,1 1,-1-1,0 0,0 1,0-1,1 0,-1 0,0 1,-1-1,1 0,0 1,0-1,-1 0,1 1,-33 53,-134 125,134-107,32-71,1 0,-1 0,1 1,-1-1,1 0,0 0,0 1,0-1,0 0,1 0,-1 1,0-1,1 0,0 0,-1 0,1 0,0 0,0 0,0 0,0 0,1 0,-1 0,0 0,1-1,-1 1,1-1,0 1,0-1,-1 1,1-1,0 0,0 0,1 0,12 3,0-2,0 0,0 0,0-1,0-1,0-1,0 0,0-1,0-1,0 0,0-1,-1 0,5-3,-7 3,34-13,-28 10</inkml:trace>
  <inkml:trace contextRef="#ctx0" brushRef="#br0" timeOffset="-780.658">397 76,'-28'78,"22"-47,-36 155,33-111,9-74,0 1,0 0,0-1,0 1,0 0,0-1,0 1,1 0,-1-1,1 1,-1-1,1 1,-1-1,1 1,0-1,0 1,0-1,0 0,0 1,0-1,0 0,0 0,1 0,-1 0,0 0,1 0,-1 0,1 0,-1-1,1 1,-1 0,1-1,-1 1,1-1,0 0,-1 0,1 1,0-1,-1 0,1 0,1-1,12-1</inkml:trace>
  <inkml:trace contextRef="#ctx0" brushRef="#br0" timeOffset="-496.489">1 556,'24'0,"22"-5,13-1,2-5,-6-1,-1 3,-6 2,-7-3,-4 1,-5 2,-2 2,-2 2,-6 1</inkml:trace>
  <inkml:trace contextRef="#ctx0" brushRef="#br0" timeOffset="1752.494">791 387,'30'-20,"-11"9,-1-1,-1 0,0-2,-1 0,0 0,9-13,-24 26,-1 0,0 0,0 0,0 0,0 0,0 1,1-1,-1 0,0 0,0 0,1 0,-1 1,0-1,1 0,-1 0,1 1,-1-1,1 0,0 1,-1-1,1 0,0 1,-1-1,1 1,0-1,-1 1,1 0,0-1,0 1,0 0,0-1,-1 1,1 0,0 0,0 0,0 0,0 0,0 0,-1 0,1 0,0 0,0 0,0 0,0 0,0 1,-1-1,1 0,0 1,0-1,0 1,-1-1,1 1,0-1,-1 1,1-1,0 1,-1 0,1-1,-1 1,1 0,0 0,0 191,-1 203,3-375,5-25,8-30,63-172,85-98,-111 197,-45 90</inkml:trace>
  <inkml:trace contextRef="#ctx0" brushRef="#br0" timeOffset="2432.756">1496 20,'3'-2,"0"0,0 0,0 0,1 0,-1 0,0 1,1 0,-1-1,1 1,-1 1,1-1,-1 0,1 1,0 0,-1 0,1 0,0 0,-1 0,1 1,-1 0,1 0,0 0,-1 0,0 0,1 1,-1-1,0 1,0 0,0 0,0 0,0 0,0 1,0-1,-1 1,1 0,-1 0,0 0,0 0,0 0,0 0,-1 0,1 1,-1-1,0 0,0 1,0 0,-2 4,-1 0,0 0,-1 0,1 0,-2 0,1 0,-1-1,0 0,0 0,-1 0,0 0,-1 0,1-1,-1 0,0 0,-1 0,-32 39,38-45,1 1,-1 0,0-1,1 1,-1 0,0 0,1 0,-1-1,1 1,-1 0,1 0,0 0,-1 0,1 0,0 0,0 0,0 0,-1 0,1 0,0 0,0 0,0 0,1 0,-1 0,0 0,0-1,0 1,1 0,-1 0,0 0,1 0,-1 0,1 0,-1 0,1-1,0 1,-1 0,1 0,0-1,-1 1,1-1,0 1,0 0,0-1,-1 1,1-1,0 0,0 1,0-1,0 0,0 1,0-1,1 0,58 4,-54-4,121-26,-106 22</inkml:trace>
  <inkml:trace contextRef="#ctx0" brushRef="#br0" timeOffset="19792.45">1807 584,'313'0,"-293"0,0-2,1 0,-1-1,0-2,0 0,0-1,2-1,-4-2</inkml:trace>
  <inkml:trace contextRef="#ctx0" brushRef="#br0" timeOffset="20174.136">2118 331,'-5'28,"-1"15,0 5,1-2,1-3,2-4,1-4,-5-3,0-3,0-1,2 0,1-1,1 1,1-1,5-4,2-6</inkml:trace>
  <inkml:trace contextRef="#ctx0" brushRef="#br0" timeOffset="20625.387">2936 245,'-2'-2,"-1"0,1 0,-1 1,0-1,1 1,-1-1,0 1,0 0,0 0,0 0,-1 0,1 1,0-1,0 1,0 0,0 0,-1 0,1 0,0 0,0 1,0 0,0-1,0 1,0 1,0-1,0 0,0 0,0 1,-1 1,-75 57,58-41,0 2,2 0,0 2,2 0,0 0,2 2,-5 9,8-10,3-11,1 1,1 0,0 0,0 1,2 0,0 1,0-1,2 1,0-1,0 1,2 0,0 0,1 0,1 11,1-21,0 0,1 0,-1 0,1 0,1 0,-1-1,1 1,0-1,0 0,1 0,-1 0,1-1,0 1,1-1,-1-1,1 1,-1-1,1 0,0 0,0 0,0-1,1 0,5 1,7 2,0-2,0 0,0-1,0-1,1-1,-1-1,12-2,-24 2,-1 0,0 0,0-1,0 1,0-2,0 1,0-1,0 1,-1-2,1 1,-1-1,0 1,0-1,-1-1,1 1,0-1,5-9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56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1,'-5'0,"-1"4,0 8,1 5,-4 5,1 4,-4 2,0 1,2 0,3 1,-2-6,1-1,5-5,5-6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0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22,'0'-5,"4"-1,7 0,2 6,3 3,3 0,4 1,3-1,1-1,1 0,1-2,0 1,-5-6,-1-2,-1 1,2 1,-4 7,-5 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0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0,-1 0,-3 0,-1 0,-1 0,-7 0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16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83,'5'-7,"0"1,0-1,0 1,1 1,0-1,0 1,0 0,0 0,1 1,0 0,0 0,0 1,1-1,-1 2,1-1,6-1,-12 4,-1-1,0 1,0-1,0 1,1 0,-1 0,0-1,0 1,1 0,-1 0,0 0,1 0,-1 0,0 1,0-1,1 0,-1 1,0-1,0 1,0-1,0 1,1-1,-1 1,0 0,0 0,0-1,0 1,0 0,-1 0,1 0,0 0,0 0,-1 0,1 0,0 0,-1 1,1-1,-1 0,1 0,-1 0,0 1,0-1,1 0,-1 0,0 1,0-1,0 0,0 0,-1 1,1-1,0 0,0 0,-1 1,1 0,-30 66,16-48,9-13,-1 0,1 0,0 0,1 1,-1 0,2 0,-1 0,1 0,0 0,1 1,0-1,0 1,1 0,0-1,1 1,0 9,3-14,0-1,0 1,1-1,-1 0,1 0,0 0,0 0,0-1,0 1,1-1,-1 0,1-1,-1 1,1-1,0 1,-1-2,1 1,0 0,0-1,-1 0,1 0,0 0,0-1,0 0,-1 1,5-3,3 3,14-2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12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7 251,'-5'0,"3"0,7 0,7 5,7 1,4 0,4-1,1-1,2-2,0-1,-1 0,-4-6,-3-2,1 1,0 0,2 3,-4 5,-5 3</inkml:trace>
  <inkml:trace contextRef="#ctx0" brushRef="#br0" timeOffset="4074.036">485 533,'10'-2,"-1"0,1-1,-1 0,0-1,-1 0,1 0,-1-1,1 0,-2-1,1 0,0 0,-1 0,0-1,-1 0,0-1,1 0,15-14,14-14,-1-2,-2-1,-2-1,3-9,-28 40,-1 0,0 0,-1 0,0 0,0-1,-1 1,0-1,-1 0,0 0,0 0,-1 0,0-8,-1 18,0-1,0 1,0-1,0 1,0-1,0 1,-1-1,1 1,0-1,0 1,0-1,-1 1,1 0,0-1,0 1,-1-1,1 1,0 0,-1-1,1 1,-1-1,1 1,0 0,-1 0,1-1,-1 1,1 0,-1 0,1 0,-1-1,1 1,-1 0,1 0,-1 0,1 0,-1 0,1 0,-1 0,1 0,-1 0,1 0,-1 0,1 0,-1 1,1-1,-1 0,1 0,-1 0,1 1,-1-1,1 0,0 1,-1-1,1 0,-1 1,1-1,0 0,-1 1,1-1,0 1,0-1,-1 1,1-1,0 1,-26 26,11-5,1 1,2 0,0 1,1 0,1 1,-2 11,10-30,-1 0,1 0,0 1,0-1,0 1,1 0,0-1,1 1,0 0,0 0,0 0,0-1,1 1,1 0,-1-1,1 1,0-1,0 1,1-1,0 0,0 0,0 0,1 0,0-1,0 1,0-1,1 0,0 0,0-1,0 0,0 1,1-2,-1 1,1-1,0 1,3-1,0-1,1-1,-1-1,1 0,0 0,-1-1,1 0,-1 0,0-1,1-1,-1 1,0-1,0-1,-1 0,1 0,-1-1,0 0,3-3,125-110,-130 111,8-5,-1 0,0-1,-1-1,-1 0,0-1,-1 0,-1 0,0-1,-1 0,-1 0,0-1,1-9,-7 25,-1 0,0-1,1 1,-1-1,0 1,0 0,0-1,0 1,0-1,-1 1,1-1,0 1,-1 0,1-1,0 1,-1 0,0-1,1 1,-1 0,0 0,0 0,0-1,0 1,0 0,0 0,0 0,0 0,0 1,0-1,0 0,0 0,-1 1,1-1,0 0,-1 1,1 0,-1-1,1 1,0 0,-1 0,1-1,-1 1,1 0,0 0,-1 1,1-1,-1 0,1 0,-1 1,1-1,0 1,-1-1,1 1,0 0,0-1,-1 1,1 0,0 0,0 0,0 0,0 0,0 0,0 0,0 0,0 0,1 0,-1 2,-7 4,0 2,1-1,0 1,1 0,0 0,0 1,1 0,0 0,1 0,0 1,1-1,0 1,0 0,1 0,1 0,0 0,0 0,1 0,1 0,0 1,0-1,1 0,1 4,0-10,-1 1,1-1,0 0,1 0,-1 0,1 0,0-1,0 0,1 1,-1-1,1-1,0 1,0-1,0 0,0 0,1 0,-1-1,1 1,-1-2,1 1,0 0,0-1,0 0,0-1,0 1,0-1,0 0,0-1,0 1,0-1,0 0,0-1,0 0,-1 0,1 0,-1 0,1-1,-1 0,0 0,0 0,0-1,0 0,24-12,0-2,-1 0,-1-2,-1-2,-1 0,-1-1,-1-2,-1 0,14-22,-32 40,0 0,-1 0,0-1,0 0,-1 1,0-1,0 0,-1 0,0 0,0 0,-1 0,0 0,-1 0,0-1,0 1,0 1,-3-7,3 12,0 0,0 0,-1 0,1 0,-1 0,1 0,-1 1,0-1,1 1,-1-1,0 1,0 0,0-1,0 1,0 0,-1 1,1-1,0 0,0 0,-1 1,1 0,0-1,-1 1,1 0,0 0,-1 0,1 0,0 1,-1-1,1 1,0-1,-1 1,1 0,0 0,0 0,0 0,0 0,0 0,0 1,0-1,0 1,1-1,-1 1,0 0,1-1,-1 1,1 0,0 0,-1 2,-5 9,1 0,0 0,1 1,1 0,0 0,1 0,0 0,1 0,1 1,0-1,1 0,0 1,1-1,1 1,1-1,0 1,4 13,2-1,1 1,1-1,1-1,2 0,5 7,-18-31,0-1,0 1,0-1,0 1,0-1,0 0,0 1,0-1,1 0,-1 0,0 0,1 0,-1 0,1 0,-1 0,1 0,-1-1,1 1,0-1,-1 1,1-1,0 1,-1-1,1 0,0 0,0 0,-1 0,1 0,0 0,0-1,-1 1,1 0,0-1,-1 1,1-1,1-1,8-7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0,'-5'5,"-6"2,-2 4,2 5,3 5,2 3,-2 3,5 1,3 1,1 0,1 0,0 0,-1 0,0 0,0-6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3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52,'29'0,"19"-5,6-1,-2-1,-4 2,-6 2,-5-4,-4 0,-3 0,-2 2,-5 7,-7 7,-6 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47,'7'-2,"25"-8,1 1,-1 1,1 2,1 1,-1 2,12 1,-44 2,1-1,-1 1,1 0,-1 0,1 0,-1 0,1 0,-1 0,1 0,-1 0,0 1,1-1,-1 1,1-1,-1 1,0-1,1 1,-1 0,0 0,0-1,1 1,-1 0,0 0,0 0,0 0,0 1,0-1,-1 0,1 0,0 0,0 1,-1-1,1 0,-1 1,1-1,-1 1,1-1,-1 1,0-1,0 0,0 1,0-1,0 1,0-1,0 1,0-1,-1 1,1-1,-1 1,1-1,-1 0,1 1,-1-1,0 0,0 0,1 1,-1-1,0 0,-1 1,-189 173,189-174,0 0,0 0,0 1,0-1,0 1,0-1,1 1,-1-1,1 1,-1 0,1 0,0 0,0 0,0 0,0 0,0 0,0 0,0 1,1-1,-1 0,1 0,0 1,-1-1,1 0,0 0,0 1,1-1,-1 0,0 1,1-1,-1 0,1 0,0 0,0 1,0-1,0 0,0 0,0 0,0 0,1-1,-1 1,1 0,-1-1,1 1,0-1,1 2,8 0,1-1,-1 0,1-1,-1 0,1-1,-1 0,0-1,1 0,-1-1,1 0,-1-1,10-3,48-8,5-2,-56 10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6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485 272,'0'0,"-1"0,1 0,0 0,0 1,0-1,0 0,0 0,-1 0,1 0,0 0,0 0,0 1,0-1,-1 0,1 0,0 0,0 0,0 0,-1 0,1 0,0 0,0 0,-1 0,1 0,0 0,0 0,0 0,-1 0,1 0,0 0,0 0,0 0,-1-1,1 1,0 0,0 0,0 0,0 0,-1 0,1 0,0-1,0 1,-17 39,-1 1,-28 33,-3-2,-3-2,-12 7,-166 196,238-282,0-1</inkml:trace>
  <inkml:trace contextRef="#ctx0" brushRef="#br0" timeOffset="328.924">145 385,'3'27,"1"0,1 0,2 0,0 0,2-1,1-1,4 8,-2-2,2 2,2-1,1-1,1 0,2-2,1 0,5 4,-25-32,0 0,-1 1,1-1,0 0,0 1,0-1,0 0,0 0,0 0,0 0,0 0,1 0,-1 0,0 0,1 0,-1 0,0-1,1 1,-1-1,1 1,-1-1,1 1,-1-1,1 0,-1 0,1 0,0 0,-1 0,1 0,-1 0,1-1,5-6</inkml:trace>
  <inkml:trace contextRef="#ctx0" brushRef="#br0" timeOffset="729.095">569 47,'12'-7,"1"2,0 0,0 0,0 1,1 1,0 0,-1 1,1 0,0 1,0 1,0 0,12 3,-24-3,0 1,-1-1,1 1,-1 0,0 0,1-1,-1 1,0 0,1 0,-1 1,0-1,0 0,0 0,0 0,0 1,0-1,0 1,0-1,-1 1,1-1,-1 1,1-1,-1 1,1-1,-1 1,0 0,0-1,0 1,0 0,0-1,0 1,0-1,0 1,-1 0,1-1,-1 1,1-1,-1 1,0 0,-29 57,12-35,-19 44,39-66,0 1,0 0,0-1,1 1,-1-1,0 0,1 0,0 0,-1 0,1 0,0-1,0 1,0-1,0 0,0 0,0 0,0 0,1 0,-1-1,0 1,0-1,1 0,-1 0,0 0,1 0,-1-1,0 0,0 1,1-1,3 1,170-22,-153 16</inkml:trace>
  <inkml:trace contextRef="#ctx0" brushRef="#br0" timeOffset="1101.105">879 695,'34'-5,"25"-6,8-1,-4 1,-6 2,-9 4,-13-3,-12-5,-10 0</inkml:trace>
  <inkml:trace contextRef="#ctx0" brushRef="#br0" timeOffset="1351.552">1133 441,'-9'43,"-4"24,-4 6,1-6,3-8,4-10,3-9,8-11,3-5,1-7</inkml:trace>
  <inkml:trace contextRef="#ctx0" brushRef="#br0" timeOffset="2230.589">1274 921,'87'-68,"-4"5,-3-4,-4-3,-1-5,15-53,-89 128,0-1,0 0,0 0,0 0,-1 0,1 0,0 0,0 0,0 0,-1 0,1 0,-1 0,1 0,-1-1,1 1,-1 0,0 0,0-1,1 1,-1 0,0 0,0-1,0 1,0 0,-1-1,1 1,0 0,0 0,-1-1,1 1,-1 0,1 0,-1 0,1 0,-1 0,0 0,0-1,0 2,1-1,-1 0,0 0,0 0,0 0,0 0,0 1,-1-1,1 0,0 1,0-1,0 1,0 0,-1-1,1 1,0 0,0 0,-1 0,1-1,0 1,-1 1,1-1,0 0,0 0,-1 0,1 1,0-1,0 0,-1 1,1 0,-10 5,0 0,1 1,0 0,0 1,1 0,0 1,0 0,1 0,0 1,1 0,0 0,1 1,0 0,0 0,1 0,1 1,0-1,0 1,1 0,1 0,0 1,0 11,2-20,0 1,1-1,0 1,0-1,0 1,0-1,1 1,-1-1,1 0,0 0,0 0,1 0,-1 0,1 0,0-1,0 1,0-1,1 0,-1 0,1 0,-1 0,1-1,0 1,0-1,0 0,1 0,-1-1,0 1,1-1,1 0,4 2,1-2,-1 1,0-1,1-1,-1 0,1 0,-1-1,0-1,0 1,1-2,-1 1,0-2,0 1,6-5,0 0,0-2,0 0,-1 0,-1-1,1-1,-2-1,0 0,-1 0,0-1,-1-1,0 0,-1 0,5-13,-12 24,-1 0,0 0,1 0,-2 0,1 0,0-1,-1 1,0 0,0-1,0 1,-1-1,1 1,-1-1,0 1,-1-1,1 1,-1-1,0 1,0-1,0 1,0 0,-2-3,1 7,-1 0,0 0,0 0,0 0,0 1,1-1,-1 1,0-1,1 1,-1 0,0 0,1 0,-1 1,1-1,0 1,-1-1,1 1,0 0,0 0,0 0,0 0,0 0,0 0,1 1,-1-1,1 0,-1 3,0-3,-4 5,-63 91,67-94,0 0,0 0,0 0,1 1,-1-1,1 1,0-1,1 1,-1 0,1-1,0 1,0 0,0-1,0 1,1 0,0-1,0 1,0-1,1 1,-1-1,1 0,0 0,3 4,1-3,0 0,1-1,-1 1,1-2,0 1,0-1,1 0,-1-1,1 1,-1-1,1-1,0 0,-1 0,1 0,0-1,0 0,0-1,-1 1,1-2,0 1,0-1,-1 0,1-1,7-2,-1-1,1 0,-1-1,0-1,-1 0,1-1,-2-1,1 0,-2 0,1-1,-1-1,-1 0,0 0,-1-1,0 0,-1-1,-1 0,2-4,-8 17,0-1,0 0,0 1,0-1,0 0,0 0,0 1,-1-1,1 0,-1 0,0 0,1 0,-1 0,0 0,0 0,0 0,0 0,0 0,-1 1,1-1,-1 0,1 0,-1 0,0 0,0 1,1-1,-1 0,0 1,-1-1,1 0,0 1,0-1,-1 1,1 0,-1 0,0-2,-3 5,1 1,0-1,1 1,-1 0,0 0,1 0,-1 0,1 0,0 1,0-1,1 1,-1 0,1 0,0 0,0 0,0 1,0-1,1 0,-1 3,0-1,0 0,0 0,0 0,1 1,0-1,0 0,1 1,0-1,0 1,0-1,1 1,0-1,0 0,1 1,0-1,0 0,0 0,1 0,-1 0,1-1,1 1,-1-1,1 0,0 0,1 0,-1 0,1-1,-1 0,1 0,1 0,-1 0,1-1,-1 0,3 1,17 1,-3-3</inkml:trace>
  <inkml:trace contextRef="#ctx0" brushRef="#br0" timeOffset="2667.1">2291 18,'17'-4,"-4"1,1-1,-1 2,1 0,0 0,0 1,0 1,0 1,0 0,-1 0,1 1,6 3,-17-3,0 0,0 1,0 0,-1-1,1 1,-1 0,0 0,0 1,0-1,0 0,0 1,-1-1,1 1,-1-1,0 1,0 0,0 0,-1-1,1 1,-1 0,0 0,0 0,0-1,-1 1,1 0,-1 0,0-1,0 1,0 0,-1-1,1 1,-2 0,-3 58,8-58,0 1,0-1,0 0,1 0,-1-1,1 1,0 0,0-1,0 0,1 0,-1 0,1 0,-1 0,1-1,0 1,0-1,0 0,1 0,-1-1,0 1,1-1,-1 0,1 0,-1-1,1 1,-1-1,1 0,0 0,-1 0,1-1,-1 0,3 0,19 0</inkml:trace>
  <inkml:trace contextRef="#ctx0" brushRef="#br0" timeOffset="3111.462">2968 159,'-24'14,"0"2,1 0,1 1,0 2,2 0,0 1,1 2,1-1,1 2,1 0,1 1,1 1,1 1,8-13,1 0,0 1,1-1,1 1,0 0,0 0,2 0,-1-1,2 1,0 0,1 0,0 0,4 10,-5-17,2 1,-1-1,1 0,0 0,0-1,1 1,0 0,0-1,0 0,1 0,0-1,0 1,1-1,-1 0,1 0,0-1,1 1,-1-2,1 1,0-1,0 0,0 0,0 0,0-1,5 0,-6 0,0-1,1 0,0 0,-1-1,1 1,-1-2,1 1,-1-1,1 0,-1 0,1-1,-1 1,0-1,1-1,-1 1,0-1,5-4,2-5</inkml:trace>
  <inkml:trace contextRef="#ctx0" brushRef="#br0" timeOffset="3661.058">3081 611,'56'-18,"19"15,-74 4,1-1,-1 0,1 0,-1 1,0-1,1 1,-1-1,0 1,0 0,1-1,-1 1,0 0,0 0,0 0,0 0,0 0,0 0,0 0,0 0,-1 0,1 0,0 1,-1-1,1 0,-1 1,1-1,-1 0,1 1,-1-1,0 0,0 1,0-1,0 1,0-1,0 0,0 1,0-1,0 1,-1-1,1 0,-1 1,1-1,-1 0,1 1,-1-1,0 0,0 0,1 0,-1 0,0 0,0 1,-51 64,44-59,1 1,0 0,1 0,0 0,0 1,0-1,1 2,1-1,0 0,-3 9,7-15,0-1,-1 1,2-1,-1 0,0 1,0-1,1 1,-1-1,1 0,0 1,0-1,0 0,0 0,0 1,0-1,1 0,-1 0,1 0,-1-1,1 1,0 0,-1 0,1-1,0 1,0-1,0 0,1 0,-1 0,0 0,0 0,1 0,-1 0,2 0,83 16,-72-16,0 0,0-1,0 0,0-2,0 0,0 0,0-1,0-1,3-3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2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707 185,'-84'193,"-76"243,54-170,103-247,12-26,15-29,116-250,48-217,-172 455,-10 89,-7-15,2-1,0 1,2 0,0-1,2 1,1-1,1 0,1-1,7 14,111 299,-125-335,-1-1,0 1,1 0,-1-1,1 1,0 0,-1-1,1 1,0-1,0 1,0-1,0 1,0-1,0 0,1 1,-1-1,0 0,1 0,-1 0,1 0,-1 0,1 0,-1-1,1 1,0 0,-1-1,1 1,0-1,-1 0,1 0,0 1,0-1,-1 0,1 0,0-1,0 1,-1 0,1-1,0 1,-1 0,1-1,0 0,-1 0,1 1,-1-1,1 0,-1 0,1 0,-1 0,0-1,0 1,1-1,10-16,0 0,-2-1,0-1,-1 0,-1 0,-1-1,-1 0,3-17,8-21,3-7,-3-1,-2-1,-4 0,-2-1,-3-9,18-95,-17 150,0 6</inkml:trace>
  <inkml:trace contextRef="#ctx0" brushRef="#br0" timeOffset="1069.057">1328 749,'12'3,"1"0,0-1,0-1,0-1,0 0,0 0,0-1,0-1,0 0,0-1,0 0,-1-1,1 0,-1-1,0-1,-1 1,1-2,-1 0,-1 0,1-1,-1-1,0 1,-1-2,0 1,-1-1,0 0,0-1,-1 0,0 0,-1-1,-1 0,0 0,2-5,-7 14,1 0,-1 0,1 1,-1-1,0 0,0 0,0 0,-1 0,1 0,-1 0,1 0,-1 0,0 0,0 1,-1-1,1 0,0 1,-1-1,1 1,-1-1,0 1,0 0,0 0,0 0,0 0,-1 0,1 0,-1 1,1-1,-1 1,1-1,-1 1,0 0,0 0,0 0,1 1,-1-1,0 1,0-1,-1 1,-5-1,0 0,0 1,-1 0,1 0,0 1,0 0,0 1,0 0,0 1,0-1,1 2,-7 2,3 3,0 1,0 0,1 0,1 1,0 1,0-1,1 2,1-1,0 1,1 1,0-1,1 1,1 0,0 1,0-1,2 1,0 0,1 0,0 0,1 0,1 0,0 1,2 5,-1-15,0-1,0 0,1 1,0-1,0 0,1 0,-1 0,1 0,0 0,1-1,-1 1,1-1,0 0,0 0,0 0,0 0,1-1,-1 0,1 0,0 0,0 0,0-1,0 0,1 0,-1-1,0 1,1-1,-1 0,1 0,0-1,-1 0,1 0,0 0,2-1,15-3,1-2,-1 0,0-1,0-2,-1 0,0-2,-1 0,0-1,-1-1,0-1,-1-1,3-4,148-127,-130 88,-40 57,-1 1,1-1,-1 1,1 0,-1-1,1 1,-1-1,1 1,-1 0,1 0,-1-1,0 1,1 0,-1 0,1 0,-1-1,0 1,1 0,-1 0,0 0,1 0,-1 0,0 0,1 1,-1-1,1 0,-1 0,0 0,1 0,-1 1,1-1,-1 0,1 1,-1-1,0 0,1 1,0-1,-1 1,1-1,-1 1,1-1,-1 1,1-1,0 1,-1-1,1 1,0 0,0-1,0 1,-1-1,1 1,0 0,0-1,0 1,0-1,0 1,0 0,0-1,0 1,0 0,-5 5,0 1,1 0,0 0,0 0,1 0,-1 1,2-1,-1 1,1 0,0 0,1 0,-1 0,2 0,-1 0,1 1,0-1,1 0,0 0,1 0,-1 0,1 0,1 0,-1-1,3 6,2-9,0 0,1 0,-1-1,0 0,1 0,0-1,0 0,-1 0,1-1,0 0,1 0,-1-1,0 0,0 0,0-1,0 0,7-2,4-2,-1 0,1-1,-2-1,1-1,-1-1,0 0,-1-1,0-1,-1 0,0-1,-1-1,0 0,-1-1,11-15,16-11,-16 21,-15 38,-11 0,4 81,-2-98,1 1,0 0,0 0,0 0,0-1,1 1,-1-1,1 1,-1-1,1 0,0 1,0-1,0 0,0 0,1 0,-1 0,0-1,1 1,-1-1,1 1,0-1,-1 0,1 0,0 0,0 0,0-1,0 1,-1-1,1 0,0 0,0 0,0 0,4 0,-1-1,0 1,1-1,-1-1,0 1,0-1,0 0,0-1,0 0,-1 0,1 0,-1 0,0-1,0 0,0 0,0 0,0 0,-1-1,3-4,67-108,-59 91,-11 17,0-1,0 0,0 0,-1 0,-1 0,0 0,0-1,-1 1,0-11,-1-3</inkml:trace>
  <inkml:trace contextRef="#ctx0" brushRef="#br0" timeOffset="2300.281">3754 383,'-26'9,"1"1,0 2,0 1,1 1,1 0,0 2,1 1,1 1,0 0,-1 5,18-20,1 0,0 0,1 0,-1 1,0 0,1-1,0 1,0 0,0 0,0 0,1 0,-1 0,1 1,0-1,1 0,-1 0,1 1,-1-1,1 1,1-1,-1 0,1 1,-1-1,1 0,0 1,1-1,-1 0,1 0,0 0,0 0,0 0,0-1,1 1,0-1,-1 1,1-1,0 0,1 0,-1 0,1 0,-1-1,1 1,0-1,-1 0,1 0,1-1,-1 1,0-1,0 0,0 0,4 0,5-3,-1 0,1-1,-1-1,0 0,-1 0,1-2,-1 1,0-1,0-1,0 0,-1-1,0 1,-1-2,0 0,0 0,-1 0,0-1,5-9,154-192,-167 210,1 0,-1-1,0 1,1-1,-1 1,0 0,1-1,0 1,-1 0,1-1,0 1,0 0,0 0,-1 0,1 0,0 0,1 0,-1 0,0 0,0 0,0 0,0 1,1-1,-1 0,0 1,1-1,-1 1,1-1,-1 1,0 0,1 0,-1 0,1 0,-1 0,1 0,-1 0,0 0,1 0,-1 1,1-1,-1 0,0 1,1-1,-1 1,0 0,1-1,-1 1,0 0,1 0,5 129,-9-90,10 193,5-105,-7 1,-8 108,2-204,-2 1,-1-1,-2 0,-1 0,-1 0,-2-1,-2 0,0-1,-12 21,18-45,1-1,-1 0,1 0,-2 0,1-1,-1 0,0 0,0 0,0 0,0-1,-1 0,0-1,0 1,0-1,0-1,0 1,-1-1,1-1,-1 1,1-1,-1-1,0 1,1-1,-1 0,0-1,1 0,-1 0,0-1,1 0,0 0,-1-1,1 0,-4-2,3-2,0 0,1 0,0-1,0 0,1-1,0 1,0-1,1-1,0 1,1-1,0 1,0-1,1 0,0-1,1 1,0 0,1-1,0 1,1-1,0 1,0-1,1 1,1-1,-1 1,2 0,0-1,0 1,2-4,3-10,0 1,2-1,0 2,2-1,0 1,2 1,0 1,2 0,0 0,1 1,144-129,-59 81,-84 58</inkml:trace>
  <inkml:trace contextRef="#ctx0" brushRef="#br0" timeOffset="2817.395">4685 467,'-39'13,"-1"2,2 1,0 3,1 1,1 1,1 2,1 2,1 1,1 1,-19 23,46-43,0 1,0-1,1 1,0 0,0 0,1 1,0-1,0 0,1 1,-1 8,2-14,1 0,-1 1,1-1,0 0,0 0,0 1,1-1,-1 0,1 0,0 0,0 0,0 0,0 0,1 0,-1 0,1 0,-1 0,1-1,0 1,0-1,1 1,-1-1,0 0,1 0,-1 0,1 0,0 0,-1 0,1-1,0 0,0 1,6-1,0-1,0 0,0 0,0-1,0 0,0 0,-1-1,1 0,0-1,-1 0,1 0,-1-1,0 0,0 0,-1-1,1 0,-1 0,1-2,35-25,-3-2,0-2,33-40,85-73,-148 141,46-29,-55 36,0 1,1-1,-1 1,0-1,1 1,-1-1,1 1,-1 0,1 0,-1 0,1 0,-1 0,0 0,1 0,-1 0,1 0,-1 1,1-1,-1 1,0-1,1 1,-1 0,0-1,1 1,-1 0,0 0,0 0,0 0,0 0,0 0,0 0,0 0,0 0,0 1,0-1,-1 0,1 0,0 1,0 0,2 12,1 0,-1 1,-1-1,-1 1,0-1,-1 1,0-1,-1 1,-2 2,1 28,20 86,-17-126,1-1,-1 1,1-1,0 0,1 1,-1-1,1 0,0 0,0-1,0 1,0 0,1-1,0 0,-1 0,1 0,0 0,0-1,1 0,-1 0,1 0,-1 0,1 0,-1-1,1 0,0 0,0 0,17 0</inkml:trace>
  <inkml:trace contextRef="#ctx0" brushRef="#br0" timeOffset="3436.513">5081 947,'210'-259,"-162"193,-23 37,2 1,0 1,2 1,1 1,8-4,-24 18,-14 10,1 0,-1 0,1 0,0 0,-1-1,1 1,0 0,0 0,0 0,0 1,0-1,0 0,0 0,0 0,0 1,0-1,0 0,0 1,1-1,-1 1,0 0,0-1,1 1,-1 0,0 0,0 0,1 0,-1 0,0 0,1 0,-1 0,0 0,0 1,1-1,-1 0,0 1,0-1,0 1,1 0,-1-1,0 1,0 0,0-1,0 1,0 0,0 0,0 0,-1 0,1 0,0 0,0 1,-47 131,41-122,0-1,0 1,2 0,-1 1,1-1,1 0,0 1,0 0,1-1,1 1,0 0,1 0,1 9,-1-19,-1-1,1 1,0-1,0 1,0-1,0 0,0 1,0-1,0 0,1 0,-1 0,0 0,1 0,-1 0,1 0,-1 0,1-1,-1 1,1 0,-1-1,1 1,0-1,-1 0,1 0,0 1,-1-1,1 0,0 0,-1-1,1 1,0 0,-1 0,1-1,-1 1,1-1,0 0,-1 1,1-1,-1 0,0 0,2-1,60-40,178-153,-233 188,-2 0,1 0,0 1,0 0,0 0,1 1,-1 0,1 0,1 1,-1 0,0 1,1-1,0 2,0-1,0 1,2 0,-9 4,1 0,-1 0,0 0,0 0,1 0,-1 1,-1-1,1 1,0-1,-1 1,1 0,-1-1,0 1,0 0,0 0,0 0,0 0,-1 0,1 0,-1 0,0 0,0 0,0 0,0 1,0-1,-1 0,0 0,1 0,-1 0,0-1,0 1,-1 0,1 0,-1 0,0 0,-60 202,61-202,0 0,1 0,0 0,-1-1,1 1,0 0,0 0,0 0,1 0,-1-1,1 1,0 0,-1 0,1-1,0 1,1 0,-1-1,0 1,1-1,-1 1,1-1,0 0,0 0,0 0,2 2,6-2</inkml:trace>
  <inkml:trace contextRef="#ctx0" brushRef="#br0" timeOffset="3803.428">6182 777,'52'3,"1"-3,-1-2,1-2,-1-2,0-3,3-3,-32 9,-1-1,1-1,-1 0,0-2,0-1,-1 0,0-2,-1-1,0 0,0-1,-1-1,-1-1,0-1,-1 0,-1-1,3-5,-16 17,0 1,0-1,-1 0,1 0,-1 0,0 0,0-1,-1 1,1-1,-1 1,0-1,0 1,0-1,-1 0,0 1,0-1,0 0,0 1,-1-1,0 0,0 1,0-1,0 1,-1-1,1 1,-1 0,-1 0,1-1,0 1,-1 1,0-1,0 0,0 1,0-1,-3 0,-10 1,-1 1,1 0,-1 2,0 0,1 1,-1 0,1 2,-1 0,1 0,0 2,0 0,1 1,-1 0,1 2,0-1,-3 5,-2-2,0 2,1 0,1 2,0 0,1 0,0 2,-12 16,23-26,1 0,0 1,1-1,-1 1,1 0,1 1,-1-1,1 1,1-1,-1 1,1 0,1 0,-1 0,1 0,1 0,-1 0,2 0,-1 0,1 0,0 0,0 0,1 0,2 4,2-1,2-1,-1 0,1 0,0-1,1 0,0 0,1-1,0 0,0-1,0 0,1-1,0 0,0 0,1-1,0-1,-1 0,2-1,1 1,49 13,1-2,1-3,45 1,13 3,-80-9</inkml:trace>
  <inkml:trace contextRef="#ctx0" brushRef="#br0" timeOffset="5101.262">1 1455,'430'-11,"126"-35,-89-1,53 25,56-12,161 22,-467 14,252-3,-57-26,-9 16,-247-3,128 11,-235 3,350 29,-423-29,162 2,119-16,-81 0,95 11,-227 3,133-29,-34 30,-172-1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1139,'34'7,"0"-3,1-1,0-1,-1-2,1-1,-1-2,1-2,-1 0,-1-3,1-1,14-6,18-17,0-3,-3-3,-1-3,-1-3,-3-2,-2-2,-2-3,-3-2,-1-2,-3-3,-3-1,15-31,153-274,-201 342,-9 17,0-1,1 0,0 1,0 0,0 0,0 0,1 0,0 0,0 1,0-1,1 1,-1 0,1 0,2-1,-5 6,0-1,0 1,-1 0,1-1,-1 1,1 0,-1 0,1 0,-1 0,0 1,1-1,-1 0,0 0,0 1,0-1,0 1,0-1,0 1,0-1,0 1,-1 0,1-1,-1 1,1 0,-1-1,0 1,1 0,-1 0,0-1,0 1,0 1,1 2,10 56,-3 1,-3 0,-2-1,-5 47,1-44,4-12,-2-1,-3 1,-2-1,-2 0,-2 0,-3-1,-1 0,-3-1,-21 47,19-69,0-2,-2 1,0-2,-2-1,-1 0,0-2,-2 0,0-2,-2 0,-20 10,27-18,0-2,0 0,-1-1,-1-1,1-1,-1-1,0-1,0 0,0-2,-1 0,1-2,-1 0,1-2,0 0,-1-1,1-1,1-1,-1-1,0-1,14 4,-1-1,1 1,0-2,-1 1,2-1,-1 0,1 0,0-1,0 0,0 0,1-1,0 1,0-1,0 0,1 0,0-1,1 1,0-1,0 0,0 0,1 0,0 0,1 0,0-1,0 1,1 0,0-4,0-22,1 4</inkml:trace>
  <inkml:trace contextRef="#ctx0" brushRef="#br0" timeOffset="269.832">1778 800,'0'39,"-5"21,-1 7,0-5,1-7,1-13</inkml:trace>
  <inkml:trace contextRef="#ctx0" brushRef="#br0" timeOffset="519.465">1749 377,'0'0</inkml:trace>
  <inkml:trace contextRef="#ctx0" brushRef="#br0" timeOffset="889.173">1976 1251,'69'-138,"84"-123,-149 255,13-17,-17 23,0-1,1 1,-1 0,0 0,0 0,1-1,-1 1,0 0,1 0,-1 0,0 0,1-1,-1 1,0 0,1 0,-1 0,0 0,1 0,-1 0,0 0,1 0,-1 0,0 0,1 0,-1 0,0 0,1 0,-1 0,0 1,1-1,-1 0,0 0,0 0,1 0,-1 1,0-1,1 0,-1 0,0 1,0-1,1 0,-1 0,0 1,0-1,0 0,0 1,1-1,-1 0,0 0,0 1,0-1,0 0,0 1,0-1,0 1,0-1,0 0,0 1,0-1,0 0,0 1,0-1,0 0,0 1,0-1,-1 0,1 1,0-1,11 133,-7-119,0-1,1 0,0 0,1 0,1-1,0 0,0 0,2 0,-1-1,8 6,-15-15,1 0,0-1,0 1,0-1,0 0,0 1,0-1,1 0,-1 0,0 0,0-1,1 1,-1-1,1 1,-1-1,1 0,-1 0,0 0,1 0,-1 0,1 0,-1-1,1 1,-1-1,0 0,1 0,-1 0,0 0,0 0,0 0,0 0,0-1,0 1,0-1,0 0,0 1,-1-1,1 0,-1 0,1 0,58-87,7-60,-55 132</inkml:trace>
  <inkml:trace contextRef="#ctx0" brushRef="#br0" timeOffset="1272.197">3049 773,'-13'-1,"0"0,0 1,0 1,0 0,0 1,0 0,1 1,-1 1,1 0,0 0,0 2,0-1,1 1,0 1,0 0,0 0,1 1,0 1,1 0,0 0,0 1,-3 5,7-8,1 1,-1-1,2 1,-1 0,1 0,0 1,1-1,0 1,0-1,1 1,0 0,0 0,1 0,0-1,1 1,0 0,0 0,1-1,0 1,0-1,1 1,0-1,1 0,1 1,2 0,1 0,0-1,1 0,0-1,0 0,1 0,0-1,0 0,0 0,1-1,0-1,0 0,0-1,0 0,1 0,-1-1,1-1,0 0,-1 0,1-1,0-1,-1 0,1 0,-7 0,0 1,0-1,0 0,-1-1,1 1,0-1,-1 0,1 0,-1-1,0 1,0-1,0 0,0 0,0 0,-1 0,1-1,-1 0,0 1,0-1,2-4,6-6</inkml:trace>
  <inkml:trace contextRef="#ctx0" brushRef="#br0" timeOffset="1754.018">3359 1054,'25'0,"0"-1,-1-2,1 0,0-2,-1 0,0-2,-1-1,19-8,36-48,-76 62,0-1,0 1,0 0,0-1,-1 1,1-1,-1 0,0 1,0-1,0 0,0 0,0 0,-1 0,1 0,-1 0,0 0,0 0,0 0,0 0,0 0,-1 0,1 0,-1 1,0-1,0 0,0 0,0 0,-1 1,1-1,-1 0,-1-1,-3 0,0 0,-1 0,0 1,1 0,-1 0,0 1,0 0,-1 0,1 1,0-1,-1 2,1-1,0 1,-1 0,1 1,0-1,-1 2,1-1,0 1,-2 0,-4 2,0 0,0 1,0 0,1 1,0 1,0 0,0 0,1 1,0 0,1 1,-1 1,2 0,0 0,0 0,0 1,2 1,-1-1,1 1,1 0,0 1,0 2,4-8,1 0,0 0,0 0,0 0,1 1,0-1,0 0,0 0,1 0,1 0,-1 0,1 0,0 0,0-1,1 1,0 0,0-1,1 0,0 0,0 0,0 0,1-1,0 0,0 0,0 0,1 0,12 11,1-1,1 0,0-2,1 0,1-2,0 0,3 0,170 42,-139-46,-32-5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456 105,'-3'-5,"0"0,0 0,-1 0,1 1,-1 0,0 0,0 0,-1 0,1 1,-1-1,0 1,1 0,-2 1,1-1,0 1,0 0,-1 0,1 1,-1-1,1 1,-1 0,0 1,1 0,-1 0,0 0,0 0,1 1,-1 0,-4 1,-11 9,0 2,2-1,-1 2,2 1,0 0,0 2,2 0,0 0,1 2,1-1,0 2,2 0,-8 18,11-25,1 0,1 0,0 1,1 0,0 1,1-1,1 1,0 0,1 0,1 0,0 1,1-1,1 14,1-26,-1 0,1-1,-1 1,1 0,0-1,0 1,0 0,0-1,0 1,1-1,-1 0,1 1,-1-1,1 0,0 0,0 0,0 0,0-1,0 1,1 0,-1-1,1 1,-1-1,1 0,-1 0,1 0,-1 0,1-1,0 1,-1 0,1-1,0 0,0 0,0 0,-1 0,2 0,101-24,-70 5,-2-1,0-2,-1-1,-1-2,-1-1,-1-1,-2-1,5-8,1 1,-5 7,-3-2,0-1,-2-1,-1 0,-2-2,-1 0,6-20,-20 93,-6 1,-3-20,2 0,1 0,0 0,2 0,0 0,1 0,1 0,1 0,0-1,2 0,0 0,2 0,0-1,0 1,2-2,0 0,9 10,-14-21,0 0,1 0,0-1,0 1,0-2,1 1,0-1,-1 0,2 0,-1 0,0-1,1-1,-1 1,1-1,0 0,0-1,0 0,0 0,3-1,12 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1,'33'4,"21"3,6-1,-2-1,-6-2,-8-1,-6-1,-5 0,-3-1,-2 0,0-1,-2 1,-4-5,-1-1,-4 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30,'38'0,"28"0,6-5,-3-1,-9 0,-10 1,-9 1,-6 2,-4 1,-8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6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53 121,'-17'67,"7"42,5 1,7 72,0-45,-19 79,10-172,19-60,-7-2</inkml:trace>
  <inkml:trace contextRef="#ctx0" brushRef="#br0" timeOffset="751.022">759 148,'-15'-7,"0"1,-1 1,1 0,-1 0,0 2,0 0,-1 1,1 0,0 2,-16 0,24 1,-1 0,0 0,1 0,-1 1,1 1,-1-1,1 1,0 1,0-1,0 1,1 1,-1 0,1 0,0 0,0 1,1 0,0 0,0 0,0 1,-4 7,2 2,0 0,2 0,-1 1,2-1,0 1,2 1,-1-1,2 1,1-1,0 1,1 0,0-1,2 1,1 4,-2-17,-1 0,1 0,0 0,1 0,0 0,-1 0,1-1,1 1,-1 0,1-1,0 0,0 0,0 0,0 0,1 0,-1-1,1 1,0-1,0 0,1 0,-1 0,1-1,-1 0,1 0,0 0,-1 0,1-1,0 1,0-1,1-1,3 2,1-1,-1-1,1 1,-1-2,1 1,-1-1,0-1,1 0,-1 0,0-1,0 0,0 0,-1-1,1 0,-1-1,1 0,19-18,-1-2,-1 0,-1-2,-1-1,-1-1,-2-1,7-14,19-23,4 3,-49 102,-49 164,15 69,34-72,8-165,-3-28</inkml:trace>
  <inkml:trace contextRef="#ctx0" brushRef="#br0" timeOffset="977.25">1239 685,'-5'29,"-2"14,1 4,6-5,3-10</inkml:trace>
  <inkml:trace contextRef="#ctx0" brushRef="#br0" timeOffset="1427.667">1407 318,'29'-37,"1"2,2 1,1 1,1 2,2 1,1 2,29-16,-59 39,1-1,0 1,0 1,1 0,-1 0,1 0,0 1,0 0,0 1,0 0,0 1,1 0,-1 0,0 1,1 0,-1 0,0 1,1 0,6 3,-13-1,0 1,-1-1,1 1,0 0,-1 0,0 0,0 0,0 0,0 0,-1 1,0-1,0 0,0 1,0 0,-1-1,1 1,-1-1,-1 1,1-1,0 1,-1-1,0 1,0-1,-1 1,1-1,-1 0,0 1,0-1,0 0,0 0,-1-1,-2 4,4-4,-117 183,17-34,99-147,-55 135,55-134,1-1,1 1,-1-1,1 1,0-1,0 1,0-1,1 1,0-1,0 1,0-1,1 1,0-1,0 0,0 0,1 0,-1 0,1 0,0-1,1 1,-1-1,1 0,0 0,0 0,3 2,5 0,1 0,-1 0,2-1,-1-1,0 0,1 0,0-2,0 0,0 0,0-1,0-1,0-1,0 0,0 0,6-3,33 1,-40 3,1-1,-1 0,1-2,-1 1,0-2,0 1,0-2,-1 0,11-6,-5 2</inkml:trace>
  <inkml:trace contextRef="#ctx0" brushRef="#br0" timeOffset="1679.072">2537 685,'-34'48,"-15"15,0-2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1 621,'171'460,"-131"-335,-39-124,-1 0,1 0,-1 0,1-1,-1 1,1 0,0-1,0 1,-1-1,1 1,0 0,0-1,-1 0,1 1,0-1,0 1,0-1,0 0,0 0,-1 0,1 1,0-1,0 0,0 0,0 0,0 0,0 0,0-1,0 1,0 0,0 0,-1-1,1 1,0 0,0-1,0 1,0-1,-1 1,1-1,0 1,-1-1,1 0,0 1,-1-1,1 0,-1 1,1-1,-1 0,1 0,-1 0,1 1,-1-1,0 0,1 0,-1 0,0 0,0 0,0 0,0 0,0 0,0 0,0 1,0-1,0 0,0 0,-1 0,1 0,0 0,0 0,-1 0,123-455,-77 349,-32 89</inkml:trace>
  <inkml:trace contextRef="#ctx0" brushRef="#br0" timeOffset="617.005">1016 537,'-52'17,"32"-13,0 1,1 0,-1 2,1 1,1 0,-1 1,1 1,1 1,0 0,1 1,0 1,0 1,2 0,-5 6,17-17,0 0,0 1,1-1,-1 1,1 0,-1-1,1 1,1 0,-1 0,0 0,1 0,0 0,0 0,0 0,0 0,1-1,0 1,-1 0,1 0,1 0,-1-1,0 1,1 0,0-1,0 0,0 1,0-1,1 0,-1 0,1 0,0 0,-1 0,1-1,1 0,-1 1,0-1,0 0,1 0,0-1,-1 1,1-1,0 0,-1 0,1 0,0 0,3 0,2-2,1 0,0 0,-1-1,1-1,-1 1,0-2,0 1,0-1,0 0,-1-1,5-3,-2 2,178-133,-175 127,7-4,-1-1,0-1,-2-1,0-1,-2 0,0-1,-1-1,-1-1,-1 0,-1 0,-1-1,-1-1,-1 0,-2 0,0-1,-2 1,1-8,-4 25,-1-1,1 0,-1 0,-1 0,1 1,-2-1,1 0,-1 0,0 0,-1 0,0 1,-1-1,0 1,0 0,0-1,-1 1,-1 1,1-1,-1 1,0-1,-1 1,0 1,0-1,0 1,-1 0,0 1,0-1,0 2,-1-1,0 1,-2-1,3 3,-1 0,0 1,0 0,1 1,-1-1,0 1,0 1,0 0,0 0,0 0,1 1,-1 0,1 1,-1-1,1 2,0-1,0 1,0 0,0 0,1 1,0 0,0 0,0 0,-1 2,-6 7,1 0,0 1,1 0,0 1,1 0,1 1,1 0,0 0,-3 13,7-17,0-1,1 1,1 0,0 0,1 0,0 0,1 0,0 0,1 0,1 0,0 0,1 0,0 0,1-1,0 0,1 0,1 1,7 14,1-1,1 0,1-1,1-1,1-1,1 0,1-1,2-1,0-1,0-2,12 7,-12-12,-3-5</inkml:trace>
  <inkml:trace contextRef="#ctx0" brushRef="#br0" timeOffset="1063.088">1553 198,'81'372,"-81"-371,0 1,0 0,0-1,0 1,0 0,0 0,1-1,-1 1,1 0,-1-1,1 1,0 0,-1-1,1 1,0-1,0 0,0 1,0-1,0 1,1-1,-1 0,0 0,1 0,-1 0,1 0,-1 0,1 0,-1 0,1-1,-1 1,1-1,0 1,-1-1,1 1,0-1,0 0,-1 0,1 0,0 0,-1 0,1 0,0-1,0 1,-1 0,1-1,0 1,-1-1,1 0,-1 0,1 1,-1-1,1 0,-1-1,67-101,-43 55,162-267,-174 291</inkml:trace>
  <inkml:trace contextRef="#ctx0" brushRef="#br0" timeOffset="1447.08">678 960,'53'0,"0"-3,0-1,-1-3,20-6,329-69,-233 50,-59 9,-85 19</inkml:trace>
  <inkml:trace contextRef="#ctx0" brushRef="#br0" timeOffset="2082.925">1045 1242,'-19'5,"0"0,0 1,0 1,1 1,0 0,0 2,1 0,0 0,1 2,0 0,1 1,1 1,0 0,0 0,2 2,0 0,0 0,1 3,9-15,0 0,0 0,1 0,0 0,0 0,0 1,1-1,-1 0,1 1,0-1,0 0,1 1,-1-1,1 0,0 0,0 1,0-1,1 0,-1 0,1 0,0 0,0 0,0-1,1 1,0-1,-1 1,1-1,0 0,1 0,-1 0,0-1,1 1,-1-1,1 0,0 0,0 0,0 0,0 0,0-1,0 0,4 1,6-2,-1 0,1 0,-1-1,0-1,1 0,-1-1,0-1,0 0,-1 0,1-1,-1-1,0 0,0-1,-1 0,0-1,0 0,0-1,-1 0,-1 0,3-4,105-126,-103 125,-1-2,-1 1,-1-2,0 1,-1-2,-1 1,-1-1,0 0,-2-1,0 0,-1 0,0-1,-2 1,0-1,-2 1,0-1,-1-14,-1 29,1 1,-1-1,-1 0,1 0,0 1,-1-1,0 0,0 1,-1 0,1-1,-1 1,0 0,0 1,0-1,-1 0,1 1,-1 0,0-1,0 1,0 1,0-1,0 1,-1 0,1 0,-1 0,1 0,-1 1,0 0,0 0,1 0,-1 0,0 1,0 0,0 0,0 0,0 1,0-1,0 1,1 0,-1 1,0-1,-1 2,-5 6,0 0,0 1,1 0,0 1,1 0,0 0,1 1,0 0,0 1,2-1,0 2,0-1,1 1,0 3,-1-1,1 0,1 1,0-1,2 1,0 0,0-1,2 1,0 0,1 0,0 0,2 0,0-1,3 11,-3-16,1-1,0 0,0 0,0 0,2-1,-1 1,1-1,0-1,1 1,0-1,0 0,1 0,0-1,1 0,-1-1,1 0,0 0,1-1,-1 0,1 0,6 1,-4-3,0-1,0 0,0-1,0 0,0-1,0 0,1-1,-1 0,0-1,0 0,-1-1,1-1,-1 0,1 0,-1-1,0 0,-1-1,1-1,-1 1,4-5,4-1</inkml:trace>
  <inkml:trace contextRef="#ctx0" brushRef="#br0" timeOffset="2331.082">1835 1101,'-19'39,"-11"26,-6 8,4-5,7-8,8-10,2-13,3-13</inkml:trace>
  <inkml:trace contextRef="#ctx0" brushRef="#br0" timeOffset="2582.08">1496 1101,'20'34,"19"20,5 6,-1-2,-4-11,-2-10,-4-9,-2-6,-2-2,0-4,-1 0,-1-2,1-4,-5-4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705 395,'0'-2,"0"-1,-1 1,1-1,-1 1,1-1,-1 1,0 0,0-1,0 1,-1 0,1 0,0 0,-1 0,1 0,-1 0,0 0,1 1,-1-1,0 0,0 1,0 0,0-1,-1 1,1 0,0 0,-1 0,1 0,0 1,-1-1,1 1,-1-1,-1 1,-91-5,77 5,-7 0,7 0,-1 0,0 1,1 0,0 2,-1 0,1 1,-11 5,27-9,0 1,0-1,1 1,-1 0,0-1,1 1,-1 0,1 0,-1 0,1 0,-1 0,1 0,0 1,-1-1,1 0,0 1,0-1,0 1,0-1,0 1,1 0,-1-1,0 1,1 0,-1-1,1 1,0 0,-1 0,1 0,0-1,0 1,0 0,0 0,0 0,1-1,-1 1,1 0,-1 0,1-1,-1 1,1 0,0-1,0 1,0-1,0 1,0-1,0 1,0-1,1 0,-1 0,0 1,1-1,1 1,10 5,1 1,-1-2,2 0,-1-1,1 0,0-1,0-1,10 1,-24-4,0 0,0 0,1 0,-1 0,0 0,0 0,0 0,0 0,0 0,0 1,1-1,-1 0,0 1,0-1,0 1,0-1,0 1,0-1,0 1,0 0,-1-1,1 1,0 0,0 0,0 0,-1 0,1 0,-1 0,1 0,0 0,-1 0,0 0,1 0,-1 0,0 0,1 0,-1 0,0 0,0 0,0 1,0-1,0 0,0 0,0 0,0 0,-1 0,1 0,0 1,-1-1,1 0,-1 0,1 0,-1 0,1 0,-1 0,0-1,0 1,1 0,-1 0,0 0,-24 23,-1 0,-2-2,0-1,-1-1,-22 11,-56 39,61-36,-88 76,132-108,-1 0,1 1,0-1,-1 1,1-1,0 1,1 0,-1 0,0 0,1 0,0 0,0 0,-1 1,2-1,-1 0,0 0,1 1,0-1,-1 0,1 1,1-1,-1 1,0-1,1 0,0 1,-1-1,1 0,1 0,-1 0,0 0,1 0,0 0,-1 0,1 0,0 0,0-1,1 1,-1-1,1 0,-1 0,2 2,14 3,-1 0,1-1,0-1,1-1,-1 0,1-1,0-1,0-1,-1-1,1 0,0-2,0 0,-1-1,1-1,11-4,32-35,-49 24</inkml:trace>
  <inkml:trace contextRef="#ctx0" brushRef="#br0" timeOffset="493.855">536 0,'-15'25,"1"-1,2 2,1-1,0 2,2-1,1 1,2 1,0 2,4-23,-53 265,-155 429,173-561,29-114,7-23,-1 0,0 1,1-1,0 0,0 1,0-1,1 1,-1 0,1-1,-1 1,1 0,0-1,1 1,-1-1,1 1,-1 0,2 2,2-2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57,'0'5,"0"6,0 7,-4-1,2-7,2-6</inkml:trace>
  <inkml:trace contextRef="#ctx0" brushRef="#br0" timeOffset="288.895">318 1,'-5'9,"-6"4,-2 4,7 0,4-4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20,'-25'-4,"0"2,-1 0,1 2,0 1,-1 1,1 1,0 1,0 1,1 1,-1 1,2 2,-1 0,1 2,0 0,1 1,0 2,1 0,-18 17,20-16,2 1,-1 0,2 1,1 1,0 0,1 1,1 1,0 0,2 1,1 0,0 0,2 2,0-1,1 1,2-1,0 2,-1 20,6-40,0-1,1 1,-1-1,1 1,0-1,0 1,0-1,1 1,-1-1,1 0,-1 0,1 0,0 0,0 0,1 0,-1 0,1 0,-1-1,1 0,0 1,0-1,0 0,0 0,0-1,0 1,0-1,1 1,-1-1,1 0,-1 0,1-1,2 1,6 1,-1-1,1-1,0 0,0-1,0 0,-1-1,1 0,-1-1,9-3,24-12,-1-2,0-3,-2-1,-1-2,-1-1,6-8,-36 28,31-21,-2-2,0-2,-2-1,-2-2,-1-1,-2-2,-1-1,-2-1,-2-2,3-10,-17 36,-20 47,1-1,1 1,2 0,1 1,1-1,2 0,3 27,-1-45,0-1,1 1,1-1,0 0,0 0,1 0,0-1,1 0,1 0,0 0,0-1,1 0,0 0,1-1,0 0,0 0,1-1,0 0,1-1,-1-1,1 1,1-1,-1-1,1 0,0-1,0 0,0-1,1-1,7 1,-15-3,0-1,0-1,1 1,-1-1,0 0,-1 0,1 0,0-1,-1 0,1 0,-1 0,0 0,0-1,0 1,0-1,-1 0,1 0,-1-1,0 1,0-1,-1 1,1-1,7-14</inkml:trace>
  <inkml:trace contextRef="#ctx0" brushRef="#br0" timeOffset="290.008">1502 105,'44'0,"27"0,8 0,-6 0,-9-5,-12-1,-10 0,-6 1,-6 1,-2 2,-2 1,0 0,1 1,-6 0</inkml:trace>
  <inkml:trace contextRef="#ctx0" brushRef="#br0" timeOffset="535.939">1559 331,'38'5,"37"-3,10-3,1-5,-10-2,-8 1,-11 1,-10 2,-4-4,-4 1,1 0,-2 2,-7-3,-9 0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0,'-247'275,"42"-11,188-243,1-3</inkml:trace>
  <inkml:trace contextRef="#ctx0" brushRef="#br0" timeOffset="348.433">0 29,'17'41,"1"0,2-1,2-2,1 0,2-1,2-2,15 17,104 81,-49-73,-106-91,-1 18</inkml:trace>
  <inkml:trace contextRef="#ctx0" brushRef="#br0" timeOffset="3482.279">1242 537,'-5'9,"-16"14,-9 6,-5 5,0 0,0-1,2-1,1-1,2-6,0-2,2-1,0-3,0-1,0-3,0-4,5-4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30,'-16'344,"3"-14,-15-100,28-185,0-45,0-10</inkml:trace>
  <inkml:trace contextRef="#ctx0" brushRef="#br0" timeOffset="303.931">1 565,'38'-10,"47"-12,13-8,0 2,-7 1,-15 4,-15 2,-13 4,-10 6,-7-1,-3 2,-3 2,1-1,-1 0,-4 1</inkml:trace>
  <inkml:trace contextRef="#ctx0" brushRef="#br0" timeOffset="6635.462">1017 1,'-1'286,"-27"-30,11-90,11-125,1-1,3 1,1 1,2-1,2 6,-3-47,-1 1,1-1,0 1,0 0,0-1,0 1,-1 0,1-1,0 1,0-1,0 1,0 0,1-1,-1 1,0 0,0-1,0 1,0 0,1-1,-1 1,0-1,1 1,-1-1,0 1,1-1,-1 1,1-1,-1 1,1-1,-1 1,1-1,-1 1,1-1,-1 0,1 0,-1 1,1-1,0 0,-1 0,1 1,0-1,-1 0,1 0,0 0,-1 0,1 0,-1 0,1 0,0 0,-1 0,1 0,0-1,-1 1,1 0,0 0,-1-1,1 1,-1 0,1-1,-1 1,1-1,30-32,-27 28,160-241,-47 123,-116 122,0 0,0 0,0 0,0 0,0 0,0 1,0-1,0 0,1 1,-1-1,0 0,0 1,1 0,-1-1,0 1,1 0,-1-1,0 1,1 0,-1 0,0 0,1 0,-1 1,0-1,1 0,-1 1,0-1,1 0,-1 1,0-1,0 1,1 0,-1 0,0-1,0 1,0 0,0 0,0 0,0 0,0 0,0 0,-1 0,1 0,0 0,-1 1,1-1,-1 0,1 0,-1 1,1-1,-1 0,0 1,0-1,1 2,10 228,10-124,-13-88</inkml:trace>
  <inkml:trace contextRef="#ctx0" brushRef="#br0" timeOffset="7169.569">1638 791,'15'2,"1"-2,-1 0,1-1,-1 0,0-1,1-1,-1 0,0-1,-1-1,1 0,-1-1,0 0,0-2,-1 1,0-2,0 0,-1 0,0-1,9-10,-19 17,0 0,0 0,-1 0,1 0,-1 0,0 0,0 0,0-1,-1 1,1 0,-1 0,1-1,-1 1,0 0,-1-1,1 1,0 0,-1-1,0 1,0 0,0 0,0 0,0 0,-1 0,1 0,-1 0,0 0,0 0,0 1,0-1,0 1,-1-1,1 1,-1 0,1 0,-1 0,0 0,0 1,0-1,0 1,0 0,0 0,0 0,0 0,-1 0,1 1,0-1,-1 1,1 0,-1 0,-9 1,-1 1,1 0,0 1,0 1,0 0,1 0,-1 1,1 1,0 0,0 1,1 0,0 1,0 0,1 1,0 0,1 0,0 1,0 1,1-1,-5 9,7-13,0 1,1-1,-1 2,1-1,1 1,-1-1,1 1,1 0,-1 1,1-1,1 1,0-1,0 1,0 0,1 0,1 0,0 0,0 0,0-1,1 1,0 0,1 0,0 0,0-1,1 1,0-1,1 0,2 5,6-2,0-1,1-1,0 0,0 0,1-1,0-1,1 0,-1-1,1-1,0 0,1-1,-1-1,1 0,-1-1,1-1,0 0,0-2,0 1,12-3,-19 2,0-1,0 0,0 0,0-1,0 0,-1 0,1-1,-1 0,0 0,0-1,-1 0,1-1,1-2,3-4</inkml:trace>
  <inkml:trace contextRef="#ctx0" brushRef="#br0" timeOffset="7424.835">2174 904</inkml:trace>
  <inkml:trace contextRef="#ctx0" brushRef="#br0" timeOffset="8057.175">2174 904,'-2'4,"0"0,0-1,0 1,0 0,0 0,1 1,0-1,0 0,0 0,0 1,1-1,-1 0,1 1,0-1,1 0,-1 1,1-1,0 3,1-7,-1 0,0 0,1 0,-1 0,0 0,1-1,-1 1,0 0,1-1,-1 1,0-1,0 1,1-1,-1 0,0 1,0-1,0 0,0 0,0 0,0 0,0 0,0 0,-1 0,1 0,0 0,-1-1,1 1,-1 0,1 0,0-1,-1 2,124-174,-22 62,-102 112,1 0,-1 1,0-1,0 0,0 0,0 1,0-1,1 0,-1 1,0-1,0 0,0 0,1 0,-1 1,0-1,0 0,1 0,-1 0,0 1,1-1,-1 0,0 0,0 0,1 0,-1 0,0 0,1 0,-1 0,0 0,1 0,-1 0,0 0,1 0,-1 0,0 0,1 0,-1 0,0 0,1 0,-1 0,0 0,0-1,1 1,-1 0,0 0,0 0,1 0,-1-1,0 1,0 0,1 0,-1-1,0 1,0 0,0-1,-11 37,7-24,2-5,0 0,1-1,-1 1,2 0,-1 0,1-1,0 1,0 0,1 0,0 0,0 0,0-1,1 1,0-1,0 1,1-1,0 0,0 0,1 0,-1 0,1 0,0-1,1 0,-1 1,1-2,0 1,1-1,-1 1,1-1,0-1,-1 1,2-1,-1 0,0-1,1 1,-1-1,1-1,6 2,-3-2,1-1,-1 0,1-1,-1 0,1 0,-1-1,0-1,0 0,0 0,0-1,0 0,-1-1,0 0,0 0,0-1,0 0,-1-1,0 0,-1 0,1 0,-1-1,-1 0,0-1,0 0,0 1,-1-2,-1 1,3-6,30-55,-25 51,-1-1,0-1,-2 1,0-2,-2 1,0-1,-1 0,1-13,-8 11,-3 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0,'-9'0,"-4"5,6 2,3-1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0,'-4'5,"-3"6,1 7,2 4,0-1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19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0,'-8'3,"0"-1,-1 1,1 0,0 1,1 0,-1 0,1 1,0 0,0 0,0 1,1-1,-1 1,1 1,1-1,0 1,-1 0,2 1,-1-1,-2 8,6-14,-231 332,4-70,139-158,73-98,12-12</inkml:trace>
  <inkml:trace contextRef="#ctx0" brushRef="#br0" timeOffset="400.969">58 57,'33'103,"139"256,-44-118,-66-152,-62-90,0 1,0 0,0-1,0 1,0 0,0-1,0 1,-1-1,1 1,0 0,0-1,1 1,-1 0,0-1,0 1,0-1,0 1,0 0,0-1,0 1,1 0,-1-1,0 1,0 0,0-1,1 1,-1 0,0 0,0-1,1 1,-1 0,0 0,1-1,-1 1,0 0,1 0,-1 0,0 0,1-1,-1 1,0 0,1 0,-1 0,1 0,-1 0,0 0,1 0,-1 0,0 0,1 0,-1 0,1 0,-1 1,0-1,-9-40,0 13,1 2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0,'4'5,"8"1,5 0,5-1,4-2,2 0,1-2,0-1,0 0,1 0,-1 0,0-1,-1 1,0 0,-4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1,-5-3,-4 0,-7 0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19 618,'-10'0,"2"0,7 5,9 1,7 0,7-1,3-2,3-1,2-5,0-3,-1 0,1 1,-1-4,0 0,-6 2</inkml:trace>
  <inkml:trace contextRef="#ctx0" brushRef="#br0" timeOffset="951.93">188 956,'61'-10,"-1"-3,0-3,-1-2,-1-3,-1-3,3-3,-36 17,0-1,0-1,-1 0,-1-2,0-1,-1-1,-1-1,0 0,-1-2,-1 0,-1-1,-1 0,10-17,-24 34,1 0,-1-1,0 0,0 1,0-1,-1 0,1 0,-1 0,0 0,0 0,0 0,-1 0,1 0,-1-1,0 1,0 0,0 0,-1 0,0 0,0-1,0 1,0 0,0 1,-1-1,0 0,0 0,0 0,0 1,0-1,-1 1,1 0,-1 0,-3-3,2 3,-1 0,1 0,-1 0,0 1,0-1,0 1,0 0,0 1,0-1,0 1,-1 0,1 1,-1-1,1 1,0 0,-1 0,1 0,-1 1,1 0,0 0,-1 1,1-1,0 1,0 0,0 0,0 1,1 0,-1 0,1 0,-1 0,0 1,-3 4,-1 0,1 1,1-1,0 1,0 1,1 0,0 0,0 0,1 0,1 1,0 0,0 0,1 0,0 0,1 0,1 1,-1-1,2 1,0 0,0-1,1 1,0-1,1 1,1-1,-1 0,2 0,0 0,0 0,1-1,0 1,1-1,0 0,0-1,1 0,1 0,-1 0,1-1,7 5,0-3,0-2,1 0,0 0,1-2,0 0,0 0,0-2,1 0,-1-1,1-1,0-1,0 0,14-2,-10-4,0-2,0 0,0 0,-1-2,-1-1,0-1,0 0,-1-2,0 0,-1-1,-1-1,0 0,-1-2,-1 0,10-13,-16 18,0 0,-1-1,0 0,-1-1,-1 1,0-1,0 0,-2-1,0 1,0-3,-3 16,-1 0,0-1,1 1,-1 0,0 0,0-1,0 1,0 0,0-1,0 1,0 0,0 0,0-1,-1 1,1 0,-1 0,1 0,-1-1,1 1,-1 0,1 0,-1 0,0 0,0 0,0 0,0 0,1 0,-1 0,0 1,0-1,-1 0,1 0,0 1,0-1,0 1,0-1,-1 1,1 0,0-1,0 1,-1 0,1 0,0 0,0 0,-1 0,1 0,-57 19,51-13,0 0,1 1,0-1,0 1,1 0,0 1,0 0,0-1,1 1,0 1,1-1,0 0,0 1,1 0,0 0,1-1,0 1,0 0,0 0,2 0,-1 0,1 0,0 0,1 0,0 0,0 0,1-1,0 1,0-1,1 0,0 0,1 0,0-1,0 1,5 4,0-3,1-1,0 0,0 0,0-2,1 1,0-1,0-1,1 0,0-1,-1 0,1-1,1-1,-1 0,0-1,0 0,1-1,-1 0,0-1,1-1,7-1,7-6,-1-1,0 0,-1-2,-1-2,0 0,0-1,-1-2,-2 0,1-2,-2 0,-1-1,0-1,3-6,-11 13,0-1,-1 1,-1-2,-1 1,0-1,0-1,-2 0,0 0,-1 0,-1-1,1-4,-6 20,1 0,0-1,-1 1,1 0,-1-1,1 1,-1 0,0-1,0 1,0 0,0-1,-1 1,1-1,-1 1,1 0,-1 0,0-1,0 1,0 0,0 0,0 0,0 0,-1 0,1 0,-1 0,1 1,-1-1,0 0,0 1,0-1,0 1,0 0,0 0,0-1,0 1,0 1,0-1,-1 0,1 1,0-1,-1 1,1-1,0 1,-1 0,1 0,0 0,-1 0,1 1,-1-1,1 1,0-1,0 1,-1 0,1 0,0 0,-7 4,0 1,1 0,0 0,0 1,1 0,0 0,0 0,0 1,1 0,1 1,-1-1,1 1,1 0,-1 1,2-1,-1 1,1-1,1 1,0 0,0 1,0-5,1 0,0 0,0 0,1 1,-1-1,1 0,1 1,-1-1,1 0,0 0,1 1,-1-1,1 0,1 0,-1 0,1-1,0 1,0-1,0 1,1-1,0 0,0 0,0-1,1 1,-1-1,1 0,0 0,1-1,-1 1,0-1,1 0,2 0,-1-1,0-1,-1 0,1 0,0 0,0-1,0 0,0-1,0 0,-1 0,1 0,0-1,0 0,-1 0,0 0,1-1,-1 0,0 0,0-1,2-2,8-3</inkml:trace>
  <inkml:trace contextRef="#ctx0" brushRef="#br0" timeOffset="1370.387">2023 54,'21'-10,"0"2,0 0,1 1,0 1,0 2,0 0,6 0,-25 4,-1-1,1 1,0-1,-1 1,1 0,0 0,-1 0,1 0,0 1,-1-1,1 1,0-1,-1 1,1 0,-1 0,1 0,-1 1,0-1,1 0,-1 1,0 0,0-1,0 1,0 0,0 0,0 0,-1 0,1 0,-1 1,1-1,-1 0,0 1,0-1,0 1,0 0,-1-1,1 1,-1-1,1 1,-1 0,0-1,0 1,0 0,0 0,-1-1,1 2,-4 11,0 0,-1 0,0-1,-1 1,-1-2,0 1,-1-1,-5 7,-32 62,44-79,0 0,0 1,1-1,-1 1,1-1,-1 1,1-1,1 0,-1 1,0-1,1 1,-1-1,1 0,0 1,0-1,1 0,-1 0,1 0,-1 1,1-2,0 1,0 0,0 0,1-1,-1 1,1-1,-1 0,1 1,0-1,0 0,0-1,0 1,0-1,0 1,0-1,0 0,1 0,-1 0,0 0,1-1,-1 0,1 1,-1-1,1 0,-1-1,1 1,-1-1,3 0,23-3,-3-2</inkml:trace>
  <inkml:trace contextRef="#ctx0" brushRef="#br0" timeOffset="1884.399">2982 251,'-178'284,"128"-191,-5-4,-3-1,-5-2,37-54,15-18</inkml:trace>
  <inkml:trace contextRef="#ctx0" brushRef="#br0" timeOffset="2567.31">2474 307,'23'39,"1"-1,2-2,2 0,1-2,17 14,93 120,-36-6,-74-129,-15-26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86 282,'1'-2,"0"0,1 0,-1 1,1-1,0 0,-1 1,1-1,0 1,0-1,0 1,0 0,0 0,0 0,1 0,-1 0,0 1,0-1,1 1,-1-1,0 1,1 0,-1 0,0 0,1 0,-1 0,1 0,196 25,-29-52,-114 25,-32 2</inkml:trace>
  <inkml:trace contextRef="#ctx0" brushRef="#br0" timeOffset="407.148">0 508,'34'0,"20"0,6 0,-2-5,-6-1,-8 0,-6 1,-4 2,-4 1,-2 1,-1 0,0 1,0 0,-5-4,-1-3,-4 1</inkml:trace>
  <inkml:trace contextRef="#ctx0" brushRef="#br0" timeOffset="1070.702">283 0,'2'8,"0"-1,1 0,-1 0,2 0,-1-1,1 1,0-1,0 1,0-1,1-1,0 1,1-1,-1 0,1 0,0 0,0-1,0 0,1 0,-1 0,1-1,0 0,0 0,0-1,0 0,3 0,17 10,1 1,-3-2,0 1,-1 1,-1 1,0 1,-1 1,15 13,-34-27,0 0,1 1,-1-1,0 1,0-1,0 1,-1 0,1 0,-1 0,1 0,-1 0,0 1,0-1,-1 1,1 0,-1-1,0 1,1 0,-2 0,1 0,0-1,-1 1,0 0,0 0,0 0,0 0,-1 0,1 0,-1 0,0 0,0-1,-1 3,-181 129,155-113,4-4,1 1,0 0,2 2,0 0,2 2,0 0,-12 21,29-42,1 1,-1-1,1 1,-1 0,1-1,0 1,0 0,0 0,0 0,0 0,1 0,0 0,-1 0,1 0,0 0,0 0,1 0,-1 1,1-1,-1 0,1-1,0 1,0 0,0 0,1 0,0 1,10 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47,'428'0,"-406"-1,0-1,-1-1,1-1,-1-1,0 0,0-2,11-5,-14 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0,'33'5,"31"1,9-5,-3-2,-9-2,-10 1,-8 0,-13 0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1 622,'19'0,"26"0,14 0,3 0,-5-5,-3-1,-5 0,-6 1,-6 1,-5-3,-2 0,-2 0,-6 2</inkml:trace>
  <inkml:trace contextRef="#ctx0" brushRef="#br0" timeOffset="1251.033">678 848,'449'-281,"-426"264,-13 12,-1-1,0 0,0-1,0 0,-1 0,0-1,-1 0,0 0,0-1,-1 0,0 0,0-1,-1 1,0-1,-1-1,-3 10,-1 0,1 0,-1 0,1-1,-1 1,0 0,1 0,-1 0,0-1,0 1,0 0,0 0,0-1,0 1,0 0,-1 0,1 0,0-1,-1 1,1 0,0 0,-1 0,0 0,1 0,-1 0,0 0,1 0,-1 0,0 0,0 0,0 0,0 1,0-1,0 0,0 1,0-1,0 0,0 1,0-1,0 1,-1 0,1-1,0 1,0 0,0 0,-1 0,1 0,0 0,0 0,-2 0,-58 22,49-14,0 1,1 0,0 0,0 2,1-1,0 1,1 1,0-1,1 2,0-1,1 1,1 0,0 1,1-1,0 1,1 0,-2 10,5-18,1 0,0-1,0 1,0 0,0-1,1 1,0 0,0-1,1 1,0-1,0 1,0-1,0 0,1 0,0 0,0 0,0 0,0-1,1 0,0 1,0-1,0 0,1-1,-1 1,1-1,0 0,0 0,0 0,0-1,0 0,8 4,-1-1,1-1,0 0,0-1,1 0,-1-1,1-1,-1 0,1-1,-1 0,1-1,3-1,28-6,-1-3,1-1,-2-3,0-1,-1-2,0-2,-2-1,0-3,17-14,-48 32,-1 1,1-2,-2 1,1-1,-1 0,0 0,0-1,-1 0,0 0,0-1,-1 0,-1 1,1-2,-1 1,-1-1,1 1,-2-1,1 0,-2 0,2-9,-4 17,1-1,-1 1,1-1,-1 1,0-1,0 1,0-1,0 1,0 0,-1-1,1 1,-1 0,0 0,1 0,-1 0,0 0,0 1,0-1,0 1,-1-1,1 1,0 0,-1 0,1 0,-1 0,1 0,-1 0,1 1,-1-1,1 1,-1-1,0 1,1 0,-1 0,1 1,-1-1,0 0,1 1,-1 0,1-1,-1 1,1 0,-1 0,1 1,0-1,0 0,-1 1,1-1,0 1,0 0,0 0,1 0,-1 0,0 0,1 0,-1 0,1 1,-6 4,0 2,1-1,0 1,1 0,-1 0,2 0,-1 1,2-1,-1 1,1 0,1 1,-1-1,2 0,0 1,0 2,0-7,1 0,0 1,0-1,0 0,1 0,0 1,0-1,1 0,-1 0,2 0,-1 0,0-1,1 1,0-1,1 1,-1-1,1 0,0 0,0-1,0 1,1-1,0 0,-1 0,2 0,-1-1,0 1,7 1,0-1,0 0,0-1,1 0,-1 0,1-2,-1 1,1-2,0 0,0 0,-1-1,1-1,-1 0,1 0,-1-2,0 1,0-2,4-1,7-4,-1-1,0-1,0-1,-1-1,-1-1,-1 0,9-10,-18 16,0-1,0 0,-1-1,0 0,-1 0,0-1,-1 0,0-1,-1 1,-1-1,0 0,0-1,-2 1,1-1,-2 0,1-12,-2 24,-1-1,0 0,0 1,0-1,0 0,0 1,-1-1,1 0,-1 1,0-1,1 1,-1-1,0 1,-1-1,1 1,0 0,-1 0,1-1,-1 1,0 0,0 0,0 0,0 1,0-1,0 0,0 1,0 0,-1-1,1 1,-1 0,1 0,-1 0,1 0,-1 1,0-1,1 1,-1 0,0-1,1 1,-1 0,0 1,1-1,-1 0,0 1,1-1,-1 1,1 0,-1 0,0 0,-2 2,-1 1,1-1,0 1,0 0,0 1,0-1,1 1,0 0,0 0,0 0,0 0,1 1,0-1,0 1,1 0,-1 0,1 0,1 0,-1 1,1-1,0 0,0 1,1-1,0 0,0 1,1 1,0 3,0 0,1 0,0 0,1-1,1 1,-1-1,2 0,-1 0,1-1,1 1,0-1,0 0,1 0,0-1,2 1,0-1,0 0,1-1,0 0,0-1,1 0,0 0,0-1,0-1,1 0,0 0,-1-2,1 1,0-1,0-1,1 0,11 1</inkml:trace>
  <inkml:trace contextRef="#ctx0" brushRef="#br0" timeOffset="1683.898">2513 1,'274'5,"-233"7,-41-11,1-1,-1 1,1-1,0 1,-1-1,1 1,-1 0,0-1,1 1,-1 0,0 0,1-1,-1 1,0 0,0 0,1-1,-1 1,0 0,0 0,0-1,0 1,0 0,0 0,0 0,-1-1,1 1,0 0,0 0,-1-1,1 1,0 0,-1 0,1-1,0 1,-1 0,1-1,-1 1,1-1,-1 1,0-1,1 1,-1-1,0 1,1-1,-1 1,0-1,-26 25,21-21,0 0,1 0,-1 0,1 1,0 0,0 0,0 0,1 0,-1 1,1 0,1 0,-1 0,1 0,0 0,0 1,1 0,0-1,0 1,1 0,0 0,0 0,0 0,1 0,0 0,0 0,1 0,0 2,5-1,-1-1,2 0,-1 0,0 0,1-1,1 0,-1-1,1 1,0-1,0-1,0 0,0 0,1 0,0-1,0 0,0-1,0 0,0-1,5 1,73-1,-62-7</inkml:trace>
  <inkml:trace contextRef="#ctx0" brushRef="#br0" timeOffset="2161.191">3585 142,'-48'67,"-53"97,-39 75,110-193,-24 15,48-59,5-4</inkml:trace>
  <inkml:trace contextRef="#ctx0" brushRef="#br0" timeOffset="2912.61">3218 142,'7'34,"117"131,-23 1,-13-3,-50-69,-33-88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0 353,'10'13,"-1"0,0 0,-1 1,-1 0,0 0,-1 1,0-1,3 16,118 375,-121-384,1 0,0 0,2 0,0-1,1 0,10 12,-20-31,0 0,0 0,1 0,-1 0,1-1,-1 1,1 0,-1 0,1 0,-1-1,1 1,0 0,-1-1,1 1,0 0,0-1,-1 1,1-1,0 1,0-1,0 1,0-1,0 0,0 0,0 1,-1-1,1 0,0 0,0 0,0 0,0 0,0 0,0 0,0 0,0 0,0-1,0 1,0 0,0-1,0 1,0 0,-1-1,1 1,0-1,0 0,0 1,-1-1,1 1,0-1,-1 0,1 0,-1 1,1-1,0 0,-1-1,22-54,-21 52,104-358,-31 104,-68 235,1 5</inkml:trace>
  <inkml:trace contextRef="#ctx0" brushRef="#br0" timeOffset="695.04">1044 523,'-12'7,"0"0,0 1,0 0,1 1,1 1,-1-1,1 2,1-1,0 1,1 1,0 0,0 0,1 0,1 1,0 0,-1 7,7-16,0-1,0 0,0 0,1 1,0-1,-1 0,1 0,1 0,-1 0,0 0,1 0,-1 0,1 0,0 0,0-1,0 1,0-1,1 1,-1-1,0 0,1 0,0 0,-1 0,1-1,0 1,0-1,0 0,0 1,0-1,1-1,-1 1,0 0,0-1,1 0,-1 1,0-1,0 0,1-1,-1 1,0-1,0 1,1-1,-1 0,0 0,0-1,0 1,0 0,0-1,-1 0,1 0,0 0,1-1,16-12,0 0,-1-1,0-1,-2-1,0-1,-1 0,-1-1,0-1,-2 0,0-1,-2 0,0-1,-2-1,0 1,-2-1,0-3,0 5,-2 0,0 0,-2-1,0 1,-1-1,-1 1,-2-1,0 0,-1 1,-2-1,-4-18,7 35,0 0,-1 1,0-1,0 1,0-1,0 1,-1 0,0 0,0 0,0 0,-1 0,1 1,-1 0,0 0,-1 0,1 0,-1 0,1 1,-1 0,0 0,0 0,-1 1,1-1,-1 1,1 1,-1-1,1 1,-1 0,0 0,0 0,2 4,1 0,-1 1,1-1,-1 1,1-1,0 1,0 0,1 0,-1 0,1 0,0 1,0-1,0 1,1-1,-1 1,1 0,0-1,1 1,-1 0,1 0,0 0,0 0,0-1,1 1,0 0,0 0,1 2,-2 4,4 16,1 0,1-1,2 1,0-1,2-1,0 0,2 0,1-1,1-1,1 0,5 5,63 82,-82-109,0 0,0 0,0 0,0 0,0 0,0 0,0-1,0 1,0 0,0-1,0 1,1-1,-1 0,0 1,0-1,1 0,-1 0,0 1,0-1,1 0,-1 0,0 0,1-1,-1 1,0 0,0 0,1-1,-1 1,0-1,0 1,0-1,0 1,0-1,1 0,-1 0,0 1,0-1,-1 0,1 0,0 0,0 0,0 0,-1 0,1 0,0 0,-1-1,1 1,-1 0,1 0,-1 0,0-1,0 1,11-18</inkml:trace>
  <inkml:trace contextRef="#ctx0" brushRef="#br0" timeOffset="1115.206">1552 71,'56'283,"-15"-153,-41-129,0-1,0 1,0 0,1 0,-1 0,0-1,1 1,-1 0,1-1,-1 1,1 0,-1-1,1 1,-1 0,1-1,0 1,-1-1,1 1,0-1,0 0,-1 1,1-1,0 0,0 1,-1-1,1 0,0 0,0 0,0 1,0-1,-1 0,1 0,0 0,0-1,0 1,0 0,-1 0,1 0,0-1,0 1,-1 0,1-1,0 1,0 0,-1-1,1 1,0-1,-1 1,1-1,-1 0,1 1,0-1,-1 0,0 1,1-1,28-43,-28 41,130-230,-94 172,59-69,-75 112</inkml:trace>
  <inkml:trace contextRef="#ctx0" brushRef="#br0" timeOffset="1531.726">790 833,'228'-32,"176"-49,-106 7,-238 65,-35 7</inkml:trace>
  <inkml:trace contextRef="#ctx0" brushRef="#br0" timeOffset="2113.027">1242 1058,'-20'3,"1"1,0 0,0 2,0 0,0 1,1 0,1 2,-1 0,1 1,1 1,0 0,0 2,1-1,-8 11,19-19,1 0,-1 1,1-1,1 0,-1 1,1 0,-1-1,1 1,1 0,-1 0,1 0,0 0,0 1,0-1,0 0,1 0,0 1,1-1,-1 0,1 0,0 1,0-1,0 0,1 0,0 0,0 0,0 0,0-1,1 1,0-1,0 1,0-1,0 0,1 0,0-1,0 1,0-1,0 1,0-1,1-1,-1 1,1-1,3 2,5-1,0 0,0-1,0 0,0-1,0-1,0 0,0-1,0 0,0-1,0 0,0-1,-1-1,1 0,-1 0,0-2,0 1,-1-1,1-1,-1 0,-1-1,0 0,0-1,0 1,-1-2,7-8,1 4,1-1,-2-1,0-1,-1 0,0-1,-2-1,0 0,-1 0,-1-1,-1-1,-1 0,-1 0,0-1,-2 0,-1 0,3-19,-8 33,1 0,-1 0,0 0,-1 0,0 0,0 0,-1 0,0 0,0 1,-1-1,0 1,0-1,-1 1,0 0,0 0,-1 1,0-1,0 1,0 0,-1 0,0 1,0-1,0 2,-1-1,0 0,-7-2,11 5,0 1,0 1,0-1,-1 0,1 1,0-1,-1 1,1 0,0 0,-1 1,1-1,0 1,-1-1,1 1,0 0,0 0,0 1,0-1,0 0,0 1,0 0,0 0,0 0,1 0,-1 0,1 1,0-1,-1 1,1-1,0 1,1 0,-1 0,0 0,0 1,-3 7,-1 0,2 0,0 0,0 1,1-1,0 1,1 0,0 0,1 2,-1 10,2-1,0 1,2-1,0 1,2-1,0 0,2 0,0 0,2-1,0 0,2-1,0 0,2 0,0-1,1 0,15 17,-24-33,1-1,-1 0,1 0,0 0,0 0,0-1,0 1,0-1,1-1,-1 1,1-1,-1 0,1 0,-1 0,1-1,0 0,-1 0,1-1,-1 1,1-1,-1 0,1-1,-1 1,1-2,19-3</inkml:trace>
  <inkml:trace contextRef="#ctx0" brushRef="#br0" timeOffset="2528.058">1976 918,'-2'14,"0"1,-1 0,0-1,-1 0,-1 1,0-2,-1 1,-4 8,-16 39,-69 177,85-219,0-5</inkml:trace>
  <inkml:trace contextRef="#ctx0" brushRef="#br0" timeOffset="2863.687">1694 974,'19'34,"16"20,7 6,-4-2,-3-12,-9-7,-2-12,-7-5,0-7,-4 0,1-8,-2-5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5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1 198,'226'-1,"-27"-28,-115 29,-60 0</inkml:trace>
  <inkml:trace contextRef="#ctx0" brushRef="#br0" timeOffset="320.675">30 367,'38'10,"1"-3,0-1,1-2,-1-2,36-2,-62 0,213-12,-170 2,-32 6</inkml:trace>
  <inkml:trace contextRef="#ctx0" brushRef="#br0" timeOffset="971.62">340 0,'96'102,"51"-28,22 11,-167-83,-1-1,1 1,0-1,-1 1,1 0,-1 0,1 0,-1-1,0 1,0 1,0-1,0 0,0 0,0 0,-1 0,1 1,-1-1,0 0,1 1,-1-1,0 0,0 1,-1-1,1 0,0 0,-1 1,1-1,-1 0,0 0,0 1,0-1,0 0,0 0,0 0,-1 0,1-1,0 1,-1 0,0 0,1-1,-1 1,0-1,0 0,0 1,0-1,0 0,0 0,0 0,0 0,-1-1,1 1,0-1,-1 1,-188 103,-167 98,345-192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86,'24'-5,"18"-1,5 0,1 1,-3 1,-5 2,-4-4,-4-1,-2 1,-2 2,0 1,-5-4,-2-1,0 2,2 1,1 2,-3 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1,'29'5,"28"1,10 0,-2-1,-7-2,-9-1,-8-1,-6 0,-9-1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1 156,'16'73,"109"392,-124-459,-1 0,0 0,1-1,0 1,1 0,-1-1,1 1,0 0,0-1,1 0,-1 0,1 0,1 0,-1 0,1 0,-1-1,-1-4,-1 0,0 0,0-1,0 1,0-1,1 1,-1-1,0 1,0-1,0 0,0 1,0-1,-1 0,1 0,0 0,0 0,0 0,-1 0,1 0,0 0,-1 0,1 0,-1 0,1 0,-1 0,0 0,1-1,-1 1,0 0,0 0,0-1,1-1,126-342,-47 128,-52 188,-12 21</inkml:trace>
  <inkml:trace contextRef="#ctx0" brushRef="#br0" timeOffset="708.609">735 382,'-18'15,"1"1,1 0,0 1,2 1,0 0,0 1,2 1,-9 17,18-31,-1 0,1-1,0 1,1 0,-1 0,1 1,0-1,1 0,-1 1,1-1,0 1,1-1,0 1,0-1,0 1,1-1,0 1,0-1,1 1,0-1,0 0,0 1,1-1,0-1,0 1,0 0,1-1,0 1,0-1,0 0,0 0,1-1,0 1,0-1,2 0,-3 0,0-1,1 0,0 0,0 0,0-1,0 1,0-1,1-1,-1 1,0-1,1 0,-1 0,1 0,0-1,-1 0,1 0,0 0,-1-1,1 0,-1 0,1 0,-1-1,0 1,1-1,-1-1,0 1,0-1,-1 0,4-2,22-18,-2-1,-1-1,-1-1,-1-2,-1 0,-1-2,4-10,-14 21,0 0,-2 0,0-1,-2-1,0 0,-1 0,-1-1,-1 0,-1 0,-1 0,-1 0,-1-1,-1 0,0 1,-2-1,-1 0,-1 1,-1 0,-1-1,0 1,-3-2,6 20,1-1,-1 1,0 0,-1 0,1 0,-1 0,0 1,0-1,0 1,0-1,0 1,-1 0,0 1,1-1,-1 0,0 1,0 0,-1 0,1 0,0 1,-1-1,1 1,-1 0,1 0,-1 1,1-1,-1 1,0 0,1 0,-1 1,0-1,1 1,-1 0,1 0,-1 1,1-1,0 1,0 0,0 0,0 0,0 1,-3 2,-4 5,2 0,-1 1,2 0,-1 0,1 1,1 0,0 1,1 0,0 0,1 0,1 0,0 1,1 0,0 0,1 0,0 0,2 0,-1 0,2 0,0 1,0-1,2 0,-1 0,2-1,0 1,4 8,0-1,1 0,1-1,1 0,0-1,2 0,0-1,1 0,1-1,0 0,1-2,1 0,1-1,17 12,7-1,-28-21</inkml:trace>
  <inkml:trace contextRef="#ctx0" brushRef="#br0" timeOffset="1134.399">1355 185,'-5'44,"2"-1,2 1,1 0,3 0,1 0,3-1,5 18,-10-50,1 0,1 1,0-1,1-1,0 1,0-1,1 1,0-2,1 1,0-1,1 0,0 0,2 0,-9-8,0 0,0 0,0-1,0 1,0-1,0 1,1-1,-1 1,0-1,0 0,1 1,-1-1,0 0,1 0,-1 0,0 0,1 0,-1 0,0-1,0 1,1 0,-1-1,0 1,0 0,1-1,-1 0,0 1,0-1,0 0,0 0,0 1,0-1,0 0,0 0,0 0,-1 0,1 0,0 0,0 0,-1-1,1 1,24-57,-21 48,71-197,34-35,-102 230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51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1 731,'5'0,"6"0,6 0,5 0,4 0,2 0,1 0,0 0,1 0,-1 0,0-5,-1-1,1 0,-1 1,-4 1</inkml:trace>
  <inkml:trace contextRef="#ctx0" brushRef="#br0" timeOffset="2261.767">678 900,'19'0,"-1"-1,1 0,-1-2,0 0,1-1,-2-1,1 0,0-2,-1 0,11-6,23-14,-9 6,-2-1,0-2,-2-2,-1-1,9-10,-40 30,0 1,-1-1,0 0,-1 0,0-1,0 1,0-1,-1 0,0 0,-1 0,0-1,0 1,0 0,-1-1,-1-2,1 8,-1-1,1 1,-1-1,0 1,-1-1,1 1,-1 0,1-1,-1 1,0-1,0 1,0 0,-1 0,1 0,-1 0,0 0,0 0,0 0,0 0,0 1,-1-1,1 1,-1 0,0-1,1 1,-1 0,0 1,0-1,0 0,-1 1,1 0,0 0,0 0,-1 0,1 0,-1 1,-1-1,0 1,1 0,-1 1,0-1,0 1,0 0,1 0,-1 1,0-1,1 1,-1 0,1 0,0 1,0-1,0 1,0 0,0 0,0 0,1 1,-1-1,1 1,0 0,0 0,1 0,-1 0,1 1,-1 1,-4 7,1 1,1-1,-1 1,2 1,0-1,1 1,1-1,0 3,0-1,1 0,1-1,0 1,2 0,-1-1,2 1,0-1,2 4,-3-14,-1 0,1 0,0-1,0 1,1-1,0 1,-1-1,1 0,1 0,-1 0,0 0,1-1,0 0,0 1,0-1,0-1,1 1,-1-1,1 1,-1-1,1 0,0-1,0 1,0-1,0 0,0 0,0-1,7 1,1 0,-1-1,0 0,1-1,-1-1,0 0,0 0,0-1,0-1,0 0,-1-1,0 0,10-5,7-5,-1-1,0-1,-1-2,-1 0,-1-2,0 0,-2-2,0 0,-2-2,5-9,8-47,-33 78,1 1,0 0,-1-1,0 1,1-1,-1 1,0-1,0 1,-1 0,1-1,0 1,-1-1,1 1,-1 0,0-1,0 1,0 0,0 0,0-1,0 1,-1 0,1 0,-1 1,1-1,-1 0,0 0,0 1,0-1,0 1,0-1,0 1,0 0,-1 0,-2 1,1 1,-1-1,0 1,1 1,-1-1,1 0,-1 1,1 0,0 0,-1 1,1-1,0 1,1-1,-1 1,0 1,1-1,0 0,0 1,0 0,0 0,0 0,1 0,0 0,-1 1,-8 9,5-4,1 0,-1 1,2 0,0 0,0 0,1 0,0 0,1 1,0 0,1-1,0 1,1 0,0-1,1 1,0 0,2 5,-2-10,1 0,0 0,0 0,0 0,1 0,0 0,0-1,0 0,1 1,0-1,0-1,1 1,0 0,0-1,0 0,0 0,1-1,0 0,0 0,0 0,0 0,1-1,0 0,-1-1,1 1,0-1,0-1,0 1,1-1,17-3,0 0,-1-2,0-1,0-1,0-1,-1-1,0-1,0-1,-1-1,-1 0,0-2,0-1,-1-1,-1 0,-9 10,-1-1,1 0,-1-1,0 0,-1 0,0-1,0 0,0-1,-1 1,-1-1,1-1,-2 1,1-1,-1 0,0 0,-1-1,-1 0,0 1,0-1,-1 0,0 0,-1-1,0 1,-1 0,0 0,0 0,-2-1,1 1,-4-9,4 16,-1 1,-1 0,1-1,0 1,-1 0,0 0,0 0,0 0,0 1,0-1,0 1,-1 0,1 0,-1 0,1 0,-1 1,0-1,0 1,0 0,1 0,-1 0,0 1,0 0,-1-1,1 1,0 1,0-1,0 0,0 1,0 0,1 0,-1 0,0 1,0-1,1 1,-1 0,0 0,1 0,0 0,0 1,-1-1,2 1,-1 0,0 0,0 0,1 0,0 0,-1 1,1-1,0 1,-6 10,0 0,1 0,1 0,0 1,1 0,0 0,1 1,1-1,0 1,2 0,-1 0,2 0,0 0,1 0,1-1,0 1,1 0,1-1,2 8,-1-10,0-1,0 1,1-1,1-1,0 1,1-1,0 0,0-1,1 0,0 0,1-1,0 0,1-1,0 0,0 0,1-2,0 1,3 0,-12-6,-1 0,1 0,0-1,0 1,0-1,-1 1,1-1,0 0,0 0,0 0,0-1,0 1,0-1,-1 1,1-1,0 0,0 0,-1 0,1-1,-1 1,1-1,-1 1,1-1,-1 0,0 0,2-1,8-9</inkml:trace>
  <inkml:trace contextRef="#ctx0" brushRef="#br0" timeOffset="3011.018">2259 166,'-1'0,"1"-1,0 0,-1 0,1 0,-1 0,1 1,0-1,0 0,0 0,-1 0,1 0,0 0,0 0,0 0,0 0,1 1,-1-1,0 0,0 0,0 0,1 0,-1 0,0 0,1 1,-1-1,1 0,-1 0,1 1,-1-1,1 0,0 1,-1-1,1 0,0 1,-1-1,1 1,0-1,0 1,0-1,-1 1,1 0,0 0,0-1,0 1,0 0,43-18,-32 15,0 0,1 2,-1 0,1 0,0 1,-1 0,1 1,-1 1,8 1,-19-3,0 1,0-1,0 1,0-1,0 1,0-1,0 1,0-1,0 1,0 0,0 0,0-1,0 1,0 0,-1 0,1 0,0 0,-1 0,1 0,0 0,-1 0,1 0,-1 0,0 0,1 1,-1-1,0 0,0 0,0 0,0 0,0 1,0-1,0 0,0 0,0 0,0 1,-1-1,1 0,-1 0,1 0,-1 0,1 0,-1 0,0 1,-30 44,30-45,-43 44,33-34,0-1,0 2,1-1,1 1,0 1,0 0,1 0,1 0,-2 7,8-18,0 0,0 0,1 0,-1 0,1 0,-1 1,1-1,0 0,0 0,0 0,0 1,0-1,0 0,1 0,-1 1,1-1,0 0,-1 0,1 0,0 0,0 0,0 0,1 0,-1 0,0-1,1 1,-1 0,1-1,0 1,-1-1,1 0,0 1,0-1,0 0,0 0,0 0,0 0,0 0,0-1,0 1,0-1,1 1,-1-1,2 0,7 2,1-1,-1 0,0 0,1-2,-1 1,0-1,0-1,0 0,1-1,6-2,2-2</inkml:trace>
  <inkml:trace contextRef="#ctx0" brushRef="#br0" timeOffset="16996.002">3190 364,'-49'34,"-72"100,-20 38,-1-7,38-59,154-179,-38 51</inkml:trace>
  <inkml:trace contextRef="#ctx0" brushRef="#br0" timeOffset="17428.266">2767 392,'-1'1,"0"0,0 0,0 0,0 0,0 1,0-1,0 0,1 0,-1 0,0 1,1-1,-1 0,1 1,0-1,-1 0,1 1,0-1,0 1,0-1,0 0,0 1,0-1,0 1,1-1,-1 0,0 1,1-1,-1 0,1 1,-1-1,1 0,0 0,-1 0,1 1,0-1,0 0,0 0,0 0,0 0,1 0,2 8,115 271,-100-229,-10-27,0 0,2 0,1 0,0-2,13 18,-23-37,1-1,-1 1,0-1,1 0,0 1,0-1,-1 0,1 0,0-1,1 1,-1-1,0 0,0 1,1-1,-1-1,0 1,1 0,-1-1,1 0,-1 0,1 0,-1 0,1 0,-1-1,0 1,1-1,-1 0,0 0,1 0,-1-1,0 1,0-1,0 0,0 0,2-2,20-12</inkml:trace>
  <inkml:trace contextRef="#ctx0" brushRef="#br0" timeOffset="18144.907">3557 533,'-17'6,"1"1,0 0,0 1,1 0,0 2,0 0,1 0,0 1,1 1,0 0,1 1,1 1,-1 0,8-6,-1-1,1 1,1 0,-1 1,1-1,1 1,0-1,0 1,0 0,1 0,0-1,1 1,0 0,1 0,0 0,0 0,1 0,0-1,0 1,4 7,-5-13,1-1,0 1,0 0,0-1,1 1,-1-1,1 0,-1 0,1 0,0 0,0 0,0 0,0-1,0 0,0 1,0-1,1 0,-1 0,0-1,1 1,-1-1,0 0,1 0,-1 0,0 0,1 0,-1-1,93-22,-54 4,0-3,-1-1,-2-2,0-2,-2-1,31-30,-47 39,-1-1,-1 0,0-2,-2 0,0-1,-2-1,0 0,-2-1,-1-1,1-3,-7 12,0 1,-2-1,1 0,-2 0,0-1,-2 1,0-1,0 1,-2-1,0 1,-1-1,0 1,-2 0,0 0,-1 0,-6-13,7 22,0 1,0-1,-1 1,1 0,-2 1,1-1,-1 1,0 0,0 1,0-1,-1 1,0 1,0-1,0 1,-1 0,1 1,-1-1,0 2,0-1,0 1,0 0,-1 1,1 0,0 0,-1 1,1 0,0 0,-1 1,1 0,0 1,-1 0,1 0,0 0,-5 4,4-2,0 0,1 1,-1 0,1 0,0 1,0 0,1 1,0 0,0 0,0 0,1 1,0 0,1 0,0 1,0-1,1 1,0 0,0 1,1-1,0 0,1 1,0 0,-1 8,3 7,1 0,2 0,0-1,1 1,2-1,0 0,2-1,0 1,2-1,0-1,2 0,0 0,2-2,0 1,1-2,1 0,1 0,1-2,1 0,142 105,-158-120,0 0,0-1,0 0,0 1,0-1,0-1,0 1,0 0,1-1,-1 1,0-1,0 0,1 0,-1 0,0-1,0 1,1-1,-1 0,0 0,0 0,0 0,0 0,0-1,0 0,15-8</inkml:trace>
  <inkml:trace contextRef="#ctx0" brushRef="#br0" timeOffset="18430.147">4545 307,'-15'34,"-9"25,-5 8,1-4,7-6,6-9,1-8,3-6,3-3,-1-8,0-2,2-1,-3-3,1 0,1-7,3-6</inkml:trace>
  <inkml:trace contextRef="#ctx0" brushRef="#br0" timeOffset="18744.521">4206 251,'19'33,"16"22,2 5,0-2,-2-7,-2-6,-2-7,-1-5,-2-3,-4-2,-3-1,1-5,1-1,2 0,1 2,0 1,2-3,-5-5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16.9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418 88,'-59'-52,"46"45,-1 2,-1-1,1 2,-1 0,0 1,0 0,0 1,0 1,0 0,0 1,0 1,-3 0,14 0,0 0,0 0,0 0,1 0,-1 1,0-1,1 1,-1 0,1 0,0 0,-1 1,1-1,0 1,0-1,1 1,-1 0,1 0,-1 1,1-1,0 0,0 1,0-1,1 1,-1 0,1 0,0-1,0 1,0 3,-9 114,10-86,14 119,136 223,-141-349,-1 0,-1 1,-2 0,-1 0,-1 0,-1 26,-14 170,-24-56,32-143,4-21,0-1,0 1,0-1,0 1,-1-1,1 1,-1-1,0 1,0-1,-1 0,0 0,1 0,-1 0,-1 0,1 0,0 0,-1 0,0-1,0 0,0 1,0-1,-1 0,1 0,-1-1,0 1,1-1,-1 0,0 0,-1 0,1 0,0-1,0 0,-1 0,1 0,-1 0,-107-33,87 21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19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520 74,'-61'-48,"59"45,-1 1,1 0,-1 0,1 0,-1 0,0 0,0 0,0 1,0 0,0-1,0 1,-1 0,1 1,0-1,0 1,-1-1,1 1,0 0,-1 0,1 0,0 1,-1-1,1 1,0 0,0 0,-1 0,1 0,0 0,0 1,0-1,0 1,1 0,-1 0,0 0,1 0,-2 2,-7 7,0 1,1 0,0 1,1 0,1 1,0 0,0 0,2 0,0 1,0 0,1 0,1 1,1 0,0-1,1 1,1 0,0 0,1 0,2 13,0 311,53-112,-42-161,-10-58,0 0,-1 0,0 0,0 0,-1 0,0 0,0 0,-1 0,-1 0,0 1,0-1,0 0,-1 0,-1 0,1-1,-1 1,-3 5,-8 6,0-1,-2 0,0-1,0-1,-2 0,0-2,-1 0,-14 9,27-21,0 1,0-1,0-1,0 1,0-1,0 0,-1 0,1-1,-1 1,1-2,-1 1,0-1,1 0,-1 0,0-1,1 1,-6-3,-6-4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24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1 256,'56'-18,"172"-22,-87 14,45-4,-175 29</inkml:trace>
  <inkml:trace contextRef="#ctx0" brushRef="#br0" timeOffset="289.71">114 424,'24'5,"17"-3,7-3,0 0,-3 0,-5-1,0-3,-1-2,-3 0,-3-3,-1 0,-3 2,0 2,-1 2,-1 2,1 1,-5 1</inkml:trace>
  <inkml:trace contextRef="#ctx0" brushRef="#br0" timeOffset="871.676">424 1,'73'18,"17"13,0 3,52 32,-139-65,-1-1,1 0,-1 1,0-1,0 1,0-1,0 1,1 0,-1 0,0 0,0 0,-1 0,1 0,0 0,0 1,0-1,-1 1,1-1,-1 1,1 0,-1 0,0 0,0-1,0 1,0 0,0 0,0 1,0-1,-1 0,1 0,-1 0,1 0,-1 1,0-1,0 0,0 0,0 1,0-1,-1 0,1 0,-1 0,1 0,-2 2,-101 93,29-37,-215 222,265-250,17-16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3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142 782,'18'-8,"-4"1,0 1,0 0,1 1,-1 0,1 2,0 0,1 0,-1 1,5 1,-19 1,0-1,1 1,-1 0,0 0,1 0,-1 0,0 0,1 0,-1 1,0-1,0 0,1 1,-1-1,0 0,0 1,1 0,-1-1,0 1,0 0,0-1,0 1,0 0,0 0,0 0,0 0,-1 0,1 0,0 0,0 0,-1 1,1-1,-1 0,1 0,-1 0,1 1,-1-1,0 0,0 1,0-1,1 0,-1 0,0 1,-1-1,1 0,0 1,0-1,-1 0,1 1,-33 53,-134 125,134-107,32-71,1 0,-1 0,1 1,-1-1,1 0,0 0,0 1,0-1,0 0,1 0,-1 1,0-1,1 0,0 0,-1 0,1 0,0 0,0 0,0 0,0 0,1 0,-1 0,0 0,1-1,-1 1,1-1,0 1,0-1,-1 1,1-1,0 0,0 0,1 0,12 3,0-2,0 0,0 0,0-1,0-1,0-1,0 0,0-1,0-1,0 0,0-1,-1 0,5-3,-7 3,34-13,-28 10</inkml:trace>
  <inkml:trace contextRef="#ctx0" brushRef="#br0" timeOffset="-780.658">397 76,'-28'78,"22"-47,-36 155,33-111,9-74,0 1,0 0,0-1,0 1,0 0,0-1,0 1,1 0,-1-1,1 1,-1-1,1 1,-1-1,1 1,0-1,0 1,0-1,0 0,0 1,0-1,0 0,0 0,1 0,-1 0,0 0,1 0,-1 0,1 0,-1-1,1 1,-1 0,1-1,-1 1,1-1,0 0,-1 0,1 1,0-1,-1 0,1 0,1-1,12-1</inkml:trace>
  <inkml:trace contextRef="#ctx0" brushRef="#br0" timeOffset="-496.489">1 556,'24'0,"22"-5,13-1,2-5,-6-1,-1 3,-6 2,-7-3,-4 1,-5 2,-2 2,-2 2,-6 1</inkml:trace>
  <inkml:trace contextRef="#ctx0" brushRef="#br0" timeOffset="1752.494">791 387,'30'-20,"-11"9,-1-1,-1 0,0-2,-1 0,0 0,9-13,-24 26,-1 0,0 0,0 0,0 0,0 0,0 1,1-1,-1 0,0 0,0 0,1 0,-1 1,0-1,1 0,-1 0,1 1,-1-1,1 0,0 1,-1-1,1 0,0 1,-1-1,1 1,0-1,-1 1,1 0,0-1,0 1,0 0,0-1,-1 1,1 0,0 0,0 0,0 0,0 0,0 0,-1 0,1 0,0 0,0 0,0 0,0 0,0 1,-1-1,1 0,0 1,0-1,0 1,-1-1,1 1,0-1,-1 1,1-1,0 1,-1 0,1-1,-1 1,1 0,0 0,0 191,-1 203,3-375,5-25,8-30,63-172,85-98,-111 197,-45 90</inkml:trace>
  <inkml:trace contextRef="#ctx0" brushRef="#br0" timeOffset="2432.756">1496 20,'3'-2,"0"0,0 0,0 0,1 0,-1 0,0 1,1 0,-1-1,1 1,-1 1,1-1,-1 0,1 1,0 0,-1 0,1 0,0 0,-1 0,1 1,-1 0,1 0,0 0,-1 0,0 0,1 1,-1-1,0 1,0 0,0 0,0 0,0 0,0 1,0-1,-1 1,1 0,-1 0,0 0,0 0,0 0,0 0,-1 0,1 1,-1-1,0 0,0 1,0 0,-2 4,-1 0,0 0,-1 0,1 0,-2 0,1 0,-1-1,0 0,0 0,-1 0,0 0,-1 0,1-1,-1 0,0 0,-1 0,-32 39,38-45,1 1,-1 0,0-1,1 1,-1 0,0 0,1 0,-1-1,1 1,-1 0,1 0,0 0,-1 0,1 0,0 0,0 0,0 0,-1 0,1 0,0 0,0 0,0 0,1 0,-1 0,0 0,0-1,0 1,1 0,-1 0,0 0,1 0,-1 0,1 0,-1 0,1-1,0 1,-1 0,1 0,0-1,-1 1,1-1,0 1,0 0,0-1,-1 1,1-1,0 0,0 1,0-1,0 0,0 1,0-1,1 0,58 4,-54-4,121-26,-106 22</inkml:trace>
  <inkml:trace contextRef="#ctx0" brushRef="#br0" timeOffset="19792.45">1807 584,'313'0,"-293"0,0-2,1 0,-1-1,0-2,0 0,0-1,2-1,-4-2</inkml:trace>
  <inkml:trace contextRef="#ctx0" brushRef="#br0" timeOffset="20174.136">2118 331,'-5'28,"-1"15,0 5,1-2,1-3,2-4,1-4,-5-3,0-3,0-1,2 0,1-1,1 1,1-1,5-4,2-6</inkml:trace>
  <inkml:trace contextRef="#ctx0" brushRef="#br0" timeOffset="20625.387">2936 245,'-2'-2,"-1"0,1 0,-1 1,0-1,1 1,-1-1,0 1,0 0,0 0,0 0,-1 0,1 1,0-1,0 1,0 0,0 0,-1 0,1 0,0 0,0 1,0 0,0-1,0 1,0 1,0-1,0 0,0 0,0 1,-1 1,-75 57,58-41,0 2,2 0,0 2,2 0,0 0,2 2,-5 9,8-10,3-11,1 1,1 0,0 0,0 1,2 0,0 1,0-1,2 1,0-1,0 1,2 0,0 0,1 0,1 11,1-21,0 0,1 0,-1 0,1 0,1 0,-1-1,1 1,0-1,0 0,1 0,-1 0,1-1,0 1,1-1,-1-1,1 1,-1-1,1 0,0 0,0 0,0-1,1 0,5 1,7 2,0-2,0 0,0-1,0-1,1-1,-1-1,12-2,-24 2,-1 0,0 0,0-1,0 1,0-2,0 1,0-1,0 1,-1-2,1 1,-1-1,0 1,0-1,-1-1,1 1,0-1,5-9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56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1,'-5'0,"-1"4,0 8,1 5,-4 5,1 4,-4 2,0 1,2 0,3 1,-2-6,1-1,5-5,5-6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0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22,'0'-5,"4"-1,7 0,2 6,3 3,3 0,4 1,3-1,1-1,1 0,1-2,0 1,-5-6,-1-2,-1 1,2 1,-4 7,-5 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0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0,-1 0,-3 0,-1 0,-1 0,-7 0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16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83,'5'-7,"0"1,0-1,0 1,1 1,0-1,0 1,0 0,0 0,1 1,0 0,0 0,0 1,1-1,-1 2,1-1,6-1,-12 4,-1-1,0 1,0-1,0 1,1 0,-1 0,0-1,0 1,1 0,-1 0,0 0,1 0,-1 0,0 1,0-1,1 0,-1 1,0-1,0 1,0-1,0 1,1-1,-1 1,0 0,0 0,0-1,0 1,0 0,-1 0,1 0,0 0,0 0,-1 0,1 0,0 0,-1 1,1-1,-1 0,1 0,-1 0,0 1,0-1,1 0,-1 0,0 1,0-1,0 0,0 0,-1 1,1-1,0 0,0 0,-1 1,1 0,-30 66,16-48,9-13,-1 0,1 0,0 0,1 1,-1 0,2 0,-1 0,1 0,0 0,1 1,0-1,0 1,1 0,0-1,1 1,0 9,3-14,0-1,0 1,1-1,-1 0,1 0,0 0,0 0,0-1,0 1,1-1,-1 0,1-1,-1 1,1-1,0 1,-1-2,1 1,0 0,0-1,-1 0,1 0,0 0,0-1,0 0,-1 1,5-3,3 3,14-2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12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7 251,'-5'0,"3"0,7 0,7 5,7 1,4 0,4-1,1-1,2-2,0-1,-1 0,-4-6,-3-2,1 1,0 0,2 3,-4 5,-5 3</inkml:trace>
  <inkml:trace contextRef="#ctx0" brushRef="#br0" timeOffset="4074.036">485 533,'10'-2,"-1"0,1-1,-1 0,0-1,-1 0,1 0,-1-1,1 0,-2-1,1 0,0 0,-1 0,0-1,-1 0,0-1,1 0,15-14,14-14,-1-2,-2-1,-2-1,3-9,-28 40,-1 0,0 0,-1 0,0 0,0-1,-1 1,0-1,-1 0,0 0,0 0,-1 0,0-8,-1 18,0-1,0 1,0-1,0 1,0-1,0 1,-1-1,1 1,0-1,0 1,0-1,-1 1,1 0,0-1,0 1,-1-1,1 1,0 0,-1-1,1 1,-1-1,1 1,0 0,-1 0,1-1,-1 1,1 0,-1 0,1 0,-1-1,1 1,-1 0,1 0,-1 0,1 0,-1 0,1 0,-1 0,1 0,-1 0,1 0,-1 0,1 0,-1 1,1-1,-1 0,1 0,-1 0,1 1,-1-1,1 0,0 1,-1-1,1 0,-1 1,1-1,0 0,-1 1,1-1,0 1,0-1,-1 1,1-1,0 1,-26 26,11-5,1 1,2 0,0 1,1 0,1 1,-2 11,10-30,-1 0,1 0,0 1,0-1,0 1,1 0,0-1,1 1,0 0,0 0,0 0,0-1,1 1,1 0,-1-1,1 1,0-1,0 1,1-1,0 0,0 0,0 0,1 0,0-1,0 1,0-1,1 0,0 0,0-1,0 0,0 1,1-2,-1 1,1-1,0 1,3-1,0-1,1-1,-1-1,1 0,0 0,-1-1,1 0,-1 0,0-1,1-1,-1 1,0-1,0-1,-1 0,1 0,-1-1,0 0,3-3,125-110,-130 111,8-5,-1 0,0-1,-1-1,-1 0,0-1,-1 0,-1 0,0-1,-1 0,-1 0,0-1,1-9,-7 25,-1 0,0-1,1 1,-1-1,0 1,0 0,0-1,0 1,0-1,-1 1,1-1,0 1,-1 0,1-1,0 1,-1 0,0-1,1 1,-1 0,0 0,0 0,0-1,0 1,0 0,0 0,0 0,0 0,0 1,0-1,0 0,0 0,-1 1,1-1,0 0,-1 1,1 0,-1-1,1 1,0 0,-1 0,1-1,-1 1,1 0,0 0,-1 1,1-1,-1 0,1 0,-1 1,1-1,0 1,-1-1,1 1,0 0,0-1,-1 1,1 0,0 0,0 0,0 0,0 0,0 0,0 0,0 0,0 0,1 0,-1 2,-7 4,0 2,1-1,0 1,1 0,0 0,0 1,1 0,0 0,1 0,0 1,1-1,0 1,0 0,1 0,1 0,0 0,0 0,1 0,1 0,0 1,0-1,1 0,1 4,0-10,-1 1,1-1,0 0,1 0,-1 0,1 0,0-1,0 0,1 1,-1-1,1-1,0 1,0-1,0 0,0 0,1 0,-1-1,1 1,-1-2,1 1,0 0,0-1,0 0,0-1,0 1,0-1,0 0,0-1,0 1,0-1,0 0,0-1,0 0,-1 0,1 0,-1 0,1-1,-1 0,0 0,0 0,0-1,0 0,24-12,0-2,-1 0,-1-2,-1-2,-1 0,-1-1,-1-2,-1 0,14-22,-32 40,0 0,-1 0,0-1,0 0,-1 1,0-1,0 0,-1 0,0 0,0 0,-1 0,0 0,-1 0,0-1,0 1,0 1,-3-7,3 12,0 0,0 0,-1 0,1 0,-1 0,1 0,-1 1,0-1,1 1,-1-1,0 1,0 0,0-1,0 1,0 0,-1 1,1-1,0 0,0 0,-1 1,1 0,0-1,-1 1,1 0,0 0,-1 0,1 0,0 1,-1-1,1 1,0-1,-1 1,1 0,0 0,0 0,0 0,0 0,0 0,0 1,0-1,0 1,1-1,-1 1,0 0,1-1,-1 1,1 0,0 0,-1 2,-5 9,1 0,0 0,1 1,1 0,0 0,1 0,0 0,1 0,1 1,0-1,1 0,0 1,1-1,1 1,1-1,0 1,4 13,2-1,1 1,1-1,1-1,2 0,5 7,-18-31,0-1,0 1,0-1,0 1,0-1,0 0,0 1,0-1,1 0,-1 0,0 0,1 0,-1 0,1 0,-1 0,1 0,-1-1,1 1,0-1,-1 1,1-1,0 1,-1-1,1 0,0 0,0 0,-1 0,1 0,0 0,0-1,-1 1,1 0,0-1,-1 1,1-1,1-1,8-7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0,'-5'5,"-6"2,-2 4,2 5,3 5,2 3,-2 3,5 1,3 1,1 0,1 0,0 0,-1 0,0 0,0-6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3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52,'29'0,"19"-5,6-1,-2-1,-4 2,-6 2,-5-4,-4 0,-3 0,-2 2,-5 7,-7 7,-6 3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47,'7'-2,"25"-8,1 1,-1 1,1 2,1 1,-1 2,12 1,-44 2,1-1,-1 1,1 0,-1 0,1 0,-1 0,1 0,-1 0,1 0,-1 0,0 1,1-1,-1 1,1-1,-1 1,0-1,1 1,-1 0,0 0,0-1,1 1,-1 0,0 0,0 0,0 0,0 1,0-1,-1 0,1 0,0 0,0 1,-1-1,1 0,-1 1,1-1,-1 1,1-1,-1 1,0-1,0 0,0 1,0-1,0 1,0-1,0 1,0-1,-1 1,1-1,-1 1,1-1,-1 0,1 1,-1-1,0 0,0 0,1 1,-1-1,0 0,-1 1,-189 173,189-174,0 0,0 0,0 1,0-1,0 1,0-1,1 1,-1-1,1 1,-1 0,1 0,0 0,0 0,0 0,0 0,0 0,0 0,0 1,1-1,-1 0,1 0,0 1,-1-1,1 0,0 0,0 1,1-1,-1 0,0 1,1-1,-1 0,1 0,0 0,0 1,0-1,0 0,0 0,0 0,0 0,1-1,-1 1,1 0,-1-1,1 1,0-1,1 2,8 0,1-1,-1 0,1-1,-1 0,1-1,-1 0,0-1,1 0,-1-1,1 0,-1-1,10-3,48-8,5-2,-56 10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6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485 272,'0'0,"-1"0,1 0,0 0,0 1,0-1,0 0,0 0,-1 0,1 0,0 0,0 0,0 1,0-1,-1 0,1 0,0 0,0 0,0 0,-1 0,1 0,0 0,0 0,-1 0,1 0,0 0,0 0,0 0,-1 0,1 0,0 0,0 0,0 0,-1-1,1 1,0 0,0 0,0 0,0 0,-1 0,1 0,0-1,0 1,-17 39,-1 1,-28 33,-3-2,-3-2,-12 7,-166 196,238-282,0-1</inkml:trace>
  <inkml:trace contextRef="#ctx0" brushRef="#br0" timeOffset="328.924">145 385,'3'27,"1"0,1 0,2 0,0 0,2-1,1-1,4 8,-2-2,2 2,2-1,1-1,1 0,2-2,1 0,5 4,-25-32,0 0,-1 1,1-1,0 0,0 1,0-1,0 0,0 0,0 0,0 0,0 0,1 0,-1 0,0 0,1 0,-1 0,0-1,1 1,-1-1,1 1,-1-1,1 1,-1-1,1 0,-1 0,1 0,0 0,-1 0,1 0,-1 0,1-1,5-6</inkml:trace>
  <inkml:trace contextRef="#ctx0" brushRef="#br0" timeOffset="729.095">569 47,'12'-7,"1"2,0 0,0 0,0 1,1 1,0 0,-1 1,1 0,0 1,0 1,0 0,12 3,-24-3,0 1,-1-1,1 1,-1 0,0 0,1-1,-1 1,0 0,1 0,-1 1,0-1,0 0,0 0,0 0,0 1,0-1,0 1,0-1,-1 1,1-1,-1 1,1-1,-1 1,1-1,-1 1,0 0,0-1,0 1,0 0,0-1,0 1,0-1,0 1,-1 0,1-1,-1 1,1-1,-1 1,0 0,-29 57,12-35,-19 44,39-66,0 1,0 0,0-1,1 1,-1-1,0 0,1 0,0 0,-1 0,1 0,0-1,0 1,0-1,0 0,0 0,0 0,0 0,1 0,-1-1,0 1,0-1,1 0,-1 0,0 0,1 0,-1-1,0 0,0 1,1-1,3 1,170-22,-153 16</inkml:trace>
  <inkml:trace contextRef="#ctx0" brushRef="#br0" timeOffset="1101.105">879 695,'34'-5,"25"-6,8-1,-4 1,-6 2,-9 4,-13-3,-12-5,-10 0</inkml:trace>
  <inkml:trace contextRef="#ctx0" brushRef="#br0" timeOffset="1351.552">1133 441,'-9'43,"-4"24,-4 6,1-6,3-8,4-10,3-9,8-11,3-5,1-7</inkml:trace>
  <inkml:trace contextRef="#ctx0" brushRef="#br0" timeOffset="2230.589">1274 921,'87'-68,"-4"5,-3-4,-4-3,-1-5,15-53,-89 128,0-1,0 0,0 0,0 0,-1 0,1 0,0 0,0 0,0 0,-1 0,1 0,-1 0,1 0,-1-1,1 1,-1 0,0 0,0-1,1 1,-1 0,0 0,0-1,0 1,0 0,-1-1,1 1,0 0,0 0,-1-1,1 1,-1 0,1 0,-1 0,1 0,-1 0,0 0,0-1,0 2,1-1,-1 0,0 0,0 0,0 0,0 0,0 1,-1-1,1 0,0 1,0-1,0 1,0 0,-1-1,1 1,0 0,0 0,-1 0,1-1,0 1,-1 1,1-1,0 0,0 0,-1 0,1 1,0-1,0 0,-1 1,1 0,-10 5,0 0,1 1,0 0,0 1,1 0,0 1,0 0,1 0,0 1,1 0,0 0,1 1,0 0,0 0,1 0,1 1,0-1,0 1,1 0,1 0,0 1,0 11,2-20,0 1,1-1,0 1,0-1,0 1,0-1,1 1,-1-1,1 0,0 0,0 0,1 0,-1 0,1 0,0-1,0 1,0-1,1 0,-1 0,1 0,-1 0,1-1,0 1,0-1,0 0,1 0,-1-1,0 1,1-1,1 0,4 2,1-2,-1 1,0-1,1-1,-1 0,1 0,-1-1,0-1,0 1,1-2,-1 1,0-2,0 1,6-5,0 0,0-2,0 0,-1 0,-1-1,1-1,-2-1,0 0,-1 0,0-1,-1-1,0 0,-1 0,5-13,-12 24,-1 0,0 0,1 0,-2 0,1 0,0-1,-1 1,0 0,0-1,0 1,-1-1,1 1,-1-1,0 1,-1-1,1 1,-1-1,0 1,0-1,0 1,0 0,-2-3,1 7,-1 0,0 0,0 0,0 0,0 1,1-1,-1 1,0-1,1 1,-1 0,0 0,1 0,-1 1,1-1,0 1,-1-1,1 1,0 0,0 0,0 0,0 0,0 0,0 0,1 1,-1-1,1 0,-1 3,0-3,-4 5,-63 91,67-94,0 0,0 0,0 0,1 1,-1-1,1 1,0-1,1 1,-1 0,1-1,0 1,0 0,0-1,0 1,1 0,0-1,0 1,0-1,1 1,-1-1,1 0,0 0,3 4,1-3,0 0,1-1,-1 1,1-2,0 1,0-1,1 0,-1-1,1 1,-1-1,1-1,0 0,-1 0,1 0,0-1,0 0,0-1,-1 1,1-2,0 1,0-1,-1 0,1-1,7-2,-1-1,1 0,-1-1,0-1,-1 0,1-1,-2-1,1 0,-2 0,1-1,-1-1,-1 0,0 0,-1-1,0 0,-1-1,-1 0,2-4,-8 17,0-1,0 0,0 1,0-1,0 0,0 0,0 1,-1-1,1 0,-1 0,0 0,1 0,-1 0,0 0,0 0,0 0,0 0,0 0,-1 1,1-1,-1 0,1 0,-1 0,0 0,0 1,1-1,-1 0,0 1,-1-1,1 0,0 1,0-1,-1 1,1 0,-1 0,0-2,-3 5,1 1,0-1,1 1,-1 0,0 0,1 0,-1 0,1 0,0 1,0-1,1 1,-1 0,1 0,0 0,0 0,0 1,0-1,1 0,-1 3,0-1,0 0,0 0,0 0,1 1,0-1,0 0,1 1,0-1,0 1,0-1,1 1,0-1,0 0,1 1,0-1,0 0,0 0,1 0,-1 0,1-1,1 1,-1-1,1 0,0 0,1 0,-1 0,1-1,-1 0,1 0,1 0,-1 0,1-1,-1 0,3 1,17 1,-3-3</inkml:trace>
  <inkml:trace contextRef="#ctx0" brushRef="#br0" timeOffset="2667.1">2291 18,'17'-4,"-4"1,1-1,-1 2,1 0,0 0,0 1,0 1,0 1,0 0,-1 0,1 1,6 3,-17-3,0 0,0 1,0 0,-1-1,1 1,-1 0,0 0,0 1,0-1,0 0,0 1,-1-1,1 1,-1-1,0 1,0 0,0 0,-1-1,1 1,-1 0,0 0,0 0,0-1,-1 1,1 0,-1 0,0-1,0 1,0 0,-1-1,1 1,-2 0,-3 58,8-58,0 1,0-1,0 0,1 0,-1-1,1 1,0 0,0-1,0 0,1 0,-1 0,1 0,-1 0,1-1,0 1,0-1,0 0,1 0,-1-1,0 1,1-1,-1 0,1 0,-1-1,1 1,-1-1,1 0,0 0,-1 0,1-1,-1 0,3 0,19 0</inkml:trace>
  <inkml:trace contextRef="#ctx0" brushRef="#br0" timeOffset="3111.462">2968 159,'-24'14,"0"2,1 0,1 1,0 2,2 0,0 1,1 2,1-1,1 2,1 0,1 1,1 1,1 1,8-13,1 0,0 1,1-1,1 1,0 0,0 0,2 0,-1-1,2 1,0 0,1 0,0 0,4 10,-5-17,2 1,-1-1,1 0,0 0,0-1,1 1,0 0,0-1,0 0,1 0,0-1,0 1,1-1,-1 0,1 0,0-1,1 1,-1-2,1 1,0-1,0 0,0 0,0 0,0-1,5 0,-6 0,0-1,1 0,0 0,-1-1,1 1,-1-2,1 1,-1-1,1 0,-1 0,1-1,-1 1,0-1,1-1,-1 1,0-1,5-4,2-5</inkml:trace>
  <inkml:trace contextRef="#ctx0" brushRef="#br0" timeOffset="3661.058">3081 611,'56'-18,"19"15,-74 4,1-1,-1 0,1 0,-1 1,0-1,1 1,-1-1,0 1,0 0,1-1,-1 1,0 0,0 0,0 0,0 0,0 0,0 0,0 0,0 0,-1 0,1 0,0 1,-1-1,1 0,-1 1,1-1,-1 0,1 1,-1-1,0 0,0 1,0-1,0 1,0-1,0 0,0 1,0-1,0 1,-1-1,1 0,-1 1,1-1,-1 0,1 1,-1-1,0 0,0 0,1 0,-1 0,0 0,0 1,-51 64,44-59,1 1,0 0,1 0,0 0,0 1,0-1,1 2,1-1,0 0,-3 9,7-15,0-1,-1 1,2-1,-1 0,0 1,0-1,1 1,-1-1,1 0,0 1,0-1,0 0,0 0,0 1,0-1,1 0,-1 0,1 0,-1-1,1 1,0 0,-1 0,1-1,0 1,0-1,0 0,1 0,-1 0,0 0,0 0,1 0,-1 0,2 0,83 16,-72-16,0 0,0-1,0 0,0-2,0 0,0 0,0-1,0-1,3-3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4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820 618,'-4'-9,"0"1,0 0,-1 0,0 0,0 1,-1-1,0 1,0 1,0-1,-1 1,0 0,-1 1,1-1,-1 2,0-1,0 1,0 0,-1 1,0 0,1 0,-1 1,0 0,0 0,0 1,-1 0,1 1,0 0,0 0,0 1,0 0,0 1,-9 3,2 5,1 2,0 0,1 1,1 0,0 1,1 0,0 1,1 1,1 0,0 0,1 1,1 0,-3 9,8-20,-9 15,1 0,1 1,0 0,2 0,1 1,0 0,2 1,1-1,1 1,0 0,2 0,1 0,1 0,1 0,4 15,-3-31,0 0,1-1,1 0,-1 0,1 0,0-1,1 0,-1 1,1-2,0 1,1-1,-1 0,1 0,0-1,1 0,-1 0,1-1,-1 0,1 0,0 0,0-1,0-1,0 1,1-1,-1-1,0 0,1 0,-1 0,0-1,0 0,0-1,0 0,0 0,0 0,0-1,0-1,3-1,22-10,1-1,-2-2,0-1,-1-1,-2-2,0-1,-1-1,-1-1,-1-2,-2-1,-1 0,-1-2,-1-1,-2 0,-1-2,-1 0,-2 0,6-24,-14 41,-1 0,-1-1,-1 0,0 1,-1-1,-1-1,0 1,-2 0,0-11,-1 22,1 0,-1 0,-1 0,1 0,-1 0,0 0,0 0,-1 1,1-1,-1 1,-1 0,1 0,-1 0,1 0,-2 0,1 1,0 0,-1 0,0 0,0 1,0-1,0 1,0 0,-1 0,0 1,1 0,-1 0,-3 0,-5-1,0 0,0 2,0 0,0 0,-1 2,1-1,0 2,0 0,0 1,0 0,0 1,1 1,-1 0,1 0,0 2,1-1,0 2,0 0,0 0,1 1,0 0,1 1,0 0,0 1,1 0,0 2,6-11,1 0,0 1,0-1,1 1,-1-1,0 1,1-1,0 1,-1 0,1 0,0 0,0 0,1-1,-1 1,1 0,-1 1,1-1,0 0,0 0,0 0,1 0,-1 0,1 0,-1 0,1 0,0-1,0 1,1 0,-1 0,0-1,1 1,0 0,-1-1,1 0,0 1,0-1,1 0,1 1,9 1,1-1,0 0,0-1,0-1,1-1,-1 0,0 0,0-1,0-1,0-1,0 0,0-1,-1 0,1-1,1-1,-10 4,36-10,1-1,-2-3,0-1,-1-3,-1 0,-1-3,0-1,-2-1,-1-2,-2-2,0-1,22-28,-47 48,1-1,-2 0,0 0,0-1,-1 1,0-1,-1-1,0 1,-1 0,1-11,-3 18,-1-1,1 1,-1 0,0 0,0 0,-1-1,1 1,-1 0,-1 0,1 0,0 0,-1 0,0 0,-1 1,1-1,-1 0,1 1,-1 0,-1 0,1 0,-1 0,1 0,-1 1,0-1,0 1,-1 0,-1-1,4 3,0-1,0 1,0 0,0 0,0 0,0 0,0 0,-1 0,1 1,0-1,0 1,-1-1,1 1,0 0,-1 0,1 0,0 0,-1 1,1-1,0 0,0 1,-1 0,1-1,0 1,0 0,0 0,0 1,0-1,0 0,0 0,0 1,0 0,1-1,-1 1,1 0,-1-1,1 1,0 0,-1 0,1 0,0 0,0 1,1-1,-1 0,0 0,1 0,-1 1,1 0,-2 8,1 0,0 0,0 0,1 0,1 0,0 0,0 0,1-1,0 1,1 0,1-1,-1 1,2-1,-1 0,1 0,1-1,0 0,1 2,9 10,1-1,0 0,2-2,0 0,1 0,1-2,2 0,121 95,-129-100,-1 0,0 0,0 2,-1 0,-1 0,0 1,-1 1,0 0,-1 0,-1 1,4 11,-4-7</inkml:trace>
  <inkml:trace contextRef="#ctx0" brushRef="#br0" timeOffset="313.962">1 1662,'104'-13,"0"-5,-1-4,-2-5,0-4,-2-5,-1-4,42-26,200-123,-112 60,101-35,69 13,-368 141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44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0 417,'67'-24,"-2"-2,-1-4,-1-2,16-14,100-101,-179 146,1 0,-1 0,1 0,-1 0,1 0,-1 0,1 0,0 1,-1-1,1 0,0 0,-1 1,1-1,0 0,0 1,0-1,0 1,0-1,0 1,0-1,0 1,0 0,0 0,0-1,0 1,0 0,0 0,0 0,0 0,0 0,0 0,0 0,0 1,0-1,0 0,0 0,0 1,0-1,0 1,0-1,-1 1,1-1,0 1,0 0,0-1,0 1,-1 0,1-1,0 1,-1 0,1 0,-1 0,1 0,-1 0,1 0,-1 0,9 211,53 348,-27-392,-35-167,-1-1,1 1,0 0,0-1,0 1,0-1,0 1,0 0,0-1,0 1,0-1,0 1,1-1,-1 1,0 0,0-1,0 1,1-1,-1 1,0-1,1 1,-1-1,0 1,1-1,-1 0,1 1,-1-1,1 1,-1-1,1 0,-1 1,1-1,-1 0,1 0,-1 1,1-1,-1 0,1 0,0 0,-1 0,1 0,-1 0,1 0,0 0,-1 0,1 0,-1 0,1 0,-1 0,1 0,0-1,-1 1,1 0,-1 0,1-1,-1 1,1 0,-1-1,1 1,-1-1,0 1,1 0,-1-1,1 1,-1-1,0 1,21-41,-18 34,105-309,-47 118,20-60,-67 212,-6 47,-7 10</inkml:trace>
  <inkml:trace contextRef="#ctx0" brushRef="#br0" timeOffset="477.962">1383 22,'13'-5,"1"1,0 0,0 1,0 1,1 0,-1 1,0 1,1 0,6 1,-19 0,0-1,1 0,-1 1,0-1,0 1,0 0,0-1,0 1,0 0,0 0,0 1,-1-1,1 0,0 1,-1-1,1 1,-1-1,1 1,-1 0,0-1,1 1,-1 0,0 0,0 0,0 0,-1 0,1 0,0 0,-1 0,0 0,1 1,-1-1,0 0,0 0,0 0,0 1,-1-1,1 0,0 0,-1 0,0 0,0 2,-42 84,-85 53,127-140,0 0,0-1,0 1,1 0,-1 0,0 1,0-1,1 0,-1 0,0 0,1 0,-1 1,1-1,0 0,-1 1,1-1,0 0,0 0,0 1,0-1,0 0,0 1,0-1,0 0,0 1,1-1,-1 0,1 1,-1-1,1 0,-1 0,1 0,0 1,-1-1,1 0,0 0,0 0,0 0,0 0,0-1,0 1,0 0,0 0,0-1,0 1,0 0,1-1,-1 1,0-1,1 0,-1 1,73 7,187-65,-216 65,-27-3</inkml:trace>
  <inkml:trace contextRef="#ctx0" brushRef="#br0" timeOffset="877.495">1722 671,'34'-9,"29"-4,10 1,-3-3,-9 2,-9 2,-10 4,-7 3,-4 2,-3 1,-1 1,-1 1,1-1,-5-4,-1-2,-5 0</inkml:trace>
  <inkml:trace contextRef="#ctx0" brushRef="#br0" timeOffset="8132.248">2004 332,'0'540,"5"-494,-6-45,1-1,0 1,0 0,0-1,0 1,0 0,0 0,0-1,1 1,-1 0,0-1,0 1,0 0,1 0,-1-1,0 1,1-1,-1 1,0 0,1-1,-1 1,1-1,-1 1,1-1,-1 1,1-1,0 1,-1-1,1 0,0 1,-1-1,1 0,0 0,-1 1,1-1,0 0,-1 0,1 0,0 0,0 0,-1 0,1 0,0 0,-1 0,1 0,0 0,0 0,-1-1,1 1,0 0,-1 0,1-1,-1 1,1-1,0 1,-1 0,1-1,-1 1,1-1,8-12,-1-2</inkml:trace>
  <inkml:trace contextRef="#ctx0" brushRef="#br0" timeOffset="9917.597">2484 954,'15'0,"1"0,0-1,-1-1,1-1,-1 0,1-1,-1 0,-1-1,1-1,-1 0,0-2,0 1,0-1,10-9,142-109,-143 104,126-142,-147 162,0 0,1 0,-1-1,0 1,-1 0,1-1,0 0,-1 1,0-1,1 0,-1 0,0 0,0 0,-1 0,1 0,-1 0,1 0,-1 0,0 0,0 0,0 0,-1 0,1 0,-1 0,1 0,-1 0,0 0,0 0,-1 0,1 0,-1 1,1-1,-1 0,0 1,0 0,0-1,0 1,0 0,0 0,-1 0,1 0,-1 0,1 1,-1-1,0 1,0 0,0 0,0 0,0 0,0 0,-7 3,1 0,-1 0,1 1,0 0,0 1,0 0,0 1,1-1,-1 2,1-1,1 1,-1 0,1 1,0 0,0 0,1 0,0 1,0 0,1 0,-2 5,0-2,0 0,0 1,1 0,1 0,0 1,1 0,0-1,1 1,0 1,1-1,0 6,2-13,-1 0,2 0,-1-1,1 1,0 0,0 0,0 0,1-1,0 1,0-1,0 1,1-1,0 0,0 0,0 0,0 0,1-1,0 1,0-1,0 0,1 0,-1-1,1 1,0-1,0 0,5 2,2 0,0-1,-1 0,2-1,-1 0,0-1,1 0,-1-1,1-1,-1 0,1 0,-1-1,1-1,-1 0,0-1,2-1,178-68,-182 67,14-7,-1 0,-1-2,0-1,-1-1,-1 0,0-2,-1 0,14-20,-26 32,-2-1,1 0,-1 0,0-1,0 1,-1-1,0 0,-1 0,0-1,0 1,0-1,-1 1,-1-1,1-1,-2 9,0-1,0 1,-1 0,1 0,0-1,0 1,-1 0,1 0,-1 0,1-1,-1 1,1 0,-1 0,0 0,0 0,1 0,-1 0,0 0,0 0,0 1,0-1,0 0,0 0,0 1,0-1,0 1,-1-1,1 1,0-1,0 1,0 0,-1-1,1 1,0 0,-1 0,1 0,0 0,0 0,-1 0,1 1,0-1,0 0,0 1,-1-1,-51 24,46-18,1 0,0 0,0 1,1 0,0 0,0 1,1 0,-1-1,2 1,-1 1,1-1,0 0,1 1,0-1,1 1,-1 0,1 0,1 0,0 0,0-1,1 1,0 0,1 0,0-1,0 1,0-1,1 1,1-1,-1 0,1 0,1 0,0-1,0 0,0 0,1 0,0 0,0-1,3 0,-1 0,2-1,-1 0,0 0,1-1,0 0,0-1,0 0,1-1,-1 0,0-1,1 0,-1 0,1-1,0-1,-1 0,1 0,7-2,6-3,0 0,1-1,-2-2,1 0,-2-2,1 0,6-6,-6 1,-1-1,-1 0,0-2,-2 0,0-1,-1-1,-1-1,-1 0,0-1,2-9,-16 30,0 0,-1 0,1 0,0-1,-1 1,1 0,-1-1,0 0,0 1,0-1,0 0,0 1,-1-1,1 0,-1 0,1 0,-1 1,0-1,0 0,-1 0,1 0,-1 0,1 1,-1-1,0 0,0 0,0 1,0-1,0 1,-1-1,1 1,-1 0,0-1,0 1,0 0,0 0,0 0,0 0,0 1,-1-1,1 0,0 1,-1 0,0-1,1 1,-1 0,0 1,1-1,-1 0,0 1,0-1,0 1,1 0,-2 0,-3 3,0 0,1 1,-1 0,1 0,0 0,0 1,0 0,0 0,1 1,0-1,0 1,1 0,0 1,0-1,0 1,1-1,-1 1,2 0,-1 1,1-1,0 0,1 1,-1-1,2 1,-1-1,1 1,0-1,0 1,1-1,0 1,1-1,-1 1,2 2,1 0,1 1,0-1,0 0,1 0,0-1,1 0,0 0,0 0,1-1,0 0,1 0,-1-1,1 0,1-1,-1 0,1-1,0 1,1-2,-1 0,1 0,0-1,0 0,0 0,0-2,0 1,1-1,-1-1,0 0,1-1,4-1,-8 1,-1 0,0-1,1 0,-1 0,0-1,0 0,-1 0,1-1,0 0,-1 0,0 0,0-1,0 0,1-2,11-8</inkml:trace>
  <inkml:trace contextRef="#ctx0" brushRef="#br0" timeOffset="10334.715">4346 78,'15'-7,"0"1,0 1,0 0,1 1,-1 1,1 0,0 1,0 1,11 1,-26-1,0 1,0 0,0 0,0 0,1 0,-1 0,0 0,0 0,0 0,0 1,0-1,1 0,-1 1,0-1,0 1,0-1,0 1,0 0,0-1,0 1,-1 0,1 0,0-1,0 1,0 0,-1 0,1 0,0 0,-1 0,1 0,-1 0,1 0,-1 0,0 0,1 1,-1-1,0 0,0 0,0 0,0 0,0 0,0 1,0-1,0 0,0 0,-1 0,1 0,0 0,-1 1,1-1,-1 0,1 0,-1 0,-35 54,-4 14,39-67,0 0,1 0,-1 0,1 0,-1 0,1 0,0 0,0 0,0 0,0 0,0 1,0-1,1 0,-1 0,1 0,-1 0,1 0,0 0,0 0,0 0,0-1,0 1,0 0,0 0,1-1,-1 1,1-1,-1 1,1-1,-1 0,1 1,0-1,0 0,0 0,1 0,12 3,1 0,-1-2,1 0,0 0,-1-2,1 0,0-1,-1 0,11-3,31-8,-32 5</inkml:trace>
  <inkml:trace contextRef="#ctx0" brushRef="#br0" timeOffset="10665.147">5221 220,'-7'55,"-1"0,-4-1,-1-1,-3 0,-2 0,-2-2,-17 27,19-49,-3 0,0-2,-2-1,0 0,-21 15,-20 24,34-42,19-21</inkml:trace>
  <inkml:trace contextRef="#ctx0" brushRef="#br0" timeOffset="11352.718">4798 304,'143'179,"10"-14,67 50,-210-207,-3-4</inkml:trace>
  <inkml:trace contextRef="#ctx0" brushRef="#br0" timeOffset="12132.681">5334 163,'-1'-1,"0"0,1 0,-1 0,1 0,-1-1,1 1,-1 0,1 0,0-1,-1 1,1 0,0-1,0 1,0 0,0-1,0 1,1 0,-1 0,0-1,1 1,-1 0,0-1,1 1,0 0,-1 0,1 0,0 0,-1 0,1 0,0 0,0 0,0 0,0 0,0 0,0 0,0 0,0 1,0-1,1 1,-1-1,50-28,-31 22,-10 2,1 1,0 0,0 1,0 0,0 1,0 0,1 0,-1 1,1 1,-1 0,3 1,-12-1,-1 1,1-1,0 1,0 0,0 0,0 0,-1-1,1 1,-1 1,1-1,0 0,-1 0,0 1,1-1,-1 1,0-1,0 1,0-1,0 1,0 0,0-1,0 1,0 0,-1 0,1 0,-1 0,1 0,-1-1,0 1,0 0,0 0,0 0,0 0,0 0,-1 0,1 0,0 0,-1 0,0-1,0 2,-38 68,-22 27,60-97,1 1,0 0,0-1,0 1,0 0,0-1,0 1,1 0,-1-1,0 1,1 0,-1-1,1 1,0-1,0 1,-1-1,1 1,0-1,0 0,1 1,-1-1,0 0,0 0,0 0,1 0,-1 0,1 0,-1 0,1 0,-1 0,1-1,-1 1,1-1,-1 1,1-1,0 0,-1 1,1-1,0 0,0 0,-1 0,2 0,75-3,62-35,-123 31</inkml:trace>
  <inkml:trace contextRef="#ctx0" brushRef="#br0" timeOffset="14588.92">6124 530,'14'0,"10"0,6 0,2 0,0 0,1-5,-2-1,-1 0,0 1,-1 1,-1 2,1 1,-1 0,-5 6,-11 2,-8-1</inkml:trace>
  <inkml:trace contextRef="#ctx0" brushRef="#br0" timeOffset="14833.604">6040 784,'38'0,"28"-5,11-1,-2 0,-9 1,-11 1,-10 2,-8 1,-6 0,-2 1,-7 0</inkml:trace>
  <inkml:trace contextRef="#ctx0" brushRef="#br0" timeOffset="16084.209">7366 304,'-56'7,"0"3,1 1,1 4,-53 20,85-26,0 1,1 0,0 2,1 0,0 2,1 0,0 1,1 1,1 1,1 0,0 1,1 1,1 1,9-13,0 0,1 0,0 1,0 0,0 0,1 0,1 0,-1 0,1 1,1-1,0 1,0-1,0 1,1-1,1 1,-1 0,1-1,1 1,-1-1,1 0,1 1,0-1,0 0,1 0,-1-1,2 1,-1-1,1 0,0 0,1 0,-1-1,1 0,1 0,-1 0,1-1,0 0,3 1,8-1,0-1,0 0,1-2,-1 0,1-1,0-1,-1-1,1 0,-1-2,1 0,-1-1,0-1,0 0,0-1,-1-2,0 1,3-4,-19 11,28-11</inkml:trace>
  <inkml:trace contextRef="#ctx0" brushRef="#br0" timeOffset="16403.134">7648 445,'-51'63,"18"-26,3 2,0 1,3 1,-22 45,47-84,0 1,0 0,0-1,1 1,-1 0,1 0,0 0,0 1,0-1,0 0,0 0,1 1,-1-1,1 0,0 1,0-1,0 0,1 0,-1 1,1-1,-1 0,1 0,0 1,1-1,-1 0,0 0,1 0,0 0,0-1,0 1,0 0,0-1,0 1,0-1,1 0,0 0,-1 0,1 0,0 0,1 0,16 1,-1 0,2-1,-1-1,0-1,0-1,0 0,7-3,-15 3,5-1,1-1,-1-1,0-1,0 0,-1-1,1-1,-1 0,0-1,-1-1,0 0,-1-2,0 1,0-2,-1 1,0-2,-1 0,-1 0,0-1,-1-1,5-10,-12 20,0-1,0 0,-1 0,0 0,0 0,-1 0,0-1,0 1,0 0,-1-1,0 1,0-1,0 1,-1 0,0-1,0 1,-1 0,0 0,0 0,0 0,-1 0,0 0,0 0,0 1,-1 0,0 0,0 0,0 0,-1 0,1 1,-1 0,0 0,0 0,-1 0,1 1,-1 0,0 0,0 1,0-1,-3 0,-50-9,34 11</inkml:trace>
  <inkml:trace contextRef="#ctx0" brushRef="#br0" timeOffset="16919.134">8015 841,'85'-112,"59"-63,-41 58,-103 117,0 0,0 1,-1-1,1 0,0 1,0-1,0 0,0 1,0-1,0 1,0-1,0 0,0 1,0-1,0 0,0 1,0-1,0 1,0-1,0 0,0 1,0-1,0 0,0 1,1-1,-1 0,0 1,0-1,1 0,-1 1,0-1,0 0,1 1,-1-1,0 0,1 0,-1 0,0 1,1-1,-1 0,0 0,1 0,-1 0,0 0,1 1,-1-1,0 0,1 0,-1 0,1 0,-1 0,0 0,1 0,-1 0,1-1,-1 1,0 0,1 0,-1 0,0 0,1 0,-12 34,11-34,-4 10,0 1,0-1,1 1,1-1,0 1,0 0,1 0,1 0,0 0,0 0,1 0,0 0,1 0,0-1,2 5,-2-12,0 0,0 0,0 0,0 0,1 0,-1-1,1 1,0-1,0 0,0 1,0-1,0-1,0 1,0 0,1-1,-1 1,1-1,-1 0,1 0,-1-1,1 1,0-1,-1 0,1 0,0 0,-1 0,2 0,99-25,-82 13,1-1,-2-1,0-1,-1-1,0-1,-1 0,-1-1,-1-2,4-5,23-70,-44 92,1 1,0 0,-1-1,0 1,1-1,-1 1,0 0,0-1,0 1,-1-1,1 1,0 0,-1-1,0 1,1 0,-1-1,0 1,0 0,-1 0,1 0,0 0,-1 0,1 0,-1 0,1 0,-1 1,0-1,0 1,0-1,0 1,0 0,0 0,0-1,0 1,-1 1,1-1,0 0,0 1,-1-1,1 1,-1-1,-19 0</inkml:trace>
  <inkml:trace contextRef="#ctx0" brushRef="#br0" timeOffset="17366.878">9229 304,'-30'8,"1"2,0 0,0 2,1 1,1 1,-7 6,32-19,0-1,-1 1,1 0,0 0,0 0,0 1,0-1,0 0,0 1,0-1,0 1,0 0,1-1,-1 1,1 0,-1 0,1 0,0 0,0 0,0 1,0-1,0 0,0 0,1 1,-1-1,1 0,0 1,-1-1,1 1,0-1,0 0,1 1,-1-1,0 1,1-1,0 0,-1 1,1-1,0 0,0 0,0 0,0 0,1 1,-1-2,1 1,-1 0,1 0,-1 0,1-1,0 1,0-1,1 1,68 30,32 18,-99-48,-1 1,0 0,0 0,0 0,-1 0,1 0,-1 0,1 1,-1-1,0 1,0 0,-1-1,1 1,-1 0,0 0,0 0,0 0,-1 0,1 0,-1 0,0 1,0-1,0 0,-1 0,0 1,-3 4,0 0,-1-1,0 0,0 0,-1 0,0-1,-1 0,1 0,-1-1,-1 0,1 0,-1 0,0-1,0 0,-1-1,0 0,1 0,-1-1,-1 0,1 0,-4 0,-42 9,31-9</inkml:trace>
  <inkml:trace contextRef="#ctx0" brushRef="#br0" timeOffset="17631.7">9708 163,'0'39,"0"26,0 8,0-5,0-8,0-10,0-8,0-7,0-5,0-2,-5-6,-1-2,-5-5,0-9,1-6</inkml:trace>
  <inkml:trace contextRef="#ctx0" brushRef="#br0" timeOffset="17889.709">9427 361,'38'-5,"32"-2,9 1,-4 6,-11 3,-5 1,-9 5,-8 0,-11-1</inkml:trace>
  <inkml:trace contextRef="#ctx0" brushRef="#br0" timeOffset="18115.832">10245 728,'-5'19,"-1"6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27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707 185,'-84'193,"-76"243,54-170,103-247,12-26,15-29,116-250,48-217,-172 455,-10 89,-7-15,2-1,0 1,2 0,0-1,2 1,1-1,1 0,1-1,7 14,111 299,-125-335,-1-1,0 1,1 0,-1-1,1 1,0 0,-1-1,1 1,0-1,0 1,0-1,0 1,0-1,0 0,1 1,-1-1,0 0,1 0,-1 0,1 0,-1 0,1 0,-1-1,1 1,0 0,-1-1,1 1,0-1,-1 0,1 0,0 1,0-1,-1 0,1 0,0-1,0 1,-1 0,1-1,0 1,-1 0,1-1,0 0,-1 0,1 1,-1-1,1 0,-1 0,1 0,-1 0,0-1,0 1,1-1,10-16,0 0,-2-1,0-1,-1 0,-1 0,-1-1,-1 0,3-17,8-21,3-7,-3-1,-2-1,-4 0,-2-1,-3-9,18-95,-17 150,0 6</inkml:trace>
  <inkml:trace contextRef="#ctx0" brushRef="#br0" timeOffset="1069.057">1328 749,'12'3,"1"0,0-1,0-1,0-1,0 0,0 0,0-1,0-1,0 0,0-1,0 0,-1-1,1 0,-1-1,0-1,-1 1,1-2,-1 0,-1 0,1-1,-1-1,0 1,-1-2,0 1,-1-1,0 0,0-1,-1 0,0 0,-1-1,-1 0,0 0,2-5,-7 14,1 0,-1 0,1 1,-1-1,0 0,0 0,0 0,-1 0,1 0,-1 0,1 0,-1 0,0 0,0 1,-1-1,1 0,0 1,-1-1,1 1,-1-1,0 1,0 0,0 0,0 0,0 0,-1 0,1 0,-1 1,1-1,-1 1,1-1,-1 1,0 0,0 0,0 0,1 1,-1-1,0 1,0-1,-1 1,-5-1,0 0,0 1,-1 0,1 0,0 1,0 0,0 1,0 0,0 1,0-1,1 2,-7 2,3 3,0 1,0 0,1 0,1 1,0 1,0-1,1 2,1-1,0 1,1 1,0-1,1 1,1 0,0 1,0-1,2 1,0 0,1 0,0 0,1 0,1 0,0 1,2 5,-1-15,0-1,0 0,1 1,0-1,0 0,1 0,-1 0,1 0,0 0,1-1,-1 1,1-1,0 0,0 0,0 0,0 0,1-1,-1 0,1 0,0 0,0 0,0-1,0 0,1 0,-1-1,0 1,1-1,-1 0,1 0,0-1,-1 0,1 0,0 0,2-1,15-3,1-2,-1 0,0-1,0-2,-1 0,0-2,-1 0,0-1,-1-1,0-1,-1-1,3-4,148-127,-130 88,-40 57,-1 1,1-1,-1 1,1 0,-1-1,1 1,-1-1,1 1,-1 0,1 0,-1-1,0 1,1 0,-1 0,1 0,-1-1,0 1,1 0,-1 0,0 0,1 0,-1 0,0 0,1 1,-1-1,1 0,-1 0,0 0,1 0,-1 1,1-1,-1 0,1 1,-1-1,0 0,1 1,0-1,-1 1,1-1,-1 1,1-1,-1 1,1-1,0 1,-1-1,1 1,0 0,0-1,0 1,-1-1,1 1,0 0,0-1,0 1,0-1,0 1,0 0,0-1,0 1,0 0,-5 5,0 1,1 0,0 0,0 0,1 0,-1 1,2-1,-1 1,1 0,0 0,1 0,-1 0,2 0,-1 0,1 1,0-1,1 0,0 0,1 0,-1 0,1 0,1 0,-1-1,3 6,2-9,0 0,1 0,-1-1,0 0,1 0,0-1,0 0,-1 0,1-1,0 0,1 0,-1-1,0 0,0 0,0-1,0 0,7-2,4-2,-1 0,1-1,-2-1,1-1,-1-1,0 0,-1-1,0-1,-1 0,0-1,-1-1,0 0,-1-1,11-15,16-11,-16 21,-15 38,-11 0,4 81,-2-98,1 1,0 0,0 0,0 0,0-1,1 1,-1-1,1 1,-1-1,1 0,0 1,0-1,0 0,0 0,1 0,-1 0,0-1,1 1,-1-1,1 1,0-1,-1 0,1 0,0 0,0 0,0-1,0 1,-1-1,1 0,0 0,0 0,0 0,4 0,-1-1,0 1,1-1,-1-1,0 1,0-1,0 0,0-1,0 0,-1 0,1 0,-1 0,0-1,0 0,0 0,0 0,0 0,-1-1,3-4,67-108,-59 91,-11 17,0-1,0 0,0 0,-1 0,-1 0,0 0,0-1,-1 1,0-11,-1-3</inkml:trace>
  <inkml:trace contextRef="#ctx0" brushRef="#br0" timeOffset="2300.281">3754 383,'-26'9,"1"1,0 2,0 1,1 1,1 0,0 2,1 1,1 1,0 0,-1 5,18-20,1 0,0 0,1 0,-1 1,0 0,1-1,0 1,0 0,0 0,0 0,1 0,-1 0,1 1,0-1,1 0,-1 0,1 1,-1-1,1 1,1-1,-1 0,1 1,-1-1,1 0,0 1,1-1,-1 0,1 0,0 0,0 0,0 0,0-1,1 1,0-1,-1 1,1-1,0 0,1 0,-1 0,1 0,-1-1,1 1,0-1,-1 0,1 0,1-1,-1 1,0-1,0 0,0 0,4 0,5-3,-1 0,1-1,-1-1,0 0,-1 0,1-2,-1 1,0-1,0-1,0 0,-1-1,0 1,-1-2,0 0,0 0,-1 0,0-1,5-9,154-192,-167 210,1 0,-1-1,0 1,1-1,-1 1,0 0,1-1,0 1,-1 0,1-1,0 1,0 0,0 0,-1 0,1 0,0 0,1 0,-1 0,0 0,0 0,0 0,0 1,1-1,-1 0,0 1,1-1,-1 1,1-1,-1 1,0 0,1 0,-1 0,1 0,-1 0,1 0,-1 0,0 0,1 0,-1 1,1-1,-1 0,0 1,1-1,-1 1,0 0,1-1,-1 1,0 0,1 0,5 129,-9-90,10 193,5-105,-7 1,-8 108,2-204,-2 1,-1-1,-2 0,-1 0,-1 0,-2-1,-2 0,0-1,-12 21,18-45,1-1,-1 0,1 0,-2 0,1-1,-1 0,0 0,0 0,0 0,0-1,-1 0,0-1,0 1,0-1,0-1,0 1,-1-1,1-1,-1 1,1-1,-1-1,0 1,1-1,-1 0,0-1,1 0,-1 0,0-1,1 0,0 0,-1-1,1 0,-4-2,3-2,0 0,1 0,0-1,0 0,1-1,0 1,0-1,1-1,0 1,1-1,0 1,0-1,1 0,0-1,1 1,0 0,1-1,0 1,1-1,0 1,0-1,1 1,1-1,-1 1,2 0,0-1,0 1,2-4,3-10,0 1,2-1,0 2,2-1,0 1,2 1,0 1,2 0,0 0,1 1,144-129,-59 81,-84 58</inkml:trace>
  <inkml:trace contextRef="#ctx0" brushRef="#br0" timeOffset="2817.395">4685 467,'-39'13,"-1"2,2 1,0 3,1 1,1 1,1 2,1 2,1 1,1 1,-19 23,46-43,0 1,0-1,1 1,0 0,0 0,1 1,0-1,0 0,1 1,-1 8,2-14,1 0,-1 1,1-1,0 0,0 0,0 1,1-1,-1 0,1 0,0 0,0 0,0 0,0 0,1 0,-1 0,1 0,-1 0,1-1,0 1,0-1,1 1,-1-1,0 0,1 0,-1 0,1 0,0 0,-1 0,1-1,0 0,0 1,6-1,0-1,0 0,0 0,0-1,0 0,0 0,-1-1,1 0,0-1,-1 0,1 0,-1-1,0 0,0 0,-1-1,1 0,-1 0,1-2,35-25,-3-2,0-2,33-40,85-73,-148 141,46-29,-55 36,0 1,1-1,-1 1,0-1,1 1,-1-1,1 1,-1 0,1 0,-1 0,1 0,-1 0,0 0,1 0,-1 0,1 0,-1 1,1-1,-1 1,0-1,1 1,-1 0,0-1,1 1,-1 0,0 0,0 0,0 0,0 0,0 0,0 0,0 0,0 0,0 1,0-1,-1 0,1 0,0 1,0 0,2 12,1 0,-1 1,-1-1,-1 1,0-1,-1 1,0-1,-1 1,-2 2,1 28,20 86,-17-126,1-1,-1 1,1-1,0 0,1 1,-1-1,1 0,0 0,0-1,0 1,0 0,1-1,0 0,-1 0,1 0,0 0,0-1,1 0,-1 0,1 0,-1 0,1 0,-1-1,1 0,0 0,0 0,17 0</inkml:trace>
  <inkml:trace contextRef="#ctx0" brushRef="#br0" timeOffset="3436.513">5081 947,'210'-259,"-162"193,-23 37,2 1,0 1,2 1,1 1,8-4,-24 18,-14 10,1 0,-1 0,1 0,0 0,-1-1,1 1,0 0,0 0,0 0,0 1,0-1,0 0,0 0,0 0,0 1,0-1,0 0,0 1,1-1,-1 1,0 0,0-1,1 1,-1 0,0 0,0 0,1 0,-1 0,0 0,1 0,-1 0,0 0,0 1,1-1,-1 0,0 1,0-1,0 1,1 0,-1-1,0 1,0 0,0-1,0 1,0 0,0 0,0 0,-1 0,1 0,0 0,0 1,-47 131,41-122,0-1,0 1,2 0,-1 1,1-1,1 0,0 1,0 0,1-1,1 1,0 0,1 0,1 9,-1-19,-1-1,1 1,0-1,0 1,0-1,0 0,0 1,0-1,0 0,1 0,-1 0,0 0,1 0,-1 0,1 0,-1 0,1-1,-1 1,1 0,-1-1,1 1,0-1,-1 0,1 0,0 1,-1-1,1 0,0 0,-1-1,1 1,0 0,-1 0,1-1,-1 1,1-1,0 0,-1 1,1-1,-1 0,0 0,2-1,60-40,178-153,-233 188,-2 0,1 0,0 1,0 0,0 0,1 1,-1 0,1 0,1 1,-1 0,0 1,1-1,0 2,0-1,0 1,2 0,-9 4,1 0,-1 0,0 0,0 0,1 0,-1 1,-1-1,1 1,0-1,-1 1,1 0,-1-1,0 1,0 0,0 0,0 0,0 0,-1 0,1 0,-1 0,0 0,0 0,0 0,0 1,0-1,-1 0,0 0,1 0,-1 0,0-1,0 1,-1 0,1 0,-1 0,0 0,-60 202,61-202,0 0,1 0,0 0,-1-1,1 1,0 0,0 0,0 0,1 0,-1-1,1 1,0 0,-1 0,1-1,0 1,1 0,-1-1,0 1,1-1,-1 1,1-1,0 0,0 0,0 0,2 2,6-2</inkml:trace>
  <inkml:trace contextRef="#ctx0" brushRef="#br0" timeOffset="3803.428">6182 777,'52'3,"1"-3,-1-2,1-2,-1-2,0-3,3-3,-32 9,-1-1,1-1,-1 0,0-2,0-1,-1 0,0-2,-1-1,0 0,0-1,-1-1,-1-1,0-1,-1 0,-1-1,3-5,-16 17,0 1,0-1,-1 0,1 0,-1 0,0 0,0-1,-1 1,1-1,-1 1,0-1,0 1,0-1,-1 0,0 1,0-1,0 0,0 1,-1-1,0 0,0 1,0-1,0 1,-1-1,1 1,-1 0,-1 0,1-1,0 1,-1 1,0-1,0 0,0 1,0-1,-3 0,-10 1,-1 1,1 0,-1 2,0 0,1 1,-1 0,1 2,-1 0,1 0,0 2,0 0,1 1,-1 0,1 2,0-1,-3 5,-2-2,0 2,1 0,1 2,0 0,1 0,0 2,-12 16,23-26,1 0,0 1,1-1,-1 1,1 0,1 1,-1-1,1 1,1-1,-1 1,1 0,1 0,-1 0,1 0,1 0,-1 0,2 0,-1 0,1 0,0 0,0 0,1 0,2 4,2-1,2-1,-1 0,1 0,0-1,1 0,0 0,1-1,0 0,0-1,0 0,1-1,0 0,0 0,1-1,0-1,-1 0,2-1,1 1,49 13,1-2,1-3,45 1,13 3,-80-9</inkml:trace>
  <inkml:trace contextRef="#ctx0" brushRef="#br0" timeOffset="5101.262">1 1455,'430'-11,"126"-35,-89-1,53 25,56-12,161 22,-467 14,252-3,-57-26,-9 16,-247-3,128 11,-235 3,350 29,-423-29,162 2,119-16,-81 0,95 11,-227 3,133-29,-34 30,-172-1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1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1139,'34'7,"0"-3,1-1,0-1,-1-2,1-1,-1-2,1-2,-1 0,-1-3,1-1,14-6,18-17,0-3,-3-3,-1-3,-1-3,-3-2,-2-2,-2-3,-3-2,-1-2,-3-3,-3-1,15-31,153-274,-201 342,-9 17,0-1,1 0,0 1,0 0,0 0,0 0,1 0,0 0,0 1,0-1,1 1,-1 0,1 0,2-1,-5 6,0-1,0 1,-1 0,1-1,-1 1,1 0,-1 0,1 0,-1 0,0 1,1-1,-1 0,0 0,0 1,0-1,0 1,0-1,0 1,0-1,0 1,-1 0,1-1,-1 1,1 0,-1-1,0 1,1 0,-1 0,0-1,0 1,0 1,1 2,10 56,-3 1,-3 0,-2-1,-5 47,1-44,4-12,-2-1,-3 1,-2-1,-2 0,-2 0,-3-1,-1 0,-3-1,-21 47,19-69,0-2,-2 1,0-2,-2-1,-1 0,0-2,-2 0,0-2,-2 0,-20 10,27-18,0-2,0 0,-1-1,-1-1,1-1,-1-1,0-1,0 0,0-2,-1 0,1-2,-1 0,1-2,0 0,-1-1,1-1,1-1,-1-1,0-1,14 4,-1-1,1 1,0-2,-1 1,2-1,-1 0,1 0,0-1,0 0,0 0,1-1,0 1,0-1,0 0,1 0,0-1,1 1,0-1,0 0,0 0,1 0,0 0,1 0,0-1,0 1,1 0,0-4,0-22,1 4</inkml:trace>
  <inkml:trace contextRef="#ctx0" brushRef="#br0" timeOffset="269.832">1778 800,'0'39,"-5"21,-1 7,0-5,1-7,1-13</inkml:trace>
  <inkml:trace contextRef="#ctx0" brushRef="#br0" timeOffset="519.465">1749 377,'0'0</inkml:trace>
  <inkml:trace contextRef="#ctx0" brushRef="#br0" timeOffset="889.173">1976 1251,'69'-138,"84"-123,-149 255,13-17,-17 23,0-1,1 1,-1 0,0 0,0 0,1-1,-1 1,0 0,1 0,-1 0,0 0,1-1,-1 1,0 0,1 0,-1 0,0 0,1 0,-1 0,0 0,1 0,-1 0,0 0,1 0,-1 0,0 0,1 0,-1 0,0 1,1-1,-1 0,0 0,0 0,1 0,-1 1,0-1,1 0,-1 0,0 1,0-1,1 0,-1 0,0 1,0-1,0 0,0 1,1-1,-1 0,0 0,0 1,0-1,0 0,0 1,0-1,0 1,0-1,0 0,0 1,0-1,0 0,0 1,0-1,0 0,0 1,0-1,-1 0,1 1,0-1,11 133,-7-119,0-1,1 0,0 0,1 0,1-1,0 0,0 0,2 0,-1-1,8 6,-15-15,1 0,0-1,0 1,0-1,0 0,0 1,0-1,1 0,-1 0,0 0,0-1,1 1,-1-1,1 1,-1-1,1 0,-1 0,0 0,1 0,-1 0,1 0,-1-1,1 1,-1-1,0 0,1 0,-1 0,0 0,0 0,0 0,0 0,0-1,0 1,0-1,0 0,0 1,-1-1,1 0,-1 0,1 0,58-87,7-60,-55 132</inkml:trace>
  <inkml:trace contextRef="#ctx0" brushRef="#br0" timeOffset="1272.197">3049 773,'-13'-1,"0"0,0 1,0 1,0 0,0 1,0 0,1 1,-1 1,1 0,0 0,0 2,0-1,1 1,0 1,0 0,0 0,1 1,0 1,1 0,0 0,0 1,-3 5,7-8,1 1,-1-1,2 1,-1 0,1 0,0 1,1-1,0 1,0-1,1 1,0 0,0 0,1 0,0-1,1 1,0 0,0 0,1-1,0 1,0-1,1 1,0-1,1 0,1 1,2 0,1 0,0-1,1 0,0-1,0 0,1 0,0-1,0 0,0 0,1-1,0-1,0 0,0-1,0 0,1 0,-1-1,1-1,0 0,-1 0,1-1,0-1,-1 0,1 0,-7 0,0 1,0-1,0 0,-1-1,1 1,0-1,-1 0,1 0,-1-1,0 1,0-1,0 0,0 0,0 0,-1 0,1-1,-1 0,0 1,0-1,2-4,6-6</inkml:trace>
  <inkml:trace contextRef="#ctx0" brushRef="#br0" timeOffset="1754.018">3359 1054,'25'0,"0"-1,-1-2,1 0,0-2,-1 0,0-2,-1-1,19-8,36-48,-76 62,0-1,0 1,0 0,0-1,-1 1,1-1,-1 0,0 1,0-1,0 0,0 0,0 0,-1 0,1 0,-1 0,0 0,0 0,0 0,0 0,0 0,-1 0,1 0,-1 1,0-1,0 0,0 0,0 0,-1 1,1-1,-1 0,-1-1,-3 0,0 0,-1 0,0 1,1 0,-1 0,0 1,0 0,-1 0,1 1,0-1,-1 2,1-1,0 1,-1 0,1 1,0-1,-1 2,1-1,0 1,-2 0,-4 2,0 0,0 1,0 0,1 1,0 1,0 0,0 0,1 1,0 0,1 1,-1 1,2 0,0 0,0 0,0 1,2 1,-1-1,1 1,1 0,0 1,0 2,4-8,1 0,0 0,0 0,0 0,1 1,0-1,0 0,0 0,1 0,1 0,-1 0,1 0,0 0,0-1,1 1,0 0,0-1,1 0,0 0,0 0,0 0,1-1,0 0,0 0,0 0,1 0,12 11,1-1,1 0,0-2,1 0,1-2,0 0,3 0,170 42,-139-46,-32-5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5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456 105,'-3'-5,"0"0,0 0,-1 0,1 1,-1 0,0 0,0 0,-1 0,1 1,-1-1,0 1,1 0,-2 1,1-1,0 1,0 0,-1 0,1 1,-1-1,1 1,-1 0,0 1,1 0,-1 0,0 0,0 0,1 1,-1 0,-4 1,-11 9,0 2,2-1,-1 2,2 1,0 0,0 2,2 0,0 0,1 2,1-1,0 2,2 0,-8 18,11-25,1 0,1 0,0 1,1 0,0 1,1-1,1 1,0 0,1 0,1 0,0 1,1-1,1 14,1-26,-1 0,1-1,-1 1,1 0,0-1,0 1,0 0,0-1,0 1,1-1,-1 0,1 1,-1-1,1 0,0 0,0 0,0 0,0-1,0 1,1 0,-1-1,1 1,-1-1,1 0,-1 0,1 0,-1 0,1-1,0 1,-1 0,1-1,0 0,0 0,0 0,-1 0,2 0,101-24,-70 5,-2-1,0-2,-1-1,-1-2,-1-1,-1-1,-2-1,5-8,1 1,-5 7,-3-2,0-1,-2-1,-1 0,-2-2,-1 0,6-20,-20 93,-6 1,-3-20,2 0,1 0,0 0,2 0,0 0,1 0,1 0,1 0,0-1,2 0,0 0,2 0,0-1,0 1,2-2,0 0,9 10,-14-21,0 0,1 0,0-1,0 1,0-2,1 1,0-1,-1 0,2 0,-1 0,0-1,1-1,-1 1,1-1,0 0,0-1,0 0,0 0,3-1,12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5.9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1,'33'4,"21"3,6-1,-2-1,-6-2,-8-1,-6-1,-5 0,-3-1,-2 0,0-1,-2 1,-4-5,-1-1,-4 0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30,'38'0,"28"0,6-5,-3-1,-9 0,-10 1,-9 1,-6 2,-4 1,-8 1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46.9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1 621,'171'460,"-131"-335,-39-124,-1 0,1 0,-1 0,1-1,-1 1,1 0,0-1,0 1,-1-1,1 1,0 0,0-1,-1 0,1 1,0-1,0 1,0-1,0 0,0 0,-1 0,1 1,0-1,0 0,0 0,0 0,0 0,0 0,0-1,0 1,0 0,0 0,-1-1,1 1,0 0,0-1,0 1,0-1,-1 1,1-1,0 1,-1-1,1 0,0 1,-1-1,1 0,-1 1,1-1,-1 0,1 0,-1 0,1 1,-1-1,0 0,1 0,-1 0,0 0,0 0,0 0,0 0,0 0,0 0,0 1,0-1,0 0,0 0,-1 0,1 0,0 0,0 0,-1 0,123-455,-77 349,-32 89</inkml:trace>
  <inkml:trace contextRef="#ctx0" brushRef="#br0" timeOffset="617.005">1016 537,'-52'17,"32"-13,0 1,1 0,-1 2,1 1,1 0,-1 1,1 1,1 1,0 0,1 1,0 1,0 1,2 0,-5 6,17-17,0 0,0 1,1-1,-1 1,1 0,-1-1,1 1,1 0,-1 0,0 0,1 0,0 0,0 0,0 0,0 0,1-1,0 1,-1 0,1 0,1 0,-1-1,0 1,1 0,0-1,0 0,0 1,0-1,1 0,-1 0,1 0,0 0,-1 0,1-1,1 0,-1 1,0-1,0 0,1 0,0-1,-1 1,1-1,0 0,-1 0,1 0,0 0,3 0,2-2,1 0,0 0,-1-1,1-1,-1 1,0-2,0 1,0-1,0 0,-1-1,5-3,-2 2,178-133,-175 127,7-4,-1-1,0-1,-2-1,0-1,-2 0,0-1,-1-1,-1-1,-1 0,-1 0,-1-1,-1-1,-1 0,-2 0,0-1,-2 1,1-8,-4 25,-1-1,1 0,-1 0,-1 0,1 1,-2-1,1 0,-1 0,0 0,-1 0,0 1,-1-1,0 1,0 0,0-1,-1 1,-1 1,1-1,-1 1,0-1,-1 1,0 1,0-1,0 1,-1 0,0 1,0-1,0 2,-1-1,0 1,-2-1,3 3,-1 0,0 1,0 0,1 1,-1-1,0 1,0 1,0 0,0 0,0 0,1 1,-1 0,1 1,-1-1,1 2,0-1,0 1,0 0,0 0,1 1,0 0,0 0,0 0,-1 2,-6 7,1 0,0 1,1 0,0 1,1 0,1 1,1 0,0 0,-3 13,7-17,0-1,1 1,1 0,0 0,1 0,0 0,1 0,0 0,1 0,1 0,0 0,1 0,0 0,1-1,0 0,1 0,1 1,7 14,1-1,1 0,1-1,1-1,1-1,1 0,1-1,2-1,0-1,0-2,12 7,-12-12,-3-5</inkml:trace>
  <inkml:trace contextRef="#ctx0" brushRef="#br0" timeOffset="1063.088">1553 198,'81'372,"-81"-371,0 1,0 0,0-1,0 1,0 0,0 0,1-1,-1 1,1 0,-1-1,1 1,0 0,-1-1,1 1,0-1,0 0,0 1,0-1,0 1,1-1,-1 0,0 0,1 0,-1 0,1 0,-1 0,1 0,-1 0,1-1,-1 1,1-1,0 1,-1-1,1 1,0-1,0 0,-1 0,1 0,0 0,-1 0,1 0,0-1,0 1,-1 0,1-1,0 1,-1-1,1 0,-1 0,1 1,-1-1,1 0,-1-1,67-101,-43 55,162-267,-174 291</inkml:trace>
  <inkml:trace contextRef="#ctx0" brushRef="#br0" timeOffset="1447.08">678 960,'53'0,"0"-3,0-1,-1-3,20-6,329-69,-233 50,-59 9,-85 19</inkml:trace>
  <inkml:trace contextRef="#ctx0" brushRef="#br0" timeOffset="2082.925">1045 1242,'-19'5,"0"0,0 1,0 1,1 1,0 0,0 2,1 0,0 0,1 2,0 0,1 1,1 1,0 0,0 0,2 2,0 0,0 0,1 3,9-15,0 0,0 0,1 0,0 0,0 0,0 1,1-1,-1 0,1 1,0-1,0 0,1 1,-1-1,1 0,0 0,0 1,0-1,1 0,-1 0,1 0,0 0,0 0,0-1,1 1,0-1,-1 1,1-1,0 0,1 0,-1 0,0-1,1 1,-1-1,1 0,0 0,0 0,0 0,0 0,0-1,0 0,4 1,6-2,-1 0,1 0,-1-1,0-1,1 0,-1-1,0-1,0 0,-1 0,1-1,-1-1,0 0,0-1,-1 0,0-1,0 0,0-1,-1 0,-1 0,3-4,105-126,-103 125,-1-2,-1 1,-1-2,0 1,-1-2,-1 1,-1-1,0 0,-2-1,0 0,-1 0,0-1,-2 1,0-1,-2 1,0-1,-1-14,-1 29,1 1,-1-1,-1 0,1 0,0 1,-1-1,0 0,0 1,-1 0,1-1,-1 1,0 0,0 1,0-1,-1 0,1 1,-1 0,0-1,0 1,0 1,0-1,0 1,-1 0,1 0,-1 0,1 0,-1 1,0 0,0 0,1 0,-1 0,0 1,0 0,0 0,0 0,0 1,0-1,0 1,1 0,-1 1,0-1,-1 2,-5 6,0 0,0 1,1 0,0 1,1 0,0 0,1 1,0 0,0 1,2-1,0 2,0-1,1 1,0 3,-1-1,1 0,1 1,0-1,2 1,0 0,0-1,2 1,0 0,1 0,0 0,2 0,0-1,3 11,-3-16,1-1,0 0,0 0,0 0,2-1,-1 1,1-1,0-1,1 1,0-1,0 0,1 0,0-1,1 0,-1-1,1 0,0 0,1-1,-1 0,1 0,6 1,-4-3,0-1,0 0,0-1,0 0,0-1,0 0,1-1,-1 0,0-1,0 0,-1-1,1-1,-1 0,1 0,-1-1,0 0,-1-1,1-1,-1 1,4-5,4-1</inkml:trace>
  <inkml:trace contextRef="#ctx0" brushRef="#br0" timeOffset="2331.082">1835 1101,'-19'39,"-11"26,-6 8,4-5,7-8,8-10,2-13,3-13</inkml:trace>
  <inkml:trace contextRef="#ctx0" brushRef="#br0" timeOffset="2582.08">1496 1101,'20'34,"19"20,5 6,-1-2,-4-11,-2-10,-4-9,-2-6,-2-2,0-4,-1 0,-1-2,1-4,-5-4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6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705 395,'0'-2,"0"-1,-1 1,1-1,-1 1,1-1,-1 1,0 0,0-1,0 1,-1 0,1 0,0 0,-1 0,1 0,-1 0,0 0,1 1,-1-1,0 0,0 1,0 0,0-1,-1 1,1 0,0 0,-1 0,1 0,0 1,-1-1,1 1,-1-1,-1 1,-91-5,77 5,-7 0,7 0,-1 0,0 1,1 0,0 2,-1 0,1 1,-11 5,27-9,0 1,0-1,1 1,-1 0,0-1,1 1,-1 0,1 0,-1 0,1 0,-1 0,1 0,0 1,-1-1,1 0,0 1,0-1,0 1,0-1,0 1,1 0,-1-1,0 1,1 0,-1-1,1 1,0 0,-1 0,1 0,0-1,0 1,0 0,0 0,0 0,1-1,-1 1,1 0,-1 0,1-1,-1 1,1 0,0-1,0 1,0-1,0 1,0-1,0 1,0-1,1 0,-1 0,0 1,1-1,1 1,10 5,1 1,-1-2,2 0,-1-1,1 0,0-1,0-1,10 1,-24-4,0 0,0 0,1 0,-1 0,0 0,0 0,0 0,0 0,0 0,0 1,1-1,-1 0,0 1,0-1,0 1,0-1,0 1,0-1,0 1,0 0,-1-1,1 1,0 0,0 0,0 0,-1 0,1 0,-1 0,1 0,0 0,-1 0,0 0,1 0,-1 0,0 0,1 0,-1 0,0 0,0 0,0 1,0-1,0 0,0 0,0 0,0 0,-1 0,1 0,0 1,-1-1,1 0,-1 0,1 0,-1 0,1 0,-1 0,0-1,0 1,1 0,-1 0,0 0,-24 23,-1 0,-2-2,0-1,-1-1,-22 11,-56 39,61-36,-88 76,132-108,-1 0,1 1,0-1,-1 1,1-1,0 1,1 0,-1 0,0 0,1 0,0 0,0 0,-1 1,2-1,-1 0,0 0,1 1,0-1,-1 0,1 1,1-1,-1 1,0-1,1 0,0 1,-1-1,1 0,1 0,-1 0,0 0,1 0,0 0,-1 0,1 0,0 0,0-1,1 1,-1-1,1 0,-1 0,2 2,14 3,-1 0,1-1,0-1,1-1,-1 0,1-1,0-1,0-1,-1-1,1 0,0-2,0 0,-1-1,1-1,11-4,32-35,-49 24</inkml:trace>
  <inkml:trace contextRef="#ctx0" brushRef="#br0" timeOffset="493.855">536 0,'-15'25,"1"-1,2 2,1-1,0 2,2-1,1 1,2 1,0 2,4-23,-53 265,-155 429,173-561,29-114,7-23,-1 0,0 1,1-1,0 0,0 1,0-1,1 1,-1 0,1-1,-1 1,1 0,0-1,1 1,-1-1,1 1,-1 0,2 2,2-2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57,'0'5,"0"6,0 7,-4-1,2-7,2-6</inkml:trace>
  <inkml:trace contextRef="#ctx0" brushRef="#br0" timeOffset="288.895">318 1,'-5'9,"-6"4,-2 4,7 0,4-4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4:59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683 20,'-25'-4,"0"2,-1 0,1 2,0 1,-1 1,1 1,0 1,0 1,1 1,-1 1,2 2,-1 0,1 2,0 0,1 1,0 2,1 0,-18 17,20-16,2 1,-1 0,2 1,1 1,0 0,1 1,1 1,0 0,2 1,1 0,0 0,2 2,0-1,1 1,2-1,0 2,-1 20,6-40,0-1,1 1,-1-1,1 1,0-1,0 1,0-1,1 1,-1-1,1 0,-1 0,1 0,0 0,0 0,1 0,-1 0,1 0,-1-1,1 0,0 1,0-1,0 0,0 0,0-1,0 1,0-1,1 1,-1-1,1 0,-1 0,1-1,2 1,6 1,-1-1,1-1,0 0,0-1,0 0,-1-1,1 0,-1-1,9-3,24-12,-1-2,0-3,-2-1,-1-2,-1-1,6-8,-36 28,31-21,-2-2,0-2,-2-1,-2-2,-1-1,-2-2,-1-1,-2-1,-2-2,3-10,-17 36,-20 47,1-1,1 1,2 0,1 1,1-1,2 0,3 27,-1-45,0-1,1 1,1-1,0 0,0 0,1 0,0-1,1 0,1 0,0 0,0-1,1 0,0 0,1-1,0 0,0 0,1-1,0 0,1-1,-1-1,1 1,1-1,-1-1,1 0,0-1,0 0,0-1,1-1,7 1,-15-3,0-1,0-1,1 1,-1-1,0 0,-1 0,1 0,0-1,-1 0,1 0,-1 0,0 0,0-1,0 1,0-1,-1 0,1 0,-1-1,0 1,0-1,-1 1,1-1,7-14</inkml:trace>
  <inkml:trace contextRef="#ctx0" brushRef="#br0" timeOffset="290.008">1502 105,'44'0,"27"0,8 0,-6 0,-9-5,-12-1,-10 0,-6 1,-6 1,-2 2,-2 1,0 0,1 1,-6 0</inkml:trace>
  <inkml:trace contextRef="#ctx0" brushRef="#br0" timeOffset="535.939">1559 331,'38'5,"37"-3,10-3,1-5,-10-2,-8 1,-11 1,-10 2,-4-4,-4 1,1 0,-2 2,-7-3,-9 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0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535 0,'-247'275,"42"-11,188-243,1-3</inkml:trace>
  <inkml:trace contextRef="#ctx0" brushRef="#br0" timeOffset="348.433">0 29,'17'41,"1"0,2-1,2-2,1 0,2-1,2-2,15 17,104 81,-49-73,-106-91,-1 18</inkml:trace>
  <inkml:trace contextRef="#ctx0" brushRef="#br0" timeOffset="3482.279">1242 537,'-5'9,"-16"14,-9 6,-5 5,0 0,0-1,2-1,1-1,2-6,0-2,2-1,0-3,0-1,0-3,0-4,5-4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08.5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30,'-16'344,"3"-14,-15-100,28-185,0-45,0-10</inkml:trace>
  <inkml:trace contextRef="#ctx0" brushRef="#br0" timeOffset="303.931">1 565,'38'-10,"47"-12,13-8,0 2,-7 1,-15 4,-15 2,-13 4,-10 6,-7-1,-3 2,-3 2,1-1,-1 0,-4 1</inkml:trace>
  <inkml:trace contextRef="#ctx0" brushRef="#br0" timeOffset="6635.462">1017 1,'-1'286,"-27"-30,11-90,11-125,1-1,3 1,1 1,2-1,2 6,-3-47,-1 1,1-1,0 1,0 0,0-1,0 1,-1 0,1-1,0 1,0-1,0 1,0 0,1-1,-1 1,0 0,0-1,0 1,0 0,1-1,-1 1,0-1,1 1,-1-1,0 1,1-1,-1 1,1-1,-1 1,1-1,-1 1,1-1,-1 1,1-1,-1 0,1 0,-1 1,1-1,0 0,-1 0,1 1,0-1,-1 0,1 0,0 0,-1 0,1 0,-1 0,1 0,0 0,-1 0,1 0,0-1,-1 1,1 0,0 0,-1-1,1 1,-1 0,1-1,-1 1,1-1,30-32,-27 28,160-241,-47 123,-116 122,0 0,0 0,0 0,0 0,0 0,0 1,0-1,0 0,1 1,-1-1,0 0,0 1,1 0,-1-1,0 1,1 0,-1-1,0 1,1 0,-1 0,0 0,1 0,-1 1,0-1,1 0,-1 1,0-1,1 0,-1 1,0-1,0 1,1 0,-1 0,0-1,0 1,0 0,0 0,0 0,0 0,0 0,0 0,-1 0,1 0,0 0,-1 1,1-1,-1 0,1 0,-1 1,1-1,-1 0,0 1,0-1,1 2,10 228,10-124,-13-88</inkml:trace>
  <inkml:trace contextRef="#ctx0" brushRef="#br0" timeOffset="7169.569">1638 791,'15'2,"1"-2,-1 0,1-1,-1 0,0-1,1-1,-1 0,0-1,-1-1,1 0,-1-1,0 0,0-2,-1 1,0-2,0 0,-1 0,0-1,9-10,-19 17,0 0,0 0,-1 0,1 0,-1 0,0 0,0 0,0-1,-1 1,1 0,-1 0,1-1,-1 1,0 0,-1-1,1 1,0 0,-1-1,0 1,0 0,0 0,0 0,0 0,-1 0,1 0,-1 0,0 0,0 0,0 1,0-1,0 1,-1-1,1 1,-1 0,1 0,-1 0,0 0,0 1,0-1,0 1,0 0,0 0,0 0,0 0,-1 0,1 1,0-1,-1 1,1 0,-1 0,-9 1,-1 1,1 0,0 1,0 1,0 0,1 0,-1 1,1 1,0 0,0 1,1 0,0 1,0 0,1 1,0 0,1 0,0 1,0 1,1-1,-5 9,7-13,0 1,1-1,-1 2,1-1,1 1,-1-1,1 1,1 0,-1 1,1-1,1 1,0-1,0 1,0 0,1 0,1 0,0 0,0 0,0-1,1 1,0 0,1 0,0 0,0-1,1 1,0-1,1 0,2 5,6-2,0-1,1-1,0 0,0 0,1-1,0-1,1 0,-1-1,1-1,0 0,1-1,-1-1,1 0,-1-1,1-1,0 0,0-2,0 1,12-3,-19 2,0-1,0 0,0 0,0-1,0 0,-1 0,1-1,-1 0,0 0,0-1,-1 0,1-1,1-2,3-4</inkml:trace>
  <inkml:trace contextRef="#ctx0" brushRef="#br0" timeOffset="7424.835">2174 904</inkml:trace>
  <inkml:trace contextRef="#ctx0" brushRef="#br0" timeOffset="8057.175">2174 904,'-2'4,"0"0,0-1,0 1,0 0,0 0,1 1,0-1,0 0,0 0,0 1,1-1,-1 0,1 1,0-1,1 0,-1 1,1-1,0 3,1-7,-1 0,0 0,1 0,-1 0,0 0,1-1,-1 1,0 0,1-1,-1 1,0-1,0 1,1-1,-1 0,0 1,0-1,0 0,0 0,0 0,0 0,0 0,0 0,-1 0,1 0,0 0,-1-1,1 1,-1 0,1 0,0-1,-1 2,124-174,-22 62,-102 112,1 0,-1 1,0-1,0 0,0 0,0 1,0-1,1 0,-1 1,0-1,0 0,0 0,1 0,-1 1,0-1,0 0,1 0,-1 0,0 1,1-1,-1 0,0 0,0 0,1 0,-1 0,0 0,1 0,-1 0,0 0,1 0,-1 0,0 0,1 0,-1 0,0 0,1 0,-1 0,0 0,1 0,-1 0,0 0,0-1,1 1,-1 0,0 0,0 0,1 0,-1-1,0 1,0 0,1 0,-1-1,0 1,0 0,0-1,-11 37,7-24,2-5,0 0,1-1,-1 1,2 0,-1 0,1-1,0 1,0 0,1 0,0 0,0 0,0-1,1 1,0-1,0 1,1-1,0 0,0 0,1 0,-1 0,1 0,0-1,1 0,-1 1,1-2,0 1,1-1,-1 1,1-1,0-1,-1 1,2-1,-1 0,0-1,1 1,-1-1,1-1,6 2,-3-2,1-1,-1 0,1-1,-1 0,1 0,-1-1,0-1,0 0,0 0,0-1,0 0,-1-1,0 0,0 0,0-1,0 0,-1-1,0 0,-1 0,1 0,-1-1,-1 0,0-1,0 0,0 1,-1-2,-1 1,3-6,30-55,-25 51,-1-1,0-1,-2 1,0-2,-2 1,0-1,-1 0,1-13,-8 11,-3 6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3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 0,'-9'0,"-4"5,6 2,3-1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0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 0,'-4'5,"-3"6,1 7,2 4,0-1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19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706 0,'-8'3,"0"-1,-1 1,1 0,0 1,1 0,-1 0,1 1,0 0,0 0,0 1,1-1,-1 1,1 1,1-1,0 1,-1 0,2 1,-1-1,-2 8,6-14,-231 332,4-70,139-158,73-98,12-12</inkml:trace>
  <inkml:trace contextRef="#ctx0" brushRef="#br0" timeOffset="400.969">58 57,'33'103,"139"256,-44-118,-66-152,-62-90,0 1,0 0,0-1,0 1,0 0,0-1,0 1,-1-1,1 1,0 0,0-1,1 1,-1 0,0-1,0 1,0-1,0 1,0 0,0-1,0 1,1 0,-1-1,0 1,0 0,0-1,1 1,-1 0,0 0,0-1,1 1,-1 0,0 0,1-1,-1 1,0 0,1 0,-1 0,0 0,1-1,-1 1,0 0,1 0,-1 0,1 0,-1 0,0 0,1 0,-1 0,0 0,1 0,-1 0,1 0,-1 1,0-1,-9-40,0 13,1 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4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0,'4'5,"8"1,5 0,5-1,4-2,2 0,1-2,0-1,0 0,1 0,-1 0,0-1,-1 1,0 0,-4 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2.6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47,'34'0,"15"-5,5-1,-2 0,-6 1,-5 1,-5-3,-4 0,-7 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3.2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19 618,'-10'0,"2"0,7 5,9 1,7 0,7-1,3-2,3-1,2-5,0-3,-1 0,1 1,-1-4,0 0,-6 2</inkml:trace>
  <inkml:trace contextRef="#ctx0" brushRef="#br0" timeOffset="951.93">188 956,'61'-10,"-1"-3,0-3,-1-2,-1-3,-1-3,3-3,-36 17,0-1,0-1,-1 0,-1-2,0-1,-1-1,-1-1,0 0,-1-2,-1 0,-1-1,-1 0,10-17,-24 34,1 0,-1-1,0 0,0 1,0-1,-1 0,1 0,-1 0,0 0,0 0,0 0,-1 0,1 0,-1-1,0 1,0 0,0 0,-1 0,0 0,0-1,0 1,0 0,0 1,-1-1,0 0,0 0,0 0,0 1,0-1,-1 1,1 0,-1 0,-3-3,2 3,-1 0,1 0,-1 0,0 1,0-1,0 1,0 0,0 1,0-1,0 1,-1 0,1 1,-1-1,1 1,0 0,-1 0,1 0,-1 1,1 0,0 0,-1 1,1-1,0 1,0 0,0 0,0 1,1 0,-1 0,1 0,-1 0,0 1,-3 4,-1 0,1 1,1-1,0 1,0 1,1 0,0 0,0 0,1 0,1 1,0 0,0 0,1 0,0 0,1 0,1 1,-1-1,2 1,0 0,0-1,1 1,0-1,1 1,1-1,-1 0,2 0,0 0,0 0,1-1,0 1,1-1,0 0,0-1,1 0,1 0,-1 0,1-1,7 5,0-3,0-2,1 0,0 0,1-2,0 0,0 0,0-2,1 0,-1-1,1-1,0-1,0 0,14-2,-10-4,0-2,0 0,0 0,-1-2,-1-1,0-1,0 0,-1-2,0 0,-1-1,-1-1,0 0,-1-2,-1 0,10-13,-16 18,0 0,-1-1,0 0,-1-1,-1 1,0-1,0 0,-2-1,0 1,0-3,-3 16,-1 0,0-1,1 1,-1 0,0 0,0-1,0 1,0 0,0-1,0 1,0 0,0 0,0-1,-1 1,1 0,-1 0,1 0,-1-1,1 1,-1 0,1 0,-1 0,0 0,0 0,0 0,0 0,1 0,-1 0,0 1,0-1,-1 0,1 0,0 1,0-1,0 1,0-1,-1 1,1 0,0-1,0 1,-1 0,1 0,0 0,0 0,-1 0,1 0,-57 19,51-13,0 0,1 1,0-1,0 1,1 0,0 1,0 0,0-1,1 1,0 1,1-1,0 0,0 1,1 0,0 0,1-1,0 1,0 0,0 0,2 0,-1 0,1 0,0 0,1 0,0 0,0 0,1-1,0 1,0-1,1 0,0 0,1 0,0-1,0 1,5 4,0-3,1-1,0 0,0 0,0-2,1 1,0-1,0-1,1 0,0-1,-1 0,1-1,1-1,-1 0,0-1,0 0,1-1,-1 0,0-1,1-1,7-1,7-6,-1-1,0 0,-1-2,-1-2,0 0,0-1,-1-2,-2 0,1-2,-2 0,-1-1,0-1,3-6,-11 13,0-1,-1 1,-1-2,-1 1,0-1,0-1,-2 0,0 0,-1 0,-1-1,1-4,-6 20,1 0,0-1,-1 1,1 0,-1-1,1 1,-1 0,0-1,0 1,0 0,0-1,-1 1,1-1,-1 1,1 0,-1 0,0-1,0 1,0 0,0 0,0 0,0 0,-1 0,1 0,-1 0,1 1,-1-1,0 0,0 1,0-1,0 1,0 0,0 0,0-1,0 1,0 1,0-1,-1 0,1 1,0-1,-1 1,1-1,0 1,-1 0,1 0,0 0,-1 0,1 1,-1-1,1 1,0-1,0 1,-1 0,1 0,0 0,-7 4,0 1,1 0,0 0,0 1,1 0,0 0,0 0,0 1,1 0,1 1,-1-1,1 1,1 0,-1 1,2-1,-1 1,1-1,1 1,0 0,0 1,0-5,1 0,0 0,0 0,1 1,-1-1,1 0,1 1,-1-1,1 0,0 0,1 1,-1-1,1 0,1 0,-1 0,1-1,0 1,0-1,0 1,1-1,0 0,0 0,0-1,1 1,-1-1,1 0,0 0,1-1,-1 1,0-1,1 0,2 0,-1-1,0-1,-1 0,1 0,0 0,0-1,0 0,0-1,0 0,-1 0,1 0,0-1,0 0,-1 0,0 0,1-1,-1 0,0 0,0-1,2-2,8-3</inkml:trace>
  <inkml:trace contextRef="#ctx0" brushRef="#br0" timeOffset="1370.387">2023 54,'21'-10,"0"2,0 0,1 1,0 1,0 2,0 0,6 0,-25 4,-1-1,1 1,0-1,-1 1,1 0,0 0,-1 0,1 0,0 1,-1-1,1 1,0-1,-1 1,1 0,-1 0,1 0,-1 1,0-1,1 0,-1 1,0 0,0-1,0 1,0 0,0 0,0 0,-1 0,1 0,-1 1,1-1,-1 0,0 1,0-1,0 1,0 0,-1-1,1 1,-1-1,1 1,-1 0,0-1,0 1,0 0,0 0,-1-1,1 2,-4 11,0 0,-1 0,0-1,-1 1,-1-2,0 1,-1-1,-5 7,-32 62,44-79,0 0,0 1,1-1,-1 1,1-1,-1 1,1-1,1 0,-1 1,0-1,1 1,-1-1,1 0,0 1,0-1,1 0,-1 0,1 0,-1 1,1-2,0 1,0 0,0 0,1-1,-1 1,1-1,-1 0,1 1,0-1,0 0,0-1,0 1,0-1,0 1,0-1,0 0,1 0,-1 0,0 0,1-1,-1 0,1 1,-1-1,1 0,-1-1,1 1,-1-1,3 0,23-3,-3-2</inkml:trace>
  <inkml:trace contextRef="#ctx0" brushRef="#br0" timeOffset="1884.399">2982 251,'-178'284,"128"-191,-5-4,-3-1,-5-2,37-54,15-18</inkml:trace>
  <inkml:trace contextRef="#ctx0" brushRef="#br0" timeOffset="2567.31">2474 307,'23'39,"1"-1,2-2,2 0,1-2,17 14,93 120,-36-6,-74-129,-15-26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28.4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86 282,'1'-2,"0"0,1 0,-1 1,1-1,0 0,-1 1,1-1,0 1,0-1,0 1,0 0,0 0,0 0,1 0,-1 0,0 1,0-1,1 1,-1-1,0 1,1 0,-1 0,0 0,1 0,-1 0,1 0,196 25,-29-52,-114 25,-32 2</inkml:trace>
  <inkml:trace contextRef="#ctx0" brushRef="#br0" timeOffset="407.148">0 508,'34'0,"20"0,6 0,-2-5,-6-1,-8 0,-6 1,-4 2,-4 1,-2 1,-1 0,0 1,0 0,-5-4,-1-3,-4 1</inkml:trace>
  <inkml:trace contextRef="#ctx0" brushRef="#br0" timeOffset="1070.702">283 0,'2'8,"0"-1,1 0,-1 0,2 0,-1-1,1 1,0-1,0 1,0-1,1-1,0 1,1-1,-1 0,1 0,0 0,0-1,0 0,1 0,-1 0,1-1,0 0,0 0,0-1,0 0,3 0,17 10,1 1,-3-2,0 1,-1 1,-1 1,0 1,-1 1,15 13,-34-27,0 0,1 1,-1-1,0 1,0-1,0 1,-1 0,1 0,-1 0,1 0,-1 0,0 1,0-1,-1 1,1 0,-1-1,0 1,1 0,-2 0,1 0,0-1,-1 1,0 0,0 0,0 0,0 0,-1 0,1 0,-1 0,0 0,0-1,-1 3,-181 129,155-113,4-4,1 1,0 0,2 2,0 0,2 2,0 0,-12 21,29-42,1 1,-1-1,1 1,-1 0,1-1,0 1,0 0,0 0,0 0,0 0,1 0,0 0,-1 0,1 0,0 0,0 0,1 0,-1 1,1-1,-1 0,1-1,0 1,0 0,0 0,1 0,0 1,10 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47,'428'0,"-406"-1,0-1,-1-1,1-1,-1-1,0 0,0-2,11-5,-14 5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4.9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0,'33'5,"31"1,9-5,-3-2,-9-2,-10 1,-8 0,-13 0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5.4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1 622,'19'0,"26"0,14 0,3 0,-5-5,-3-1,-5 0,-6 1,-6 1,-5-3,-2 0,-2 0,-6 2</inkml:trace>
  <inkml:trace contextRef="#ctx0" brushRef="#br0" timeOffset="1251.033">678 848,'449'-281,"-426"264,-13 12,-1-1,0 0,0-1,0 0,-1 0,0-1,-1 0,0 0,0-1,-1 0,0 0,0-1,-1 1,0-1,-1-1,-3 10,-1 0,1 0,-1 0,1-1,-1 1,0 0,1 0,-1 0,0-1,0 1,0 0,0 0,0-1,0 1,0 0,-1 0,1 0,0-1,-1 1,1 0,0 0,-1 0,0 0,1 0,-1 0,0 0,1 0,-1 0,0 0,0 0,0 0,0 1,0-1,0 0,0 1,0-1,0 0,0 1,0-1,0 1,-1 0,1-1,0 1,0 0,0 0,-1 0,1 0,0 0,0 0,-2 0,-58 22,49-14,0 1,1 0,0 0,0 2,1-1,0 1,1 1,0-1,1 2,0-1,1 1,1 0,0 1,1-1,0 1,1 0,-2 10,5-18,1 0,0-1,0 1,0 0,0-1,1 1,0 0,0-1,1 1,0-1,0 1,0-1,0 0,1 0,0 0,0 0,0 0,0-1,1 0,0 1,0-1,0 0,1-1,-1 1,1-1,0 0,0 0,0 0,0-1,0 0,8 4,-1-1,1-1,0 0,0-1,1 0,-1-1,1-1,-1 0,1-1,-1 0,1-1,3-1,28-6,-1-3,1-1,-2-3,0-1,-1-2,0-2,-2-1,0-3,17-14,-48 32,-1 1,1-2,-2 1,1-1,-1 0,0 0,0-1,-1 0,0 0,0-1,-1 0,-1 1,1-2,-1 1,-1-1,1 1,-2-1,1 0,-2 0,2-9,-4 17,1-1,-1 1,1-1,-1 1,0-1,0 1,0-1,0 1,0 0,-1-1,1 1,-1 0,0 0,1 0,-1 0,0 0,0 1,0-1,0 1,-1-1,1 1,0 0,-1 0,1 0,-1 0,1 0,-1 0,1 1,-1-1,1 1,-1-1,0 1,1 0,-1 0,1 1,-1-1,0 0,1 1,-1 0,1-1,-1 1,1 0,-1 0,1 1,0-1,0 0,-1 1,1-1,0 1,0 0,0 0,1 0,-1 0,0 0,1 0,-1 0,1 1,-6 4,0 2,1-1,0 1,1 0,-1 0,2 0,-1 1,2-1,-1 1,1 0,1 1,-1-1,2 0,0 1,0 2,0-7,1 0,0 1,0-1,0 0,1 0,0 1,0-1,1 0,-1 0,2 0,-1 0,0-1,1 1,0-1,1 1,-1-1,1 0,0 0,0-1,0 1,1-1,0 0,-1 0,2 0,-1-1,0 1,7 1,0-1,0 0,0-1,1 0,-1 0,1-2,-1 1,1-2,0 0,0 0,-1-1,1-1,-1 0,1 0,-1-2,0 1,0-2,4-1,7-4,-1-1,0-1,0-1,-1-1,-1-1,-1 0,9-10,-18 16,0-1,0 0,-1-1,0 0,-1 0,0-1,-1 0,0-1,-1 1,-1-1,0 0,0-1,-2 1,1-1,-2 0,1-12,-2 24,-1-1,0 0,0 1,0-1,0 0,0 1,-1-1,1 0,-1 1,0-1,1 1,-1-1,0 1,-1-1,1 1,0 0,-1 0,1-1,-1 1,0 0,0 0,0 0,0 1,0-1,0 0,0 1,0 0,-1-1,1 1,-1 0,1 0,-1 0,1 0,-1 1,0-1,1 1,-1 0,0-1,1 1,-1 0,0 1,1-1,-1 0,0 1,1-1,-1 1,1 0,-1 0,0 0,-2 2,-1 1,1-1,0 1,0 0,0 1,0-1,1 1,0 0,0 0,0 0,0 0,1 1,0-1,0 1,1 0,-1 0,1 0,1 0,-1 1,1-1,0 0,0 1,1-1,0 0,0 1,1 1,0 3,0 0,1 0,0 0,1-1,1 1,-1-1,2 0,-1 0,1-1,1 1,0-1,0 0,1 0,0-1,2 1,0-1,0 0,1-1,0 0,0-1,1 0,0 0,0-1,0-1,1 0,0 0,-1-2,1 1,0-1,0-1,1 0,11 1</inkml:trace>
  <inkml:trace contextRef="#ctx0" brushRef="#br0" timeOffset="1683.898">2513 1,'274'5,"-233"7,-41-11,1-1,-1 1,1-1,0 1,-1-1,1 1,-1 0,0-1,1 1,-1 0,0 0,1-1,-1 1,0 0,0 0,1-1,-1 1,0 0,0 0,0-1,0 1,0 0,0 0,0 0,-1-1,1 1,0 0,0 0,-1-1,1 1,0 0,-1 0,1-1,0 1,-1 0,1-1,-1 1,1-1,-1 1,0-1,1 1,-1-1,0 1,1-1,-1 1,0-1,-26 25,21-21,0 0,1 0,-1 0,1 1,0 0,0 0,0 0,1 0,-1 1,1 0,1 0,-1 0,1 0,0 0,0 1,1 0,0-1,0 1,1 0,0 0,0 0,0 0,1 0,0 0,0 0,1 0,0 2,5-1,-1-1,2 0,-1 0,0 0,1-1,1 0,-1-1,1 1,0-1,0-1,0 0,0 0,1 0,0-1,0 0,0-1,0 0,0-1,5 1,73-1,-62-7</inkml:trace>
  <inkml:trace contextRef="#ctx0" brushRef="#br0" timeOffset="2161.191">3585 142,'-48'67,"-53"97,-39 75,110-193,-24 15,48-59,5-4</inkml:trace>
  <inkml:trace contextRef="#ctx0" brushRef="#br0" timeOffset="2912.61">3218 142,'7'34,"117"131,-23 1,-13-3,-50-69,-33-88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31.4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0 353,'10'13,"-1"0,0 0,-1 1,-1 0,0 0,-1 1,0-1,3 16,118 375,-121-384,1 0,0 0,2 0,0-1,1 0,10 12,-20-31,0 0,0 0,1 0,-1 0,1-1,-1 1,1 0,-1 0,1 0,-1-1,1 1,0 0,-1-1,1 1,0 0,0-1,-1 1,1-1,0 1,0-1,0 1,0-1,0 0,0 0,0 1,-1-1,1 0,0 0,0 0,0 0,0 0,0 0,0 0,0 0,0 0,0-1,0 1,0 0,0-1,0 1,0 0,-1-1,1 1,0-1,0 0,0 1,-1-1,1 1,0-1,-1 0,1 0,-1 1,1-1,0 0,-1-1,22-54,-21 52,104-358,-31 104,-68 235,1 5</inkml:trace>
  <inkml:trace contextRef="#ctx0" brushRef="#br0" timeOffset="695.04">1044 523,'-12'7,"0"0,0 1,0 0,1 1,1 1,-1-1,1 2,1-1,0 1,1 1,0 0,0 0,1 0,1 1,0 0,-1 7,7-16,0-1,0 0,0 0,1 1,0-1,-1 0,1 0,1 0,-1 0,0 0,1 0,-1 0,1 0,0 0,0-1,0 1,0-1,1 1,-1-1,0 0,1 0,0 0,-1 0,1-1,0 1,0-1,0 0,0 1,0-1,1-1,-1 1,0 0,0-1,1 0,-1 1,0-1,0 0,1-1,-1 1,0-1,0 1,1-1,-1 0,0 0,0-1,0 1,0 0,0-1,-1 0,1 0,0 0,1-1,16-12,0 0,-1-1,0-1,-2-1,0-1,-1 0,-1-1,0-1,-2 0,0-1,-2 0,0-1,-2-1,0 1,-2-1,0-3,0 5,-2 0,0 0,-2-1,0 1,-1-1,-1 1,-2-1,0 0,-1 1,-2-1,-4-18,7 35,0 0,-1 1,0-1,0 1,0-1,0 1,-1 0,0 0,0 0,0 0,-1 0,1 1,-1 0,0 0,-1 0,1 0,-1 0,1 1,-1 0,0 0,0 0,-1 1,1-1,-1 1,1 1,-1-1,1 1,-1 0,0 0,0 0,2 4,1 0,-1 1,1-1,-1 1,1-1,0 1,0 0,1 0,-1 0,1 0,0 1,0-1,0 1,1-1,-1 1,1 0,0-1,1 1,-1 0,1 0,0 0,0 0,0-1,1 1,0 0,0 0,1 2,-2 4,4 16,1 0,1-1,2 1,0-1,2-1,0 0,2 0,1-1,1-1,1 0,5 5,63 82,-82-109,0 0,0 0,0 0,0 0,0 0,0 0,0-1,0 1,0 0,0-1,0 1,1-1,-1 0,0 1,0-1,1 0,-1 0,0 1,0-1,1 0,-1 0,0 0,1-1,-1 1,0 0,0 0,1-1,-1 1,0-1,0 1,0-1,0 1,0-1,1 0,-1 0,0 1,0-1,-1 0,1 0,0 0,0 0,0 0,-1 0,1 0,0 0,-1-1,1 1,-1 0,1 0,-1 0,0-1,0 1,11-18</inkml:trace>
  <inkml:trace contextRef="#ctx0" brushRef="#br0" timeOffset="1115.206">1552 71,'56'283,"-15"-153,-41-129,0-1,0 1,0 0,1 0,-1 0,0-1,1 1,-1 0,1-1,-1 1,1 0,-1-1,1 1,-1 0,1-1,0 1,-1-1,1 1,0-1,0 0,-1 1,1-1,0 0,0 1,-1-1,1 0,0 0,0 0,0 1,0-1,-1 0,1 0,0 0,0-1,0 1,0 0,-1 0,1 0,0-1,0 1,-1 0,1-1,0 1,0 0,-1-1,1 1,0-1,-1 1,1-1,-1 0,1 1,0-1,-1 0,0 1,1-1,28-43,-28 41,130-230,-94 172,59-69,-75 112</inkml:trace>
  <inkml:trace contextRef="#ctx0" brushRef="#br0" timeOffset="1531.726">790 833,'228'-32,"176"-49,-106 7,-238 65,-35 7</inkml:trace>
  <inkml:trace contextRef="#ctx0" brushRef="#br0" timeOffset="2113.027">1242 1058,'-20'3,"1"1,0 0,0 2,0 0,0 1,1 0,1 2,-1 0,1 1,1 1,0 0,0 2,1-1,-8 11,19-19,1 0,-1 1,1-1,1 0,-1 1,1 0,-1-1,1 1,1 0,-1 0,1 0,0 0,0 1,0-1,0 0,1 0,0 1,1-1,-1 0,1 0,0 1,0-1,0 0,1 0,0 0,0 0,0 0,0-1,1 1,0-1,0 1,0-1,0 0,1 0,0-1,0 1,0-1,0 1,0-1,1-1,-1 1,1-1,3 2,5-1,0 0,0-1,0 0,0-1,0-1,0 0,0-1,0 0,0-1,0 0,0-1,-1-1,1 0,-1 0,0-2,0 1,-1-1,1-1,-1 0,-1-1,0 0,0-1,0 1,-1-2,7-8,1 4,1-1,-2-1,0-1,-1 0,0-1,-2-1,0 0,-1 0,-1-1,-1-1,-1 0,-1 0,0-1,-2 0,-1 0,3-19,-8 33,1 0,-1 0,0 0,-1 0,0 0,0 0,-1 0,0 0,0 1,-1-1,0 1,0-1,-1 1,0 0,0 0,-1 1,0-1,0 1,0 0,-1 0,0 1,0-1,0 2,-1-1,0 0,-7-2,11 5,0 1,0 1,0-1,-1 0,1 1,0-1,-1 1,1 0,0 0,-1 1,1-1,0 1,-1-1,1 1,0 0,0 0,0 1,0-1,0 0,0 1,0 0,0 0,0 0,1 0,-1 0,1 1,0-1,-1 1,1-1,0 1,1 0,-1 0,0 0,0 1,-3 7,-1 0,2 0,0 0,0 1,1-1,0 1,1 0,0 0,1 2,-1 10,2-1,0 1,2-1,0 1,2-1,0 0,2 0,0 0,2-1,0 0,2-1,0 0,2 0,0-1,1 0,15 17,-24-33,1-1,-1 0,1 0,0 0,0 0,0-1,0 1,0-1,1-1,-1 1,1-1,-1 0,1 0,-1 0,1-1,0 0,-1 0,1-1,-1 1,1-1,-1 0,1-1,-1 1,1-2,19-3</inkml:trace>
  <inkml:trace contextRef="#ctx0" brushRef="#br0" timeOffset="2528.058">1976 918,'-2'14,"0"1,-1 0,0-1,-1 0,-1 1,0-2,-1 1,-4 8,-16 39,-69 177,85-219,0-5</inkml:trace>
  <inkml:trace contextRef="#ctx0" brushRef="#br0" timeOffset="2863.687">1694 974,'19'34,"16"20,7 6,-4-2,-3-12,-9-7,-2-12,-7-5,0-7,-4 0,1-8,-2-5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5.5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1 198,'226'-1,"-27"-28,-115 29,-60 0</inkml:trace>
  <inkml:trace contextRef="#ctx0" brushRef="#br0" timeOffset="320.675">30 367,'38'10,"1"-3,0-1,1-2,-1-2,36-2,-62 0,213-12,-170 2,-32 6</inkml:trace>
  <inkml:trace contextRef="#ctx0" brushRef="#br0" timeOffset="971.62">340 0,'96'102,"51"-28,22 11,-167-83,-1-1,1 1,0-1,-1 1,1 0,-1 0,1 0,-1-1,0 1,0 1,0-1,0 0,0 0,0 0,-1 0,1 1,-1-1,0 0,1 1,-1-1,0 0,0 1,-1-1,1 0,0 0,-1 1,1-1,-1 0,0 0,0 1,0-1,0 0,0 0,0 0,-1 0,1-1,0 1,-1 0,0 0,1-1,-1 1,0-1,0 0,0 1,0-1,0 0,0 0,0 0,0 0,-1-1,1 1,0-1,-1 1,-188 103,-167 98,345-192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86,'24'-5,"18"-1,5 0,1 1,-3 1,-5 2,-4-4,-4-1,-2 1,-2 2,0 1,-5-4,-2-1,0 2,2 1,1 2,-3 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9.9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1,'29'5,"28"1,10 0,-2-1,-7-2,-9-1,-8-1,-6 0,-9-1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48.1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1 156,'16'73,"109"392,-124-459,-1 0,0 0,1-1,0 1,1 0,-1-1,1 1,0 0,0-1,1 0,-1 0,1 0,1 0,-1 0,1 0,-1-1,-1-4,-1 0,0 0,0-1,0 1,0-1,1 1,-1-1,0 1,0-1,0 0,0 1,0-1,-1 0,1 0,0 0,0 0,0 0,-1 0,1 0,0 0,-1 0,1 0,-1 0,1 0,-1 0,0 0,1-1,-1 1,0 0,0 0,0-1,1-1,126-342,-47 128,-52 188,-12 21</inkml:trace>
  <inkml:trace contextRef="#ctx0" brushRef="#br0" timeOffset="708.609">735 382,'-18'15,"1"1,1 0,0 1,2 1,0 0,0 1,2 1,-9 17,18-31,-1 0,1-1,0 1,1 0,-1 0,1 1,0-1,1 0,-1 1,1-1,0 1,1-1,0 1,0-1,0 1,1-1,0 1,0-1,1 1,0-1,0 0,0 1,1-1,0-1,0 1,0 0,1-1,0 1,0-1,0 0,0 0,1-1,0 1,0-1,2 0,-3 0,0-1,1 0,0 0,0 0,0-1,0 1,0-1,1-1,-1 1,0-1,1 0,-1 0,1 0,0-1,-1 0,1 0,0 0,-1-1,1 0,-1 0,1 0,-1-1,0 1,1-1,-1-1,0 1,0-1,-1 0,4-2,22-18,-2-1,-1-1,-1-1,-1-2,-1 0,-1-2,4-10,-14 21,0 0,-2 0,0-1,-2-1,0 0,-1 0,-1-1,-1 0,-1 0,-1 0,-1 0,-1-1,-1 0,0 1,-2-1,-1 0,-1 1,-1 0,-1-1,0 1,-3-2,6 20,1-1,-1 1,0 0,-1 0,1 0,-1 0,0 1,0-1,0 1,0-1,0 1,-1 0,0 1,1-1,-1 0,0 1,0 0,-1 0,1 0,0 1,-1-1,1 1,-1 0,1 0,-1 1,1-1,-1 1,0 0,1 0,-1 1,0-1,1 1,-1 0,1 0,-1 1,1-1,0 1,0 0,0 0,0 0,0 1,-3 2,-4 5,2 0,-1 1,2 0,-1 0,1 1,1 0,0 1,1 0,0 0,1 0,1 0,0 1,1 0,0 0,1 0,0 0,2 0,-1 0,2 0,0 1,0-1,2 0,-1 0,2-1,0 1,4 8,0-1,1 0,1-1,1 0,0-1,2 0,0-1,1 0,1-1,0 0,1-2,1 0,1-1,17 12,7-1,-28-21</inkml:trace>
  <inkml:trace contextRef="#ctx0" brushRef="#br0" timeOffset="1134.399">1355 185,'-5'44,"2"-1,2 1,1 0,3 0,1 0,3-1,5 18,-10-50,1 0,1 1,0-1,1-1,0 1,0-1,1 1,0-2,1 1,0-1,1 0,0 0,2 0,-9-8,0 0,0 0,0-1,0 1,0-1,0 1,1-1,-1 1,0-1,0 0,1 1,-1-1,0 0,1 0,-1 0,0 0,1 0,-1 0,0-1,0 1,1 0,-1-1,0 1,0 0,1-1,-1 0,0 1,0-1,0 0,0 0,0 1,0-1,0 0,0 0,0 0,-1 0,1 0,0 0,0 0,-1-1,1 1,24-57,-21 48,71-197,34-35,-102 230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5:51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1 731,'5'0,"6"0,6 0,5 0,4 0,2 0,1 0,0 0,1 0,-1 0,0-5,-1-1,1 0,-1 1,-4 1</inkml:trace>
  <inkml:trace contextRef="#ctx0" brushRef="#br0" timeOffset="2261.767">678 900,'19'0,"-1"-1,1 0,-1-2,0 0,1-1,-2-1,1 0,0-2,-1 0,11-6,23-14,-9 6,-2-1,0-2,-2-2,-1-1,9-10,-40 30,0 1,-1-1,0 0,-1 0,0-1,0 1,0-1,-1 0,0 0,-1 0,0-1,0 1,0 0,-1-1,-1-2,1 8,-1-1,1 1,-1-1,0 1,-1-1,1 1,-1 0,1-1,-1 1,0-1,0 1,0 0,-1 0,1 0,-1 0,0 0,0 0,0 0,0 0,0 1,-1-1,1 1,-1 0,0-1,1 1,-1 0,0 1,0-1,0 0,-1 1,1 0,0 0,0 0,-1 0,1 0,-1 1,-1-1,0 1,1 0,-1 1,0-1,0 1,0 0,1 0,-1 1,0-1,1 1,-1 0,1 0,0 1,0-1,0 1,0 0,0 0,0 0,1 1,-1-1,1 1,0 0,0 0,1 0,-1 0,1 1,-1 1,-4 7,1 1,1-1,-1 1,2 1,0-1,1 1,1-1,0 3,0-1,1 0,1-1,0 1,2 0,-1-1,2 1,0-1,2 4,-3-14,-1 0,1 0,0-1,0 1,1-1,0 1,-1-1,1 0,1 0,-1 0,0 0,1-1,0 0,0 1,0-1,0-1,1 1,-1-1,1 1,-1-1,1 0,0-1,0 1,0-1,0 0,0 0,0-1,7 1,1 0,-1-1,0 0,1-1,-1-1,0 0,0 0,0-1,0-1,0 0,-1-1,0 0,10-5,7-5,-1-1,0-1,-1-2,-1 0,-1-2,0 0,-2-2,0 0,-2-2,5-9,8-47,-33 78,1 1,0 0,-1-1,0 1,1-1,-1 1,0-1,0 1,-1 0,1-1,0 1,-1-1,1 1,-1 0,0-1,0 1,0 0,0 0,0-1,0 1,-1 0,1 0,-1 1,1-1,-1 0,0 0,0 1,0-1,0 1,0-1,0 1,0 0,-1 0,-2 1,1 1,-1-1,0 1,1 1,-1-1,1 0,-1 1,1 0,0 0,-1 1,1-1,0 1,1-1,-1 1,0 1,1-1,0 0,0 1,0 0,0 0,0 0,1 0,0 0,-1 1,-8 9,5-4,1 0,-1 1,2 0,0 0,0 0,1 0,0 0,1 1,0 0,1-1,0 1,1 0,0-1,1 1,0 0,2 5,-2-10,1 0,0 0,0 0,0 0,1 0,0 0,0-1,0 0,1 1,0-1,0-1,1 1,0 0,0-1,0 0,0 0,1-1,0 0,0 0,0 0,0 0,1-1,0 0,-1-1,1 1,0-1,0-1,0 1,1-1,17-3,0 0,-1-2,0-1,0-1,0-1,-1-1,0-1,0-1,-1-1,-1 0,0-2,0-1,-1-1,-1 0,-9 10,-1-1,1 0,-1-1,0 0,-1 0,0-1,0 0,0-1,-1 1,-1-1,1-1,-2 1,1-1,-1 0,0 0,-1-1,-1 0,0 1,0-1,-1 0,0 0,-1-1,0 1,-1 0,0 0,0 0,-2-1,1 1,-4-9,4 16,-1 1,-1 0,1-1,0 1,-1 0,0 0,0 0,0 0,0 1,0-1,0 1,-1 0,1 0,-1 0,1 0,-1 1,0-1,0 1,0 0,1 0,-1 0,0 1,0 0,-1-1,1 1,0 1,0-1,0 0,0 1,0 0,1 0,-1 0,0 1,0-1,1 1,-1 0,0 0,1 0,0 0,0 1,-1-1,2 1,-1 0,0 0,0 0,1 0,0 0,-1 1,1-1,0 1,-6 10,0 0,1 0,1 0,0 1,1 0,0 0,1 1,1-1,0 1,2 0,-1 0,2 0,0 0,1 0,1-1,0 1,1 0,1-1,2 8,-1-10,0-1,0 1,1-1,1-1,0 1,1-1,0 0,0-1,1 0,0 0,1-1,0 0,1-1,0 0,0 0,1-2,0 1,3 0,-12-6,-1 0,1 0,0-1,0 1,0-1,-1 1,1-1,0 0,0 0,0 0,0-1,0 1,0-1,-1 1,1-1,0 0,0 0,-1 0,1-1,-1 1,1-1,-1 1,1-1,-1 0,0 0,2-1,8-9</inkml:trace>
  <inkml:trace contextRef="#ctx0" brushRef="#br0" timeOffset="3011.018">2259 166,'-1'0,"1"-1,0 0,-1 0,1 0,-1 0,1 1,0-1,0 0,0 0,-1 0,1 0,0 0,0 0,0 0,0 0,1 1,-1-1,0 0,0 0,0 0,1 0,-1 0,0 0,1 1,-1-1,1 0,-1 0,1 1,-1-1,1 0,0 1,-1-1,1 0,0 1,-1-1,1 1,0-1,0 1,0-1,-1 1,1 0,0 0,0-1,0 1,0 0,43-18,-32 15,0 0,1 2,-1 0,1 0,0 1,-1 0,1 1,-1 1,8 1,-19-3,0 1,0-1,0 1,0-1,0 1,0-1,0 1,0-1,0 1,0 0,0 0,0-1,0 1,0 0,-1 0,1 0,0 0,-1 0,1 0,0 0,-1 0,1 0,-1 0,0 0,1 1,-1-1,0 0,0 0,0 0,0 0,0 1,0-1,0 0,0 0,0 0,0 1,-1-1,1 0,-1 0,1 0,-1 0,1 0,-1 0,0 1,-30 44,30-45,-43 44,33-34,0-1,0 2,1-1,1 1,0 1,0 0,1 0,1 0,-2 7,8-18,0 0,0 0,1 0,-1 0,1 0,-1 1,1-1,0 0,0 0,0 0,0 1,0-1,0 0,1 0,-1 1,1-1,0 0,-1 0,1 0,0 0,0 0,0 0,1 0,-1 0,0-1,1 1,-1 0,1-1,0 1,-1-1,1 0,0 1,0-1,0 0,0 0,0 0,0 0,0 0,0-1,0 1,0-1,1 1,-1-1,2 0,7 2,1-1,-1 0,0 0,1-2,-1 1,0-1,0-1,0 0,1-1,6-2,2-2</inkml:trace>
  <inkml:trace contextRef="#ctx0" brushRef="#br0" timeOffset="16996.002">3190 364,'-49'34,"-72"100,-20 38,-1-7,38-59,154-179,-38 51</inkml:trace>
  <inkml:trace contextRef="#ctx0" brushRef="#br0" timeOffset="17428.266">2767 392,'-1'1,"0"0,0 0,0 0,0 0,0 1,0-1,0 0,1 0,-1 0,0 1,1-1,-1 0,1 1,0-1,-1 0,1 1,0-1,0 1,0-1,0 0,0 1,0-1,0 1,1-1,-1 0,0 1,1-1,-1 0,1 1,-1-1,1 0,0 0,-1 0,1 1,0-1,0 0,0 0,0 0,0 0,1 0,2 8,115 271,-100-229,-10-27,0 0,2 0,1 0,0-2,13 18,-23-37,1-1,-1 1,0-1,1 0,0 1,0-1,-1 0,1 0,0-1,1 1,-1-1,0 0,0 1,1-1,-1-1,0 1,1 0,-1-1,1 0,-1 0,1 0,-1 0,1 0,-1-1,0 1,1-1,-1 0,0 0,1 0,-1-1,0 1,0-1,0 0,0 0,2-2,20-12</inkml:trace>
  <inkml:trace contextRef="#ctx0" brushRef="#br0" timeOffset="18144.907">3557 533,'-17'6,"1"1,0 0,0 1,1 0,0 2,0 0,1 0,0 1,1 1,0 0,1 1,1 1,-1 0,8-6,-1-1,1 1,1 0,-1 1,1-1,1 1,0-1,0 1,0 0,1 0,0-1,1 1,0 0,1 0,0 0,0 0,1 0,0-1,0 1,4 7,-5-13,1-1,0 1,0 0,0-1,1 1,-1-1,1 0,-1 0,1 0,0 0,0 0,0 0,0-1,0 0,0 1,0-1,1 0,-1 0,0-1,1 1,-1-1,0 0,1 0,-1 0,0 0,1 0,-1-1,93-22,-54 4,0-3,-1-1,-2-2,0-2,-2-1,31-30,-47 39,-1-1,-1 0,0-2,-2 0,0-1,-2-1,0 0,-2-1,-1-1,1-3,-7 12,0 1,-2-1,1 0,-2 0,0-1,-2 1,0-1,0 1,-2-1,0 1,-1-1,0 1,-2 0,0 0,-1 0,-6-13,7 22,0 1,0-1,-1 1,1 0,-2 1,1-1,-1 1,0 0,0 1,0-1,-1 1,0 1,0-1,0 1,-1 0,1 1,-1-1,0 2,0-1,0 1,0 0,-1 1,1 0,0 0,-1 1,1 0,0 0,-1 1,1 0,0 1,-1 0,1 0,0 0,-5 4,4-2,0 0,1 1,-1 0,1 0,0 1,0 0,1 1,0 0,0 0,0 0,1 1,0 0,1 0,0 1,0-1,1 1,0 0,0 1,1-1,0 0,1 1,0 0,-1 8,3 7,1 0,2 0,0-1,1 1,2-1,0 0,2-1,0 1,2-1,0-1,2 0,0 0,2-2,0 1,1-2,1 0,1 0,1-2,1 0,142 105,-158-120,0 0,0-1,0 0,0 1,0-1,0-1,0 1,0 0,1-1,-1 1,0-1,0 0,1 0,-1 0,0-1,0 1,1-1,-1 0,0 0,0 0,0 0,0 0,0-1,0 0,15-8</inkml:trace>
  <inkml:trace contextRef="#ctx0" brushRef="#br0" timeOffset="18430.147">4545 307,'-15'34,"-9"25,-5 8,1-4,7-6,6-9,1-8,3-6,3-3,-1-8,0-2,2-1,-3-3,1 0,1-7,3-6</inkml:trace>
  <inkml:trace contextRef="#ctx0" brushRef="#br0" timeOffset="18744.521">4206 251,'19'33,"16"22,2 5,0-2,-2-7,-2-6,-2-7,-1-5,-2-3,-4-2,-3-1,1-5,1-1,2 0,1 2,0 1,2-3,-5-5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16.92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418 88,'-59'-52,"46"45,-1 2,-1-1,1 2,-1 0,0 1,0 0,0 1,0 1,0 0,0 1,0 1,-3 0,14 0,0 0,0 0,0 0,1 0,-1 1,0-1,1 1,-1 0,1 0,0 0,-1 1,1-1,0 1,0-1,1 1,-1 0,1 0,-1 1,1-1,0 0,0 1,0-1,1 1,-1 0,1 0,0-1,0 1,0 3,-9 114,10-86,14 119,136 223,-141-349,-1 0,-1 1,-2 0,-1 0,-1 0,-1 26,-14 170,-24-56,32-143,4-21,0-1,0 1,0-1,0 1,-1-1,1 1,-1-1,0 1,0-1,-1 0,0 0,1 0,-1 0,-1 0,1 0,0 0,-1 0,0-1,0 0,0 1,0-1,-1 0,1 0,-1-1,0 1,1-1,-1 0,0 0,-1 0,1 0,0-1,0 0,-1 0,1 0,-1 0,-107-33,87 21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19.081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520 74,'-61'-48,"59"45,-1 1,1 0,-1 0,1 0,-1 0,0 0,0 0,0 1,0 0,0-1,0 1,-1 0,1 1,0-1,0 1,-1-1,1 1,0 0,-1 0,1 0,0 1,-1-1,1 1,0 0,0 0,-1 0,1 0,0 0,0 1,0-1,0 1,1 0,-1 0,0 0,1 0,-2 2,-7 7,0 1,1 0,0 1,1 0,1 1,0 0,0 0,2 0,0 1,0 0,1 0,1 1,1 0,0-1,1 1,1 0,0 0,1 0,2 13,0 311,53-112,-42-161,-10-58,0 0,-1 0,0 0,0 0,-1 0,0 0,0 0,-1 0,-1 0,0 1,0-1,0 0,-1 0,-1 0,1-1,-1 1,-3 5,-8 6,0-1,-2 0,0-1,0-1,-2 0,0-2,-1 0,-14 9,27-21,0 1,0-1,0-1,0 1,0-1,0 0,-1 0,1-1,-1 1,1-2,-1 1,0-1,1 0,-1 0,0-1,1 1,-6-3,-6-4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24.6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1 256,'56'-18,"172"-22,-87 14,45-4,-175 29</inkml:trace>
  <inkml:trace contextRef="#ctx0" brushRef="#br0" timeOffset="289.71">114 424,'24'5,"17"-3,7-3,0 0,-3 0,-5-1,0-3,-1-2,-3 0,-3-3,-1 0,-3 2,0 2,-1 2,-1 2,1 1,-5 1</inkml:trace>
  <inkml:trace contextRef="#ctx0" brushRef="#br0" timeOffset="871.676">424 1,'73'18,"17"13,0 3,52 32,-139-65,-1-1,1 0,-1 1,0-1,0 1,0-1,0 1,1 0,-1 0,0 0,0 0,-1 0,1 0,0 0,0 1,0-1,-1 1,1-1,-1 1,1 0,-1 0,0 0,0-1,0 1,0 0,0 0,0 1,0-1,-1 0,1 0,-1 0,1 0,-1 1,0-1,0 0,0 0,0 1,0-1,-1 0,1 0,-1 0,1 0,-2 2,-101 93,29-37,-215 222,265-250,17-16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32.6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142 782,'18'-8,"-4"1,0 1,0 0,1 1,-1 0,1 2,0 0,1 0,-1 1,5 1,-19 1,0-1,1 1,-1 0,0 0,1 0,-1 0,0 0,1 0,-1 1,0-1,0 0,1 1,-1-1,0 0,0 1,1 0,-1-1,0 1,0 0,0-1,0 1,0 0,0 0,0 0,0 0,-1 0,1 0,0 0,0 0,-1 1,1-1,-1 0,1 0,-1 0,1 1,-1-1,0 0,0 1,0-1,1 0,-1 0,0 1,-1-1,1 0,0 1,0-1,-1 0,1 1,-33 53,-134 125,134-107,32-71,1 0,-1 0,1 1,-1-1,1 0,0 0,0 1,0-1,0 0,1 0,-1 1,0-1,1 0,0 0,-1 0,1 0,0 0,0 0,0 0,0 0,1 0,-1 0,0 0,1-1,-1 1,1-1,0 1,0-1,-1 1,1-1,0 0,0 0,1 0,12 3,0-2,0 0,0 0,0-1,0-1,0-1,0 0,0-1,0-1,0 0,0-1,-1 0,5-3,-7 3,34-13,-28 10</inkml:trace>
  <inkml:trace contextRef="#ctx0" brushRef="#br0" timeOffset="-780.658">397 76,'-28'78,"22"-47,-36 155,33-111,9-74,0 1,0 0,0-1,0 1,0 0,0-1,0 1,1 0,-1-1,1 1,-1-1,1 1,-1-1,1 1,0-1,0 1,0-1,0 0,0 1,0-1,0 0,0 0,1 0,-1 0,0 0,1 0,-1 0,1 0,-1-1,1 1,-1 0,1-1,-1 1,1-1,0 0,-1 0,1 1,0-1,-1 0,1 0,1-1,12-1</inkml:trace>
  <inkml:trace contextRef="#ctx0" brushRef="#br0" timeOffset="-496.489">1 556,'24'0,"22"-5,13-1,2-5,-6-1,-1 3,-6 2,-7-3,-4 1,-5 2,-2 2,-2 2,-6 1</inkml:trace>
  <inkml:trace contextRef="#ctx0" brushRef="#br0" timeOffset="1752.494">791 387,'30'-20,"-11"9,-1-1,-1 0,0-2,-1 0,0 0,9-13,-24 26,-1 0,0 0,0 0,0 0,0 0,0 1,1-1,-1 0,0 0,0 0,1 0,-1 1,0-1,1 0,-1 0,1 1,-1-1,1 0,0 1,-1-1,1 0,0 1,-1-1,1 1,0-1,-1 1,1 0,0-1,0 1,0 0,0-1,-1 1,1 0,0 0,0 0,0 0,0 0,0 0,-1 0,1 0,0 0,0 0,0 0,0 0,0 1,-1-1,1 0,0 1,0-1,0 1,-1-1,1 1,0-1,-1 1,1-1,0 1,-1 0,1-1,-1 1,1 0,0 0,0 191,-1 203,3-375,5-25,8-30,63-172,85-98,-111 197,-45 90</inkml:trace>
  <inkml:trace contextRef="#ctx0" brushRef="#br0" timeOffset="2432.756">1496 20,'3'-2,"0"0,0 0,0 0,1 0,-1 0,0 1,1 0,-1-1,1 1,-1 1,1-1,-1 0,1 1,0 0,-1 0,1 0,0 0,-1 0,1 1,-1 0,1 0,0 0,-1 0,0 0,1 1,-1-1,0 1,0 0,0 0,0 0,0 0,0 1,0-1,-1 1,1 0,-1 0,0 0,0 0,0 0,0 0,-1 0,1 1,-1-1,0 0,0 1,0 0,-2 4,-1 0,0 0,-1 0,1 0,-2 0,1 0,-1-1,0 0,0 0,-1 0,0 0,-1 0,1-1,-1 0,0 0,-1 0,-32 39,38-45,1 1,-1 0,0-1,1 1,-1 0,0 0,1 0,-1-1,1 1,-1 0,1 0,0 0,-1 0,1 0,0 0,0 0,0 0,-1 0,1 0,0 0,0 0,0 0,1 0,-1 0,0 0,0-1,0 1,1 0,-1 0,0 0,1 0,-1 0,1 0,-1 0,1-1,0 1,-1 0,1 0,0-1,-1 1,1-1,0 1,0 0,0-1,-1 1,1-1,0 0,0 1,0-1,0 0,0 1,0-1,1 0,58 4,-54-4,121-26,-106 22</inkml:trace>
  <inkml:trace contextRef="#ctx0" brushRef="#br0" timeOffset="19792.45">1807 584,'313'0,"-293"0,0-2,1 0,-1-1,0-2,0 0,0-1,2-1,-4-2</inkml:trace>
  <inkml:trace contextRef="#ctx0" brushRef="#br0" timeOffset="20174.136">2118 331,'-5'28,"-1"15,0 5,1-2,1-3,2-4,1-4,-5-3,0-3,0-1,2 0,1-1,1 1,1-1,5-4,2-6</inkml:trace>
  <inkml:trace contextRef="#ctx0" brushRef="#br0" timeOffset="20625.387">2936 245,'-2'-2,"-1"0,1 0,-1 1,0-1,1 1,-1-1,0 1,0 0,0 0,0 0,-1 0,1 1,0-1,0 1,0 0,0 0,-1 0,1 0,0 0,0 1,0 0,0-1,0 1,0 1,0-1,0 0,0 0,0 1,-1 1,-75 57,58-41,0 2,2 0,0 2,2 0,0 0,2 2,-5 9,8-10,3-11,1 1,1 0,0 0,0 1,2 0,0 1,0-1,2 1,0-1,0 1,2 0,0 0,1 0,1 11,1-21,0 0,1 0,-1 0,1 0,1 0,-1-1,1 1,0-1,0 0,1 0,-1 0,1-1,0 1,1-1,-1-1,1 1,-1-1,1 0,0 0,0 0,0-1,1 0,5 1,7 2,0-2,0 0,0-1,0-1,1-1,-1-1,12-2,-24 2,-1 0,0 0,0-1,0 1,0-2,0 1,0-1,0 1,-1-2,1 1,-1-1,0 1,0-1,-1-1,1 1,0-1,5-9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6:56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100 1,'-5'0,"-1"4,0 8,1 5,-4 5,1 4,-4 2,0 1,2 0,3 1,-2-6,1-1,5-5,5-6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07.6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22,'0'-5,"4"-1,7 0,2 6,3 3,3 0,4 1,3-1,1-1,1 0,1-2,0 1,-5-6,-1-2,-1 1,2 1,-4 7,-5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08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1,'19'0,"11"0,6 0,1 0,-1 0,-1 0,-3 0,-1 0,-1 0,-7 0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16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83,'5'-7,"0"1,0-1,0 1,1 1,0-1,0 1,0 0,0 0,1 1,0 0,0 0,0 1,1-1,-1 2,1-1,6-1,-12 4,-1-1,0 1,0-1,0 1,1 0,-1 0,0-1,0 1,1 0,-1 0,0 0,1 0,-1 0,0 1,0-1,1 0,-1 1,0-1,0 1,0-1,0 1,1-1,-1 1,0 0,0 0,0-1,0 1,0 0,-1 0,1 0,0 0,0 0,-1 0,1 0,0 0,-1 1,1-1,-1 0,1 0,-1 0,0 1,0-1,1 0,-1 0,0 1,0-1,0 0,0 0,-1 1,1-1,0 0,0 0,-1 1,1 0,-30 66,16-48,9-13,-1 0,1 0,0 0,1 1,-1 0,2 0,-1 0,1 0,0 0,1 1,0-1,0 1,1 0,0-1,1 1,0 9,3-14,0-1,0 1,1-1,-1 0,1 0,0 0,0 0,0-1,0 1,1-1,-1 0,1-1,-1 1,1-1,0 1,-1-2,1 1,0 0,0-1,-1 0,1 0,0 0,0-1,0 0,-1 1,5-3,3 3,14-2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12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7 251,'-5'0,"3"0,7 0,7 5,7 1,4 0,4-1,1-1,2-2,0-1,-1 0,-4-6,-3-2,1 1,0 0,2 3,-4 5,-5 3</inkml:trace>
  <inkml:trace contextRef="#ctx0" brushRef="#br0" timeOffset="4074.036">485 533,'10'-2,"-1"0,1-1,-1 0,0-1,-1 0,1 0,-1-1,1 0,-2-1,1 0,0 0,-1 0,0-1,-1 0,0-1,1 0,15-14,14-14,-1-2,-2-1,-2-1,3-9,-28 40,-1 0,0 0,-1 0,0 0,0-1,-1 1,0-1,-1 0,0 0,0 0,-1 0,0-8,-1 18,0-1,0 1,0-1,0 1,0-1,0 1,-1-1,1 1,0-1,0 1,0-1,-1 1,1 0,0-1,0 1,-1-1,1 1,0 0,-1-1,1 1,-1-1,1 1,0 0,-1 0,1-1,-1 1,1 0,-1 0,1 0,-1-1,1 1,-1 0,1 0,-1 0,1 0,-1 0,1 0,-1 0,1 0,-1 0,1 0,-1 0,1 0,-1 1,1-1,-1 0,1 0,-1 0,1 1,-1-1,1 0,0 1,-1-1,1 0,-1 1,1-1,0 0,-1 1,1-1,0 1,0-1,-1 1,1-1,0 1,-26 26,11-5,1 1,2 0,0 1,1 0,1 1,-2 11,10-30,-1 0,1 0,0 1,0-1,0 1,1 0,0-1,1 1,0 0,0 0,0 0,0-1,1 1,1 0,-1-1,1 1,0-1,0 1,1-1,0 0,0 0,0 0,1 0,0-1,0 1,0-1,1 0,0 0,0-1,0 0,0 1,1-2,-1 1,1-1,0 1,3-1,0-1,1-1,-1-1,1 0,0 0,-1-1,1 0,-1 0,0-1,1-1,-1 1,0-1,0-1,-1 0,1 0,-1-1,0 0,3-3,125-110,-130 111,8-5,-1 0,0-1,-1-1,-1 0,0-1,-1 0,-1 0,0-1,-1 0,-1 0,0-1,1-9,-7 25,-1 0,0-1,1 1,-1-1,0 1,0 0,0-1,0 1,0-1,-1 1,1-1,0 1,-1 0,1-1,0 1,-1 0,0-1,1 1,-1 0,0 0,0 0,0-1,0 1,0 0,0 0,0 0,0 0,0 1,0-1,0 0,0 0,-1 1,1-1,0 0,-1 1,1 0,-1-1,1 1,0 0,-1 0,1-1,-1 1,1 0,0 0,-1 1,1-1,-1 0,1 0,-1 1,1-1,0 1,-1-1,1 1,0 0,0-1,-1 1,1 0,0 0,0 0,0 0,0 0,0 0,0 0,0 0,0 0,1 0,-1 2,-7 4,0 2,1-1,0 1,1 0,0 0,0 1,1 0,0 0,1 0,0 1,1-1,0 1,0 0,1 0,1 0,0 0,0 0,1 0,1 0,0 1,0-1,1 0,1 4,0-10,-1 1,1-1,0 0,1 0,-1 0,1 0,0-1,0 0,1 1,-1-1,1-1,0 1,0-1,0 0,0 0,1 0,-1-1,1 1,-1-2,1 1,0 0,0-1,0 0,0-1,0 1,0-1,0 0,0-1,0 1,0-1,0 0,0-1,0 0,-1 0,1 0,-1 0,1-1,-1 0,0 0,0 0,0-1,0 0,24-12,0-2,-1 0,-1-2,-1-2,-1 0,-1-1,-1-2,-1 0,14-22,-32 40,0 0,-1 0,0-1,0 0,-1 1,0-1,0 0,-1 0,0 0,0 0,-1 0,0 0,-1 0,0-1,0 1,0 1,-3-7,3 12,0 0,0 0,-1 0,1 0,-1 0,1 0,-1 1,0-1,1 1,-1-1,0 1,0 0,0-1,0 1,0 0,-1 1,1-1,0 0,0 0,-1 1,1 0,0-1,-1 1,1 0,0 0,-1 0,1 0,0 1,-1-1,1 1,0-1,-1 1,1 0,0 0,0 0,0 0,0 0,0 0,0 1,0-1,0 1,1-1,-1 1,0 0,1-1,-1 1,1 0,0 0,-1 2,-5 9,1 0,0 0,1 1,1 0,0 0,1 0,0 0,1 0,1 1,0-1,1 0,0 1,1-1,1 1,1-1,0 1,4 13,2-1,1 1,1-1,1-1,2 0,5 7,-18-31,0-1,0 1,0-1,0 1,0-1,0 0,0 1,0-1,1 0,-1 0,0 0,1 0,-1 0,1 0,-1 0,1 0,-1-1,1 1,0-1,-1 1,1-1,0 1,-1-1,1 0,0 0,0 0,-1 0,1 0,0 0,0-1,-1 1,1 0,0-1,-1 1,1-1,1-1,8-7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0,'-5'5,"-6"2,-2 4,2 5,3 5,2 3,-2 3,5 1,3 1,1 0,1 0,0 0,-1 0,0 0,0-6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3.7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52,'29'0,"19"-5,6-1,-2-1,-4 2,-6 2,-5-4,-4 0,-3 0,-2 2,-5 7,-7 7,-6 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4.2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47,'7'-2,"25"-8,1 1,-1 1,1 2,1 1,-1 2,12 1,-44 2,1-1,-1 1,1 0,-1 0,1 0,-1 0,1 0,-1 0,1 0,-1 0,0 1,1-1,-1 1,1-1,-1 1,0-1,1 1,-1 0,0 0,0-1,1 1,-1 0,0 0,0 0,0 0,0 1,0-1,-1 0,1 0,0 0,0 1,-1-1,1 0,-1 1,1-1,-1 1,1-1,-1 1,0-1,0 0,0 1,0-1,0 1,0-1,0 1,0-1,-1 1,1-1,-1 1,1-1,-1 0,1 1,-1-1,0 0,0 0,1 1,-1-1,0 0,-1 1,-189 173,189-174,0 0,0 0,0 1,0-1,0 1,0-1,1 1,-1-1,1 1,-1 0,1 0,0 0,0 0,0 0,0 0,0 0,0 0,0 1,1-1,-1 0,1 0,0 1,-1-1,1 0,0 0,0 1,1-1,-1 0,0 1,1-1,-1 0,1 0,0 0,0 1,0-1,0 0,0 0,0 0,0 0,1-1,-1 1,1 0,-1-1,1 1,0-1,1 2,8 0,1-1,-1 0,1-1,-1 0,1-1,-1 0,0-1,1 0,-1-1,1 0,-1-1,10-3,48-8,5-2,-56 10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26.6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485 272,'0'0,"-1"0,1 0,0 0,0 1,0-1,0 0,0 0,-1 0,1 0,0 0,0 0,0 1,0-1,-1 0,1 0,0 0,0 0,0 0,-1 0,1 0,0 0,0 0,-1 0,1 0,0 0,0 0,0 0,-1 0,1 0,0 0,0 0,0 0,-1-1,1 1,0 0,0 0,0 0,0 0,-1 0,1 0,0-1,0 1,-17 39,-1 1,-28 33,-3-2,-3-2,-12 7,-166 196,238-282,0-1</inkml:trace>
  <inkml:trace contextRef="#ctx0" brushRef="#br0" timeOffset="328.924">145 385,'3'27,"1"0,1 0,2 0,0 0,2-1,1-1,4 8,-2-2,2 2,2-1,1-1,1 0,2-2,1 0,5 4,-25-32,0 0,-1 1,1-1,0 0,0 1,0-1,0 0,0 0,0 0,0 0,0 0,1 0,-1 0,0 0,1 0,-1 0,0-1,1 1,-1-1,1 1,-1-1,1 1,-1-1,1 0,-1 0,1 0,0 0,-1 0,1 0,-1 0,1-1,5-6</inkml:trace>
  <inkml:trace contextRef="#ctx0" brushRef="#br0" timeOffset="729.095">569 47,'12'-7,"1"2,0 0,0 0,0 1,1 1,0 0,-1 1,1 0,0 1,0 1,0 0,12 3,-24-3,0 1,-1-1,1 1,-1 0,0 0,1-1,-1 1,0 0,1 0,-1 1,0-1,0 0,0 0,0 0,0 1,0-1,0 1,0-1,-1 1,1-1,-1 1,1-1,-1 1,1-1,-1 1,0 0,0-1,0 1,0 0,0-1,0 1,0-1,0 1,-1 0,1-1,-1 1,1-1,-1 1,0 0,-29 57,12-35,-19 44,39-66,0 1,0 0,0-1,1 1,-1-1,0 0,1 0,0 0,-1 0,1 0,0-1,0 1,0-1,0 0,0 0,0 0,0 0,1 0,-1-1,0 1,0-1,1 0,-1 0,0 0,1 0,-1-1,0 0,0 1,1-1,3 1,170-22,-153 16</inkml:trace>
  <inkml:trace contextRef="#ctx0" brushRef="#br0" timeOffset="1101.105">879 695,'34'-5,"25"-6,8-1,-4 1,-6 2,-9 4,-13-3,-12-5,-10 0</inkml:trace>
  <inkml:trace contextRef="#ctx0" brushRef="#br0" timeOffset="1351.552">1133 441,'-9'43,"-4"24,-4 6,1-6,3-8,4-10,3-9,8-11,3-5,1-7</inkml:trace>
  <inkml:trace contextRef="#ctx0" brushRef="#br0" timeOffset="2230.589">1274 921,'87'-68,"-4"5,-3-4,-4-3,-1-5,15-53,-89 128,0-1,0 0,0 0,0 0,-1 0,1 0,0 0,0 0,0 0,-1 0,1 0,-1 0,1 0,-1-1,1 1,-1 0,0 0,0-1,1 1,-1 0,0 0,0-1,0 1,0 0,-1-1,1 1,0 0,0 0,-1-1,1 1,-1 0,1 0,-1 0,1 0,-1 0,0 0,0-1,0 2,1-1,-1 0,0 0,0 0,0 0,0 0,0 1,-1-1,1 0,0 1,0-1,0 1,0 0,-1-1,1 1,0 0,0 0,-1 0,1-1,0 1,-1 1,1-1,0 0,0 0,-1 0,1 1,0-1,0 0,-1 1,1 0,-10 5,0 0,1 1,0 0,0 1,1 0,0 1,0 0,1 0,0 1,1 0,0 0,1 1,0 0,0 0,1 0,1 1,0-1,0 1,1 0,1 0,0 1,0 11,2-20,0 1,1-1,0 1,0-1,0 1,0-1,1 1,-1-1,1 0,0 0,0 0,1 0,-1 0,1 0,0-1,0 1,0-1,1 0,-1 0,1 0,-1 0,1-1,0 1,0-1,0 0,1 0,-1-1,0 1,1-1,1 0,4 2,1-2,-1 1,0-1,1-1,-1 0,1 0,-1-1,0-1,0 1,1-2,-1 1,0-2,0 1,6-5,0 0,0-2,0 0,-1 0,-1-1,1-1,-2-1,0 0,-1 0,0-1,-1-1,0 0,-1 0,5-13,-12 24,-1 0,0 0,1 0,-2 0,1 0,0-1,-1 1,0 0,0-1,0 1,-1-1,1 1,-1-1,0 1,-1-1,1 1,-1-1,0 1,0-1,0 1,0 0,-2-3,1 7,-1 0,0 0,0 0,0 0,0 1,1-1,-1 1,0-1,1 1,-1 0,0 0,1 0,-1 1,1-1,0 1,-1-1,1 1,0 0,0 0,0 0,0 0,0 0,0 0,1 1,-1-1,1 0,-1 3,0-3,-4 5,-63 91,67-94,0 0,0 0,0 0,1 1,-1-1,1 1,0-1,1 1,-1 0,1-1,0 1,0 0,0-1,0 1,1 0,0-1,0 1,0-1,1 1,-1-1,1 0,0 0,3 4,1-3,0 0,1-1,-1 1,1-2,0 1,0-1,1 0,-1-1,1 1,-1-1,1-1,0 0,-1 0,1 0,0-1,0 0,0-1,-1 1,1-2,0 1,0-1,-1 0,1-1,7-2,-1-1,1 0,-1-1,0-1,-1 0,1-1,-2-1,1 0,-2 0,1-1,-1-1,-1 0,0 0,-1-1,0 0,-1-1,-1 0,2-4,-8 17,0-1,0 0,0 1,0-1,0 0,0 0,0 1,-1-1,1 0,-1 0,0 0,1 0,-1 0,0 0,0 0,0 0,0 0,0 0,-1 1,1-1,-1 0,1 0,-1 0,0 0,0 1,1-1,-1 0,0 1,-1-1,1 0,0 1,0-1,-1 1,1 0,-1 0,0-2,-3 5,1 1,0-1,1 1,-1 0,0 0,1 0,-1 0,1 0,0 1,0-1,1 1,-1 0,1 0,0 0,0 0,0 1,0-1,1 0,-1 3,0-1,0 0,0 0,0 0,1 1,0-1,0 0,1 1,0-1,0 1,0-1,1 1,0-1,0 0,1 1,0-1,0 0,0 0,1 0,-1 0,1-1,1 1,-1-1,1 0,0 0,1 0,-1 0,1-1,-1 0,1 0,1 0,-1 0,1-1,-1 0,3 1,17 1,-3-3</inkml:trace>
  <inkml:trace contextRef="#ctx0" brushRef="#br0" timeOffset="2667.1">2291 18,'17'-4,"-4"1,1-1,-1 2,1 0,0 0,0 1,0 1,0 1,0 0,-1 0,1 1,6 3,-17-3,0 0,0 1,0 0,-1-1,1 1,-1 0,0 0,0 1,0-1,0 0,0 1,-1-1,1 1,-1-1,0 1,0 0,0 0,-1-1,1 1,-1 0,0 0,0 0,0-1,-1 1,1 0,-1 0,0-1,0 1,0 0,-1-1,1 1,-2 0,-3 58,8-58,0 1,0-1,0 0,1 0,-1-1,1 1,0 0,0-1,0 0,1 0,-1 0,1 0,-1 0,1-1,0 1,0-1,0 0,1 0,-1-1,0 1,1-1,-1 0,1 0,-1-1,1 1,-1-1,1 0,0 0,-1 0,1-1,-1 0,3 0,19 0</inkml:trace>
  <inkml:trace contextRef="#ctx0" brushRef="#br0" timeOffset="3111.462">2968 159,'-24'14,"0"2,1 0,1 1,0 2,2 0,0 1,1 2,1-1,1 2,1 0,1 1,1 1,1 1,8-13,1 0,0 1,1-1,1 1,0 0,0 0,2 0,-1-1,2 1,0 0,1 0,0 0,4 10,-5-17,2 1,-1-1,1 0,0 0,0-1,1 1,0 0,0-1,0 0,1 0,0-1,0 1,1-1,-1 0,1 0,0-1,1 1,-1-2,1 1,0-1,0 0,0 0,0 0,0-1,5 0,-6 0,0-1,1 0,0 0,-1-1,1 1,-1-2,1 1,-1-1,1 0,-1 0,1-1,-1 1,0-1,1-1,-1 1,0-1,5-4,2-5</inkml:trace>
  <inkml:trace contextRef="#ctx0" brushRef="#br0" timeOffset="3661.058">3081 611,'56'-18,"19"15,-74 4,1-1,-1 0,1 0,-1 1,0-1,1 1,-1-1,0 1,0 0,1-1,-1 1,0 0,0 0,0 0,0 0,0 0,0 0,0 0,0 0,-1 0,1 0,0 1,-1-1,1 0,-1 1,1-1,-1 0,1 1,-1-1,0 0,0 1,0-1,0 1,0-1,0 0,0 1,0-1,0 1,-1-1,1 0,-1 1,1-1,-1 0,1 1,-1-1,0 0,0 0,1 0,-1 0,0 0,0 1,-51 64,44-59,1 1,0 0,1 0,0 0,0 1,0-1,1 2,1-1,0 0,-3 9,7-15,0-1,-1 1,2-1,-1 0,0 1,0-1,1 1,-1-1,1 0,0 1,0-1,0 0,0 0,0 1,0-1,1 0,-1 0,1 0,-1-1,1 1,0 0,-1 0,1-1,0 1,0-1,0 0,1 0,-1 0,0 0,0 0,1 0,-1 0,2 0,83 16,-72-16,0 0,0-1,0 0,0-2,0 0,0 0,0-1,0-1,3-3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42.1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820 618,'-4'-9,"0"1,0 0,-1 0,0 0,0 1,-1-1,0 1,0 1,0-1,-1 1,0 0,-1 1,1-1,-1 2,0-1,0 1,0 0,-1 1,0 0,1 0,-1 1,0 0,0 0,0 1,-1 0,1 1,0 0,0 0,0 1,0 0,0 1,-9 3,2 5,1 2,0 0,1 1,1 0,0 1,1 0,0 1,1 1,1 0,0 0,1 1,1 0,-3 9,8-20,-9 15,1 0,1 1,0 0,2 0,1 1,0 0,2 1,1-1,1 1,0 0,2 0,1 0,1 0,1 0,4 15,-3-31,0 0,1-1,1 0,-1 0,1 0,0-1,1 0,-1 1,1-2,0 1,1-1,-1 0,1 0,0-1,1 0,-1 0,1-1,-1 0,1 0,0 0,0-1,0-1,0 1,1-1,-1-1,0 0,1 0,-1 0,0-1,0 0,0-1,0 0,0 0,0 0,0-1,0-1,3-1,22-10,1-1,-2-2,0-1,-1-1,-2-2,0-1,-1-1,-1-1,-1-2,-2-1,-1 0,-1-2,-1-1,-2 0,-1-2,-1 0,-2 0,6-24,-14 41,-1 0,-1-1,-1 0,0 1,-1-1,-1-1,0 1,-2 0,0-11,-1 22,1 0,-1 0,-1 0,1 0,-1 0,0 0,0 0,-1 1,1-1,-1 1,-1 0,1 0,-1 0,1 0,-2 0,1 1,0 0,-1 0,0 0,0 1,0-1,0 1,0 0,-1 0,0 1,1 0,-1 0,-3 0,-5-1,0 0,0 2,0 0,0 0,-1 2,1-1,0 2,0 0,0 1,0 0,0 1,1 1,-1 0,1 0,0 2,1-1,0 2,0 0,0 0,1 1,0 0,1 1,0 0,0 1,1 0,0 2,6-11,1 0,0 1,0-1,1 1,-1-1,0 1,1-1,0 1,-1 0,1 0,0 0,0 0,1-1,-1 1,1 0,-1 1,1-1,0 0,0 0,0 0,1 0,-1 0,1 0,-1 0,1 0,0-1,0 1,1 0,-1 0,0-1,1 1,0 0,-1-1,1 0,0 1,0-1,1 0,1 1,9 1,1-1,0 0,0-1,0-1,1-1,-1 0,0 0,0-1,0-1,0-1,0 0,0-1,-1 0,1-1,1-1,-10 4,36-10,1-1,-2-3,0-1,-1-3,-1 0,-1-3,0-1,-2-1,-1-2,-2-2,0-1,22-28,-47 48,1-1,-2 0,0 0,0-1,-1 1,0-1,-1-1,0 1,-1 0,1-11,-3 18,-1-1,1 1,-1 0,0 0,0 0,-1-1,1 1,-1 0,-1 0,1 0,0 0,-1 0,0 0,-1 1,1-1,-1 0,1 1,-1 0,-1 0,1 0,-1 0,1 0,-1 1,0-1,0 1,-1 0,-1-1,4 3,0-1,0 1,0 0,0 0,0 0,0 0,0 0,-1 0,1 1,0-1,0 1,-1-1,1 1,0 0,-1 0,1 0,0 0,-1 1,1-1,0 0,0 1,-1 0,1-1,0 1,0 0,0 0,0 1,0-1,0 0,0 0,0 1,0 0,1-1,-1 1,1 0,-1-1,1 1,0 0,-1 0,1 0,0 0,0 1,1-1,-1 0,0 0,1 0,-1 1,1 0,-2 8,1 0,0 0,0 0,1 0,1 0,0 0,0 0,1-1,0 1,1 0,1-1,-1 1,2-1,-1 0,1 0,1-1,0 0,1 2,9 10,1-1,0 0,2-2,0 0,1 0,1-2,2 0,121 95,-129-100,-1 0,0 0,0 2,-1 0,-1 0,0 1,-1 1,0 0,-1 0,-1 1,4 11,-4-7</inkml:trace>
  <inkml:trace contextRef="#ctx0" brushRef="#br0" timeOffset="313.962">1 1662,'104'-13,"0"-5,-1-4,-2-5,0-4,-2-5,-1-4,42-26,200-123,-112 60,101-35,69 13,-368 141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7:44.4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0 417,'67'-24,"-2"-2,-1-4,-1-2,16-14,100-101,-179 146,1 0,-1 0,1 0,-1 0,1 0,-1 0,1 0,0 1,-1-1,1 0,0 0,-1 1,1-1,0 0,0 1,0-1,0 1,0-1,0 1,0-1,0 1,0 0,0 0,0-1,0 1,0 0,0 0,0 0,0 0,0 0,0 0,0 0,0 1,0-1,0 0,0 0,0 1,0-1,0 1,0-1,-1 1,1-1,0 1,0 0,0-1,0 1,-1 0,1-1,0 1,-1 0,1 0,-1 0,1 0,-1 0,1 0,-1 0,9 211,53 348,-27-392,-35-167,-1-1,1 1,0 0,0-1,0 1,0-1,0 1,0 0,0-1,0 1,0-1,0 1,1-1,-1 1,0 0,0-1,0 1,1-1,-1 1,0-1,1 1,-1-1,0 1,1-1,-1 0,1 1,-1-1,1 1,-1-1,1 0,-1 1,1-1,-1 0,1 0,-1 1,1-1,-1 0,1 0,0 0,-1 0,1 0,-1 0,1 0,0 0,-1 0,1 0,-1 0,1 0,-1 0,1 0,0-1,-1 1,1 0,-1 0,1-1,-1 1,1 0,-1-1,1 1,-1-1,0 1,1 0,-1-1,1 1,-1-1,0 1,21-41,-18 34,105-309,-47 118,20-60,-67 212,-6 47,-7 10</inkml:trace>
  <inkml:trace contextRef="#ctx0" brushRef="#br0" timeOffset="477.962">1383 22,'13'-5,"1"1,0 0,0 1,0 1,1 0,-1 1,0 1,1 0,6 1,-19 0,0-1,1 0,-1 1,0-1,0 1,0 0,0-1,0 1,0 0,0 0,0 1,-1-1,1 0,0 1,-1-1,1 1,-1-1,1 1,-1 0,0-1,1 1,-1 0,0 0,0 0,0 0,-1 0,1 0,0 0,-1 0,0 0,1 1,-1-1,0 0,0 0,0 0,0 1,-1-1,1 0,0 0,-1 0,0 0,0 2,-42 84,-85 53,127-140,0 0,0-1,0 1,1 0,-1 0,0 1,0-1,1 0,-1 0,0 0,1 0,-1 1,1-1,0 0,-1 1,1-1,0 0,0 0,0 1,0-1,0 0,0 1,0-1,0 0,0 1,1-1,-1 0,1 1,-1-1,1 0,-1 0,1 0,0 1,-1-1,1 0,0 0,0 0,0 0,0 0,0-1,0 1,0 0,0 0,0-1,0 1,0 0,1-1,-1 1,0-1,1 0,-1 1,73 7,187-65,-216 65,-27-3</inkml:trace>
  <inkml:trace contextRef="#ctx0" brushRef="#br0" timeOffset="877.495">1722 671,'34'-9,"29"-4,10 1,-3-3,-9 2,-9 2,-10 4,-7 3,-4 2,-3 1,-1 1,-1 1,1-1,-5-4,-1-2,-5 0</inkml:trace>
  <inkml:trace contextRef="#ctx0" brushRef="#br0" timeOffset="8132.248">2004 332,'0'540,"5"-494,-6-45,1-1,0 1,0 0,0-1,0 1,0 0,0 0,0-1,1 1,-1 0,0-1,0 1,0 0,1 0,-1-1,0 1,1-1,-1 1,0 0,1-1,-1 1,1-1,-1 1,1-1,-1 1,1-1,0 1,-1-1,1 0,0 1,-1-1,1 0,0 0,-1 1,1-1,0 0,-1 0,1 0,0 0,0 0,-1 0,1 0,0 0,-1 0,1 0,0 0,0 0,-1-1,1 1,0 0,-1 0,1-1,-1 1,1-1,0 1,-1 0,1-1,-1 1,1-1,8-12,-1-2</inkml:trace>
  <inkml:trace contextRef="#ctx0" brushRef="#br0" timeOffset="9917.597">2484 954,'15'0,"1"0,0-1,-1-1,1-1,-1 0,1-1,-1 0,-1-1,1-1,-1 0,0-2,0 1,0-1,10-9,142-109,-143 104,126-142,-147 162,0 0,1 0,-1-1,0 1,-1 0,1-1,0 0,-1 1,0-1,1 0,-1 0,0 0,0 0,-1 0,1 0,-1 0,1 0,-1 0,0 0,0 0,0 0,-1 0,1 0,-1 0,1 0,-1 0,0 0,0 0,-1 0,1 0,-1 1,1-1,-1 0,0 1,0 0,0-1,0 1,0 0,0 0,-1 0,1 0,-1 0,1 1,-1-1,0 1,0 0,0 0,0 0,0 0,0 0,-7 3,1 0,-1 0,1 1,0 0,0 1,0 0,0 1,1-1,-1 2,1-1,1 1,-1 0,1 1,0 0,0 0,1 0,0 1,0 0,1 0,-2 5,0-2,0 0,0 1,1 0,1 0,0 1,1 0,0-1,1 1,0 1,1-1,0 6,2-13,-1 0,2 0,-1-1,1 1,0 0,0 0,0 0,1-1,0 1,0-1,0 1,1-1,0 0,0 0,0 0,0 0,1-1,0 1,0-1,0 0,1 0,-1-1,1 1,0-1,0 0,5 2,2 0,0-1,-1 0,2-1,-1 0,0-1,1 0,-1-1,1-1,-1 0,1 0,-1-1,1-1,-1 0,0-1,2-1,178-68,-182 67,14-7,-1 0,-1-2,0-1,-1-1,-1 0,0-2,-1 0,14-20,-26 32,-2-1,1 0,-1 0,0-1,0 1,-1-1,0 0,-1 0,0-1,0 1,0-1,-1 1,-1-1,1-1,-2 9,0-1,0 1,-1 0,1 0,0-1,0 1,-1 0,1 0,-1 0,1-1,-1 1,1 0,-1 0,0 0,0 0,1 0,-1 0,0 0,0 0,0 1,0-1,0 0,0 0,0 1,0-1,0 1,-1-1,1 1,0-1,0 1,0 0,-1-1,1 1,0 0,-1 0,1 0,0 0,0 0,-1 0,1 1,0-1,0 0,0 1,-1-1,-51 24,46-18,1 0,0 0,0 1,1 0,0 0,0 1,1 0,-1-1,2 1,-1 1,1-1,0 0,1 1,0-1,1 1,-1 0,1 0,1 0,0 0,0-1,1 1,0 0,1 0,0-1,0 1,0-1,1 1,1-1,-1 0,1 0,1 0,0-1,0 0,0 0,1 0,0 0,0-1,3 0,-1 0,2-1,-1 0,0 0,1-1,0 0,0-1,0 0,1-1,-1 0,0-1,1 0,-1 0,1-1,0-1,-1 0,1 0,7-2,6-3,0 0,1-1,-2-2,1 0,-2-2,1 0,6-6,-6 1,-1-1,-1 0,0-2,-2 0,0-1,-1-1,-1-1,-1 0,0-1,2-9,-16 30,0 0,-1 0,1 0,0-1,-1 1,1 0,-1-1,0 0,0 1,0-1,0 0,0 1,-1-1,1 0,-1 0,1 0,-1 1,0-1,0 0,-1 0,1 0,-1 0,1 1,-1-1,0 0,0 0,0 1,0-1,0 1,-1-1,1 1,-1 0,0-1,0 1,0 0,0 0,0 0,0 0,0 1,-1-1,1 0,0 1,-1 0,0-1,1 1,-1 0,0 1,1-1,-1 0,0 1,0-1,0 1,1 0,-2 0,-3 3,0 0,1 1,-1 0,1 0,0 0,0 1,0 0,0 0,1 1,0-1,0 1,1 0,0 1,0-1,0 1,1-1,-1 1,2 0,-1 1,1-1,0 0,1 1,-1-1,2 1,-1-1,1 1,0-1,0 1,1-1,0 1,1-1,-1 1,2 2,1 0,1 1,0-1,0 0,1 0,0-1,1 0,0 0,0 0,1-1,0 0,1 0,-1-1,1 0,1-1,-1 0,1-1,0 1,1-2,-1 0,1 0,0-1,0 0,0 0,0-2,0 1,1-1,-1-1,0 0,1-1,4-1,-8 1,-1 0,0-1,1 0,-1 0,0-1,0 0,-1 0,1-1,0 0,-1 0,0 0,0-1,0 0,1-2,11-8</inkml:trace>
  <inkml:trace contextRef="#ctx0" brushRef="#br0" timeOffset="10334.715">4346 78,'15'-7,"0"1,0 1,0 0,1 1,-1 1,1 0,0 1,0 1,11 1,-26-1,0 1,0 0,0 0,0 0,1 0,-1 0,0 0,0 0,0 0,0 1,0-1,1 0,-1 1,0-1,0 1,0-1,0 1,0 0,0-1,0 1,-1 0,1 0,0-1,0 1,0 0,-1 0,1 0,0 0,-1 0,1 0,-1 0,1 0,-1 0,0 0,1 1,-1-1,0 0,0 0,0 0,0 0,0 0,0 1,0-1,0 0,0 0,-1 0,1 0,0 0,-1 1,1-1,-1 0,1 0,-1 0,-35 54,-4 14,39-67,0 0,1 0,-1 0,1 0,-1 0,1 0,0 0,0 0,0 0,0 0,0 1,0-1,1 0,-1 0,1 0,-1 0,1 0,0 0,0 0,0 0,0-1,0 1,0 0,0 0,1-1,-1 1,1-1,-1 1,1-1,-1 0,1 1,0-1,0 0,0 0,1 0,12 3,1 0,-1-2,1 0,0 0,-1-2,1 0,0-1,-1 0,11-3,31-8,-32 5</inkml:trace>
  <inkml:trace contextRef="#ctx0" brushRef="#br0" timeOffset="10665.147">5221 220,'-7'55,"-1"0,-4-1,-1-1,-3 0,-2 0,-2-2,-17 27,19-49,-3 0,0-2,-2-1,0 0,-21 15,-20 24,34-42,19-21</inkml:trace>
  <inkml:trace contextRef="#ctx0" brushRef="#br0" timeOffset="11352.718">4798 304,'143'179,"10"-14,67 50,-210-207,-3-4</inkml:trace>
  <inkml:trace contextRef="#ctx0" brushRef="#br0" timeOffset="12132.681">5334 163,'-1'-1,"0"0,1 0,-1 0,1 0,-1-1,1 1,-1 0,1 0,0-1,-1 1,1 0,0-1,0 1,0 0,0-1,0 1,1 0,-1 0,0-1,1 1,-1 0,0-1,1 1,0 0,-1 0,1 0,0 0,-1 0,1 0,0 0,0 0,0 0,0 0,0 0,0 0,0 0,0 1,0-1,1 1,-1-1,50-28,-31 22,-10 2,1 1,0 0,0 1,0 0,0 1,0 0,1 0,-1 1,1 1,-1 0,3 1,-12-1,-1 1,1-1,0 1,0 0,0 0,0 0,-1-1,1 1,-1 1,1-1,0 0,-1 0,0 1,1-1,-1 1,0-1,0 1,0-1,0 1,0 0,0-1,0 1,0 0,-1 0,1 0,-1 0,1 0,-1-1,0 1,0 0,0 0,0 0,0 0,0 0,-1 0,1 0,0 0,-1 0,0-1,0 2,-38 68,-22 27,60-97,1 1,0 0,0-1,0 1,0 0,0-1,0 1,1 0,-1-1,0 1,1 0,-1-1,1 1,0-1,0 1,-1-1,1 1,0-1,0 0,1 1,-1-1,0 0,0 0,0 0,1 0,-1 0,1 0,-1 0,1 0,-1 0,1-1,-1 1,1-1,-1 1,1-1,0 0,-1 1,1-1,0 0,0 0,-1 0,2 0,75-3,62-35,-123 31</inkml:trace>
  <inkml:trace contextRef="#ctx0" brushRef="#br0" timeOffset="14588.92">6124 530,'14'0,"10"0,6 0,2 0,0 0,1-5,-2-1,-1 0,0 1,-1 1,-1 2,1 1,-1 0,-5 6,-11 2,-8-1</inkml:trace>
  <inkml:trace contextRef="#ctx0" brushRef="#br0" timeOffset="14833.604">6040 784,'38'0,"28"-5,11-1,-2 0,-9 1,-11 1,-10 2,-8 1,-6 0,-2 1,-7 0</inkml:trace>
  <inkml:trace contextRef="#ctx0" brushRef="#br0" timeOffset="16084.209">7366 304,'-56'7,"0"3,1 1,1 4,-53 20,85-26,0 1,1 0,0 2,1 0,0 2,1 0,0 1,1 1,1 1,1 0,0 1,1 1,1 1,9-13,0 0,1 0,0 1,0 0,0 0,1 0,1 0,-1 0,1 1,1-1,0 1,0-1,0 1,1-1,1 1,-1 0,1-1,1 1,-1-1,1 0,1 1,0-1,0 0,1 0,-1-1,2 1,-1-1,1 0,0 0,1 0,-1-1,1 0,1 0,-1 0,1-1,0 0,3 1,8-1,0-1,0 0,1-2,-1 0,1-1,0-1,-1-1,1 0,-1-2,1 0,-1-1,0-1,0 0,0-1,-1-2,0 1,3-4,-19 11,28-11</inkml:trace>
  <inkml:trace contextRef="#ctx0" brushRef="#br0" timeOffset="16403.134">7648 445,'-51'63,"18"-26,3 2,0 1,3 1,-22 45,47-84,0 1,0 0,0-1,1 1,-1 0,1 0,0 0,0 1,0-1,0 0,0 0,1 1,-1-1,1 0,0 1,0-1,0 0,1 0,-1 1,1-1,-1 0,1 0,0 1,1-1,-1 0,0 0,1 0,0 0,0-1,0 1,0 0,0-1,0 1,0-1,1 0,0 0,-1 0,1 0,0 0,1 0,16 1,-1 0,2-1,-1-1,0-1,0-1,0 0,7-3,-15 3,5-1,1-1,-1-1,0-1,0 0,-1-1,1-1,-1 0,0-1,-1-1,0 0,-1-2,0 1,0-2,-1 1,0-2,-1 0,-1 0,0-1,-1-1,5-10,-12 20,0-1,0 0,-1 0,0 0,0 0,-1 0,0-1,0 1,0 0,-1-1,0 1,0-1,0 1,-1 0,0-1,0 1,-1 0,0 0,0 0,0 0,-1 0,0 0,0 0,0 1,-1 0,0 0,0 0,0 0,-1 0,1 1,-1 0,0 0,0 0,-1 0,1 1,-1 0,0 0,0 1,0-1,-3 0,-50-9,34 11</inkml:trace>
  <inkml:trace contextRef="#ctx0" brushRef="#br0" timeOffset="16919.134">8015 841,'85'-112,"59"-63,-41 58,-103 117,0 0,0 1,-1-1,1 0,0 1,0-1,0 0,0 1,0-1,0 1,0-1,0 0,0 1,0-1,0 0,0 1,0-1,0 1,0-1,0 0,0 1,0-1,0 0,0 1,1-1,-1 0,0 1,0-1,1 0,-1 1,0-1,0 0,1 1,-1-1,0 0,1 0,-1 0,0 1,1-1,-1 0,0 0,1 0,-1 0,0 0,1 1,-1-1,0 0,1 0,-1 0,1 0,-1 0,0 0,1 0,-1 0,1-1,-1 1,0 0,1 0,-1 0,0 0,1 0,-12 34,11-34,-4 10,0 1,0-1,1 1,1-1,0 1,0 0,1 0,1 0,0 0,0 0,1 0,0 0,1 0,0-1,2 5,-2-12,0 0,0 0,0 0,0 0,1 0,-1-1,1 1,0-1,0 0,0 1,0-1,0-1,0 1,0 0,1-1,-1 1,1-1,-1 0,1 0,-1-1,1 1,0-1,-1 0,1 0,0 0,-1 0,2 0,99-25,-82 13,1-1,-2-1,0-1,-1-1,0-1,-1 0,-1-1,-1-2,4-5,23-70,-44 92,1 1,0 0,-1-1,0 1,1-1,-1 1,0 0,0-1,0 1,-1-1,1 1,0 0,-1-1,0 1,1 0,-1-1,0 1,0 0,-1 0,1 0,0 0,-1 0,1 0,-1 0,1 0,-1 1,0-1,0 1,0-1,0 1,0 0,0 0,0-1,0 1,-1 1,1-1,0 0,0 1,-1-1,1 1,-1-1,-19 0</inkml:trace>
  <inkml:trace contextRef="#ctx0" brushRef="#br0" timeOffset="17366.878">9229 304,'-30'8,"1"2,0 0,0 2,1 1,1 1,-7 6,32-19,0-1,-1 1,1 0,0 0,0 0,0 1,0-1,0 0,0 1,0-1,0 1,0 0,1-1,-1 1,1 0,-1 0,1 0,0 0,0 0,0 1,0-1,0 0,0 0,1 1,-1-1,1 0,0 1,-1-1,1 1,0-1,0 0,1 1,-1-1,0 1,1-1,0 0,-1 1,1-1,0 0,0 0,0 0,0 0,1 1,-1-2,1 1,-1 0,1 0,-1 0,1-1,0 1,0-1,1 1,68 30,32 18,-99-48,-1 1,0 0,0 0,0 0,-1 0,1 0,-1 0,1 1,-1-1,0 1,0 0,-1-1,1 1,-1 0,0 0,0 0,0 0,-1 0,1 0,-1 0,0 1,0-1,0 0,-1 0,0 1,-3 4,0 0,-1-1,0 0,0 0,-1 0,0-1,-1 0,1 0,-1-1,-1 0,1 0,-1 0,0-1,0 0,-1-1,0 0,1 0,-1-1,-1 0,1 0,-4 0,-42 9,31-9</inkml:trace>
  <inkml:trace contextRef="#ctx0" brushRef="#br0" timeOffset="17631.7">9708 163,'0'39,"0"26,0 8,0-5,0-8,0-10,0-8,0-7,0-5,0-2,-5-6,-1-2,-5-5,0-9,1-6</inkml:trace>
  <inkml:trace contextRef="#ctx0" brushRef="#br0" timeOffset="17889.709">9427 361,'38'-5,"32"-2,9 1,-4 6,-11 3,-5 1,-9 5,-8 0,-11-1</inkml:trace>
  <inkml:trace contextRef="#ctx0" brushRef="#br0" timeOffset="18115.832">10245 728,'-5'19,"-1"6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18.0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376 199,'-47'24,"1"3,1 2,2 1,0 3,-24 25,58-50,0 1,1 0,0 1,1-1,0 1,0 1,1-1,1 1,-1 0,-1 7,6-13,0 0,-1 0,2 0,-1 0,1 0,-1 0,1-1,1 1,-1 0,1 0,-1 0,2 0,-1 0,0 0,1-1,0 1,0-1,0 1,1-1,-1 0,1 0,0 0,1 0,-1 0,0-1,5 4,4 1,0-1,0 0,1 0,1-1,-1-1,1 0,0-1,0 0,0-1,0-1,1 0,-1-1,0 0,1-2,-1 1,1-2,10-2,13-4,-1-1,0-2,0-2,-1-1,-1-2,0-1,-2-2,3-3,5-1,-6 4</inkml:trace>
  <inkml:trace contextRef="#ctx0" brushRef="#br0" timeOffset="262.35">912 254,'-14'11,"-36"26,2 1,2 2,2 3,1 1,2 2,-6 13,44-55,-1 0,1-1,0 1,0 0,0 1,0-1,1 0,-1 1,1 0,0-1,1 1,-1 0,1 0,0 0,0 0,1 0,-1 0,1 0,0 0,1 0,-1 0,1 0,0 0,0 0,1 0,-1 0,1 0,0 0,0-1,1 1,0-1,-1 0,1 0,1 0,-1 0,1 0,11 4,1-2,0 0,0 0,0-2,1 0,0-1,-1-1,1 0,0-1,0-1,0-1,0 0,0-1,0-1,-1 0,1-2,-1 0,0 0,0-2,-1 0,0 0,4-4,-7 5,0 0,0 0,0-2,-1 1,0-1,-1-1,0 0,0-1,0 1,-2-2,1 1,-1-2,-1 1,0-1,0 0,-1 0,-1 0,0-1,-1 0,0 0,-1 0,1-11,-5 19,0 0,0-1,0 1,0 0,-1 0,0 0,0 0,-1 1,1-1,-1 1,0-1,0 1,0 0,-1 0,0 0,0 0,0 1,0 0,0-1,0 2,-1-1,0 0,0 1,-6-4,-1 0,0 1,-1 0,1 1,-1 0,0 1,0 1,-9-1,3 3,1 0,-1 1,1 1,-1 1,1 1,0 0,1 2,-1 0,1 1,-3 2,-10 5</inkml:trace>
  <inkml:trace contextRef="#ctx0" brushRef="#br0" timeOffset="698.391">1138 707,'61'-30,"-2"-2,-1-2,-2-3,-1-3,6-9,-60 48,-1 0,0 0,1 0,-1 0,1 0,-1 1,1-1,0 0,-1 0,1 1,0-1,-1 0,1 1,0-1,0 1,-1-1,1 1,0-1,0 1,0-1,0 1,0 0,0-1,0 1,0 0,0 0,0 0,0 0,0 0,0 0,-1 0,1 0,0 0,0 1,0-1,0 0,0 0,0 1,0-1,0 1,0-1,-1 1,1-1,0 1,0 0,-1-1,1 1,0 0,-1-1,1 1,0 0,-1 0,1 0,-1-1,0 1,1 0,-1 0,0 0,3 77,-4-71,0 0,1 1,-1-1,1 1,1-1,-1 1,1-1,1 0,-1 1,1-1,1 0,-1 0,1 0,0 0,4 5,-2-9,-1 0,0 0,1 0,0-1,0 1,0-1,0-1,0 1,0-1,0 0,0 0,1 0,-1-1,0 1,1-2,-1 1,0 0,1-1,-1 0,0 0,0-1,0 1,0-1,0 0,0-1,0 1,-1-1,1 0,-1 0,4-3,7-3,-1-1,0-1,0 0,-1-1,0 0,-1-1,-1 0,0-1,0 0,-2-1,0 0,0-1,-2 0,0 0,0-1,-2 1,2-10,-4 1</inkml:trace>
  <inkml:trace contextRef="#ctx0" brushRef="#br0" timeOffset="1083.12">2522 227,'-31'7,"1"1,0 2,0 1,1 1,1 2,0 0,-4 5,30-18,0 0,0 0,0 0,-1 0,1 1,0-1,0 1,1-1,-1 1,0-1,0 1,1 0,-1 0,1 0,0 0,-1 0,1 0,0 1,0-1,0 0,1 0,-1 1,0-1,1 0,0 1,-1-1,1 1,0-1,0 1,1-1,-1 0,0 1,1-1,-1 1,1-1,0 0,0 0,0 1,0-1,0 0,1 0,-1 0,0 0,1 0,0 0,-1-1,1 1,1 0,7 5,1-1,0-1,1 1,-1-2,1 0,0 0,0-1,1 0,10 0,-10-1,0 0,0 1,0 0,0 1,-1 1,0 0,0 0,9 7,-19-11,0 0,-1 1,1-1,0 1,-1-1,0 1,1 0,-1-1,0 1,0 0,0 0,0 0,0 0,0 0,0 0,-1 0,1 0,-1 1,1-1,-1 0,0 0,0 0,0 1,0-1,-1 0,1 0,0 0,-1 0,0 0,1 1,-1-1,0 0,0 0,0-1,0 1,0 0,-1 0,0 0,-61 65,4-24,-1-2,-1-3,-42 18,79-44</inkml:trace>
  <inkml:trace contextRef="#ctx0" brushRef="#br0" timeOffset="1327.886">3114 0,'-20'44,"-10"28,-1 6,6-4,1-11,5-10,6-11,6-6,2-6,4-7</inkml:trace>
  <inkml:trace contextRef="#ctx0" brushRef="#br0" timeOffset="1495.856">2577 340,'38'-10,"38"-3,14 1,-3 2,-6 3,-13 3,-12 6,-7 4,-7 0,-10-1</inkml:trace>
  <inkml:trace contextRef="#ctx0" brushRef="#br0" timeOffset="1766.612">3396 594,'19'19,"7"6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14.4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0 906,'91'-22,"131"-11,31 3,-243 30,1 0,-1-1,0-1,0 0,0 0,0-1,0 0,0-1,-1 0,6-3,-6-2,-6 1</inkml:trace>
  <inkml:trace contextRef="#ctx0" brushRef="#br0" timeOffset="253.319">367 482,'-4'38,"-7"33,-2 13,2 2,-2-9,1-13,3-7,2-9,3-8,2-5,6-5,3-2,4-1,1-5</inkml:trace>
  <inkml:trace contextRef="#ctx0" brushRef="#br0" timeOffset="1020.906">762 1132,'66'-21,"0"-3,-2-3,-1-3,-2-2,-1-3,-1-2,48-42,-84 61,-2-1,0-1,-1-1,0-1,-2 0,-1-1,8-16,-1-45,-24 82,0 0,0 0,-1 0,1 0,0 0,-1 0,1-1,-1 1,1 0,-1 1,0-1,0 0,0 0,0 0,0 0,-1 1,1-1,0 0,-1 1,1-1,-1 1,0 0,1 0,-1-1,0 1,0 0,0 0,0 1,0-1,0 0,0 1,0-1,0 1,0-1,0 1,0 0,0 0,0 0,-1 0,-8 3,1 0,0 1,-1 0,1 0,1 1,-1 0,1 1,0 0,0 1,0 0,1 0,0 0,1 1,0 1,0-1,0 1,1 0,1 1,-1 0,-3 4,0 1,1 0,1 1,1 0,0 0,1 1,0-1,1 1,1 0,0 8,3-18,-1-1,1 1,0-1,1 0,-1 1,1-1,1 1,-1-1,1 0,0 0,0 0,1 0,0 0,0 0,0-1,1 1,0-1,0 0,0 0,1 0,-1-1,1 1,0-1,0-1,1 1,-1-1,1 1,5 1,11 2,0-1,1-1,-1-1,1-1,0-1,0-1,0-1,0-1,0-1,0-1,3-2,8-1,-1-1,1-1,-1-2,-1-2,0-1,0-1,-2-1,0-2,0-1,19-17,-40 28,0 0,-1 0,0-1,-1 0,1 0,-1-1,-1 0,0 0,0 0,-1-1,0 0,-1 0,0 0,0-1,1-9,-4 18,-1 1,0 0,0 0,1 0,-1 0,0 0,0-1,0 1,0 0,-1 0,1 0,0 0,0 0,-1 0,1-1,-1 1,1 0,-1 0,1 0,-1 0,0 0,1 0,-1 1,0-1,0 0,0 0,1 0,-1 1,0-1,0 0,0 1,0-1,0 1,0-1,-1 1,1 0,0-1,0 1,0 0,0 0,0 0,0 0,-1 0,1 0,0 0,0 0,0 0,-48 29,42-22,0 1,0-1,1 1,0 1,0-1,1 1,1 0,-1 1,1-1,1 1,0-1,0 1,1 0,0 0,1 0,0 1,0-1,1 0,1 0,0 0,0 1,2 4,2-8,1-1,1 1,-1-1,1-1,0 0,0 1,0-2,1 1,0-1,0-1,0 1,0-1,1-1,-1 1,1-2,-1 1,1-1,0 0,0-1,-1 0,1 0,0-1,0 0,4-2,1 3,21-4,-1-1,0-1,0-3,0 0,-1-2,-1-2,0-1,-1-1,0-2,-1-1,-1-1,-1-2,-1 0,8-11,-26 26,-1 0,0-1,0 0,0 0,-1-1,-1 0,1-1,-1 1,0-1,-1 0,0-1,-1 1,0-1,0 0,-1 0,0 0,-1-3,-1 11,-1 1,0-1,0 1,0-1,0 1,-1 0,1-1,0 1,-1-1,1 1,0 0,-1-1,0 1,1 0,-1 0,0-1,0 1,1 0,-1 0,0 0,0 0,0 0,-1 0,1 0,0 0,0 1,0-1,-1 0,1 1,0-1,-1 1,1-1,0 1,-1-1,1 1,0 0,-1 0,1 0,-1 0,1 0,-1 0,1 0,0 0,-1 1,1-1,-1 1,1-1,0 1,-1-1,1 1,0 0,0-1,0 1,-1 0,1 0,0 0,0 0,0 0,0 0,0 0,1 0,-1 1,-12 10,1 1,0 1,1 0,1 1,0 0,1 0,1 1,0 0,2 0,-1 1,2 0,-3 12,6-21,0 0,1 0,0 0,0 0,1 1,0-1,0 0,1 0,0 0,0 0,1 0,0 0,0 0,1 0,0-1,1 1,0-1,0 0,0 0,1 0,0-1,0 0,0 0,1 0,0 0,1-1,-1 0,4 2,-5-4,1 0,0 0,0 0,0-1,0 1,0-1,0-1,1 1,-1-1,0-1,1 1,-1-1,1 0,-1 0,1-1,-1 0,1 0,-1 0,0-1,0 0,1 0,-1-1,-1 0,1 0,0 0,-1-1,1 1,-1-1,0-1,-1 1,5-5,12-12,-2 2</inkml:trace>
  <inkml:trace contextRef="#ctx0" brushRef="#br0" timeOffset="1389.818">2992 256,'328'-49,"-254"58,-73-7,-1 0,1 0,0 0,-1 0,1 0,-1 0,0 0,0 0,1 0,-1 0,-1 0,1 0,0 0,0 0,-1 0,1 0,-1 0,0 0,1 0,-1 0,0-1,0 1,0 0,-1 0,1-1,0 1,-1-1,1 1,0-1,-1 0,0 1,1-1,-2 0,2 1,-26 27,-39 59,65-87,1 1,-1-1,0 1,1 0,-1-1,1 1,0 0,0 0,-1-1,1 1,0 0,0 0,1-1,-1 1,0 0,1-1,-1 1,1 0,-1-1,1 1,0 0,-1-1,1 1,0-1,0 1,0-1,0 0,1 1,-1-1,0 0,1 0,-1 0,0 0,1 0,-1 0,1 0,0 0,-1-1,1 1,-1-1,1 1,0-1,0 0,1 1,85 4,-80-6,111-14,-95 8</inkml:trace>
  <inkml:trace contextRef="#ctx0" brushRef="#br0" timeOffset="1803.956">4516 285,'-151'198,"-36"75,24 30,154-285,0-4</inkml:trace>
  <inkml:trace contextRef="#ctx0" brushRef="#br0" timeOffset="2125.857">3895 482,'490'490,"-479"-480,0 1,-1 0,-1 0,0 1,0 1,-1-1,-1 2,0-1,0 1,1 7,-10-5,-3-18</inkml:trace>
  <inkml:trace contextRef="#ctx0" brushRef="#br0" timeOffset="2518.946">4714 115,'49'-18,"4"-4,1 3,0 2,2 3,31-4,-85 17,0 0,0 0,0 1,0-1,0 0,0 1,0-1,0 1,0 0,0-1,0 1,1 0,-1 0,0 1,0-1,0 0,0 1,0-1,0 1,0 0,0-1,0 1,0 0,-1 0,1 1,0-1,0 0,-1 0,1 1,-1-1,1 1,-1-1,0 1,1 0,-1 0,0-1,0 1,0 0,-1 0,1 0,0 0,-1 0,1 0,-1 0,0 0,1 0,-1 1,0-1,0 0,-1 0,-4 12,-2-1,0 1,0-2,-1 1,-1-1,0 0,-1-1,0 0,-1 0,-4 6,-2 1,13-16,0 2,0-1,0 0,1 1,-1 0,1-1,0 1,0 1,1-1,-1 0,1 1,0-1,0 1,0 0,1-1,-1 1,1 2,4-2,0-1,1-1,-1 1,1 0,0-1,-1 0,2 0,-1 0,0 0,1 0,-1-1,1 0,0 0,-1 0,1-1,0 0,0 0,0 0,1 0,-1-1,3 0,119-11,-49-2,-50 11,-4 1</inkml:trace>
  <inkml:trace contextRef="#ctx0" brushRef="#br0" timeOffset="2853.012">5419 623,'43'0,"34"0,8-5,-5-1,-12 0,-12 1,-12 2,-7 0,-6 2,-3 1,-2 0,0 0,0 0,-5 5,-5 2</inkml:trace>
  <inkml:trace contextRef="#ctx0" brushRef="#br0" timeOffset="3106.052">5448 906,'43'0,"34"-5,12-1,-3-5,-6-1,-14 3,-11-3,-12 1,-7 2,-11 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12.5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721 302,'-425'629,"217"-327,195-281,9-13,0-1,0 0,-1 0,1 0,-2 0,1-1,-1 0,0 0,0-1,0 0,-6 4,6-8,6-3</inkml:trace>
  <inkml:trace contextRef="#ctx0" brushRef="#br0" timeOffset="304.151">44 387,'168'180,"35"63,-63-30,-70-116,-63-95,-2-6</inkml:trace>
  <inkml:trace contextRef="#ctx0" brushRef="#br0" timeOffset="863.623">495 20,'-10'5,"-2"6,4 1,5-5,7-5,3-8,-5-2,-2 5,-6 3,-2 6,-5 2,5 0,9-2,8-6,8-3,1-2</inkml:trace>
  <inkml:trace contextRef="#ctx0" brushRef="#br0" timeOffset="1407.786">1088 76,'73'-17,"138"-24,-179 34,-28 5,1 0,-1 1,1 0,-1-1,1 2,0-1,-1 0,1 1,0 0,0 0,-1 0,1 1,0-1,0 1,-1 0,1 1,-1-1,5 3,-8 0,0 0,1 0,-1 0,-1 0,1 1,-1-1,1 0,-1 1,-1-1,1 0,-1 0,1 1,-1-1,0 0,0 0,-1 0,0 0,1 0,-1 0,0 0,-1-1,1 1,-1-1,1 1,-1-1,0 0,-1 0,1 0,-3 1,-95 90,82-80,1 1,1 0,0 2,2 0,-1 1,2 0,-3 6,16-23,0 0,0 1,0-1,0 1,0-1,1 1,-1 0,0-1,1 1,-1 0,1-1,-1 1,1 0,0 0,0 0,0-1,0 1,0 0,0 0,0 0,1-1,-1 1,1 0,-1-1,1 1,0 0,-1-1,1 1,0 0,0-1,0 0,0 1,1-1,-1 1,0-1,1 0,-1 0,0 0,1 0,0 0,71 10,186-60,-231 49,-4 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11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762 559,'0'-2,"-1"0,1 0,-1 0,0 0,0 0,1 0,-1 0,0 0,-1 1,1-1,0 0,0 1,-1-1,1 1,-1-1,1 1,-1 0,0 0,0 0,1 0,-1 0,0 0,0 0,0 0,0 1,0-1,0 1,0-1,0 1,0 0,0 0,0 0,0 0,0 0,0 0,-1 1,1-1,0 1,0 0,1-1,-1 1,0 0,0 0,0 0,0 0,1 0,-1 1,0-1,1 0,0 1,-1-1,1 1,-1 1,-18 16,1 0,1 2,0 0,2 1,1 1,0 1,2 0,-9 23,10-23,1 0,1 0,1 0,2 1,0 1,2-1,1 1,1 0,1 0,1 0,1 5,1-26,0 1,0-1,1 0,0 0,0 0,0 0,1 0,-1 0,1 0,0-1,0 0,1 1,0-1,-1 0,1-1,0 1,1-1,-1 1,1-1,-1-1,1 1,0-1,0 0,0 0,1 0,-1 0,0-1,0 0,1 0,-1-1,1 0,-1 1,1-2,-1 1,5-1,12-5,0 0,0-1,-1-1,0-1,0-1,-1-1,-1-1,0 0,0-2,-2 0,1-1,-2 0,0-2,-1 0,-1 0,13-21,-7 13,-1 0,-1-2,-1 0,-1-1,-2-1,-1 0,-1-1,-1-1,-1-5,-6 24,-2 0,1 0,-1 0,-1 0,-1 0,1-1,-2 1,0 0,0 0,-1 0,0 0,-1 0,-1 0,0 1,0-1,-1 1,-1 0,0 1,0-1,-1 1,0 0,-1 1,0 0,-1 0,0 1,-7-6,8 9,0 0,0 0,0 1,-1 0,1 0,-1 1,0 0,0 1,0 0,-1 0,1 1,0 0,0 1,-1 0,1 0,0 1,-1 1,1-1,0 1,0 1,0 0,0 0,1 0,-1 1,1 1,-8 5,8-4,1 1,0 0,0 1,0-1,1 2,0-1,1 0,0 1,0 0,1 0,0 1,0-1,1 1,1 0,0 0,0 0,1 0,0 0,0 0,1 0,1 0,0 1,0-1,1 0,0 0,4 9,-4-15,1 1,-1-1,1 1,0-1,1 0,-1 0,1 0,0-1,0 1,0-1,0 0,1 0,-1 0,1-1,0 0,0 0,0 0,0 0,0-1,0 0,0 0,0 0,1 0,2-1,130-11,-92-2,-1-2,-1-2,0-2,-2-2,0-1,-2-3,30-22,-56 38,13-7,-1 0,-1-1,-1-2,0-1,-1 0,-1-2,-2 0,0-2,-1 0,-1-1,-2-1,0 0,-2-1,3-9,-7-53,-10 87,0 1,0-1,0 0,0 0,-1 0,1 0,0 0,-1 1,0-1,1 0,-1 0,0 1,0-1,0 1,0-1,0 1,-1-1,1 1,0-1,-1 1,1 0,-1 0,1 0,-1 0,1 0,-1 0,0 0,0 0,1 1,-1-1,0 1,0-1,0 1,0 0,0 0,1 0,-1 0,0 0,0 0,0 0,0 1,0-1,-1 1,-7 3,-1 1,1 0,0 0,1 1,-1 1,1-1,1 1,-1 1,1 0,0 0,-3 5,4-4,0 0,0 0,1 1,0 0,1 0,0 0,0 1,1 0,-1 5,4-12,0 0,0 0,0 0,0-1,1 1,0 0,0 0,0 0,0 0,0 0,1 0,0 0,0 0,0-1,0 1,1 0,-1-1,1 1,0-1,0 1,0-1,0 0,1 0,-1 0,1 0,0 0,0-1,0 1,1 0,8 3,1 0,0-1,0 0,0-1,0-1,0 0,1 0,-1-2,8 1,-10-2,0 1,0 0,0 1,0 0,0 1,0 0,-1 1,1 0,-1 1,0 0,0 0,-1 1,1 0,4 6,-6-4,-2 1,1 0,-1 0,-1 0,1 1,-2 0,1 0,-1 1,-1-1,0 1,-1-1,0 1,0 0,-1 0,0 0,-1 0,-1 10,2 9,-1-26,0 1,0-1,0 0,0 0,1 1,0-1,0 0,0 0,0 0,1 0,0 0,0 0,0 0,0-1,0 1,1-1,-1 1,1-1,0 0,0 0,0 0,1-1,-1 1,1-1,-1 0,1 0,0 0,0 0,0 0,0-1,0 0,0 0,3 1,7-4,-1 0,0-1,0 0,0-1,0-1,0 0,-1 0,0-1,9-6,3-1</inkml:trace>
  <inkml:trace contextRef="#ctx0" brushRef="#br0" timeOffset="299.146">0 1744,'240'-55,"-4"-10,-2-11,-4-10,50-34,26-5,-115 47,406-146,-550 208,-10 3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4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362 134,'-36'34,"2"1,1 2,2 1,2 1,1 2,2 1,2 1,2 1,0 5,4 2,2 1,3 0,1 1,-2 42,13-85,0 0,0 1,1-1,0 1,1-1,0 0,0 1,1-1,1 0,0 0,0 0,1 0,0-1,1 0,0 1,0-1,1-1,0 1,1-1,0 0,0-1,0 0,1 0,0 0,1-1,-1 0,1-1,0 0,1 0,7 2,6-1,1 0,0-2,0-1,0-1,0 0,0-2,0-1,0-1,0-1,0-1,-1-1,18-6,17-8,0-3,-1-2,-2-2,22-16,-17 10,-1-3,-2-2,-2-3,-1-2,-2-3,-3-1,4-9,-43 45,-1 0,0-1,0 0,-1 0,-1-1,0 0,0-1,-1 1,-1-1,0-1,-1 1,0 0,-1-1,-1 0,0 0,-1 0,0 0,-1 0,-1 0,0 0,-1 1,-1-1,0 0,0 1,-2-1,1 1,-2 0,-4-7,-1 4,-1 2,-1 0,-1 0,0 1,0 1,-1 0,-1 1,0 1,0 0,-1 1,0 1,-1 1,0 0,-17-4,-12-1,0 2,-1 3,0 1,0 2,-17 2,26 2,1 2,-1 2,1 1,-1 2,2 2,-1 1,1 2,1 1,0 2,1 1,-1 3,-82 81,96-76</inkml:trace>
  <inkml:trace contextRef="#ctx0" brushRef="#br0" timeOffset="1714.209">1209 1319,'124'-72,"-3"-6,-4-5,55-54,-124 97,-2-2,-2-2,-2-2,-2-2,-2-1,-2-3,-3 0,9-23,-27 44,-1-1,-2 0,-1-1,-2-1,-1 0,-2 0,2-25,-8 47,0 0,-1-1,0 1,0 0,-1 0,-1 0,0 1,-1-1,0 1,-2-4,4 12,1 0,-1 0,1 0,-1 1,0-1,0 0,-1 1,1-1,0 1,-1 0,1 0,-1 0,0 0,0 0,0 0,0 1,0-1,0 1,0 0,0 0,0 0,-1 1,1-1,0 1,-1-1,1 1,0 0,-1 1,1-1,0 0,-1 1,1 0,0 0,0 0,-1 0,1 0,0 1,-1 0,-6 4,-1 1,1 1,0-1,0 2,1-1,0 2,1-1,0 1,-3 4,-13 15,-4 8,3 0,0 2,3 1,1 0,2 2,2 0,2 1,1 1,-2 22,7-23,3 1,1 1,2-1,2 0,4 25,-3-18,1-41,0 0,1 0,0 0,0 0,1 0,0-1,1 1,0-1,0 0,1 0,0 0,1-1,0 1,0-1,1-1,0 1,0-1,1-1,0 1,0-1,0 0,1-1,0 0,0-1,0 0,1 0,-1 0,1-2,0 1,0-1,0 0,0-1,0-1,0 1,0-2,1 1,-1-1,0-1,0 0,8-2,155-83,-92 41,252-145,-183 132,-150 60,0-1,0 0,0 0,0 1,0-1,0 0,0 0,0 0,0 1,0-1,0 0,0 0,1 0,-1 1,0-1,0 0,0 0,0 0,1 0,-1 0,0 1,0-1,0 0,1 0,-1 0,0 0,0 0,0 0,1 0,-1 0,0 0,0 0,1 0,-1 0,-23 11,-23-1,0 2,1 2,1 2,0 2,-17 12,49-24,0 1,0 0,1 1,1 0,-1 1,1 0,0 0,1 1,1 1,-1 0,1 0,1 0,0 1,1 0,0 0,1 1,0-1,1 1,1 1,0 0,2-10,2 1,-1 0,0-1,1 1,0-1,0 1,0-1,1 1,-1-1,1 1,0-1,0 0,1 0,-1 0,1 0,0-1,0 1,0-1,0 0,1 1,-1-2,1 1,0 0,0-1,0 1,0-1,0 0,1-1,-1 1,1-1,-1 0,1 0,2 1,9 1,0-1,0 0,1-2,-1 1,0-2,0 0,1-1,-1-1,5-1,19-10,-1-1,0-3,-1 0,0-3,-2-1,6-6,-38 25,48-27,-2-1,-1-3,-2-2,-1-2,-2-1,-2-3,-2-2,-2-1,-1-2,-3-1,-1-3,-23 33,-2 0,0 0,-1-1,0 1,-2-2,0 1,-1-1,-1 1,-1-1,-1 0,-1 0,0 0,-1 0,-2 0,0 0,-1 1,-1-1,0 1,-2 0,0 1,-1-1,-1 2,-1-1,0 1,-1 0,-1 1,-11-11,16 22,0 0,-1 0,1 1,-1 0,0 0,0 1,0 0,0 0,0 1,-1 0,1 0,-1 1,0 1,1-1,-1 1,0 1,1-1,-1 1,1 1,-1 0,1 0,0 1,-1 0,1 0,1 1,-1 0,0 0,1 1,0 0,-5 4,-8 8,0 2,1 0,1 1,1 1,1 0,0 1,2 1,1 1,1 0,1 0,0 1,2 1,2-1,0 1,1 1,2-1,1 1,0 0,2 0,2 0,0 0,4 16,1-19,1 0,1 0,1-1,1 0,1 0,1-1,1-1,1 0,1 0,1-2,0 0,2-1,0 0,1-2,1 0,0-1,1-1,0-1,1-1,1-1,15 5,-9-3,0-1,0-1,1-2,0-1,25 3,-5-12,-32-5</inkml:trace>
  <inkml:trace contextRef="#ctx0" brushRef="#br0" timeOffset="8233.962">5499 417,'-5'-6,"-1"1,0 0,-1 1,1-1,-1 1,0 0,0 1,0-1,-1 1,1 1,-1 0,1 0,-1 0,0 1,0 0,0 0,0 1,1 0,-1 1,0 0,0 0,0 0,1 1,-1 0,0 1,1 0,0 0,-2 1,-17 10,0 0,1 1,1 2,0 1,1 0,2 2,0 0,-20 19,3 2,1 1,2 1,2 3,1 1,28-40,-1-1,1 1,0 1,1-1,-1 0,1 1,1 0,0 0,0 0,0 0,1 0,0 0,1 0,0 0,0 0,0 0,1 0,1 1,-1-2,1 1,1 0,-1 0,1-1,1 1,-1-1,3 4,2-8,-1 1,0-1,1 0,0-1,-1 1,1-2,0 1,0-1,0 0,1-1,-1 0,0 0,0-1,0 0,0 0,0-1,0 0,-1 0,1-1,-1 0,1 0,-1-1,0 0,6-4,171-122,-134 90,25-21,-3-3,-3-3,-2-3,-4-3,8-17,-26 35,-47 85,-4 53,3-1,3 1,5 0,3 0,5 9,11 150,-17-122,-6 0,-6 0,-4 0,-6-1,-21 79,32-180,-1 0,0 0,-1-1,-1 1,0-1,-2-1,0 0,0 0,-2 0,0-1,-1-1,0 0,-1-1,0 0,-1-1,-1 0,0-1,-1-1,1-1,-2 0,-7 3,19-9,-1 0,0 0,0-1,0 1,0-1,-1-1,1 1,0-1,-1 0,1 0,-1-1,0 0,1 0,-1-1,1 0,0 0,-1 0,1-1,0 0,-1 0,1 0,0-1,1 0,-1 0,0-1,1 1,0-1,0 0,0-1,0 1,-2-4,1-7,0 0,1 0,0-1,1 1,1-1,0 0,2 0,-1 0,2 0,0 0,1 0,1 0,0 0,5-13,6-36,4 0,2 1,3 1,2 1,4 2,6-8,51-87,83-113,-138 223</inkml:trace>
  <inkml:trace contextRef="#ctx0" brushRef="#br0" timeOffset="9665.469">6966 360,'-25'-2,"1"2,-1 0,0 1,1 1,-1 2,1 0,0 2,0 0,1 2,-1 1,2 0,-1 2,-16 10,24-12,0 0,0 0,1 1,0 1,1 1,0 0,1 0,0 1,1 1,1 0,0 0,0 1,2 0,0 1,1 0,0 0,2 1,-1-1,2 1,1 0,-2 17,3-29,1-1,0 1,1 0,-1-1,1 1,0 0,0 0,0-1,0 1,1 0,0-1,0 1,1 0,-1-1,1 1,0-1,0 0,0 0,0 0,1 0,0 0,0 0,0-1,0 1,1-1,-1 0,1 0,0 0,0 0,0-1,0 0,0 1,0-1,1-1,-1 1,1-1,-1 0,5 1,8-5,0-1,-1 0,0-1,1-1,-2 0,1-1,-1-1,0-1,-1 0,1 0,-2-2,0 0,0 0,-1-1,10-12,-3 5,341-337,-299 296,-60 60,1 1,-1 0,0-1,1 1,-1 0,0 0,0 0,0 0,0 0,0 0,0 0,0 0,0 1,0-1,0 0,-1 0,1 1,0-1,-1 0,1 1,-1-1,0 1,1-1,-1 1,0-1,0 1,0-1,0 0,0 1,0-1,-1 1,1-1,0 1,-1-1,1 1,-1-1,1 0,-1 1,0-1,0 0,1 0,-2 1,1 1,-7 35,1 0,2 1,2-1,2 1,1 0,2 0,1 0,2-1,6 18,-4-34,0 1,2-2,1 1,0-1,2-1,7 10,-18-28,1 1,-1-1,1 0,0 0,0 0,0-1,0 1,0 0,0-1,0 1,0-1,1 0,-1 1,0-1,1 0,-1-1,1 1,-1 0,1-1,0 1,-1-1,1 0,0 0,-1 0,1 0,0 0,-1-1,1 1,-1-1,1 0,-1 0,1 0,-1 0,1 0,-1 0,0-1,0 1,0-1,0 1,0-1,1-1,76-86,218-319,-282 389,0 0,1 0,1 1,0 2,2-1,-1 2,2 1,21-13,-39 26,-1 0,1 0,0 0,0 0,0 0,0 0,0 0,0 1,0-1,0 1,0-1,0 1,0 0,0 0,0 0,0 0,0 0,0 1,0-1,0 1,0-1,0 1,0-1,0 1,0 0,0 0,0 0,0 0,-1 1,1-1,0 0,-1 1,1-1,-1 1,0-1,0 1,1 0,-1 0,0-1,0 1,0 0,-1 0,1 0,0 0,-1 0,1 0,-1 0,0 0,0 1,2 23,-2 0,-1 0,-1-1,-1 1,-1 0,-2-1,0 0,-2 0,-10 22,7-14,-17 104,48-154,10-36,2 2,2 1,2 1,2 2,14-11,-34 40,-2 0,2 1,0 0,1 1,0 1,2 1,-1 0,14-5,-32 18,-1 0,1 1,-1-1,1 1,0-1,-1 1,1-1,0 1,-1 0,1 0,0 0,-1 0,1 0,0 0,-1 0,1 0,0 1,-1-1,1 1,0-1,-1 1,1 0,-1-1,1 1,-1 0,0 0,1 0,-1 0,0 1,0-1,1 0,-1 0,0 1,0-1,0 0,-1 1,1-1,0 1,-1 0,1-1,0 1,-1-1,0 1,1 0,-1-1,0 1,0 0,0-1,0 1,0 0,0 0,-1-1,1 1,-1 0,1-1,-1 1,1-1,-2 2,-51 155,4 3,47-159,2-1,-1 0,0 1,0-1,0 0,0 1,1 0,-1-1,1 1,-1-1,1 1,0-1,0 1,0 0,-1-1,1 1,1 0,-1-1,0 1,0 0,1-1,-1 1,1-1,-1 1,1-1,0 1,-1-1,1 1,0-1,0 0,0 1,0-1,0 0,0 0,1 0,-1 0,0 0,1 0,-1 0,0 0,1 0,-1-1,1 1,-1 0,1-1,0 0,0 1,10-7,0 0,-1-1,0-1,0 0,0 0,-1-1,0-1,-1 1,7-11,17-14,51-47,3 4,54-34,62 5,-202 105,0 0,0 0,0 0,1 0,-1 0,1 0,-1 0,0 1,1-1,0 0,-1 1,1-1,-1 1,1 0,0-1,-1 1,1 0,-1 0,1 0,0 0,-1 0,1 1,0-1,-1 0,1 1,-1-1,1 1,-1 0,1-1,-1 1,1 0,-1 0,0 0,1 0,-1 0,0 0,0 1,0-1,0 0,0 0,0 1,0-1,0 1,0-1,-1 1,1 0,-3 9,0 0,-1 0,0-1,-1 1,0-1,0 0,-1 0,-1-1,0 1,0-1,-6 7,5-7,-104 153,104-148,0 0,1 0,0 1,1-1,1 1,0 0,1 0,1 1,0 5,2-19,0-1,0 1,0 0,1 0,-1-1,1 1,-1 0,1-1,0 1,-1-1,1 1,0-1,0 1,0-1,0 1,0-1,0 0,1 0,-1 0,0 0,1 1,-1-2,1 1,-1 0,1 0,-1 0,1-1,0 1,-1-1,1 1,0-1,-1 0,1 1,0-1,0 0,-1 0,1 0,0-1,0 1,-1 0,1-1,0 1,-1-1,1 1,-1-1,1 0,0 0,-1 0,0 0,1 0,-1 0,1 0,-1 0,0-1,17-7</inkml:trace>
  <inkml:trace contextRef="#ctx0" brushRef="#br0" timeOffset="10098.384">9253 586,'51'2,"1"-1,-1-3,0-2,1-2,-2-2,1-3,-2-1,1-3,-2-2,44-22,-84 36,0 0,-1 0,1 0,-1-1,0 0,0-1,0 0,-1 0,0 0,0 0,0-1,0 0,-1-1,0 1,0-1,-1 0,0 0,0 0,-1-1,0 1,0-1,0 0,-1 0,-1 0,1 0,-1 0,0 0,-1 0,0 0,-1-5,0 9,0 1,-1-1,0 1,0-1,1 1,-2 0,1 0,0 0,-1 0,1 0,-1 1,0-1,0 1,0 0,0 0,0 0,-1 0,1 0,-1 1,1-1,-1 1,1 0,-1 0,0 0,1 1,-1-1,-3 1,-105 10,90-6,1 1,0 2,0 0,0 1,1 0,0 2,1 1,0 0,1 1,0 1,0 1,2 1,0 0,1 1,0 1,1 0,1 0,1 2,0 0,2 0,0 1,1 0,-2 8,9-17,1-1,0 0,0 1,1-1,1 1,0-1,0 0,1 1,0-1,0 0,1 0,1 0,0 0,0-1,1 0,0 1,1-2,-1 1,2-1,-1 0,1 0,1 0,-1-1,5 2,11 10,0-2,1 0,1-2,0 0,1-2,1-1,0-1,8 1,11 3,1-2,0-3,1-1,0-3,0-1,0-3,1-1,-1-3,0-2,0-2,29-9,-35 3</inkml:trace>
  <inkml:trace contextRef="#ctx0" brushRef="#br0" timeOffset="11113.293">24 1686,'1441'0,"-614"-27,325-1,727-79,-169 22,1232-25,-1677 117,-1144-2,-25-1</inkml:trace>
  <inkml:trace contextRef="#ctx0" brushRef="#br0" timeOffset="16800.085">11990 275,'-5'5,"4"2,6-1,2-6,5-3,1-6,-2 4,-8 7,0 8,5 3,1-2</inkml:trace>
  <inkml:trace contextRef="#ctx0" brushRef="#br0" timeOffset="17304.314">12131 642,'-5'0,"-6"0,-2 5,7 1,4-4,8-4,2 0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4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362 134,'-36'34,"2"1,1 2,2 1,2 1,1 2,2 1,2 1,2 1,0 5,4 2,2 1,3 0,1 1,-2 42,13-85,0 0,0 1,1-1,0 1,1-1,0 0,0 1,1-1,1 0,0 0,0 0,1 0,0-1,1 0,0 1,0-1,1-1,0 1,1-1,0 0,0-1,0 0,1 0,0 0,1-1,-1 0,1-1,0 0,1 0,7 2,6-1,1 0,0-2,0-1,0-1,0 0,0-2,0-1,0-1,0-1,0-1,-1-1,18-6,17-8,0-3,-1-2,-2-2,22-16,-17 10,-1-3,-2-2,-2-3,-1-2,-2-3,-3-1,4-9,-43 45,-1 0,0-1,0 0,-1 0,-1-1,0 0,0-1,-1 1,-1-1,0-1,-1 1,0 0,-1-1,-1 0,0 0,-1 0,0 0,-1 0,-1 0,0 0,-1 1,-1-1,0 0,0 1,-2-1,1 1,-2 0,-4-7,-1 4,-1 2,-1 0,-1 0,0 1,0 1,-1 0,-1 1,0 1,0 0,-1 1,0 1,-1 1,0 0,-17-4,-12-1,0 2,-1 3,0 1,0 2,-17 2,26 2,1 2,-1 2,1 1,-1 2,2 2,-1 1,1 2,1 1,0 2,1 1,-1 3,-82 81,96-76</inkml:trace>
  <inkml:trace contextRef="#ctx0" brushRef="#br0" timeOffset="1714.209">1209 1319,'124'-72,"-3"-6,-4-5,55-54,-124 97,-2-2,-2-2,-2-2,-2-2,-2-1,-2-3,-3 0,9-23,-27 44,-1-1,-2 0,-1-1,-2-1,-1 0,-2 0,2-25,-8 47,0 0,-1-1,0 1,0 0,-1 0,-1 0,0 1,-1-1,0 1,-2-4,4 12,1 0,-1 0,1 0,-1 1,0-1,0 0,-1 1,1-1,0 1,-1 0,1 0,-1 0,0 0,0 0,0 0,0 1,0-1,0 1,0 0,0 0,0 0,-1 1,1-1,0 1,-1-1,1 1,0 0,-1 1,1-1,0 0,-1 1,1 0,0 0,0 0,-1 0,1 0,0 1,-1 0,-6 4,-1 1,1 1,0-1,0 2,1-1,0 2,1-1,0 1,-3 4,-13 15,-4 8,3 0,0 2,3 1,1 0,2 2,2 0,2 1,1 1,-2 22,7-23,3 1,1 1,2-1,2 0,4 25,-3-18,1-41,0 0,1 0,0 0,0 0,1 0,0-1,1 1,0-1,0 0,1 0,0 0,1-1,0 1,0-1,1-1,0 1,0-1,1-1,0 1,0-1,0 0,1-1,0 0,0-1,0 0,1 0,-1 0,1-2,0 1,0-1,0 0,0-1,0-1,0 1,0-2,1 1,-1-1,0-1,0 0,8-2,155-83,-92 41,252-145,-183 132,-150 60,0-1,0 0,0 0,0 1,0-1,0 0,0 0,0 0,0 1,0-1,0 0,0 0,1 0,-1 1,0-1,0 0,0 0,0 0,1 0,-1 0,0 1,0-1,0 0,1 0,-1 0,0 0,0 0,0 0,1 0,-1 0,0 0,0 0,1 0,-1 0,-23 11,-23-1,0 2,1 2,1 2,0 2,-17 12,49-24,0 1,0 0,1 1,1 0,-1 1,1 0,0 0,1 1,1 1,-1 0,1 0,1 0,0 1,1 0,0 0,1 1,0-1,1 1,1 1,0 0,2-10,2 1,-1 0,0-1,1 1,0-1,0 1,0-1,1 1,-1-1,1 1,0-1,0 0,1 0,-1 0,1 0,0-1,0 1,0-1,0 0,1 1,-1-2,1 1,0 0,0-1,0 1,0-1,0 0,1-1,-1 1,1-1,-1 0,1 0,2 1,9 1,0-1,0 0,1-2,-1 1,0-2,0 0,1-1,-1-1,5-1,19-10,-1-1,0-3,-1 0,0-3,-2-1,6-6,-38 25,48-27,-2-1,-1-3,-2-2,-1-2,-2-1,-2-3,-2-2,-2-1,-1-2,-3-1,-1-3,-23 33,-2 0,0 0,-1-1,0 1,-2-2,0 1,-1-1,-1 1,-1-1,-1 0,-1 0,0 0,-1 0,-2 0,0 0,-1 1,-1-1,0 1,-2 0,0 1,-1-1,-1 2,-1-1,0 1,-1 0,-1 1,-11-11,16 22,0 0,-1 0,1 1,-1 0,0 0,0 1,0 0,0 0,0 1,-1 0,1 0,-1 1,0 1,1-1,-1 1,0 1,1-1,-1 1,1 1,-1 0,1 0,0 1,-1 0,1 0,1 1,-1 0,0 0,1 1,0 0,-5 4,-8 8,0 2,1 0,1 1,1 1,1 0,0 1,2 1,1 1,1 0,1 0,0 1,2 1,2-1,0 1,1 1,2-1,1 1,0 0,2 0,2 0,0 0,4 16,1-19,1 0,1 0,1-1,1 0,1 0,1-1,1-1,1 0,1 0,1-2,0 0,2-1,0 0,1-2,1 0,0-1,1-1,0-1,1-1,1-1,15 5,-9-3,0-1,0-1,1-2,0-1,25 3,-5-12,-32-5</inkml:trace>
  <inkml:trace contextRef="#ctx0" brushRef="#br0" timeOffset="8233.962">5499 417,'-5'-6,"-1"1,0 0,-1 1,1-1,-1 1,0 0,0 1,0-1,-1 1,1 1,-1 0,1 0,-1 0,0 1,0 0,0 0,0 1,1 0,-1 1,0 0,0 0,0 0,1 1,-1 0,0 1,1 0,0 0,-2 1,-17 10,0 0,1 1,1 2,0 1,1 0,2 2,0 0,-20 19,3 2,1 1,2 1,2 3,1 1,28-40,-1-1,1 1,0 1,1-1,-1 0,1 1,1 0,0 0,0 0,0 0,1 0,0 0,1 0,0 0,0 0,0 0,1 0,1 1,-1-2,1 1,1 0,-1 0,1-1,1 1,-1-1,3 4,2-8,-1 1,0-1,1 0,0-1,-1 1,1-2,0 1,0-1,0 0,1-1,-1 0,0 0,0-1,0 0,0 0,0-1,0 0,-1 0,1-1,-1 0,1 0,-1-1,0 0,6-4,171-122,-134 90,25-21,-3-3,-3-3,-2-3,-4-3,8-17,-26 35,-47 85,-4 53,3-1,3 1,5 0,3 0,5 9,11 150,-17-122,-6 0,-6 0,-4 0,-6-1,-21 79,32-180,-1 0,0 0,-1-1,-1 1,0-1,-2-1,0 0,0 0,-2 0,0-1,-1-1,0 0,-1-1,0 0,-1-1,-1 0,0-1,-1-1,1-1,-2 0,-7 3,19-9,-1 0,0 0,0-1,0 1,0-1,-1-1,1 1,0-1,-1 0,1 0,-1-1,0 0,1 0,-1-1,1 0,0 0,-1 0,1-1,0 0,-1 0,1 0,0-1,1 0,-1 0,0-1,1 1,0-1,0 0,0-1,0 1,-2-4,1-7,0 0,1 0,0-1,1 1,1-1,0 0,2 0,-1 0,2 0,0 0,1 0,1 0,0 0,5-13,6-36,4 0,2 1,3 1,2 1,4 2,6-8,51-87,83-113,-138 223</inkml:trace>
  <inkml:trace contextRef="#ctx0" brushRef="#br0" timeOffset="9665.469">6966 360,'-25'-2,"1"2,-1 0,0 1,1 1,-1 2,1 0,0 2,0 0,1 2,-1 1,2 0,-1 2,-16 10,24-12,0 0,0 0,1 1,0 1,1 1,0 0,1 0,0 1,1 1,1 0,0 0,0 1,2 0,0 1,1 0,0 0,2 1,-1-1,2 1,1 0,-2 17,3-29,1-1,0 1,1 0,-1-1,1 1,0 0,0 0,0-1,0 1,1 0,0-1,0 1,1 0,-1-1,1 1,0-1,0 0,0 0,0 0,1 0,0 0,0 0,0-1,0 1,1-1,-1 0,1 0,0 0,0 0,0-1,0 0,0 1,0-1,1-1,-1 1,1-1,-1 0,5 1,8-5,0-1,-1 0,0-1,1-1,-2 0,1-1,-1-1,0-1,-1 0,1 0,-2-2,0 0,0 0,-1-1,10-12,-3 5,341-337,-299 296,-60 60,1 1,-1 0,0-1,1 1,-1 0,0 0,0 0,0 0,0 0,0 0,0 0,0 0,0 1,0-1,0 0,-1 0,1 1,0-1,-1 0,1 1,-1-1,0 1,1-1,-1 1,0-1,0 1,0-1,0 0,0 1,0-1,-1 1,1-1,0 1,-1-1,1 1,-1-1,1 0,-1 1,0-1,0 0,1 0,-2 1,1 1,-7 35,1 0,2 1,2-1,2 1,1 0,2 0,1 0,2-1,6 18,-4-34,0 1,2-2,1 1,0-1,2-1,7 10,-18-28,1 1,-1-1,1 0,0 0,0 0,0-1,0 1,0 0,0-1,0 1,0-1,1 0,-1 1,0-1,1 0,-1-1,1 1,-1 0,1-1,0 1,-1-1,1 0,0 0,-1 0,1 0,0 0,-1-1,1 1,-1-1,1 0,-1 0,1 0,-1 0,1 0,-1 0,0-1,0 1,0-1,0 1,0-1,1-1,76-86,218-319,-282 389,0 0,1 0,1 1,0 2,2-1,-1 2,2 1,21-13,-39 26,-1 0,1 0,0 0,0 0,0 0,0 0,0 0,0 1,0-1,0 1,0-1,0 1,0 0,0 0,0 0,0 0,0 0,0 1,0-1,0 1,0-1,0 1,0-1,0 1,0 0,0 0,0 0,0 0,-1 1,1-1,0 0,-1 1,1-1,-1 1,0-1,0 1,1 0,-1 0,0-1,0 1,0 0,-1 0,1 0,0 0,-1 0,1 0,-1 0,0 0,0 1,2 23,-2 0,-1 0,-1-1,-1 1,-1 0,-2-1,0 0,-2 0,-10 22,7-14,-17 104,48-154,10-36,2 2,2 1,2 1,2 2,14-11,-34 40,-2 0,2 1,0 0,1 1,0 1,2 1,-1 0,14-5,-32 18,-1 0,1 1,-1-1,1 1,0-1,-1 1,1-1,0 1,-1 0,1 0,0 0,-1 0,1 0,0 0,-1 0,1 0,0 1,-1-1,1 1,0-1,-1 1,1 0,-1-1,1 1,-1 0,0 0,1 0,-1 0,0 1,0-1,1 0,-1 0,0 1,0-1,0 0,-1 1,1-1,0 1,-1 0,1-1,0 1,-1-1,0 1,1 0,-1-1,0 1,0 0,0-1,0 1,0 0,0 0,-1-1,1 1,-1 0,1-1,-1 1,1-1,-2 2,-51 155,4 3,47-159,2-1,-1 0,0 1,0-1,0 0,0 1,1 0,-1-1,1 1,-1-1,1 1,0-1,0 1,0 0,-1-1,1 1,1 0,-1-1,0 1,0 0,1-1,-1 1,1-1,-1 1,1-1,0 1,-1-1,1 1,0-1,0 0,0 1,0-1,0 0,0 0,1 0,-1 0,0 0,1 0,-1 0,0 0,1 0,-1-1,1 1,-1 0,1-1,0 0,0 1,10-7,0 0,-1-1,0-1,0 0,0 0,-1-1,0-1,-1 1,7-11,17-14,51-47,3 4,54-34,62 5,-202 105,0 0,0 0,0 0,1 0,-1 0,1 0,-1 0,0 1,1-1,0 0,-1 1,1-1,-1 1,1 0,0-1,-1 1,1 0,-1 0,1 0,0 0,-1 0,1 1,0-1,-1 0,1 1,-1-1,1 1,-1 0,1-1,-1 1,1 0,-1 0,0 0,1 0,-1 0,0 0,0 1,0-1,0 0,0 0,0 1,0-1,0 1,0-1,-1 1,1 0,-3 9,0 0,-1 0,0-1,-1 1,0-1,0 0,-1 0,-1-1,0 1,0-1,-6 7,5-7,-104 153,104-148,0 0,1 0,0 1,1-1,1 1,0 0,1 0,1 1,0 5,2-19,0-1,0 1,0 0,1 0,-1-1,1 1,-1 0,1-1,0 1,-1-1,1 1,0-1,0 1,0-1,0 1,0-1,0 0,1 0,-1 0,0 0,1 1,-1-2,1 1,-1 0,1 0,-1 0,1-1,0 1,-1-1,1 1,0-1,-1 0,1 1,0-1,0 0,-1 0,1 0,0-1,0 1,-1 0,1-1,0 1,-1-1,1 1,-1-1,1 0,0 0,-1 0,0 0,1 0,-1 0,1 0,-1 0,0-1,17-7</inkml:trace>
  <inkml:trace contextRef="#ctx0" brushRef="#br0" timeOffset="10098.384">9253 586,'51'2,"1"-1,-1-3,0-2,1-2,-2-2,1-3,-2-1,1-3,-2-2,44-22,-84 36,0 0,-1 0,1 0,-1-1,0 0,0-1,0 0,-1 0,0 0,0 0,0-1,0 0,-1-1,0 1,0-1,-1 0,0 0,0 0,-1-1,0 1,0-1,0 0,-1 0,-1 0,1 0,-1 0,0 0,-1 0,0 0,-1-5,0 9,0 1,-1-1,0 1,0-1,1 1,-2 0,1 0,0 0,-1 0,1 0,-1 1,0-1,0 1,0 0,0 0,0 0,-1 0,1 0,-1 1,1-1,-1 1,1 0,-1 0,0 0,1 1,-1-1,-3 1,-105 10,90-6,1 1,0 2,0 0,0 1,1 0,0 2,1 1,0 0,1 1,0 1,0 1,2 1,0 0,1 1,0 1,1 0,1 0,1 2,0 0,2 0,0 1,1 0,-2 8,9-17,1-1,0 0,0 1,1-1,1 1,0-1,0 0,1 1,0-1,0 0,1 0,1 0,0 0,0-1,1 0,0 1,1-2,-1 1,2-1,-1 0,1 0,1 0,-1-1,5 2,11 10,0-2,1 0,1-2,0 0,1-2,1-1,0-1,8 1,11 3,1-2,0-3,1-1,0-3,0-1,0-3,1-1,-1-3,0-2,0-2,29-9,-35 3</inkml:trace>
  <inkml:trace contextRef="#ctx0" brushRef="#br0" timeOffset="11113.293">24 1686,'1441'0,"-614"-27,325-1,727-79,-169 22,1232-25,-1677 117,-1144-2,-25-1</inkml:trace>
  <inkml:trace contextRef="#ctx0" brushRef="#br0" timeOffset="16800.085">11990 275,'-5'5,"4"2,6-1,2-6,5-3,1-6,-2 4,-8 7,0 8,5 3,1-2</inkml:trace>
  <inkml:trace contextRef="#ctx0" brushRef="#br0" timeOffset="17304.314">12131 642,'-5'0,"-6"0,-2 5,7 1,4-4,8-4,2 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966 110,'-13'-7,"0"1,-1 0,1 1,-1 0,-1 1,1 1,0 0,-1 1,0 0,1 2,-1 0,0 0,0 1,1 1,-1 0,1 1,0 1,-1 0,2 1,-1 1,-2 1,-57 46,2 3,3 3,2 3,3 3,3 2,3 3,-22 39,63-86,2 2,0 0,1 0,2 1,1 1,1 0,1 0,1 1,-1 14,6-28,1 0,0 0,1 0,0 1,1-1,1 0,0 0,1 0,1-1,0 1,1-1,0 0,1 0,0 0,1-1,1 0,0 0,0-1,10 10,-4-7,1-2,0 1,1-2,0 0,1-1,0 0,1-1,0-2,0 1,1-2,-1-1,1 0,1-1,-1-1,0-1,1-1,7 0,5-2,0-1,-1-1,1-1,-1-2,0-2,-1 0,0-2,0-2,-1 0,11-8,112-80,-147 98,0-2,0 1,0-1,0 0,0 0,-1 0,0 0,0-1,0 0,0 0,-1 0,0 0,0 0,0-1,-1 1,1-1,-1 0,-1 0,1 0,-1 0,0 0,-1 0,1 0,-1 0,0 0,-1 0,1 0,-1 0,0 0,-1 0,0 0,0 0,0 0,0 1,-1-1,0 1,0 0,-1 0,0-1,-11-5,0 1,-1 0,0 2,0 0,-1 0,0 2,-1 0,1 1,-1 0,0 2,0 0,-1 1,1 1,0 0,-17 3,12 0,0 1,0 0,0 2,1 1,0 1,0 1,-4 2,26-10,-1-1,0 1,0 0,0 0,0 0,0 0,0 0,0 0,0 0,0 0,0 0,0 0,0 1,0-1,0 0,0 1,0-1,0 1,0-1,1 1,-1-1,0 1,0-1,1 1,-1 0,0 0,1-1,-1 1,0 0,1 0,-1 0,1-1,0 1,-1 0,1 0,0 0,-1 0,1 0,0 0,0 0,0 0,0 0,0 0,0 0,0 0,0 0,0 0,0 0,1 0,-1 0,0 0,1 0,-1-1,0 1,1 0,-1 0,1 0,0 0,-1-1,2 2,155 4,-141-7,248-49,-165 25,-41 16,-34 6</inkml:trace>
  <inkml:trace contextRef="#ctx0" brushRef="#br0" timeOffset="881.959">1474 1069,'43'-5,"-1"-1,0-3,0-1,-1-2,0-2,-1-1,18-12,-50 23,-1 0,0-1,0 0,0-1,-1 0,0 0,0 0,0-1,-1 1,0-1,0-1,-1 1,3-7,-5 11,-1 0,0-1,0 1,0-1,0 1,-1-1,1 1,-1-1,0 0,0 1,0-1,-1 1,1-1,-1 1,0-1,0 1,0-1,-1 1,1 0,-1-1,1 1,-1 0,0 0,0 0,-1 0,1 1,-1-1,1 1,-1-1,0 1,0 0,0 0,0 0,-4-2,0 0,0 0,0 1,0 0,-1 0,1 1,-1 0,1 1,-1-1,0 1,0 1,0-1,1 1,-1 1,0 0,0 0,0 0,1 1,-1 0,1 0,-1 1,1 0,0 1,0-1,0 1,1 1,-1-1,-1 3,-8 2,1 0,0 2,0 0,1 0,1 2,0-1,0 2,1 0,1 0,0 1,2 0,-1 1,2 0,0 0,1 1,0 0,2 1,0-1,1 1,-1 11,5-23,1 1,0-1,0 1,0-1,1 1,0-1,0 0,1 0,0 0,0 0,0 0,0 0,1-1,0 0,1 0,-1 0,1 0,0-1,0 1,0-1,0 0,1-1,0 0,0 0,1 1,7 2,1 0,-1 0,1-2,0 0,0-1,0 0,1-1,-1-1,1 0,5-1,18-7,1-2,-1-1,-1-3,0 0,-1-3,0-1,-1-1,-1-2,-1-2,-1-1,-1-2,-1-1,3-5,6 1,-1-2,-2-1,-1-2,-1-2,-2-1,-2-2,-2-1,-1-1,-3-1,-1-2,-2 0,-2-2,-2 0,4-23,-18 53,3-5,0 0,-2 0,0 0,-2 0,0-1,-2 0,0 1,-2-1,0 0,-2 1,0-1,-2 1,0 0,-5-10,10 30,-1 0,0 0,0 0,0 0,-1 0,1 1,0-1,-1 0,1 1,-1-1,1 1,-1-1,0 1,0 0,1 0,-1 0,0 0,0 0,0 0,0 0,0 1,0-1,-1 1,1-1,0 1,0 0,0 0,0 0,-1 0,1 0,0 0,0 1,0-1,0 1,0 0,0-1,0 1,0 0,0 0,0 0,0 1,0-1,1 0,-1 1,0-1,1 1,-1-1,1 1,0 0,-1-1,1 1,0 2,-16 20,1 1,1 1,2 0,0 1,2 1,1 0,1 0,2 1,0 0,2 0,2 1,0 4,-2 37,4 0,2 1,4-1,9 44,25 109,-20-169,-9-81,-9 6</inkml:trace>
  <inkml:trace contextRef="#ctx0" brushRef="#br0" timeOffset="1125.402">1926 590,'44'0,"42"-5,21-2,3 1,-9 1,-11 2,-12 0,-9 2,-7 1,-5 0,-6-5,-3-1,-5 1,-10 0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1327,'39'-32,"-3"-2,0-1,-2-2,-2-1,-2-2,-1-1,7-17,26-47,-62 105,1-1,-1 0,0 1,0-1,0 1,1-1,-1 0,0 1,1-1,-1 1,0-1,1 1,-1-1,1 1,-1 0,1-1,-1 1,1-1,-1 1,1 0,-1-1,1 1,0 0,-1 0,1 0,-1-1,1 1,0 0,-1 0,1 0,-1 0,1 0,0 0,-1 0,1 0,0 0,-1 0,1 1,-1-1,1 0,0 0,-1 1,1-1,-1 0,1 1,-1-1,1 0,-1 1,1-1,-1 1,1-1,-1 1,1-1,-1 1,0-1,1 1,-1-1,0 1,0-1,1 1,-1 0,0-1,0 1,0 0,6 42,-35 445,26-413,-4 0,-3-1,-18 69,-20-9,48-134,-1 0,0 0,0 0,0 0,0 0,1-1,-1 1,0 0,0 0,1-1,-1 1,0-1,0 1,1-1,-1 1,0-1,1 1,-1-1,1 1,-1-1,1 0,-1 1,1-1,-1 0,1 1,0-1,-1 0,1 0,0 0,-1 1,1-1,0 0,0 0,0 0,0 1,0-1,0 0,0 0,0 0,0 0,0 1,1-1,-1 0,0 0,1 0,-1 1,0-1,1 0,3-37,2 1,2 0,1 1,2 0,1 0,2 1,1 1,2 0,1 1,15-19,-17 23,3-4,177-287,-173 290,0 0,2 1,2 2,0 0,2 2,1 1,0 2,27-15,-55 35,0 0,0 1,0-1,0 0,0 1,1 0,-1-1,0 1,1 0,-1 0,1 0,-1 1,1-1,0 0,-1 1,1 0,0 0,-1-1,1 2,0-1,-1 0,1 0,-1 1,1 0,0-1,-1 1,1 0,-1 0,1 0,-1 1,0-1,0 1,1-1,-1 1,0 0,0 0,-1-1,1 1,0 1,-1-1,1 0,-1 0,1 1,-1-1,0 0,0 1,0-1,-1 1,1 0,0 0,-4 15,1 0,-2-1,-1 0,0 0,-1 0,0-1,-2 1,0-2,-5 8,-8 7,-1 0,-1-1,-2-2,-1 0,-1-2,-1 0,-6 1,4-6,0 0,-2-2,0-2,-1-1,-1-1,0-2,-10 2,-6-7,33-10</inkml:trace>
  <inkml:trace contextRef="#ctx0" brushRef="#br0" timeOffset="568.89">1017 1298,'41'-11,"0"-1,-1-2,0-2,-1-2,-1-2,-1-1,-1-1,0-3,-2 0,15-17,-30 20,-1-1,0-1,-2 0,-1-1,-1-1,-1-1,-2 1,0-2,5-25,-13-44,-3 95,-1-1,1 1,-1-1,0 1,0 0,0 0,0-1,-1 1,1 0,-1 0,1 0,-1 0,1 0,-1 1,0-1,0 1,0-1,0 1,0-1,0 1,-1 0,1 0,0 0,-1 0,1 1,-1-1,1 0,0 1,-1 0,1 0,-1 0,1 0,-1 0,1 0,-1 0,1 1,-1 0,-7 2,0 1,0 1,0 0,1 0,-1 1,1 0,1 0,-1 1,1 1,0-1,1 1,0 0,0 1,1 0,0 0,0 0,1 1,1 0,-1 0,1 0,1 0,0 1,-1 8,4-16,-1 1,1-1,0 1,0-1,0 0,1 1,-1-1,1 1,0-1,0 1,0-1,0 0,1 0,-1 0,1 0,0 0,0 0,0 0,0 0,0-1,1 1,-1-1,1 1,0-1,0 0,-1 0,1-1,1 1,-1 0,0-1,0 0,0 0,1 0,-1 0,1 0,-1-1,1 1,-1-1,1 0,-1 0,0 0,1-1,-1 1,1-1,0 0,76-3,67 8,-144-3,0 0,0 0,0 0,0 0,0 1,0-1,0 1,-1-1,1 1,0 0,-1 0,0 1,1-1,-1 0,0 1,0-1,0 1,0 0,-1 0,1-1,-1 1,0 0,0 0,0 1,0-1,0 0,-1 0,1 0,-1 0,0 1,0-1,0 0,0 0,-1 1,1-1,-1 0,0 0,0 0,0 0,-1 3,-30 57,28-57,-1 0,1 0,1 1,-1 0,1-1,0 1,1 0,-1 1,2-1,-1 0,1 1,0-1,0 1,1 0,22 15,-5-22</inkml:trace>
  <inkml:trace contextRef="#ctx0" brushRef="#br0" timeOffset="861.388">2089 960,'-6'12,"2"0,-1 0,2 0,-1 0,2 1,0 0,0-1,1 1,1 0,0 0,0 0,2-1,0 1,0 0,1-1,2 5,-3-14,1 0,-1 0,1 0,0 0,0 0,1-1,-1 1,1-1,-1 0,1 0,-1-1,1 1,0-1,0 1,0-1,0 0,0-1,0 1,0-1,0 0,0 0,0 0,0 0,0-1,0 1,0-1,0 0,0-1,0 1,0-1,-1 1,1-1,-1 0,1 0,-1-1,0 1,1-1,-1 0,-1 1,1-1,0-1,-1 1,1 0,-1-1,0 1,1-4,41-99,-43 103,0 0,-1 0,0 0,1-1,-1 1,0 0,-1 0,1 0,-1-1,1 1,-1 0,0 0,0 0,0 0,0 0,-1 0,1 0,-1 1,0-1,0 0,0 1,0-1,0 1,-1 0,1 0,-1 0,1 0,-1 0,0 0,0 1,0-1,1 1,-4-1,-2 0,0 0,0 1,0 0,0 0,-1 1,1 0,0 1,0 0,0 0,0 0,0 1,0 0,0 1,0 0,1 0,0 0,-1 1,-5 5,-6 2</inkml:trace>
  <inkml:trace contextRef="#ctx0" brushRef="#br0" timeOffset="1451.421">2682 226,'-24'95,"-60"293,59-158,17-159,9-71,-1 1,1-1,-1 1,1-1,0 1,-1-1,1 1,0-1,0 1,-1-1,1 0,0 1,0-1,0 0,-1 0,1 0,0 0,0 0,0 0,0 0,0 0,-1 0,1 0,0 0,0 0,0 0,-1-1,1 1,0 0,0-1,-1 1,1-1,0 1,0 0,-1-1,1 0,-1 1,1-1,0 1,-1-1,1 0,-1 1,1-1,-1 0,0 0,1 1,-1-1,0 0,1 0,7-6,197-117,-186 114,1 2,0 0,0 2,0 0,1 1,0 1,0 0,0 2,1 1,9 1,-29 0,1 0,-1 1,1-1,0 1,-1-1,1 1,-1 0,1 0,-1 0,0 1,0-1,1 1,-1-1,0 1,0-1,0 1,0 0,-1 0,1 0,0 0,-1 1,0-1,1 0,-1 1,0-1,0 0,0 1,0-1,-1 1,1 0,-1-1,0 1,1 0,-1-1,0 1,-1-1,1 3,-1 2,1-1,-2 1,1-1,-1 1,0-1,0 0,0 1,-1-1,0 0,0-1,-1 1,1-1,-1 1,-5 4,-3 2,-2-1,1 0,-1-1,-1 0,1-1,-2-1,1 0,-1-1,0-1,-1 0,0-1,0-1,0-1,-16 2,28-5,0 0,0 0,0-1,0 1,1-1,-1 0,0-1,0 1,1-1,-1 0,1 0,-1 0,1-1,0 0,0 0,0 0,0 0,0-1,-11-12</inkml:trace>
  <inkml:trace contextRef="#ctx0" brushRef="#br0" timeOffset="2184.544">3416 0,'-109'702,"74"-411,35-291,0 1,-1 0,1 0,0-1,0 1,0 0,-1 0,1-1,0 1,0 0,0 0,0 0,0-1,0 1,1 0,-1 0,0-1,0 1,1 0,-1 0,0-1,1 1,-1 0,0-1,1 1,-1 0,1-1,-1 1,1-1,-1 1,1-1,0 1,-1-1,1 1,0-1,-1 0,1 1,0-1,0 0,-1 1,2-1,4-5</inkml:trace>
  <inkml:trace contextRef="#ctx0" brushRef="#br0" timeOffset="2548.419">3500 988,'47'-1,"0"-1,-1-2,1-3,-1-1,-1-3,0-1,11-6,-43 12,-1 1,0-1,0-1,0 0,-1-1,0 0,-1-1,8-7,-15 13,0 0,0-1,0 1,0-1,0 0,-1 0,1 0,-1 0,0 0,0-1,-1 1,1-1,-1 1,0-1,0 1,-1-1,1 1,-1-1,0 0,0 1,-1-1,1 0,-1 1,0-1,0 1,-2-4,1 4,1 1,-2-1,1 0,0 1,-1 0,1-1,-1 1,0 0,0 0,0 1,0-1,-1 1,1-1,-1 1,0 0,1 0,-1 1,0-1,0 1,0 0,0 0,0 0,-1 1,1-1,0 1,0 0,-1 0,-6 0,0 1,1 0,-1 1,0 0,1 1,0 0,0 1,0 0,0 0,-1 2,-7 4,1 0,1 1,0 1,0 1,1 0,1 1,0 1,1 0,-7 11,15-19,0 1,0 0,0 0,1 1,1-1,-1 1,2 0,-1 0,1 0,0 0,1 0,0 1,1-1,-1 0,2 1,-1-1,2 0,-1 0,1 0,0 0,3 6,-3-10,1 0,-1 0,1 0,0 0,0 0,1-1,0 1,-1-1,1 0,1 0,-1 0,1-1,-1 0,1 0,0 0,0 0,0-1,1 1,-1-1,0-1,1 1,0-1,-1 0,138 5,-108-8,38-4,-44-1</inkml:trace>
  <inkml:trace contextRef="#ctx0" brushRef="#br0" timeOffset="3081.143">4150 1186,'272'-219,"-253"203,3-4,1 2,1 0,0 1,2 2,18-9,-43 23,0 1,0-1,0 0,0 1,-1-1,1 1,0 0,0-1,0 1,0 0,0-1,0 1,0 0,0 0,0 0,0 0,0 0,0 0,0 0,0 0,0 1,0-1,0 0,0 0,0 1,0-1,0 1,0-1,0 1,-1-1,1 1,0 0,0-1,-1 1,1 0,0-1,-1 1,1 0,0 0,-1 0,1 0,-1 0,0 0,1 0,-1-1,0 1,1 0,-1 0,0 0,0 0,0 0,0 0,0 1,0-1,0 0,0 0,-1 0,1-1,0 1,0 0,-1 0,1 0,-1 0,1 0,-1 0,1 0,-1 0,0 0,-9 27,7-19,-1-1,1 1,1 0,0 0,0 0,0 0,1 0,1 0,-1 0,2 0,-1 2,1-9,-1 0,1 0,-1 0,1-1,0 1,0 0,0 0,0-1,0 1,0 0,1-1,-1 1,0-1,1 1,-1-1,1 0,0 0,-1 0,1 0,0 0,0 0,-1 0,1 0,0-1,0 1,0-1,0 1,0-1,0 0,0 0,0 0,0 0,0 0,0 0,0 0,1-1,70-23,157-114,-228 136,-1 1,1-1,0 1,0 0,-1 0,1 0,0 0,0 0,0 0,0 0,0 1,1-1,-1 1,0-1,0 1,0 0,0 0,1 0,-1 0,0 0,0 1,0-1,0 1,1-1,-1 1,0 0,0 0,0 0,0 0,-1 0,1 0,0 0,0 1,-1-1,1 1,-1-1,1 1,-1 0,1-1,-1 1,0 0,0 0,0 0,0 0,0 0,-1 1,3 165,12-126,-3-30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1,'-10'9,"-3"14,1 6,2 4,3 1,3 0,2-2,6-5,2-9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1,'9'19,"4"7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1 308,'181'-282,"-164"256,-10 44,-8-1,0 0,1 0,1 0,1-1,0 1,1 0,1-1,0 0,2 0,4 12,-7-23,0-1,1 0,-1 0,1 0,-1 0,1 0,1 0,-1-1,0 0,1 0,-1 0,1-1,0 0,0 1,0-2,0 1,1-1,-1 1,0-1,0-1,1 1,-1-1,1 0,-1 0,0 0,1-1,-1 0,0 0,1-1,-1 1,0-1,4-2,6-3,0-1,-1 0,0-1,0 0,-1-1,-1-1,1 0,-2-1,0 0,0-1,-1 0,0 0,-2-1,1 0,-2-1,0 0,0 0,2-12,-1 4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0,'-56'227,"50"-193,-36 355,35-322,3 1,2-1,7 44,5-77,-3-29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19,'43'4,"34"3,8-1,-1-2,-9 0,-8-7,-11-2,-6 0,-5 0,-2 1,-3-3,-3-1,-9 1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1,'-14'17,"1"0,1 1,1 0,1 1,0 1,1-1,2 1,0 1,0 0,2-1,1 2,1-1,-1 22,4-40,0 1,0-1,1 0,-1 1,1-1,0 0,0 0,0 1,1-1,-1 0,1 0,-1 0,1 0,0-1,0 1,1 0,-1-1,0 1,1-1,-1 0,1 0,0 0,0 0,0-1,0 1,0-1,0 1,0-1,0 0,1 0,-1-1,0 1,1-1,-1 1,1-1,-1 0,1-1,7 2,1-1,0 0,-1-1,1-1,-1 0,1 0,-1-1,0-1,0 0,0 0,-1-1,1 0,-1-1,0 0,-1-1,0 0,0-1,0 1,-1-2,0 1,6-9,-10 12,0-1,-1 1,0-1,0 0,0 0,0 0,-1 0,0 0,-1-1,1 1,-1 0,0-1,-1 1,1-1,-1 0,-1 1,1-1,-1 1,0-1,-1 1,0 0,0-1,0 1,0 0,-1 0,0 1,0-1,-1 0,0 1,0 0,0 0,0 0,-1 0,0 1,0 0,0 0,-1 0,1 1,-1-1,-3 0,-15-4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4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0 285,'38'-10,"0"-2,-1-1,-1-2,0-2,-1-1,-1-2,20-15,-49 31,0-1,0 1,0-1,-1 0,1 0,-1-1,-1 1,1-1,-1 0,0 0,0 0,1-4,-4 8,1 0,-1 0,1 0,-1-1,0 1,0 0,0 0,0-1,-1 1,1 0,0 0,-1 0,0 0,1-1,-1 1,0 0,0 0,0 0,0 1,-1-1,1 0,0 0,-1 1,1-1,-1 0,0 1,1 0,-1-1,0 1,0 0,0 0,0 0,0 0,0 0,0 0,0 1,-1-1,0 1,-4-2,0 1,0-1,0 2,-1-1,1 1,0 0,-1 0,1 1,0 0,-1 1,1-1,0 1,0 1,1-1,-1 1,0 0,1 1,-1 0,1 0,0 0,0 1,-11 9,0 0,1 1,1 1,0 0,1 1,-5 10,14-20,2 1,-1-1,1 1,0-1,0 1,1 0,0 0,0 0,1 1,0-1,1 0,0 0,0 1,1-1,0 0,0 0,1 0,0 0,0 0,1 0,0 0,0-1,1 1,0-1,0 0,1 0,0-1,0 1,0-1,1 0,0 0,1-1,-1 0,1 0,0 0,0-1,0 0,2 0,107 39,-91-38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36 473,'361'-143,"-338"135,-1-1,0-1,-1 0,0-2,-1-1,-1 0,0-1,0-1,-1-1,-1-1,-1 0,-1-1,0-1,-1 0,-1-1,-1-1,-5-33,-7 53,0 0,0 0,0 0,0 0,0 0,0 0,-1 0,1 0,0 0,0 0,-1 1,1-1,-1 0,1 0,-1 0,1 0,-1 1,0-1,1 0,-1 1,0-1,1 0,-1 1,0-1,0 1,0-1,1 1,-1 0,0-1,0 1,0 0,0-1,0 1,0 0,0 0,0 0,0 0,0 0,0 0,1 0,-1 0,0 0,0 1,0-1,0 0,0 1,0-1,0 0,0 1,1-1,-1 1,0 0,0-1,0 1,-9 7,1 1,0 0,0 0,1 1,0 0,1 0,0 1,1 0,0 0,0 0,1 1,1 0,-3 10,-16 58,3 0,4 0,3 2,4 0,4 0,4 77,1-146,-20 336,15-315,-2 0,-1 0,-1-1,-2-1,-2 1,-1-2,-1 0,-1 0,-4 1,8-14,-1 0,-1 0,-1-1,0-1,-1-1,-18 13,28-23,0 0,0-1,-1 0,0 0,0-1,0 0,0 0,0-1,-1 1,1-2,-1 1,0-1,1 0,-1-1,0 0,0 0,1 0,-1-1,0 0,1-1,-6-1,9 1,0 0,0-1,0 1,0-1,0 0,1 1,0-2,-1 1,1 0,0-1,1 1,-1-1,1 0,-1 0,1 0,0 0,1 0,-1 0,1-1,-1 1,1-1,1 1,-1-1,1 1,-1-1,2-3,19-120,1 87,2 1,2 0,2 2,1 1,2 1,1 2,2 1,1 2,17-11,26-23,4 4,2 3,29-13,-94 61</inkml:trace>
  <inkml:trace contextRef="#ctx0" brushRef="#br0" timeOffset="313.807">1024 699,'-20'13,"1"1,1 1,0 1,1 0,1 1,0 1,1 1,2 0,0 1,0 0,2 1,1 0,0 2,9-21,0 1,0 0,0 0,0 0,1-1,0 1,-1 0,1 0,0 0,0 0,0 0,1 0,-1 0,1 0,0 0,-1 0,1-1,0 1,1 0,-1-1,0 1,1 0,0-1,0 0,-1 1,1-1,0 0,1 0,-1 0,0 0,1-1,-1 1,1 0,-1-1,1 0,0 0,-1 0,1 0,0 0,0 0,2 0,5 0,0 0,0 0,0-1,1-1,-1 0,0 0,0-1,0 0,0-1,0 0,0 0,-1-1,0 0,0-1,0 0,0 0,-1-1,1 0,-2-1,6-4,-5 3,0 2,-1 0,0 0,0-1,0 0,-1 0,0-1,-1 0,0 0,0 0,0-1,-1 1,0-1,-1 0,0 0,2-9,-3 8,0 0,-1-1,0 1,0-1,-1 1,-1 0,1-1,-2 1,1 0,-2 0,1-1,-1 1,-1 1,0-1,0 1,-3-4,6 11,-1 1,1-1,-1 1,0 0,0 0,0 0,0 0,0 0,0 0,0 0,0 1,0-1,0 1,0-1,0 1,0 0,0 0,0 0,-1 0,1 0,0 0,0 1,0-1,0 1,-15 3</inkml:trace>
  <inkml:trace contextRef="#ctx0" brushRef="#br0" timeOffset="596.758">1305 1066,'0'-29,"5"-19,6-6,7 1,-1 5,2 6,3 10,2 5,2 4,2 4,-5 2,-1 2,0 5,-3 4</inkml:trace>
  <inkml:trace contextRef="#ctx0" brushRef="#br0" timeOffset="1151.61">1616 1066,'171'-206,"-157"188,1 0,1 1,0 0,1 1,1 1,0 1,1 1,7-4,-25 16,0 1,0-1,-1 1,1-1,0 1,0-1,0 1,-1 0,1-1,0 1,0 0,0 0,0 0,0 0,0 0,-1 0,1 0,0 0,0 0,0 0,0 0,0 0,0 1,-1-1,1 0,0 1,0-1,0 1,-1-1,1 1,0-1,0 1,-1-1,1 1,-1 0,1-1,0 1,-1 0,1-1,-1 1,0 0,1 0,-1 0,1-1,-1 1,0 0,0 0,0 0,1 0,-1 0,0 0,0 0,0-1,0 1,-1 0,1 0,0 1,-8 59,6-53,-39 143,40-149,1 0,0-1,-1 1,1 0,0-1,0 1,1-1,-1 1,0 0,1-1,-1 1,0 0,1-1,0 1,-1-1,1 1,0-1,0 1,0-1,0 0,0 0,0 1,0-1,0 0,1 0,-1 0,0 0,1 0,-1 0,1 0,-1-1,1 1,-1-1,1 1,-1-1,1 1,0-1,-1 0,1 0,0 0,-1 0,1 0,0 0,70-23,180-131,-250 153,0-1,0 1,0 0,0 0,0 0,0 0,1 0,-1 1,0-1,1 1,-1-1,0 1,1 0,-1 0,0 0,1 0,-1 0,0 1,1-1,-1 1,0-1,1 1,-1 0,0 0,0 0,0 0,0 0,0 1,0-1,0 0,0 1,-1 0,1-1,0 1,-1 0,1 0,-1 0,0 0,0 0,0 0,0 0,0 0,0 1,0-1,-1 0,1 1,-1 1,-1 169,0-148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481 113,'-17'78,"-6"248,-12-51,29-212,5-50,1 0,-2 0,0 1,0-1,-1-1,-1 1,0 0,-1-1,-4 7,0-5</inkml:trace>
  <inkml:trace contextRef="#ctx0" brushRef="#br0" timeOffset="252.127">1 678,'43'-5,"48"-11,18-8,0 1,-8-1,-13 3,-16 1,-15 4,-9 0,-6 2,-7-1,-3-3,-4-3,-5 2</inkml:trace>
  <inkml:trace contextRef="#ctx0" brushRef="#br0" timeOffset="683.779">988 0,'-54'494,"52"-469,-1 9,1 0,1 0,2 0,2 0,3 17,-6-47,0 0,0-1,1 1,-1 0,1 0,-1 0,1-1,1 1,-1-1,0 1,1-1,0 1,-1-1,1 0,1 1,-1-1,0 0,1-1,-1 1,1 0,0-1,0 1,0-1,0 0,1 0,-1 0,0-1,1 1,-1-1,1 0,0 0,-1 0,1 0,0-1,0 1,0-1,-1 0,1 0,0 0,0-1,0 1,-1-1,1 0,0 0,0-1,184-148,-97 106,-89 45,0 0,0 0,-1 1,1-1,0 0,-1 1,1-1,-1 1,1-1,-1 1,0 0,0 0,0-1,0 1,0 0,0 0,-1 0,1 0,0 0,-1 0,0 0,1 0,-1 0,0 1,0-1,0 0,0 0,-1 0,1 1,1 8,-1-3,0 0,0 0,1 0,1 0,0-1,0 1,0 0,1-1,0 1,0-1,1 0,0 0,0 0,0-1,1 0,0 1,1-2,-1 1,1 0,0-1,0 0,1-1,1 1,10-3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27,'77'13,"1"-4,0-3,0-3,35-6,31-22,-6-1,-113 22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52,'53'8,"1"-2,0-2,0-3,1-2,-1-2,10-5,116-17,-14-3,-142 23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1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85,'-15'9,"-9"9,4 1,6-8,9-6,7-8,6-4,3-5,-1 4,-2 3</inkml:trace>
  <inkml:trace contextRef="#ctx0" brushRef="#br0" timeOffset="412.534">416 0,'-14'15,"-10"9,4 0,6-8,9-7,6-10,8-4,7-7,-4-1,-9 1,-5 9,-2 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897 1,'-143'156,"-107"155,139-170,-48 43,-49 1,186-172,18-28,10 2</inkml:trace>
  <inkml:trace contextRef="#ctx0" brushRef="#br0" timeOffset="485.943">164 58,'-2'0,"0"1,0 0,0-1,1 1,-1 0,0 0,1 1,-1-1,1 0,-1 0,1 1,0-1,0 1,-1-1,1 1,0-1,0 1,0 0,1 0,-1-1,0 1,1 0,-1 0,1 0,-1 0,1 0,0 0,0 0,0 0,0 0,0-1,1 1,-1 0,0 0,1 0,0 0,-1 0,1 0,0-1,0 1,0 0,0-1,0 1,0-1,0 1,1-1,-1 1,1-1,-1 0,1 0,-1 0,1 0,1 1,43 33,-32-26,0 2,0 0,-1 0,0 1,-1 1,0 0,-1 0,-1 1,1 2,260 477,-258-471,0-1,1-1,1 0,1-1,1-1,0-1,1 0,12 7,-29-23,0 1,1-1,-1-1,1 1,-1 0,1 0,-1 0,1-1,-1 1,1-1,0 1,-1-1,1 0,0 1,-1-1,1 0,0 0,-1 0,1-1,0 1,-1 0,1-1,0 1,-1-1,1 1,-1-1,1 0,-1 1,1-2,8-8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30 214,'0'29,"0"33,0 12,0 2,0-2,0-9,-5-6,-1-8,0-8,1-2,1-2,2-4,1-3,1-2,0-1,5-11,1-7</inkml:trace>
  <inkml:trace contextRef="#ctx0" brushRef="#br0" timeOffset="627.651">650 384,'-54'-1,"37"-2,0 2,0 0,0 1,0 0,0 1,0 1,1 1,-1 1,0 0,1 1,0 0,0 2,1 0,-1 0,1 2,-6 4,16-5,0 0,1 0,0 1,0 0,1-1,0 1,1 0,0 0,0 1,1-1,0 0,1 1,0-1,0 0,1 1,0-1,1 0,0 0,3 9,-4-15,0 1,0-1,0 1,1-1,-1 1,1-1,0 0,0 0,0 0,1 0,-1 0,1-1,-1 1,1-1,0 1,0-1,0 0,0 0,1 0,-1-1,0 1,1-1,-1 0,1 0,-1 0,1 0,0 0,-1-1,1 0,0 0,0 0,-1 0,1-1,1 1,6-2,0 0,0-1,0 0,0-1,-1 0,1 0,-1-2,0 1,0-1,8-7,36-33,-2-2,-3-2,-1-3,4-11,17-40,-60 91,-7 20,-10 28,5-25,-8 37,-22 169,64 66,-27-118,2-152,0-6</inkml:trace>
  <inkml:trace contextRef="#ctx0" brushRef="#br0" timeOffset="863.382">1243 723,'-19'38,"-6"18,0 4,10-8,8-14</inkml:trace>
  <inkml:trace contextRef="#ctx0" brushRef="#br0" timeOffset="1365.771">1412 243,'46'-40,"1"2,3 2,0 3,2 1,28-10,-78 40,0 0,1 0,-1 0,0 0,1 1,0-1,-1 1,1-1,0 1,0 0,0 0,0 1,0-1,0 0,0 1,0 0,0 0,0 0,0 0,0 0,0 0,0 1,0-1,0 1,0 0,-1 0,1 0,0 1,0-1,-1 1,1-1,-1 1,1 0,-1 0,0 0,0 0,1 0,-1 1,-1-1,1 0,0 1,-2 10,-1-1,0 1,-1-1,-1 1,0-1,0 0,-1 0,-1 0,0-1,0 0,-1 0,-1 0,0 0,0-1,-1 0,0-1,-6 5,-5 10,10-16,2 1,-1 1,1 0,0 0,1 0,1 1,-1 0,2 0,-1 1,6-6,0 1,1-1,-1 1,1-1,1 0,-1 0,1 0,0 0,1 0,-1 0,1-1,0 0,0 0,1 0,0 0,0-1,0 1,0-1,0-1,1 1,0-1,0 0,0 0,0 0,0-1,1 0,2 0,1 3,4 1,-1 0,0 0,-1 2,0-1,0 2,0-1,-1 2,0 0,-1 0,0 0,-1 2,0-1,-1 1,0 0,-1 1,0-1,-1 2,0-1,-1 1,-1 0,-5-6,0 1,0-1,-1 0,0 1,-1-1,0 0,0-1,-1 1,0 0,0-1,-1 0,1 0,-2 0,1-1,-1 0,0 0,0 0,-1-1,1 0,-1 0,-4 2,6-3,-3 2,0-1,0 0,-1-1,0 0,0 0,0 0,0-2,-1 1,1-1,-1 0,1-1,-1 0,0 0,1-1,-1-1,0 0,1 0,-1 0,1-1,-1-1,1 0,0 0,0-1,-5-2,-10-6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0 593,'1'-1,"-1"1,0 0,0 0,1 0,-1 0,0-1,1 1,-1 0,0 0,0 0,1 0,-1 0,0 0,1 0,-1 0,0 0,1 0,-1 0,0 0,1 0,-1 0,0 0,0 0,1 0,-1 0,0 1,1-1,-1 0,0 0,0 0,1 0,-1 1,0-1,0 0,1 0,-1 1,0-1,0 0,0 0,0 1,1-1,-1 0,0 1,0-1,0 0,0 0,0 1,0-1,0 0,0 1,0-1,0 0,0 1,0-1,0 0,0 1,0-1,0 0,0 0,0 1,0-1,0 0,-1 1,1-1,38-6,-32 5,159-28,-97 15,-52 9,1 1,-1 1,1 0,-1 1,1 1,0 0,0 2,0 0,-1 0,7 3,-5 2</inkml:trace>
  <inkml:trace contextRef="#ctx0" brushRef="#br0" timeOffset="1115.187">311 1044,'93'-39,"-1"-5,-2-3,-3-4,26-23,-53 30,-2-2,-2-3,32-38,-79 77,-1 1,0-1,0 0,-1-1,0 0,-1 0,0-1,-1 0,0 1,-1-2,-1 1,1-3,-3 14,-1-1,0 1,0-1,0 1,0-1,0 1,0-1,0 1,0-1,0 1,-1-1,1 1,-1-1,1 1,-1-1,0 1,1 0,-1-1,0 1,0 0,0 0,0-1,0 1,0 0,0 0,0 0,0 0,-1 1,1-1,0 0,-1 0,1 1,-1-1,1 1,0-1,-1 1,1 0,-1-1,1 1,-1 0,1 0,-1 0,0 0,0 1,-65 22,49-8,1 0,0 1,2 1,0 1,0 0,-3 8,8-13,0 2,0 1,1 0,1 0,0 1,1 0,1 1,0 0,2 0,0 0,1 0,1 0,0 1,2 15,1-27,0 0,1 0,0 0,0 0,1 0,-1-1,2 1,-1-1,1 0,0 0,0 0,0 0,1-1,0 0,0 0,1 0,-1 0,1-1,0 0,0 0,1-1,-1 1,1-2,-1 1,1-1,0 0,0 0,0 0,0-1,0 0,0-1,1 0,-1 0,4-1,25 2,0-1,0-3,0 0,0-3,0-1,-1-1,0-2,-1-2,0-1,-1-1,-1-2,0-2,-1 0,-1-2,0-2,-2 0,15-16,29-63,-70 97,0-1,0 1,0-1,-1 1,1-1,-1 1,0-1,0 0,-1 1,1-1,-1 0,0 0,0 1,-1-1,0 0,1 1,-2-1,1 0,0 1,-1-1,0 1,0 0,0-1,-1 0,0 2,1 1,0 0,0 0,-1-1,0 1,1 1,-1-1,0 0,0 1,0-1,0 1,0 0,0 0,0 0,0 1,0-1,0 1,-1-1,1 1,0 0,0 0,-1 1,1-1,0 1,0-1,0 1,-1 0,1 0,0 0,-2 2,-81 58,80-55,0 0,0 1,1 0,0 0,0 0,1 0,-1 1,2 0,-1 0,1 0,0 1,1-1,0 0,0 1,1 0,0-1,1 1,0 0,0 0,0-1,1 1,1 0,0-1,0 1,0-1,1 0,0 0,1 0,0 0,5 7,-4-9,1 0,-1-1,2 1,-1-1,0 0,1-1,0 0,0 0,0 0,1-1,-1 0,1-1,0 1,-1-2,1 1,0-1,0 0,0 0,0-1,0-1,0 1,2-1,16 0,-1-2,0 0,0-1,0-2,0-1,-1 0,0-2,-1-1,17-9,-6 1,-1-1,-1-2,-1-1,-1-1,-1-2,-1-1,-1-1,-1-1,-2-2,4-7,-23 31,-1 0,0-1,0 0,0 0,-1 0,0 0,0-1,0 1,-1-1,-1 1,1-1,-1 0,0 0,-1 0,0 0,0 0,-1 1,0-1,0 0,-1 0,0 1,0-1,-1 1,0-1,0 1,-3-3,4 8,-1-1,0 1,0 0,0 0,0 0,0 0,0 1,0-1,-1 1,1 0,-1 0,1 0,-1 0,1 1,-1-1,1 1,-1 0,0 0,1 0,-1 1,1-1,-1 1,1 0,-1 0,1 0,-1 0,1 0,0 1,0 0,0 0,0 0,0 0,-1 1,-86 89,78-75,1 1,1 0,0 1,1 0,2 1,-1-1,2 2,1-1,-2 12,8-22,0 0,1 1,0-1,1 0,0 0,0 0,1 0,0-1,1 1,0-1,1 0,0-1,0 1,0-1,1 0,1-1,-1 0,1 0,1 0,-1-1,1-1,0 1,0-1,0-1,1 0,0 0,0-1,0 0,0 0,0-1,1-1,1 0,-8 0,3 0,0 1,1-1,-1-1,0 0,1 0,-1 0,0 0,0-1,1-1,-1 1,0-1,0 0,0-1,-1 0,1 0,1-1,4-9</inkml:trace>
  <inkml:trace contextRef="#ctx0" brushRef="#br0" timeOffset="1580.818">2456 56,'14'-8,"1"0,1 1,-1 1,1 0,0 1,0 1,0 0,1 2,0-1,14 1,-28 2,-1 0,1 0,-1-1,1 1,-1 1,1-1,-1 0,1 1,-1-1,0 1,1 0,-1 0,0 0,1 0,-1 0,0 0,0 0,0 1,0-1,0 1,0 0,0 0,-1-1,1 1,-1 0,1 0,-1 0,0 1,0-1,0 0,0 0,0 1,0-1,-1 1,1-1,-1 0,1 1,-1 0,-13 98,10-90,1-6,-1 0,1 0,0 0,0 0,1 0,-1 1,1-1,0 0,1 1,-1-1,1 1,0-1,1 1,-1-1,1 1,0-1,0 0,1 1,0-1,0 0,0 0,0 0,1 0,0-1,0 1,0-1,0 1,1-1,0 0,0-1,0 1,0-1,4 3,74 3,-57-9</inkml:trace>
  <inkml:trace contextRef="#ctx0" brushRef="#br0" timeOffset="1967.797">3726 169,'-313'383,"93"-145,92-128,110-97</inkml:trace>
  <inkml:trace contextRef="#ctx0" brushRef="#br0" timeOffset="2317.845">3133 198,'10'40,"2"-1,1 0,2-1,2 0,2-2,0 0,3-1,1-1,1-1,28 28,109 52,-5 17,-143-116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4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362 134,'-36'34,"2"1,1 2,2 1,2 1,1 2,2 1,2 1,2 1,0 5,4 2,2 1,3 0,1 1,-2 42,13-85,0 0,0 1,1-1,0 1,1-1,0 0,0 1,1-1,1 0,0 0,0 0,1 0,0-1,1 0,0 1,0-1,1-1,0 1,1-1,0 0,0-1,0 0,1 0,0 0,1-1,-1 0,1-1,0 0,1 0,7 2,6-1,1 0,0-2,0-1,0-1,0 0,0-2,0-1,0-1,0-1,0-1,-1-1,18-6,17-8,0-3,-1-2,-2-2,22-16,-17 10,-1-3,-2-2,-2-3,-1-2,-2-3,-3-1,4-9,-43 45,-1 0,0-1,0 0,-1 0,-1-1,0 0,0-1,-1 1,-1-1,0-1,-1 1,0 0,-1-1,-1 0,0 0,-1 0,0 0,-1 0,-1 0,0 0,-1 1,-1-1,0 0,0 1,-2-1,1 1,-2 0,-4-7,-1 4,-1 2,-1 0,-1 0,0 1,0 1,-1 0,-1 1,0 1,0 0,-1 1,0 1,-1 1,0 0,-17-4,-12-1,0 2,-1 3,0 1,0 2,-17 2,26 2,1 2,-1 2,1 1,-1 2,2 2,-1 1,1 2,1 1,0 2,1 1,-1 3,-82 81,96-76</inkml:trace>
  <inkml:trace contextRef="#ctx0" brushRef="#br0" timeOffset="1714.209">1209 1319,'124'-72,"-3"-6,-4-5,55-54,-124 97,-2-2,-2-2,-2-2,-2-2,-2-1,-2-3,-3 0,9-23,-27 44,-1-1,-2 0,-1-1,-2-1,-1 0,-2 0,2-25,-8 47,0 0,-1-1,0 1,0 0,-1 0,-1 0,0 1,-1-1,0 1,-2-4,4 12,1 0,-1 0,1 0,-1 1,0-1,0 0,-1 1,1-1,0 1,-1 0,1 0,-1 0,0 0,0 0,0 0,0 1,0-1,0 1,0 0,0 0,0 0,-1 1,1-1,0 1,-1-1,1 1,0 0,-1 1,1-1,0 0,-1 1,1 0,0 0,0 0,-1 0,1 0,0 1,-1 0,-6 4,-1 1,1 1,0-1,0 2,1-1,0 2,1-1,0 1,-3 4,-13 15,-4 8,3 0,0 2,3 1,1 0,2 2,2 0,2 1,1 1,-2 22,7-23,3 1,1 1,2-1,2 0,4 25,-3-18,1-41,0 0,1 0,0 0,0 0,1 0,0-1,1 1,0-1,0 0,1 0,0 0,1-1,0 1,0-1,1-1,0 1,0-1,1-1,0 1,0-1,0 0,1-1,0 0,0-1,0 0,1 0,-1 0,1-2,0 1,0-1,0 0,0-1,0-1,0 1,0-2,1 1,-1-1,0-1,0 0,8-2,155-83,-92 41,252-145,-183 132,-150 60,0-1,0 0,0 0,0 1,0-1,0 0,0 0,0 0,0 1,0-1,0 0,0 0,1 0,-1 1,0-1,0 0,0 0,0 0,1 0,-1 0,0 1,0-1,0 0,1 0,-1 0,0 0,0 0,0 0,1 0,-1 0,0 0,0 0,1 0,-1 0,-23 11,-23-1,0 2,1 2,1 2,0 2,-17 12,49-24,0 1,0 0,1 1,1 0,-1 1,1 0,0 0,1 1,1 1,-1 0,1 0,1 0,0 1,1 0,0 0,1 1,0-1,1 1,1 1,0 0,2-10,2 1,-1 0,0-1,1 1,0-1,0 1,0-1,1 1,-1-1,1 1,0-1,0 0,1 0,-1 0,1 0,0-1,0 1,0-1,0 0,1 1,-1-2,1 1,0 0,0-1,0 1,0-1,0 0,1-1,-1 1,1-1,-1 0,1 0,2 1,9 1,0-1,0 0,1-2,-1 1,0-2,0 0,1-1,-1-1,5-1,19-10,-1-1,0-3,-1 0,0-3,-2-1,6-6,-38 25,48-27,-2-1,-1-3,-2-2,-1-2,-2-1,-2-3,-2-2,-2-1,-1-2,-3-1,-1-3,-23 33,-2 0,0 0,-1-1,0 1,-2-2,0 1,-1-1,-1 1,-1-1,-1 0,-1 0,0 0,-1 0,-2 0,0 0,-1 1,-1-1,0 1,-2 0,0 1,-1-1,-1 2,-1-1,0 1,-1 0,-1 1,-11-11,16 22,0 0,-1 0,1 1,-1 0,0 0,0 1,0 0,0 0,0 1,-1 0,1 0,-1 1,0 1,1-1,-1 1,0 1,1-1,-1 1,1 1,-1 0,1 0,0 1,-1 0,1 0,1 1,-1 0,0 0,1 1,0 0,-5 4,-8 8,0 2,1 0,1 1,1 1,1 0,0 1,2 1,1 1,1 0,1 0,0 1,2 1,2-1,0 1,1 1,2-1,1 1,0 0,2 0,2 0,0 0,4 16,1-19,1 0,1 0,1-1,1 0,1 0,1-1,1-1,1 0,1 0,1-2,0 0,2-1,0 0,1-2,1 0,0-1,1-1,0-1,1-1,1-1,15 5,-9-3,0-1,0-1,1-2,0-1,25 3,-5-12,-32-5</inkml:trace>
  <inkml:trace contextRef="#ctx0" brushRef="#br0" timeOffset="8233.962">5499 417,'-5'-6,"-1"1,0 0,-1 1,1-1,-1 1,0 0,0 1,0-1,-1 1,1 1,-1 0,1 0,-1 0,0 1,0 0,0 0,0 1,1 0,-1 1,0 0,0 0,0 0,1 1,-1 0,0 1,1 0,0 0,-2 1,-17 10,0 0,1 1,1 2,0 1,1 0,2 2,0 0,-20 19,3 2,1 1,2 1,2 3,1 1,28-40,-1-1,1 1,0 1,1-1,-1 0,1 1,1 0,0 0,0 0,0 0,1 0,0 0,1 0,0 0,0 0,0 0,1 0,1 1,-1-2,1 1,1 0,-1 0,1-1,1 1,-1-1,3 4,2-8,-1 1,0-1,1 0,0-1,-1 1,1-2,0 1,0-1,0 0,1-1,-1 0,0 0,0-1,0 0,0 0,0-1,0 0,-1 0,1-1,-1 0,1 0,-1-1,0 0,6-4,171-122,-134 90,25-21,-3-3,-3-3,-2-3,-4-3,8-17,-26 35,-47 85,-4 53,3-1,3 1,5 0,3 0,5 9,11 150,-17-122,-6 0,-6 0,-4 0,-6-1,-21 79,32-180,-1 0,0 0,-1-1,-1 1,0-1,-2-1,0 0,0 0,-2 0,0-1,-1-1,0 0,-1-1,0 0,-1-1,-1 0,0-1,-1-1,1-1,-2 0,-7 3,19-9,-1 0,0 0,0-1,0 1,0-1,-1-1,1 1,0-1,-1 0,1 0,-1-1,0 0,1 0,-1-1,1 0,0 0,-1 0,1-1,0 0,-1 0,1 0,0-1,1 0,-1 0,0-1,1 1,0-1,0 0,0-1,0 1,-2-4,1-7,0 0,1 0,0-1,1 1,1-1,0 0,2 0,-1 0,2 0,0 0,1 0,1 0,0 0,5-13,6-36,4 0,2 1,3 1,2 1,4 2,6-8,51-87,83-113,-138 223</inkml:trace>
  <inkml:trace contextRef="#ctx0" brushRef="#br0" timeOffset="9665.469">6966 360,'-25'-2,"1"2,-1 0,0 1,1 1,-1 2,1 0,0 2,0 0,1 2,-1 1,2 0,-1 2,-16 10,24-12,0 0,0 0,1 1,0 1,1 1,0 0,1 0,0 1,1 1,1 0,0 0,0 1,2 0,0 1,1 0,0 0,2 1,-1-1,2 1,1 0,-2 17,3-29,1-1,0 1,1 0,-1-1,1 1,0 0,0 0,0-1,0 1,1 0,0-1,0 1,1 0,-1-1,1 1,0-1,0 0,0 0,0 0,1 0,0 0,0 0,0-1,0 1,1-1,-1 0,1 0,0 0,0 0,0-1,0 0,0 1,0-1,1-1,-1 1,1-1,-1 0,5 1,8-5,0-1,-1 0,0-1,1-1,-2 0,1-1,-1-1,0-1,-1 0,1 0,-2-2,0 0,0 0,-1-1,10-12,-3 5,341-337,-299 296,-60 60,1 1,-1 0,0-1,1 1,-1 0,0 0,0 0,0 0,0 0,0 0,0 0,0 0,0 1,0-1,0 0,-1 0,1 1,0-1,-1 0,1 1,-1-1,0 1,1-1,-1 1,0-1,0 1,0-1,0 0,0 1,0-1,-1 1,1-1,0 1,-1-1,1 1,-1-1,1 0,-1 1,0-1,0 0,1 0,-2 1,1 1,-7 35,1 0,2 1,2-1,2 1,1 0,2 0,1 0,2-1,6 18,-4-34,0 1,2-2,1 1,0-1,2-1,7 10,-18-28,1 1,-1-1,1 0,0 0,0 0,0-1,0 1,0 0,0-1,0 1,0-1,1 0,-1 1,0-1,1 0,-1-1,1 1,-1 0,1-1,0 1,-1-1,1 0,0 0,-1 0,1 0,0 0,-1-1,1 1,-1-1,1 0,-1 0,1 0,-1 0,1 0,-1 0,0-1,0 1,0-1,0 1,0-1,1-1,76-86,218-319,-282 389,0 0,1 0,1 1,0 2,2-1,-1 2,2 1,21-13,-39 26,-1 0,1 0,0 0,0 0,0 0,0 0,0 0,0 1,0-1,0 1,0-1,0 1,0 0,0 0,0 0,0 0,0 0,0 1,0-1,0 1,0-1,0 1,0-1,0 1,0 0,0 0,0 0,0 0,-1 1,1-1,0 0,-1 1,1-1,-1 1,0-1,0 1,1 0,-1 0,0-1,0 1,0 0,-1 0,1 0,0 0,-1 0,1 0,-1 0,0 0,0 1,2 23,-2 0,-1 0,-1-1,-1 1,-1 0,-2-1,0 0,-2 0,-10 22,7-14,-17 104,48-154,10-36,2 2,2 1,2 1,2 2,14-11,-34 40,-2 0,2 1,0 0,1 1,0 1,2 1,-1 0,14-5,-32 18,-1 0,1 1,-1-1,1 1,0-1,-1 1,1-1,0 1,-1 0,1 0,0 0,-1 0,1 0,0 0,-1 0,1 0,0 1,-1-1,1 1,0-1,-1 1,1 0,-1-1,1 1,-1 0,0 0,1 0,-1 0,0 1,0-1,1 0,-1 0,0 1,0-1,0 0,-1 1,1-1,0 1,-1 0,1-1,0 1,-1-1,0 1,1 0,-1-1,0 1,0 0,0-1,0 1,0 0,0 0,-1-1,1 1,-1 0,1-1,-1 1,1-1,-2 2,-51 155,4 3,47-159,2-1,-1 0,0 1,0-1,0 0,0 1,1 0,-1-1,1 1,-1-1,1 1,0-1,0 1,0 0,-1-1,1 1,1 0,-1-1,0 1,0 0,1-1,-1 1,1-1,-1 1,1-1,0 1,-1-1,1 1,0-1,0 0,0 1,0-1,0 0,0 0,1 0,-1 0,0 0,1 0,-1 0,0 0,1 0,-1-1,1 1,-1 0,1-1,0 0,0 1,10-7,0 0,-1-1,0-1,0 0,0 0,-1-1,0-1,-1 1,7-11,17-14,51-47,3 4,54-34,62 5,-202 105,0 0,0 0,0 0,1 0,-1 0,1 0,-1 0,0 1,1-1,0 0,-1 1,1-1,-1 1,1 0,0-1,-1 1,1 0,-1 0,1 0,0 0,-1 0,1 1,0-1,-1 0,1 1,-1-1,1 1,-1 0,1-1,-1 1,1 0,-1 0,0 0,1 0,-1 0,0 0,0 1,0-1,0 0,0 0,0 1,0-1,0 1,0-1,-1 1,1 0,-3 9,0 0,-1 0,0-1,-1 1,0-1,0 0,-1 0,-1-1,0 1,0-1,-6 7,5-7,-104 153,104-148,0 0,1 0,0 1,1-1,1 1,0 0,1 0,1 1,0 5,2-19,0-1,0 1,0 0,1 0,-1-1,1 1,-1 0,1-1,0 1,-1-1,1 1,0-1,0 1,0-1,0 1,0-1,0 0,1 0,-1 0,0 0,1 1,-1-2,1 1,-1 0,1 0,-1 0,1-1,0 1,-1-1,1 1,0-1,-1 0,1 1,0-1,0 0,-1 0,1 0,0-1,0 1,-1 0,1-1,0 1,-1-1,1 1,-1-1,1 0,0 0,-1 0,0 0,1 0,-1 0,1 0,-1 0,0-1,17-7</inkml:trace>
  <inkml:trace contextRef="#ctx0" brushRef="#br0" timeOffset="10098.384">9253 586,'51'2,"1"-1,-1-3,0-2,1-2,-2-2,1-3,-2-1,1-3,-2-2,44-22,-84 36,0 0,-1 0,1 0,-1-1,0 0,0-1,0 0,-1 0,0 0,0 0,0-1,0 0,-1-1,0 1,0-1,-1 0,0 0,0 0,-1-1,0 1,0-1,0 0,-1 0,-1 0,1 0,-1 0,0 0,-1 0,0 0,-1-5,0 9,0 1,-1-1,0 1,0-1,1 1,-2 0,1 0,0 0,-1 0,1 0,-1 1,0-1,0 1,0 0,0 0,0 0,-1 0,1 0,-1 1,1-1,-1 1,1 0,-1 0,0 0,1 1,-1-1,-3 1,-105 10,90-6,1 1,0 2,0 0,0 1,1 0,0 2,1 1,0 0,1 1,0 1,0 1,2 1,0 0,1 1,0 1,1 0,1 0,1 2,0 0,2 0,0 1,1 0,-2 8,9-17,1-1,0 0,0 1,1-1,1 1,0-1,0 0,1 1,0-1,0 0,1 0,1 0,0 0,0-1,1 0,0 1,1-2,-1 1,2-1,-1 0,1 0,1 0,-1-1,5 2,11 10,0-2,1 0,1-2,0 0,1-2,1-1,0-1,8 1,11 3,1-2,0-3,1-1,0-3,0-1,0-3,1-1,-1-3,0-2,0-2,29-9,-35 3</inkml:trace>
  <inkml:trace contextRef="#ctx0" brushRef="#br0" timeOffset="11113.293">24 1686,'1441'0,"-614"-27,325-1,727-79,-169 22,1232-25,-1677 117,-1144-2,-25-1</inkml:trace>
  <inkml:trace contextRef="#ctx0" brushRef="#br0" timeOffset="16800.085">11990 275,'-5'5,"4"2,6-1,2-6,5-3,1-6,-2 4,-8 7,0 8,5 3,1-2</inkml:trace>
  <inkml:trace contextRef="#ctx0" brushRef="#br0" timeOffset="17304.314">12131 642,'-5'0,"-6"0,-2 5,7 1,4-4,8-4,2 0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966 110,'-13'-7,"0"1,-1 0,1 1,-1 0,-1 1,1 1,0 0,-1 1,0 0,1 2,-1 0,0 0,0 1,1 1,-1 0,1 1,0 1,-1 0,2 1,-1 1,-2 1,-57 46,2 3,3 3,2 3,3 3,3 2,3 3,-22 39,63-86,2 2,0 0,1 0,2 1,1 1,1 0,1 0,1 1,-1 14,6-28,1 0,0 0,1 0,0 1,1-1,1 0,0 0,1 0,1-1,0 1,1-1,0 0,1 0,0 0,1-1,1 0,0 0,0-1,10 10,-4-7,1-2,0 1,1-2,0 0,1-1,0 0,1-1,0-2,0 1,1-2,-1-1,1 0,1-1,-1-1,0-1,1-1,7 0,5-2,0-1,-1-1,1-1,-1-2,0-2,-1 0,0-2,0-2,-1 0,11-8,112-80,-147 98,0-2,0 1,0-1,0 0,0 0,-1 0,0 0,0-1,0 0,0 0,-1 0,0 0,0 0,0-1,-1 1,1-1,-1 0,-1 0,1 0,-1 0,0 0,-1 0,1 0,-1 0,0 0,-1 0,1 0,-1 0,0 0,-1 0,0 0,0 0,0 0,0 1,-1-1,0 1,0 0,-1 0,0-1,-11-5,0 1,-1 0,0 2,0 0,-1 0,0 2,-1 0,1 1,-1 0,0 2,0 0,-1 1,1 1,0 0,-17 3,12 0,0 1,0 0,0 2,1 1,0 1,0 1,-4 2,26-10,-1-1,0 1,0 0,0 0,0 0,0 0,0 0,0 0,0 0,0 0,0 0,0 0,0 1,0-1,0 0,0 1,0-1,0 1,0-1,1 1,-1-1,0 1,0-1,1 1,-1 0,0 0,1-1,-1 1,0 0,1 0,-1 0,1-1,0 1,-1 0,1 0,0 0,-1 0,1 0,0 0,0 0,0 0,0 0,0 0,0 0,0 0,0 0,0 0,0 0,1 0,-1 0,0 0,1 0,-1-1,0 1,1 0,-1 0,1 0,0 0,-1-1,2 2,155 4,-141-7,248-49,-165 25,-41 16,-34 6</inkml:trace>
  <inkml:trace contextRef="#ctx0" brushRef="#br0" timeOffset="881.959">1474 1069,'43'-5,"-1"-1,0-3,0-1,-1-2,0-2,-1-1,18-12,-50 23,-1 0,0-1,0 0,0-1,-1 0,0 0,0 0,0-1,-1 1,0-1,0-1,-1 1,3-7,-5 11,-1 0,0-1,0 1,0-1,0 1,-1-1,1 1,-1-1,0 0,0 1,0-1,-1 1,1-1,-1 1,0-1,0 1,0-1,-1 1,1 0,-1-1,1 1,-1 0,0 0,0 0,-1 0,1 1,-1-1,1 1,-1-1,0 1,0 0,0 0,0 0,-4-2,0 0,0 0,0 1,0 0,-1 0,1 1,-1 0,1 1,-1-1,0 1,0 1,0-1,1 1,-1 1,0 0,0 0,0 0,1 1,-1 0,1 0,-1 1,1 0,0 1,0-1,0 1,1 1,-1-1,-1 3,-8 2,1 0,0 2,0 0,1 0,1 2,0-1,0 2,1 0,1 0,0 1,2 0,-1 1,2 0,0 0,1 1,0 0,2 1,0-1,1 1,-1 11,5-23,1 1,0-1,0 1,0-1,1 1,0-1,0 0,1 0,0 0,0 0,0 0,0 0,1-1,0 0,1 0,-1 0,1 0,0-1,0 1,0-1,0 0,1-1,0 0,0 0,1 1,7 2,1 0,-1 0,1-2,0 0,0-1,0 0,1-1,-1-1,1 0,5-1,18-7,1-2,-1-1,-1-3,0 0,-1-3,0-1,-1-1,-1-2,-1-2,-1-1,-1-2,-1-1,3-5,6 1,-1-2,-2-1,-1-2,-1-2,-2-1,-2-2,-2-1,-1-1,-3-1,-1-2,-2 0,-2-2,-2 0,4-23,-18 53,3-5,0 0,-2 0,0 0,-2 0,0-1,-2 0,0 1,-2-1,0 0,-2 1,0-1,-2 1,0 0,-5-10,10 30,-1 0,0 0,0 0,0 0,-1 0,1 1,0-1,-1 0,1 1,-1-1,1 1,-1-1,0 1,0 0,1 0,-1 0,0 0,0 0,0 0,0 0,0 1,0-1,-1 1,1-1,0 1,0 0,0 0,0 0,-1 0,1 0,0 0,0 1,0-1,0 1,0 0,0-1,0 1,0 0,0 0,0 0,0 1,0-1,1 0,-1 1,0-1,1 1,-1-1,1 1,0 0,-1-1,1 1,0 2,-16 20,1 1,1 1,2 0,0 1,2 1,1 0,1 0,2 1,0 0,2 0,2 1,0 4,-2 37,4 0,2 1,4-1,9 44,25 109,-20-169,-9-81,-9 6</inkml:trace>
  <inkml:trace contextRef="#ctx0" brushRef="#br0" timeOffset="1125.402">1926 590,'44'0,"42"-5,21-2,3 1,-9 1,-11 2,-12 0,-9 2,-7 1,-5 0,-6-5,-3-1,-5 1,-10 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1327,'39'-32,"-3"-2,0-1,-2-2,-2-1,-2-2,-1-1,7-17,26-47,-62 105,1-1,-1 0,0 1,0-1,0 1,1-1,-1 0,0 1,1-1,-1 1,0-1,1 1,-1-1,1 1,-1 0,1-1,-1 1,1-1,-1 1,1 0,-1-1,1 1,0 0,-1 0,1 0,-1-1,1 1,0 0,-1 0,1 0,-1 0,1 0,0 0,-1 0,1 0,0 0,-1 0,1 1,-1-1,1 0,0 0,-1 1,1-1,-1 0,1 1,-1-1,1 0,-1 1,1-1,-1 1,1-1,-1 1,1-1,-1 1,0-1,1 1,-1-1,0 1,0-1,1 1,-1 0,0-1,0 1,0 0,6 42,-35 445,26-413,-4 0,-3-1,-18 69,-20-9,48-134,-1 0,0 0,0 0,0 0,0 0,1-1,-1 1,0 0,0 0,1-1,-1 1,0-1,0 1,1-1,-1 1,0-1,1 1,-1-1,1 1,-1-1,1 0,-1 1,1-1,-1 0,1 1,0-1,-1 0,1 0,0 0,-1 1,1-1,0 0,0 0,0 0,0 1,0-1,0 0,0 0,0 0,0 0,0 1,1-1,-1 0,0 0,1 0,-1 1,0-1,1 0,3-37,2 1,2 0,1 1,2 0,1 0,2 1,1 1,2 0,1 1,15-19,-17 23,3-4,177-287,-173 290,0 0,2 1,2 2,0 0,2 2,1 1,0 2,27-15,-55 35,0 0,0 1,0-1,0 0,0 1,1 0,-1-1,0 1,1 0,-1 0,1 0,-1 1,1-1,0 0,-1 1,1 0,0 0,-1-1,1 2,0-1,-1 0,1 0,-1 1,1 0,0-1,-1 1,1 0,-1 0,1 0,-1 1,0-1,0 1,1-1,-1 1,0 0,0 0,-1-1,1 1,0 1,-1-1,1 0,-1 0,1 1,-1-1,0 0,0 1,0-1,-1 1,1 0,0 0,-4 15,1 0,-2-1,-1 0,0 0,-1 0,0-1,-2 1,0-2,-5 8,-8 7,-1 0,-1-1,-2-2,-1 0,-1-2,-1 0,-6 1,4-6,0 0,-2-2,0-2,-1-1,-1-1,0-2,-10 2,-6-7,33-10</inkml:trace>
  <inkml:trace contextRef="#ctx0" brushRef="#br0" timeOffset="568.89">1017 1298,'41'-11,"0"-1,-1-2,0-2,-1-2,-1-2,-1-1,-1-1,0-3,-2 0,15-17,-30 20,-1-1,0-1,-2 0,-1-1,-1-1,-1-1,-2 1,0-2,5-25,-13-44,-3 95,-1-1,1 1,-1-1,0 1,0 0,0 0,0-1,-1 1,1 0,-1 0,1 0,-1 0,1 0,-1 1,0-1,0 1,0-1,0 1,0-1,0 1,-1 0,1 0,0 0,-1 0,1 1,-1-1,1 0,0 1,-1 0,1 0,-1 0,1 0,-1 0,1 0,-1 0,1 1,-1 0,-7 2,0 1,0 1,0 0,1 0,-1 1,1 0,1 0,-1 1,1 1,0-1,1 1,0 0,0 1,1 0,0 0,0 0,1 1,1 0,-1 0,1 0,1 0,0 1,-1 8,4-16,-1 1,1-1,0 1,0-1,0 0,1 1,-1-1,1 1,0-1,0 1,0-1,0 0,1 0,-1 0,1 0,0 0,0 0,0 0,0 0,0-1,1 1,-1-1,1 1,0-1,0 0,-1 0,1-1,1 1,-1 0,0-1,0 0,0 0,1 0,-1 0,1 0,-1-1,1 1,-1-1,1 0,-1 0,0 0,1-1,-1 1,1-1,0 0,76-3,67 8,-144-3,0 0,0 0,0 0,0 0,0 1,0-1,0 1,-1-1,1 1,0 0,-1 0,0 1,1-1,-1 0,0 1,0-1,0 1,0 0,-1 0,1-1,-1 1,0 0,0 0,0 1,0-1,0 0,-1 0,1 0,-1 0,0 1,0-1,0 0,0 0,-1 1,1-1,-1 0,0 0,0 0,0 0,-1 3,-30 57,28-57,-1 0,1 0,1 1,-1 0,1-1,0 1,1 0,-1 1,2-1,-1 0,1 1,0-1,0 1,1 0,22 15,-5-22</inkml:trace>
  <inkml:trace contextRef="#ctx0" brushRef="#br0" timeOffset="861.388">2089 960,'-6'12,"2"0,-1 0,2 0,-1 0,2 1,0 0,0-1,1 1,1 0,0 0,0 0,2-1,0 1,0 0,1-1,2 5,-3-14,1 0,-1 0,1 0,0 0,0 0,1-1,-1 1,1-1,-1 0,1 0,-1-1,1 1,0-1,0 1,0-1,0 0,0-1,0 1,0-1,0 0,0 0,0 0,0 0,0-1,0 1,0-1,0 0,0-1,0 1,0-1,-1 1,1-1,-1 0,1 0,-1-1,0 1,1-1,-1 0,-1 1,1-1,0-1,-1 1,1 0,-1-1,0 1,1-4,41-99,-43 103,0 0,-1 0,0 0,1-1,-1 1,0 0,-1 0,1 0,-1-1,1 1,-1 0,0 0,0 0,0 0,0 0,-1 0,1 0,-1 1,0-1,0 0,0 1,0-1,0 1,-1 0,1 0,-1 0,1 0,-1 0,0 0,0 1,0-1,1 1,-4-1,-2 0,0 0,0 1,0 0,0 0,-1 1,1 0,0 1,0 0,0 0,0 0,0 1,0 0,0 1,0 0,1 0,0 0,-1 1,-5 5,-6 2</inkml:trace>
  <inkml:trace contextRef="#ctx0" brushRef="#br0" timeOffset="1451.421">2682 226,'-24'95,"-60"293,59-158,17-159,9-71,-1 1,1-1,-1 1,1-1,0 1,-1-1,1 1,0-1,0 1,-1-1,1 0,0 1,0-1,0 0,-1 0,1 0,0 0,0 0,0 0,0 0,0 0,-1 0,1 0,0 0,0 0,0 0,-1-1,1 1,0 0,0-1,-1 1,1-1,0 1,0 0,-1-1,1 0,-1 1,1-1,0 1,-1-1,1 0,-1 1,1-1,-1 0,0 0,1 1,-1-1,0 0,1 0,7-6,197-117,-186 114,1 2,0 0,0 2,0 0,1 1,0 1,0 0,0 2,1 1,9 1,-29 0,1 0,-1 1,1-1,0 1,-1-1,1 1,-1 0,1 0,-1 0,0 1,0-1,1 1,-1-1,0 1,0-1,0 1,0 0,-1 0,1 0,0 0,-1 1,0-1,1 0,-1 1,0-1,0 0,0 1,0-1,-1 1,1 0,-1-1,0 1,1 0,-1-1,0 1,-1-1,1 3,-1 2,1-1,-2 1,1-1,-1 1,0-1,0 0,0 1,-1-1,0 0,0-1,-1 1,1-1,-1 1,-5 4,-3 2,-2-1,1 0,-1-1,-1 0,1-1,-2-1,1 0,-1-1,0-1,-1 0,0-1,0-1,0-1,-16 2,28-5,0 0,0 0,0-1,0 1,1-1,-1 0,0-1,0 1,1-1,-1 0,1 0,-1 0,1-1,0 0,0 0,0 0,0 0,0-1,-11-12</inkml:trace>
  <inkml:trace contextRef="#ctx0" brushRef="#br0" timeOffset="2184.544">3416 0,'-109'702,"74"-411,35-291,0 1,-1 0,1 0,0-1,0 1,0 0,-1 0,1-1,0 1,0 0,0 0,0 0,0-1,0 1,1 0,-1 0,0-1,0 1,1 0,-1 0,0-1,1 1,-1 0,0-1,1 1,-1 0,1-1,-1 1,1-1,-1 1,1-1,0 1,-1-1,1 1,0-1,-1 0,1 1,0-1,0 0,-1 1,2-1,4-5</inkml:trace>
  <inkml:trace contextRef="#ctx0" brushRef="#br0" timeOffset="2548.419">3500 988,'47'-1,"0"-1,-1-2,1-3,-1-1,-1-3,0-1,11-6,-43 12,-1 1,0-1,0-1,0 0,-1-1,0 0,-1-1,8-7,-15 13,0 0,0-1,0 1,0-1,0 0,-1 0,1 0,-1 0,0 0,0-1,-1 1,1-1,-1 1,0-1,0 1,-1-1,1 1,-1-1,0 0,0 1,-1-1,1 0,-1 1,0-1,0 1,-2-4,1 4,1 1,-2-1,1 0,0 1,-1 0,1-1,-1 1,0 0,0 0,0 1,0-1,-1 1,1-1,-1 1,0 0,1 0,-1 1,0-1,0 1,0 0,0 0,0 0,-1 1,1-1,0 1,0 0,-1 0,-6 0,0 1,1 0,-1 1,0 0,1 1,0 0,0 1,0 0,0 0,-1 2,-7 4,1 0,1 1,0 1,0 1,1 0,1 1,0 1,1 0,-7 11,15-19,0 1,0 0,0 0,1 1,1-1,-1 1,2 0,-1 0,1 0,0 0,1 0,0 1,1-1,-1 0,2 1,-1-1,2 0,-1 0,1 0,0 0,3 6,-3-10,1 0,-1 0,1 0,0 0,0 0,1-1,0 1,-1-1,1 0,1 0,-1 0,1-1,-1 0,1 0,0 0,0 0,0-1,1 1,-1-1,0-1,1 1,0-1,-1 0,138 5,-108-8,38-4,-44-1</inkml:trace>
  <inkml:trace contextRef="#ctx0" brushRef="#br0" timeOffset="3081.143">4150 1186,'272'-219,"-253"203,3-4,1 2,1 0,0 1,2 2,18-9,-43 23,0 1,0-1,0 0,0 1,-1-1,1 1,0 0,0-1,0 1,0 0,0-1,0 1,0 0,0 0,0 0,0 0,0 0,0 0,0 0,0 0,0 1,0-1,0 0,0 0,0 1,0-1,0 1,0-1,0 1,-1-1,1 1,0 0,0-1,-1 1,1 0,0-1,-1 1,1 0,0 0,-1 0,1 0,-1 0,0 0,1 0,-1-1,0 1,1 0,-1 0,0 0,0 0,0 0,0 0,0 1,0-1,0 0,0 0,-1 0,1-1,0 1,0 0,-1 0,1 0,-1 0,1 0,-1 0,1 0,-1 0,0 0,-9 27,7-19,-1-1,1 1,1 0,0 0,0 0,0 0,1 0,1 0,-1 0,2 0,-1 2,1-9,-1 0,1 0,-1 0,1-1,0 1,0 0,0 0,0-1,0 1,0 0,1-1,-1 1,0-1,1 1,-1-1,1 0,0 0,-1 0,1 0,0 0,0 0,-1 0,1 0,0-1,0 1,0-1,0 1,0-1,0 0,0 0,0 0,0 0,0 0,0 0,0 0,1-1,70-23,157-114,-228 136,-1 1,1-1,0 1,0 0,-1 0,1 0,0 0,0 0,0 0,0 0,0 1,1-1,-1 1,0-1,0 1,0 0,0 0,1 0,-1 0,0 0,0 1,0-1,0 1,1-1,-1 1,0 0,0 0,0 0,0 0,-1 0,1 0,0 0,0 1,-1-1,1 1,-1-1,1 1,-1 0,1-1,-1 1,0 0,0 0,0 0,0 0,0 0,-1 1,3 165,12-126,-3-30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1,'-10'9,"-3"14,1 6,2 4,3 1,3 0,2-2,6-5,2-9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1,'9'19,"4"7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1 308,'181'-282,"-164"256,-10 44,-8-1,0 0,1 0,1 0,1-1,0 1,1 0,1-1,0 0,2 0,4 12,-7-23,0-1,1 0,-1 0,1 0,-1 0,1 0,1 0,-1-1,0 0,1 0,-1 0,1-1,0 0,0 1,0-2,0 1,1-1,-1 1,0-1,0-1,1 1,-1-1,1 0,-1 0,0 0,1-1,-1 0,0 0,1-1,-1 1,0-1,4-2,6-3,0-1,-1 0,0-1,0 0,-1-1,-1-1,1 0,-2-1,0 0,0-1,-1 0,0 0,-2-1,1 0,-2-1,0 0,0 0,2-12,-1 4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0,'-56'227,"50"-193,-36 355,35-322,3 1,2-1,7 44,5-77,-3-29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19,'43'4,"34"3,8-1,-1-2,-9 0,-8-7,-11-2,-6 0,-5 0,-2 1,-3-3,-3-1,-9 1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1,'-14'17,"1"0,1 1,1 0,1 1,0 1,1-1,2 1,0 1,0 0,2-1,1 2,1-1,-1 22,4-40,0 1,0-1,1 0,-1 1,1-1,0 0,0 0,0 1,1-1,-1 0,1 0,-1 0,1 0,0-1,0 1,1 0,-1-1,0 1,1-1,-1 0,1 0,0 0,0 0,0-1,0 1,0-1,0 1,0-1,0 0,1 0,-1-1,0 1,1-1,-1 1,1-1,-1 0,1-1,7 2,1-1,0 0,-1-1,1-1,-1 0,1 0,-1-1,0-1,0 0,0 0,-1-1,1 0,-1-1,0 0,-1-1,0 0,0-1,0 1,-1-2,0 1,6-9,-10 12,0-1,-1 1,0-1,0 0,0 0,0 0,-1 0,0 0,-1-1,1 1,-1 0,0-1,-1 1,1-1,-1 0,-1 1,1-1,-1 1,0-1,-1 1,0 0,0-1,0 1,0 0,-1 0,0 1,0-1,-1 0,0 1,0 0,0 0,0 0,-1 0,0 1,0 0,0 0,-1 0,1 1,-1-1,-3 0,-15-4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4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0 285,'38'-10,"0"-2,-1-1,-1-2,0-2,-1-1,-1-2,20-15,-49 31,0-1,0 1,0-1,-1 0,1 0,-1-1,-1 1,1-1,-1 0,0 0,0 0,1-4,-4 8,1 0,-1 0,1 0,-1-1,0 1,0 0,0 0,0-1,-1 1,1 0,0 0,-1 0,0 0,1-1,-1 1,0 0,0 0,0 0,0 1,-1-1,1 0,0 0,-1 1,1-1,-1 0,0 1,1 0,-1-1,0 1,0 0,0 0,0 0,0 0,0 0,0 0,0 1,-1-1,0 1,-4-2,0 1,0-1,0 2,-1-1,1 1,0 0,-1 0,1 1,0 0,-1 1,1-1,0 1,0 1,1-1,-1 1,0 0,1 1,-1 0,1 0,0 0,0 1,-11 9,0 0,1 1,1 1,0 0,1 1,-5 10,14-20,2 1,-1-1,1 1,0-1,0 1,1 0,0 0,0 0,1 1,0-1,1 0,0 0,0 1,1-1,0 0,0 0,1 0,0 0,0 0,1 0,0 0,0-1,1 1,0-1,0 0,1 0,0-1,0 1,0-1,1 0,0 0,1-1,-1 0,1 0,0 0,0-1,0 0,2 0,107 39,-91-38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36 473,'361'-143,"-338"135,-1-1,0-1,-1 0,0-2,-1-1,-1 0,0-1,0-1,-1-1,-1-1,-1 0,-1-1,0-1,-1 0,-1-1,-1-1,-5-33,-7 53,0 0,0 0,0 0,0 0,0 0,0 0,-1 0,1 0,0 0,0 0,-1 1,1-1,-1 0,1 0,-1 0,1 0,-1 1,0-1,1 0,-1 1,0-1,1 0,-1 1,0-1,0 1,0-1,1 1,-1 0,0-1,0 1,0 0,0-1,0 1,0 0,0 0,0 0,0 0,0 0,0 0,1 0,-1 0,0 0,0 1,0-1,0 0,0 1,0-1,0 0,0 1,1-1,-1 1,0 0,0-1,0 1,-9 7,1 1,0 0,0 0,1 1,0 0,1 0,0 1,1 0,0 0,0 0,1 1,1 0,-3 10,-16 58,3 0,4 0,3 2,4 0,4 0,4 77,1-146,-20 336,15-315,-2 0,-1 0,-1-1,-2-1,-2 1,-1-2,-1 0,-1 0,-4 1,8-14,-1 0,-1 0,-1-1,0-1,-1-1,-18 13,28-23,0 0,0-1,-1 0,0 0,0-1,0 0,0 0,0-1,-1 1,1-2,-1 1,0-1,1 0,-1-1,0 0,0 0,1 0,-1-1,0 0,1-1,-6-1,9 1,0 0,0-1,0 1,0-1,0 0,1 1,0-2,-1 1,1 0,0-1,1 1,-1-1,1 0,-1 0,1 0,0 0,1 0,-1 0,1-1,-1 1,1-1,1 1,-1-1,1 1,-1-1,2-3,19-120,1 87,2 1,2 0,2 2,1 1,2 1,1 2,2 1,1 2,17-11,26-23,4 4,2 3,29-13,-94 61</inkml:trace>
  <inkml:trace contextRef="#ctx0" brushRef="#br0" timeOffset="313.807">1024 699,'-20'13,"1"1,1 1,0 1,1 0,1 1,0 1,1 1,2 0,0 1,0 0,2 1,1 0,0 2,9-21,0 1,0 0,0 0,0 0,1-1,0 1,-1 0,1 0,0 0,0 0,0 0,1 0,-1 0,1 0,0 0,-1 0,1-1,0 1,1 0,-1-1,0 1,1 0,0-1,0 0,-1 1,1-1,0 0,1 0,-1 0,0 0,1-1,-1 1,1 0,-1-1,1 0,0 0,-1 0,1 0,0 0,0 0,2 0,5 0,0 0,0 0,0-1,1-1,-1 0,0 0,0-1,0 0,0-1,0 0,0 0,-1-1,0 0,0-1,0 0,0 0,-1-1,1 0,-2-1,6-4,-5 3,0 2,-1 0,0 0,0-1,0 0,-1 0,0-1,-1 0,0 0,0 0,0-1,-1 1,0-1,-1 0,0 0,2-9,-3 8,0 0,-1-1,0 1,0-1,-1 1,-1 0,1-1,-2 1,1 0,-2 0,1-1,-1 1,-1 1,0-1,0 1,-3-4,6 11,-1 1,1-1,-1 1,0 0,0 0,0 0,0 0,0 0,0 0,0 0,0 1,0-1,0 1,0-1,0 1,0 0,0 0,0 0,-1 0,1 0,0 0,0 1,0-1,0 1,-15 3</inkml:trace>
  <inkml:trace contextRef="#ctx0" brushRef="#br0" timeOffset="596.758">1305 1066,'0'-29,"5"-19,6-6,7 1,-1 5,2 6,3 10,2 5,2 4,2 4,-5 2,-1 2,0 5,-3 4</inkml:trace>
  <inkml:trace contextRef="#ctx0" brushRef="#br0" timeOffset="1151.61">1616 1066,'171'-206,"-157"188,1 0,1 1,0 0,1 1,1 1,0 1,1 1,7-4,-25 16,0 1,0-1,-1 1,1-1,0 1,0-1,0 1,-1 0,1-1,0 1,0 0,0 0,0 0,0 0,0 0,-1 0,1 0,0 0,0 0,0 0,0 0,0 0,0 1,-1-1,1 0,0 1,0-1,0 1,-1-1,1 1,0-1,0 1,-1-1,1 1,-1 0,1-1,0 1,-1 0,1-1,-1 1,0 0,1 0,-1 0,1-1,-1 1,0 0,0 0,0 0,1 0,-1 0,0 0,0 0,0-1,0 1,-1 0,1 0,0 1,-8 59,6-53,-39 143,40-149,1 0,0-1,-1 1,1 0,0-1,0 1,1-1,-1 1,0 0,1-1,-1 1,0 0,1-1,0 1,-1-1,1 1,0-1,0 1,0-1,0 0,0 0,0 1,0-1,0 0,1 0,-1 0,0 0,1 0,-1 0,1 0,-1-1,1 1,-1-1,1 1,-1-1,1 1,0-1,-1 0,1 0,0 0,-1 0,1 0,0 0,70-23,180-131,-250 153,0-1,0 1,0 0,0 0,0 0,0 0,1 0,-1 1,0-1,1 1,-1-1,0 1,1 0,-1 0,0 0,1 0,-1 0,0 1,1-1,-1 1,0-1,1 1,-1 0,0 0,0 0,0 0,0 0,0 1,0-1,0 0,0 1,-1 0,1-1,0 1,-1 0,1 0,-1 0,0 0,0 0,0 0,0 0,0 0,0 1,0-1,-1 0,1 1,-1 1,-1 169,0-148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481 113,'-17'78,"-6"248,-12-51,29-212,5-50,1 0,-2 0,0 1,0-1,-1-1,-1 1,0 0,-1-1,-4 7,0-5</inkml:trace>
  <inkml:trace contextRef="#ctx0" brushRef="#br0" timeOffset="252.127">1 678,'43'-5,"48"-11,18-8,0 1,-8-1,-13 3,-16 1,-15 4,-9 0,-6 2,-7-1,-3-3,-4-3,-5 2</inkml:trace>
  <inkml:trace contextRef="#ctx0" brushRef="#br0" timeOffset="683.779">988 0,'-54'494,"52"-469,-1 9,1 0,1 0,2 0,2 0,3 17,-6-47,0 0,0-1,1 1,-1 0,1 0,-1 0,1-1,1 1,-1-1,0 1,1-1,0 1,-1-1,1 0,1 1,-1-1,0 0,1-1,-1 1,1 0,0-1,0 1,0-1,0 0,1 0,-1 0,0-1,1 1,-1-1,1 0,0 0,-1 0,1 0,0-1,0 1,0-1,-1 0,1 0,0 0,0-1,0 1,-1-1,1 0,0 0,0-1,184-148,-97 106,-89 45,0 0,0 0,-1 1,1-1,0 0,-1 1,1-1,-1 1,1-1,-1 1,0 0,0 0,0-1,0 1,0 0,0 0,-1 0,1 0,0 0,-1 0,0 0,1 0,-1 0,0 1,0-1,0 0,0 0,-1 0,1 1,1 8,-1-3,0 0,0 0,1 0,1 0,0-1,0 1,0 0,1-1,0 1,0-1,1 0,0 0,0 0,0-1,1 0,0 1,1-2,-1 1,1 0,0-1,0 0,1-1,1 1,10-3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27,'77'13,"1"-4,0-3,0-3,35-6,31-22,-6-1,-113 22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52,'53'8,"1"-2,0-2,0-3,1-2,-1-2,10-5,116-17,-14-3,-142 23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1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85,'-15'9,"-9"9,4 1,6-8,9-6,7-8,6-4,3-5,-1 4,-2 3</inkml:trace>
  <inkml:trace contextRef="#ctx0" brushRef="#br0" timeOffset="412.534">416 0,'-14'15,"-10"9,4 0,6-8,9-7,6-10,8-4,7-7,-4-1,-9 1,-5 9,-2 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897 1,'-143'156,"-107"155,139-170,-48 43,-49 1,186-172,18-28,10 2</inkml:trace>
  <inkml:trace contextRef="#ctx0" brushRef="#br0" timeOffset="485.943">164 58,'-2'0,"0"1,0 0,0-1,1 1,-1 0,0 0,1 1,-1-1,1 0,-1 0,1 1,0-1,0 1,-1-1,1 1,0-1,0 1,0 0,1 0,-1-1,0 1,1 0,-1 0,1 0,-1 0,1 0,0 0,0 0,0 0,0 0,0-1,1 1,-1 0,0 0,1 0,0 0,-1 0,1 0,0-1,0 1,0 0,0-1,0 1,0-1,0 1,1-1,-1 1,1-1,-1 0,1 0,-1 0,1 0,1 1,43 33,-32-26,0 2,0 0,-1 0,0 1,-1 1,0 0,-1 0,-1 1,1 2,260 477,-258-471,0-1,1-1,1 0,1-1,1-1,0-1,1 0,12 7,-29-23,0 1,1-1,-1-1,1 1,-1 0,1 0,-1 0,1-1,-1 1,1-1,0 1,-1-1,1 0,0 1,-1-1,1 0,0 0,-1 0,1-1,0 1,-1 0,1-1,0 1,-1-1,1 1,-1-1,1 0,-1 1,1-2,8-8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0 593,'1'-1,"-1"1,0 0,0 0,1 0,-1 0,0-1,1 1,-1 0,0 0,0 0,1 0,-1 0,0 0,1 0,-1 0,0 0,1 0,-1 0,0 0,1 0,-1 0,0 0,0 0,1 0,-1 0,0 1,1-1,-1 0,0 0,0 0,1 0,-1 1,0-1,0 0,1 0,-1 1,0-1,0 0,0 0,0 1,1-1,-1 0,0 1,0-1,0 0,0 0,0 1,0-1,0 0,0 1,0-1,0 0,0 1,0-1,0 0,0 1,0-1,0 0,0 0,0 1,0-1,0 0,-1 1,1-1,38-6,-32 5,159-28,-97 15,-52 9,1 1,-1 1,1 0,-1 1,1 1,0 0,0 2,0 0,-1 0,7 3,-5 2</inkml:trace>
  <inkml:trace contextRef="#ctx0" brushRef="#br0" timeOffset="1115.187">311 1044,'93'-39,"-1"-5,-2-3,-3-4,26-23,-53 30,-2-2,-2-3,32-38,-79 77,-1 1,0-1,0 0,-1-1,0 0,-1 0,0-1,-1 0,0 1,-1-2,-1 1,1-3,-3 14,-1-1,0 1,0-1,0 1,0-1,0 1,0-1,0 1,0-1,0 1,-1-1,1 1,-1-1,1 1,-1-1,0 1,1 0,-1-1,0 1,0 0,0 0,0-1,0 1,0 0,0 0,0 0,0 0,-1 1,1-1,0 0,-1 0,1 1,-1-1,1 1,0-1,-1 1,1 0,-1-1,1 1,-1 0,1 0,-1 0,0 0,0 1,-65 22,49-8,1 0,0 1,2 1,0 1,0 0,-3 8,8-13,0 2,0 1,1 0,1 0,0 1,1 0,1 1,0 0,2 0,0 0,1 0,1 0,0 1,2 15,1-27,0 0,1 0,0 0,0 0,1 0,-1-1,2 1,-1-1,1 0,0 0,0 0,0 0,1-1,0 0,0 0,1 0,-1 0,1-1,0 0,0 0,1-1,-1 1,1-2,-1 1,1-1,0 0,0 0,0 0,0-1,0 0,0-1,1 0,-1 0,4-1,25 2,0-1,0-3,0 0,0-3,0-1,-1-1,0-2,-1-2,0-1,-1-1,-1-2,0-2,-1 0,-1-2,0-2,-2 0,15-16,29-63,-70 97,0-1,0 1,0-1,-1 1,1-1,-1 1,0-1,0 0,-1 1,1-1,-1 0,0 0,0 1,-1-1,0 0,1 1,-2-1,1 0,0 1,-1-1,0 1,0 0,0-1,-1 0,0 2,1 1,0 0,0 0,-1-1,0 1,1 1,-1-1,0 0,0 1,0-1,0 1,0 0,0 0,0 0,0 1,0-1,0 1,-1-1,1 1,0 0,0 0,-1 1,1-1,0 1,0-1,0 1,-1 0,1 0,0 0,-2 2,-81 58,80-55,0 0,0 1,1 0,0 0,0 0,1 0,-1 1,2 0,-1 0,1 0,0 1,1-1,0 0,0 1,1 0,0-1,1 1,0 0,0 0,0-1,1 1,1 0,0-1,0 1,0-1,1 0,0 0,1 0,0 0,5 7,-4-9,1 0,-1-1,2 1,-1-1,0 0,1-1,0 0,0 0,0 0,1-1,-1 0,1-1,0 1,-1-2,1 1,0-1,0 0,0 0,0-1,0-1,0 1,2-1,16 0,-1-2,0 0,0-1,0-2,0-1,-1 0,0-2,-1-1,17-9,-6 1,-1-1,-1-2,-1-1,-1-1,-1-2,-1-1,-1-1,-1-1,-2-2,4-7,-23 31,-1 0,0-1,0 0,0 0,-1 0,0 0,0-1,0 1,-1-1,-1 1,1-1,-1 0,0 0,-1 0,0 0,0 0,-1 1,0-1,0 0,-1 0,0 1,0-1,-1 1,0-1,0 1,-3-3,4 8,-1-1,0 1,0 0,0 0,0 0,0 0,0 1,0-1,-1 1,1 0,-1 0,1 0,-1 0,1 1,-1-1,1 1,-1 0,0 0,1 0,-1 1,1-1,-1 1,1 0,-1 0,1 0,-1 0,1 0,0 1,0 0,0 0,0 0,0 0,-1 1,-86 89,78-75,1 1,1 0,0 1,1 0,2 1,-1-1,2 2,1-1,-2 12,8-22,0 0,1 1,0-1,1 0,0 0,0 0,1 0,0-1,1 1,0-1,1 0,0-1,0 1,0-1,1 0,1-1,-1 0,1 0,1 0,-1-1,1-1,0 1,0-1,0-1,1 0,0 0,0-1,0 0,0 0,0-1,1-1,1 0,-8 0,3 0,0 1,1-1,-1-1,0 0,1 0,-1 0,0 0,0-1,1-1,-1 1,0-1,0 0,0-1,-1 0,1 0,1-1,4-9</inkml:trace>
  <inkml:trace contextRef="#ctx0" brushRef="#br0" timeOffset="1580.818">2456 56,'14'-8,"1"0,1 1,-1 1,1 0,0 1,0 1,0 0,1 2,0-1,14 1,-28 2,-1 0,1 0,-1-1,1 1,-1 1,1-1,-1 0,1 1,-1-1,0 1,1 0,-1 0,0 0,1 0,-1 0,0 0,0 0,0 1,0-1,0 1,0 0,0 0,-1-1,1 1,-1 0,1 0,-1 0,0 1,0-1,0 0,0 0,0 1,0-1,-1 1,1-1,-1 0,1 1,-1 0,-13 98,10-90,1-6,-1 0,1 0,0 0,0 0,1 0,-1 1,1-1,0 0,1 1,-1-1,1 1,0-1,1 1,-1-1,1 1,0-1,0 0,1 1,0-1,0 0,0 0,0 0,1 0,0-1,0 1,0-1,0 1,1-1,0 0,0-1,0 1,0-1,4 3,74 3,-57-9</inkml:trace>
  <inkml:trace contextRef="#ctx0" brushRef="#br0" timeOffset="1967.797">3726 169,'-313'383,"93"-145,92-128,110-97</inkml:trace>
  <inkml:trace contextRef="#ctx0" brushRef="#br0" timeOffset="2317.845">3133 198,'10'40,"2"-1,1 0,2-1,2 0,2-2,0 0,3-1,1-1,1-1,28 28,109 52,-5 17,-143-116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1,'5'38,"-3"23,-3 5,0-4,0-7,-1-8,1-13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7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1,'10'24,"2"8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8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0 453,'266'-396,"-266"396,0 1,0-1,0 1,0-1,0 1,1-1,-1 1,0-1,0 1,0-1,1 0,-1 1,0-1,1 0,-1 1,0-1,1 1,-1-1,0 0,1 0,-1 1,1-1,-1 0,0 0,1 1,-1-1,1 0,-1 0,1 0,-1 0,1 0,-1 0,1 0,-1 0,1 0,-1 0,1 0,-1 0,0 0,1 0,-1 0,1 0,-1-1,1 1,-1 0,1 0,-1 0,0-1,1 1,-1 0,0-1,1 1,-1 0,0-1,1 1,-1-1,0 1,1 0,-1-1,0 1,0-1,0 1,1-1,-1 1,0 0,0-1,0 1,0-1,0 1,0-1,1 42,-2-34,-2 46,6 98,-2-148,-1 1,1-1,0 0,1 0,-1 1,1-1,-1 0,1 0,0 0,0 0,0-1,1 1,-1-1,0 1,1-1,0 0,0 0,-1 0,1 0,0 0,1-1,-1 1,0-1,0 0,1 0,-1 0,0 0,1-1,-1 1,1-1,-1 0,1 0,-1 0,1-1,-1 1,1-1,1 0,5-2,1 1,-1-1,0-1,0 0,0 0,-1-1,1 0,-1-1,0 0,-1 0,8-8,104-143,-88 124,-16 18</inkml:trace>
  <inkml:trace contextRef="#ctx0" brushRef="#br0" timeOffset="606.797">1101 1,'-16'6,"-1"1,1 1,0 0,1 1,0 1,1 1,0 0,0 1,1 0,1 1,0 0,1 1,0 0,1 1,1 0,0 1,1 0,1 0,-4 13,10-25,0 1,0-1,0 0,1 1,0-1,0 1,0-1,1 0,-1 1,1-1,0 0,0 1,1-1,-1 0,1 0,0 0,0 0,0 0,1-1,-1 1,1-1,0 1,0-1,0 0,0 0,1 0,-1 0,1-1,0 0,-1 1,1-1,0-1,0 1,1-1,-1 1,0-1,0 0,1-1,-1 1,0-1,1 0,-1 0,2 0,12-2,0-2,-1 0,1 0,-1-2,0 0,-1-1,1-1,-1 0,-1-1,1-1,-2 0,1-1,-2-1,1 0,-1-2,46-32,46-30,-105 75,1 1,0-1,0 1,-1-1,1 1,0-1,0 1,0 0,0-1,0 1,0 0,-1 0,1-1,0 1,0 0,0 0,0 0,0 0,0 0,0 1,0-1,0 0,0 0,0 0,0 1,-1-1,1 1,0-1,0 1,0-1,-1 1,1-1,0 1,0 0,-1-1,1 1,-1 0,1-1,-1 1,1 0,-1 0,1 0,-1 0,1-1,-1 1,0 0,0 0,1 0,-1 0,5 53,-5-47,-25 212,10-124,-58 568,70-575,-17 111,7-168,13-31,0 0,-1 1,1-1,0 0,-1 1,1-1,0 0,-1 1,1-1,-1 0,1 1,0-1,-1 0,1 0,-1 0,1 0,-1 1,1-1,0 0,-1 0,1 0,-1 0,1 0,-1 0,1 0,-1 0,1 0,-1 0,1 0,-1-1,1 1,-1 0,1 0,0 0,-1-1,1 1,-1 0,1 0,0-1,-1 1,1 0,0-1,-1 1,1 0,0-1,-1 1,1-1,0 1,0 0,0-1,-1 1,1-1,0 1,0-1,0 1,0-1,0 1,0-1,0 1,0 0,0-1,0 0,-8-20,1-1,1 0,1 0,1-1,1 1,1-1,0 0,2 0,1 0,1 1,1-1,1 0,1 1,0 0,2 0,1 0,0 1,2 1,0-1,2 1,1 0,-7 11,1 1,0 0,1 0,0 1,0 0,0 0,1 1,0 0,1 0,-1 1,1 0,0 1,0 0,0 1,1 0,-1 0,3 1,184-9,-188 11,16 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6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72,'-9'11,"1"1,1 0,0 0,0 1,2 0,-1 0,2 0,0 1,-2 11,3-14,-5 21,2 1,1 0,2 0,1 0,2 0,1 0,2 7,-2-32,1 0,0 0,1-1,0 1,0-1,1 1,0-1,0 0,0-1,1 1,0-1,0 0,1 0,0 0,0-1,0 0,1 0,-1 0,1-1,0 0,1-1,-1 1,1-1,-1-1,1 1,0-1,0-1,0 1,0-2,0 1,0-1,0 0,0 0,0-1,0-1,0 1,0-1,0 0,0-1,-1 0,1 0,-1 0,0-1,2-2,17-9,0-1,-1-2,-1 0,-1-2,-1 0,0-1,-2-2,15-19,-20 22,-1-1,0 0,-2-1,0-1,-2 0,0 0,-2-1,0 0,2-16,-22-44,11 79,2 3</inkml:trace>
  <inkml:trace contextRef="#ctx0" brushRef="#br0" timeOffset="648.894">1106 15,'15'-10,"-21"6,-28 8,-134 84,161-84,0 1,0 1,1-1,-1 1,1 0,1 0,-1 1,1 0,0 0,1 0,-1 1,0 3,4-8,-1 0,1 1,0-1,1 0,-1 1,1-1,-1 0,1 1,0-1,0 1,1-1,-1 1,1-1,-1 0,1 1,0-1,0 0,1 1,-1-1,1 0,0 0,-1 0,1-1,0 1,1 0,-1-1,0 1,1-1,0 0,-1 1,1-2,0 1,81 37,-78-38,0 0,0 1,0-1,0 1,0 0,0 0,0 1,-1 0,0 0,1 0,-1 1,0-1,-1 1,1 1,-1-1,1 0,-1 1,-1 0,1 0,-1 0,1 1,-2-1,1 1,-1-1,1 1,-1 0,-1 0,1 0,-1 2,-2 2,-1-1,0 0,0 1,-1-1,-1 0,1 0,-1-1,-1 1,1-1,-1 0,-1 0,0-1,0 1,0-1,-1-1,0 1,0-1,-1 0,0-1,0 0,0 0,0 0,-1-1,0-1,0 1,0-1,0-1,0 0,-1 0,1-1,-1 0,1-1,-5 0,12 1,0-1,0 0,0 0,0 0,0 0,0 0,0 0,0-1,0 1,1-1,-1 1,0-1,0 0,0 1,0-1,1 0,-1 0,0 0,1-1,-1 1,1 0,-1-1,1 1,0-1,0 1,-1-1,1 1,0-1,0 0,1 0,-1 1,0-1,1 0,-1 0,1 0,-1 0,1 0,0 0,0-1,2-12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232 214,'-1'0,"1"1,0-1,-1 1,1-1,0 1,-1-1,1 1,0-1,0 1,-1-1,1 1,0-1,0 1,0-1,0 1,0 0,0-1,0 1,0-1,0 1,0-1,0 1,0 0,0-1,0 1,0-1,1 1,-1-1,0 1,0-1,1 1,-1-1,0 1,1-1,-1 1,1-1,-1 0,0 1,1-1,-1 1,1-1,-1 0,1 0,-1 1,1-1,-1 0,1 0,-1 0,1 1,0-1,-1 0,1 0,-1 0,1 0,-1 0,1 0,0 0,-1 0,1 0,-1-1,41 7,-41-6,17-1,0-1,0-1,0-1,-1-1,0 0,0-1,0 0,-1-1,1-1,-2-1,1 0,-2-1,1 0,-1-1,0-1,-1 0,-1 0,0-1,8-13,21-45,-40 72,-1-1,1 0,0 0,-1 1,1-1,0 0,0 0,-1 1,1-1,0 0,0 1,-1-1,1 1,0-1,0 0,0 1,0-1,0 1,0-1,-1 0,1 1,0-1,0 1,0-1,0 0,1 1,-1-1,0 1,0-1,0 1,0-1,0 0,0 1,1-1,-1 0,0 1,0-1,0 0,1 1,-1-1,0 0,1 1,-1-1,0 0,1 0,-1 1,0-1,1 0,-1 0,0 0,1 1,-1-1,1 0,-1 0,0 0,1 0,-1 0,1 0,-1 0,1 0,-1 0,0 0,1 0,-1 0,1 0,-1 3,-25 279,15 62,9-167,-8-1,-16 66,18-196,-2 0,-2-1,-1 0,-3-1,-8 13,16-41,-1 1,-1-2,-1 1,0-1,-1-1,-1 0,0 0,-1-1,0-1,-1 0,0-1,-1 0,0-1,-17 8,17-11,0-1,-1 0,1-1,-1-1,0 0,-1-1,-10 1,21-4,0 1,0-1,0 0,0 0,-1-1,1 0,0 0,0-1,1 1,-1-1,0 0,0-1,1 1,0-1,-1 0,1-1,0 1,0-1,1 0,-1 0,1-1,0 1,-1-6,1 1,1 0,0-1,0 1,1-1,0 0,0 0,1 0,1 0,-1 0,2 0,-1 0,2 0,-1 0,1 0,1 0,2-8,4-3,1-1,0 2,1 0,2 0,0 1,1 0,1 1,0 1,1 0,9-5,-8 4,24-25,2 2,2 1,2 3,1 2,16-7,96-56,-136 85</inkml:trace>
  <inkml:trace contextRef="#ctx0" brushRef="#br0" timeOffset="298.325">1107 778,'-47'44,"2"1,2 2,-26 40,11 10,57-94,-1-1,1 1,0 0,0 0,0 1,1-1,-1 0,1 0,0 0,-1 0,1 1,1-1,-1 0,0 0,1 0,0 0,-1 0,1 0,0 0,1 0,-1 0,1 0,-1 0,1 0,0-1,0 1,0-1,0 1,0-1,1 0,-1 0,3 2,3-2,0-1,1 1,-1-1,1-1,-1 1,1-1,-1-1,1 0,-1 0,1-1,-1 1,0-2,0 1,0-1,0-1,0 1,-1-1,0-1,0 1,0-1,0-1,0 1,-1-1,0 0,-1-1,4-4,0 2,-1 0,0 0,0-1,-1 0,-1 0,0-1,0 0,-1 0,0-1,-1 1,-1-1,0 0,0 0,-1 0,0 0,-1 0,-1-1,0 1,-1 0,0 0,0-1,-2 1,1 0,-2 1,1-1,-3-4,-6-2</inkml:trace>
  <inkml:trace contextRef="#ctx0" brushRef="#br0" timeOffset="571.859">1276 1202,'75'-134,"27"-72,-99 199,1 1,-1-1,1 1,1 0,-1 0,1 0,0 1,0-1,1 1,-1 1,1-1,0 1,0 0,1 0,0 1,-1-1,1 2,0-1,0 1,0 0,1 0,-1 1,0 0,8 0,1 5</inkml:trace>
  <inkml:trace contextRef="#ctx0" brushRef="#br0" timeOffset="868.465">2010 778,'-15'3,"0"0,0 1,0 1,1 0,-1 1,1 0,1 1,-1 1,1 0,0 1,1 0,0 1,1 0,0 1,0 1,1-1,1 2,0-1,0 2,7-9,1-1,-1 1,1-1,0 1,0-1,1 1,-1-1,1 1,0 0,0-1,1 1,-1 0,1-1,0 1,0-1,1 0,-1 1,1-1,0 0,0 0,1 0,-1 0,1 0,0 0,0-1,0 1,0-1,1 0,-1 0,1 0,0 0,1 0,2 2,1 0,0-1,0 0,1 0,0 0,-1-1,1 0,0-1,0 0,1-1,-1 0,0 0,0-1,1 0,8-1,0-3,0 0,0-1,0-1,0 0,-1-2,0 0,-1-1,0 0,10-8,-7 3</inkml:trace>
  <inkml:trace contextRef="#ctx0" brushRef="#br0" timeOffset="1251.901">2264 977,'22'1,"1"-1,0-1,-1-1,0 0,1-2,-1-1,0 0,-1-2,1-1,-2 0,20-11,-35 15,0 0,-1 0,1 0,-1 0,0-1,0 0,0 0,-1 0,0 0,0-1,0 1,-1-1,0 0,0 1,0-1,-1 0,0 3,0 0,-1 1,0-1,0 0,0 1,0-1,0 0,0 1,-1-1,1 1,-1-1,0 0,0 1,0-1,0 1,0 0,0-1,-1 1,1 0,-1 0,0 0,1 0,-1 0,0 0,0 0,0 1,-1-1,1 1,0-1,0 1,-1 0,1 0,-1 0,1 0,-1 1,1-1,-2 0,-6 1,-1 0,1 0,-1 1,1 0,0 1,0 0,0 1,0 0,0 1,0 0,1 0,-1 1,1 0,0 1,1 0,0 0,-1 1,2 0,-1 0,1 1,1 0,-1 0,0 2,1-4,0 0,0 0,1 1,0 0,0 0,0 0,1 1,0 0,1-1,0 1,0 1,0-1,1 0,1 1,-1-1,1 1,1-1,0 1,0-1,0 1,1-1,0 1,2 6,1-12,-1 1,1-1,0 0,0 0,0 0,0 0,0-1,1 1,-1-1,1 0,-1-1,1 1,0-1,0 0,0 0,0-1,-1 1,1-1,0 0,0 0,21 1</inkml:trace>
  <inkml:trace contextRef="#ctx0" brushRef="#br0" timeOffset="1682.909">3082 638,'-59'40,"48"-35,1 1,0 0,1 0,-1 1,1 0,0 1,1 0,0 0,1 1,-1 0,1 0,1 1,0 0,-1 3,7-9,0 0,1 0,-1 0,1 0,0 0,0-1,0 1,1 0,-1 0,1-1,0 1,0-1,0 0,0 1,1-1,-1 0,1 0,0 0,0-1,0 1,0-1,0 0,1 0,-1 0,1 0,-1 0,1-1,0 1,0-1,0 0,-1 0,1-1,0 1,0-1,2 0,24 11,74 60,-102-68,1-1,-1 1,1-1,-1 1,0 0,0 0,-1 0,1 0,0 0,-1 0,0 0,0 1,0-1,0 1,0-1,-1 0,0 1,1-1,-1 1,0-1,-1 1,1-1,-1 1,1-1,-1 0,0 1,0-1,-1 0,1 0,-1 1,1-1,-1 0,-2 2,-4 2,0-1,0 0,-1 0,0-1,0 0,0 0,-1-1,1 0,-1-1,0 0,0 0,0-1,0-1,-1 1,1-2,-4 0,-101-3,90-4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751 339,'-51'5,"1"2,1 2,0 2,-10 6,9-4,-292 86,263-70,79-29,-1 0,1 1,-1-1,1 0,0 1,-1-1,1 0,0 1,-1-1,1 1,0-1,0 1,0-1,-1 1,1-1,0 1,0-1,0 1,0-1,0 1,0-1,0 1,0 0,0-1,0 1,0-1,0 1,0-1,1 1,-1-1,0 1,0-1,0 1,1-1,-1 0,0 1,1-1,-1 1,0-1,1 0,-1 1,1-1,-1 0,0 1,1-1,-1 0,1 0,-1 1,1-1,-1 0,1 0,-1 0,1 0,-1 0,1 1,-1-1,1 0,0 0,33 10,228 23,-259-33,3 0,-1 0,1 1,0-1,-1 1,1 0,-1 1,0 0,1-1,-1 2,0-1,0 0,0 1,0 0,-1 0,1 1,2 2,-7-4,0 1,0-1,0 1,-1-1,1 1,-1-1,0 0,1 1,-1-1,0 0,-1 0,1 1,0-1,0 0,-1 0,0 0,1-1,-1 1,0 0,0-1,0 1,-1 0,-2 3,-217 182,63-70,159-117,-1 0,1 1,-1-1,0 1,1-1,0 1,-1-1,1 1,-1-1,1 1,-1-1,1 1,0-1,0 1,-1 0,1-1,0 1,0 0,-1-1,1 1,0 0,0-1,0 1,0 0,0-1,0 1,0 0,0-1,1 1,-1 0,0-1,0 1,0-1,1 1,-1 0,0-1,1 1,-1-1,1 1,-1-1,0 1,1-1,-1 1,1-1,-1 1,1-1,0 0,-1 1,1-1,-1 0,1 1,0-1,-1 0,1 0,-1 0,1 1,0-1,-1 0,1 0,0 0,45 5,-44-5,22 1,-1-2,1 0,-1-1,1-1,-1-2,0 0,0-1,-1-2,0 0,0-1,-1-1,0-1,-1-1,-2-2</inkml:trace>
  <inkml:trace contextRef="#ctx0" brushRef="#br0" timeOffset="306.722">157 1,'35'419,"-26"-334,17 190,-9 116,-17-337,-3-1,-2 1,-2-1,-2 0,-5 6,-4 30,15-66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9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0,'-57'17,"27"-10,0 2,0 1,1 1,1 1,0 2,0 1,1 1,24-15,0 0,1 0,-1 0,1 1,0-1,-1 0,1 1,0 0,0-1,0 1,0 0,0 0,0 0,1 1,-1-1,1 0,-1 0,1 1,0-1,0 1,0-1,0 1,0 0,1-1,-1 1,1 0,0 0,0-1,0 1,0 0,0-1,0 1,1 0,-1 0,1-1,0 1,0-1,0 1,0-1,0 1,1-1,-1 0,1 1,0-1,-1 0,1 0,1 1,98 40,-89-40,0 0,-1 1,1 1,-1-1,0 2,0 0,0 0,-1 1,0 0,0 0,-1 1,0 1,-1 0,1 0,3 6,-10-12,0 1,0 0,-1 0,1 0,-1 0,0 0,0 0,0 0,-1 0,1 0,-1 0,0 0,0 0,0 1,-1-1,1 0,-1 0,0 0,-1 0,1 0,0 0,-1 0,0-1,0 1,0 0,-1-1,1 0,-1 1,-1 0,-4 4,1-1,-1-1,-1 1,1-1,-1-1,0 0,-1 0,1-1,-1 0,0 0,-4 0,-155 13,142-17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6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1298,'4'-28,"1"0,0 0,3 1,0 0,1 0,2 1,1 0,1 1,1 0,1 1,18-22,-12 17,2 0,2 1,0 1,2 1,16-11,83-89,-125 125,-1 0,0 0,1 0,-1-1,1 1,0 0,-1 0,1 0,0 1,-1-1,1 0,0 0,0 0,0 0,0 1,0-1,0 0,0 1,0-1,0 1,0-1,0 1,0 0,0-1,0 1,0 0,1 0,-1 0,0-1,0 1,0 1,0-1,1 0,-1 0,0 0,0 1,0-1,0 0,0 1,0-1,0 1,1-1,-2 1,1 0,0-1,0 1,0 0,0 0,0 0,0 0,-1-1,1 1,0 0,-1 1,2 9,0 0,-2 0,1 0,-1 0,-1 0,0 0,0 0,-1 0,-3 9,-2 17,0 12,1 0,4 1,1 0,3 16,-2-63,0-1,0 0,0 0,1 1,-1-1,0 0,1 0,0 0,-1 0,1 1,0-1,0 0,0 0,0 0,1-1,-1 1,0 0,1 0,-1-1,1 1,0-1,0 1,-1-1,1 0,0 0,0 0,0 0,0 0,0 0,1 0,-1-1,0 1,0-1,0 1,1-1,-1 0,0 0,0 0,1 0,-1 0,0-1,0 1,0-1,1 1,0-2,94-50,-37-6,-2-3,-3-2,34-52,7-7,-96 123,-1 0,1 0,0 0,0 0,0 0,0 0,0-1,0 1,0 0,0 0,0 0,0 0,1 0,-1-1,0 1,1 0,-1 0,0 0,1-1,-1 1,1 0,-1 0,1-1,-1 1,1 0,0-1,-1 1,1-1,0 1,0-1,-1 1,1-1,0 0,0 1,0-1,-1 0,1 0,0 1,0-1,0 0,0 0,0 0,0 0,-1 0,1 0,0 0,0 0,0-1,0 1,0 0,-1 0,1-1,0 1,0 0,0-1,-1 1,1-1,0 1,-1-1,1 0,0 1,-1-1,1 0,-1 1,1-1,-1 0,-7 42,-3 0,-1-1,-2 0,-16 33,-30 98,58-169,-1 1,1 0,0-1,0 1,1 0,-1 0,0 0,1 0,0 0,0 0,0 0,0 0,0-1,0 1,1 0,0 0,-1 0,1 0,0 0,0-1,1 1,-1 0,1-1,-1 1,1-1,0 0,0 1,0-1,0 0,0 0,0 0,0 0,1-1,-1 1,1-1,-1 1,1-1,0 0,0 0,-1 0,1 0,0-1,0 1,0-1,0 0,1 1,14-4</inkml:trace>
  <inkml:trace contextRef="#ctx0" brushRef="#br0" timeOffset="314.795">1355 734,'-12'27,"0"0,2 0,1 1,2 0,0 1,2-1,1 1,2 0,0 1,2-1,2 10,-2-34,0-1,1 1,0 0,0 0,0-1,0 1,1-1,-1 1,1-1,1 0,-1 1,0-1,1 0,0-1,0 1,0 0,0-1,1 1,-1-1,1 0,0-1,0 1,0 0,0-1,1 0,-1 0,0 0,1-1,-1 0,1 1,0-2,0 1,-1 0,2-1,13-4,-1 0,1-1,-1-1,0-1,0-1,-1 0,0-1,0-1,-1-1,-1 0,0-1,0 0,-1-1,-1-1,0-1,-1 1,0-2,5-9,-12 19,0 0,0-1,0 1,-1-1,1 0,-2 0,1 0,-1-1,0 1,-1-1,0 0,0 1,0-1,-1 0,-1 0,1 0,-1 0,0 0,-1 0,0 0,0 0,-1 0,0 0,0 0,-1 1,0-1,0 1,-1 0,-3-5,2 5,-1 1,0-1,0 1,-1 0,1 1,-1-1,0 1,-1 1,1-1,-1 1,0 1,0-1,0 1,-1 1,1 0,-1 0,1 0,-1 1,0 1,1-1,-1 1,0 1,1-1,-1 2,0-1,1 1,-1 0,1 1,0 0,0 1,0-1,0 1,-4 4,-57 54,54-44</inkml:trace>
  <inkml:trace contextRef="#ctx0" brushRef="#br0" timeOffset="901.777">1722 1214,'86'-132,"6"3,38-33,-37 51,-92 111,0 0,1 0,-1 0,0 1,0-1,0 0,0 0,0 1,0-1,1 1,-1-1,0 1,0 0,0-1,0 1,-1 0,1 0,0-1,0 1,0 0,-1 0,1 0,0 0,-1 0,1 0,-1 0,1 0,-1 0,1 0,-1 1,0-1,0 0,0 0,1 0,-1 0,0 1,0-1,-1 0,1 0,0 0,0 0,0 1,-1-1,1 0,-1 0,1 0,-1 0,1 0,-1 0,0 0,1 0,-1 0,-9 46,5-33,2 0,0 1,0-1,1 1,1 0,1-1,0 1,1 0,2 14,-2-26,0 0,0 0,0 0,0-1,0 1,1 0,-1-1,1 1,-1-1,1 1,0-1,0 0,0 0,0 0,1 0,-1 0,1 0,-1-1,1 1,-1-1,1 0,0 0,0 0,-1 0,1 0,0 0,0-1,0 1,0-1,0 0,0 0,0 0,0-1,0 1,0 0,0-1,1 0,7-2,-1 0,1-1,-1 0,1-1,-1 0,-1 0,1-1,-1 0,4-5,159-148,-54 47,-118 111,0 1,0-1,1 1,-1-1,0 1,0-1,0 1,0-1,1 1,-1-1,0 1,0 0,1-1,-1 1,0-1,1 1,-1 0,1-1,-1 1,0 0,1-1,-1 1,1 0,-1 0,1-1,-1 1,1 0,-1 0,1 0,-1 0,1 0,-1 0,1-1,-1 1,1 0,-1 1,1-1,-1 0,1 0,-1 0,1 0,-1 0,1 0,-1 1,1-1,-1 0,1 0,-1 1,1-1,-1 0,0 1,1-1,-1 0,0 1,1-1,-1 1,0-1,1 0,-1 1,0-1,0 1,3 36,-3-31,-17 144,1 46,16-191,1 0,-1 0,1 0,0 0,0 0,1-1,-1 1,1 0,0-1,0 0,1 1,-1-1,1 0,0 0,0 0,1 0,-1-1,1 0,-1 1,1-1,0 0,0-1,1 1,-1-1,1 0,-1 0,1 0,2 0,16 4</inkml:trace>
  <inkml:trace contextRef="#ctx0" brushRef="#br0" timeOffset="1402.61">2964 931,'54'-20,"0"-2,-1-3,-2-2,0-3,-2-1,6-8,-36 24,68-61,-84 73,0 0,-1-1,1 1,-1-1,1 0,-1 0,0 1,0-1,-1 0,1-1,-1 1,0 0,0 0,0-1,-1 1,0 0,0-1,0 1,0 0,0-1,-1 1,0 0,0-2,-2 2,0 1,0-1,0 1,-1 0,1 0,-1 0,0 0,1 1,-1 0,-1 0,1 0,0 0,0 0,-1 1,1 0,-1 0,1 0,-1 0,1 1,-1 0,1 0,-1 0,0 0,1 1,-1 0,1 0,-1 0,1 0,0 1,-1 0,1 0,0 0,-1 1,-24 10,1 0,1 2,1 1,0 2,1 0,0 2,2 0,1 2,0 0,2 2,0 1,8-10,1 0,1 1,0 0,1 1,1 0,1 1,0-1,1 1,1 1,1-1,0 1,2 0,-1 17,3-29,1 0,-1 0,1 1,1-1,0 0,0 0,0-1,1 1,-1 0,2-1,-1 0,1 1,0-1,0-1,1 1,-1-1,1 1,1-1,-1-1,1 1,-1-1,1 0,1 0,-1-1,0 0,5 2,3 1,1-1,1-1,-1 0,0-1,1 0,0-1,-1-1,1-1,0 0,0-1,10-2,124-43,-121 32</inkml:trace>
  <inkml:trace contextRef="#ctx0" brushRef="#br0" timeOffset="1821.121">3444 1101,'82'-47,"-3"-3,50-42,-104 72,-1-1,-1-2,-1 0,-1-1,-1-1,-1 0,-1-2,-2 0,11-23,-18 22,-10 28,1 0,0 1,0-1,0 0,-1 0,1 0,0 0,-1 0,1 1,0-1,0 0,-1 0,1 0,0 0,-1 0,1 0,0 0,0 0,-1 0,1 0,0 0,-1 0,1-1,0 1,0 0,-1 0,1 0,0 0,0 0,-1-1,1 1,0 0,0 0,0 0,-1 0,1-1,0 1,0 0,0 0,-1-1,1 1,0 0,0 0,0-1,0 1,0 0,0-1,0 1,0 0,0 0,0-1,0 1,0 0,0-1,-9 12,1 0,0 1,0 0,2 0,-1 0,2 1,-1 0,2 0,0 1,-2 9,5-16,-1 0,1 0,1 0,-1 0,1 0,0 0,1 0,0 0,0 0,0 0,1 0,0 0,0-1,1 1,0-1,0 1,0-1,1 0,0 0,0-1,1 1,-1-1,1 0,1 0,-1 0,0-1,1 0,0 0,0 0,0-1,1 0,-1 0,1 0,0-1,-1 0,1 0,0-1,0 0,0 0,0-1,0 0,1 0,-1 0,0-1,1-1,13-3,0-2,-1 0,0-1,0-2,0 0,-2 0,1-2,15-13,0 2,-17 9,0 0,-1-1,-1-1,0 0,-1-1,-1-1,-1 0,0-1,6-14,-8 14</inkml:trace>
  <inkml:trace contextRef="#ctx0" brushRef="#br0" timeOffset="2100.415">4854 0,'-12'97,"-12"92,2 165,23-324,2 0,1 0,1 0,1-1,2 0,1 0,2 0,10 19,-12-10,-12-24</inkml:trace>
  <inkml:trace contextRef="#ctx0" brushRef="#br0" timeOffset="2283.657">4516 678,'38'-20,"32"-10,9-5,-4 2,-6 8,-9 8,-10 7,-9 5,-7 3,-3 2,-4 2,0 4,-1 2,-5-1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4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362 134,'-36'34,"2"1,1 2,2 1,2 1,1 2,2 1,2 1,2 1,0 5,4 2,2 1,3 0,1 1,-2 42,13-85,0 0,0 1,1-1,0 1,1-1,0 0,0 1,1-1,1 0,0 0,0 0,1 0,0-1,1 0,0 1,0-1,1-1,0 1,1-1,0 0,0-1,0 0,1 0,0 0,1-1,-1 0,1-1,0 0,1 0,7 2,6-1,1 0,0-2,0-1,0-1,0 0,0-2,0-1,0-1,0-1,0-1,-1-1,18-6,17-8,0-3,-1-2,-2-2,22-16,-17 10,-1-3,-2-2,-2-3,-1-2,-2-3,-3-1,4-9,-43 45,-1 0,0-1,0 0,-1 0,-1-1,0 0,0-1,-1 1,-1-1,0-1,-1 1,0 0,-1-1,-1 0,0 0,-1 0,0 0,-1 0,-1 0,0 0,-1 1,-1-1,0 0,0 1,-2-1,1 1,-2 0,-4-7,-1 4,-1 2,-1 0,-1 0,0 1,0 1,-1 0,-1 1,0 1,0 0,-1 1,0 1,-1 1,0 0,-17-4,-12-1,0 2,-1 3,0 1,0 2,-17 2,26 2,1 2,-1 2,1 1,-1 2,2 2,-1 1,1 2,1 1,0 2,1 1,-1 3,-82 81,96-76</inkml:trace>
  <inkml:trace contextRef="#ctx0" brushRef="#br0" timeOffset="1714.209">1209 1319,'124'-72,"-3"-6,-4-5,55-54,-124 97,-2-2,-2-2,-2-2,-2-2,-2-1,-2-3,-3 0,9-23,-27 44,-1-1,-2 0,-1-1,-2-1,-1 0,-2 0,2-25,-8 47,0 0,-1-1,0 1,0 0,-1 0,-1 0,0 1,-1-1,0 1,-2-4,4 12,1 0,-1 0,1 0,-1 1,0-1,0 0,-1 1,1-1,0 1,-1 0,1 0,-1 0,0 0,0 0,0 0,0 1,0-1,0 1,0 0,0 0,0 0,-1 1,1-1,0 1,-1-1,1 1,0 0,-1 1,1-1,0 0,-1 1,1 0,0 0,0 0,-1 0,1 0,0 1,-1 0,-6 4,-1 1,1 1,0-1,0 2,1-1,0 2,1-1,0 1,-3 4,-13 15,-4 8,3 0,0 2,3 1,1 0,2 2,2 0,2 1,1 1,-2 22,7-23,3 1,1 1,2-1,2 0,4 25,-3-18,1-41,0 0,1 0,0 0,0 0,1 0,0-1,1 1,0-1,0 0,1 0,0 0,1-1,0 1,0-1,1-1,0 1,0-1,1-1,0 1,0-1,0 0,1-1,0 0,0-1,0 0,1 0,-1 0,1-2,0 1,0-1,0 0,0-1,0-1,0 1,0-2,1 1,-1-1,0-1,0 0,8-2,155-83,-92 41,252-145,-183 132,-150 60,0-1,0 0,0 0,0 1,0-1,0 0,0 0,0 0,0 1,0-1,0 0,0 0,1 0,-1 1,0-1,0 0,0 0,0 0,1 0,-1 0,0 1,0-1,0 0,1 0,-1 0,0 0,0 0,0 0,1 0,-1 0,0 0,0 0,1 0,-1 0,-23 11,-23-1,0 2,1 2,1 2,0 2,-17 12,49-24,0 1,0 0,1 1,1 0,-1 1,1 0,0 0,1 1,1 1,-1 0,1 0,1 0,0 1,1 0,0 0,1 1,0-1,1 1,1 1,0 0,2-10,2 1,-1 0,0-1,1 1,0-1,0 1,0-1,1 1,-1-1,1 1,0-1,0 0,1 0,-1 0,1 0,0-1,0 1,0-1,0 0,1 1,-1-2,1 1,0 0,0-1,0 1,0-1,0 0,1-1,-1 1,1-1,-1 0,1 0,2 1,9 1,0-1,0 0,1-2,-1 1,0-2,0 0,1-1,-1-1,5-1,19-10,-1-1,0-3,-1 0,0-3,-2-1,6-6,-38 25,48-27,-2-1,-1-3,-2-2,-1-2,-2-1,-2-3,-2-2,-2-1,-1-2,-3-1,-1-3,-23 33,-2 0,0 0,-1-1,0 1,-2-2,0 1,-1-1,-1 1,-1-1,-1 0,-1 0,0 0,-1 0,-2 0,0 0,-1 1,-1-1,0 1,-2 0,0 1,-1-1,-1 2,-1-1,0 1,-1 0,-1 1,-11-11,16 22,0 0,-1 0,1 1,-1 0,0 0,0 1,0 0,0 0,0 1,-1 0,1 0,-1 1,0 1,1-1,-1 1,0 1,1-1,-1 1,1 1,-1 0,1 0,0 1,-1 0,1 0,1 1,-1 0,0 0,1 1,0 0,-5 4,-8 8,0 2,1 0,1 1,1 1,1 0,0 1,2 1,1 1,1 0,1 0,0 1,2 1,2-1,0 1,1 1,2-1,1 1,0 0,2 0,2 0,0 0,4 16,1-19,1 0,1 0,1-1,1 0,1 0,1-1,1-1,1 0,1 0,1-2,0 0,2-1,0 0,1-2,1 0,0-1,1-1,0-1,1-1,1-1,15 5,-9-3,0-1,0-1,1-2,0-1,25 3,-5-12,-32-5</inkml:trace>
  <inkml:trace contextRef="#ctx0" brushRef="#br0" timeOffset="8233.962">5499 417,'-5'-6,"-1"1,0 0,-1 1,1-1,-1 1,0 0,0 1,0-1,-1 1,1 1,-1 0,1 0,-1 0,0 1,0 0,0 0,0 1,1 0,-1 1,0 0,0 0,0 0,1 1,-1 0,0 1,1 0,0 0,-2 1,-17 10,0 0,1 1,1 2,0 1,1 0,2 2,0 0,-20 19,3 2,1 1,2 1,2 3,1 1,28-40,-1-1,1 1,0 1,1-1,-1 0,1 1,1 0,0 0,0 0,0 0,1 0,0 0,1 0,0 0,0 0,0 0,1 0,1 1,-1-2,1 1,1 0,-1 0,1-1,1 1,-1-1,3 4,2-8,-1 1,0-1,1 0,0-1,-1 1,1-2,0 1,0-1,0 0,1-1,-1 0,0 0,0-1,0 0,0 0,0-1,0 0,-1 0,1-1,-1 0,1 0,-1-1,0 0,6-4,171-122,-134 90,25-21,-3-3,-3-3,-2-3,-4-3,8-17,-26 35,-47 85,-4 53,3-1,3 1,5 0,3 0,5 9,11 150,-17-122,-6 0,-6 0,-4 0,-6-1,-21 79,32-180,-1 0,0 0,-1-1,-1 1,0-1,-2-1,0 0,0 0,-2 0,0-1,-1-1,0 0,-1-1,0 0,-1-1,-1 0,0-1,-1-1,1-1,-2 0,-7 3,19-9,-1 0,0 0,0-1,0 1,0-1,-1-1,1 1,0-1,-1 0,1 0,-1-1,0 0,1 0,-1-1,1 0,0 0,-1 0,1-1,0 0,-1 0,1 0,0-1,1 0,-1 0,0-1,1 1,0-1,0 0,0-1,0 1,-2-4,1-7,0 0,1 0,0-1,1 1,1-1,0 0,2 0,-1 0,2 0,0 0,1 0,1 0,0 0,5-13,6-36,4 0,2 1,3 1,2 1,4 2,6-8,51-87,83-113,-138 223</inkml:trace>
  <inkml:trace contextRef="#ctx0" brushRef="#br0" timeOffset="9665.469">6966 360,'-25'-2,"1"2,-1 0,0 1,1 1,-1 2,1 0,0 2,0 0,1 2,-1 1,2 0,-1 2,-16 10,24-12,0 0,0 0,1 1,0 1,1 1,0 0,1 0,0 1,1 1,1 0,0 0,0 1,2 0,0 1,1 0,0 0,2 1,-1-1,2 1,1 0,-2 17,3-29,1-1,0 1,1 0,-1-1,1 1,0 0,0 0,0-1,0 1,1 0,0-1,0 1,1 0,-1-1,1 1,0-1,0 0,0 0,0 0,1 0,0 0,0 0,0-1,0 1,1-1,-1 0,1 0,0 0,0 0,0-1,0 0,0 1,0-1,1-1,-1 1,1-1,-1 0,5 1,8-5,0-1,-1 0,0-1,1-1,-2 0,1-1,-1-1,0-1,-1 0,1 0,-2-2,0 0,0 0,-1-1,10-12,-3 5,341-337,-299 296,-60 60,1 1,-1 0,0-1,1 1,-1 0,0 0,0 0,0 0,0 0,0 0,0 0,0 0,0 1,0-1,0 0,-1 0,1 1,0-1,-1 0,1 1,-1-1,0 1,1-1,-1 1,0-1,0 1,0-1,0 0,0 1,0-1,-1 1,1-1,0 1,-1-1,1 1,-1-1,1 0,-1 1,0-1,0 0,1 0,-2 1,1 1,-7 35,1 0,2 1,2-1,2 1,1 0,2 0,1 0,2-1,6 18,-4-34,0 1,2-2,1 1,0-1,2-1,7 10,-18-28,1 1,-1-1,1 0,0 0,0 0,0-1,0 1,0 0,0-1,0 1,0-1,1 0,-1 1,0-1,1 0,-1-1,1 1,-1 0,1-1,0 1,-1-1,1 0,0 0,-1 0,1 0,0 0,-1-1,1 1,-1-1,1 0,-1 0,1 0,-1 0,1 0,-1 0,0-1,0 1,0-1,0 1,0-1,1-1,76-86,218-319,-282 389,0 0,1 0,1 1,0 2,2-1,-1 2,2 1,21-13,-39 26,-1 0,1 0,0 0,0 0,0 0,0 0,0 0,0 1,0-1,0 1,0-1,0 1,0 0,0 0,0 0,0 0,0 0,0 1,0-1,0 1,0-1,0 1,0-1,0 1,0 0,0 0,0 0,0 0,-1 1,1-1,0 0,-1 1,1-1,-1 1,0-1,0 1,1 0,-1 0,0-1,0 1,0 0,-1 0,1 0,0 0,-1 0,1 0,-1 0,0 0,0 1,2 23,-2 0,-1 0,-1-1,-1 1,-1 0,-2-1,0 0,-2 0,-10 22,7-14,-17 104,48-154,10-36,2 2,2 1,2 1,2 2,14-11,-34 40,-2 0,2 1,0 0,1 1,0 1,2 1,-1 0,14-5,-32 18,-1 0,1 1,-1-1,1 1,0-1,-1 1,1-1,0 1,-1 0,1 0,0 0,-1 0,1 0,0 0,-1 0,1 0,0 1,-1-1,1 1,0-1,-1 1,1 0,-1-1,1 1,-1 0,0 0,1 0,-1 0,0 1,0-1,1 0,-1 0,0 1,0-1,0 0,-1 1,1-1,0 1,-1 0,1-1,0 1,-1-1,0 1,1 0,-1-1,0 1,0 0,0-1,0 1,0 0,0 0,-1-1,1 1,-1 0,1-1,-1 1,1-1,-2 2,-51 155,4 3,47-159,2-1,-1 0,0 1,0-1,0 0,0 1,1 0,-1-1,1 1,-1-1,1 1,0-1,0 1,0 0,-1-1,1 1,1 0,-1-1,0 1,0 0,1-1,-1 1,1-1,-1 1,1-1,0 1,-1-1,1 1,0-1,0 0,0 1,0-1,0 0,0 0,1 0,-1 0,0 0,1 0,-1 0,0 0,1 0,-1-1,1 1,-1 0,1-1,0 0,0 1,10-7,0 0,-1-1,0-1,0 0,0 0,-1-1,0-1,-1 1,7-11,17-14,51-47,3 4,54-34,62 5,-202 105,0 0,0 0,0 0,1 0,-1 0,1 0,-1 0,0 1,1-1,0 0,-1 1,1-1,-1 1,1 0,0-1,-1 1,1 0,-1 0,1 0,0 0,-1 0,1 1,0-1,-1 0,1 1,-1-1,1 1,-1 0,1-1,-1 1,1 0,-1 0,0 0,1 0,-1 0,0 0,0 1,0-1,0 0,0 0,0 1,0-1,0 1,0-1,-1 1,1 0,-3 9,0 0,-1 0,0-1,-1 1,0-1,0 0,-1 0,-1-1,0 1,0-1,-6 7,5-7,-104 153,104-148,0 0,1 0,0 1,1-1,1 1,0 0,1 0,1 1,0 5,2-19,0-1,0 1,0 0,1 0,-1-1,1 1,-1 0,1-1,0 1,-1-1,1 1,0-1,0 1,0-1,0 1,0-1,0 0,1 0,-1 0,0 0,1 1,-1-2,1 1,-1 0,1 0,-1 0,1-1,0 1,-1-1,1 1,0-1,-1 0,1 1,0-1,0 0,-1 0,1 0,0-1,0 1,-1 0,1-1,0 1,-1-1,1 1,-1-1,1 0,0 0,-1 0,0 0,1 0,-1 0,1 0,-1 0,0-1,17-7</inkml:trace>
  <inkml:trace contextRef="#ctx0" brushRef="#br0" timeOffset="10098.384">9253 586,'51'2,"1"-1,-1-3,0-2,1-2,-2-2,1-3,-2-1,1-3,-2-2,44-22,-84 36,0 0,-1 0,1 0,-1-1,0 0,0-1,0 0,-1 0,0 0,0 0,0-1,0 0,-1-1,0 1,0-1,-1 0,0 0,0 0,-1-1,0 1,0-1,0 0,-1 0,-1 0,1 0,-1 0,0 0,-1 0,0 0,-1-5,0 9,0 1,-1-1,0 1,0-1,1 1,-2 0,1 0,0 0,-1 0,1 0,-1 1,0-1,0 1,0 0,0 0,0 0,-1 0,1 0,-1 1,1-1,-1 1,1 0,-1 0,0 0,1 1,-1-1,-3 1,-105 10,90-6,1 1,0 2,0 0,0 1,1 0,0 2,1 1,0 0,1 1,0 1,0 1,2 1,0 0,1 1,0 1,1 0,1 0,1 2,0 0,2 0,0 1,1 0,-2 8,9-17,1-1,0 0,0 1,1-1,1 1,0-1,0 0,1 1,0-1,0 0,1 0,1 0,0 0,0-1,1 0,0 1,1-2,-1 1,2-1,-1 0,1 0,1 0,-1-1,5 2,11 10,0-2,1 0,1-2,0 0,1-2,1-1,0-1,8 1,11 3,1-2,0-3,1-1,0-3,0-1,0-3,1-1,-1-3,0-2,0-2,29-9,-35 3</inkml:trace>
  <inkml:trace contextRef="#ctx0" brushRef="#br0" timeOffset="11113.293">24 1686,'1441'0,"-614"-27,325-1,727-79,-169 22,1232-25,-1677 117,-1144-2,-25-1</inkml:trace>
  <inkml:trace contextRef="#ctx0" brushRef="#br0" timeOffset="16800.085">11990 275,'-5'5,"4"2,6-1,2-6,5-3,1-6,-2 4,-8 7,0 8,5 3,1-2</inkml:trace>
  <inkml:trace contextRef="#ctx0" brushRef="#br0" timeOffset="17304.314">12131 642,'-5'0,"-6"0,-2 5,7 1,4-4,8-4,2 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966 110,'-13'-7,"0"1,-1 0,1 1,-1 0,-1 1,1 1,0 0,-1 1,0 0,1 2,-1 0,0 0,0 1,1 1,-1 0,1 1,0 1,-1 0,2 1,-1 1,-2 1,-57 46,2 3,3 3,2 3,3 3,3 2,3 3,-22 39,63-86,2 2,0 0,1 0,2 1,1 1,1 0,1 0,1 1,-1 14,6-28,1 0,0 0,1 0,0 1,1-1,1 0,0 0,1 0,1-1,0 1,1-1,0 0,1 0,0 0,1-1,1 0,0 0,0-1,10 10,-4-7,1-2,0 1,1-2,0 0,1-1,0 0,1-1,0-2,0 1,1-2,-1-1,1 0,1-1,-1-1,0-1,1-1,7 0,5-2,0-1,-1-1,1-1,-1-2,0-2,-1 0,0-2,0-2,-1 0,11-8,112-80,-147 98,0-2,0 1,0-1,0 0,0 0,-1 0,0 0,0-1,0 0,0 0,-1 0,0 0,0 0,0-1,-1 1,1-1,-1 0,-1 0,1 0,-1 0,0 0,-1 0,1 0,-1 0,0 0,-1 0,1 0,-1 0,0 0,-1 0,0 0,0 0,0 0,0 1,-1-1,0 1,0 0,-1 0,0-1,-11-5,0 1,-1 0,0 2,0 0,-1 0,0 2,-1 0,1 1,-1 0,0 2,0 0,-1 1,1 1,0 0,-17 3,12 0,0 1,0 0,0 2,1 1,0 1,0 1,-4 2,26-10,-1-1,0 1,0 0,0 0,0 0,0 0,0 0,0 0,0 0,0 0,0 0,0 0,0 1,0-1,0 0,0 1,0-1,0 1,0-1,1 1,-1-1,0 1,0-1,1 1,-1 0,0 0,1-1,-1 1,0 0,1 0,-1 0,1-1,0 1,-1 0,1 0,0 0,-1 0,1 0,0 0,0 0,0 0,0 0,0 0,0 0,0 0,0 0,0 0,0 0,1 0,-1 0,0 0,1 0,-1-1,0 1,1 0,-1 0,1 0,0 0,-1-1,2 2,155 4,-141-7,248-49,-165 25,-41 16,-34 6</inkml:trace>
  <inkml:trace contextRef="#ctx0" brushRef="#br0" timeOffset="881.959">1474 1069,'43'-5,"-1"-1,0-3,0-1,-1-2,0-2,-1-1,18-12,-50 23,-1 0,0-1,0 0,0-1,-1 0,0 0,0 0,0-1,-1 1,0-1,0-1,-1 1,3-7,-5 11,-1 0,0-1,0 1,0-1,0 1,-1-1,1 1,-1-1,0 0,0 1,0-1,-1 1,1-1,-1 1,0-1,0 1,0-1,-1 1,1 0,-1-1,1 1,-1 0,0 0,0 0,-1 0,1 1,-1-1,1 1,-1-1,0 1,0 0,0 0,0 0,-4-2,0 0,0 0,0 1,0 0,-1 0,1 1,-1 0,1 1,-1-1,0 1,0 1,0-1,1 1,-1 1,0 0,0 0,0 0,1 1,-1 0,1 0,-1 1,1 0,0 1,0-1,0 1,1 1,-1-1,-1 3,-8 2,1 0,0 2,0 0,1 0,1 2,0-1,0 2,1 0,1 0,0 1,2 0,-1 1,2 0,0 0,1 1,0 0,2 1,0-1,1 1,-1 11,5-23,1 1,0-1,0 1,0-1,1 1,0-1,0 0,1 0,0 0,0 0,0 0,0 0,1-1,0 0,1 0,-1 0,1 0,0-1,0 1,0-1,0 0,1-1,0 0,0 0,1 1,7 2,1 0,-1 0,1-2,0 0,0-1,0 0,1-1,-1-1,1 0,5-1,18-7,1-2,-1-1,-1-3,0 0,-1-3,0-1,-1-1,-1-2,-1-2,-1-1,-1-2,-1-1,3-5,6 1,-1-2,-2-1,-1-2,-1-2,-2-1,-2-2,-2-1,-1-1,-3-1,-1-2,-2 0,-2-2,-2 0,4-23,-18 53,3-5,0 0,-2 0,0 0,-2 0,0-1,-2 0,0 1,-2-1,0 0,-2 1,0-1,-2 1,0 0,-5-10,10 30,-1 0,0 0,0 0,0 0,-1 0,1 1,0-1,-1 0,1 1,-1-1,1 1,-1-1,0 1,0 0,1 0,-1 0,0 0,0 0,0 0,0 0,0 1,0-1,-1 1,1-1,0 1,0 0,0 0,0 0,-1 0,1 0,0 0,0 1,0-1,0 1,0 0,0-1,0 1,0 0,0 0,0 0,0 1,0-1,1 0,-1 1,0-1,1 1,-1-1,1 1,0 0,-1-1,1 1,0 2,-16 20,1 1,1 1,2 0,0 1,2 1,1 0,1 0,2 1,0 0,2 0,2 1,0 4,-2 37,4 0,2 1,4-1,9 44,25 109,-20-169,-9-81,-9 6</inkml:trace>
  <inkml:trace contextRef="#ctx0" brushRef="#br0" timeOffset="1125.402">1926 590,'44'0,"42"-5,21-2,3 1,-9 1,-11 2,-12 0,-9 2,-7 1,-5 0,-6-5,-3-1,-5 1,-10 0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1327,'39'-32,"-3"-2,0-1,-2-2,-2-1,-2-2,-1-1,7-17,26-47,-62 105,1-1,-1 0,0 1,0-1,0 1,1-1,-1 0,0 1,1-1,-1 1,0-1,1 1,-1-1,1 1,-1 0,1-1,-1 1,1-1,-1 1,1 0,-1-1,1 1,0 0,-1 0,1 0,-1-1,1 1,0 0,-1 0,1 0,-1 0,1 0,0 0,-1 0,1 0,0 0,-1 0,1 1,-1-1,1 0,0 0,-1 1,1-1,-1 0,1 1,-1-1,1 0,-1 1,1-1,-1 1,1-1,-1 1,1-1,-1 1,0-1,1 1,-1-1,0 1,0-1,1 1,-1 0,0-1,0 1,0 0,6 42,-35 445,26-413,-4 0,-3-1,-18 69,-20-9,48-134,-1 0,0 0,0 0,0 0,0 0,1-1,-1 1,0 0,0 0,1-1,-1 1,0-1,0 1,1-1,-1 1,0-1,1 1,-1-1,1 1,-1-1,1 0,-1 1,1-1,-1 0,1 1,0-1,-1 0,1 0,0 0,-1 1,1-1,0 0,0 0,0 0,0 1,0-1,0 0,0 0,0 0,0 0,0 1,1-1,-1 0,0 0,1 0,-1 1,0-1,1 0,3-37,2 1,2 0,1 1,2 0,1 0,2 1,1 1,2 0,1 1,15-19,-17 23,3-4,177-287,-173 290,0 0,2 1,2 2,0 0,2 2,1 1,0 2,27-15,-55 35,0 0,0 1,0-1,0 0,0 1,1 0,-1-1,0 1,1 0,-1 0,1 0,-1 1,1-1,0 0,-1 1,1 0,0 0,-1-1,1 2,0-1,-1 0,1 0,-1 1,1 0,0-1,-1 1,1 0,-1 0,1 0,-1 1,0-1,0 1,1-1,-1 1,0 0,0 0,-1-1,1 1,0 1,-1-1,1 0,-1 0,1 1,-1-1,0 0,0 1,0-1,-1 1,1 0,0 0,-4 15,1 0,-2-1,-1 0,0 0,-1 0,0-1,-2 1,0-2,-5 8,-8 7,-1 0,-1-1,-2-2,-1 0,-1-2,-1 0,-6 1,4-6,0 0,-2-2,0-2,-1-1,-1-1,0-2,-10 2,-6-7,33-10</inkml:trace>
  <inkml:trace contextRef="#ctx0" brushRef="#br0" timeOffset="568.89">1017 1298,'41'-11,"0"-1,-1-2,0-2,-1-2,-1-2,-1-1,-1-1,0-3,-2 0,15-17,-30 20,-1-1,0-1,-2 0,-1-1,-1-1,-1-1,-2 1,0-2,5-25,-13-44,-3 95,-1-1,1 1,-1-1,0 1,0 0,0 0,0-1,-1 1,1 0,-1 0,1 0,-1 0,1 0,-1 1,0-1,0 1,0-1,0 1,0-1,0 1,-1 0,1 0,0 0,-1 0,1 1,-1-1,1 0,0 1,-1 0,1 0,-1 0,1 0,-1 0,1 0,-1 0,1 1,-1 0,-7 2,0 1,0 1,0 0,1 0,-1 1,1 0,1 0,-1 1,1 1,0-1,1 1,0 0,0 1,1 0,0 0,0 0,1 1,1 0,-1 0,1 0,1 0,0 1,-1 8,4-16,-1 1,1-1,0 1,0-1,0 0,1 1,-1-1,1 1,0-1,0 1,0-1,0 0,1 0,-1 0,1 0,0 0,0 0,0 0,0 0,0-1,1 1,-1-1,1 1,0-1,0 0,-1 0,1-1,1 1,-1 0,0-1,0 0,0 0,1 0,-1 0,1 0,-1-1,1 1,-1-1,1 0,-1 0,0 0,1-1,-1 1,1-1,0 0,76-3,67 8,-144-3,0 0,0 0,0 0,0 0,0 1,0-1,0 1,-1-1,1 1,0 0,-1 0,0 1,1-1,-1 0,0 1,0-1,0 1,0 0,-1 0,1-1,-1 1,0 0,0 0,0 1,0-1,0 0,-1 0,1 0,-1 0,0 1,0-1,0 0,0 0,-1 1,1-1,-1 0,0 0,0 0,0 0,-1 3,-30 57,28-57,-1 0,1 0,1 1,-1 0,1-1,0 1,1 0,-1 1,2-1,-1 0,1 1,0-1,0 1,1 0,22 15,-5-22</inkml:trace>
  <inkml:trace contextRef="#ctx0" brushRef="#br0" timeOffset="861.388">2089 960,'-6'12,"2"0,-1 0,2 0,-1 0,2 1,0 0,0-1,1 1,1 0,0 0,0 0,2-1,0 1,0 0,1-1,2 5,-3-14,1 0,-1 0,1 0,0 0,0 0,1-1,-1 1,1-1,-1 0,1 0,-1-1,1 1,0-1,0 1,0-1,0 0,0-1,0 1,0-1,0 0,0 0,0 0,0 0,0-1,0 1,0-1,0 0,0-1,0 1,0-1,-1 1,1-1,-1 0,1 0,-1-1,0 1,1-1,-1 0,-1 1,1-1,0-1,-1 1,1 0,-1-1,0 1,1-4,41-99,-43 103,0 0,-1 0,0 0,1-1,-1 1,0 0,-1 0,1 0,-1-1,1 1,-1 0,0 0,0 0,0 0,0 0,-1 0,1 0,-1 1,0-1,0 0,0 1,0-1,0 1,-1 0,1 0,-1 0,1 0,-1 0,0 0,0 1,0-1,1 1,-4-1,-2 0,0 0,0 1,0 0,0 0,-1 1,1 0,0 1,0 0,0 0,0 0,0 1,0 0,0 1,0 0,1 0,0 0,-1 1,-5 5,-6 2</inkml:trace>
  <inkml:trace contextRef="#ctx0" brushRef="#br0" timeOffset="1451.421">2682 226,'-24'95,"-60"293,59-158,17-159,9-71,-1 1,1-1,-1 1,1-1,0 1,-1-1,1 1,0-1,0 1,-1-1,1 0,0 1,0-1,0 0,-1 0,1 0,0 0,0 0,0 0,0 0,0 0,-1 0,1 0,0 0,0 0,0 0,-1-1,1 1,0 0,0-1,-1 1,1-1,0 1,0 0,-1-1,1 0,-1 1,1-1,0 1,-1-1,1 0,-1 1,1-1,-1 0,0 0,1 1,-1-1,0 0,1 0,7-6,197-117,-186 114,1 2,0 0,0 2,0 0,1 1,0 1,0 0,0 2,1 1,9 1,-29 0,1 0,-1 1,1-1,0 1,-1-1,1 1,-1 0,1 0,-1 0,0 1,0-1,1 1,-1-1,0 1,0-1,0 1,0 0,-1 0,1 0,0 0,-1 1,0-1,1 0,-1 1,0-1,0 0,0 1,0-1,-1 1,1 0,-1-1,0 1,1 0,-1-1,0 1,-1-1,1 3,-1 2,1-1,-2 1,1-1,-1 1,0-1,0 0,0 1,-1-1,0 0,0-1,-1 1,1-1,-1 1,-5 4,-3 2,-2-1,1 0,-1-1,-1 0,1-1,-2-1,1 0,-1-1,0-1,-1 0,0-1,0-1,0-1,-16 2,28-5,0 0,0 0,0-1,0 1,1-1,-1 0,0-1,0 1,1-1,-1 0,1 0,-1 0,1-1,0 0,0 0,0 0,0 0,0-1,-11-12</inkml:trace>
  <inkml:trace contextRef="#ctx0" brushRef="#br0" timeOffset="2184.544">3416 0,'-109'702,"74"-411,35-291,0 1,-1 0,1 0,0-1,0 1,0 0,-1 0,1-1,0 1,0 0,0 0,0 0,0-1,0 1,1 0,-1 0,0-1,0 1,1 0,-1 0,0-1,1 1,-1 0,0-1,1 1,-1 0,1-1,-1 1,1-1,-1 1,1-1,0 1,-1-1,1 1,0-1,-1 0,1 1,0-1,0 0,-1 1,2-1,4-5</inkml:trace>
  <inkml:trace contextRef="#ctx0" brushRef="#br0" timeOffset="2548.419">3500 988,'47'-1,"0"-1,-1-2,1-3,-1-1,-1-3,0-1,11-6,-43 12,-1 1,0-1,0-1,0 0,-1-1,0 0,-1-1,8-7,-15 13,0 0,0-1,0 1,0-1,0 0,-1 0,1 0,-1 0,0 0,0-1,-1 1,1-1,-1 1,0-1,0 1,-1-1,1 1,-1-1,0 0,0 1,-1-1,1 0,-1 1,0-1,0 1,-2-4,1 4,1 1,-2-1,1 0,0 1,-1 0,1-1,-1 1,0 0,0 0,0 1,0-1,-1 1,1-1,-1 1,0 0,1 0,-1 1,0-1,0 1,0 0,0 0,0 0,-1 1,1-1,0 1,0 0,-1 0,-6 0,0 1,1 0,-1 1,0 0,1 1,0 0,0 1,0 0,0 0,-1 2,-7 4,1 0,1 1,0 1,0 1,1 0,1 1,0 1,1 0,-7 11,15-19,0 1,0 0,0 0,1 1,1-1,-1 1,2 0,-1 0,1 0,0 0,1 0,0 1,1-1,-1 0,2 1,-1-1,2 0,-1 0,1 0,0 0,3 6,-3-10,1 0,-1 0,1 0,0 0,0 0,1-1,0 1,-1-1,1 0,1 0,-1 0,1-1,-1 0,1 0,0 0,0 0,0-1,1 1,-1-1,0-1,1 1,0-1,-1 0,138 5,-108-8,38-4,-44-1</inkml:trace>
  <inkml:trace contextRef="#ctx0" brushRef="#br0" timeOffset="3081.143">4150 1186,'272'-219,"-253"203,3-4,1 2,1 0,0 1,2 2,18-9,-43 23,0 1,0-1,0 0,0 1,-1-1,1 1,0 0,0-1,0 1,0 0,0-1,0 1,0 0,0 0,0 0,0 0,0 0,0 0,0 0,0 0,0 1,0-1,0 0,0 0,0 1,0-1,0 1,0-1,0 1,-1-1,1 1,0 0,0-1,-1 1,1 0,0-1,-1 1,1 0,0 0,-1 0,1 0,-1 0,0 0,1 0,-1-1,0 1,1 0,-1 0,0 0,0 0,0 0,0 0,0 1,0-1,0 0,0 0,-1 0,1-1,0 1,0 0,-1 0,1 0,-1 0,1 0,-1 0,1 0,-1 0,0 0,-9 27,7-19,-1-1,1 1,1 0,0 0,0 0,0 0,1 0,1 0,-1 0,2 0,-1 2,1-9,-1 0,1 0,-1 0,1-1,0 1,0 0,0 0,0-1,0 1,0 0,1-1,-1 1,0-1,1 1,-1-1,1 0,0 0,-1 0,1 0,0 0,0 0,-1 0,1 0,0-1,0 1,0-1,0 1,0-1,0 0,0 0,0 0,0 0,0 0,0 0,0 0,1-1,70-23,157-114,-228 136,-1 1,1-1,0 1,0 0,-1 0,1 0,0 0,0 0,0 0,0 0,0 1,1-1,-1 1,0-1,0 1,0 0,0 0,1 0,-1 0,0 0,0 1,0-1,0 1,1-1,-1 1,0 0,0 0,0 0,0 0,-1 0,1 0,0 0,0 1,-1-1,1 1,-1-1,1 1,-1 0,1-1,-1 1,0 0,0 0,0 0,0 0,0 0,-1 1,3 165,12-126,-3-30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1,'-10'9,"-3"14,1 6,2 4,3 1,3 0,2-2,6-5,2-9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1,'9'19,"4"7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1 308,'181'-282,"-164"256,-10 44,-8-1,0 0,1 0,1 0,1-1,0 1,1 0,1-1,0 0,2 0,4 12,-7-23,0-1,1 0,-1 0,1 0,-1 0,1 0,1 0,-1-1,0 0,1 0,-1 0,1-1,0 0,0 1,0-2,0 1,1-1,-1 1,0-1,0-1,1 1,-1-1,1 0,-1 0,0 0,1-1,-1 0,0 0,1-1,-1 1,0-1,4-2,6-3,0-1,-1 0,0-1,0 0,-1-1,-1-1,1 0,-2-1,0 0,0-1,-1 0,0 0,-2-1,1 0,-2-1,0 0,0 0,2-12,-1 4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0,'-56'227,"50"-193,-36 355,35-322,3 1,2-1,7 44,5-77,-3-29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19,'43'4,"34"3,8-1,-1-2,-9 0,-8-7,-11-2,-6 0,-5 0,-2 1,-3-3,-3-1,-9 1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1,'-14'17,"1"0,1 1,1 0,1 1,0 1,1-1,2 1,0 1,0 0,2-1,1 2,1-1,-1 22,4-40,0 1,0-1,1 0,-1 1,1-1,0 0,0 0,0 1,1-1,-1 0,1 0,-1 0,1 0,0-1,0 1,1 0,-1-1,0 1,1-1,-1 0,1 0,0 0,0 0,0-1,0 1,0-1,0 1,0-1,0 0,1 0,-1-1,0 1,1-1,-1 1,1-1,-1 0,1-1,7 2,1-1,0 0,-1-1,1-1,-1 0,1 0,-1-1,0-1,0 0,0 0,-1-1,1 0,-1-1,0 0,-1-1,0 0,0-1,0 1,-1-2,0 1,6-9,-10 12,0-1,-1 1,0-1,0 0,0 0,0 0,-1 0,0 0,-1-1,1 1,-1 0,0-1,-1 1,1-1,-1 0,-1 1,1-1,-1 1,0-1,-1 1,0 0,0-1,0 1,0 0,-1 0,0 1,0-1,-1 0,0 1,0 0,0 0,0 0,-1 0,0 1,0 0,0 0,-1 0,1 1,-1-1,-3 0,-15-4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4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0 285,'38'-10,"0"-2,-1-1,-1-2,0-2,-1-1,-1-2,20-15,-49 31,0-1,0 1,0-1,-1 0,1 0,-1-1,-1 1,1-1,-1 0,0 0,0 0,1-4,-4 8,1 0,-1 0,1 0,-1-1,0 1,0 0,0 0,0-1,-1 1,1 0,0 0,-1 0,0 0,1-1,-1 1,0 0,0 0,0 0,0 1,-1-1,1 0,0 0,-1 1,1-1,-1 0,0 1,1 0,-1-1,0 1,0 0,0 0,0 0,0 0,0 0,0 0,0 1,-1-1,0 1,-4-2,0 1,0-1,0 2,-1-1,1 1,0 0,-1 0,1 1,0 0,-1 1,1-1,0 1,0 1,1-1,-1 1,0 0,1 1,-1 0,1 0,0 0,0 1,-11 9,0 0,1 1,1 1,0 0,1 1,-5 10,14-20,2 1,-1-1,1 1,0-1,0 1,1 0,0 0,0 0,1 1,0-1,1 0,0 0,0 1,1-1,0 0,0 0,1 0,0 0,0 0,1 0,0 0,0-1,1 1,0-1,0 0,1 0,0-1,0 1,0-1,1 0,0 0,1-1,-1 0,1 0,0 0,0-1,0 0,2 0,107 39,-91-38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36 473,'361'-143,"-338"135,-1-1,0-1,-1 0,0-2,-1-1,-1 0,0-1,0-1,-1-1,-1-1,-1 0,-1-1,0-1,-1 0,-1-1,-1-1,-5-33,-7 53,0 0,0 0,0 0,0 0,0 0,0 0,-1 0,1 0,0 0,0 0,-1 1,1-1,-1 0,1 0,-1 0,1 0,-1 1,0-1,1 0,-1 1,0-1,1 0,-1 1,0-1,0 1,0-1,1 1,-1 0,0-1,0 1,0 0,0-1,0 1,0 0,0 0,0 0,0 0,0 0,0 0,1 0,-1 0,0 0,0 1,0-1,0 0,0 1,0-1,0 0,0 1,1-1,-1 1,0 0,0-1,0 1,-9 7,1 1,0 0,0 0,1 1,0 0,1 0,0 1,1 0,0 0,0 0,1 1,1 0,-3 10,-16 58,3 0,4 0,3 2,4 0,4 0,4 77,1-146,-20 336,15-315,-2 0,-1 0,-1-1,-2-1,-2 1,-1-2,-1 0,-1 0,-4 1,8-14,-1 0,-1 0,-1-1,0-1,-1-1,-18 13,28-23,0 0,0-1,-1 0,0 0,0-1,0 0,0 0,0-1,-1 1,1-2,-1 1,0-1,1 0,-1-1,0 0,0 0,1 0,-1-1,0 0,1-1,-6-1,9 1,0 0,0-1,0 1,0-1,0 0,1 1,0-2,-1 1,1 0,0-1,1 1,-1-1,1 0,-1 0,1 0,0 0,1 0,-1 0,1-1,-1 1,1-1,1 1,-1-1,1 1,-1-1,2-3,19-120,1 87,2 1,2 0,2 2,1 1,2 1,1 2,2 1,1 2,17-11,26-23,4 4,2 3,29-13,-94 61</inkml:trace>
  <inkml:trace contextRef="#ctx0" brushRef="#br0" timeOffset="313.807">1024 699,'-20'13,"1"1,1 1,0 1,1 0,1 1,0 1,1 1,2 0,0 1,0 0,2 1,1 0,0 2,9-21,0 1,0 0,0 0,0 0,1-1,0 1,-1 0,1 0,0 0,0 0,0 0,1 0,-1 0,1 0,0 0,-1 0,1-1,0 1,1 0,-1-1,0 1,1 0,0-1,0 0,-1 1,1-1,0 0,1 0,-1 0,0 0,1-1,-1 1,1 0,-1-1,1 0,0 0,-1 0,1 0,0 0,0 0,2 0,5 0,0 0,0 0,0-1,1-1,-1 0,0 0,0-1,0 0,0-1,0 0,0 0,-1-1,0 0,0-1,0 0,0 0,-1-1,1 0,-2-1,6-4,-5 3,0 2,-1 0,0 0,0-1,0 0,-1 0,0-1,-1 0,0 0,0 0,0-1,-1 1,0-1,-1 0,0 0,2-9,-3 8,0 0,-1-1,0 1,0-1,-1 1,-1 0,1-1,-2 1,1 0,-2 0,1-1,-1 1,-1 1,0-1,0 1,-3-4,6 11,-1 1,1-1,-1 1,0 0,0 0,0 0,0 0,0 0,0 0,0 0,0 1,0-1,0 1,0-1,0 1,0 0,0 0,0 0,-1 0,1 0,0 0,0 1,0-1,0 1,-15 3</inkml:trace>
  <inkml:trace contextRef="#ctx0" brushRef="#br0" timeOffset="596.758">1305 1066,'0'-29,"5"-19,6-6,7 1,-1 5,2 6,3 10,2 5,2 4,2 4,-5 2,-1 2,0 5,-3 4</inkml:trace>
  <inkml:trace contextRef="#ctx0" brushRef="#br0" timeOffset="1151.61">1616 1066,'171'-206,"-157"188,1 0,1 1,0 0,1 1,1 1,0 1,1 1,7-4,-25 16,0 1,0-1,-1 1,1-1,0 1,0-1,0 1,-1 0,1-1,0 1,0 0,0 0,0 0,0 0,0 0,-1 0,1 0,0 0,0 0,0 0,0 0,0 0,0 1,-1-1,1 0,0 1,0-1,0 1,-1-1,1 1,0-1,0 1,-1-1,1 1,-1 0,1-1,0 1,-1 0,1-1,-1 1,0 0,1 0,-1 0,1-1,-1 1,0 0,0 0,0 0,1 0,-1 0,0 0,0 0,0-1,0 1,-1 0,1 0,0 1,-8 59,6-53,-39 143,40-149,1 0,0-1,-1 1,1 0,0-1,0 1,1-1,-1 1,0 0,1-1,-1 1,0 0,1-1,0 1,-1-1,1 1,0-1,0 1,0-1,0 0,0 0,0 1,0-1,0 0,1 0,-1 0,0 0,1 0,-1 0,1 0,-1-1,1 1,-1-1,1 1,-1-1,1 1,0-1,-1 0,1 0,0 0,-1 0,1 0,0 0,70-23,180-131,-250 153,0-1,0 1,0 0,0 0,0 0,0 0,1 0,-1 1,0-1,1 1,-1-1,0 1,1 0,-1 0,0 0,1 0,-1 0,0 1,1-1,-1 1,0-1,1 1,-1 0,0 0,0 0,0 0,0 0,0 1,0-1,0 0,0 1,-1 0,1-1,0 1,-1 0,1 0,-1 0,0 0,0 0,0 0,0 0,0 0,0 1,0-1,-1 0,1 1,-1 1,-1 169,0-148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481 113,'-17'78,"-6"248,-12-51,29-212,5-50,1 0,-2 0,0 1,0-1,-1-1,-1 1,0 0,-1-1,-4 7,0-5</inkml:trace>
  <inkml:trace contextRef="#ctx0" brushRef="#br0" timeOffset="252.127">1 678,'43'-5,"48"-11,18-8,0 1,-8-1,-13 3,-16 1,-15 4,-9 0,-6 2,-7-1,-3-3,-4-3,-5 2</inkml:trace>
  <inkml:trace contextRef="#ctx0" brushRef="#br0" timeOffset="683.779">988 0,'-54'494,"52"-469,-1 9,1 0,1 0,2 0,2 0,3 17,-6-47,0 0,0-1,1 1,-1 0,1 0,-1 0,1-1,1 1,-1-1,0 1,1-1,0 1,-1-1,1 0,1 1,-1-1,0 0,1-1,-1 1,1 0,0-1,0 1,0-1,0 0,1 0,-1 0,0-1,1 1,-1-1,1 0,0 0,-1 0,1 0,0-1,0 1,0-1,-1 0,1 0,0 0,0-1,0 1,-1-1,1 0,0 0,0-1,184-148,-97 106,-89 45,0 0,0 0,-1 1,1-1,0 0,-1 1,1-1,-1 1,1-1,-1 1,0 0,0 0,0-1,0 1,0 0,0 0,-1 0,1 0,0 0,-1 0,0 0,1 0,-1 0,0 1,0-1,0 0,0 0,-1 0,1 1,1 8,-1-3,0 0,0 0,1 0,1 0,0-1,0 1,0 0,1-1,0 1,0-1,1 0,0 0,0 0,0-1,1 0,0 1,1-2,-1 1,1 0,0-1,0 0,1-1,1 1,10-3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27,'77'13,"1"-4,0-3,0-3,35-6,31-22,-6-1,-113 22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52,'53'8,"1"-2,0-2,0-3,1-2,-1-2,10-5,116-17,-14-3,-142 23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1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85,'-15'9,"-9"9,4 1,6-8,9-6,7-8,6-4,3-5,-1 4,-2 3</inkml:trace>
  <inkml:trace contextRef="#ctx0" brushRef="#br0" timeOffset="412.534">416 0,'-14'15,"-10"9,4 0,6-8,9-7,6-10,8-4,7-7,-4-1,-9 1,-5 9,-2 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897 1,'-143'156,"-107"155,139-170,-48 43,-49 1,186-172,18-28,10 2</inkml:trace>
  <inkml:trace contextRef="#ctx0" brushRef="#br0" timeOffset="485.943">164 58,'-2'0,"0"1,0 0,0-1,1 1,-1 0,0 0,1 1,-1-1,1 0,-1 0,1 1,0-1,0 1,-1-1,1 1,0-1,0 1,0 0,1 0,-1-1,0 1,1 0,-1 0,1 0,-1 0,1 0,0 0,0 0,0 0,0 0,0-1,1 1,-1 0,0 0,1 0,0 0,-1 0,1 0,0-1,0 1,0 0,0-1,0 1,0-1,0 1,1-1,-1 1,1-1,-1 0,1 0,-1 0,1 0,1 1,43 33,-32-26,0 2,0 0,-1 0,0 1,-1 1,0 0,-1 0,-1 1,1 2,260 477,-258-471,0-1,1-1,1 0,1-1,1-1,0-1,1 0,12 7,-29-23,0 1,1-1,-1-1,1 1,-1 0,1 0,-1 0,1-1,-1 1,1-1,0 1,-1-1,1 0,0 1,-1-1,1 0,0 0,-1 0,1-1,0 1,-1 0,1-1,0 1,-1-1,1 1,-1-1,1 0,-1 1,1-2,8-8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0 593,'1'-1,"-1"1,0 0,0 0,1 0,-1 0,0-1,1 1,-1 0,0 0,0 0,1 0,-1 0,0 0,1 0,-1 0,0 0,1 0,-1 0,0 0,1 0,-1 0,0 0,0 0,1 0,-1 0,0 1,1-1,-1 0,0 0,0 0,1 0,-1 1,0-1,0 0,1 0,-1 1,0-1,0 0,0 0,0 1,1-1,-1 0,0 1,0-1,0 0,0 0,0 1,0-1,0 0,0 1,0-1,0 0,0 1,0-1,0 0,0 1,0-1,0 0,0 0,0 1,0-1,0 0,-1 1,1-1,38-6,-32 5,159-28,-97 15,-52 9,1 1,-1 1,1 0,-1 1,1 1,0 0,0 2,0 0,-1 0,7 3,-5 2</inkml:trace>
  <inkml:trace contextRef="#ctx0" brushRef="#br0" timeOffset="1115.187">311 1044,'93'-39,"-1"-5,-2-3,-3-4,26-23,-53 30,-2-2,-2-3,32-38,-79 77,-1 1,0-1,0 0,-1-1,0 0,-1 0,0-1,-1 0,0 1,-1-2,-1 1,1-3,-3 14,-1-1,0 1,0-1,0 1,0-1,0 1,0-1,0 1,0-1,0 1,-1-1,1 1,-1-1,1 1,-1-1,0 1,1 0,-1-1,0 1,0 0,0 0,0-1,0 1,0 0,0 0,0 0,0 0,-1 1,1-1,0 0,-1 0,1 1,-1-1,1 1,0-1,-1 1,1 0,-1-1,1 1,-1 0,1 0,-1 0,0 0,0 1,-65 22,49-8,1 0,0 1,2 1,0 1,0 0,-3 8,8-13,0 2,0 1,1 0,1 0,0 1,1 0,1 1,0 0,2 0,0 0,1 0,1 0,0 1,2 15,1-27,0 0,1 0,0 0,0 0,1 0,-1-1,2 1,-1-1,1 0,0 0,0 0,0 0,1-1,0 0,0 0,1 0,-1 0,1-1,0 0,0 0,1-1,-1 1,1-2,-1 1,1-1,0 0,0 0,0 0,0-1,0 0,0-1,1 0,-1 0,4-1,25 2,0-1,0-3,0 0,0-3,0-1,-1-1,0-2,-1-2,0-1,-1-1,-1-2,0-2,-1 0,-1-2,0-2,-2 0,15-16,29-63,-70 97,0-1,0 1,0-1,-1 1,1-1,-1 1,0-1,0 0,-1 1,1-1,-1 0,0 0,0 1,-1-1,0 0,1 1,-2-1,1 0,0 1,-1-1,0 1,0 0,0-1,-1 0,0 2,1 1,0 0,0 0,-1-1,0 1,1 1,-1-1,0 0,0 1,0-1,0 1,0 0,0 0,0 0,0 1,0-1,0 1,-1-1,1 1,0 0,0 0,-1 1,1-1,0 1,0-1,0 1,-1 0,1 0,0 0,-2 2,-81 58,80-55,0 0,0 1,1 0,0 0,0 0,1 0,-1 1,2 0,-1 0,1 0,0 1,1-1,0 0,0 1,1 0,0-1,1 1,0 0,0 0,0-1,1 1,1 0,0-1,0 1,0-1,1 0,0 0,1 0,0 0,5 7,-4-9,1 0,-1-1,2 1,-1-1,0 0,1-1,0 0,0 0,0 0,1-1,-1 0,1-1,0 1,-1-2,1 1,0-1,0 0,0 0,0-1,0-1,0 1,2-1,16 0,-1-2,0 0,0-1,0-2,0-1,-1 0,0-2,-1-1,17-9,-6 1,-1-1,-1-2,-1-1,-1-1,-1-2,-1-1,-1-1,-1-1,-2-2,4-7,-23 31,-1 0,0-1,0 0,0 0,-1 0,0 0,0-1,0 1,-1-1,-1 1,1-1,-1 0,0 0,-1 0,0 0,0 0,-1 1,0-1,0 0,-1 0,0 1,0-1,-1 1,0-1,0 1,-3-3,4 8,-1-1,0 1,0 0,0 0,0 0,0 0,0 1,0-1,-1 1,1 0,-1 0,1 0,-1 0,1 1,-1-1,1 1,-1 0,0 0,1 0,-1 1,1-1,-1 1,1 0,-1 0,1 0,-1 0,1 0,0 1,0 0,0 0,0 0,0 0,-1 1,-86 89,78-75,1 1,1 0,0 1,1 0,2 1,-1-1,2 2,1-1,-2 12,8-22,0 0,1 1,0-1,1 0,0 0,0 0,1 0,0-1,1 1,0-1,1 0,0-1,0 1,0-1,1 0,1-1,-1 0,1 0,1 0,-1-1,1-1,0 1,0-1,0-1,1 0,0 0,0-1,0 0,0 0,0-1,1-1,1 0,-8 0,3 0,0 1,1-1,-1-1,0 0,1 0,-1 0,0 0,0-1,1-1,-1 1,0-1,0 0,0-1,-1 0,1 0,1-1,4-9</inkml:trace>
  <inkml:trace contextRef="#ctx0" brushRef="#br0" timeOffset="1580.818">2456 56,'14'-8,"1"0,1 1,-1 1,1 0,0 1,0 1,0 0,1 2,0-1,14 1,-28 2,-1 0,1 0,-1-1,1 1,-1 1,1-1,-1 0,1 1,-1-1,0 1,1 0,-1 0,0 0,1 0,-1 0,0 0,0 0,0 1,0-1,0 1,0 0,0 0,-1-1,1 1,-1 0,1 0,-1 0,0 1,0-1,0 0,0 0,0 1,0-1,-1 1,1-1,-1 0,1 1,-1 0,-13 98,10-90,1-6,-1 0,1 0,0 0,0 0,1 0,-1 1,1-1,0 0,1 1,-1-1,1 1,0-1,1 1,-1-1,1 1,0-1,0 0,1 1,0-1,0 0,0 0,0 0,1 0,0-1,0 1,0-1,0 1,1-1,0 0,0-1,0 1,0-1,4 3,74 3,-57-9</inkml:trace>
  <inkml:trace contextRef="#ctx0" brushRef="#br0" timeOffset="1967.797">3726 169,'-313'383,"93"-145,92-128,110-97</inkml:trace>
  <inkml:trace contextRef="#ctx0" brushRef="#br0" timeOffset="2317.845">3133 198,'10'40,"2"-1,1 0,2-1,2 0,2-2,0 0,3-1,1-1,1-1,28 28,109 52,-5 17,-143-116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1,'5'38,"-3"23,-3 5,0-4,0-7,-1-8,1-13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7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1,'10'24,"2"8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8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0 453,'266'-396,"-266"396,0 1,0-1,0 1,0-1,0 1,1-1,-1 1,0-1,0 1,0-1,1 0,-1 1,0-1,1 0,-1 1,0-1,1 1,-1-1,0 0,1 0,-1 1,1-1,-1 0,0 0,1 1,-1-1,1 0,-1 0,1 0,-1 0,1 0,-1 0,1 0,-1 0,1 0,-1 0,1 0,-1 0,0 0,1 0,-1 0,1 0,-1-1,1 1,-1 0,1 0,-1 0,0-1,1 1,-1 0,0-1,1 1,-1 0,0-1,1 1,-1-1,0 1,1 0,-1-1,0 1,0-1,0 1,1-1,-1 1,0 0,0-1,0 1,0-1,0 1,0-1,1 42,-2-34,-2 46,6 98,-2-148,-1 1,1-1,0 0,1 0,-1 1,1-1,-1 0,1 0,0 0,0 0,0-1,1 1,-1-1,0 1,1-1,0 0,0 0,-1 0,1 0,0 0,1-1,-1 1,0-1,0 0,1 0,-1 0,0 0,1-1,-1 1,1-1,-1 0,1 0,-1 0,1-1,-1 1,1-1,1 0,5-2,1 1,-1-1,0-1,0 0,0 0,-1-1,1 0,-1-1,0 0,-1 0,8-8,104-143,-88 124,-16 18</inkml:trace>
  <inkml:trace contextRef="#ctx0" brushRef="#br0" timeOffset="606.797">1101 1,'-16'6,"-1"1,1 1,0 0,1 1,0 1,1 1,0 0,0 1,1 0,1 1,0 0,1 1,0 0,1 1,1 0,0 1,1 0,1 0,-4 13,10-25,0 1,0-1,0 0,1 1,0-1,0 1,0-1,1 0,-1 1,1-1,0 0,0 1,1-1,-1 0,1 0,0 0,0 0,0 0,1-1,-1 1,1-1,0 1,0-1,0 0,0 0,1 0,-1 0,1-1,0 0,-1 1,1-1,0-1,0 1,1-1,-1 1,0-1,0 0,1-1,-1 1,0-1,1 0,-1 0,2 0,12-2,0-2,-1 0,1 0,-1-2,0 0,-1-1,1-1,-1 0,-1-1,1-1,-2 0,1-1,-2-1,1 0,-1-2,46-32,46-30,-105 75,1 1,0-1,0 1,-1-1,1 1,0-1,0 1,0 0,0-1,0 1,0 0,-1 0,1-1,0 1,0 0,0 0,0 0,0 0,0 0,0 1,0-1,0 0,0 0,0 0,0 1,-1-1,1 1,0-1,0 1,0-1,-1 1,1-1,0 1,0 0,-1-1,1 1,-1 0,1-1,-1 1,1 0,-1 0,1 0,-1 0,1-1,-1 1,0 0,0 0,1 0,-1 0,5 53,-5-47,-25 212,10-124,-58 568,70-575,-17 111,7-168,13-31,0 0,-1 1,1-1,0 0,-1 1,1-1,0 0,-1 1,1-1,-1 0,1 1,0-1,-1 0,1 0,-1 0,1 0,-1 1,1-1,0 0,-1 0,1 0,-1 0,1 0,-1 0,1 0,-1 0,1 0,-1 0,1 0,-1-1,1 1,-1 0,1 0,0 0,-1-1,1 1,-1 0,1 0,0-1,-1 1,1 0,0-1,-1 1,1 0,0-1,-1 1,1-1,0 1,0 0,0-1,-1 1,1-1,0 1,0-1,0 1,0-1,0 1,0-1,0 1,0 0,0-1,0 0,-8-20,1-1,1 0,1 0,1-1,1 1,1-1,0 0,2 0,1 0,1 1,1-1,1 0,1 1,0 0,2 0,1 0,0 1,2 1,0-1,2 1,1 0,-7 11,1 1,0 0,1 0,0 1,0 0,0 0,1 1,0 0,1 0,-1 1,1 0,0 1,0 0,0 1,1 0,-1 0,3 1,184-9,-188 11,16 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6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72,'-9'11,"1"1,1 0,0 0,0 1,2 0,-1 0,2 0,0 1,-2 11,3-14,-5 21,2 1,1 0,2 0,1 0,2 0,1 0,2 7,-2-32,1 0,0 0,1-1,0 1,0-1,1 1,0-1,0 0,0-1,1 1,0-1,0 0,1 0,0 0,0-1,0 0,1 0,-1 0,1-1,0 0,1-1,-1 1,1-1,-1-1,1 1,0-1,0-1,0 1,0-2,0 1,0-1,0 0,0 0,0-1,0-1,0 1,0-1,0 0,0-1,-1 0,1 0,-1 0,0-1,2-2,17-9,0-1,-1-2,-1 0,-1-2,-1 0,0-1,-2-2,15-19,-20 22,-1-1,0 0,-2-1,0-1,-2 0,0 0,-2-1,0 0,2-16,-22-44,11 79,2 3</inkml:trace>
  <inkml:trace contextRef="#ctx0" brushRef="#br0" timeOffset="648.894">1106 15,'15'-10,"-21"6,-28 8,-134 84,161-84,0 1,0 1,1-1,-1 1,1 0,1 0,-1 1,1 0,0 0,1 0,-1 1,0 3,4-8,-1 0,1 1,0-1,1 0,-1 1,1-1,-1 0,1 1,0-1,0 1,1-1,-1 1,1-1,-1 0,1 1,0-1,0 0,1 1,-1-1,1 0,0 0,-1 0,1-1,0 1,1 0,-1-1,0 1,1-1,0 0,-1 1,1-2,0 1,81 37,-78-38,0 0,0 1,0-1,0 1,0 0,0 0,0 1,-1 0,0 0,1 0,-1 1,0-1,-1 1,1 1,-1-1,1 0,-1 1,-1 0,1 0,-1 0,1 1,-2-1,1 1,-1-1,1 1,-1 0,-1 0,1 0,-1 2,-2 2,-1-1,0 0,0 1,-1-1,-1 0,1 0,-1-1,-1 1,1-1,-1 0,-1 0,0-1,0 1,0-1,-1-1,0 1,0-1,-1 0,0-1,0 0,0 0,0 0,-1-1,0-1,0 1,0-1,0-1,0 0,-1 0,1-1,-1 0,1-1,-5 0,12 1,0-1,0 0,0 0,0 0,0 0,0 0,0 0,0-1,0 1,1-1,-1 1,0-1,0 0,0 1,0-1,1 0,-1 0,0 0,1-1,-1 1,1 0,-1-1,1 1,0-1,0 1,-1-1,1 1,0-1,0 0,1 0,-1 1,0-1,1 0,-1 0,1 0,-1 0,1 0,0 0,0-1,2-12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232 214,'-1'0,"1"1,0-1,-1 1,1-1,0 1,-1-1,1 1,0-1,0 1,-1-1,1 1,0-1,0 1,0-1,0 1,0 0,0-1,0 1,0-1,0 1,0-1,0 1,0 0,0-1,0 1,0-1,1 1,-1-1,0 1,0-1,1 1,-1-1,0 1,1-1,-1 1,1-1,-1 0,0 1,1-1,-1 1,1-1,-1 0,1 0,-1 1,1-1,-1 0,1 0,-1 0,1 1,0-1,-1 0,1 0,-1 0,1 0,-1 0,1 0,0 0,-1 0,1 0,-1-1,41 7,-41-6,17-1,0-1,0-1,0-1,-1-1,0 0,0-1,0 0,-1-1,1-1,-2-1,1 0,-2-1,1 0,-1-1,0-1,-1 0,-1 0,0-1,8-13,21-45,-40 72,-1-1,1 0,0 0,-1 1,1-1,0 0,0 0,-1 1,1-1,0 0,0 1,-1-1,1 1,0-1,0 0,0 1,0-1,0 1,0-1,-1 0,1 1,0-1,0 1,0-1,0 0,1 1,-1-1,0 1,0-1,0 1,0-1,0 0,0 1,1-1,-1 0,0 1,0-1,0 0,1 1,-1-1,0 0,1 1,-1-1,0 0,1 0,-1 1,0-1,1 0,-1 0,0 0,1 1,-1-1,1 0,-1 0,0 0,1 0,-1 0,1 0,-1 0,1 0,-1 0,0 0,1 0,-1 0,1 0,-1 3,-25 279,15 62,9-167,-8-1,-16 66,18-196,-2 0,-2-1,-1 0,-3-1,-8 13,16-41,-1 1,-1-2,-1 1,0-1,-1-1,-1 0,0 0,-1-1,0-1,-1 0,0-1,-1 0,0-1,-17 8,17-11,0-1,-1 0,1-1,-1-1,0 0,-1-1,-10 1,21-4,0 1,0-1,0 0,0 0,-1-1,1 0,0 0,0-1,1 1,-1-1,0 0,0-1,1 1,0-1,-1 0,1-1,0 1,0-1,1 0,-1 0,1-1,0 1,-1-6,1 1,1 0,0-1,0 1,1-1,0 0,0 0,1 0,1 0,-1 0,2 0,-1 0,2 0,-1 0,1 0,1 0,2-8,4-3,1-1,0 2,1 0,2 0,0 1,1 0,1 1,0 1,1 0,9-5,-8 4,24-25,2 2,2 1,2 3,1 2,16-7,96-56,-136 85</inkml:trace>
  <inkml:trace contextRef="#ctx0" brushRef="#br0" timeOffset="298.325">1107 778,'-47'44,"2"1,2 2,-26 40,11 10,57-94,-1-1,1 1,0 0,0 0,0 1,1-1,-1 0,1 0,0 0,-1 0,1 1,1-1,-1 0,0 0,1 0,0 0,-1 0,1 0,0 0,1 0,-1 0,1 0,-1 0,1 0,0-1,0 1,0-1,0 1,0-1,1 0,-1 0,3 2,3-2,0-1,1 1,-1-1,1-1,-1 1,1-1,-1-1,1 0,-1 0,1-1,-1 1,0-2,0 1,0-1,0-1,0 1,-1-1,0-1,0 1,0-1,0-1,0 1,-1-1,0 0,-1-1,4-4,0 2,-1 0,0 0,0-1,-1 0,-1 0,0-1,0 0,-1 0,0-1,-1 1,-1-1,0 0,0 0,-1 0,0 0,-1 0,-1-1,0 1,-1 0,0 0,0-1,-2 1,1 0,-2 1,1-1,-3-4,-6-2</inkml:trace>
  <inkml:trace contextRef="#ctx0" brushRef="#br0" timeOffset="571.859">1276 1202,'75'-134,"27"-72,-99 199,1 1,-1-1,1 1,1 0,-1 0,1 0,0 1,0-1,1 1,-1 1,1-1,0 1,0 0,1 0,0 1,-1-1,1 2,0-1,0 1,0 0,1 0,-1 1,0 0,8 0,1 5</inkml:trace>
  <inkml:trace contextRef="#ctx0" brushRef="#br0" timeOffset="868.465">2010 778,'-15'3,"0"0,0 1,0 1,1 0,-1 1,1 0,1 1,-1 1,1 0,0 1,1 0,0 1,1 0,0 1,0 1,1-1,1 2,0-1,0 2,7-9,1-1,-1 1,1-1,0 1,0-1,1 1,-1-1,1 1,0 0,0-1,1 1,-1 0,1-1,0 1,0-1,1 0,-1 1,1-1,0 0,0 0,1 0,-1 0,1 0,0 0,0-1,0 1,0-1,1 0,-1 0,1 0,0 0,1 0,2 2,1 0,0-1,0 0,1 0,0 0,-1-1,1 0,0-1,0 0,1-1,-1 0,0 0,0-1,1 0,8-1,0-3,0 0,0-1,0-1,0 0,-1-2,0 0,-1-1,0 0,10-8,-7 3</inkml:trace>
  <inkml:trace contextRef="#ctx0" brushRef="#br0" timeOffset="1251.901">2264 977,'22'1,"1"-1,0-1,-1-1,0 0,1-2,-1-1,0 0,-1-2,1-1,-2 0,20-11,-35 15,0 0,-1 0,1 0,-1 0,0-1,0 0,0 0,-1 0,0 0,0-1,0 1,-1-1,0 0,0 1,0-1,-1 0,0 3,0 0,-1 1,0-1,0 0,0 1,0-1,0 0,0 1,-1-1,1 1,-1-1,0 0,0 1,0-1,0 1,0 0,0-1,-1 1,1 0,-1 0,0 0,1 0,-1 0,0 0,0 0,0 1,-1-1,1 1,0-1,0 1,-1 0,1 0,-1 0,1 0,-1 1,1-1,-2 0,-6 1,-1 0,1 0,-1 1,1 0,0 1,0 0,0 1,0 0,0 1,0 0,1 0,-1 1,1 0,0 1,1 0,0 0,-1 1,2 0,-1 0,1 1,1 0,-1 0,0 2,1-4,0 0,0 0,1 1,0 0,0 0,0 0,1 1,0 0,1-1,0 1,0 1,0-1,1 0,1 1,-1-1,1 1,1-1,0 1,0-1,0 1,1-1,0 1,2 6,1-12,-1 1,1-1,0 0,0 0,0 0,0 0,0-1,1 1,-1-1,1 0,-1-1,1 1,0-1,0 0,0 0,0-1,-1 1,1-1,0 0,0 0,21 1</inkml:trace>
  <inkml:trace contextRef="#ctx0" brushRef="#br0" timeOffset="1682.909">3082 638,'-59'40,"48"-35,1 1,0 0,1 0,-1 1,1 0,0 1,1 0,0 0,1 1,-1 0,1 0,1 1,0 0,-1 3,7-9,0 0,1 0,-1 0,1 0,0 0,0-1,0 1,1 0,-1 0,1-1,0 1,0-1,0 0,0 1,1-1,-1 0,1 0,0 0,0-1,0 1,0-1,0 0,1 0,-1 0,1 0,-1 0,1-1,0 1,0-1,0 0,-1 0,1-1,0 1,0-1,2 0,24 11,74 60,-102-68,1-1,-1 1,1-1,-1 1,0 0,0 0,-1 0,1 0,0 0,-1 0,0 0,0 1,0-1,0 1,0-1,-1 0,0 1,1-1,-1 1,0-1,-1 1,1-1,-1 1,1-1,-1 0,0 1,0-1,-1 0,1 0,-1 1,1-1,-1 0,-2 2,-4 2,0-1,0 0,-1 0,0-1,0 0,0 0,-1-1,1 0,-1-1,0 0,0 0,0-1,0-1,-1 1,1-2,-4 0,-101-3,90-4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751 339,'-51'5,"1"2,1 2,0 2,-10 6,9-4,-292 86,263-70,79-29,-1 0,1 1,-1-1,1 0,0 1,-1-1,1 0,0 1,-1-1,1 1,0-1,0 1,0-1,-1 1,1-1,0 1,0-1,0 1,0-1,0 1,0-1,0 1,0 0,0-1,0 1,0-1,0 1,0-1,1 1,-1-1,0 1,0-1,0 1,1-1,-1 0,0 1,1-1,-1 1,0-1,1 0,-1 1,1-1,-1 0,0 1,1-1,-1 0,1 0,-1 1,1-1,-1 0,1 0,-1 0,1 0,-1 0,1 1,-1-1,1 0,0 0,33 10,228 23,-259-33,3 0,-1 0,1 1,0-1,-1 1,1 0,-1 1,0 0,1-1,-1 2,0-1,0 0,0 1,0 0,-1 0,1 1,2 2,-7-4,0 1,0-1,0 1,-1-1,1 1,-1-1,0 0,1 1,-1-1,0 0,-1 0,1 1,0-1,0 0,-1 0,0 0,1-1,-1 1,0 0,0-1,0 1,-1 0,-2 3,-217 182,63-70,159-117,-1 0,1 1,-1-1,0 1,1-1,0 1,-1-1,1 1,-1-1,1 1,-1-1,1 1,0-1,0 1,-1 0,1-1,0 1,0 0,-1-1,1 1,0 0,0-1,0 1,0 0,0-1,0 1,0 0,0-1,1 1,-1 0,0-1,0 1,0-1,1 1,-1 0,0-1,1 1,-1-1,1 1,-1-1,0 1,1-1,-1 1,1-1,-1 1,1-1,0 0,-1 1,1-1,-1 0,1 1,0-1,-1 0,1 0,-1 0,1 1,0-1,-1 0,1 0,0 0,45 5,-44-5,22 1,-1-2,1 0,-1-1,1-1,-1-2,0 0,0-1,-1-2,0 0,0-1,-1-1,0-1,-1-1,-2-2</inkml:trace>
  <inkml:trace contextRef="#ctx0" brushRef="#br0" timeOffset="306.722">157 1,'35'419,"-26"-334,17 190,-9 116,-17-337,-3-1,-2 1,-2-1,-2 0,-5 6,-4 30,15-66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9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0,'-57'17,"27"-10,0 2,0 1,1 1,1 1,0 2,0 1,1 1,24-15,0 0,1 0,-1 0,1 1,0-1,-1 0,1 1,0 0,0-1,0 1,0 0,0 0,0 0,1 1,-1-1,1 0,-1 0,1 1,0-1,0 1,0-1,0 1,0 0,1-1,-1 1,1 0,0 0,0-1,0 1,0 0,0-1,0 1,1 0,-1 0,1-1,0 1,0-1,0 1,0-1,0 1,1-1,-1 0,1 1,0-1,-1 0,1 0,1 1,98 40,-89-40,0 0,-1 1,1 1,-1-1,0 2,0 0,0 0,-1 1,0 0,0 0,-1 1,0 1,-1 0,1 0,3 6,-10-12,0 1,0 0,-1 0,1 0,-1 0,0 0,0 0,0 0,-1 0,1 0,-1 0,0 0,0 0,0 1,-1-1,1 0,-1 0,0 0,-1 0,1 0,0 0,-1 0,0-1,0 1,0 0,-1-1,1 0,-1 1,-1 0,-4 4,1-1,-1-1,-1 1,1-1,-1-1,0 0,-1 0,1-1,-1 0,0 0,-4 0,-155 13,142-17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6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1298,'4'-28,"1"0,0 0,3 1,0 0,1 0,2 1,1 0,1 1,1 0,1 1,18-22,-12 17,2 0,2 1,0 1,2 1,16-11,83-89,-125 125,-1 0,0 0,1 0,-1-1,1 1,0 0,-1 0,1 0,0 1,-1-1,1 0,0 0,0 0,0 0,0 1,0-1,0 0,0 1,0-1,0 1,0-1,0 1,0 0,0-1,0 1,0 0,1 0,-1 0,0-1,0 1,0 1,0-1,1 0,-1 0,0 0,0 1,0-1,0 0,0 1,0-1,0 1,1-1,-2 1,1 0,0-1,0 1,0 0,0 0,0 0,0 0,-1-1,1 1,0 0,-1 1,2 9,0 0,-2 0,1 0,-1 0,-1 0,0 0,0 0,-1 0,-3 9,-2 17,0 12,1 0,4 1,1 0,3 16,-2-63,0-1,0 0,0 0,1 1,-1-1,0 0,1 0,0 0,-1 0,1 1,0-1,0 0,0 0,0 0,1-1,-1 1,0 0,1 0,-1-1,1 1,0-1,0 1,-1-1,1 0,0 0,0 0,0 0,0 0,0 0,1 0,-1-1,0 1,0-1,0 1,1-1,-1 0,0 0,0 0,1 0,-1 0,0-1,0 1,0-1,1 1,0-2,94-50,-37-6,-2-3,-3-2,34-52,7-7,-96 123,-1 0,1 0,0 0,0 0,0 0,0 0,0-1,0 1,0 0,0 0,0 0,0 0,1 0,-1-1,0 1,1 0,-1 0,0 0,1-1,-1 1,1 0,-1 0,1-1,-1 1,1 0,0-1,-1 1,1-1,0 1,0-1,-1 1,1-1,0 0,0 1,0-1,-1 0,1 0,0 1,0-1,0 0,0 0,0 0,0 0,-1 0,1 0,0 0,0 0,0-1,0 1,0 0,-1 0,1-1,0 1,0 0,0-1,-1 1,1-1,0 1,-1-1,1 0,0 1,-1-1,1 0,-1 1,1-1,-1 0,-7 42,-3 0,-1-1,-2 0,-16 33,-30 98,58-169,-1 1,1 0,0-1,0 1,1 0,-1 0,0 0,1 0,0 0,0 0,0 0,0 0,0-1,0 1,1 0,0 0,-1 0,1 0,0 0,0-1,1 1,-1 0,1-1,-1 1,1-1,0 0,0 1,0-1,0 0,0 0,0 0,0 0,1-1,-1 1,1-1,-1 1,1-1,0 0,0 0,-1 0,1 0,0-1,0 1,0-1,0 0,1 1,14-4</inkml:trace>
  <inkml:trace contextRef="#ctx0" brushRef="#br0" timeOffset="314.795">1355 734,'-12'27,"0"0,2 0,1 1,2 0,0 1,2-1,1 1,2 0,0 1,2-1,2 10,-2-34,0-1,1 1,0 0,0 0,0-1,0 1,1-1,-1 1,1-1,1 0,-1 1,0-1,1 0,0-1,0 1,0 0,0-1,1 1,-1-1,1 0,0-1,0 1,0 0,0-1,1 0,-1 0,0 0,1-1,-1 0,1 1,0-2,0 1,-1 0,2-1,13-4,-1 0,1-1,-1-1,0-1,0-1,-1 0,0-1,0-1,-1-1,-1 0,0-1,0 0,-1-1,-1-1,0-1,-1 1,0-2,5-9,-12 19,0 0,0-1,0 1,-1-1,1 0,-2 0,1 0,-1-1,0 1,-1-1,0 0,0 1,0-1,-1 0,-1 0,1 0,-1 0,0 0,-1 0,0 0,0 0,-1 0,0 0,0 0,-1 1,0-1,0 1,-1 0,-3-5,2 5,-1 1,0-1,0 1,-1 0,1 1,-1-1,0 1,-1 1,1-1,-1 1,0 1,0-1,0 1,-1 1,1 0,-1 0,1 0,-1 1,0 1,1-1,-1 1,0 1,1-1,-1 2,0-1,1 1,-1 0,1 1,0 0,0 1,0-1,0 1,-4 4,-57 54,54-44</inkml:trace>
  <inkml:trace contextRef="#ctx0" brushRef="#br0" timeOffset="901.777">1722 1214,'86'-132,"6"3,38-33,-37 51,-92 111,0 0,1 0,-1 0,0 1,0-1,0 0,0 0,0 1,0-1,1 1,-1-1,0 1,0 0,0-1,0 1,-1 0,1 0,0-1,0 1,0 0,-1 0,1 0,0 0,-1 0,1 0,-1 0,1 0,-1 0,1 0,-1 1,0-1,0 0,0 0,1 0,-1 0,0 1,0-1,-1 0,1 0,0 0,0 0,0 1,-1-1,1 0,-1 0,1 0,-1 0,1 0,-1 0,0 0,1 0,-1 0,-9 46,5-33,2 0,0 1,0-1,1 1,1 0,1-1,0 1,1 0,2 14,-2-26,0 0,0 0,0 0,0-1,0 1,1 0,-1-1,1 1,-1-1,1 1,0-1,0 0,0 0,0 0,1 0,-1 0,1 0,-1-1,1 1,-1-1,1 0,0 0,0 0,-1 0,1 0,0 0,0-1,0 1,0-1,0 0,0 0,0 0,0-1,0 1,0 0,0-1,1 0,7-2,-1 0,1-1,-1 0,1-1,-1 0,-1 0,1-1,-1 0,4-5,159-148,-54 47,-118 111,0 1,0-1,1 1,-1-1,0 1,0-1,0 1,0-1,1 1,-1-1,0 1,0 0,1-1,-1 1,0-1,1 1,-1 0,1-1,-1 1,0 0,1-1,-1 1,1 0,-1 0,1-1,-1 1,1 0,-1 0,1 0,-1 0,1 0,-1 0,1-1,-1 1,1 0,-1 1,1-1,-1 0,1 0,-1 0,1 0,-1 0,1 0,-1 1,1-1,-1 0,1 0,-1 1,1-1,-1 0,0 1,1-1,-1 0,0 1,1-1,-1 1,0-1,1 0,-1 1,0-1,0 1,3 36,-3-31,-17 144,1 46,16-191,1 0,-1 0,1 0,0 0,0 0,1-1,-1 1,1 0,0-1,0 0,1 1,-1-1,1 0,0 0,0 0,1 0,-1-1,1 0,-1 1,1-1,0 0,0-1,1 1,-1-1,1 0,-1 0,1 0,2 0,16 4</inkml:trace>
  <inkml:trace contextRef="#ctx0" brushRef="#br0" timeOffset="1402.61">2964 931,'54'-20,"0"-2,-1-3,-2-2,0-3,-2-1,6-8,-36 24,68-61,-84 73,0 0,-1-1,1 1,-1-1,1 0,-1 0,0 1,0-1,-1 0,1-1,-1 1,0 0,0 0,0-1,-1 1,0 0,0-1,0 1,0 0,0-1,-1 1,0 0,0-2,-2 2,0 1,0-1,0 1,-1 0,1 0,-1 0,0 0,1 1,-1 0,-1 0,1 0,0 0,0 0,-1 1,1 0,-1 0,1 0,-1 0,1 1,-1 0,1 0,-1 0,0 0,1 1,-1 0,1 0,-1 0,1 0,0 1,-1 0,1 0,0 0,-1 1,-24 10,1 0,1 2,1 1,0 2,1 0,0 2,2 0,1 2,0 0,2 2,0 1,8-10,1 0,1 1,0 0,1 1,1 0,1 1,0-1,1 1,1 1,1-1,0 1,2 0,-1 17,3-29,1 0,-1 0,1 1,1-1,0 0,0 0,0-1,1 1,-1 0,2-1,-1 0,1 1,0-1,0-1,1 1,-1-1,1 1,1-1,-1-1,1 1,-1-1,1 0,1 0,-1-1,0 0,5 2,3 1,1-1,1-1,-1 0,0-1,1 0,0-1,-1-1,1-1,0 0,0-1,10-2,124-43,-121 32</inkml:trace>
  <inkml:trace contextRef="#ctx0" brushRef="#br0" timeOffset="1821.121">3444 1101,'82'-47,"-3"-3,50-42,-104 72,-1-1,-1-2,-1 0,-1-1,-1-1,-1 0,-1-2,-2 0,11-23,-18 22,-10 28,1 0,0 1,0-1,0 0,-1 0,1 0,0 0,-1 0,1 1,0-1,0 0,-1 0,1 0,0 0,-1 0,1 0,0 0,0 0,-1 0,1 0,0 0,-1 0,1-1,0 1,0 0,-1 0,1 0,0 0,0 0,-1-1,1 1,0 0,0 0,0 0,-1 0,1-1,0 1,0 0,0 0,-1-1,1 1,0 0,0 0,0-1,0 1,0 0,0-1,0 1,0 0,0 0,0-1,0 1,0 0,0-1,-9 12,1 0,0 1,0 0,2 0,-1 0,2 1,-1 0,2 0,0 1,-2 9,5-16,-1 0,1 0,1 0,-1 0,1 0,0 0,1 0,0 0,0 0,0 0,1 0,0 0,0-1,1 1,0-1,0 1,0-1,1 0,0 0,0-1,1 1,-1-1,1 0,1 0,-1 0,0-1,1 0,0 0,0 0,0-1,1 0,-1 0,1 0,0-1,-1 0,1 0,0-1,0 0,0 0,0-1,0 0,1 0,-1 0,0-1,1-1,13-3,0-2,-1 0,0-1,0-2,0 0,-2 0,1-2,15-13,0 2,-17 9,0 0,-1-1,-1-1,0 0,-1-1,-1-1,-1 0,0-1,6-14,-8 14</inkml:trace>
  <inkml:trace contextRef="#ctx0" brushRef="#br0" timeOffset="2100.415">4854 0,'-12'97,"-12"92,2 165,23-324,2 0,1 0,1 0,1-1,2 0,1 0,2 0,10 19,-12-10,-12-24</inkml:trace>
  <inkml:trace contextRef="#ctx0" brushRef="#br0" timeOffset="2283.657">4516 678,'38'-20,"32"-10,9-5,-4 2,-6 8,-9 8,-10 7,-9 5,-7 3,-3 2,-4 2,0 4,-1 2,-5-1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0:0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1185 313,'-196'418,"59"-159,-63 79,167-281,35-46,13-23,182-257,-165 224</inkml:trace>
  <inkml:trace contextRef="#ctx0" brushRef="#br0" timeOffset="447.671">1129 369,'-1'60,"13"226,-4-238,1 23,4-1,3 0,23 62,-38-126,1 1,1 0,0 0,0-1,0 1,0-1,1 0,0 0,0 0,1-1,0 0,0 0,0 0,0 0,1-1,0 1,0-2,0 1,0-1,1 1,-1-2,1 1,0-1,0 0,0 0,0-1,0 0,0 0,0-1,0 0,0 0,1-1,3 0,10-12,1 0,-2-2,0 0,-1-1,0-1,-2-1,0 0,0-1,-2-1,-1-1,0 0,-2 0,0-2,6-17,9-26,-2-2,-3-1,-3-1,-4 0,-2-1,-4-1,-2 0,-4-64,19-51,-2 140,-7 35</inkml:trace>
  <inkml:trace contextRef="#ctx0" brushRef="#br0" timeOffset="4367.959">2005 1188,'8'0,"23"1,0-1,0-1,0-2,0-1,-1-2,1 0,22-10,-32 9,0-2,0 0,-1-2,0 0,-1-1,0-1,-1-1,0-1,-2 0,1-1,11-16,-24 29,0-1,-1 0,1 1,-1-1,0-1,0 1,0 0,-1-1,1 1,-1-1,0 0,-1 0,1 1,-1-1,0 0,0-1,-1 1,1 0,-1 0,0 0,0 0,-1 0,0 0,0 0,0 0,0 0,-1 0,0 0,0 0,0 1,0-1,-1 1,0-1,-1 0,-1 0,1 1,-1 1,-1-1,1 1,0 0,-1 0,1 0,-1 1,0 0,0 0,0 0,0 1,0 0,0 0,-1 1,1-1,0 2,0-1,0 0,-1 1,1 0,0 1,0-1,0 1,0 0,-5 4,-7 1,1 2,0 1,1 0,0 1,0 0,1 2,1 0,-1 2,0 1,1 1,0 1,1 0,1 1,1 0,1 1,1 0,0 1,2 0,0 0,2 0,0 1,1 3,3-17,0 0,1 1,0-1,0 0,1 0,0 1,0-1,1 0,1 0,-1 0,1 0,0-1,1 1,0-1,0 0,0 0,1 0,0 0,1-1,-1 0,1 0,0-1,1 1,-1-1,1-1,0 1,7 3,3-2,-1 0,1-1,1 0,-1-1,0-2,1 1,0-2,-1 0,1-1,0-1,0-1,-1-1,1 0,-1-1,0 0,0-2,5-2,10-6,-1-1,0-2,-1-1,-1-1,-1-1,0-2,-2 0,9-12,-34 33,23-21,0 0,-2-2,-1-1,-1 0,-1-2,-1 0,-1-1,3-9,-23 17,-20 44,5 8,3 1,0 0,2 1,-6 27,17-57,1 0,-1 0,1 0,0 1,0-1,1 0,-1 1,1-1,0 1,0-1,0 1,1-1,-1 1,1-1,0 0,1 1,-1-1,1 0,0 0,0 0,0 0,0 0,1-1,-1 1,1 0,0-1,0 0,0 0,1 0,-1 0,1-1,0 1,-1-1,1 0,0 0,0 0,1 0,-1-1,1 1,5-1,-1 1,1-2,-1 1,1-1,-1-1,1 1,-1-2,1 1,-1-1,0-1,0 0,0 0,0-1,0 0,-1 0,0-1,0 0,0-1,2-1,126-132,-136 138,0 0,0 0,1 0,-1 0,0 0,1 0,-1 0,1 0,-1 0,1 0,0 0,-1 0,1 0,0 1,-1-1,1 0,0 0,0 1,0-1,0 1,0-1,0 0,0 1,0 0,0-1,0 1,0 0,0-1,0 1,0 0,0 0,0 0,0 0,0 0,1 0,-1 0,0 0,0 1,0-1,0 0,0 1,0-1,0 0,0 1,0-1,0 1,0 0,-1-1,1 1,0 0,0 0,0-1,-1 1,1 0,0 0,0 1,8 41,-9-38,1 1,-1 0,1-1,1 1,-1-1,1 0,0 1,0-1,0 0,1 0,0 0,0-1,0 1,1-1,-1 1,1-1,0 0,0 0,2 0,5 2,1-2,0 0,0 0,0-1,0 0,0-1,1 0,-1-1,1-1,-1 0,1-1,-1 0,1 0,-1-2,0 1,0-2,0 1,0-2,-1 0,1 0,-1-1,-1 0,1-1,8-7,-2 5,0-1,-1-1,0-1,-1 0,-1-1,0 0,0-1,-1-1,-1 0,-1-1,0 0,-1-1,0 0,-2 0,0-1,-1 0,-1-1,0 1,0-10,-4 3</inkml:trace>
  <inkml:trace contextRef="#ctx0" brushRef="#br0" timeOffset="5433.924">5589 877,'3'-6,"4"-3,-1-1,0 0,-1 0,0-1,-1 1,0-1,-1 0,0 0,0 0,-2 0,1-1,-1-8,-1 18,0 0,0 1,0-1,0 0,0 1,0-1,-1 0,1 1,-1-1,1 1,-1-1,0 1,0-1,0 1,1-1,-1 1,0 0,-1-1,1 1,0 0,0 0,-1 0,1 0,0 0,-1 0,1 0,-1 0,1 1,-1-1,1 0,-1 1,0 0,1-1,-1 1,0 0,1 0,-1 0,0 0,1 0,-1 0,0 0,-65 28,40-7,0 2,1 0,1 2,2 0,-16 23,27-33,2 1,0 1,1 0,1 0,1 1,0 0,1 0,1 1,1-1,0 1,1 0,2 0,0 0,1 16,0-31,0 0,0 0,0 1,1-1,-1 0,1 0,0 0,1 1,-1-1,1-1,-1 1,1 0,1 0,-1 0,0-1,1 0,0 1,-1-1,1 0,1 0,-1 0,0-1,1 1,-1-1,1 0,0 0,0 0,-1 0,1-1,1 0,-1 1,0-1,0-1,0 1,1-1,-1 0,0 1,0-2,1 1,2-1,8-6,0 0,-1-1,0-1,-1 0,1-1,-2 0,0-1,0-1,-1 0,0 0,-1-1,0 0,-1-1,-1 0,0 0,-1-1,0-2,25-37,-13 20,2 1,2 1,1 1,1 1,2 1,0 2,2 0,22-14,-49 39,0 1,-1 0,1 0,0 0,0 0,0 0,0 0,0 0,1 1,-1-1,0 1,0-1,0 1,0 0,1 0,-1 0,0 0,0 0,0 1,1-1,-1 1,0-1,0 1,0 0,0 0,0 0,0 0,0 0,0 0,-1 0,1 1,0-1,-1 1,1-1,-1 1,1 0,-1 0,0-1,0 1,0 0,0 0,0 0,0 0,0 0,-1 0,1 1,-1-1,1 0,-1 0,0 0,0 2,4 230,-24 326,15-485,-4 0,-3-1,-15 49,20-100,0 0,-1 0,-2-1,0 0,-1-1,-2 0,0-1,-1 0,0-1,-2-1,0 0,-2-1,-8 7,21-19,-1 1,1-1,-1 0,0-1,-1 1,1-1,-1 0,0-1,0 1,0-2,0 1,0-1,-1 0,1 0,-1-1,1 0,-1 0,0-1,0 0,1 0,-1-1,1 0,-1 0,0-1,1 0,0 0,-1-1,1 0,0 0,-4-4,1-2,1 0,1-1,0-1,0 1,1-1,1 0,0-1,0 0,1 0,0 0,1 0,1-1,0 0,1 0,0 1,1-1,0-1,1 0,0-13,1 0,2 0,0 0,2 1,1-1,1 1,1 1,6-12,5-9,2 1,1 1,3 0,1 2,3 1,1 2,1 1,3 1,1 1,1 2,2 2,1 2,2 1,1 2,1 2,5 0,-25 16,1 1,-1 2,1 1,1 0,-1 2,1 1,-1 0,1 2,7 2,-8-1</inkml:trace>
  <inkml:trace contextRef="#ctx0" brushRef="#br0" timeOffset="6582.389">7225 651,'-40'4,"-1"2,1 2,1 1,0 2,0 2,1 1,1 2,0 2,1 1,1 2,1 1,-16 15,35-21,0 1,2 0,0 1,1 0,0 1,2 0,1 1,0 0,1 0,1 1,1 1,4-17,1 0,-1 1,1-1,0 1,1-1,-1 1,1 0,0-1,1 1,-1-1,1 1,0-1,0 1,1-1,0 1,0-1,0 0,1 0,-1 0,1 0,0-1,1 1,-1-1,1 1,0-1,0 0,0-1,0 1,1-1,-1 0,1 0,0 0,0-1,0 1,1-1,-1 0,0-1,5 1,4 0,0-1,0-1,0-1,0 0,0 0,0-2,0 0,-1 0,1-1,-1-1,0 0,0-1,0 0,-1-1,0 0,0-1,8-8,22-19,-3-2,-1-2,-2-1,0-3,-15 19,180-227,-201 250,0 0,0 0,0 0,0-1,0 1,1 0,-1 0,0 0,0 0,1 0,-1 0,1 0,-1 0,1 0,-1 0,1 0,0 0,0 0,-1 0,1 0,0 0,0 1,0-1,0 0,0 1,0-1,0 0,0 1,0 0,0-1,0 1,0-1,0 1,1 0,-1 0,0 0,0 0,0 0,0 0,0 0,1 0,-1 0,0 0,0 1,0-1,0 0,0 1,0-1,0 1,0 0,0-1,0 1,0 0,0-1,0 1,2 175,-5-156,1 1,1 0,1 0,1 0,1-1,0 1,2-1,0 1,2-1,0-1,1 0,1 0,0 0,11 14,-11-21,-8-8,1 0,0 1,0-1,0 0,1 0,-1 0,1-1,0 1,0-1,0 1,1-1,-1 0,1 0,0 0,0-1,0 1,0-1,0 0,0 0,1-1,-1 1,1-1,-1 0,1 0,0 0,-1-1,1 0,0 0,-1 0,1 0,-1-1,1 1,0-1,3-2,6-6,-2-2,1 1,-1-1,-1-1,0 0,-1-1,0 0,-1 0,-1-1,0 0,0-2,45-65,141-147,-185 217,1-1,0 2,1-1,0 2,0-1,1 2,0-1,1 2,0-1,0 2,4-2,-15 8,-1-1,0 1,0-1,1 1,-1-1,0 1,0 0,1 0,-1 0,0-1,1 1,-1 1,0-1,1 0,-1 0,0 0,1 1,-1-1,0 0,1 1,-1-1,0 1,0 0,0-1,0 1,0 0,0 0,0 0,0 0,0 0,0 0,0 0,0 0,0 0,-1 0,1 0,-1 0,1 1,-1-1,1 0,-1 1,1-1,-1 0,0 0,0 1,0-1,0 1,0 0,-12 67,-9-15,13-36,1 1,1 0,0 0,1 1,1-1,-1 18,5-35,0-1,-1 1,1-1,0 1,0-1,0 1,0 0,0-1,1 1,-1-1,0 1,1-1,-1 1,1-1,0 1,-1-1,1 1,0-1,0 0,0 0,0 1,0-1,0 0,0 0,0 0,0 0,1 0,-1 0,0 0,1-1,-1 1,1 0,-1-1,1 1,-1-1,1 1,-1-1,1 0,-1 0,1 0,-1 0,1 0,0 0,-1 0,1 0,-1-1,1 1,-1 0,1-1,-1 0,1 1,0-1,25-14,-1 0,0-2,0-1,-2-1,0-1,20-22,28-24,114-92,-185 157,-1 0,1 0,0 0,0 0,-1 0,1 0,0 1,0-1,0 0,0 0,0 1,0-1,0 0,0 1,0-1,0 1,0-1,0 1,1 0,-1 0,0-1,0 1,0 0,1 0,-1 0,0 0,0 0,0 1,1-1,-1 0,0 0,0 1,0-1,0 1,0-1,0 1,0-1,0 1,0 0,0-1,0 1,0 0,0 0,0 0,0 0,-1 0,1 0,0 0,-1 0,1 0,-1 0,1 0,-1 0,0 0,1 1,-1-1,0 0,0 0,0 0,0 1,0-1,-77 230,77-229,-1 0,1 0,-1 0,1 1,0-1,0 0,0 0,0 1,0-1,1 0,-1 0,1 0,-1 0,1 1,0-1,0 0,0 0,0 0,0 0,0 0,0-1,1 1,-1 0,1-1,0 1,-1-1,1 1,0-1,0 0,0 1,0-1,0 0,0 0,0-1,0 1,0 0,0-1,0 1,1-1,-1 0,0 0,0 0,1 0,-1 0,0 0,0 0,0-1,1 1,-1-1,0 0,0 0,17-9,-1-1,0-1,-1 0,-1-2,0 0,-1 0,0-2,0 0,49-48,154-91,-217 154,-1 0,1-1,0 1,0 0,0 0,0 0,0 0,0 0,0 0,0 0,0 0,1 0,-1 1,0-1,1 0,-1 1,0-1,1 1,-1-1,1 1,-1 0,1 0,-1-1,1 1,-1 0,0 0,1 1,-1-1,1 0,-1 0,1 1,-1-1,1 1,-1-1,0 1,1 0,-1-1,0 1,0 0,0 0,1 0,-1 0,0 0,0 0,0 0,0 0,-1 0,1 9,-2 0,1-1,-2 1,1-1,-1 1,0-1,-1 0,0 0,-1 0,-1 2,-5 17,-13 71,22-95,0-1,1 1,0 0,0 0,0-1,0 1,1 0,-1-1,1 1,0 0,0-1,0 1,0-1,1 1,0-1,-1 0,1 0,0 0,1 0,-1 0,0 0,1 0,0-1,0 1,0 0,1-2,0 0,-1-1,1 1,0-1,0 1,-1-1,1-1,0 1,0 0,-1-1,1 0,0 0,-1 0,1 0,-1 0,1-1,-1 1,0-1,0 0,1 0,-1-1,0 1,-1-1,1 1,2-3,-3 3,17-13</inkml:trace>
  <inkml:trace contextRef="#ctx0" brushRef="#br0" timeOffset="6984.822">9427 848,'54'17,"1"-3,1-2,0-3,0-2,1-3,19-2,-56-1,0-1,-1-1,1-1,-1-1,1-1,-1 0,0-1,0-1,-1-1,0-1,0-1,-1 0,0-1,0-1,-1 0,-1-1,0-1,0 0,-2-1,1-1,3-6,-15 17,0 0,0 1,0-1,-1 0,1 0,-1 0,0-1,0 1,0 0,-1 0,0 0,1-1,-1 1,-1 0,1 0,-1-1,0 1,1 0,-2 0,1 0,0 0,-1 0,0 0,0 1,0-1,-1 0,1 1,-1-1,1 1,-1 0,0 0,-1 0,0 0,-4-4,0 1,0 1,0 0,-1 0,0 0,0 1,0 0,0 1,-1 0,1 0,-1 1,0 1,0-1,-1 2,-14 2,1 1,-1 1,1 1,0 2,1 0,-1 2,1 0,1 1,0 2,0 0,1 2,1 0,0 1,1 1,1 0,0 2,2 0,0 1,-6 10,13-19,0 0,1 1,0 0,1 0,0 1,1 0,0 0,1 1,0 0,1 0,0 0,2 0,-1 0,1 1,1-1,1 1,0-1,0 1,1-1,1 1,0-1,1 0,1 0,0 0,1 0,0 0,0-1,2 0,2 4,9 3,1-2,1 0,0-1,1-1,1-1,0-1,1-1,0-1,1-1,0-1,1-1,-1-1,2-1,-1-2,0 0,1-1,6-2,17 1,1-2,-1-2,0-2,5-3,-8 0</inkml:trace>
  <inkml:trace contextRef="#ctx0" brushRef="#br0" timeOffset="8068.232">0 1893,'599'-28,"-304"0,60 0,866-82,-704 80,317-1,431 31,-426-48,-493 22,5 2,966-46,-865 59,571 3,-47 45,319-27,-969-27,-248 11</inkml:trace>
  <inkml:trace contextRef="#ctx0" brushRef="#br0" timeOffset="9667.15">12052 538,'-15'5,"-14"6,-2 6,9 1,13-3,13-5,10-8,8-9,0-9,-3-6,-6 1</inkml:trace>
  <inkml:trace contextRef="#ctx0" brushRef="#br0" timeOffset="10048.829">12165 1131,'-5'0,"-2"5,1 1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4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362 134,'-36'34,"2"1,1 2,2 1,2 1,1 2,2 1,2 1,2 1,0 5,4 2,2 1,3 0,1 1,-2 42,13-85,0 0,0 1,1-1,0 1,1-1,0 0,0 1,1-1,1 0,0 0,0 0,1 0,0-1,1 0,0 1,0-1,1-1,0 1,1-1,0 0,0-1,0 0,1 0,0 0,1-1,-1 0,1-1,0 0,1 0,7 2,6-1,1 0,0-2,0-1,0-1,0 0,0-2,0-1,0-1,0-1,0-1,-1-1,18-6,17-8,0-3,-1-2,-2-2,22-16,-17 10,-1-3,-2-2,-2-3,-1-2,-2-3,-3-1,4-9,-43 45,-1 0,0-1,0 0,-1 0,-1-1,0 0,0-1,-1 1,-1-1,0-1,-1 1,0 0,-1-1,-1 0,0 0,-1 0,0 0,-1 0,-1 0,0 0,-1 1,-1-1,0 0,0 1,-2-1,1 1,-2 0,-4-7,-1 4,-1 2,-1 0,-1 0,0 1,0 1,-1 0,-1 1,0 1,0 0,-1 1,0 1,-1 1,0 0,-17-4,-12-1,0 2,-1 3,0 1,0 2,-17 2,26 2,1 2,-1 2,1 1,-1 2,2 2,-1 1,1 2,1 1,0 2,1 1,-1 3,-82 81,96-76</inkml:trace>
  <inkml:trace contextRef="#ctx0" brushRef="#br0" timeOffset="1714.209">1209 1319,'124'-72,"-3"-6,-4-5,55-54,-124 97,-2-2,-2-2,-2-2,-2-2,-2-1,-2-3,-3 0,9-23,-27 44,-1-1,-2 0,-1-1,-2-1,-1 0,-2 0,2-25,-8 47,0 0,-1-1,0 1,0 0,-1 0,-1 0,0 1,-1-1,0 1,-2-4,4 12,1 0,-1 0,1 0,-1 1,0-1,0 0,-1 1,1-1,0 1,-1 0,1 0,-1 0,0 0,0 0,0 0,0 1,0-1,0 1,0 0,0 0,0 0,-1 1,1-1,0 1,-1-1,1 1,0 0,-1 1,1-1,0 0,-1 1,1 0,0 0,0 0,-1 0,1 0,0 1,-1 0,-6 4,-1 1,1 1,0-1,0 2,1-1,0 2,1-1,0 1,-3 4,-13 15,-4 8,3 0,0 2,3 1,1 0,2 2,2 0,2 1,1 1,-2 22,7-23,3 1,1 1,2-1,2 0,4 25,-3-18,1-41,0 0,1 0,0 0,0 0,1 0,0-1,1 1,0-1,0 0,1 0,0 0,1-1,0 1,0-1,1-1,0 1,0-1,1-1,0 1,0-1,0 0,1-1,0 0,0-1,0 0,1 0,-1 0,1-2,0 1,0-1,0 0,0-1,0-1,0 1,0-2,1 1,-1-1,0-1,0 0,8-2,155-83,-92 41,252-145,-183 132,-150 60,0-1,0 0,0 0,0 1,0-1,0 0,0 0,0 0,0 1,0-1,0 0,0 0,1 0,-1 1,0-1,0 0,0 0,0 0,1 0,-1 0,0 1,0-1,0 0,1 0,-1 0,0 0,0 0,0 0,1 0,-1 0,0 0,0 0,1 0,-1 0,-23 11,-23-1,0 2,1 2,1 2,0 2,-17 12,49-24,0 1,0 0,1 1,1 0,-1 1,1 0,0 0,1 1,1 1,-1 0,1 0,1 0,0 1,1 0,0 0,1 1,0-1,1 1,1 1,0 0,2-10,2 1,-1 0,0-1,1 1,0-1,0 1,0-1,1 1,-1-1,1 1,0-1,0 0,1 0,-1 0,1 0,0-1,0 1,0-1,0 0,1 1,-1-2,1 1,0 0,0-1,0 1,0-1,0 0,1-1,-1 1,1-1,-1 0,1 0,2 1,9 1,0-1,0 0,1-2,-1 1,0-2,0 0,1-1,-1-1,5-1,19-10,-1-1,0-3,-1 0,0-3,-2-1,6-6,-38 25,48-27,-2-1,-1-3,-2-2,-1-2,-2-1,-2-3,-2-2,-2-1,-1-2,-3-1,-1-3,-23 33,-2 0,0 0,-1-1,0 1,-2-2,0 1,-1-1,-1 1,-1-1,-1 0,-1 0,0 0,-1 0,-2 0,0 0,-1 1,-1-1,0 1,-2 0,0 1,-1-1,-1 2,-1-1,0 1,-1 0,-1 1,-11-11,16 22,0 0,-1 0,1 1,-1 0,0 0,0 1,0 0,0 0,0 1,-1 0,1 0,-1 1,0 1,1-1,-1 1,0 1,1-1,-1 1,1 1,-1 0,1 0,0 1,-1 0,1 0,1 1,-1 0,0 0,1 1,0 0,-5 4,-8 8,0 2,1 0,1 1,1 1,1 0,0 1,2 1,1 1,1 0,1 0,0 1,2 1,2-1,0 1,1 1,2-1,1 1,0 0,2 0,2 0,0 0,4 16,1-19,1 0,1 0,1-1,1 0,1 0,1-1,1-1,1 0,1 0,1-2,0 0,2-1,0 0,1-2,1 0,0-1,1-1,0-1,1-1,1-1,15 5,-9-3,0-1,0-1,1-2,0-1,25 3,-5-12,-32-5</inkml:trace>
  <inkml:trace contextRef="#ctx0" brushRef="#br0" timeOffset="8233.962">5499 417,'-5'-6,"-1"1,0 0,-1 1,1-1,-1 1,0 0,0 1,0-1,-1 1,1 1,-1 0,1 0,-1 0,0 1,0 0,0 0,0 1,1 0,-1 1,0 0,0 0,0 0,1 1,-1 0,0 1,1 0,0 0,-2 1,-17 10,0 0,1 1,1 2,0 1,1 0,2 2,0 0,-20 19,3 2,1 1,2 1,2 3,1 1,28-40,-1-1,1 1,0 1,1-1,-1 0,1 1,1 0,0 0,0 0,0 0,1 0,0 0,1 0,0 0,0 0,0 0,1 0,1 1,-1-2,1 1,1 0,-1 0,1-1,1 1,-1-1,3 4,2-8,-1 1,0-1,1 0,0-1,-1 1,1-2,0 1,0-1,0 0,1-1,-1 0,0 0,0-1,0 0,0 0,0-1,0 0,-1 0,1-1,-1 0,1 0,-1-1,0 0,6-4,171-122,-134 90,25-21,-3-3,-3-3,-2-3,-4-3,8-17,-26 35,-47 85,-4 53,3-1,3 1,5 0,3 0,5 9,11 150,-17-122,-6 0,-6 0,-4 0,-6-1,-21 79,32-180,-1 0,0 0,-1-1,-1 1,0-1,-2-1,0 0,0 0,-2 0,0-1,-1-1,0 0,-1-1,0 0,-1-1,-1 0,0-1,-1-1,1-1,-2 0,-7 3,19-9,-1 0,0 0,0-1,0 1,0-1,-1-1,1 1,0-1,-1 0,1 0,-1-1,0 0,1 0,-1-1,1 0,0 0,-1 0,1-1,0 0,-1 0,1 0,0-1,1 0,-1 0,0-1,1 1,0-1,0 0,0-1,0 1,-2-4,1-7,0 0,1 0,0-1,1 1,1-1,0 0,2 0,-1 0,2 0,0 0,1 0,1 0,0 0,5-13,6-36,4 0,2 1,3 1,2 1,4 2,6-8,51-87,83-113,-138 223</inkml:trace>
  <inkml:trace contextRef="#ctx0" brushRef="#br0" timeOffset="9665.469">6966 360,'-25'-2,"1"2,-1 0,0 1,1 1,-1 2,1 0,0 2,0 0,1 2,-1 1,2 0,-1 2,-16 10,24-12,0 0,0 0,1 1,0 1,1 1,0 0,1 0,0 1,1 1,1 0,0 0,0 1,2 0,0 1,1 0,0 0,2 1,-1-1,2 1,1 0,-2 17,3-29,1-1,0 1,1 0,-1-1,1 1,0 0,0 0,0-1,0 1,1 0,0-1,0 1,1 0,-1-1,1 1,0-1,0 0,0 0,0 0,1 0,0 0,0 0,0-1,0 1,1-1,-1 0,1 0,0 0,0 0,0-1,0 0,0 1,0-1,1-1,-1 1,1-1,-1 0,5 1,8-5,0-1,-1 0,0-1,1-1,-2 0,1-1,-1-1,0-1,-1 0,1 0,-2-2,0 0,0 0,-1-1,10-12,-3 5,341-337,-299 296,-60 60,1 1,-1 0,0-1,1 1,-1 0,0 0,0 0,0 0,0 0,0 0,0 0,0 0,0 1,0-1,0 0,-1 0,1 1,0-1,-1 0,1 1,-1-1,0 1,1-1,-1 1,0-1,0 1,0-1,0 0,0 1,0-1,-1 1,1-1,0 1,-1-1,1 1,-1-1,1 0,-1 1,0-1,0 0,1 0,-2 1,1 1,-7 35,1 0,2 1,2-1,2 1,1 0,2 0,1 0,2-1,6 18,-4-34,0 1,2-2,1 1,0-1,2-1,7 10,-18-28,1 1,-1-1,1 0,0 0,0 0,0-1,0 1,0 0,0-1,0 1,0-1,1 0,-1 1,0-1,1 0,-1-1,1 1,-1 0,1-1,0 1,-1-1,1 0,0 0,-1 0,1 0,0 0,-1-1,1 1,-1-1,1 0,-1 0,1 0,-1 0,1 0,-1 0,0-1,0 1,0-1,0 1,0-1,1-1,76-86,218-319,-282 389,0 0,1 0,1 1,0 2,2-1,-1 2,2 1,21-13,-39 26,-1 0,1 0,0 0,0 0,0 0,0 0,0 0,0 1,0-1,0 1,0-1,0 1,0 0,0 0,0 0,0 0,0 0,0 1,0-1,0 1,0-1,0 1,0-1,0 1,0 0,0 0,0 0,0 0,-1 1,1-1,0 0,-1 1,1-1,-1 1,0-1,0 1,1 0,-1 0,0-1,0 1,0 0,-1 0,1 0,0 0,-1 0,1 0,-1 0,0 0,0 1,2 23,-2 0,-1 0,-1-1,-1 1,-1 0,-2-1,0 0,-2 0,-10 22,7-14,-17 104,48-154,10-36,2 2,2 1,2 1,2 2,14-11,-34 40,-2 0,2 1,0 0,1 1,0 1,2 1,-1 0,14-5,-32 18,-1 0,1 1,-1-1,1 1,0-1,-1 1,1-1,0 1,-1 0,1 0,0 0,-1 0,1 0,0 0,-1 0,1 0,0 1,-1-1,1 1,0-1,-1 1,1 0,-1-1,1 1,-1 0,0 0,1 0,-1 0,0 1,0-1,1 0,-1 0,0 1,0-1,0 0,-1 1,1-1,0 1,-1 0,1-1,0 1,-1-1,0 1,1 0,-1-1,0 1,0 0,0-1,0 1,0 0,0 0,-1-1,1 1,-1 0,1-1,-1 1,1-1,-2 2,-51 155,4 3,47-159,2-1,-1 0,0 1,0-1,0 0,0 1,1 0,-1-1,1 1,-1-1,1 1,0-1,0 1,0 0,-1-1,1 1,1 0,-1-1,0 1,0 0,1-1,-1 1,1-1,-1 1,1-1,0 1,-1-1,1 1,0-1,0 0,0 1,0-1,0 0,0 0,1 0,-1 0,0 0,1 0,-1 0,0 0,1 0,-1-1,1 1,-1 0,1-1,0 0,0 1,10-7,0 0,-1-1,0-1,0 0,0 0,-1-1,0-1,-1 1,7-11,17-14,51-47,3 4,54-34,62 5,-202 105,0 0,0 0,0 0,1 0,-1 0,1 0,-1 0,0 1,1-1,0 0,-1 1,1-1,-1 1,1 0,0-1,-1 1,1 0,-1 0,1 0,0 0,-1 0,1 1,0-1,-1 0,1 1,-1-1,1 1,-1 0,1-1,-1 1,1 0,-1 0,0 0,1 0,-1 0,0 0,0 1,0-1,0 0,0 0,0 1,0-1,0 1,0-1,-1 1,1 0,-3 9,0 0,-1 0,0-1,-1 1,0-1,0 0,-1 0,-1-1,0 1,0-1,-6 7,5-7,-104 153,104-148,0 0,1 0,0 1,1-1,1 1,0 0,1 0,1 1,0 5,2-19,0-1,0 1,0 0,1 0,-1-1,1 1,-1 0,1-1,0 1,-1-1,1 1,0-1,0 1,0-1,0 1,0-1,0 0,1 0,-1 0,0 0,1 1,-1-2,1 1,-1 0,1 0,-1 0,1-1,0 1,-1-1,1 1,0-1,-1 0,1 1,0-1,0 0,-1 0,1 0,0-1,0 1,-1 0,1-1,0 1,-1-1,1 1,-1-1,1 0,0 0,-1 0,0 0,1 0,-1 0,1 0,-1 0,0-1,17-7</inkml:trace>
  <inkml:trace contextRef="#ctx0" brushRef="#br0" timeOffset="10098.384">9253 586,'51'2,"1"-1,-1-3,0-2,1-2,-2-2,1-3,-2-1,1-3,-2-2,44-22,-84 36,0 0,-1 0,1 0,-1-1,0 0,0-1,0 0,-1 0,0 0,0 0,0-1,0 0,-1-1,0 1,0-1,-1 0,0 0,0 0,-1-1,0 1,0-1,0 0,-1 0,-1 0,1 0,-1 0,0 0,-1 0,0 0,-1-5,0 9,0 1,-1-1,0 1,0-1,1 1,-2 0,1 0,0 0,-1 0,1 0,-1 1,0-1,0 1,0 0,0 0,0 0,-1 0,1 0,-1 1,1-1,-1 1,1 0,-1 0,0 0,1 1,-1-1,-3 1,-105 10,90-6,1 1,0 2,0 0,0 1,1 0,0 2,1 1,0 0,1 1,0 1,0 1,2 1,0 0,1 1,0 1,1 0,1 0,1 2,0 0,2 0,0 1,1 0,-2 8,9-17,1-1,0 0,0 1,1-1,1 1,0-1,0 0,1 1,0-1,0 0,1 0,1 0,0 0,0-1,1 0,0 1,1-2,-1 1,2-1,-1 0,1 0,1 0,-1-1,5 2,11 10,0-2,1 0,1-2,0 0,1-2,1-1,0-1,8 1,11 3,1-2,0-3,1-1,0-3,0-1,0-3,1-1,-1-3,0-2,0-2,29-9,-35 3</inkml:trace>
  <inkml:trace contextRef="#ctx0" brushRef="#br0" timeOffset="11113.293">24 1686,'1441'0,"-614"-27,325-1,727-79,-169 22,1232-25,-1677 117,-1144-2,-25-1</inkml:trace>
  <inkml:trace contextRef="#ctx0" brushRef="#br0" timeOffset="16800.085">11990 275,'-5'5,"4"2,6-1,2-6,5-3,1-6,-2 4,-8 7,0 8,5 3,1-2</inkml:trace>
  <inkml:trace contextRef="#ctx0" brushRef="#br0" timeOffset="17304.314">12131 642,'-5'0,"-6"0,-2 5,7 1,4-4,8-4,2 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966 110,'-13'-7,"0"1,-1 0,1 1,-1 0,-1 1,1 1,0 0,-1 1,0 0,1 2,-1 0,0 0,0 1,1 1,-1 0,1 1,0 1,-1 0,2 1,-1 1,-2 1,-57 46,2 3,3 3,2 3,3 3,3 2,3 3,-22 39,63-86,2 2,0 0,1 0,2 1,1 1,1 0,1 0,1 1,-1 14,6-28,1 0,0 0,1 0,0 1,1-1,1 0,0 0,1 0,1-1,0 1,1-1,0 0,1 0,0 0,1-1,1 0,0 0,0-1,10 10,-4-7,1-2,0 1,1-2,0 0,1-1,0 0,1-1,0-2,0 1,1-2,-1-1,1 0,1-1,-1-1,0-1,1-1,7 0,5-2,0-1,-1-1,1-1,-1-2,0-2,-1 0,0-2,0-2,-1 0,11-8,112-80,-147 98,0-2,0 1,0-1,0 0,0 0,-1 0,0 0,0-1,0 0,0 0,-1 0,0 0,0 0,0-1,-1 1,1-1,-1 0,-1 0,1 0,-1 0,0 0,-1 0,1 0,-1 0,0 0,-1 0,1 0,-1 0,0 0,-1 0,0 0,0 0,0 0,0 1,-1-1,0 1,0 0,-1 0,0-1,-11-5,0 1,-1 0,0 2,0 0,-1 0,0 2,-1 0,1 1,-1 0,0 2,0 0,-1 1,1 1,0 0,-17 3,12 0,0 1,0 0,0 2,1 1,0 1,0 1,-4 2,26-10,-1-1,0 1,0 0,0 0,0 0,0 0,0 0,0 0,0 0,0 0,0 0,0 0,0 1,0-1,0 0,0 1,0-1,0 1,0-1,1 1,-1-1,0 1,0-1,1 1,-1 0,0 0,1-1,-1 1,0 0,1 0,-1 0,1-1,0 1,-1 0,1 0,0 0,-1 0,1 0,0 0,0 0,0 0,0 0,0 0,0 0,0 0,0 0,0 0,0 0,1 0,-1 0,0 0,1 0,-1-1,0 1,1 0,-1 0,1 0,0 0,-1-1,2 2,155 4,-141-7,248-49,-165 25,-41 16,-34 6</inkml:trace>
  <inkml:trace contextRef="#ctx0" brushRef="#br0" timeOffset="881.959">1474 1069,'43'-5,"-1"-1,0-3,0-1,-1-2,0-2,-1-1,18-12,-50 23,-1 0,0-1,0 0,0-1,-1 0,0 0,0 0,0-1,-1 1,0-1,0-1,-1 1,3-7,-5 11,-1 0,0-1,0 1,0-1,0 1,-1-1,1 1,-1-1,0 0,0 1,0-1,-1 1,1-1,-1 1,0-1,0 1,0-1,-1 1,1 0,-1-1,1 1,-1 0,0 0,0 0,-1 0,1 1,-1-1,1 1,-1-1,0 1,0 0,0 0,0 0,-4-2,0 0,0 0,0 1,0 0,-1 0,1 1,-1 0,1 1,-1-1,0 1,0 1,0-1,1 1,-1 1,0 0,0 0,0 0,1 1,-1 0,1 0,-1 1,1 0,0 1,0-1,0 1,1 1,-1-1,-1 3,-8 2,1 0,0 2,0 0,1 0,1 2,0-1,0 2,1 0,1 0,0 1,2 0,-1 1,2 0,0 0,1 1,0 0,2 1,0-1,1 1,-1 11,5-23,1 1,0-1,0 1,0-1,1 1,0-1,0 0,1 0,0 0,0 0,0 0,0 0,1-1,0 0,1 0,-1 0,1 0,0-1,0 1,0-1,0 0,1-1,0 0,0 0,1 1,7 2,1 0,-1 0,1-2,0 0,0-1,0 0,1-1,-1-1,1 0,5-1,18-7,1-2,-1-1,-1-3,0 0,-1-3,0-1,-1-1,-1-2,-1-2,-1-1,-1-2,-1-1,3-5,6 1,-1-2,-2-1,-1-2,-1-2,-2-1,-2-2,-2-1,-1-1,-3-1,-1-2,-2 0,-2-2,-2 0,4-23,-18 53,3-5,0 0,-2 0,0 0,-2 0,0-1,-2 0,0 1,-2-1,0 0,-2 1,0-1,-2 1,0 0,-5-10,10 30,-1 0,0 0,0 0,0 0,-1 0,1 1,0-1,-1 0,1 1,-1-1,1 1,-1-1,0 1,0 0,1 0,-1 0,0 0,0 0,0 0,0 0,0 1,0-1,-1 1,1-1,0 1,0 0,0 0,0 0,-1 0,1 0,0 0,0 1,0-1,0 1,0 0,0-1,0 1,0 0,0 0,0 0,0 1,0-1,1 0,-1 1,0-1,1 1,-1-1,1 1,0 0,-1-1,1 1,0 2,-16 20,1 1,1 1,2 0,0 1,2 1,1 0,1 0,2 1,0 0,2 0,2 1,0 4,-2 37,4 0,2 1,4-1,9 44,25 109,-20-169,-9-81,-9 6</inkml:trace>
  <inkml:trace contextRef="#ctx0" brushRef="#br0" timeOffset="1125.402">1926 590,'44'0,"42"-5,21-2,3 1,-9 1,-11 2,-12 0,-9 2,-7 1,-5 0,-6-5,-3-1,-5 1,-10 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1327,'39'-32,"-3"-2,0-1,-2-2,-2-1,-2-2,-1-1,7-17,26-47,-62 105,1-1,-1 0,0 1,0-1,0 1,1-1,-1 0,0 1,1-1,-1 1,0-1,1 1,-1-1,1 1,-1 0,1-1,-1 1,1-1,-1 1,1 0,-1-1,1 1,0 0,-1 0,1 0,-1-1,1 1,0 0,-1 0,1 0,-1 0,1 0,0 0,-1 0,1 0,0 0,-1 0,1 1,-1-1,1 0,0 0,-1 1,1-1,-1 0,1 1,-1-1,1 0,-1 1,1-1,-1 1,1-1,-1 1,1-1,-1 1,0-1,1 1,-1-1,0 1,0-1,1 1,-1 0,0-1,0 1,0 0,6 42,-35 445,26-413,-4 0,-3-1,-18 69,-20-9,48-134,-1 0,0 0,0 0,0 0,0 0,1-1,-1 1,0 0,0 0,1-1,-1 1,0-1,0 1,1-1,-1 1,0-1,1 1,-1-1,1 1,-1-1,1 0,-1 1,1-1,-1 0,1 1,0-1,-1 0,1 0,0 0,-1 1,1-1,0 0,0 0,0 0,0 1,0-1,0 0,0 0,0 0,0 0,0 1,1-1,-1 0,0 0,1 0,-1 1,0-1,1 0,3-37,2 1,2 0,1 1,2 0,1 0,2 1,1 1,2 0,1 1,15-19,-17 23,3-4,177-287,-173 290,0 0,2 1,2 2,0 0,2 2,1 1,0 2,27-15,-55 35,0 0,0 1,0-1,0 0,0 1,1 0,-1-1,0 1,1 0,-1 0,1 0,-1 1,1-1,0 0,-1 1,1 0,0 0,-1-1,1 2,0-1,-1 0,1 0,-1 1,1 0,0-1,-1 1,1 0,-1 0,1 0,-1 1,0-1,0 1,1-1,-1 1,0 0,0 0,-1-1,1 1,0 1,-1-1,1 0,-1 0,1 1,-1-1,0 0,0 1,0-1,-1 1,1 0,0 0,-4 15,1 0,-2-1,-1 0,0 0,-1 0,0-1,-2 1,0-2,-5 8,-8 7,-1 0,-1-1,-2-2,-1 0,-1-2,-1 0,-6 1,4-6,0 0,-2-2,0-2,-1-1,-1-1,0-2,-10 2,-6-7,33-10</inkml:trace>
  <inkml:trace contextRef="#ctx0" brushRef="#br0" timeOffset="568.89">1017 1298,'41'-11,"0"-1,-1-2,0-2,-1-2,-1-2,-1-1,-1-1,0-3,-2 0,15-17,-30 20,-1-1,0-1,-2 0,-1-1,-1-1,-1-1,-2 1,0-2,5-25,-13-44,-3 95,-1-1,1 1,-1-1,0 1,0 0,0 0,0-1,-1 1,1 0,-1 0,1 0,-1 0,1 0,-1 1,0-1,0 1,0-1,0 1,0-1,0 1,-1 0,1 0,0 0,-1 0,1 1,-1-1,1 0,0 1,-1 0,1 0,-1 0,1 0,-1 0,1 0,-1 0,1 1,-1 0,-7 2,0 1,0 1,0 0,1 0,-1 1,1 0,1 0,-1 1,1 1,0-1,1 1,0 0,0 1,1 0,0 0,0 0,1 1,1 0,-1 0,1 0,1 0,0 1,-1 8,4-16,-1 1,1-1,0 1,0-1,0 0,1 1,-1-1,1 1,0-1,0 1,0-1,0 0,1 0,-1 0,1 0,0 0,0 0,0 0,0 0,0-1,1 1,-1-1,1 1,0-1,0 0,-1 0,1-1,1 1,-1 0,0-1,0 0,0 0,1 0,-1 0,1 0,-1-1,1 1,-1-1,1 0,-1 0,0 0,1-1,-1 1,1-1,0 0,76-3,67 8,-144-3,0 0,0 0,0 0,0 0,0 1,0-1,0 1,-1-1,1 1,0 0,-1 0,0 1,1-1,-1 0,0 1,0-1,0 1,0 0,-1 0,1-1,-1 1,0 0,0 0,0 1,0-1,0 0,-1 0,1 0,-1 0,0 1,0-1,0 0,0 0,-1 1,1-1,-1 0,0 0,0 0,0 0,-1 3,-30 57,28-57,-1 0,1 0,1 1,-1 0,1-1,0 1,1 0,-1 1,2-1,-1 0,1 1,0-1,0 1,1 0,22 15,-5-22</inkml:trace>
  <inkml:trace contextRef="#ctx0" brushRef="#br0" timeOffset="861.388">2089 960,'-6'12,"2"0,-1 0,2 0,-1 0,2 1,0 0,0-1,1 1,1 0,0 0,0 0,2-1,0 1,0 0,1-1,2 5,-3-14,1 0,-1 0,1 0,0 0,0 0,1-1,-1 1,1-1,-1 0,1 0,-1-1,1 1,0-1,0 1,0-1,0 0,0-1,0 1,0-1,0 0,0 0,0 0,0 0,0-1,0 1,0-1,0 0,0-1,0 1,0-1,-1 1,1-1,-1 0,1 0,-1-1,0 1,1-1,-1 0,-1 1,1-1,0-1,-1 1,1 0,-1-1,0 1,1-4,41-99,-43 103,0 0,-1 0,0 0,1-1,-1 1,0 0,-1 0,1 0,-1-1,1 1,-1 0,0 0,0 0,0 0,0 0,-1 0,1 0,-1 1,0-1,0 0,0 1,0-1,0 1,-1 0,1 0,-1 0,1 0,-1 0,0 0,0 1,0-1,1 1,-4-1,-2 0,0 0,0 1,0 0,0 0,-1 1,1 0,0 1,0 0,0 0,0 0,0 1,0 0,0 1,0 0,1 0,0 0,-1 1,-5 5,-6 2</inkml:trace>
  <inkml:trace contextRef="#ctx0" brushRef="#br0" timeOffset="1451.421">2682 226,'-24'95,"-60"293,59-158,17-159,9-71,-1 1,1-1,-1 1,1-1,0 1,-1-1,1 1,0-1,0 1,-1-1,1 0,0 1,0-1,0 0,-1 0,1 0,0 0,0 0,0 0,0 0,0 0,-1 0,1 0,0 0,0 0,0 0,-1-1,1 1,0 0,0-1,-1 1,1-1,0 1,0 0,-1-1,1 0,-1 1,1-1,0 1,-1-1,1 0,-1 1,1-1,-1 0,0 0,1 1,-1-1,0 0,1 0,7-6,197-117,-186 114,1 2,0 0,0 2,0 0,1 1,0 1,0 0,0 2,1 1,9 1,-29 0,1 0,-1 1,1-1,0 1,-1-1,1 1,-1 0,1 0,-1 0,0 1,0-1,1 1,-1-1,0 1,0-1,0 1,0 0,-1 0,1 0,0 0,-1 1,0-1,1 0,-1 1,0-1,0 0,0 1,0-1,-1 1,1 0,-1-1,0 1,1 0,-1-1,0 1,-1-1,1 3,-1 2,1-1,-2 1,1-1,-1 1,0-1,0 0,0 1,-1-1,0 0,0-1,-1 1,1-1,-1 1,-5 4,-3 2,-2-1,1 0,-1-1,-1 0,1-1,-2-1,1 0,-1-1,0-1,-1 0,0-1,0-1,0-1,-16 2,28-5,0 0,0 0,0-1,0 1,1-1,-1 0,0-1,0 1,1-1,-1 0,1 0,-1 0,1-1,0 0,0 0,0 0,0 0,0-1,-11-12</inkml:trace>
  <inkml:trace contextRef="#ctx0" brushRef="#br0" timeOffset="2184.544">3416 0,'-109'702,"74"-411,35-291,0 1,-1 0,1 0,0-1,0 1,0 0,-1 0,1-1,0 1,0 0,0 0,0 0,0-1,0 1,1 0,-1 0,0-1,0 1,1 0,-1 0,0-1,1 1,-1 0,0-1,1 1,-1 0,1-1,-1 1,1-1,-1 1,1-1,0 1,-1-1,1 1,0-1,-1 0,1 1,0-1,0 0,-1 1,2-1,4-5</inkml:trace>
  <inkml:trace contextRef="#ctx0" brushRef="#br0" timeOffset="2548.419">3500 988,'47'-1,"0"-1,-1-2,1-3,-1-1,-1-3,0-1,11-6,-43 12,-1 1,0-1,0-1,0 0,-1-1,0 0,-1-1,8-7,-15 13,0 0,0-1,0 1,0-1,0 0,-1 0,1 0,-1 0,0 0,0-1,-1 1,1-1,-1 1,0-1,0 1,-1-1,1 1,-1-1,0 0,0 1,-1-1,1 0,-1 1,0-1,0 1,-2-4,1 4,1 1,-2-1,1 0,0 1,-1 0,1-1,-1 1,0 0,0 0,0 1,0-1,-1 1,1-1,-1 1,0 0,1 0,-1 1,0-1,0 1,0 0,0 0,0 0,-1 1,1-1,0 1,0 0,-1 0,-6 0,0 1,1 0,-1 1,0 0,1 1,0 0,0 1,0 0,0 0,-1 2,-7 4,1 0,1 1,0 1,0 1,1 0,1 1,0 1,1 0,-7 11,15-19,0 1,0 0,0 0,1 1,1-1,-1 1,2 0,-1 0,1 0,0 0,1 0,0 1,1-1,-1 0,2 1,-1-1,2 0,-1 0,1 0,0 0,3 6,-3-10,1 0,-1 0,1 0,0 0,0 0,1-1,0 1,-1-1,1 0,1 0,-1 0,1-1,-1 0,1 0,0 0,0 0,0-1,1 1,-1-1,0-1,1 1,0-1,-1 0,138 5,-108-8,38-4,-44-1</inkml:trace>
  <inkml:trace contextRef="#ctx0" brushRef="#br0" timeOffset="3081.143">4150 1186,'272'-219,"-253"203,3-4,1 2,1 0,0 1,2 2,18-9,-43 23,0 1,0-1,0 0,0 1,-1-1,1 1,0 0,0-1,0 1,0 0,0-1,0 1,0 0,0 0,0 0,0 0,0 0,0 0,0 0,0 0,0 1,0-1,0 0,0 0,0 1,0-1,0 1,0-1,0 1,-1-1,1 1,0 0,0-1,-1 1,1 0,0-1,-1 1,1 0,0 0,-1 0,1 0,-1 0,0 0,1 0,-1-1,0 1,1 0,-1 0,0 0,0 0,0 0,0 0,0 1,0-1,0 0,0 0,-1 0,1-1,0 1,0 0,-1 0,1 0,-1 0,1 0,-1 0,1 0,-1 0,0 0,-9 27,7-19,-1-1,1 1,1 0,0 0,0 0,0 0,1 0,1 0,-1 0,2 0,-1 2,1-9,-1 0,1 0,-1 0,1-1,0 1,0 0,0 0,0-1,0 1,0 0,1-1,-1 1,0-1,1 1,-1-1,1 0,0 0,-1 0,1 0,0 0,0 0,-1 0,1 0,0-1,0 1,0-1,0 1,0-1,0 0,0 0,0 0,0 0,0 0,0 0,0 0,1-1,70-23,157-114,-228 136,-1 1,1-1,0 1,0 0,-1 0,1 0,0 0,0 0,0 0,0 0,0 1,1-1,-1 1,0-1,0 1,0 0,0 0,1 0,-1 0,0 0,0 1,0-1,0 1,1-1,-1 1,0 0,0 0,0 0,0 0,-1 0,1 0,0 0,0 1,-1-1,1 1,-1-1,1 1,-1 0,1-1,-1 1,0 0,0 0,0 0,0 0,0 0,-1 1,3 165,12-126,-3-30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1,'-10'9,"-3"14,1 6,2 4,3 1,3 0,2-2,6-5,2-9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1,'9'19,"4"7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1 308,'181'-282,"-164"256,-10 44,-8-1,0 0,1 0,1 0,1-1,0 1,1 0,1-1,0 0,2 0,4 12,-7-23,0-1,1 0,-1 0,1 0,-1 0,1 0,1 0,-1-1,0 0,1 0,-1 0,1-1,0 0,0 1,0-2,0 1,1-1,-1 1,0-1,0-1,1 1,-1-1,1 0,-1 0,0 0,1-1,-1 0,0 0,1-1,-1 1,0-1,4-2,6-3,0-1,-1 0,0-1,0 0,-1-1,-1-1,1 0,-2-1,0 0,0-1,-1 0,0 0,-2-1,1 0,-2-1,0 0,0 0,2-12,-1 4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0,'-56'227,"50"-193,-36 355,35-322,3 1,2-1,7 44,5-77,-3-29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19,'43'4,"34"3,8-1,-1-2,-9 0,-8-7,-11-2,-6 0,-5 0,-2 1,-3-3,-3-1,-9 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1,'-14'17,"1"0,1 1,1 0,1 1,0 1,1-1,2 1,0 1,0 0,2-1,1 2,1-1,-1 22,4-40,0 1,0-1,1 0,-1 1,1-1,0 0,0 0,0 1,1-1,-1 0,1 0,-1 0,1 0,0-1,0 1,1 0,-1-1,0 1,1-1,-1 0,1 0,0 0,0 0,0-1,0 1,0-1,0 1,0-1,0 0,1 0,-1-1,0 1,1-1,-1 1,1-1,-1 0,1-1,7 2,1-1,0 0,-1-1,1-1,-1 0,1 0,-1-1,0-1,0 0,0 0,-1-1,1 0,-1-1,0 0,-1-1,0 0,0-1,0 1,-1-2,0 1,6-9,-10 12,0-1,-1 1,0-1,0 0,0 0,0 0,-1 0,0 0,-1-1,1 1,-1 0,0-1,-1 1,1-1,-1 0,-1 1,1-1,-1 1,0-1,-1 1,0 0,0-1,0 1,0 0,-1 0,0 1,0-1,-1 0,0 1,0 0,0 0,0 0,-1 0,0 1,0 0,0 0,-1 0,1 1,-1-1,-3 0,-15-4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4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0 285,'38'-10,"0"-2,-1-1,-1-2,0-2,-1-1,-1-2,20-15,-49 31,0-1,0 1,0-1,-1 0,1 0,-1-1,-1 1,1-1,-1 0,0 0,0 0,1-4,-4 8,1 0,-1 0,1 0,-1-1,0 1,0 0,0 0,0-1,-1 1,1 0,0 0,-1 0,0 0,1-1,-1 1,0 0,0 0,0 0,0 1,-1-1,1 0,0 0,-1 1,1-1,-1 0,0 1,1 0,-1-1,0 1,0 0,0 0,0 0,0 0,0 0,0 0,0 1,-1-1,0 1,-4-2,0 1,0-1,0 2,-1-1,1 1,0 0,-1 0,1 1,0 0,-1 1,1-1,0 1,0 1,1-1,-1 1,0 0,1 1,-1 0,1 0,0 0,0 1,-11 9,0 0,1 1,1 1,0 0,1 1,-5 10,14-20,2 1,-1-1,1 1,0-1,0 1,1 0,0 0,0 0,1 1,0-1,1 0,0 0,0 1,1-1,0 0,0 0,1 0,0 0,0 0,1 0,0 0,0-1,1 1,0-1,0 0,1 0,0-1,0 1,0-1,1 0,0 0,1-1,-1 0,1 0,0 0,0-1,0 0,2 0,107 39,-91-38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36 473,'361'-143,"-338"135,-1-1,0-1,-1 0,0-2,-1-1,-1 0,0-1,0-1,-1-1,-1-1,-1 0,-1-1,0-1,-1 0,-1-1,-1-1,-5-33,-7 53,0 0,0 0,0 0,0 0,0 0,0 0,-1 0,1 0,0 0,0 0,-1 1,1-1,-1 0,1 0,-1 0,1 0,-1 1,0-1,1 0,-1 1,0-1,1 0,-1 1,0-1,0 1,0-1,1 1,-1 0,0-1,0 1,0 0,0-1,0 1,0 0,0 0,0 0,0 0,0 0,0 0,1 0,-1 0,0 0,0 1,0-1,0 0,0 1,0-1,0 0,0 1,1-1,-1 1,0 0,0-1,0 1,-9 7,1 1,0 0,0 0,1 1,0 0,1 0,0 1,1 0,0 0,0 0,1 1,1 0,-3 10,-16 58,3 0,4 0,3 2,4 0,4 0,4 77,1-146,-20 336,15-315,-2 0,-1 0,-1-1,-2-1,-2 1,-1-2,-1 0,-1 0,-4 1,8-14,-1 0,-1 0,-1-1,0-1,-1-1,-18 13,28-23,0 0,0-1,-1 0,0 0,0-1,0 0,0 0,0-1,-1 1,1-2,-1 1,0-1,1 0,-1-1,0 0,0 0,1 0,-1-1,0 0,1-1,-6-1,9 1,0 0,0-1,0 1,0-1,0 0,1 1,0-2,-1 1,1 0,0-1,1 1,-1-1,1 0,-1 0,1 0,0 0,1 0,-1 0,1-1,-1 1,1-1,1 1,-1-1,1 1,-1-1,2-3,19-120,1 87,2 1,2 0,2 2,1 1,2 1,1 2,2 1,1 2,17-11,26-23,4 4,2 3,29-13,-94 61</inkml:trace>
  <inkml:trace contextRef="#ctx0" brushRef="#br0" timeOffset="313.807">1024 699,'-20'13,"1"1,1 1,0 1,1 0,1 1,0 1,1 1,2 0,0 1,0 0,2 1,1 0,0 2,9-21,0 1,0 0,0 0,0 0,1-1,0 1,-1 0,1 0,0 0,0 0,0 0,1 0,-1 0,1 0,0 0,-1 0,1-1,0 1,1 0,-1-1,0 1,1 0,0-1,0 0,-1 1,1-1,0 0,1 0,-1 0,0 0,1-1,-1 1,1 0,-1-1,1 0,0 0,-1 0,1 0,0 0,0 0,2 0,5 0,0 0,0 0,0-1,1-1,-1 0,0 0,0-1,0 0,0-1,0 0,0 0,-1-1,0 0,0-1,0 0,0 0,-1-1,1 0,-2-1,6-4,-5 3,0 2,-1 0,0 0,0-1,0 0,-1 0,0-1,-1 0,0 0,0 0,0-1,-1 1,0-1,-1 0,0 0,2-9,-3 8,0 0,-1-1,0 1,0-1,-1 1,-1 0,1-1,-2 1,1 0,-2 0,1-1,-1 1,-1 1,0-1,0 1,-3-4,6 11,-1 1,1-1,-1 1,0 0,0 0,0 0,0 0,0 0,0 0,0 0,0 1,0-1,0 1,0-1,0 1,0 0,0 0,0 0,-1 0,1 0,0 0,0 1,0-1,0 1,-15 3</inkml:trace>
  <inkml:trace contextRef="#ctx0" brushRef="#br0" timeOffset="596.758">1305 1066,'0'-29,"5"-19,6-6,7 1,-1 5,2 6,3 10,2 5,2 4,2 4,-5 2,-1 2,0 5,-3 4</inkml:trace>
  <inkml:trace contextRef="#ctx0" brushRef="#br0" timeOffset="1151.61">1616 1066,'171'-206,"-157"188,1 0,1 1,0 0,1 1,1 1,0 1,1 1,7-4,-25 16,0 1,0-1,-1 1,1-1,0 1,0-1,0 1,-1 0,1-1,0 1,0 0,0 0,0 0,0 0,0 0,-1 0,1 0,0 0,0 0,0 0,0 0,0 0,0 1,-1-1,1 0,0 1,0-1,0 1,-1-1,1 1,0-1,0 1,-1-1,1 1,-1 0,1-1,0 1,-1 0,1-1,-1 1,0 0,1 0,-1 0,1-1,-1 1,0 0,0 0,0 0,1 0,-1 0,0 0,0 0,0-1,0 1,-1 0,1 0,0 1,-8 59,6-53,-39 143,40-149,1 0,0-1,-1 1,1 0,0-1,0 1,1-1,-1 1,0 0,1-1,-1 1,0 0,1-1,0 1,-1-1,1 1,0-1,0 1,0-1,0 0,0 0,0 1,0-1,0 0,1 0,-1 0,0 0,1 0,-1 0,1 0,-1-1,1 1,-1-1,1 1,-1-1,1 1,0-1,-1 0,1 0,0 0,-1 0,1 0,0 0,70-23,180-131,-250 153,0-1,0 1,0 0,0 0,0 0,0 0,1 0,-1 1,0-1,1 1,-1-1,0 1,1 0,-1 0,0 0,1 0,-1 0,0 1,1-1,-1 1,0-1,1 1,-1 0,0 0,0 0,0 0,0 0,0 1,0-1,0 0,0 1,-1 0,1-1,0 1,-1 0,1 0,-1 0,0 0,0 0,0 0,0 0,0 0,0 1,0-1,-1 0,1 1,-1 1,-1 169,0-148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481 113,'-17'78,"-6"248,-12-51,29-212,5-50,1 0,-2 0,0 1,0-1,-1-1,-1 1,0 0,-1-1,-4 7,0-5</inkml:trace>
  <inkml:trace contextRef="#ctx0" brushRef="#br0" timeOffset="252.127">1 678,'43'-5,"48"-11,18-8,0 1,-8-1,-13 3,-16 1,-15 4,-9 0,-6 2,-7-1,-3-3,-4-3,-5 2</inkml:trace>
  <inkml:trace contextRef="#ctx0" brushRef="#br0" timeOffset="683.779">988 0,'-54'494,"52"-469,-1 9,1 0,1 0,2 0,2 0,3 17,-6-47,0 0,0-1,1 1,-1 0,1 0,-1 0,1-1,1 1,-1-1,0 1,1-1,0 1,-1-1,1 0,1 1,-1-1,0 0,1-1,-1 1,1 0,0-1,0 1,0-1,0 0,1 0,-1 0,0-1,1 1,-1-1,1 0,0 0,-1 0,1 0,0-1,0 1,0-1,-1 0,1 0,0 0,0-1,0 1,-1-1,1 0,0 0,0-1,184-148,-97 106,-89 45,0 0,0 0,-1 1,1-1,0 0,-1 1,1-1,-1 1,1-1,-1 1,0 0,0 0,0-1,0 1,0 0,0 0,-1 0,1 0,0 0,-1 0,0 0,1 0,-1 0,0 1,0-1,0 0,0 0,-1 0,1 1,1 8,-1-3,0 0,0 0,1 0,1 0,0-1,0 1,0 0,1-1,0 1,0-1,1 0,0 0,0 0,0-1,1 0,0 1,1-2,-1 1,1 0,0-1,0 0,1-1,1 1,10-3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27,'77'13,"1"-4,0-3,0-3,35-6,31-22,-6-1,-113 22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52,'53'8,"1"-2,0-2,0-3,1-2,-1-2,10-5,116-17,-14-3,-142 23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1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85,'-15'9,"-9"9,4 1,6-8,9-6,7-8,6-4,3-5,-1 4,-2 3</inkml:trace>
  <inkml:trace contextRef="#ctx0" brushRef="#br0" timeOffset="412.534">416 0,'-14'15,"-10"9,4 0,6-8,9-7,6-10,8-4,7-7,-4-1,-9 1,-5 9,-2 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897 1,'-143'156,"-107"155,139-170,-48 43,-49 1,186-172,18-28,10 2</inkml:trace>
  <inkml:trace contextRef="#ctx0" brushRef="#br0" timeOffset="485.943">164 58,'-2'0,"0"1,0 0,0-1,1 1,-1 0,0 0,1 1,-1-1,1 0,-1 0,1 1,0-1,0 1,-1-1,1 1,0-1,0 1,0 0,1 0,-1-1,0 1,1 0,-1 0,1 0,-1 0,1 0,0 0,0 0,0 0,0 0,0-1,1 1,-1 0,0 0,1 0,0 0,-1 0,1 0,0-1,0 1,0 0,0-1,0 1,0-1,0 1,1-1,-1 1,1-1,-1 0,1 0,-1 0,1 0,1 1,43 33,-32-26,0 2,0 0,-1 0,0 1,-1 1,0 0,-1 0,-1 1,1 2,260 477,-258-471,0-1,1-1,1 0,1-1,1-1,0-1,1 0,12 7,-29-23,0 1,1-1,-1-1,1 1,-1 0,1 0,-1 0,1-1,-1 1,1-1,0 1,-1-1,1 0,0 1,-1-1,1 0,0 0,-1 0,1-1,0 1,-1 0,1-1,0 1,-1-1,1 1,-1-1,1 0,-1 1,1-2,8-8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0 593,'1'-1,"-1"1,0 0,0 0,1 0,-1 0,0-1,1 1,-1 0,0 0,0 0,1 0,-1 0,0 0,1 0,-1 0,0 0,1 0,-1 0,0 0,1 0,-1 0,0 0,0 0,1 0,-1 0,0 1,1-1,-1 0,0 0,0 0,1 0,-1 1,0-1,0 0,1 0,-1 1,0-1,0 0,0 0,0 1,1-1,-1 0,0 1,0-1,0 0,0 0,0 1,0-1,0 0,0 1,0-1,0 0,0 1,0-1,0 0,0 1,0-1,0 0,0 0,0 1,0-1,0 0,-1 1,1-1,38-6,-32 5,159-28,-97 15,-52 9,1 1,-1 1,1 0,-1 1,1 1,0 0,0 2,0 0,-1 0,7 3,-5 2</inkml:trace>
  <inkml:trace contextRef="#ctx0" brushRef="#br0" timeOffset="1115.187">311 1044,'93'-39,"-1"-5,-2-3,-3-4,26-23,-53 30,-2-2,-2-3,32-38,-79 77,-1 1,0-1,0 0,-1-1,0 0,-1 0,0-1,-1 0,0 1,-1-2,-1 1,1-3,-3 14,-1-1,0 1,0-1,0 1,0-1,0 1,0-1,0 1,0-1,0 1,-1-1,1 1,-1-1,1 1,-1-1,0 1,1 0,-1-1,0 1,0 0,0 0,0-1,0 1,0 0,0 0,0 0,0 0,-1 1,1-1,0 0,-1 0,1 1,-1-1,1 1,0-1,-1 1,1 0,-1-1,1 1,-1 0,1 0,-1 0,0 0,0 1,-65 22,49-8,1 0,0 1,2 1,0 1,0 0,-3 8,8-13,0 2,0 1,1 0,1 0,0 1,1 0,1 1,0 0,2 0,0 0,1 0,1 0,0 1,2 15,1-27,0 0,1 0,0 0,0 0,1 0,-1-1,2 1,-1-1,1 0,0 0,0 0,0 0,1-1,0 0,0 0,1 0,-1 0,1-1,0 0,0 0,1-1,-1 1,1-2,-1 1,1-1,0 0,0 0,0 0,0-1,0 0,0-1,1 0,-1 0,4-1,25 2,0-1,0-3,0 0,0-3,0-1,-1-1,0-2,-1-2,0-1,-1-1,-1-2,0-2,-1 0,-1-2,0-2,-2 0,15-16,29-63,-70 97,0-1,0 1,0-1,-1 1,1-1,-1 1,0-1,0 0,-1 1,1-1,-1 0,0 0,0 1,-1-1,0 0,1 1,-2-1,1 0,0 1,-1-1,0 1,0 0,0-1,-1 0,0 2,1 1,0 0,0 0,-1-1,0 1,1 1,-1-1,0 0,0 1,0-1,0 1,0 0,0 0,0 0,0 1,0-1,0 1,-1-1,1 1,0 0,0 0,-1 1,1-1,0 1,0-1,0 1,-1 0,1 0,0 0,-2 2,-81 58,80-55,0 0,0 1,1 0,0 0,0 0,1 0,-1 1,2 0,-1 0,1 0,0 1,1-1,0 0,0 1,1 0,0-1,1 1,0 0,0 0,0-1,1 1,1 0,0-1,0 1,0-1,1 0,0 0,1 0,0 0,5 7,-4-9,1 0,-1-1,2 1,-1-1,0 0,1-1,0 0,0 0,0 0,1-1,-1 0,1-1,0 1,-1-2,1 1,0-1,0 0,0 0,0-1,0-1,0 1,2-1,16 0,-1-2,0 0,0-1,0-2,0-1,-1 0,0-2,-1-1,17-9,-6 1,-1-1,-1-2,-1-1,-1-1,-1-2,-1-1,-1-1,-1-1,-2-2,4-7,-23 31,-1 0,0-1,0 0,0 0,-1 0,0 0,0-1,0 1,-1-1,-1 1,1-1,-1 0,0 0,-1 0,0 0,0 0,-1 1,0-1,0 0,-1 0,0 1,0-1,-1 1,0-1,0 1,-3-3,4 8,-1-1,0 1,0 0,0 0,0 0,0 0,0 1,0-1,-1 1,1 0,-1 0,1 0,-1 0,1 1,-1-1,1 1,-1 0,0 0,1 0,-1 1,1-1,-1 1,1 0,-1 0,1 0,-1 0,1 0,0 1,0 0,0 0,0 0,0 0,-1 1,-86 89,78-75,1 1,1 0,0 1,1 0,2 1,-1-1,2 2,1-1,-2 12,8-22,0 0,1 1,0-1,1 0,0 0,0 0,1 0,0-1,1 1,0-1,1 0,0-1,0 1,0-1,1 0,1-1,-1 0,1 0,1 0,-1-1,1-1,0 1,0-1,0-1,1 0,0 0,0-1,0 0,0 0,0-1,1-1,1 0,-8 0,3 0,0 1,1-1,-1-1,0 0,1 0,-1 0,0 0,0-1,1-1,-1 1,0-1,0 0,0-1,-1 0,1 0,1-1,4-9</inkml:trace>
  <inkml:trace contextRef="#ctx0" brushRef="#br0" timeOffset="1580.818">2456 56,'14'-8,"1"0,1 1,-1 1,1 0,0 1,0 1,0 0,1 2,0-1,14 1,-28 2,-1 0,1 0,-1-1,1 1,-1 1,1-1,-1 0,1 1,-1-1,0 1,1 0,-1 0,0 0,1 0,-1 0,0 0,0 0,0 1,0-1,0 1,0 0,0 0,-1-1,1 1,-1 0,1 0,-1 0,0 1,0-1,0 0,0 0,0 1,0-1,-1 1,1-1,-1 0,1 1,-1 0,-13 98,10-90,1-6,-1 0,1 0,0 0,0 0,1 0,-1 1,1-1,0 0,1 1,-1-1,1 1,0-1,1 1,-1-1,1 1,0-1,0 0,1 1,0-1,0 0,0 0,0 0,1 0,0-1,0 1,0-1,0 1,1-1,0 0,0-1,0 1,0-1,4 3,74 3,-57-9</inkml:trace>
  <inkml:trace contextRef="#ctx0" brushRef="#br0" timeOffset="1967.797">3726 169,'-313'383,"93"-145,92-128,110-97</inkml:trace>
  <inkml:trace contextRef="#ctx0" brushRef="#br0" timeOffset="2317.845">3133 198,'10'40,"2"-1,1 0,2-1,2 0,2-2,0 0,3-1,1-1,1-1,28 28,109 52,-5 17,-143-116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1,'5'38,"-3"23,-3 5,0-4,0-7,-1-8,1-13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7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1,'10'24,"2"8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8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0 453,'266'-396,"-266"396,0 1,0-1,0 1,0-1,0 1,1-1,-1 1,0-1,0 1,0-1,1 0,-1 1,0-1,1 0,-1 1,0-1,1 1,-1-1,0 0,1 0,-1 1,1-1,-1 0,0 0,1 1,-1-1,1 0,-1 0,1 0,-1 0,1 0,-1 0,1 0,-1 0,1 0,-1 0,1 0,-1 0,0 0,1 0,-1 0,1 0,-1-1,1 1,-1 0,1 0,-1 0,0-1,1 1,-1 0,0-1,1 1,-1 0,0-1,1 1,-1-1,0 1,1 0,-1-1,0 1,0-1,0 1,1-1,-1 1,0 0,0-1,0 1,0-1,0 1,0-1,1 42,-2-34,-2 46,6 98,-2-148,-1 1,1-1,0 0,1 0,-1 1,1-1,-1 0,1 0,0 0,0 0,0-1,1 1,-1-1,0 1,1-1,0 0,0 0,-1 0,1 0,0 0,1-1,-1 1,0-1,0 0,1 0,-1 0,0 0,1-1,-1 1,1-1,-1 0,1 0,-1 0,1-1,-1 1,1-1,1 0,5-2,1 1,-1-1,0-1,0 0,0 0,-1-1,1 0,-1-1,0 0,-1 0,8-8,104-143,-88 124,-16 18</inkml:trace>
  <inkml:trace contextRef="#ctx0" brushRef="#br0" timeOffset="606.797">1101 1,'-16'6,"-1"1,1 1,0 0,1 1,0 1,1 1,0 0,0 1,1 0,1 1,0 0,1 1,0 0,1 1,1 0,0 1,1 0,1 0,-4 13,10-25,0 1,0-1,0 0,1 1,0-1,0 1,0-1,1 0,-1 1,1-1,0 0,0 1,1-1,-1 0,1 0,0 0,0 0,0 0,1-1,-1 1,1-1,0 1,0-1,0 0,0 0,1 0,-1 0,1-1,0 0,-1 1,1-1,0-1,0 1,1-1,-1 1,0-1,0 0,1-1,-1 1,0-1,1 0,-1 0,2 0,12-2,0-2,-1 0,1 0,-1-2,0 0,-1-1,1-1,-1 0,-1-1,1-1,-2 0,1-1,-2-1,1 0,-1-2,46-32,46-30,-105 75,1 1,0-1,0 1,-1-1,1 1,0-1,0 1,0 0,0-1,0 1,0 0,-1 0,1-1,0 1,0 0,0 0,0 0,0 0,0 0,0 1,0-1,0 0,0 0,0 0,0 1,-1-1,1 1,0-1,0 1,0-1,-1 1,1-1,0 1,0 0,-1-1,1 1,-1 0,1-1,-1 1,1 0,-1 0,1 0,-1 0,1-1,-1 1,0 0,0 0,1 0,-1 0,5 53,-5-47,-25 212,10-124,-58 568,70-575,-17 111,7-168,13-31,0 0,-1 1,1-1,0 0,-1 1,1-1,0 0,-1 1,1-1,-1 0,1 1,0-1,-1 0,1 0,-1 0,1 0,-1 1,1-1,0 0,-1 0,1 0,-1 0,1 0,-1 0,1 0,-1 0,1 0,-1 0,1 0,-1-1,1 1,-1 0,1 0,0 0,-1-1,1 1,-1 0,1 0,0-1,-1 1,1 0,0-1,-1 1,1 0,0-1,-1 1,1-1,0 1,0 0,0-1,-1 1,1-1,0 1,0-1,0 1,0-1,0 1,0-1,0 1,0 0,0-1,0 0,-8-20,1-1,1 0,1 0,1-1,1 1,1-1,0 0,2 0,1 0,1 1,1-1,1 0,1 1,0 0,2 0,1 0,0 1,2 1,0-1,2 1,1 0,-7 11,1 1,0 0,1 0,0 1,0 0,0 0,1 1,0 0,1 0,-1 1,1 0,0 1,0 0,0 1,1 0,-1 0,3 1,184-9,-188 11,16 1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6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72,'-9'11,"1"1,1 0,0 0,0 1,2 0,-1 0,2 0,0 1,-2 11,3-14,-5 21,2 1,1 0,2 0,1 0,2 0,1 0,2 7,-2-32,1 0,0 0,1-1,0 1,0-1,1 1,0-1,0 0,0-1,1 1,0-1,0 0,1 0,0 0,0-1,0 0,1 0,-1 0,1-1,0 0,1-1,-1 1,1-1,-1-1,1 1,0-1,0-1,0 1,0-2,0 1,0-1,0 0,0 0,0-1,0-1,0 1,0-1,0 0,0-1,-1 0,1 0,-1 0,0-1,2-2,17-9,0-1,-1-2,-1 0,-1-2,-1 0,0-1,-2-2,15-19,-20 22,-1-1,0 0,-2-1,0-1,-2 0,0 0,-2-1,0 0,2-16,-22-44,11 79,2 3</inkml:trace>
  <inkml:trace contextRef="#ctx0" brushRef="#br0" timeOffset="648.894">1106 15,'15'-10,"-21"6,-28 8,-134 84,161-84,0 1,0 1,1-1,-1 1,1 0,1 0,-1 1,1 0,0 0,1 0,-1 1,0 3,4-8,-1 0,1 1,0-1,1 0,-1 1,1-1,-1 0,1 1,0-1,0 1,1-1,-1 1,1-1,-1 0,1 1,0-1,0 0,1 1,-1-1,1 0,0 0,-1 0,1-1,0 1,1 0,-1-1,0 1,1-1,0 0,-1 1,1-2,0 1,81 37,-78-38,0 0,0 1,0-1,0 1,0 0,0 0,0 1,-1 0,0 0,1 0,-1 1,0-1,-1 1,1 1,-1-1,1 0,-1 1,-1 0,1 0,-1 0,1 1,-2-1,1 1,-1-1,1 1,-1 0,-1 0,1 0,-1 2,-2 2,-1-1,0 0,0 1,-1-1,-1 0,1 0,-1-1,-1 1,1-1,-1 0,-1 0,0-1,0 1,0-1,-1-1,0 1,0-1,-1 0,0-1,0 0,0 0,0 0,-1-1,0-1,0 1,0-1,0-1,0 0,-1 0,1-1,-1 0,1-1,-5 0,12 1,0-1,0 0,0 0,0 0,0 0,0 0,0 0,0-1,0 1,1-1,-1 1,0-1,0 0,0 1,0-1,1 0,-1 0,0 0,1-1,-1 1,1 0,-1-1,1 1,0-1,0 1,-1-1,1 1,0-1,0 0,1 0,-1 1,0-1,1 0,-1 0,1 0,-1 0,1 0,0 0,0-1,2-12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232 214,'-1'0,"1"1,0-1,-1 1,1-1,0 1,-1-1,1 1,0-1,0 1,-1-1,1 1,0-1,0 1,0-1,0 1,0 0,0-1,0 1,0-1,0 1,0-1,0 1,0 0,0-1,0 1,0-1,1 1,-1-1,0 1,0-1,1 1,-1-1,0 1,1-1,-1 1,1-1,-1 0,0 1,1-1,-1 1,1-1,-1 0,1 0,-1 1,1-1,-1 0,1 0,-1 0,1 1,0-1,-1 0,1 0,-1 0,1 0,-1 0,1 0,0 0,-1 0,1 0,-1-1,41 7,-41-6,17-1,0-1,0-1,0-1,-1-1,0 0,0-1,0 0,-1-1,1-1,-2-1,1 0,-2-1,1 0,-1-1,0-1,-1 0,-1 0,0-1,8-13,21-45,-40 72,-1-1,1 0,0 0,-1 1,1-1,0 0,0 0,-1 1,1-1,0 0,0 1,-1-1,1 1,0-1,0 0,0 1,0-1,0 1,0-1,-1 0,1 1,0-1,0 1,0-1,0 0,1 1,-1-1,0 1,0-1,0 1,0-1,0 0,0 1,1-1,-1 0,0 1,0-1,0 0,1 1,-1-1,0 0,1 1,-1-1,0 0,1 0,-1 1,0-1,1 0,-1 0,0 0,1 1,-1-1,1 0,-1 0,0 0,1 0,-1 0,1 0,-1 0,1 0,-1 0,0 0,1 0,-1 0,1 0,-1 3,-25 279,15 62,9-167,-8-1,-16 66,18-196,-2 0,-2-1,-1 0,-3-1,-8 13,16-41,-1 1,-1-2,-1 1,0-1,-1-1,-1 0,0 0,-1-1,0-1,-1 0,0-1,-1 0,0-1,-17 8,17-11,0-1,-1 0,1-1,-1-1,0 0,-1-1,-10 1,21-4,0 1,0-1,0 0,0 0,-1-1,1 0,0 0,0-1,1 1,-1-1,0 0,0-1,1 1,0-1,-1 0,1-1,0 1,0-1,1 0,-1 0,1-1,0 1,-1-6,1 1,1 0,0-1,0 1,1-1,0 0,0 0,1 0,1 0,-1 0,2 0,-1 0,2 0,-1 0,1 0,1 0,2-8,4-3,1-1,0 2,1 0,2 0,0 1,1 0,1 1,0 1,1 0,9-5,-8 4,24-25,2 2,2 1,2 3,1 2,16-7,96-56,-136 85</inkml:trace>
  <inkml:trace contextRef="#ctx0" brushRef="#br0" timeOffset="298.325">1107 778,'-47'44,"2"1,2 2,-26 40,11 10,57-94,-1-1,1 1,0 0,0 0,0 1,1-1,-1 0,1 0,0 0,-1 0,1 1,1-1,-1 0,0 0,1 0,0 0,-1 0,1 0,0 0,1 0,-1 0,1 0,-1 0,1 0,0-1,0 1,0-1,0 1,0-1,1 0,-1 0,3 2,3-2,0-1,1 1,-1-1,1-1,-1 1,1-1,-1-1,1 0,-1 0,1-1,-1 1,0-2,0 1,0-1,0-1,0 1,-1-1,0-1,0 1,0-1,0-1,0 1,-1-1,0 0,-1-1,4-4,0 2,-1 0,0 0,0-1,-1 0,-1 0,0-1,0 0,-1 0,0-1,-1 1,-1-1,0 0,0 0,-1 0,0 0,-1 0,-1-1,0 1,-1 0,0 0,0-1,-2 1,1 0,-2 1,1-1,-3-4,-6-2</inkml:trace>
  <inkml:trace contextRef="#ctx0" brushRef="#br0" timeOffset="571.859">1276 1202,'75'-134,"27"-72,-99 199,1 1,-1-1,1 1,1 0,-1 0,1 0,0 1,0-1,1 1,-1 1,1-1,0 1,0 0,1 0,0 1,-1-1,1 2,0-1,0 1,0 0,1 0,-1 1,0 0,8 0,1 5</inkml:trace>
  <inkml:trace contextRef="#ctx0" brushRef="#br0" timeOffset="868.465">2010 778,'-15'3,"0"0,0 1,0 1,1 0,-1 1,1 0,1 1,-1 1,1 0,0 1,1 0,0 1,1 0,0 1,0 1,1-1,1 2,0-1,0 2,7-9,1-1,-1 1,1-1,0 1,0-1,1 1,-1-1,1 1,0 0,0-1,1 1,-1 0,1-1,0 1,0-1,1 0,-1 1,1-1,0 0,0 0,1 0,-1 0,1 0,0 0,0-1,0 1,0-1,1 0,-1 0,1 0,0 0,1 0,2 2,1 0,0-1,0 0,1 0,0 0,-1-1,1 0,0-1,0 0,1-1,-1 0,0 0,0-1,1 0,8-1,0-3,0 0,0-1,0-1,0 0,-1-2,0 0,-1-1,0 0,10-8,-7 3</inkml:trace>
  <inkml:trace contextRef="#ctx0" brushRef="#br0" timeOffset="1251.901">2264 977,'22'1,"1"-1,0-1,-1-1,0 0,1-2,-1-1,0 0,-1-2,1-1,-2 0,20-11,-35 15,0 0,-1 0,1 0,-1 0,0-1,0 0,0 0,-1 0,0 0,0-1,0 1,-1-1,0 0,0 1,0-1,-1 0,0 3,0 0,-1 1,0-1,0 0,0 1,0-1,0 0,0 1,-1-1,1 1,-1-1,0 0,0 1,0-1,0 1,0 0,0-1,-1 1,1 0,-1 0,0 0,1 0,-1 0,0 0,0 0,0 1,-1-1,1 1,0-1,0 1,-1 0,1 0,-1 0,1 0,-1 1,1-1,-2 0,-6 1,-1 0,1 0,-1 1,1 0,0 1,0 0,0 1,0 0,0 1,0 0,1 0,-1 1,1 0,0 1,1 0,0 0,-1 1,2 0,-1 0,1 1,1 0,-1 0,0 2,1-4,0 0,0 0,1 1,0 0,0 0,0 0,1 1,0 0,1-1,0 1,0 1,0-1,1 0,1 1,-1-1,1 1,1-1,0 1,0-1,0 1,1-1,0 1,2 6,1-12,-1 1,1-1,0 0,0 0,0 0,0 0,0-1,1 1,-1-1,1 0,-1-1,1 1,0-1,0 0,0 0,0-1,-1 1,1-1,0 0,0 0,21 1</inkml:trace>
  <inkml:trace contextRef="#ctx0" brushRef="#br0" timeOffset="1682.909">3082 638,'-59'40,"48"-35,1 1,0 0,1 0,-1 1,1 0,0 1,1 0,0 0,1 1,-1 0,1 0,1 1,0 0,-1 3,7-9,0 0,1 0,-1 0,1 0,0 0,0-1,0 1,1 0,-1 0,1-1,0 1,0-1,0 0,0 1,1-1,-1 0,1 0,0 0,0-1,0 1,0-1,0 0,1 0,-1 0,1 0,-1 0,1-1,0 1,0-1,0 0,-1 0,1-1,0 1,0-1,2 0,24 11,74 60,-102-68,1-1,-1 1,1-1,-1 1,0 0,0 0,-1 0,1 0,0 0,-1 0,0 0,0 1,0-1,0 1,0-1,-1 0,0 1,1-1,-1 1,0-1,-1 1,1-1,-1 1,1-1,-1 0,0 1,0-1,-1 0,1 0,-1 1,1-1,-1 0,-2 2,-4 2,0-1,0 0,-1 0,0-1,0 0,0 0,-1-1,1 0,-1-1,0 0,0 0,0-1,0-1,-1 1,1-2,-4 0,-101-3,90-4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751 339,'-51'5,"1"2,1 2,0 2,-10 6,9-4,-292 86,263-70,79-29,-1 0,1 1,-1-1,1 0,0 1,-1-1,1 0,0 1,-1-1,1 1,0-1,0 1,0-1,-1 1,1-1,0 1,0-1,0 1,0-1,0 1,0-1,0 1,0 0,0-1,0 1,0-1,0 1,0-1,1 1,-1-1,0 1,0-1,0 1,1-1,-1 0,0 1,1-1,-1 1,0-1,1 0,-1 1,1-1,-1 0,0 1,1-1,-1 0,1 0,-1 1,1-1,-1 0,1 0,-1 0,1 0,-1 0,1 1,-1-1,1 0,0 0,33 10,228 23,-259-33,3 0,-1 0,1 1,0-1,-1 1,1 0,-1 1,0 0,1-1,-1 2,0-1,0 0,0 1,0 0,-1 0,1 1,2 2,-7-4,0 1,0-1,0 1,-1-1,1 1,-1-1,0 0,1 1,-1-1,0 0,-1 0,1 1,0-1,0 0,-1 0,0 0,1-1,-1 1,0 0,0-1,0 1,-1 0,-2 3,-217 182,63-70,159-117,-1 0,1 1,-1-1,0 1,1-1,0 1,-1-1,1 1,-1-1,1 1,-1-1,1 1,0-1,0 1,-1 0,1-1,0 1,0 0,-1-1,1 1,0 0,0-1,0 1,0 0,0-1,0 1,0 0,0-1,1 1,-1 0,0-1,0 1,0-1,1 1,-1 0,0-1,1 1,-1-1,1 1,-1-1,0 1,1-1,-1 1,1-1,-1 1,1-1,0 0,-1 1,1-1,-1 0,1 1,0-1,-1 0,1 0,-1 0,1 1,0-1,-1 0,1 0,0 0,45 5,-44-5,22 1,-1-2,1 0,-1-1,1-1,-1-2,0 0,0-1,-1-2,0 0,0-1,-1-1,0-1,-1-1,-2-2</inkml:trace>
  <inkml:trace contextRef="#ctx0" brushRef="#br0" timeOffset="306.722">157 1,'35'419,"-26"-334,17 190,-9 116,-17-337,-3-1,-2 1,-2-1,-2 0,-5 6,-4 30,15-66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9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0,'-57'17,"27"-10,0 2,0 1,1 1,1 1,0 2,0 1,1 1,24-15,0 0,1 0,-1 0,1 1,0-1,-1 0,1 1,0 0,0-1,0 1,0 0,0 0,0 0,1 1,-1-1,1 0,-1 0,1 1,0-1,0 1,0-1,0 1,0 0,1-1,-1 1,1 0,0 0,0-1,0 1,0 0,0-1,0 1,1 0,-1 0,1-1,0 1,0-1,0 1,0-1,0 1,1-1,-1 0,1 1,0-1,-1 0,1 0,1 1,98 40,-89-40,0 0,-1 1,1 1,-1-1,0 2,0 0,0 0,-1 1,0 0,0 0,-1 1,0 1,-1 0,1 0,3 6,-10-12,0 1,0 0,-1 0,1 0,-1 0,0 0,0 0,0 0,-1 0,1 0,-1 0,0 0,0 0,0 1,-1-1,1 0,-1 0,0 0,-1 0,1 0,0 0,-1 0,0-1,0 1,0 0,-1-1,1 0,-1 1,-1 0,-4 4,1-1,-1-1,-1 1,1-1,-1-1,0 0,-1 0,1-1,-1 0,0 0,-4 0,-155 13,142-17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6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1298,'4'-28,"1"0,0 0,3 1,0 0,1 0,2 1,1 0,1 1,1 0,1 1,18-22,-12 17,2 0,2 1,0 1,2 1,16-11,83-89,-125 125,-1 0,0 0,1 0,-1-1,1 1,0 0,-1 0,1 0,0 1,-1-1,1 0,0 0,0 0,0 0,0 1,0-1,0 0,0 1,0-1,0 1,0-1,0 1,0 0,0-1,0 1,0 0,1 0,-1 0,0-1,0 1,0 1,0-1,1 0,-1 0,0 0,0 1,0-1,0 0,0 1,0-1,0 1,1-1,-2 1,1 0,0-1,0 1,0 0,0 0,0 0,0 0,-1-1,1 1,0 0,-1 1,2 9,0 0,-2 0,1 0,-1 0,-1 0,0 0,0 0,-1 0,-3 9,-2 17,0 12,1 0,4 1,1 0,3 16,-2-63,0-1,0 0,0 0,1 1,-1-1,0 0,1 0,0 0,-1 0,1 1,0-1,0 0,0 0,0 0,1-1,-1 1,0 0,1 0,-1-1,1 1,0-1,0 1,-1-1,1 0,0 0,0 0,0 0,0 0,0 0,1 0,-1-1,0 1,0-1,0 1,1-1,-1 0,0 0,0 0,1 0,-1 0,0-1,0 1,0-1,1 1,0-2,94-50,-37-6,-2-3,-3-2,34-52,7-7,-96 123,-1 0,1 0,0 0,0 0,0 0,0 0,0-1,0 1,0 0,0 0,0 0,0 0,1 0,-1-1,0 1,1 0,-1 0,0 0,1-1,-1 1,1 0,-1 0,1-1,-1 1,1 0,0-1,-1 1,1-1,0 1,0-1,-1 1,1-1,0 0,0 1,0-1,-1 0,1 0,0 1,0-1,0 0,0 0,0 0,0 0,-1 0,1 0,0 0,0 0,0-1,0 1,0 0,-1 0,1-1,0 1,0 0,0-1,-1 1,1-1,0 1,-1-1,1 0,0 1,-1-1,1 0,-1 1,1-1,-1 0,-7 42,-3 0,-1-1,-2 0,-16 33,-30 98,58-169,-1 1,1 0,0-1,0 1,1 0,-1 0,0 0,1 0,0 0,0 0,0 0,0 0,0-1,0 1,1 0,0 0,-1 0,1 0,0 0,0-1,1 1,-1 0,1-1,-1 1,1-1,0 0,0 1,0-1,0 0,0 0,0 0,0 0,1-1,-1 1,1-1,-1 1,1-1,0 0,0 0,-1 0,1 0,0-1,0 1,0-1,0 0,1 1,14-4</inkml:trace>
  <inkml:trace contextRef="#ctx0" brushRef="#br0" timeOffset="314.795">1355 734,'-12'27,"0"0,2 0,1 1,2 0,0 1,2-1,1 1,2 0,0 1,2-1,2 10,-2-34,0-1,1 1,0 0,0 0,0-1,0 1,1-1,-1 1,1-1,1 0,-1 1,0-1,1 0,0-1,0 1,0 0,0-1,1 1,-1-1,1 0,0-1,0 1,0 0,0-1,1 0,-1 0,0 0,1-1,-1 0,1 1,0-2,0 1,-1 0,2-1,13-4,-1 0,1-1,-1-1,0-1,0-1,-1 0,0-1,0-1,-1-1,-1 0,0-1,0 0,-1-1,-1-1,0-1,-1 1,0-2,5-9,-12 19,0 0,0-1,0 1,-1-1,1 0,-2 0,1 0,-1-1,0 1,-1-1,0 0,0 1,0-1,-1 0,-1 0,1 0,-1 0,0 0,-1 0,0 0,0 0,-1 0,0 0,0 0,-1 1,0-1,0 1,-1 0,-3-5,2 5,-1 1,0-1,0 1,-1 0,1 1,-1-1,0 1,-1 1,1-1,-1 1,0 1,0-1,0 1,-1 1,1 0,-1 0,1 0,-1 1,0 1,1-1,-1 1,0 1,1-1,-1 2,0-1,1 1,-1 0,1 1,0 0,0 1,0-1,0 1,-4 4,-57 54,54-44</inkml:trace>
  <inkml:trace contextRef="#ctx0" brushRef="#br0" timeOffset="901.777">1722 1214,'86'-132,"6"3,38-33,-37 51,-92 111,0 0,1 0,-1 0,0 1,0-1,0 0,0 0,0 1,0-1,1 1,-1-1,0 1,0 0,0-1,0 1,-1 0,1 0,0-1,0 1,0 0,-1 0,1 0,0 0,-1 0,1 0,-1 0,1 0,-1 0,1 0,-1 1,0-1,0 0,0 0,1 0,-1 0,0 1,0-1,-1 0,1 0,0 0,0 0,0 1,-1-1,1 0,-1 0,1 0,-1 0,1 0,-1 0,0 0,1 0,-1 0,-9 46,5-33,2 0,0 1,0-1,1 1,1 0,1-1,0 1,1 0,2 14,-2-26,0 0,0 0,0 0,0-1,0 1,1 0,-1-1,1 1,-1-1,1 1,0-1,0 0,0 0,0 0,1 0,-1 0,1 0,-1-1,1 1,-1-1,1 0,0 0,0 0,-1 0,1 0,0 0,0-1,0 1,0-1,0 0,0 0,0 0,0-1,0 1,0 0,0-1,1 0,7-2,-1 0,1-1,-1 0,1-1,-1 0,-1 0,1-1,-1 0,4-5,159-148,-54 47,-118 111,0 1,0-1,1 1,-1-1,0 1,0-1,0 1,0-1,1 1,-1-1,0 1,0 0,1-1,-1 1,0-1,1 1,-1 0,1-1,-1 1,0 0,1-1,-1 1,1 0,-1 0,1-1,-1 1,1 0,-1 0,1 0,-1 0,1 0,-1 0,1-1,-1 1,1 0,-1 1,1-1,-1 0,1 0,-1 0,1 0,-1 0,1 0,-1 1,1-1,-1 0,1 0,-1 1,1-1,-1 0,0 1,1-1,-1 0,0 1,1-1,-1 1,0-1,1 0,-1 1,0-1,0 1,3 36,-3-31,-17 144,1 46,16-191,1 0,-1 0,1 0,0 0,0 0,1-1,-1 1,1 0,0-1,0 0,1 1,-1-1,1 0,0 0,0 0,1 0,-1-1,1 0,-1 1,1-1,0 0,0-1,1 1,-1-1,1 0,-1 0,1 0,2 0,16 4</inkml:trace>
  <inkml:trace contextRef="#ctx0" brushRef="#br0" timeOffset="1402.61">2964 931,'54'-20,"0"-2,-1-3,-2-2,0-3,-2-1,6-8,-36 24,68-61,-84 73,0 0,-1-1,1 1,-1-1,1 0,-1 0,0 1,0-1,-1 0,1-1,-1 1,0 0,0 0,0-1,-1 1,0 0,0-1,0 1,0 0,0-1,-1 1,0 0,0-2,-2 2,0 1,0-1,0 1,-1 0,1 0,-1 0,0 0,1 1,-1 0,-1 0,1 0,0 0,0 0,-1 1,1 0,-1 0,1 0,-1 0,1 1,-1 0,1 0,-1 0,0 0,1 1,-1 0,1 0,-1 0,1 0,0 1,-1 0,1 0,0 0,-1 1,-24 10,1 0,1 2,1 1,0 2,1 0,0 2,2 0,1 2,0 0,2 2,0 1,8-10,1 0,1 1,0 0,1 1,1 0,1 1,0-1,1 1,1 1,1-1,0 1,2 0,-1 17,3-29,1 0,-1 0,1 1,1-1,0 0,0 0,0-1,1 1,-1 0,2-1,-1 0,1 1,0-1,0-1,1 1,-1-1,1 1,1-1,-1-1,1 1,-1-1,1 0,1 0,-1-1,0 0,5 2,3 1,1-1,1-1,-1 0,0-1,1 0,0-1,-1-1,1-1,0 0,0-1,10-2,124-43,-121 32</inkml:trace>
  <inkml:trace contextRef="#ctx0" brushRef="#br0" timeOffset="1821.121">3444 1101,'82'-47,"-3"-3,50-42,-104 72,-1-1,-1-2,-1 0,-1-1,-1-1,-1 0,-1-2,-2 0,11-23,-18 22,-10 28,1 0,0 1,0-1,0 0,-1 0,1 0,0 0,-1 0,1 1,0-1,0 0,-1 0,1 0,0 0,-1 0,1 0,0 0,0 0,-1 0,1 0,0 0,-1 0,1-1,0 1,0 0,-1 0,1 0,0 0,0 0,-1-1,1 1,0 0,0 0,0 0,-1 0,1-1,0 1,0 0,0 0,-1-1,1 1,0 0,0 0,0-1,0 1,0 0,0-1,0 1,0 0,0 0,0-1,0 1,0 0,0-1,-9 12,1 0,0 1,0 0,2 0,-1 0,2 1,-1 0,2 0,0 1,-2 9,5-16,-1 0,1 0,1 0,-1 0,1 0,0 0,1 0,0 0,0 0,0 0,1 0,0 0,0-1,1 1,0-1,0 1,0-1,1 0,0 0,0-1,1 1,-1-1,1 0,1 0,-1 0,0-1,1 0,0 0,0 0,0-1,1 0,-1 0,1 0,0-1,-1 0,1 0,0-1,0 0,0 0,0-1,0 0,1 0,-1 0,0-1,1-1,13-3,0-2,-1 0,0-1,0-2,0 0,-2 0,1-2,15-13,0 2,-17 9,0 0,-1-1,-1-1,0 0,-1-1,-1-1,-1 0,0-1,6-14,-8 14</inkml:trace>
  <inkml:trace contextRef="#ctx0" brushRef="#br0" timeOffset="2100.415">4854 0,'-12'97,"-12"92,2 165,23-324,2 0,1 0,1 0,1-1,2 0,1 0,2 0,10 19,-12-10,-12-24</inkml:trace>
  <inkml:trace contextRef="#ctx0" brushRef="#br0" timeOffset="2283.657">4516 678,'38'-20,"32"-10,9-5,-4 2,-6 8,-9 8,-10 7,-9 5,-7 3,-3 2,-4 2,0 4,-1 2,-5-1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0:0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1185 313,'-196'418,"59"-159,-63 79,167-281,35-46,13-23,182-257,-165 224</inkml:trace>
  <inkml:trace contextRef="#ctx0" brushRef="#br0" timeOffset="447.671">1129 369,'-1'60,"13"226,-4-238,1 23,4-1,3 0,23 62,-38-126,1 1,1 0,0 0,0-1,0 1,0-1,1 0,0 0,0 0,1-1,0 0,0 0,0 0,0 0,1-1,0 1,0-2,0 1,0-1,1 1,-1-2,1 1,0-1,0 0,0 0,0-1,0 0,0 0,0-1,0 0,0 0,1-1,3 0,10-12,1 0,-2-2,0 0,-1-1,0-1,-2-1,0 0,0-1,-2-1,-1-1,0 0,-2 0,0-2,6-17,9-26,-2-2,-3-1,-3-1,-4 0,-2-1,-4-1,-2 0,-4-64,19-51,-2 140,-7 35</inkml:trace>
  <inkml:trace contextRef="#ctx0" brushRef="#br0" timeOffset="4367.959">2005 1188,'8'0,"23"1,0-1,0-1,0-2,0-1,-1-2,1 0,22-10,-32 9,0-2,0 0,-1-2,0 0,-1-1,0-1,-1-1,0-1,-2 0,1-1,11-16,-24 29,0-1,-1 0,1 1,-1-1,0-1,0 1,0 0,-1-1,1 1,-1-1,0 0,-1 0,1 1,-1-1,0 0,0-1,-1 1,1 0,-1 0,0 0,0 0,-1 0,0 0,0 0,0 0,0 0,-1 0,0 0,0 0,0 1,0-1,-1 1,0-1,-1 0,-1 0,1 1,-1 1,-1-1,1 1,0 0,-1 0,1 0,-1 1,0 0,0 0,0 0,0 1,0 0,0 0,-1 1,1-1,0 2,0-1,0 0,-1 1,1 0,0 1,0-1,0 1,0 0,-5 4,-7 1,1 2,0 1,1 0,0 1,0 0,1 2,1 0,-1 2,0 1,1 1,0 1,1 0,1 1,1 0,1 1,1 0,0 1,2 0,0 0,2 0,0 1,1 3,3-17,0 0,1 1,0-1,0 0,1 0,0 1,0-1,1 0,1 0,-1 0,1 0,0-1,1 1,0-1,0 0,0 0,1 0,0 0,1-1,-1 0,1 0,0-1,1 1,-1-1,1-1,0 1,7 3,3-2,-1 0,1-1,1 0,-1-1,0-2,1 1,0-2,-1 0,1-1,0-1,0-1,-1-1,1 0,-1-1,0 0,0-2,5-2,10-6,-1-1,0-2,-1-1,-1-1,-1-1,0-2,-2 0,9-12,-34 33,23-21,0 0,-2-2,-1-1,-1 0,-1-2,-1 0,-1-1,3-9,-23 17,-20 44,5 8,3 1,0 0,2 1,-6 27,17-57,1 0,-1 0,1 0,0 1,0-1,1 0,-1 1,1-1,0 1,0-1,0 1,1-1,-1 1,1-1,0 0,1 1,-1-1,1 0,0 0,0 0,0 0,0 0,1-1,-1 1,1 0,0-1,0 0,0 0,1 0,-1 0,1-1,0 1,-1-1,1 0,0 0,0 0,1 0,-1-1,1 1,5-1,-1 1,1-2,-1 1,1-1,-1-1,1 1,-1-2,1 1,-1-1,0-1,0 0,0 0,0-1,0 0,-1 0,0-1,0 0,0-1,2-1,126-132,-136 138,0 0,0 0,1 0,-1 0,0 0,1 0,-1 0,1 0,-1 0,1 0,0 0,-1 0,1 0,0 1,-1-1,1 0,0 0,0 1,0-1,0 1,0-1,0 0,0 1,0 0,0-1,0 1,0 0,0-1,0 1,0 0,0 0,0 0,0 0,0 0,1 0,-1 0,0 0,0 1,0-1,0 0,0 1,0-1,0 0,0 1,0-1,0 1,0 0,-1-1,1 1,0 0,0 0,0-1,-1 1,1 0,0 0,0 1,8 41,-9-38,1 1,-1 0,1-1,1 1,-1-1,1 0,0 1,0-1,0 0,1 0,0 0,0-1,0 1,1-1,-1 1,1-1,0 0,0 0,2 0,5 2,1-2,0 0,0 0,0-1,0 0,0-1,1 0,-1-1,1-1,-1 0,1-1,-1 0,1 0,-1-2,0 1,0-2,0 1,0-2,-1 0,1 0,-1-1,-1 0,1-1,8-7,-2 5,0-1,-1-1,0-1,-1 0,-1-1,0 0,0-1,-1-1,-1 0,-1-1,0 0,-1-1,0 0,-2 0,0-1,-1 0,-1-1,0 1,0-10,-4 3</inkml:trace>
  <inkml:trace contextRef="#ctx0" brushRef="#br0" timeOffset="5433.924">5589 877,'3'-6,"4"-3,-1-1,0 0,-1 0,0-1,-1 1,0-1,-1 0,0 0,0 0,-2 0,1-1,-1-8,-1 18,0 0,0 1,0-1,0 0,0 1,0-1,-1 0,1 1,-1-1,1 1,-1-1,0 1,0-1,0 1,1-1,-1 1,0 0,-1-1,1 1,0 0,0 0,-1 0,1 0,0 0,-1 0,1 0,-1 0,1 1,-1-1,1 0,-1 1,0 0,1-1,-1 1,0 0,1 0,-1 0,0 0,1 0,-1 0,0 0,-65 28,40-7,0 2,1 0,1 2,2 0,-16 23,27-33,2 1,0 1,1 0,1 0,1 1,0 0,1 0,1 1,1-1,0 1,1 0,2 0,0 0,1 16,0-31,0 0,0 0,0 1,1-1,-1 0,1 0,0 0,1 1,-1-1,1-1,-1 1,1 0,1 0,-1 0,0-1,1 0,0 1,-1-1,1 0,1 0,-1 0,0-1,1 1,-1-1,1 0,0 0,0 0,-1 0,1-1,1 0,-1 1,0-1,0-1,0 1,1-1,-1 0,0 1,0-2,1 1,2-1,8-6,0 0,-1-1,0-1,-1 0,1-1,-2 0,0-1,0-1,-1 0,0 0,-1-1,0 0,-1-1,-1 0,0 0,-1-1,0-2,25-37,-13 20,2 1,2 1,1 1,1 1,2 1,0 2,2 0,22-14,-49 39,0 1,-1 0,1 0,0 0,0 0,0 0,0 0,0 0,1 1,-1-1,0 1,0-1,0 1,0 0,1 0,-1 0,0 0,0 0,0 1,1-1,-1 1,0-1,0 1,0 0,0 0,0 0,0 0,0 0,0 0,-1 0,1 1,0-1,-1 1,1-1,-1 1,1 0,-1 0,0-1,0 1,0 0,0 0,0 0,0 0,0 0,-1 0,1 1,-1-1,1 0,-1 0,0 0,0 2,4 230,-24 326,15-485,-4 0,-3-1,-15 49,20-100,0 0,-1 0,-2-1,0 0,-1-1,-2 0,0-1,-1 0,0-1,-2-1,0 0,-2-1,-8 7,21-19,-1 1,1-1,-1 0,0-1,-1 1,1-1,-1 0,0-1,0 1,0-2,0 1,0-1,-1 0,1 0,-1-1,1 0,-1 0,0-1,0 0,1 0,-1-1,1 0,-1 0,0-1,1 0,0 0,-1-1,1 0,0 0,-4-4,1-2,1 0,1-1,0-1,0 1,1-1,1 0,0-1,0 0,1 0,0 0,1 0,1-1,0 0,1 0,0 1,1-1,0-1,1 0,0-13,1 0,2 0,0 0,2 1,1-1,1 1,1 1,6-12,5-9,2 1,1 1,3 0,1 2,3 1,1 2,1 1,3 1,1 1,1 2,2 2,1 2,2 1,1 2,1 2,5 0,-25 16,1 1,-1 2,1 1,1 0,-1 2,1 1,-1 0,1 2,7 2,-8-1</inkml:trace>
  <inkml:trace contextRef="#ctx0" brushRef="#br0" timeOffset="6582.389">7225 651,'-40'4,"-1"2,1 2,1 1,0 2,0 2,1 1,1 2,0 2,1 1,1 2,1 1,-16 15,35-21,0 1,2 0,0 1,1 0,0 1,2 0,1 1,0 0,1 0,1 1,1 1,4-17,1 0,-1 1,1-1,0 1,1-1,-1 1,1 0,0-1,1 1,-1-1,1 1,0-1,0 1,1-1,0 1,0-1,0 0,1 0,-1 0,1 0,0-1,1 1,-1-1,1 1,0-1,0 0,0-1,0 1,1-1,-1 0,1 0,0 0,0-1,0 1,1-1,-1 0,0-1,5 1,4 0,0-1,0-1,0-1,0 0,0 0,0-2,0 0,-1 0,1-1,-1-1,0 0,0-1,0 0,-1-1,0 0,0-1,8-8,22-19,-3-2,-1-2,-2-1,0-3,-15 19,180-227,-201 250,0 0,0 0,0 0,0-1,0 1,1 0,-1 0,0 0,0 0,1 0,-1 0,1 0,-1 0,1 0,-1 0,1 0,0 0,0 0,-1 0,1 0,0 0,0 1,0-1,0 0,0 1,0-1,0 0,0 1,0 0,0-1,0 1,0-1,0 1,1 0,-1 0,0 0,0 0,0 0,0 0,0 0,1 0,-1 0,0 0,0 1,0-1,0 0,0 1,0-1,0 1,0 0,0-1,0 1,0 0,0-1,0 1,2 175,-5-156,1 1,1 0,1 0,1 0,1-1,0 1,2-1,0 1,2-1,0-1,1 0,1 0,0 0,11 14,-11-21,-8-8,1 0,0 1,0-1,0 0,1 0,-1 0,1-1,0 1,0-1,0 1,1-1,-1 0,1 0,0 0,0-1,0 1,0-1,0 0,0 0,1-1,-1 1,1-1,-1 0,1 0,0 0,-1-1,1 0,0 0,-1 0,1 0,-1-1,1 1,0-1,3-2,6-6,-2-2,1 1,-1-1,-1-1,0 0,-1-1,0 0,-1 0,-1-1,0 0,0-2,45-65,141-147,-185 217,1-1,0 2,1-1,0 2,0-1,1 2,0-1,1 2,0-1,0 2,4-2,-15 8,-1-1,0 1,0-1,1 1,-1-1,0 1,0 0,1 0,-1 0,0-1,1 1,-1 1,0-1,1 0,-1 0,0 0,1 1,-1-1,0 0,1 1,-1-1,0 1,0 0,0-1,0 1,0 0,0 0,0 0,0 0,0 0,0 0,0 0,0 0,0 0,-1 0,1 0,-1 0,1 1,-1-1,1 0,-1 1,1-1,-1 0,0 0,0 1,0-1,0 1,0 0,-12 67,-9-15,13-36,1 1,1 0,0 0,1 1,1-1,-1 18,5-35,0-1,-1 1,1-1,0 1,0-1,0 1,0 0,0-1,1 1,-1-1,0 1,1-1,-1 1,1-1,0 1,-1-1,1 1,0-1,0 0,0 0,0 1,0-1,0 0,0 0,0 0,0 0,1 0,-1 0,0 0,1-1,-1 1,1 0,-1-1,1 1,-1-1,1 1,-1-1,1 0,-1 0,1 0,-1 0,1 0,0 0,-1 0,1 0,-1-1,1 1,-1 0,1-1,-1 0,1 1,0-1,25-14,-1 0,0-2,0-1,-2-1,0-1,20-22,28-24,114-92,-185 157,-1 0,1 0,0 0,0 0,-1 0,1 0,0 1,0-1,0 0,0 0,0 1,0-1,0 0,0 1,0-1,0 1,0-1,0 1,1 0,-1 0,0-1,0 1,0 0,1 0,-1 0,0 0,0 0,0 1,1-1,-1 0,0 0,0 1,0-1,0 1,0-1,0 1,0-1,0 1,0 0,0-1,0 1,0 0,0 0,0 0,0 0,-1 0,1 0,0 0,-1 0,1 0,-1 0,1 0,-1 0,0 0,1 1,-1-1,0 0,0 0,0 0,0 1,0-1,-77 230,77-229,-1 0,1 0,-1 0,1 1,0-1,0 0,0 0,0 1,0-1,1 0,-1 0,1 0,-1 0,1 1,0-1,0 0,0 0,0 0,0 0,0 0,0-1,1 1,-1 0,1-1,0 1,-1-1,1 1,0-1,0 0,0 1,0-1,0 0,0 0,0-1,0 1,0 0,0-1,0 1,1-1,-1 0,0 0,0 0,1 0,-1 0,0 0,0 0,0-1,1 1,-1-1,0 0,0 0,17-9,-1-1,0-1,-1 0,-1-2,0 0,-1 0,0-2,0 0,49-48,154-91,-217 154,-1 0,1-1,0 1,0 0,0 0,0 0,0 0,0 0,0 0,0 0,0 0,1 0,-1 1,0-1,1 0,-1 1,0-1,1 1,-1-1,1 1,-1 0,1 0,-1-1,1 1,-1 0,0 0,1 1,-1-1,1 0,-1 0,1 1,-1-1,1 1,-1-1,0 1,1 0,-1-1,0 1,0 0,0 0,1 0,-1 0,0 0,0 0,0 0,0 0,-1 0,1 9,-2 0,1-1,-2 1,1-1,-1 1,0-1,-1 0,0 0,-1 0,-1 2,-5 17,-13 71,22-95,0-1,1 1,0 0,0 0,0-1,0 1,1 0,-1-1,1 1,0 0,0-1,0 1,0-1,1 1,0-1,-1 0,1 0,0 0,1 0,-1 0,0 0,1 0,0-1,0 1,0 0,1-2,0 0,-1-1,1 1,0-1,0 1,-1-1,1-1,0 1,0 0,-1-1,1 0,0 0,-1 0,1 0,-1 0,1-1,-1 1,0-1,0 0,1 0,-1-1,0 1,-1-1,1 1,2-3,-3 3,17-13</inkml:trace>
  <inkml:trace contextRef="#ctx0" brushRef="#br0" timeOffset="6984.822">9427 848,'54'17,"1"-3,1-2,0-3,0-2,1-3,19-2,-56-1,0-1,-1-1,1-1,-1-1,1-1,-1 0,0-1,0-1,-1-1,0-1,0-1,-1 0,0-1,0-1,-1 0,-1-1,0-1,0 0,-2-1,1-1,3-6,-15 17,0 0,0 1,0-1,-1 0,1 0,-1 0,0-1,0 1,0 0,-1 0,0 0,1-1,-1 1,-1 0,1 0,-1-1,0 1,1 0,-2 0,1 0,0 0,-1 0,0 0,0 1,0-1,-1 0,1 1,-1-1,1 1,-1 0,0 0,-1 0,0 0,-4-4,0 1,0 1,0 0,-1 0,0 0,0 1,0 0,0 1,-1 0,1 0,-1 1,0 1,0-1,-1 2,-14 2,1 1,-1 1,1 1,0 2,1 0,-1 2,1 0,1 1,0 2,0 0,1 2,1 0,0 1,1 1,1 0,0 2,2 0,0 1,-6 10,13-19,0 0,1 1,0 0,1 0,0 1,1 0,0 0,1 1,0 0,1 0,0 0,2 0,-1 0,1 1,1-1,1 1,0-1,0 1,1-1,1 1,0-1,1 0,1 0,0 0,1 0,0 0,0-1,2 0,2 4,9 3,1-2,1 0,0-1,1-1,1-1,0-1,1-1,0-1,1-1,0-1,1-1,-1-1,2-1,-1-2,0 0,1-1,6-2,17 1,1-2,-1-2,0-2,5-3,-8 0</inkml:trace>
  <inkml:trace contextRef="#ctx0" brushRef="#br0" timeOffset="8068.232">0 1893,'599'-28,"-304"0,60 0,866-82,-704 80,317-1,431 31,-426-48,-493 22,5 2,966-46,-865 59,571 3,-47 45,319-27,-969-27,-248 11</inkml:trace>
  <inkml:trace contextRef="#ctx0" brushRef="#br0" timeOffset="9667.15">12052 538,'-15'5,"-14"6,-2 6,9 1,13-3,13-5,10-8,8-9,0-9,-3-6,-6 1</inkml:trace>
  <inkml:trace contextRef="#ctx0" brushRef="#br0" timeOffset="10048.829">12165 1131,'-5'0,"-2"5,1 1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0:2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625 195,'-21'-3,"1"0,-1 1,0 1,0 1,0 1,1 1,-1 1,0 1,1 0,0 2,0 0,0 1,1 1,0 1,1 1,0 0,0 2,1 0,1 0,0 2,0 0,2 1,0 0,0 1,2 1,0 0,-7 13,3-3,0 1,2 0,1 1,2 0,0 1,2 0,2 1,0 0,2 0,2 1,0-1,2 1,2-1,1 1,1-1,2 1,1-1,1-1,4 8,-4-22,0-1,0 0,2-1,0 0,1 0,0-1,1 0,0-1,1 0,0-1,1 0,0-1,1 0,0-1,1-1,-1 0,2-1,-1-1,1 0,0-1,0-1,7 1,3 0,0-2,0 0,0-2,1-1,-1 0,0-2,0-2,0 0,0-1,-1-2,0-1,0 0,-1-2,1-1,2-2,-1-2,0 0,-1-1,-1-2,0-1,-1 0,-2-2,0 0,-1-2,-1 0,-1-1,-1-1,-1 0,-2-1,0-1,1-8,-13 28,1 1,-1-1,-1 0,0 0,0 0,0 0,0 0,-1 0,-1 0,1 0,-1 0,0 0,-1 0,1 0,-1 0,-1 1,1-1,-1 1,0-1,-1 1,0 0,0 0,0 1,0-1,-1 1,0 0,0 0,-1 0,1 1,-1 0,0 0,0 0,0 1,-1 0,1 0,-1 1,-2-1,3 0,1 1,-1 0,0 1,1-1,-1 1,0 0,0 0,0 1,0 0,0 0,0 0,0 1,0 0,1 0,-1 1,0-1,0 1,1 0,-1 1,1-1,0 1,0 0,0 1,0-1,0 1,1 0,0 0,-1 0,1 1,1-1,-1 1,1 0,0 0,0 0,0 1,1 0,1-2,0-1,1 0,-1 1,1-1,0 1,0-1,0 1,1-1,-1 0,1 1,0-1,0 0,0 1,0-1,1 0,-1 0,1 0,0 0,0 0,0-1,0 1,0 0,1-1,-1 0,1 1,0-1,0 0,-1 0,1-1,0 1,1 0,0-1,109 27,-67-29,0-2,-1-2,0-2,0-2,0-1,21-10,-18 7,-14 3</inkml:trace>
  <inkml:trace contextRef="#ctx0" brushRef="#br0" timeOffset="658.877">1415 1013,'26'7,"1"-2,-1-2,1 0,0-2,0 0,-1-2,1-1,0-1,-1-2,15-4,-25 7,-1-1,0 0,0-2,0 1,0-2,-1 0,0-1,0 0,-1-1,0 0,0-2,-1 1,0-1,-1-1,0 0,0-1,-1 0,-1 0,0-1,-1 0,6-13,-13 21,0 0,0 0,0 1,-1-1,0 0,0 0,0 0,0 0,-1 0,0 1,0-1,0 0,-1 0,0 1,0-1,0 1,0 0,0-1,-1 1,0 0,0 0,0 1,-1-1,1 1,-1-1,1 1,-1 0,0 1,-1-1,1 1,0-1,-1 1,1 1,-1-1,1 0,-1 1,0 0,0 0,0 1,0-1,1 1,-2 0,-12 1,1 1,0 0,0 1,0 1,0 0,0 1,1 1,0 1,0 0,1 1,0 1,0 0,1 1,0 0,1 2,0-1,1 2,0-1,1 2,1-1,0 1,0 1,2 0,0 0,0 1,2 0,-2 7,4-13,1 0,1 0,-1 0,2 1,-1-1,2 0,-1 1,1-1,1 0,0 1,1-1,0 0,0 0,1 0,0 0,1 0,0 0,0-1,1 0,0 0,1 0,0-1,1 0,-1 0,2 0,-1-1,1 0,0 0,0-1,1 0,-1-1,2 0,-1 0,0-1,3 1,16 3,0-1,1-2,0-1,0-1,0-1,0-1,0-2,0-1,0-2,0 0,-1-2,0-1,0-1,0-2,-1 0,-1-2,0-1,0-1,22-17,23-12,-1-2,-3-3,-1-4,-3-2,-3-2,42-52,-78 77,-1 0,-2-2,-1 0,-2-1,-1-1,-2-1,-1 0,-2-1,-1 0,-2-1,-2 0,-1 0,-3-1,0 0,-3-10,-23-68,21 114,1 0,0-1,-1 1,1 0,-1 0,0 0,0 0,0 1,-1-1,1 0,-1 1,1 0,-1-1,0 1,0 0,0 0,0 1,0-1,0 1,-1-1,1 1,0 0,-1 0,1 1,-1-1,1 1,-1-1,1 1,-1 0,1 1,-3-1,-3 5,1-1,0 1,0 1,0-1,1 1,0 1,0 0,1-1,-1 2,1-1,1 1,0 0,0 0,0 1,1-1,0 1,1 0,-1 3,-11 32,2 1,2 0,1 1,3 0,-1 45,0-12,2-37,3 1,1 0,2 0,2 0,2 0,2 0,2-1,1 0,3-1,1 0,13 28,-1-32,-25-37,1 1,-1-1,0 1,1-1,-1 1,1-1,-1 1,1-1,-1 0,1 1,0-1,-1 0,1 1,-1-1,1 0,0 0,-1 0,1 1,0-1,-1 0,1 0,0 0,-1 0,1 0,0 0,-1 0,1-1,0 1,-1 0,1 0,0 0,-1-1,1 1,-1 0,1-1,0 1,-1 0,1-1,-1 1,1-1,-1 1,1-1,-1 1,0-1,1 1,-1-1,0 1,1-1,-1 0,0 1,0-1,1 0,-1 1,0-1,0 0,0 1,0-1,0 0,0 1,0-2,-4-72,-2 49</inkml:trace>
  <inkml:trace contextRef="#ctx0" brushRef="#br0" timeOffset="909.533">2177 420,'48'0,"54"0,24 0,6 0,-11 0,-11 0,-11 0,-6 0,-6 0,-8 0,-2 0,-6-4,-4-3,-5 1,-8 2,-12 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0:31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12051 383,'41'-6,"0"-2,-1-2,0-2,0-2,-2-1,0-2,0-1,22-16,-45 25,-1 0,-1-1,0 0,0-1,-1-1,0 0,-1 0,0-1,-1-1,0 0,-1 0,-1 0,-1-1,0-1,2-5,-14-18,4 39,1-1,-1 1,0 0,0-1,1 1,-1 0,0 0,0-1,0 1,1 0,-1 0,0 0,0 0,0 0,0 0,1 0,-1 0,0 1,0-1,0 0,1 0,-1 1,0-1,0 0,1 1,-1-1,0 1,1-1,-1 1,0-1,1 1,-1-1,1 1,-1 0,1-1,-1 1,1 0,-1 0,1-1,0 1,0 0,-1 0,1 0,0-1,0 2,-9 16,2 1,0 0,1 1,1-1,1 1,1 0,0 1,2 1,-2 1,-53 446,40-381,-5 0,-3-2,-4 0,-4-2,-34 65,50-114,-2 0,-1 0,-1-2,-2-1,-1 0,-2-2,-1-1,-1-1,-2-1,0-1,-2-2,0-1,-8 2,-40 0,78-25,-1 0,0 0,0 0,1 0,-1 0,0 0,0-1,1 1,-1-1,0 1,1-1,-1 1,1-1,-1 0,1 0,-1 0,1 0,-1 0,1 0,0 0,0 0,-1-1,1 1,0 0,0-1,0 1,0-1,1 1,-1-1,0 1,1-1,-1 0,1 1,-1-1,1 0,0 1,0-1,0 0,0 0,0 1,0-1,0 0,0 1,1-3,4-19,2 0,0 0,2 0,0 1,1 0,1 1,2 0,0 1,1 0,0 1,2 1,2-2,-9 9,36-45,2 2,2 2,2 2,3 3,2 2,20-12,-52 41,1 1,1 0,-1 2,2 1,20-6,121-14,-150 32,-12 1,1 0,0-1,-1 0,1-1,0 1,-1-1,1-1,-1 1,1-1,-1 0,0 0,0-1,0 0,4-2,-10 5,1 0,-1 0,0 0,1-1,-1 1,1 0,-1 0,0 0,1 0,-1 0,0-1,1 1,-1 0,0 0,1-1,-1 1,0 0,1 0,-1-1,0 1,0 0,1-1,-1 1,0 0,0-1,0 1,0-1,1 1,-1 0,0-1,0 1,0 0,0-1,0 1,0-1,0 1,0 0,0-1,0 1,0-1,0 1,-1 0,1-1,0 1,0-1,0 1,0 0,-1-1,1 1,0 0,0-1,-1 1,1 0,0 0,0-1,-1 1,1 0,0 0,-1-1,1 1,-1 0,1 0,0 0,-1 0,1 0,0-1,-1 1,1 0,-30 4,19 3,0 0,1 1,0 0,0 0,1 1,0 1,0-1,1 2,0-1,1 1,1 0,-1 0,2 1,0 0,0 0,1 0,0 1,1-1,1 1,0 0,0 3,2-9,1 0,-1 0,1-1,1 1,-1 0,1-1,0 0,0 1,1-1,0 0,0 0,0 0,1 0,0-1,0 0,1 1,-1-2,1 1,0 0,0-1,1 0,-1 0,1 0,0-1,0 0,0 0,0-1,1 1,-1-2,1 1,-1 0,1-1,0 0,-1-1,1 0,0 0,-1 0,1-1,0 0,0 0,-1 0,1-1,-1 0,0-1,1 1,-1-1,0 0,-1-1,3-1,3-3,-1-1,1-1,-2 0,0 0,0-1,-1 0,0 0,-1-1,0 0,-1 0,0 0,-1-1,0 0,-1 0,-1-1,0 1,-1-1,0 1,-1-9,-1 17,-1 0,0 0,0-1,0 1,0 0,-1 0,0 0,0 1,0-1,-1 0,1 1,-1 0,0-1,-1 1,1 0,-1 0,0 1,0-1,0 1,0 0,-1 0,-16-9</inkml:trace>
  <inkml:trace contextRef="#ctx0" brushRef="#br0" timeOffset="298.504">13068 1258,'14'-39,"5"-16,4-5,-2 3,1 2,0 6,-2 6,-1 5,2 5,2 3,1 2,3 6,0 1,1 5,-4 5</inkml:trace>
  <inkml:trace contextRef="#ctx0" brushRef="#br0" timeOffset="827.571">13462 1201,'284'-354,"-280"349,0-1,0 1,0 0,1 1,0-1,0 1,0 0,1 0,0 1,-1-1,1 1,0 1,0-1,1 1,-1 0,-5 2,0 1,0 0,0-1,0 1,0 0,0 0,-1 0,1 0,0 0,-1-1,1 1,0 0,-1 0,1 1,-1-1,0 0,1 0,-1 0,0 0,0 0,0 0,1 0,-1 1,0-1,0 0,-1 0,1 0,0 0,0 0,-1 1,1-1,0 0,-1 0,1 0,-1 0,1 0,-1 0,0 0,1 0,-1-1,0 1,-1 1,-2 6,-1 0,2 1,-1-1,1 1,0 0,1 0,0 0,0 0,1 0,0 0,1 1,0-1,0 0,2 7,-1-14,0 0,0 0,0 0,0 0,0 0,0-1,1 1,-1 0,1-1,-1 1,1-1,0 1,-1-1,1 0,0 0,0 0,0 0,0 0,0 0,0-1,0 1,0 0,0-1,0 0,0 1,1-1,-1 0,0 0,0 0,0-1,0 1,2-1,72-21,-67 19,296-160,-288 154,-14 6,1 0,1 0,-1 1,0-1,1 1,-1 0,1 0,0 1,0 0,-1-1,1 2,0-1,0 0,0 1,0 0,2 0,-6 3,1-1,-1 1,1 0,-1 0,0-1,0 1,0 0,0 0,-1 0,1 0,-1 0,0 0,0 0,0 0,0 0,0 0,-1 0,1 0,-1 0,0 0,0 0,0 0,0 0,-1 0,1 0,0 0,-13 37,10-34,1 0,0 0,1 1,-1-1,1 1,1-1,-1 1,1 0,0-1,0 1,1 0,0 0,0 0,1 0,0-1,0 1,1 0,-1-1,2 1,1 4,7 2</inkml:trace>
  <inkml:trace contextRef="#ctx0" brushRef="#br0" timeOffset="-1957.943">9230 186,'-50'338,"30"0,3 5,18-337,-1 0,0 1,0-1,0 0,-1 1,0-1,-1 0,1 0,-1 1,0-1,-1-1,-1 5,-18-38,-7-83,21 85</inkml:trace>
  <inkml:trace contextRef="#ctx0" brushRef="#br0" timeOffset="-1704.146">8664 750,'44'0,"37"0,20-5,-2-1,-9-5,-9 0,-10 1,-7-2,-10-4,-4 1,-6-2,0-3,-4 2,-3 0,-4-3,-2-2,-6-2,-8 4</inkml:trace>
  <inkml:trace contextRef="#ctx0" brushRef="#br0" timeOffset="-1401.194">9737 186,'-48'384,"35"-295,-4 114,16-196,1-1,0 1,1-1,-1 0,1 1,1-1,-1 0,1 1,0-1,0 0,1 0,0 0,0-1,0 1,1-1,0 0,0 0,0 0,0 0,1-1,0 1,0-1,0 0,0-1,1 1,0-1,-1 0,1-1,0 0,0 1,1-2,-1 1,0-1,1 0,-1 0,1-1,-1 1,0-2,2 1,16-7,-1-1,-1-2,1 0,-2-1,1-1,-2-1,5-4,-3 2,0 1,1 1,0 1,1 1,25-8,-48 19,1-1,0 0,-1 1,1 0,0-1,-1 1,1 0,0 0,0 0,-1 0,1 0,0 0,-1 1,1-1,0 0,-1 1,1-1,0 1,-1 0,1 0,-1-1,1 1,-1 0,1 0,-1 1,0-1,0 0,1 0,-1 1,0-1,0 0,0 1,0-1,-1 1,1-1,0 1,-1 0,1-1,-1 1,1 1,4 76,-6-68,-9 65,7-63,1 0,0-1,0 1,2 0,0 0,0 0,1 0,2 12,-3-24,0 1,1-1,-1 1,0-1,1 1,-1-1,1 1,-1-1,1 1,0-1,-1 1,1-1,0 0,0 0,0 1,0-1,0 0,0 0,1 0,-1 0,0 0,1 0,-1 0,0-1,1 1,-1 0,1-1,-1 1,1-1,-1 0,1 1,-1-1,1 0,0 0,-1 0,1 0,1 0,16-6</inkml:trace>
  <inkml:trace contextRef="#ctx0" brushRef="#br0" timeOffset="-1084.202">10471 1004,'56'-10,"-23"7,0-2,0-1,0-2,-1-1,-1-2,0-1,0-1,-1-2,-1-1,14-10,-41 25,0 0,-1 0,1 0,0 0,-1 0,1 0,0 0,-1 0,0-1,1 1,-1-1,0 1,1-1,-1 0,0 1,0-1,-1 0,1 0,0 0,0 0,-1 1,0-1,1 0,-1 0,0 0,0 0,0 0,0 0,0 0,0 0,0 0,-1 0,1 0,-1 0,1 0,-1 0,0 1,0-1,0 0,0 0,0 1,0-1,-1 1,1-1,0 1,-1-1,0 1,-9-3,1 1,-1 0,-1 1,1 1,0-1,0 2,-1 0,1 0,0 1,-1 0,1 1,0 0,0 1,0 0,1 1,-1 0,1 1,0 0,0 1,0 0,1 0,-6 6,1-4,0 1,1 1,0 0,1 1,0 1,1 0,0 0,1 1,0 0,1 1,1 0,0 0,1 1,0 0,1 1,-2 11,8-22,0 1,0 0,0-1,1 1,0 0,0-1,1 1,-1-1,1 1,1-1,-1 0,1 0,-1 0,2 0,-1 0,0-1,1 1,0-1,0 0,0 0,0-1,1 1,0-1,-1 0,3 1,5 3,0 0,1-1,0-1,0 0,0-1,1 0,-1-1,1 0,13 0,120-3,-118-1</inkml:trace>
  <inkml:trace contextRef="#ctx0" brushRef="#br0" timeOffset="-3971.116">5645 1004,'-9'37,"2"1,2-1,1 1,2 0,2 1,3 29,19 13,-21-79,1 0,-1 0,0 0,1-1,-1 1,1 0,0-1,-1 1,1-1,0 0,0 0,0 0,0 0,0 0,0 0,0 0,0-1,0 1,1-1,-1 1,0-1,0 0,1 0,-1 0,0 0,0 0,1 0,-1-1,0 1,0-1,0 0,0 0,0 1,0-1,0-1,1 1,7-5,0-2,0 1,0-1,-1 0,0-1,0 0,-1-1,0 1,-1-2,0 1,26-32,57-83,-73 97,2 0,0 2,2 0,1 2,19-18,-40 41,0-1,0 1,0-1,0 1,0-1,0 1,0-1,0 1,1 0,-1 0,1 0,-1 0,1 0,-1 0,1 0,-1 0,1 0,0 1,-1-1,1 1,0-1,0 1,-1 0,1 0,0 0,0 0,0 0,-1 0,1 0,0 0,0 1,0-1,-1 1,1 0,0-1,-1 1,1 0,-1 0,1 0,-1 0,1 0,-1 0,0 0,1 0,-1 1,0-1,0 1,0-1,0 1,0-1,0 1,0-1,-1 1,1 0,0-1,-1 1,0 0,0 15,-1-1,0 0,-2 0,0 0,0 0,-2 0,-5 13,-7 28,17-57,-4 11,1 1,1-1,0 0,0 1,1 0,0-1,1 1,1-1,0 1,0-1,2 4,-2-13,-1 0,1-1,0 1,1 0,-1-1,0 1,0-1,1 0,-1 1,1-1,-1 0,1 0,0 0,-1 0,1 0,0 0,0-1,-1 1,1 0,0-1,0 0,0 1,0-1,0 0,0 0,0 0,0 0,-1 0,1 0,0-1,0 1,0-1,0 1,0-1,-1 0,1 0,0 0,1 0,66-41,178-158,-209 168,95-61,-133 92,0 1,1 0,-1-1,1 1,-1-1,1 1,0 0,-1-1,1 1,-1 0,1 0,-1 0,1-1,0 1,-1 0,1 0,0 0,-1 0,1 0,0 0,-1 0,1 0,-1 0,1 1,0-1,-1 0,1 0,-1 0,1 1,0-1,-1 0,1 1,-1-1,1 0,-1 1,1-1,-1 1,0-1,1 1,-1-1,1 1,-1-1,0 1,1-1,-1 1,0 0,0-1,0 1,1-1,-1 1,0 0,0-1,0 1,0 0,0-1,0 1,0 0,0-1,0 1,-1-1,1 1,0 0,0-1,0 1,-1-1,1 1,-16 44,16-44,-28 52,20-39,0 0,1 0,1 1,0 0,1 0,0 1,2-1,0 1,0 1,3-15,-1 0,1 0,0 0,0-1,0 1,0 0,0 0,1 0,-1-1,1 1,-1 0,1 0,-1-1,1 1,0 0,0-1,0 1,0-1,0 1,0-1,0 0,1 1,-1-1,0 0,1 0,-1 0,1 0,-1 0,1 0,0 0,9 0</inkml:trace>
  <inkml:trace contextRef="#ctx0" brushRef="#br0" timeOffset="-3701.018">5730 411,'0'14,"5"10,1 1</inkml:trace>
  <inkml:trace contextRef="#ctx0" brushRef="#br0" timeOffset="-3351.076">7056 129,'-13'112,"-12"119,4 178,38-268,-2 40,-20-163,-1-6</inkml:trace>
  <inkml:trace contextRef="#ctx0" brushRef="#br0" timeOffset="-3089.215">6689 778,'34'10,"39"2,18 0,2-2,-9-3,-10-2,-13-8,-11-2,-15-1</inkml:trace>
  <inkml:trace contextRef="#ctx0" brushRef="#br0" timeOffset="-2839.064">7649 778,'-19'21,"1"0,1 2,1 0,0 0,2 2,1 0,2 0,0 1,1 1,2 0,-1 5,8-28,0-1,0 0,0 1,0-1,1 1,-1-1,1 0,0 1,0-1,1 1,-1-1,0 1,1-1,0 1,0-1,0 0,0 0,1 1,-1-1,1 0,0 0,0 0,0-1,0 1,0 0,1-1,-1 1,1-1,0 0,-1 0,1 0,0 0,0-1,3 2,5-1,0 0,0-1,1 0,-1-1,0 0,0-1,0 0,0-1,0 0,0-1,0 0,-1 0,1-1,-1-1,0 0,0 0,-1-1,7-5,5-4,-1-1,-1 0,-1-2,0 0,-1-1,-2-1,12-17,-23 32,-1 1,0-1,0 0,0 0,-1-1,1 1,-1 0,0-1,-1 0,0 1,0-1,0 0,0 0,-1 1,0-1,0 0,-1 0,1 0,-1 1,0-1,-1 0,0 1,0-1,0 1,0-1,-1 1,0 0,0 0,0 0,-1 1,1-1,-1 1,0 0,-5-4,-4 1,0 0,0 1,-1 1,0 0,0 1,-1 0,1 1,-1 1,0 0,1 1,-1 1,0 0,0 1,-11 2,4-2,-8 0</inkml:trace>
  <inkml:trace contextRef="#ctx0" brushRef="#br0" timeOffset="-7652.846">142 1088,'-18'452,"-74"150,65-474,22-164,14-36,3 0,4 1,2 0,3 1,4 2,18-37,-18 44,1 0,4 1,2 2,3 1,2 2,2 2,3 1,1 2,3 2,11-5,-51 46,0 1,1 0,0 1,0-1,1 1,-1 1,1-1,0 1,0 1,1-1,-1 2,1-1,0 1,-1 0,1 1,0 0,0 0,0 1,0 0,7 1,-12 4,0-1,0 0,-1 1,0 0,0 0,0 0,-1 0,0 0,0 0,0 1,0-1,-1 1,0-1,0 1,-1 0,1-1,-1 1,0 0,-1-1,0 1,1 0,-2-1,1 1,-1-1,0 0,0 1,-1 2,-7 20,-1 0,-2 0,0-1,-2-1,-1 0,0-1,-6 4,-12 20,15-24,-1-2,-2 0,0-1,-1-1,-1-1,-1-2,-2 1,-36 29,42-32</inkml:trace>
  <inkml:trace contextRef="#ctx0" brushRef="#br0" timeOffset="-7090.493">593 1597,'44'-2,"-1"-3,1-1,-1-2,-1-2,0-2,0-2,13-7,-20 6,-1-2,0-2,-2 0,0-3,-1 0,-1-2,-1-1,-2-1,0-2,-2-1,-1 0,19-32,-31 42,0-1,0 0,-2-1,-1 0,0 0,-2-1,3-15,-9 33,-1 0,0 0,0 0,0 0,0-1,-1 1,0 0,1 0,-1 0,-1 0,1 0,-1 0,0 0,1 1,-2-1,1 0,0 1,-1 0,1-1,-1 1,0 0,0 0,0 1,-1-1,1 1,-1 0,1-1,-1 1,0 1,0-1,0 1,0-1,0 1,0 0,0 1,0-1,0 1,-1-1,1 1,0 1,0-1,0 0,0 1,0 0,-1 0,-2 2,-9 1,0 2,1 0,0 0,0 2,1-1,0 2,0 0,1 1,0 0,1 1,0 0,1 1,0 1,0-1,2 2,0-1,0 1,1 1,-5 14,11-26,1 0,0 1,0-1,0 0,0 1,0-1,1 1,0-1,-1 1,1-1,1 1,-1-1,0 1,1-1,0 1,0-1,0 0,0 1,0-1,1 0,-1 0,1 0,0 0,0 0,0 0,0 0,1-1,-1 1,1-1,-1 0,1 0,0 0,0 0,0 0,0 0,0-1,0 1,1-1,-1 0,1 0,-1-1,0 1,1 0,-1-1,1 0,1 0,21-1,1-1,-1-1,1-1,-1-1,-1-2,1 0,-1-2,0-1,16-9,55-18,-64 25,-25 8,0 0,0 1,0 1,0-1,0 1,1 0,-1 1,1-1,0 2,-1-1,1 1,0 0,3 1,-9 1,-1-1,1 1,-1 0,0 0,0 0,0 0,0 0,0 0,-1 1,1-1,-1 0,1 0,-1 0,0 1,0-1,0 0,0 0,0 1,0-1,-1 0,1 0,-1 1,1-1,-1 0,0 0,0 0,0 0,0 0,0 0,-1 0,1 0,0-1,-1 1,-1 1,2-2,-134 203,133-202,1 1,-1-1,0 0,1 1,0-1,-1 1,1-1,0 1,0-1,1 1,-1 0,0-1,1 1,0 0,-1 0,1 0,0-1,1 1,-1 0,0 0,1-1,0 1,-1 0,1 0,0-1,0 1,1-1,-1 1,0-1,1 0,0 1,-1-1,1 0,0 0,0 0,0 0,0-1,1 1,-1 0,0-1,1 0,-1 1,1-1,8 2,0 0,1-1,-1-1,0 0,1 0,-1-1,0-1,1 0,-1 0,0-1,0 0,0-1,0-1,0 1,-1-2,1 1,2-4,12-2</inkml:trace>
  <inkml:trace contextRef="#ctx0" brushRef="#br0" timeOffset="-6825.033">2033 1230,'-11'136,"11"-130,1-1,0 1,0 0,0 0,0-1,1 1,0-1,0 1,1-1,-1 0,1 0,0 0,1 0,-1 0,1-1,0 1,0-1,0 0,1-1,0 1,3 2,-4-4,0 0,0-1,0 0,1 1,-1-1,0-1,0 1,1-1,-1 1,0-1,1-1,-1 1,0 0,1-1,-1 0,0 0,0 0,0-1,0 0,0 1,0-1,0 0,0-1,-1 1,1-1,-1 0,0 1,0-2,0 1,0 0,0 0,-1-1,1 0,0-1,2-1,0-2,-1 1,0-1,0 1,0-1,-1 0,-1 0,1-1,-1 1,0-1,-1 1,0-1,0 1,-1-1,0 0,-1 1,0-3,-1 6,1 0,-1 0,0 0,0 0,-1 0,0 1,1-1,-2 1,1 0,0 0,-1 0,0 0,0 1,0-1,0 1,0 0,-1 0,1 1,-1-1,0 1,0 0,0 0,0 1,0-1,0 1,0 0,-1 1,1-1,0 1,0 0,-1 1,0-1,-9 1,-1 0,1 1,0 1,-1 1,1 0,1 0,-1 2,1 0,0 0,-8 6,-29 31,32-22</inkml:trace>
  <inkml:trace contextRef="#ctx0" brushRef="#br0" timeOffset="-6274.376">2568 411,'-23'131,"5"2,6 0,6 0,9 94,-2-189,-13 45,21-93,24-43,2 2,3 2,1 1,14-10,-37 41,1 2,0 0,1 1,0 1,2 0,-1 1,1 2,1 0,0 1,0 1,0 1,1 0,9 1,-28 5,1 0,0 0,0 0,0 1,0 0,0 0,0 0,-1 0,1 1,0 0,0-1,0 1,-1 1,1-1,0 0,-1 1,1 0,-1 0,0 0,1 0,-1 0,0 1,0 0,-1-1,1 1,0 0,-1 0,0 0,0 1,0-1,0 0,0 1,-1 0,1-1,-1 1,0 0,0 0,-1-1,1 5,-1 4,-2 1,1-1,-2 0,1 0,-2 0,0 0,0 0,-1-1,0 1,-1-1,0-1,-1 1,-6 7,-1 4,3-5,-2-1,1 0,-2-1,0-1,-1 0,0-1,-1 0,-1-2,0 0,0 0,-1-2,0 0,-1-1,0-1,0-1,-1 0,1-2,-1 0,0-1,0-1,-1-1,-10-1,-9-17,28 4</inkml:trace>
  <inkml:trace contextRef="#ctx0" brushRef="#br0" timeOffset="-5974.212">3275 354,'9'45,"-1"-1,-3 1,-1 0,-3 1,-1-1,-4 20,1-19,-3 0,-2-1,-1 0,-3 0,-1-1,-2 0,-9 14,-42 97,65-154,1-1,-1 1,0 0,0 0,0 0,1 0,-1 0,0 1,1-1,-1 0,1 0,0 0,-1 0,1 1,0-1,0 0,-1 0,1 1,0-1,0 0,1 0,-1 1,0-1,0 0,0 0,1 0,-1 1,1-1,-1 0,1 0,-1 0,1 0,0 0,0 0,-1 0,1 0,0 0,0 0,0 0,0-1,0 1,0 0,0-1,0 1,0 0,0-1,1 0,-1 1,0-1,0 0,0 1,1-1,-1 0,0 0,0 0,1 0,-1 0,0 0,0 0,1-1,0 1,18-9,0 0</inkml:trace>
  <inkml:trace contextRef="#ctx0" brushRef="#br0" timeOffset="-5631.201">3472 1117,'23'6,"0"-1,1-1,-1-1,1-1,0-1,-1-1,1-1,0-1,-1-1,19-5,-31 5,0 0,-1 0,1-1,-1 0,0-1,0 0,0-1,-1 0,1 0,-2-1,1 0,-1-1,0 0,0 0,-1-1,0 0,-1 0,0 0,0-1,-1 0,-1 0,1 0,1-10,-4 17,-1 0,0 0,0 0,0-1,-1 1,1 0,-1 0,0-1,0 1,0 0,0-1,-1 1,1 0,-1 0,0-1,0 1,0 0,0 0,0 0,-1 0,0 0,1 1,-1-1,0 0,0 1,-1-1,1 1,0 0,-1-1,1 1,-1 1,0-1,0 0,0 1,0-1,0 1,0 0,0 0,0 0,0 0,0 0,-1 1,1 0,0 0,-1 0,1 0,-1 0,-13 4,0 2,1 0,-1 1,1 0,0 1,1 1,0 0,0 2,1-1,1 2,-2 1,-2 0,1 1,0 0,1 1,1 1,1 1,0-1,1 2,0 0,2 0,0 1,1 1,1-1,1 1,-1 6,7-20,1-1,-1 0,1 1,0-1,1 0,-1 1,1-1,0 0,1 1,-1-1,1 0,0 0,0 0,1-1,-1 1,1 0,0-1,0 0,1 1,-1-1,1 0,0-1,0 1,0-1,0 0,1 0,-1 0,1-1,0 1,0-1,0 0,0 0,0-1,0 0,1 0,-1 0,0 0,1-1,-1 0,0 0,5-1,48 1,-32-1</inkml:trace>
  <inkml:trace contextRef="#ctx0" brushRef="#br0" timeOffset="-5134.504">4036 1314,'33'-14,"-1"-1,0-2,-1-2,-1 0,27-24,-21 16,139-96,-174 122,0 1,0-1,0 0,0 0,0 0,0 0,0 1,0-1,0 1,0-1,1 1,-1-1,0 1,0 0,0-1,1 1,-1 0,0 0,0 0,1 0,-1 0,0 0,0 0,1 0,-1 1,0-1,0 0,1 1,-1-1,0 1,0-1,0 1,0 0,0 0,0-1,0 1,0 0,0 0,0 0,0 0,-1 0,1 0,0 0,-1 0,1 0,-1 0,1 1,-1-1,1 0,-1 0,0 0,0 1,1-1,-1 0,0 0,0 1,0-1,0 0,-1 0,1 1,0-1,0 0,-1 0,1 1,-1-1,1 0,-1 0,0 0,-13 30,11-27,0 0,0 0,1 0,0 0,0 1,0-1,0 1,0-1,1 1,0 0,0 0,0-1,1 1,0 0,0 0,0 0,0 0,1 0,0-1,0 1,0 0,0-1,1 1,2-2,0-2,1 1,-1 0,1-1,-1 0,1 0,0 0,-1-1,1 1,0-1,-1 0,1 0,0-1,0 0,-1 1,1-2,-1 1,1 0,-1-1,0 0,1 0,-1 0,0-1,0 1,1-2,-3 3,69-44,34-13,-104 58,1-1,-1 1,1-1,0 1,-1-1,1 1,-1 0,1 0,0 0,-1 0,1 0,-1 0,1 1,0-1,-1 0,1 1,-1-1,1 1,-1 0,1-1,-1 1,0 0,1 0,-1 0,0 0,0 0,0 0,1 0,-1 0,0 1,0-1,-1 0,1 1,0-1,0 0,-1 1,1-1,-1 1,1 0,-1-1,0 1,1-1,-1 1,0-1,0 2,-10 72,9-71,0 0,0 0,0 0,0 0,0 0,1 1,0-1,0 0,0 0,0 0,1 0,0 1,-1-1,2 0,-1 0,0 0,1-1,0 1,-1 0,2 0,-1-1,0 1,1-1,-1 0,1 0,0 0,0 0,0 0,1-1,-1 1,1-1,-1 0,1 0,0 0,0-1,0 1,0-1,0 0,0 0,0 0,0-1,0 1,0-1,0 0,1 0,18-5</inkml:trace>
  <inkml:trace contextRef="#ctx0" brushRef="#br0" timeOffset="2981.709">2146 2556,'-34'28,"-34"49,4 2,-22 40,-93 116,-60 43,187-208,70-84,-8-2</inkml:trace>
  <inkml:trace contextRef="#ctx0" brushRef="#br0" timeOffset="3417.823">1469 2640,'0'1,"1"-1,0 0,0 0,-1 1,1-1,-1 1,1-1,0 1,-1-1,1 1,-1-1,1 1,-1-1,1 1,-1-1,1 1,-1 0,0-1,1 1,-1 0,0 0,0-1,1 1,-1 0,0 0,0-1,0 1,0 0,0 0,0-1,0 1,0 0,0 0,0-1,-1 1,1 0,0 0,0-1,-1 1,1 0,0-1,-1 1,1 0,-1-1,1 1,-1-1,1 1,-1-1,0 1,1-1,-1 1,1-1,-1 1,0-1,1 0,-1 0,0 1,0-1,1 0,-1 0,0 0,0 0,1 1,-1-1,0 0,0 0,0-1,18 17,-1 1,-1 0,0 1,-1 0,-2 1,0 0,3 8,11 37,-3 2,-3 0,9 53,25 85,-47-181,-4-11,0 1,1-1,1 0,0 0,0-1,1 1,1-1,0 0,0-1,1 0,8 9,-12-18,-1 1,1-1,0 0,-1 0,1-1,0 1,-1-1,1 0,0 1,-1-2,1 1,0 0,0-1,-1 0,1 0,-1 0,1 0,-1 0,1-1,-1 0,0 1,1-1,-1 0,0-1,0 1,-1-1,1 1,0-1,-1 0,0 0,0 0,0 0,0 0,0 0,0-1,-1 1,1-1,-1 1,0-1,0 1,-1-2,9-13</inkml:trace>
  <inkml:trace contextRef="#ctx0" brushRef="#br0" timeOffset="4480.442">1948 2330,'-8'3,"1"0,0 1,-1 0,2 0,-1 1,0 0,1 0,0 0,0 1,1 0,-3 4,8-10,1 0,-1 0,1 0,-1 0,1 0,-1 0,1 0,-1 0,1 0,-1 0,1 0,-1 0,1 0,-1-1,1 1,-1 0,0 0,1-1,-1 1,1 0,-1 0,1-1,-1 1,0 0,1-1,-1 1,0-1,1 1,-1 0,0-1,0 1,1-1,-1 1,0-1,0 1,0-1,0 1,0-1,0 1,0-1,0 1,0-1,0 1,0-1,0 1,0-1,0 1,0-1,0 1,-2-3,0 1,1 0,-1-1,0 1,-1 0,1 0,0 0,-1 0,1 1,-1-1,1 1,-1-1,0 1,1 0,-1 0,0 0,0 0,0 1,0-1,0 1,0 0,0 0,0 0,0 0,0 0,0 1,0-1,0 1,0 0,1 0,-1 0,0 0,0 0,0 1,4-2,-1 0,1 0,0-1,0 1,-1 0,1 0,0 0,-1 0,1 0,0 0,0 0,-1 0,1 0,0 0,0 0,-1 1,1-1,0 0,-1 0,1 1,0-1,-1 1,1-1,-1 0,1 1,0-1,-1 1,1-1,-1 1,1 0,-1-1,0 1,1-1,-1 1,0 0,1-1,-1 1,0 0,0 0,1-1,-1 1,0 0,0-1,0 1,0 0,0 0,0-1,0 1,0 0,-1 0,1-1,0 1,0 0,0-1,-1 1,1 0,0-1,-1 1,1 0,-1-1,1 1,-1-1,1 1,-1-1,1 1,-1-1,1 1,-1-1,0 1,20 2</inkml:trace>
  <inkml:trace contextRef="#ctx0" brushRef="#br0" timeOffset="5012.668">2400 2274,'17'-7,"0"-1,0 2,0 0,1 1,0 1,0 1,1 0,-1 1,18 1,-35 1,0 0,1 0,-1 0,1 0,-1 0,0 0,1 0,-1 0,0 0,1 1,-1-1,0 1,1-1,-1 1,0-1,0 1,1 0,-1-1,0 1,0 0,0 0,0 0,0 0,0 0,0 0,0 0,-1 0,1 1,0-1,-1 0,1 0,-1 1,1-1,-1 0,1 1,-1-1,0 0,0 1,0-1,0 1,0-1,0 0,0 1,-29 52,-84 71,111-124,1 0,-1 0,1 1,0-1,-1 0,1 1,0-1,0 1,0 0,0-1,1 1,-1 0,0-1,1 1,-1 0,1 0,-1 0,1-1,0 1,0 0,0 0,0 0,0 0,0 0,0-1,1 1,-1 0,1 0,-1 0,1-1,0 1,0 0,0-1,0 1,0 0,0-1,0 0,0 1,0-1,1 0,-1 1,1-1,-1 0,1 0,-1 0,1 0,0 0,-1-1,1 1,0 0,0-1,0 0,-1 1,2-1,254-47,-229 49,-4 3</inkml:trace>
  <inkml:trace contextRef="#ctx0" brushRef="#br0" timeOffset="5348.802">2851 3036,'39'0,"31"-5,9-1,-4-1,-11 2,-5-3,-9 0,-8 1,-6-3,-5 0,-2 2,-2 2,-5-2,-2-1,-4 2</inkml:trace>
  <inkml:trace contextRef="#ctx0" brushRef="#br0" timeOffset="5613.772">3275 2640,'-10'44,"-8"37,0 11,2-2,4-10,5-15,2-13,3-11,6-7,3-5,0-3,3-5,0-2,4-4,-1-5</inkml:trace>
  <inkml:trace contextRef="#ctx0" brushRef="#br0" timeOffset="6964.271">3923 3262,'16'-11,"41"-27,-2-3,-2-2,-2-3,-1-2,20-28,11-52,-80 126,0 0,0 1,0-1,0 0,0 0,0 0,0 0,-1 0,1 0,-1 0,1 0,-1 0,0 0,0 0,0 0,0 0,0 0,0 0,-1 0,1 0,-1 0,1 0,-1 0,0 0,0 0,0 0,0 0,0 1,0-1,0 0,0 1,-1-1,1 1,-1-1,1 1,-1 0,0 0,1 0,-1 0,0 0,0 0,0 0,0 0,0 1,0-1,0 1,0-1,0 1,-1 0,-4 0,0 0,0 0,1 1,-1 0,0 1,0-1,0 1,1 1,-1-1,1 1,-1 0,1 1,0-1,0 1,1 1,-1-1,1 1,0 0,0 0,1 0,-1 1,-2 4,-1 1,1 1,0 0,0 0,1 1,1 0,0-1,1 2,0-1,1 0,1 1,0 4,0-9,0 1,1 0,0 0,1 0,0 0,0 0,1-1,1 1,0 0,0 0,1-1,0 1,0-1,1 0,0 0,1 0,0-1,1 0,-1 1,2-2,-1 1,1-1,0 0,0 0,9 5,-3-6,0 1,1-2,-1 0,1 0,1-2,-1 1,0-2,1 0,0-1,-1 0,1-1,0-1,-1 0,1-1,-1 0,1-2,-1 1,0-2,0 0,-1-1,1 0,-1-1,-1 0,1-1,-1 0,11-11,-12 11,17-10,-2-1,0-1,-1-1,-1-1,-1-2,-1 0,-1-1,-1-1,-1-1,-2 0,-1-2,10-22,-23-19,-3 68,0 1,0 0,0 0,0-1,0 1,-1 0,1 0,-1-1,1 1,-1 0,1 0,-1 0,0 0,1 0,-1 0,0 0,0 0,0 0,0 0,0 0,0 1,0-1,0 0,0 1,0-1,0 1,0-1,-1 1,1-1,0 1,0 0,-1-1,1 1,0 0,0 0,-1 0,1 0,0 0,0 1,-1-1,1 0,0 0,0 1,0-1,-1 1,1-1,0 1,0 0,0-1,0 1,0 0,0 0,-9 5,1 1,1 1,-1 0,1 0,0 0,1 1,0 0,1 0,-1 1,2 0,-1 0,2 1,-1-1,1 1,1 0,0 0,1 0,0 0,0 1,1-1,1 1,0-1,0 1,1-1,2 6,-2-12,0 1,0-1,1 1,-1-1,1 0,1 0,-1 0,1 0,-1 0,2 0,-1-1,0 0,1 1,0-1,0 0,0-1,0 1,1-1,-1 0,1 0,0 0,0 0,0-1,0 0,1 0,-1-1,0 1,1-1,-1 0,6 0,9 1,0 0,0-1,0-1,0-1,0-1,0-1,0-1,3-1,5-5,1-1,-1-2,-1 0,0-2,-1-1,-1-2,-1 0,0-1,-1-1,-1-2,-1 0,-2-1,0-1,-1-1,-1 0,4-11,-17 32,-1-1,0 1,0-1,0 0,0 0,-1 0,0 0,0 0,0-1,-1 1,0-1,0 1,0-1,0 1,-1-1,0 1,0-1,-1 0,1 1,-1-1,-1 1,1-1,-1 1,0 0,0 0,0 0,-1-1,-1 4,1 1,-1 0,0 0,0 1,0-1,1 1,-1-1,0 1,0 0,0 1,0-1,0 1,1-1,-1 1,0 0,0 1,1-1,-1 1,1-1,-1 1,1 0,0 0,0 1,0-1,0 1,0-1,0 1,1 0,-1 0,0 3,-8 5,1 1,0 0,1 0,1 1,0 1,1-1,0 1,1 1,0-1,2 1,-1 0,2 0,0 0,1 1,0-1,1 1,1 3,3-7,0 0,0 0,1-1,1 0,0 1,1-2,0 1,0-1,1 1,0-2,1 1,0-1,1 0,0-1,0 0,1-1,-1 0,2 0,-1-1,1 0,0-1,0 0,1-1,-1 0,1 0,0-2,0 1,0-2,0 0,0 0,8-1,60-6,-62-1</inkml:trace>
  <inkml:trace contextRef="#ctx0" brushRef="#br0" timeOffset="8447.843">5730 2246,'9'-7,"0"0,1 2,-1-1,1 1,0 0,1 1,-1 0,1 1,0 0,0 1,0 0,0 0,0 1,10 1,-20-1,1 1,0 0,-1 0,1 0,0 0,0 0,-1 0,1 0,0 0,-1 1,1-1,0 0,-1 1,1 0,-1-1,1 1,0 0,-1 0,0 0,1 0,-1 0,0 0,1 0,-1 0,0 1,0-1,0 0,0 1,0-1,0 1,-1-1,1 1,0 0,-1-1,1 1,-1 0,1-1,-1 1,0 0,0-1,0 1,0 0,0-1,0 1,-1 0,1 0,0-1,-1 1,1 0,-1 0,-71 92,2-6,70-86,-1-1,1 0,-1 0,1 0,-1 1,1-1,0 0,0 0,-1 1,1-1,0 0,0 1,0-1,0 0,1 0,-1 1,0-1,1 0,-1 0,0 1,1-1,-1 0,1 0,0 0,-1 0,1 0,0 1,0-1,0-1,0 1,0 0,0 0,0 0,0 0,0-1,0 1,0 0,0-1,0 1,1-1,-1 0,0 1,0-1,1 0,-1 0,0 0,2 0,63 0,111-50,-152 45</inkml:trace>
  <inkml:trace contextRef="#ctx0" brushRef="#br0" timeOffset="9198.82">6944 2302,'-65'83,"-376"407,295-297,137-165,9-27,0-1,0 1,0-1,0 0,0 1,0-1,0 1,0-1,0 0,0 1,0-1,1 0,-1 1,0-1,0 1,0-1,1 0,-1 0,0 1,1-1,-1 0,0 1,0-1,1 0,-1 0,0 0,1 1,-1-1,1 0,-1 0,0 0,1 0,-1 0,0 0,1 0,-1 1,1-1,-1 0,0 0,1-1,-1 1,1 0,-1 0,0 0,1 0,-1 0,0 0,1 0,-1-1,0 1,1 0,-1 0,0 0,1-1,-1 1,0 0,1-1,-1 1,0 0,0 0,1-1,-1 1,0-1,0 1,0 0,0-1,50-45,-36 28</inkml:trace>
  <inkml:trace contextRef="#ctx0" brushRef="#br0" timeOffset="9629.828">6492 2386,'111'142,"-79"-95,-1 1,-3 2,-2 1,-2 1,14 44,11 126,-49-221,0-1,-1 1,1 0,0-1,0 1,0 0,0-1,0 1,0 0,0-1,0 1,0 0,0-1,0 1,1 0,-1-1,0 1,0-1,1 1,-1 0,0-1,1 1,-1-1,1 1,-1-1,1 1,-1-1,1 1,-1-1,1 0,-1 1,1-1,-1 0,1 1,0-1,-1 0,1 0,-1 1,1-1,0 0,-1 0,1 0,0 0,-1 0,1 0,0 0,-1 0,1 0,0 0,-1-1,1 1,0 0,-1 0,1 0,0-1,-1 1,1 0,-1-1,11-10</inkml:trace>
  <inkml:trace contextRef="#ctx0" brushRef="#br0" timeOffset="10166.243">7225 2133,'24'-14,"-1"2,1 1,1 1,0 1,1 1,-1 1,1 2,1 0,-1 2,7 0,-32 3,1 0,-1-1,0 1,0 0,0 0,1 0,-1 0,0 0,0 0,1 0,-1 0,0 1,0-1,0 0,1 1,-1-1,0 1,0 0,0-1,0 1,0 0,0-1,0 1,0 0,0 0,-1 0,1 0,0 0,0 0,-1 0,1 0,-1 0,1 0,-1 0,1 0,-1 1,1-1,-1 0,0 0,0 1,0-1,0 0,0 0,0 0,0 1,0-1,0 0,-1 0,1 1,0-1,-1 0,1 0,-1 0,1 0,-1 0,0 0,0 0,1 0,-11 14,1 0,-2-1,0-1,-1 0,0-1,0 0,-9 5,-80 87,101-102,-1 1,0-1,1 1,0 0,-1-1,1 1,0 0,0 0,1-1,-1 1,0 0,1 0,0 0,0 0,0 0,0 0,0 0,1 0,-1 0,1 0,0-1,-1 1,1 0,1 0,-1-1,0 1,1 0,-1-1,1 1,0-1,0 0,0 0,0 0,0 0,0 0,1 0,-1 0,1-1,-1 1,1-1,0 0,-1 0,1 0,0 0,0 0,0 0,0-1,0 1,0-1,-1 0,2 0,16-1,0-1,0 0,-1-1,1-2,-1 0,0-1,0 0,3-3,85-37,-89 35</inkml:trace>
  <inkml:trace contextRef="#ctx0" brushRef="#br0" timeOffset="17608.887">8157 2923,'87'-22,"194"-40,-111 32,-68 9,-91 26,-16 0</inkml:trace>
  <inkml:trace contextRef="#ctx0" brushRef="#br0" timeOffset="17851.026">8270 3177,'43'-14,"34"-10,12-6,-3 3,-6 1,-13 4,-8 2,-9 4,-8 5,-7 4,-4 4,-3 1,-6 2</inkml:trace>
  <inkml:trace contextRef="#ctx0" brushRef="#br0" timeOffset="18702.398">10104 2528,'-1'-3,"0"0,0 0,-1 0,0 0,1 0,-1 0,0 1,0-1,-1 1,1-1,0 1,-1 0,0 0,1 0,-1 0,0 0,0 1,0-1,0 1,0 0,-1 0,1 0,0 0,0 0,-1 1,1 0,0 0,-1-1,1 2,0-1,-1 0,1 1,0 0,-1-1,1 1,0 0,0 1,0-1,0 1,0-1,0 1,0 0,0 0,-20 15,1 1,0 1,2 1,0 1,1 1,1 0,1 2,1 0,2 0,0 2,1-1,2 2,0-11,2 1,0 0,1 1,1 0,0 0,2 1,0-1,1 1,0 0,2 1,1-1,0 0,1 1,1 4,1-20,-1 1,0-1,1 0,0 0,0 0,0 0,1-1,-1 1,1-1,0 1,0-1,0 0,1 0,-1 0,1 0,-1-1,1 1,0-1,0 0,0 0,0-1,0 1,0-1,1 0,-1 0,0 0,1-1,-1 1,3-1,130-15,-82-2,-1-3,0-2,37-22,-57 26</inkml:trace>
  <inkml:trace contextRef="#ctx0" brushRef="#br0" timeOffset="18984.334">10556 2726,'-34'36,"3"1,0 2,3 1,2 1,1 2,1 2,22-42,-1 0,1 1,0-1,1 1,-1 0,1 0,-1-1,1 1,0 0,1 0,-1 0,1 0,0 0,-1 0,2 0,-1 0,0 0,1 0,0 0,0 0,0 0,0 0,1-1,-1 1,1 0,0-1,0 0,1 1,-1-1,1 0,-1 0,1 0,0 0,0-1,0 1,0-1,1 0,-1 0,1 0,-1 0,1 0,0-1,0 0,-1 0,2 0,14-2,-1-1,1-1,0-1,-1 0,0-2,0 0,0-1,-1 0,0-2,13-6,-2-2,0-1,-1-1,-1-1,-1-2,11-11,-20 19,-1-2,0 1,-2-2,1 0,-2-1,0 0,-2 0,2-5,-9 16,-1 1,0 0,0-1,-1 1,0-1,0 0,0 1,-1-1,0 0,0 0,-1 1,0-1,0 0,-1 1,0-1,0 1,0 0,-1-1,1 1,-2 0,1 0,-1 1,0-1,0 1,0 0,-1 0,0 0,0 1,0-1,0 1,-1 1,1-1,-1 1,0 0,0 0,-1 0,1 1,0 0,-1 0,1 1,-1 0,-2 0,-37 6,27 0</inkml:trace>
  <inkml:trace contextRef="#ctx0" brushRef="#br0" timeOffset="19484.535">10951 3149,'51'-62,"-3"-2,-2-2,33-68,-24 11,-49 167,-13 34,4-67,0 1,1 0,0 0,1 0,0 0,1 0,0 0,1 0,1 0,0 0,0 0,1-1,0 1,1-1,1 0,0 0,0 0,1-1,6 8,-7-13,1-2,0 1,0 0,0-1,1 0,-1-1,1 0,0 0,-1 0,1 0,0-1,0 0,0-1,0 0,0 0,0 0,0-1,0 0,0 0,0-1,-1 0,1 0,-1 0,1-1,-1 0,0-1,0 1,0-1,0 0,-1 0,1-1,-1 0,0 0,-1 0,3-4,6-3,-1 0,0-1,-1-1,-1 0,0 0,-1-1,0 0,-1-1,-1 0,0 0,-2 0,0-1,0 0,-2 0,0 0,-1-1,0 1,-2-1,0 1,-1-4,-6-4</inkml:trace>
  <inkml:trace contextRef="#ctx0" brushRef="#br0" timeOffset="19903.333">12277 2472,'-313'169,"311"-168,0-1,0 0,0 1,0-1,0 1,1 0,-1 0,0 0,0 0,1 0,-1 0,1 0,-1 0,1 1,-1-1,1 0,0 1,0-1,0 1,0 0,0-1,0 1,0 0,0 0,1-1,-1 1,1 0,-1 0,1 0,0 0,0 0,-1 0,1 0,1 0,-1-1,0 1,0 0,1 0,-1 0,1 0,0 0,-1-1,1 1,0 0,0 0,0-1,0 1,1 0,7 1,1 0,-1-1,1 0,0 0,-1-1,1 0,0-1,0 0,0-1,0 0,-1 0,1-1,0-1,-1 1,1-2,32-4,-28 6,-5-1,0 1,0 0,0 0,0 1,0 0,0 1,1 0,-1 1,0 0,0 0,0 0,0 2,0-1,0 1,-1 0,1 1,6 3,-14-5,1 1,-1-1,1 0,-1 1,0-1,0 1,0-1,0 1,0-1,-1 1,1 0,-1-1,0 1,1 0,-1 0,-1-1,1 1,0 0,-1 0,1-1,-1 1,0-1,0 1,0 0,0-1,0 0,0 1,-1-1,-44 70,45-71,-27 35,-1-2,-1-1,-2-1,-2-2,0-1,-2-2,-35 20,-26 15,90-54</inkml:trace>
  <inkml:trace contextRef="#ctx0" brushRef="#br0" timeOffset="20554.735">12757 2359,'-9'43,"-9"33,0 14,2-4,4-11,4-15,4-7,2-8,1-6,2-6,-1-4,1-1,0-1,-1-1,-4-4,-2-1,-1-4</inkml:trace>
  <inkml:trace contextRef="#ctx0" brushRef="#br0" timeOffset="20805.321">12390 2839,'39'-10,"26"-8,13 0,-3 2,-9-1,-12 3,-9 3,-8 4,-5 3,-4 3,-6 0</inkml:trace>
  <inkml:trace contextRef="#ctx0" brushRef="#br0" timeOffset="21176.243">13208 2726,'-43'25,"1"2,0 2,3 2,0 2,2 1,-25 32,58-64,1 1,1-1,-1 1,0 0,1 0,-1 0,1 0,0 0,0 1,0-1,0 1,1-1,0 1,-1 0,1-1,0 1,1 0,-1 0,1 0,0 0,0 0,0 0,0-1,1 1,-1 0,1 0,0 0,0 0,1-1,-1 1,1-1,-1 1,1-1,1 1,-1-1,0 0,1 0,-1 0,1 0,0-1,1 2,9-2,-1-1,0 0,0-1,1 0,-1-1,0 0,0-1,1 0,-2-1,1-1,0 0,-1 0,1-1,-1 0,0-1,-1-1,0 1,0-2,0 1,-1-1,4-5,141-158,-130 154,-17 38,-18 113,16-114</inkml:trace>
  <inkml:trace contextRef="#ctx0" brushRef="#br0" timeOffset="21552.407">13435 3149,'199'-266,"-152"233,-47 73,-3-34,0-1,1 1,0 0,0 0,0 0,1 0,0 1,0-1,0 0,1 1,0-1,0 0,1 1,0-1,0 0,0 0,1 0,0 1,0-2,0 1,1 0,0 0,0-1,1 1,-1-1,1 0,0 0,1-1,-1 1,1-1,0 0,0 0,0 0,0-1,3 1,0-1,0-1,0 0,0-1,0 0,0 0,0-1,1 0,-1 0,0-1,0 0,1-1,-1 1,0-2,-1 1,1-1,0 0,-1-1,1 0,-1 0,0 0,0-1,-1 0,9-7,-1-1,-1 0,0-1,-1-1,0 0,-1 0,-1-1,0 0,0-3,-1 0</inkml:trace>
  <inkml:trace contextRef="#ctx0" brushRef="#br0" timeOffset="21805.145">14338 2330,'-5'34,"-1"25,-5 12,-1-1,3-7,2-10,2-10,3-6,0-5,2-4,1-1,-1 0,0-1,6 1,0 0,0-5</inkml:trace>
  <inkml:trace contextRef="#ctx0" brushRef="#br0" timeOffset="22037.573">13971 2726,'38'-15,"32"-4,9 0,-4 5,-10 3,-11 4,-11 4,-7 2,-10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8:41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362 134,'-36'34,"2"1,1 2,2 1,2 1,1 2,2 1,2 1,2 1,0 5,4 2,2 1,3 0,1 1,-2 42,13-85,0 0,0 1,1-1,0 1,1-1,0 0,0 1,1-1,1 0,0 0,0 0,1 0,0-1,1 0,0 1,0-1,1-1,0 1,1-1,0 0,0-1,0 0,1 0,0 0,1-1,-1 0,1-1,0 0,1 0,7 2,6-1,1 0,0-2,0-1,0-1,0 0,0-2,0-1,0-1,0-1,0-1,-1-1,18-6,17-8,0-3,-1-2,-2-2,22-16,-17 10,-1-3,-2-2,-2-3,-1-2,-2-3,-3-1,4-9,-43 45,-1 0,0-1,0 0,-1 0,-1-1,0 0,0-1,-1 1,-1-1,0-1,-1 1,0 0,-1-1,-1 0,0 0,-1 0,0 0,-1 0,-1 0,0 0,-1 1,-1-1,0 0,0 1,-2-1,1 1,-2 0,-4-7,-1 4,-1 2,-1 0,-1 0,0 1,0 1,-1 0,-1 1,0 1,0 0,-1 1,0 1,-1 1,0 0,-17-4,-12-1,0 2,-1 3,0 1,0 2,-17 2,26 2,1 2,-1 2,1 1,-1 2,2 2,-1 1,1 2,1 1,0 2,1 1,-1 3,-82 81,96-76</inkml:trace>
  <inkml:trace contextRef="#ctx0" brushRef="#br0" timeOffset="1714.209">1209 1319,'124'-72,"-3"-6,-4-5,55-54,-124 97,-2-2,-2-2,-2-2,-2-2,-2-1,-2-3,-3 0,9-23,-27 44,-1-1,-2 0,-1-1,-2-1,-1 0,-2 0,2-25,-8 47,0 0,-1-1,0 1,0 0,-1 0,-1 0,0 1,-1-1,0 1,-2-4,4 12,1 0,-1 0,1 0,-1 1,0-1,0 0,-1 1,1-1,0 1,-1 0,1 0,-1 0,0 0,0 0,0 0,0 1,0-1,0 1,0 0,0 0,0 0,-1 1,1-1,0 1,-1-1,1 1,0 0,-1 1,1-1,0 0,-1 1,1 0,0 0,0 0,-1 0,1 0,0 1,-1 0,-6 4,-1 1,1 1,0-1,0 2,1-1,0 2,1-1,0 1,-3 4,-13 15,-4 8,3 0,0 2,3 1,1 0,2 2,2 0,2 1,1 1,-2 22,7-23,3 1,1 1,2-1,2 0,4 25,-3-18,1-41,0 0,1 0,0 0,0 0,1 0,0-1,1 1,0-1,0 0,1 0,0 0,1-1,0 1,0-1,1-1,0 1,0-1,1-1,0 1,0-1,0 0,1-1,0 0,0-1,0 0,1 0,-1 0,1-2,0 1,0-1,0 0,0-1,0-1,0 1,0-2,1 1,-1-1,0-1,0 0,8-2,155-83,-92 41,252-145,-183 132,-150 60,0-1,0 0,0 0,0 1,0-1,0 0,0 0,0 0,0 1,0-1,0 0,0 0,1 0,-1 1,0-1,0 0,0 0,0 0,1 0,-1 0,0 1,0-1,0 0,1 0,-1 0,0 0,0 0,0 0,1 0,-1 0,0 0,0 0,1 0,-1 0,-23 11,-23-1,0 2,1 2,1 2,0 2,-17 12,49-24,0 1,0 0,1 1,1 0,-1 1,1 0,0 0,1 1,1 1,-1 0,1 0,1 0,0 1,1 0,0 0,1 1,0-1,1 1,1 1,0 0,2-10,2 1,-1 0,0-1,1 1,0-1,0 1,0-1,1 1,-1-1,1 1,0-1,0 0,1 0,-1 0,1 0,0-1,0 1,0-1,0 0,1 1,-1-2,1 1,0 0,0-1,0 1,0-1,0 0,1-1,-1 1,1-1,-1 0,1 0,2 1,9 1,0-1,0 0,1-2,-1 1,0-2,0 0,1-1,-1-1,5-1,19-10,-1-1,0-3,-1 0,0-3,-2-1,6-6,-38 25,48-27,-2-1,-1-3,-2-2,-1-2,-2-1,-2-3,-2-2,-2-1,-1-2,-3-1,-1-3,-23 33,-2 0,0 0,-1-1,0 1,-2-2,0 1,-1-1,-1 1,-1-1,-1 0,-1 0,0 0,-1 0,-2 0,0 0,-1 1,-1-1,0 1,-2 0,0 1,-1-1,-1 2,-1-1,0 1,-1 0,-1 1,-11-11,16 22,0 0,-1 0,1 1,-1 0,0 0,0 1,0 0,0 0,0 1,-1 0,1 0,-1 1,0 1,1-1,-1 1,0 1,1-1,-1 1,1 1,-1 0,1 0,0 1,-1 0,1 0,1 1,-1 0,0 0,1 1,0 0,-5 4,-8 8,0 2,1 0,1 1,1 1,1 0,0 1,2 1,1 1,1 0,1 0,0 1,2 1,2-1,0 1,1 1,2-1,1 1,0 0,2 0,2 0,0 0,4 16,1-19,1 0,1 0,1-1,1 0,1 0,1-1,1-1,1 0,1 0,1-2,0 0,2-1,0 0,1-2,1 0,0-1,1-1,0-1,1-1,1-1,15 5,-9-3,0-1,0-1,1-2,0-1,25 3,-5-12,-32-5</inkml:trace>
  <inkml:trace contextRef="#ctx0" brushRef="#br0" timeOffset="8233.962">5499 417,'-5'-6,"-1"1,0 0,-1 1,1-1,-1 1,0 0,0 1,0-1,-1 1,1 1,-1 0,1 0,-1 0,0 1,0 0,0 0,0 1,1 0,-1 1,0 0,0 0,0 0,1 1,-1 0,0 1,1 0,0 0,-2 1,-17 10,0 0,1 1,1 2,0 1,1 0,2 2,0 0,-20 19,3 2,1 1,2 1,2 3,1 1,28-40,-1-1,1 1,0 1,1-1,-1 0,1 1,1 0,0 0,0 0,0 0,1 0,0 0,1 0,0 0,0 0,0 0,1 0,1 1,-1-2,1 1,1 0,-1 0,1-1,1 1,-1-1,3 4,2-8,-1 1,0-1,1 0,0-1,-1 1,1-2,0 1,0-1,0 0,1-1,-1 0,0 0,0-1,0 0,0 0,0-1,0 0,-1 0,1-1,-1 0,1 0,-1-1,0 0,6-4,171-122,-134 90,25-21,-3-3,-3-3,-2-3,-4-3,8-17,-26 35,-47 85,-4 53,3-1,3 1,5 0,3 0,5 9,11 150,-17-122,-6 0,-6 0,-4 0,-6-1,-21 79,32-180,-1 0,0 0,-1-1,-1 1,0-1,-2-1,0 0,0 0,-2 0,0-1,-1-1,0 0,-1-1,0 0,-1-1,-1 0,0-1,-1-1,1-1,-2 0,-7 3,19-9,-1 0,0 0,0-1,0 1,0-1,-1-1,1 1,0-1,-1 0,1 0,-1-1,0 0,1 0,-1-1,1 0,0 0,-1 0,1-1,0 0,-1 0,1 0,0-1,1 0,-1 0,0-1,1 1,0-1,0 0,0-1,0 1,-2-4,1-7,0 0,1 0,0-1,1 1,1-1,0 0,2 0,-1 0,2 0,0 0,1 0,1 0,0 0,5-13,6-36,4 0,2 1,3 1,2 1,4 2,6-8,51-87,83-113,-138 223</inkml:trace>
  <inkml:trace contextRef="#ctx0" brushRef="#br0" timeOffset="9665.469">6966 360,'-25'-2,"1"2,-1 0,0 1,1 1,-1 2,1 0,0 2,0 0,1 2,-1 1,2 0,-1 2,-16 10,24-12,0 0,0 0,1 1,0 1,1 1,0 0,1 0,0 1,1 1,1 0,0 0,0 1,2 0,0 1,1 0,0 0,2 1,-1-1,2 1,1 0,-2 17,3-29,1-1,0 1,1 0,-1-1,1 1,0 0,0 0,0-1,0 1,1 0,0-1,0 1,1 0,-1-1,1 1,0-1,0 0,0 0,0 0,1 0,0 0,0 0,0-1,0 1,1-1,-1 0,1 0,0 0,0 0,0-1,0 0,0 1,0-1,1-1,-1 1,1-1,-1 0,5 1,8-5,0-1,-1 0,0-1,1-1,-2 0,1-1,-1-1,0-1,-1 0,1 0,-2-2,0 0,0 0,-1-1,10-12,-3 5,341-337,-299 296,-60 60,1 1,-1 0,0-1,1 1,-1 0,0 0,0 0,0 0,0 0,0 0,0 0,0 0,0 1,0-1,0 0,-1 0,1 1,0-1,-1 0,1 1,-1-1,0 1,1-1,-1 1,0-1,0 1,0-1,0 0,0 1,0-1,-1 1,1-1,0 1,-1-1,1 1,-1-1,1 0,-1 1,0-1,0 0,1 0,-2 1,1 1,-7 35,1 0,2 1,2-1,2 1,1 0,2 0,1 0,2-1,6 18,-4-34,0 1,2-2,1 1,0-1,2-1,7 10,-18-28,1 1,-1-1,1 0,0 0,0 0,0-1,0 1,0 0,0-1,0 1,0-1,1 0,-1 1,0-1,1 0,-1-1,1 1,-1 0,1-1,0 1,-1-1,1 0,0 0,-1 0,1 0,0 0,-1-1,1 1,-1-1,1 0,-1 0,1 0,-1 0,1 0,-1 0,0-1,0 1,0-1,0 1,0-1,1-1,76-86,218-319,-282 389,0 0,1 0,1 1,0 2,2-1,-1 2,2 1,21-13,-39 26,-1 0,1 0,0 0,0 0,0 0,0 0,0 0,0 1,0-1,0 1,0-1,0 1,0 0,0 0,0 0,0 0,0 0,0 1,0-1,0 1,0-1,0 1,0-1,0 1,0 0,0 0,0 0,0 0,-1 1,1-1,0 0,-1 1,1-1,-1 1,0-1,0 1,1 0,-1 0,0-1,0 1,0 0,-1 0,1 0,0 0,-1 0,1 0,-1 0,0 0,0 1,2 23,-2 0,-1 0,-1-1,-1 1,-1 0,-2-1,0 0,-2 0,-10 22,7-14,-17 104,48-154,10-36,2 2,2 1,2 1,2 2,14-11,-34 40,-2 0,2 1,0 0,1 1,0 1,2 1,-1 0,14-5,-32 18,-1 0,1 1,-1-1,1 1,0-1,-1 1,1-1,0 1,-1 0,1 0,0 0,-1 0,1 0,0 0,-1 0,1 0,0 1,-1-1,1 1,0-1,-1 1,1 0,-1-1,1 1,-1 0,0 0,1 0,-1 0,0 1,0-1,1 0,-1 0,0 1,0-1,0 0,-1 1,1-1,0 1,-1 0,1-1,0 1,-1-1,0 1,1 0,-1-1,0 1,0 0,0-1,0 1,0 0,0 0,-1-1,1 1,-1 0,1-1,-1 1,1-1,-2 2,-51 155,4 3,47-159,2-1,-1 0,0 1,0-1,0 0,0 1,1 0,-1-1,1 1,-1-1,1 1,0-1,0 1,0 0,-1-1,1 1,1 0,-1-1,0 1,0 0,1-1,-1 1,1-1,-1 1,1-1,0 1,-1-1,1 1,0-1,0 0,0 1,0-1,0 0,0 0,1 0,-1 0,0 0,1 0,-1 0,0 0,1 0,-1-1,1 1,-1 0,1-1,0 0,0 1,10-7,0 0,-1-1,0-1,0 0,0 0,-1-1,0-1,-1 1,7-11,17-14,51-47,3 4,54-34,62 5,-202 105,0 0,0 0,0 0,1 0,-1 0,1 0,-1 0,0 1,1-1,0 0,-1 1,1-1,-1 1,1 0,0-1,-1 1,1 0,-1 0,1 0,0 0,-1 0,1 1,0-1,-1 0,1 1,-1-1,1 1,-1 0,1-1,-1 1,1 0,-1 0,0 0,1 0,-1 0,0 0,0 1,0-1,0 0,0 0,0 1,0-1,0 1,0-1,-1 1,1 0,-3 9,0 0,-1 0,0-1,-1 1,0-1,0 0,-1 0,-1-1,0 1,0-1,-6 7,5-7,-104 153,104-148,0 0,1 0,0 1,1-1,1 1,0 0,1 0,1 1,0 5,2-19,0-1,0 1,0 0,1 0,-1-1,1 1,-1 0,1-1,0 1,-1-1,1 1,0-1,0 1,0-1,0 1,0-1,0 0,1 0,-1 0,0 0,1 1,-1-2,1 1,-1 0,1 0,-1 0,1-1,0 1,-1-1,1 1,0-1,-1 0,1 1,0-1,0 0,-1 0,1 0,0-1,0 1,-1 0,1-1,0 1,-1-1,1 1,-1-1,1 0,0 0,-1 0,0 0,1 0,-1 0,1 0,-1 0,0-1,17-7</inkml:trace>
  <inkml:trace contextRef="#ctx0" brushRef="#br0" timeOffset="10098.384">9253 586,'51'2,"1"-1,-1-3,0-2,1-2,-2-2,1-3,-2-1,1-3,-2-2,44-22,-84 36,0 0,-1 0,1 0,-1-1,0 0,0-1,0 0,-1 0,0 0,0 0,0-1,0 0,-1-1,0 1,0-1,-1 0,0 0,0 0,-1-1,0 1,0-1,0 0,-1 0,-1 0,1 0,-1 0,0 0,-1 0,0 0,-1-5,0 9,0 1,-1-1,0 1,0-1,1 1,-2 0,1 0,0 0,-1 0,1 0,-1 1,0-1,0 1,0 0,0 0,0 0,-1 0,1 0,-1 1,1-1,-1 1,1 0,-1 0,0 0,1 1,-1-1,-3 1,-105 10,90-6,1 1,0 2,0 0,0 1,1 0,0 2,1 1,0 0,1 1,0 1,0 1,2 1,0 0,1 1,0 1,1 0,1 0,1 2,0 0,2 0,0 1,1 0,-2 8,9-17,1-1,0 0,0 1,1-1,1 1,0-1,0 0,1 1,0-1,0 0,1 0,1 0,0 0,0-1,1 0,0 1,1-2,-1 1,2-1,-1 0,1 0,1 0,-1-1,5 2,11 10,0-2,1 0,1-2,0 0,1-2,1-1,0-1,8 1,11 3,1-2,0-3,1-1,0-3,0-1,0-3,1-1,-1-3,0-2,0-2,29-9,-35 3</inkml:trace>
  <inkml:trace contextRef="#ctx0" brushRef="#br0" timeOffset="11113.293">24 1686,'1441'0,"-614"-27,325-1,727-79,-169 22,1232-25,-1677 117,-1144-2,-25-1</inkml:trace>
  <inkml:trace contextRef="#ctx0" brushRef="#br0" timeOffset="16800.085">11990 275,'-5'5,"4"2,6-1,2-6,5-3,1-6,-2 4,-8 7,0 8,5 3,1-2</inkml:trace>
  <inkml:trace contextRef="#ctx0" brushRef="#br0" timeOffset="17304.314">12131 642,'-5'0,"-6"0,-2 5,7 1,4-4,8-4,2 0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0.3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966 110,'-13'-7,"0"1,-1 0,1 1,-1 0,-1 1,1 1,0 0,-1 1,0 0,1 2,-1 0,0 0,0 1,1 1,-1 0,1 1,0 1,-1 0,2 1,-1 1,-2 1,-57 46,2 3,3 3,2 3,3 3,3 2,3 3,-22 39,63-86,2 2,0 0,1 0,2 1,1 1,1 0,1 0,1 1,-1 14,6-28,1 0,0 0,1 0,0 1,1-1,1 0,0 0,1 0,1-1,0 1,1-1,0 0,1 0,0 0,1-1,1 0,0 0,0-1,10 10,-4-7,1-2,0 1,1-2,0 0,1-1,0 0,1-1,0-2,0 1,1-2,-1-1,1 0,1-1,-1-1,0-1,1-1,7 0,5-2,0-1,-1-1,1-1,-1-2,0-2,-1 0,0-2,0-2,-1 0,11-8,112-80,-147 98,0-2,0 1,0-1,0 0,0 0,-1 0,0 0,0-1,0 0,0 0,-1 0,0 0,0 0,0-1,-1 1,1-1,-1 0,-1 0,1 0,-1 0,0 0,-1 0,1 0,-1 0,0 0,-1 0,1 0,-1 0,0 0,-1 0,0 0,0 0,0 0,0 1,-1-1,0 1,0 0,-1 0,0-1,-11-5,0 1,-1 0,0 2,0 0,-1 0,0 2,-1 0,1 1,-1 0,0 2,0 0,-1 1,1 1,0 0,-17 3,12 0,0 1,0 0,0 2,1 1,0 1,0 1,-4 2,26-10,-1-1,0 1,0 0,0 0,0 0,0 0,0 0,0 0,0 0,0 0,0 0,0 0,0 1,0-1,0 0,0 1,0-1,0 1,0-1,1 1,-1-1,0 1,0-1,1 1,-1 0,0 0,1-1,-1 1,0 0,1 0,-1 0,1-1,0 1,-1 0,1 0,0 0,-1 0,1 0,0 0,0 0,0 0,0 0,0 0,0 0,0 0,0 0,0 0,0 0,1 0,-1 0,0 0,1 0,-1-1,0 1,1 0,-1 0,1 0,0 0,-1-1,2 2,155 4,-141-7,248-49,-165 25,-41 16,-34 6</inkml:trace>
  <inkml:trace contextRef="#ctx0" brushRef="#br0" timeOffset="881.959">1474 1069,'43'-5,"-1"-1,0-3,0-1,-1-2,0-2,-1-1,18-12,-50 23,-1 0,0-1,0 0,0-1,-1 0,0 0,0 0,0-1,-1 1,0-1,0-1,-1 1,3-7,-5 11,-1 0,0-1,0 1,0-1,0 1,-1-1,1 1,-1-1,0 0,0 1,0-1,-1 1,1-1,-1 1,0-1,0 1,0-1,-1 1,1 0,-1-1,1 1,-1 0,0 0,0 0,-1 0,1 1,-1-1,1 1,-1-1,0 1,0 0,0 0,0 0,-4-2,0 0,0 0,0 1,0 0,-1 0,1 1,-1 0,1 1,-1-1,0 1,0 1,0-1,1 1,-1 1,0 0,0 0,0 0,1 1,-1 0,1 0,-1 1,1 0,0 1,0-1,0 1,1 1,-1-1,-1 3,-8 2,1 0,0 2,0 0,1 0,1 2,0-1,0 2,1 0,1 0,0 1,2 0,-1 1,2 0,0 0,1 1,0 0,2 1,0-1,1 1,-1 11,5-23,1 1,0-1,0 1,0-1,1 1,0-1,0 0,1 0,0 0,0 0,0 0,0 0,1-1,0 0,1 0,-1 0,1 0,0-1,0 1,0-1,0 0,1-1,0 0,0 0,1 1,7 2,1 0,-1 0,1-2,0 0,0-1,0 0,1-1,-1-1,1 0,5-1,18-7,1-2,-1-1,-1-3,0 0,-1-3,0-1,-1-1,-1-2,-1-2,-1-1,-1-2,-1-1,3-5,6 1,-1-2,-2-1,-1-2,-1-2,-2-1,-2-2,-2-1,-1-1,-3-1,-1-2,-2 0,-2-2,-2 0,4-23,-18 53,3-5,0 0,-2 0,0 0,-2 0,0-1,-2 0,0 1,-2-1,0 0,-2 1,0-1,-2 1,0 0,-5-10,10 30,-1 0,0 0,0 0,0 0,-1 0,1 1,0-1,-1 0,1 1,-1-1,1 1,-1-1,0 1,0 0,1 0,-1 0,0 0,0 0,0 0,0 0,0 1,0-1,-1 1,1-1,0 1,0 0,0 0,0 0,-1 0,1 0,0 0,0 1,0-1,0 1,0 0,0-1,0 1,0 0,0 0,0 0,0 1,0-1,1 0,-1 1,0-1,1 1,-1-1,1 1,0 0,-1-1,1 1,0 2,-16 20,1 1,1 1,2 0,0 1,2 1,1 0,1 0,2 1,0 0,2 0,2 1,0 4,-2 37,4 0,2 1,4-1,9 44,25 109,-20-169,-9-81,-9 6</inkml:trace>
  <inkml:trace contextRef="#ctx0" brushRef="#br0" timeOffset="1125.402">1926 590,'44'0,"42"-5,21-2,3 1,-9 1,-11 2,-12 0,-9 2,-7 1,-5 0,-6-5,-3-1,-5 1,-10 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3.7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1327,'39'-32,"-3"-2,0-1,-2-2,-2-1,-2-2,-1-1,7-17,26-47,-62 105,1-1,-1 0,0 1,0-1,0 1,1-1,-1 0,0 1,1-1,-1 1,0-1,1 1,-1-1,1 1,-1 0,1-1,-1 1,1-1,-1 1,1 0,-1-1,1 1,0 0,-1 0,1 0,-1-1,1 1,0 0,-1 0,1 0,-1 0,1 0,0 0,-1 0,1 0,0 0,-1 0,1 1,-1-1,1 0,0 0,-1 1,1-1,-1 0,1 1,-1-1,1 0,-1 1,1-1,-1 1,1-1,-1 1,1-1,-1 1,0-1,1 1,-1-1,0 1,0-1,1 1,-1 0,0-1,0 1,0 0,6 42,-35 445,26-413,-4 0,-3-1,-18 69,-20-9,48-134,-1 0,0 0,0 0,0 0,0 0,1-1,-1 1,0 0,0 0,1-1,-1 1,0-1,0 1,1-1,-1 1,0-1,1 1,-1-1,1 1,-1-1,1 0,-1 1,1-1,-1 0,1 1,0-1,-1 0,1 0,0 0,-1 1,1-1,0 0,0 0,0 0,0 1,0-1,0 0,0 0,0 0,0 0,0 1,1-1,-1 0,0 0,1 0,-1 1,0-1,1 0,3-37,2 1,2 0,1 1,2 0,1 0,2 1,1 1,2 0,1 1,15-19,-17 23,3-4,177-287,-173 290,0 0,2 1,2 2,0 0,2 2,1 1,0 2,27-15,-55 35,0 0,0 1,0-1,0 0,0 1,1 0,-1-1,0 1,1 0,-1 0,1 0,-1 1,1-1,0 0,-1 1,1 0,0 0,-1-1,1 2,0-1,-1 0,1 0,-1 1,1 0,0-1,-1 1,1 0,-1 0,1 0,-1 1,0-1,0 1,1-1,-1 1,0 0,0 0,-1-1,1 1,0 1,-1-1,1 0,-1 0,1 1,-1-1,0 0,0 1,0-1,-1 1,1 0,0 0,-4 15,1 0,-2-1,-1 0,0 0,-1 0,0-1,-2 1,0-2,-5 8,-8 7,-1 0,-1-1,-2-2,-1 0,-1-2,-1 0,-6 1,4-6,0 0,-2-2,0-2,-1-1,-1-1,0-2,-10 2,-6-7,33-10</inkml:trace>
  <inkml:trace contextRef="#ctx0" brushRef="#br0" timeOffset="568.89">1017 1298,'41'-11,"0"-1,-1-2,0-2,-1-2,-1-2,-1-1,-1-1,0-3,-2 0,15-17,-30 20,-1-1,0-1,-2 0,-1-1,-1-1,-1-1,-2 1,0-2,5-25,-13-44,-3 95,-1-1,1 1,-1-1,0 1,0 0,0 0,0-1,-1 1,1 0,-1 0,1 0,-1 0,1 0,-1 1,0-1,0 1,0-1,0 1,0-1,0 1,-1 0,1 0,0 0,-1 0,1 1,-1-1,1 0,0 1,-1 0,1 0,-1 0,1 0,-1 0,1 0,-1 0,1 1,-1 0,-7 2,0 1,0 1,0 0,1 0,-1 1,1 0,1 0,-1 1,1 1,0-1,1 1,0 0,0 1,1 0,0 0,0 0,1 1,1 0,-1 0,1 0,1 0,0 1,-1 8,4-16,-1 1,1-1,0 1,0-1,0 0,1 1,-1-1,1 1,0-1,0 1,0-1,0 0,1 0,-1 0,1 0,0 0,0 0,0 0,0 0,0-1,1 1,-1-1,1 1,0-1,0 0,-1 0,1-1,1 1,-1 0,0-1,0 0,0 0,1 0,-1 0,1 0,-1-1,1 1,-1-1,1 0,-1 0,0 0,1-1,-1 1,1-1,0 0,76-3,67 8,-144-3,0 0,0 0,0 0,0 0,0 1,0-1,0 1,-1-1,1 1,0 0,-1 0,0 1,1-1,-1 0,0 1,0-1,0 1,0 0,-1 0,1-1,-1 1,0 0,0 0,0 1,0-1,0 0,-1 0,1 0,-1 0,0 1,0-1,0 0,0 0,-1 1,1-1,-1 0,0 0,0 0,0 0,-1 3,-30 57,28-57,-1 0,1 0,1 1,-1 0,1-1,0 1,1 0,-1 1,2-1,-1 0,1 1,0-1,0 1,1 0,22 15,-5-22</inkml:trace>
  <inkml:trace contextRef="#ctx0" brushRef="#br0" timeOffset="861.388">2089 960,'-6'12,"2"0,-1 0,2 0,-1 0,2 1,0 0,0-1,1 1,1 0,0 0,0 0,2-1,0 1,0 0,1-1,2 5,-3-14,1 0,-1 0,1 0,0 0,0 0,1-1,-1 1,1-1,-1 0,1 0,-1-1,1 1,0-1,0 1,0-1,0 0,0-1,0 1,0-1,0 0,0 0,0 0,0 0,0-1,0 1,0-1,0 0,0-1,0 1,0-1,-1 1,1-1,-1 0,1 0,-1-1,0 1,1-1,-1 0,-1 1,1-1,0-1,-1 1,1 0,-1-1,0 1,1-4,41-99,-43 103,0 0,-1 0,0 0,1-1,-1 1,0 0,-1 0,1 0,-1-1,1 1,-1 0,0 0,0 0,0 0,0 0,-1 0,1 0,-1 1,0-1,0 0,0 1,0-1,0 1,-1 0,1 0,-1 0,1 0,-1 0,0 0,0 1,0-1,1 1,-4-1,-2 0,0 0,0 1,0 0,0 0,-1 1,1 0,0 1,0 0,0 0,0 0,0 1,0 0,0 1,0 0,1 0,0 0,-1 1,-5 5,-6 2</inkml:trace>
  <inkml:trace contextRef="#ctx0" brushRef="#br0" timeOffset="1451.421">2682 226,'-24'95,"-60"293,59-158,17-159,9-71,-1 1,1-1,-1 1,1-1,0 1,-1-1,1 1,0-1,0 1,-1-1,1 0,0 1,0-1,0 0,-1 0,1 0,0 0,0 0,0 0,0 0,0 0,-1 0,1 0,0 0,0 0,0 0,-1-1,1 1,0 0,0-1,-1 1,1-1,0 1,0 0,-1-1,1 0,-1 1,1-1,0 1,-1-1,1 0,-1 1,1-1,-1 0,0 0,1 1,-1-1,0 0,1 0,7-6,197-117,-186 114,1 2,0 0,0 2,0 0,1 1,0 1,0 0,0 2,1 1,9 1,-29 0,1 0,-1 1,1-1,0 1,-1-1,1 1,-1 0,1 0,-1 0,0 1,0-1,1 1,-1-1,0 1,0-1,0 1,0 0,-1 0,1 0,0 0,-1 1,0-1,1 0,-1 1,0-1,0 0,0 1,0-1,-1 1,1 0,-1-1,0 1,1 0,-1-1,0 1,-1-1,1 3,-1 2,1-1,-2 1,1-1,-1 1,0-1,0 0,0 1,-1-1,0 0,0-1,-1 1,1-1,-1 1,-5 4,-3 2,-2-1,1 0,-1-1,-1 0,1-1,-2-1,1 0,-1-1,0-1,-1 0,0-1,0-1,0-1,-16 2,28-5,0 0,0 0,0-1,0 1,1-1,-1 0,0-1,0 1,1-1,-1 0,1 0,-1 0,1-1,0 0,0 0,0 0,0 0,0-1,-11-12</inkml:trace>
  <inkml:trace contextRef="#ctx0" brushRef="#br0" timeOffset="2184.544">3416 0,'-109'702,"74"-411,35-291,0 1,-1 0,1 0,0-1,0 1,0 0,-1 0,1-1,0 1,0 0,0 0,0 0,0-1,0 1,1 0,-1 0,0-1,0 1,1 0,-1 0,0-1,1 1,-1 0,0-1,1 1,-1 0,1-1,-1 1,1-1,-1 1,1-1,0 1,-1-1,1 1,0-1,-1 0,1 1,0-1,0 0,-1 1,2-1,4-5</inkml:trace>
  <inkml:trace contextRef="#ctx0" brushRef="#br0" timeOffset="2548.419">3500 988,'47'-1,"0"-1,-1-2,1-3,-1-1,-1-3,0-1,11-6,-43 12,-1 1,0-1,0-1,0 0,-1-1,0 0,-1-1,8-7,-15 13,0 0,0-1,0 1,0-1,0 0,-1 0,1 0,-1 0,0 0,0-1,-1 1,1-1,-1 1,0-1,0 1,-1-1,1 1,-1-1,0 0,0 1,-1-1,1 0,-1 1,0-1,0 1,-2-4,1 4,1 1,-2-1,1 0,0 1,-1 0,1-1,-1 1,0 0,0 0,0 1,0-1,-1 1,1-1,-1 1,0 0,1 0,-1 1,0-1,0 1,0 0,0 0,0 0,-1 1,1-1,0 1,0 0,-1 0,-6 0,0 1,1 0,-1 1,0 0,1 1,0 0,0 1,0 0,0 0,-1 2,-7 4,1 0,1 1,0 1,0 1,1 0,1 1,0 1,1 0,-7 11,15-19,0 1,0 0,0 0,1 1,1-1,-1 1,2 0,-1 0,1 0,0 0,1 0,0 1,1-1,-1 0,2 1,-1-1,2 0,-1 0,1 0,0 0,3 6,-3-10,1 0,-1 0,1 0,0 0,0 0,1-1,0 1,-1-1,1 0,1 0,-1 0,1-1,-1 0,1 0,0 0,0 0,0-1,1 1,-1-1,0-1,1 1,0-1,-1 0,138 5,-108-8,38-4,-44-1</inkml:trace>
  <inkml:trace contextRef="#ctx0" brushRef="#br0" timeOffset="3081.143">4150 1186,'272'-219,"-253"203,3-4,1 2,1 0,0 1,2 2,18-9,-43 23,0 1,0-1,0 0,0 1,-1-1,1 1,0 0,0-1,0 1,0 0,0-1,0 1,0 0,0 0,0 0,0 0,0 0,0 0,0 0,0 0,0 1,0-1,0 0,0 0,0 1,0-1,0 1,0-1,0 1,-1-1,1 1,0 0,0-1,-1 1,1 0,0-1,-1 1,1 0,0 0,-1 0,1 0,-1 0,0 0,1 0,-1-1,0 1,1 0,-1 0,0 0,0 0,0 0,0 0,0 1,0-1,0 0,0 0,-1 0,1-1,0 1,0 0,-1 0,1 0,-1 0,1 0,-1 0,1 0,-1 0,0 0,-9 27,7-19,-1-1,1 1,1 0,0 0,0 0,0 0,1 0,1 0,-1 0,2 0,-1 2,1-9,-1 0,1 0,-1 0,1-1,0 1,0 0,0 0,0-1,0 1,0 0,1-1,-1 1,0-1,1 1,-1-1,1 0,0 0,-1 0,1 0,0 0,0 0,-1 0,1 0,0-1,0 1,0-1,0 1,0-1,0 0,0 0,0 0,0 0,0 0,0 0,0 0,1-1,70-23,157-114,-228 136,-1 1,1-1,0 1,0 0,-1 0,1 0,0 0,0 0,0 0,0 0,0 1,1-1,-1 1,0-1,0 1,0 0,0 0,1 0,-1 0,0 0,0 1,0-1,0 1,1-1,-1 1,0 0,0 0,0 0,0 0,-1 0,1 0,0 0,0 1,-1-1,1 1,-1-1,1 1,-1 0,1-1,-1 1,0 0,0 0,0 0,0 0,0 0,-1 1,3 165,12-126,-3-30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8.9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1,'-10'9,"-3"14,1 6,2 4,3 1,3 0,2-2,6-5,2-9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1,'9'19,"4"7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5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1 308,'181'-282,"-164"256,-10 44,-8-1,0 0,1 0,1 0,1-1,0 1,1 0,1-1,0 0,2 0,4 12,-7-23,0-1,1 0,-1 0,1 0,-1 0,1 0,1 0,-1-1,0 0,1 0,-1 0,1-1,0 0,0 1,0-2,0 1,1-1,-1 1,0-1,0-1,1 1,-1-1,1 0,-1 0,0 0,1-1,-1 0,0 0,1-1,-1 1,0-1,4-2,6-3,0-1,-1 0,0-1,0 0,-1-1,-1-1,1 0,-2-1,0 0,0-1,-1 0,0 0,-2-1,1 0,-2-1,0 0,0 0,2-12,-1 4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19.9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0,'-56'227,"50"-193,-36 355,35-322,3 1,2-1,7 44,5-77,-3-29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1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19,'43'4,"34"3,8-1,-1-2,-9 0,-8-7,-11-2,-6 0,-5 0,-2 1,-3-3,-3-1,-9 1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0.3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117 1,'-14'17,"1"0,1 1,1 0,1 1,0 1,1-1,2 1,0 1,0 0,2-1,1 2,1-1,-1 22,4-40,0 1,0-1,1 0,-1 1,1-1,0 0,0 0,0 1,1-1,-1 0,1 0,-1 0,1 0,0-1,0 1,1 0,-1-1,0 1,1-1,-1 0,1 0,0 0,0 0,0-1,0 1,0-1,0 1,0-1,0 0,1 0,-1-1,0 1,1-1,-1 1,1-1,-1 0,1-1,7 2,1-1,0 0,-1-1,1-1,-1 0,1 0,-1-1,0-1,0 0,0 0,-1-1,1 0,-1-1,0 0,-1-1,0 0,0-1,0 1,-1-2,0 1,6-9,-10 12,0-1,-1 1,0-1,0 0,0 0,0 0,-1 0,0 0,-1-1,1 1,-1 0,0-1,-1 1,1-1,-1 0,-1 1,1-1,-1 1,0-1,-1 1,0 0,0-1,0 1,0 0,-1 0,0 1,0-1,-1 0,0 1,0 0,0 0,0 0,-1 0,0 1,0 0,0 0,-1 0,1 1,-1-1,-3 0,-15-4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4.8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0 285,'38'-10,"0"-2,-1-1,-1-2,0-2,-1-1,-1-2,20-15,-49 31,0-1,0 1,0-1,-1 0,1 0,-1-1,-1 1,1-1,-1 0,0 0,0 0,1-4,-4 8,1 0,-1 0,1 0,-1-1,0 1,0 0,0 0,0-1,-1 1,1 0,0 0,-1 0,0 0,1-1,-1 1,0 0,0 0,0 0,0 1,-1-1,1 0,0 0,-1 1,1-1,-1 0,0 1,1 0,-1-1,0 1,0 0,0 0,0 0,0 0,0 0,0 0,0 1,-1-1,0 1,-4-2,0 1,0-1,0 2,-1-1,1 1,0 0,-1 0,1 1,0 0,-1 1,1-1,0 1,0 1,1-1,-1 1,0 0,1 1,-1 0,1 0,0 0,0 1,-11 9,0 0,1 1,1 1,0 0,1 1,-5 10,14-20,2 1,-1-1,1 1,0-1,0 1,1 0,0 0,0 0,1 1,0-1,1 0,0 0,0 1,1-1,0 0,0 0,1 0,0 0,0 0,1 0,0 0,0-1,1 1,0-1,0 0,1 0,0-1,0 1,0-1,1 0,0 0,1-1,-1 0,1 0,0 0,0-1,0 0,2 0,107 39,-91-38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5.7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36 473,'361'-143,"-338"135,-1-1,0-1,-1 0,0-2,-1-1,-1 0,0-1,0-1,-1-1,-1-1,-1 0,-1-1,0-1,-1 0,-1-1,-1-1,-5-33,-7 53,0 0,0 0,0 0,0 0,0 0,0 0,-1 0,1 0,0 0,0 0,-1 1,1-1,-1 0,1 0,-1 0,1 0,-1 1,0-1,1 0,-1 1,0-1,1 0,-1 1,0-1,0 1,0-1,1 1,-1 0,0-1,0 1,0 0,0-1,0 1,0 0,0 0,0 0,0 0,0 0,0 0,1 0,-1 0,0 0,0 1,0-1,0 0,0 1,0-1,0 0,0 1,1-1,-1 1,0 0,0-1,0 1,-9 7,1 1,0 0,0 0,1 1,0 0,1 0,0 1,1 0,0 0,0 0,1 1,1 0,-3 10,-16 58,3 0,4 0,3 2,4 0,4 0,4 77,1-146,-20 336,15-315,-2 0,-1 0,-1-1,-2-1,-2 1,-1-2,-1 0,-1 0,-4 1,8-14,-1 0,-1 0,-1-1,0-1,-1-1,-18 13,28-23,0 0,0-1,-1 0,0 0,0-1,0 0,0 0,0-1,-1 1,1-2,-1 1,0-1,1 0,-1-1,0 0,0 0,1 0,-1-1,0 0,1-1,-6-1,9 1,0 0,0-1,0 1,0-1,0 0,1 1,0-2,-1 1,1 0,0-1,1 1,-1-1,1 0,-1 0,1 0,0 0,1 0,-1 0,1-1,-1 1,1-1,1 1,-1-1,1 1,-1-1,2-3,19-120,1 87,2 1,2 0,2 2,1 1,2 1,1 2,2 1,1 2,17-11,26-23,4 4,2 3,29-13,-94 61</inkml:trace>
  <inkml:trace contextRef="#ctx0" brushRef="#br0" timeOffset="313.807">1024 699,'-20'13,"1"1,1 1,0 1,1 0,1 1,0 1,1 1,2 0,0 1,0 0,2 1,1 0,0 2,9-21,0 1,0 0,0 0,0 0,1-1,0 1,-1 0,1 0,0 0,0 0,0 0,1 0,-1 0,1 0,0 0,-1 0,1-1,0 1,1 0,-1-1,0 1,1 0,0-1,0 0,-1 1,1-1,0 0,1 0,-1 0,0 0,1-1,-1 1,1 0,-1-1,1 0,0 0,-1 0,1 0,0 0,0 0,2 0,5 0,0 0,0 0,0-1,1-1,-1 0,0 0,0-1,0 0,0-1,0 0,0 0,-1-1,0 0,0-1,0 0,0 0,-1-1,1 0,-2-1,6-4,-5 3,0 2,-1 0,0 0,0-1,0 0,-1 0,0-1,-1 0,0 0,0 0,0-1,-1 1,0-1,-1 0,0 0,2-9,-3 8,0 0,-1-1,0 1,0-1,-1 1,-1 0,1-1,-2 1,1 0,-2 0,1-1,-1 1,-1 1,0-1,0 1,-3-4,6 11,-1 1,1-1,-1 1,0 0,0 0,0 0,0 0,0 0,0 0,0 0,0 1,0-1,0 1,0-1,0 1,0 0,0 0,0 0,-1 0,1 0,0 0,0 1,0-1,0 1,-15 3</inkml:trace>
  <inkml:trace contextRef="#ctx0" brushRef="#br0" timeOffset="596.758">1305 1066,'0'-29,"5"-19,6-6,7 1,-1 5,2 6,3 10,2 5,2 4,2 4,-5 2,-1 2,0 5,-3 4</inkml:trace>
  <inkml:trace contextRef="#ctx0" brushRef="#br0" timeOffset="1151.61">1616 1066,'171'-206,"-157"188,1 0,1 1,0 0,1 1,1 1,0 1,1 1,7-4,-25 16,0 1,0-1,-1 1,1-1,0 1,0-1,0 1,-1 0,1-1,0 1,0 0,0 0,0 0,0 0,0 0,-1 0,1 0,0 0,0 0,0 0,0 0,0 0,0 1,-1-1,1 0,0 1,0-1,0 1,-1-1,1 1,0-1,0 1,-1-1,1 1,-1 0,1-1,0 1,-1 0,1-1,-1 1,0 0,1 0,-1 0,1-1,-1 1,0 0,0 0,0 0,1 0,-1 0,0 0,0 0,0-1,0 1,-1 0,1 0,0 1,-8 59,6-53,-39 143,40-149,1 0,0-1,-1 1,1 0,0-1,0 1,1-1,-1 1,0 0,1-1,-1 1,0 0,1-1,0 1,-1-1,1 1,0-1,0 1,0-1,0 0,0 0,0 1,0-1,0 0,1 0,-1 0,0 0,1 0,-1 0,1 0,-1-1,1 1,-1-1,1 1,-1-1,1 1,0-1,-1 0,1 0,0 0,-1 0,1 0,0 0,70-23,180-131,-250 153,0-1,0 1,0 0,0 0,0 0,0 0,1 0,-1 1,0-1,1 1,-1-1,0 1,1 0,-1 0,0 0,1 0,-1 0,0 1,1-1,-1 1,0-1,1 1,-1 0,0 0,0 0,0 0,0 0,0 1,0-1,0 0,0 1,-1 0,1-1,0 1,-1 0,1 0,-1 0,0 0,0 0,0 0,0 0,0 0,0 1,0-1,-1 0,1 1,-1 1,-1 169,0-148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23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481 113,'-17'78,"-6"248,-12-51,29-212,5-50,1 0,-2 0,0 1,0-1,-1-1,-1 1,0 0,-1-1,-4 7,0-5</inkml:trace>
  <inkml:trace contextRef="#ctx0" brushRef="#br0" timeOffset="252.127">1 678,'43'-5,"48"-11,18-8,0 1,-8-1,-13 3,-16 1,-15 4,-9 0,-6 2,-7-1,-3-3,-4-3,-5 2</inkml:trace>
  <inkml:trace contextRef="#ctx0" brushRef="#br0" timeOffset="683.779">988 0,'-54'494,"52"-469,-1 9,1 0,1 0,2 0,2 0,3 17,-6-47,0 0,0-1,1 1,-1 0,1 0,-1 0,1-1,1 1,-1-1,0 1,1-1,0 1,-1-1,1 0,1 1,-1-1,0 0,1-1,-1 1,1 0,0-1,0 1,0-1,0 0,1 0,-1 0,0-1,1 1,-1-1,1 0,0 0,-1 0,1 0,0-1,0 1,0-1,-1 0,1 0,0 0,0-1,0 1,-1-1,1 0,0 0,0-1,184-148,-97 106,-89 45,0 0,0 0,-1 1,1-1,0 0,-1 1,1-1,-1 1,1-1,-1 1,0 0,0 0,0-1,0 1,0 0,0 0,-1 0,1 0,0 0,-1 0,0 0,1 0,-1 0,0 1,0-1,0 0,0 0,-1 0,1 1,1 8,-1-3,0 0,0 0,1 0,1 0,0-1,0 1,0 0,1-1,0 1,0-1,1 0,0 0,0 0,0-1,1 0,0 1,1-2,-1 1,1 0,0-1,0 0,1-1,1 1,10-3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5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27,'77'13,"1"-4,0-3,0-3,35-6,31-22,-6-1,-113 22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2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52,'53'8,"1"-2,0-2,0-3,1-2,-1-2,10-5,116-17,-14-3,-142 23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1.6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78 85,'-15'9,"-9"9,4 1,6-8,9-6,7-8,6-4,3-5,-1 4,-2 3</inkml:trace>
  <inkml:trace contextRef="#ctx0" brushRef="#br0" timeOffset="412.534">416 0,'-14'15,"-10"9,4 0,6-8,9-7,6-10,8-4,7-7,-4-1,-9 1,-5 9,-2 3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0.6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897 1,'-143'156,"-107"155,139-170,-48 43,-49 1,186-172,18-28,10 2</inkml:trace>
  <inkml:trace contextRef="#ctx0" brushRef="#br0" timeOffset="485.943">164 58,'-2'0,"0"1,0 0,0-1,1 1,-1 0,0 0,1 1,-1-1,1 0,-1 0,1 1,0-1,0 1,-1-1,1 1,0-1,0 1,0 0,1 0,-1-1,0 1,1 0,-1 0,1 0,-1 0,1 0,0 0,0 0,0 0,0 0,0-1,1 1,-1 0,0 0,1 0,0 0,-1 0,1 0,0-1,0 1,0 0,0-1,0 1,0-1,0 1,1-1,-1 1,1-1,-1 0,1 0,-1 0,1 0,1 1,43 33,-32-26,0 2,0 0,-1 0,0 1,-1 1,0 0,-1 0,-1 1,1 2,260 477,-258-471,0-1,1-1,1 0,1-1,1-1,0-1,1 0,12 7,-29-23,0 1,1-1,-1-1,1 1,-1 0,1 0,-1 0,1-1,-1 1,1-1,0 1,-1-1,1 0,0 1,-1-1,1 0,0 0,-1 0,1-1,0 1,-1 0,1-1,0 1,-1-1,1 1,-1-1,1 0,-1 1,1-2,8-8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34.8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0 593,'1'-1,"-1"1,0 0,0 0,1 0,-1 0,0-1,1 1,-1 0,0 0,0 0,1 0,-1 0,0 0,1 0,-1 0,0 0,1 0,-1 0,0 0,1 0,-1 0,0 0,0 0,1 0,-1 0,0 1,1-1,-1 0,0 0,0 0,1 0,-1 1,0-1,0 0,1 0,-1 1,0-1,0 0,0 0,0 1,1-1,-1 0,0 1,0-1,0 0,0 0,0 1,0-1,0 0,0 1,0-1,0 0,0 1,0-1,0 0,0 1,0-1,0 0,0 0,0 1,0-1,0 0,-1 1,1-1,38-6,-32 5,159-28,-97 15,-52 9,1 1,-1 1,1 0,-1 1,1 1,0 0,0 2,0 0,-1 0,7 3,-5 2</inkml:trace>
  <inkml:trace contextRef="#ctx0" brushRef="#br0" timeOffset="1115.187">311 1044,'93'-39,"-1"-5,-2-3,-3-4,26-23,-53 30,-2-2,-2-3,32-38,-79 77,-1 1,0-1,0 0,-1-1,0 0,-1 0,0-1,-1 0,0 1,-1-2,-1 1,1-3,-3 14,-1-1,0 1,0-1,0 1,0-1,0 1,0-1,0 1,0-1,0 1,-1-1,1 1,-1-1,1 1,-1-1,0 1,1 0,-1-1,0 1,0 0,0 0,0-1,0 1,0 0,0 0,0 0,0 0,-1 1,1-1,0 0,-1 0,1 1,-1-1,1 1,0-1,-1 1,1 0,-1-1,1 1,-1 0,1 0,-1 0,0 0,0 1,-65 22,49-8,1 0,0 1,2 1,0 1,0 0,-3 8,8-13,0 2,0 1,1 0,1 0,0 1,1 0,1 1,0 0,2 0,0 0,1 0,1 0,0 1,2 15,1-27,0 0,1 0,0 0,0 0,1 0,-1-1,2 1,-1-1,1 0,0 0,0 0,0 0,1-1,0 0,0 0,1 0,-1 0,1-1,0 0,0 0,1-1,-1 1,1-2,-1 1,1-1,0 0,0 0,0 0,0-1,0 0,0-1,1 0,-1 0,4-1,25 2,0-1,0-3,0 0,0-3,0-1,-1-1,0-2,-1-2,0-1,-1-1,-1-2,0-2,-1 0,-1-2,0-2,-2 0,15-16,29-63,-70 97,0-1,0 1,0-1,-1 1,1-1,-1 1,0-1,0 0,-1 1,1-1,-1 0,0 0,0 1,-1-1,0 0,1 1,-2-1,1 0,0 1,-1-1,0 1,0 0,0-1,-1 0,0 2,1 1,0 0,0 0,-1-1,0 1,1 1,-1-1,0 0,0 1,0-1,0 1,0 0,0 0,0 0,0 1,0-1,0 1,-1-1,1 1,0 0,0 0,-1 1,1-1,0 1,0-1,0 1,-1 0,1 0,0 0,-2 2,-81 58,80-55,0 0,0 1,1 0,0 0,0 0,1 0,-1 1,2 0,-1 0,1 0,0 1,1-1,0 0,0 1,1 0,0-1,1 1,0 0,0 0,0-1,1 1,1 0,0-1,0 1,0-1,1 0,0 0,1 0,0 0,5 7,-4-9,1 0,-1-1,2 1,-1-1,0 0,1-1,0 0,0 0,0 0,1-1,-1 0,1-1,0 1,-1-2,1 1,0-1,0 0,0 0,0-1,0-1,0 1,2-1,16 0,-1-2,0 0,0-1,0-2,0-1,-1 0,0-2,-1-1,17-9,-6 1,-1-1,-1-2,-1-1,-1-1,-1-2,-1-1,-1-1,-1-1,-2-2,4-7,-23 31,-1 0,0-1,0 0,0 0,-1 0,0 0,0-1,0 1,-1-1,-1 1,1-1,-1 0,0 0,-1 0,0 0,0 0,-1 1,0-1,0 0,-1 0,0 1,0-1,-1 1,0-1,0 1,-3-3,4 8,-1-1,0 1,0 0,0 0,0 0,0 0,0 1,0-1,-1 1,1 0,-1 0,1 0,-1 0,1 1,-1-1,1 1,-1 0,0 0,1 0,-1 1,1-1,-1 1,1 0,-1 0,1 0,-1 0,1 0,0 1,0 0,0 0,0 0,0 0,-1 1,-86 89,78-75,1 1,1 0,0 1,1 0,2 1,-1-1,2 2,1-1,-2 12,8-22,0 0,1 1,0-1,1 0,0 0,0 0,1 0,0-1,1 1,0-1,1 0,0-1,0 1,0-1,1 0,1-1,-1 0,1 0,1 0,-1-1,1-1,0 1,0-1,0-1,1 0,0 0,0-1,0 0,0 0,0-1,1-1,1 0,-8 0,3 0,0 1,1-1,-1-1,0 0,1 0,-1 0,0 0,0-1,1-1,-1 1,0-1,0 0,0-1,-1 0,1 0,1-1,4-9</inkml:trace>
  <inkml:trace contextRef="#ctx0" brushRef="#br0" timeOffset="1580.818">2456 56,'14'-8,"1"0,1 1,-1 1,1 0,0 1,0 1,0 0,1 2,0-1,14 1,-28 2,-1 0,1 0,-1-1,1 1,-1 1,1-1,-1 0,1 1,-1-1,0 1,1 0,-1 0,0 0,1 0,-1 0,0 0,0 0,0 1,0-1,0 1,0 0,0 0,-1-1,1 1,-1 0,1 0,-1 0,0 1,0-1,0 0,0 0,0 1,0-1,-1 1,1-1,-1 0,1 1,-1 0,-13 98,10-90,1-6,-1 0,1 0,0 0,0 0,1 0,-1 1,1-1,0 0,1 1,-1-1,1 1,0-1,1 1,-1-1,1 1,0-1,0 0,1 1,0-1,0 0,0 0,0 0,1 0,0-1,0 1,0-1,0 1,1-1,0 0,0-1,0 1,0-1,4 3,74 3,-57-9</inkml:trace>
  <inkml:trace contextRef="#ctx0" brushRef="#br0" timeOffset="1967.797">3726 169,'-313'383,"93"-145,92-128,110-97</inkml:trace>
  <inkml:trace contextRef="#ctx0" brushRef="#br0" timeOffset="2317.845">3133 198,'10'40,"2"-1,1 0,2-1,2 0,2-2,0 0,3-1,1-1,1-1,28 28,109 52,-5 17,-143-116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7.7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1,'5'38,"-3"23,-3 5,0-4,0-7,-1-8,1-13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7.9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1,'10'24,"2"8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8.3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0 453,'266'-396,"-266"396,0 1,0-1,0 1,0-1,0 1,1-1,-1 1,0-1,0 1,0-1,1 0,-1 1,0-1,1 0,-1 1,0-1,1 1,-1-1,0 0,1 0,-1 1,1-1,-1 0,0 0,1 1,-1-1,1 0,-1 0,1 0,-1 0,1 0,-1 0,1 0,-1 0,1 0,-1 0,1 0,-1 0,0 0,1 0,-1 0,1 0,-1-1,1 1,-1 0,1 0,-1 0,0-1,1 1,-1 0,0-1,1 1,-1 0,0-1,1 1,-1-1,0 1,1 0,-1-1,0 1,0-1,0 1,1-1,-1 1,0 0,0-1,0 1,0-1,0 1,0-1,1 42,-2-34,-2 46,6 98,-2-148,-1 1,1-1,0 0,1 0,-1 1,1-1,-1 0,1 0,0 0,0 0,0-1,1 1,-1-1,0 1,1-1,0 0,0 0,-1 0,1 0,0 0,1-1,-1 1,0-1,0 0,1 0,-1 0,0 0,1-1,-1 1,1-1,-1 0,1 0,-1 0,1-1,-1 1,1-1,1 0,5-2,1 1,-1-1,0-1,0 0,0 0,-1-1,1 0,-1-1,0 0,-1 0,8-8,104-143,-88 124,-16 18</inkml:trace>
  <inkml:trace contextRef="#ctx0" brushRef="#br0" timeOffset="606.797">1101 1,'-16'6,"-1"1,1 1,0 0,1 1,0 1,1 1,0 0,0 1,1 0,1 1,0 0,1 1,0 0,1 1,1 0,0 1,1 0,1 0,-4 13,10-25,0 1,0-1,0 0,1 1,0-1,0 1,0-1,1 0,-1 1,1-1,0 0,0 1,1-1,-1 0,1 0,0 0,0 0,0 0,1-1,-1 1,1-1,0 1,0-1,0 0,0 0,1 0,-1 0,1-1,0 0,-1 1,1-1,0-1,0 1,1-1,-1 1,0-1,0 0,1-1,-1 1,0-1,1 0,-1 0,2 0,12-2,0-2,-1 0,1 0,-1-2,0 0,-1-1,1-1,-1 0,-1-1,1-1,-2 0,1-1,-2-1,1 0,-1-2,46-32,46-30,-105 75,1 1,0-1,0 1,-1-1,1 1,0-1,0 1,0 0,0-1,0 1,0 0,-1 0,1-1,0 1,0 0,0 0,0 0,0 0,0 0,0 1,0-1,0 0,0 0,0 0,0 1,-1-1,1 1,0-1,0 1,0-1,-1 1,1-1,0 1,0 0,-1-1,1 1,-1 0,1-1,-1 1,1 0,-1 0,1 0,-1 0,1-1,-1 1,0 0,0 0,1 0,-1 0,5 53,-5-47,-25 212,10-124,-58 568,70-575,-17 111,7-168,13-31,0 0,-1 1,1-1,0 0,-1 1,1-1,0 0,-1 1,1-1,-1 0,1 1,0-1,-1 0,1 0,-1 0,1 0,-1 1,1-1,0 0,-1 0,1 0,-1 0,1 0,-1 0,1 0,-1 0,1 0,-1 0,1 0,-1-1,1 1,-1 0,1 0,0 0,-1-1,1 1,-1 0,1 0,0-1,-1 1,1 0,0-1,-1 1,1 0,0-1,-1 1,1-1,0 1,0 0,0-1,-1 1,1-1,0 1,0-1,0 1,0-1,0 1,0-1,0 1,0 0,0-1,0 0,-8-20,1-1,1 0,1 0,1-1,1 1,1-1,0 0,2 0,1 0,1 1,1-1,1 0,1 1,0 0,2 0,1 0,0 1,2 1,0-1,2 1,1 0,-7 11,1 1,0 0,1 0,0 1,0 0,0 0,1 1,0 0,1 0,-1 1,1 0,0 1,0 0,0 1,1 0,-1 0,3 1,184-9,-188 11,16 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56.9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0 111,'36'162,"14"112,-25-115,-25-157,1 1,0-1,-1 1,1-1,0 1,0-1,0 1,0-1,1 0,-1 0,0 0,1 1,0-1,0-1,-1 1,1 0,0 0,0-1,1 1,-1-1,0 1,0-1,1 0,-1 0,1 0,-1-1,1 1,-1 0,1-1,-1 0,1 1,0-1,-1 0,1 0,-1-1,1 1,0 0,-1-1,1 0,-1 1,1-1,-1 0,0 0,1-1,-1 1,1-1,230-81,373-13,120-3,-309 59,-142 30,-272 11,0-1,0 1,-1-1,1 0,0 0,0 0,0 0,0-1,-1 1,1-1,0 0,0 1,-1-1,1 0,-1-1,1 1,-1 0,1-1,-1 0,0 1,1-1,-1 0,0 0,0 0,0 0,-1-1,1 1,-1 0,1-1,-1 1,0-1,1 1,-1-1,-1 0,1 0,0 1,0-3,-18-120,6 80,-21-125,31 146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46.8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91 72,'-9'11,"1"1,1 0,0 0,0 1,2 0,-1 0,2 0,0 1,-2 11,3-14,-5 21,2 1,1 0,2 0,1 0,2 0,1 0,2 7,-2-32,1 0,0 0,1-1,0 1,0-1,1 1,0-1,0 0,0-1,1 1,0-1,0 0,1 0,0 0,0-1,0 0,1 0,-1 0,1-1,0 0,1-1,-1 1,1-1,-1-1,1 1,0-1,0-1,0 1,0-2,0 1,0-1,0 0,0 0,0-1,0-1,0 1,0-1,0 0,0-1,-1 0,1 0,-1 0,0-1,2-2,17-9,0-1,-1-2,-1 0,-1-2,-1 0,0-1,-2-2,15-19,-20 22,-1-1,0 0,-2-1,0-1,-2 0,0 0,-2-1,0 0,2-16,-22-44,11 79,2 3</inkml:trace>
  <inkml:trace contextRef="#ctx0" brushRef="#br0" timeOffset="648.894">1106 15,'15'-10,"-21"6,-28 8,-134 84,161-84,0 1,0 1,1-1,-1 1,1 0,1 0,-1 1,1 0,0 0,1 0,-1 1,0 3,4-8,-1 0,1 1,0-1,1 0,-1 1,1-1,-1 0,1 1,0-1,0 1,1-1,-1 1,1-1,-1 0,1 1,0-1,0 0,1 1,-1-1,1 0,0 0,-1 0,1-1,0 1,1 0,-1-1,0 1,1-1,0 0,-1 1,1-2,0 1,81 37,-78-38,0 0,0 1,0-1,0 1,0 0,0 0,0 1,-1 0,0 0,1 0,-1 1,0-1,-1 1,1 1,-1-1,1 0,-1 1,-1 0,1 0,-1 0,1 1,-2-1,1 1,-1-1,1 1,-1 0,-1 0,1 0,-1 2,-2 2,-1-1,0 0,0 1,-1-1,-1 0,1 0,-1-1,-1 1,1-1,-1 0,-1 0,0-1,0 1,0-1,-1-1,0 1,0-1,-1 0,0-1,0 0,0 0,0 0,-1-1,0-1,0 1,0-1,0-1,0 0,-1 0,1-1,-1 0,1-1,-5 0,12 1,0-1,0 0,0 0,0 0,0 0,0 0,0 0,0-1,0 1,1-1,-1 1,0-1,0 0,0 1,0-1,1 0,-1 0,0 0,1-1,-1 1,1 0,-1-1,1 1,0-1,0 1,-1-1,1 1,0-1,0 0,1 0,-1 1,0-1,1 0,-1 0,1 0,-1 0,1 0,0 0,0-1,2-12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1.4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232 214,'-1'0,"1"1,0-1,-1 1,1-1,0 1,-1-1,1 1,0-1,0 1,-1-1,1 1,0-1,0 1,0-1,0 1,0 0,0-1,0 1,0-1,0 1,0-1,0 1,0 0,0-1,0 1,0-1,1 1,-1-1,0 1,0-1,1 1,-1-1,0 1,1-1,-1 1,1-1,-1 0,0 1,1-1,-1 1,1-1,-1 0,1 0,-1 1,1-1,-1 0,1 0,-1 0,1 1,0-1,-1 0,1 0,-1 0,1 0,-1 0,1 0,0 0,-1 0,1 0,-1-1,41 7,-41-6,17-1,0-1,0-1,0-1,-1-1,0 0,0-1,0 0,-1-1,1-1,-2-1,1 0,-2-1,1 0,-1-1,0-1,-1 0,-1 0,0-1,8-13,21-45,-40 72,-1-1,1 0,0 0,-1 1,1-1,0 0,0 0,-1 1,1-1,0 0,0 1,-1-1,1 1,0-1,0 0,0 1,0-1,0 1,0-1,-1 0,1 1,0-1,0 1,0-1,0 0,1 1,-1-1,0 1,0-1,0 1,0-1,0 0,0 1,1-1,-1 0,0 1,0-1,0 0,1 1,-1-1,0 0,1 1,-1-1,0 0,1 0,-1 1,0-1,1 0,-1 0,0 0,1 1,-1-1,1 0,-1 0,0 0,1 0,-1 0,1 0,-1 0,1 0,-1 0,0 0,1 0,-1 0,1 0,-1 3,-25 279,15 62,9-167,-8-1,-16 66,18-196,-2 0,-2-1,-1 0,-3-1,-8 13,16-41,-1 1,-1-2,-1 1,0-1,-1-1,-1 0,0 0,-1-1,0-1,-1 0,0-1,-1 0,0-1,-17 8,17-11,0-1,-1 0,1-1,-1-1,0 0,-1-1,-10 1,21-4,0 1,0-1,0 0,0 0,-1-1,1 0,0 0,0-1,1 1,-1-1,0 0,0-1,1 1,0-1,-1 0,1-1,0 1,0-1,1 0,-1 0,1-1,0 1,-1-6,1 1,1 0,0-1,0 1,1-1,0 0,0 0,1 0,1 0,-1 0,2 0,-1 0,2 0,-1 0,1 0,1 0,2-8,4-3,1-1,0 2,1 0,2 0,0 1,1 0,1 1,0 1,1 0,9-5,-8 4,24-25,2 2,2 1,2 3,1 2,16-7,96-56,-136 85</inkml:trace>
  <inkml:trace contextRef="#ctx0" brushRef="#br0" timeOffset="298.325">1107 778,'-47'44,"2"1,2 2,-26 40,11 10,57-94,-1-1,1 1,0 0,0 0,0 1,1-1,-1 0,1 0,0 0,-1 0,1 1,1-1,-1 0,0 0,1 0,0 0,-1 0,1 0,0 0,1 0,-1 0,1 0,-1 0,1 0,0-1,0 1,0-1,0 1,0-1,1 0,-1 0,3 2,3-2,0-1,1 1,-1-1,1-1,-1 1,1-1,-1-1,1 0,-1 0,1-1,-1 1,0-2,0 1,0-1,0-1,0 1,-1-1,0-1,0 1,0-1,0-1,0 1,-1-1,0 0,-1-1,4-4,0 2,-1 0,0 0,0-1,-1 0,-1 0,0-1,0 0,-1 0,0-1,-1 1,-1-1,0 0,0 0,-1 0,0 0,-1 0,-1-1,0 1,-1 0,0 0,0-1,-2 1,1 0,-2 1,1-1,-3-4,-6-2</inkml:trace>
  <inkml:trace contextRef="#ctx0" brushRef="#br0" timeOffset="571.859">1276 1202,'75'-134,"27"-72,-99 199,1 1,-1-1,1 1,1 0,-1 0,1 0,0 1,0-1,1 1,-1 1,1-1,0 1,0 0,1 0,0 1,-1-1,1 2,0-1,0 1,0 0,1 0,-1 1,0 0,8 0,1 5</inkml:trace>
  <inkml:trace contextRef="#ctx0" brushRef="#br0" timeOffset="868.465">2010 778,'-15'3,"0"0,0 1,0 1,1 0,-1 1,1 0,1 1,-1 1,1 0,0 1,1 0,0 1,1 0,0 1,0 1,1-1,1 2,0-1,0 2,7-9,1-1,-1 1,1-1,0 1,0-1,1 1,-1-1,1 1,0 0,0-1,1 1,-1 0,1-1,0 1,0-1,1 0,-1 1,1-1,0 0,0 0,1 0,-1 0,1 0,0 0,0-1,0 1,0-1,1 0,-1 0,1 0,0 0,1 0,2 2,1 0,0-1,0 0,1 0,0 0,-1-1,1 0,0-1,0 0,1-1,-1 0,0 0,0-1,1 0,8-1,0-3,0 0,0-1,0-1,0 0,-1-2,0 0,-1-1,0 0,10-8,-7 3</inkml:trace>
  <inkml:trace contextRef="#ctx0" brushRef="#br0" timeOffset="1251.901">2264 977,'22'1,"1"-1,0-1,-1-1,0 0,1-2,-1-1,0 0,-1-2,1-1,-2 0,20-11,-35 15,0 0,-1 0,1 0,-1 0,0-1,0 0,0 0,-1 0,0 0,0-1,0 1,-1-1,0 0,0 1,0-1,-1 0,0 3,0 0,-1 1,0-1,0 0,0 1,0-1,0 0,0 1,-1-1,1 1,-1-1,0 0,0 1,0-1,0 1,0 0,0-1,-1 1,1 0,-1 0,0 0,1 0,-1 0,0 0,0 0,0 1,-1-1,1 1,0-1,0 1,-1 0,1 0,-1 0,1 0,-1 1,1-1,-2 0,-6 1,-1 0,1 0,-1 1,1 0,0 1,0 0,0 1,0 0,0 1,0 0,1 0,-1 1,1 0,0 1,1 0,0 0,-1 1,2 0,-1 0,1 1,1 0,-1 0,0 2,1-4,0 0,0 0,1 1,0 0,0 0,0 0,1 1,0 0,1-1,0 1,0 1,0-1,1 0,1 1,-1-1,1 1,1-1,0 1,0-1,0 1,1-1,0 1,2 6,1-12,-1 1,1-1,0 0,0 0,0 0,0 0,0-1,1 1,-1-1,1 0,-1-1,1 1,0-1,0 0,0 0,0-1,-1 1,1-1,0 0,0 0,21 1</inkml:trace>
  <inkml:trace contextRef="#ctx0" brushRef="#br0" timeOffset="1682.909">3082 638,'-59'40,"48"-35,1 1,0 0,1 0,-1 1,1 0,0 1,1 0,0 0,1 1,-1 0,1 0,1 1,0 0,-1 3,7-9,0 0,1 0,-1 0,1 0,0 0,0-1,0 1,1 0,-1 0,1-1,0 1,0-1,0 0,0 1,1-1,-1 0,1 0,0 0,0-1,0 1,0-1,0 0,1 0,-1 0,1 0,-1 0,1-1,0 1,0-1,0 0,-1 0,1-1,0 1,0-1,2 0,24 11,74 60,-102-68,1-1,-1 1,1-1,-1 1,0 0,0 0,-1 0,1 0,0 0,-1 0,0 0,0 1,0-1,0 1,0-1,-1 0,0 1,1-1,-1 1,0-1,-1 1,1-1,-1 1,1-1,-1 0,0 1,0-1,-1 0,1 0,-1 1,1-1,-1 0,-2 2,-4 2,0-1,0 0,-1 0,0-1,0 0,0 0,-1-1,1 0,-1-1,0 0,0 0,0-1,0-1,-1 1,1-2,-4 0,-101-3,90-4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4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751 339,'-51'5,"1"2,1 2,0 2,-10 6,9-4,-292 86,263-70,79-29,-1 0,1 1,-1-1,1 0,0 1,-1-1,1 0,0 1,-1-1,1 1,0-1,0 1,0-1,-1 1,1-1,0 1,0-1,0 1,0-1,0 1,0-1,0 1,0 0,0-1,0 1,0-1,0 1,0-1,1 1,-1-1,0 1,0-1,0 1,1-1,-1 0,0 1,1-1,-1 1,0-1,1 0,-1 1,1-1,-1 0,0 1,1-1,-1 0,1 0,-1 1,1-1,-1 0,1 0,-1 0,1 0,-1 0,1 1,-1-1,1 0,0 0,33 10,228 23,-259-33,3 0,-1 0,1 1,0-1,-1 1,1 0,-1 1,0 0,1-1,-1 2,0-1,0 0,0 1,0 0,-1 0,1 1,2 2,-7-4,0 1,0-1,0 1,-1-1,1 1,-1-1,0 0,1 1,-1-1,0 0,-1 0,1 1,0-1,0 0,-1 0,0 0,1-1,-1 1,0 0,0-1,0 1,-1 0,-2 3,-217 182,63-70,159-117,-1 0,1 1,-1-1,0 1,1-1,0 1,-1-1,1 1,-1-1,1 1,-1-1,1 1,0-1,0 1,-1 0,1-1,0 1,0 0,-1-1,1 1,0 0,0-1,0 1,0 0,0-1,0 1,0 0,0-1,1 1,-1 0,0-1,0 1,0-1,1 1,-1 0,0-1,1 1,-1-1,1 1,-1-1,0 1,1-1,-1 1,1-1,-1 1,1-1,0 0,-1 1,1-1,-1 0,1 1,0-1,-1 0,1 0,-1 0,1 1,0-1,-1 0,1 0,0 0,45 5,-44-5,22 1,-1-2,1 0,-1-1,1-1,-1-2,0 0,0-1,-1-2,0 0,0-1,-1-1,0-1,-1-1,-2-2</inkml:trace>
  <inkml:trace contextRef="#ctx0" brushRef="#br0" timeOffset="306.722">157 1,'35'419,"-26"-334,17 190,-9 116,-17-337,-3-1,-2 1,-2-1,-2 0,-5 6,-4 30,15-66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9.3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0,'-57'17,"27"-10,0 2,0 1,1 1,1 1,0 2,0 1,1 1,24-15,0 0,1 0,-1 0,1 1,0-1,-1 0,1 1,0 0,0-1,0 1,0 0,0 0,0 0,1 1,-1-1,1 0,-1 0,1 1,0-1,0 1,0-1,0 1,0 0,1-1,-1 1,1 0,0 0,0-1,0 1,0 0,0-1,0 1,1 0,-1 0,1-1,0 1,0-1,0 1,0-1,0 1,1-1,-1 0,1 1,0-1,-1 0,1 0,1 1,98 40,-89-40,0 0,-1 1,1 1,-1-1,0 2,0 0,0 0,-1 1,0 0,0 0,-1 1,0 1,-1 0,1 0,3 6,-10-12,0 1,0 0,-1 0,1 0,-1 0,0 0,0 0,0 0,-1 0,1 0,-1 0,0 0,0 0,0 1,-1-1,1 0,-1 0,0 0,-1 0,1 0,0 0,-1 0,0-1,0 1,0 0,-1-1,1 0,-1 1,-1 0,-4 4,1-1,-1-1,-1 1,1-1,-1-1,0 0,-1 0,1-1,-1 0,0 0,-4 0,-155 13,142-17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9:56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1298,'4'-28,"1"0,0 0,3 1,0 0,1 0,2 1,1 0,1 1,1 0,1 1,18-22,-12 17,2 0,2 1,0 1,2 1,16-11,83-89,-125 125,-1 0,0 0,1 0,-1-1,1 1,0 0,-1 0,1 0,0 1,-1-1,1 0,0 0,0 0,0 0,0 1,0-1,0 0,0 1,0-1,0 1,0-1,0 1,0 0,0-1,0 1,0 0,1 0,-1 0,0-1,0 1,0 1,0-1,1 0,-1 0,0 0,0 1,0-1,0 0,0 1,0-1,0 1,1-1,-2 1,1 0,0-1,0 1,0 0,0 0,0 0,0 0,-1-1,1 1,0 0,-1 1,2 9,0 0,-2 0,1 0,-1 0,-1 0,0 0,0 0,-1 0,-3 9,-2 17,0 12,1 0,4 1,1 0,3 16,-2-63,0-1,0 0,0 0,1 1,-1-1,0 0,1 0,0 0,-1 0,1 1,0-1,0 0,0 0,0 0,1-1,-1 1,0 0,1 0,-1-1,1 1,0-1,0 1,-1-1,1 0,0 0,0 0,0 0,0 0,0 0,1 0,-1-1,0 1,0-1,0 1,1-1,-1 0,0 0,0 0,1 0,-1 0,0-1,0 1,0-1,1 1,0-2,94-50,-37-6,-2-3,-3-2,34-52,7-7,-96 123,-1 0,1 0,0 0,0 0,0 0,0 0,0-1,0 1,0 0,0 0,0 0,0 0,1 0,-1-1,0 1,1 0,-1 0,0 0,1-1,-1 1,1 0,-1 0,1-1,-1 1,1 0,0-1,-1 1,1-1,0 1,0-1,-1 1,1-1,0 0,0 1,0-1,-1 0,1 0,0 1,0-1,0 0,0 0,0 0,0 0,-1 0,1 0,0 0,0 0,0-1,0 1,0 0,-1 0,1-1,0 1,0 0,0-1,-1 1,1-1,0 1,-1-1,1 0,0 1,-1-1,1 0,-1 1,1-1,-1 0,-7 42,-3 0,-1-1,-2 0,-16 33,-30 98,58-169,-1 1,1 0,0-1,0 1,1 0,-1 0,0 0,1 0,0 0,0 0,0 0,0 0,0-1,0 1,1 0,0 0,-1 0,1 0,0 0,0-1,1 1,-1 0,1-1,-1 1,1-1,0 0,0 1,0-1,0 0,0 0,0 0,0 0,1-1,-1 1,1-1,-1 1,1-1,0 0,0 0,-1 0,1 0,0-1,0 1,0-1,0 0,1 1,14-4</inkml:trace>
  <inkml:trace contextRef="#ctx0" brushRef="#br0" timeOffset="314.795">1355 734,'-12'27,"0"0,2 0,1 1,2 0,0 1,2-1,1 1,2 0,0 1,2-1,2 10,-2-34,0-1,1 1,0 0,0 0,0-1,0 1,1-1,-1 1,1-1,1 0,-1 1,0-1,1 0,0-1,0 1,0 0,0-1,1 1,-1-1,1 0,0-1,0 1,0 0,0-1,1 0,-1 0,0 0,1-1,-1 0,1 1,0-2,0 1,-1 0,2-1,13-4,-1 0,1-1,-1-1,0-1,0-1,-1 0,0-1,0-1,-1-1,-1 0,0-1,0 0,-1-1,-1-1,0-1,-1 1,0-2,5-9,-12 19,0 0,0-1,0 1,-1-1,1 0,-2 0,1 0,-1-1,0 1,-1-1,0 0,0 1,0-1,-1 0,-1 0,1 0,-1 0,0 0,-1 0,0 0,0 0,-1 0,0 0,0 0,-1 1,0-1,0 1,-1 0,-3-5,2 5,-1 1,0-1,0 1,-1 0,1 1,-1-1,0 1,-1 1,1-1,-1 1,0 1,0-1,0 1,-1 1,1 0,-1 0,1 0,-1 1,0 1,1-1,-1 1,0 1,1-1,-1 2,0-1,1 1,-1 0,1 1,0 0,0 1,0-1,0 1,-4 4,-57 54,54-44</inkml:trace>
  <inkml:trace contextRef="#ctx0" brushRef="#br0" timeOffset="901.777">1722 1214,'86'-132,"6"3,38-33,-37 51,-92 111,0 0,1 0,-1 0,0 1,0-1,0 0,0 0,0 1,0-1,1 1,-1-1,0 1,0 0,0-1,0 1,-1 0,1 0,0-1,0 1,0 0,-1 0,1 0,0 0,-1 0,1 0,-1 0,1 0,-1 0,1 0,-1 1,0-1,0 0,0 0,1 0,-1 0,0 1,0-1,-1 0,1 0,0 0,0 0,0 1,-1-1,1 0,-1 0,1 0,-1 0,1 0,-1 0,0 0,1 0,-1 0,-9 46,5-33,2 0,0 1,0-1,1 1,1 0,1-1,0 1,1 0,2 14,-2-26,0 0,0 0,0 0,0-1,0 1,1 0,-1-1,1 1,-1-1,1 1,0-1,0 0,0 0,0 0,1 0,-1 0,1 0,-1-1,1 1,-1-1,1 0,0 0,0 0,-1 0,1 0,0 0,0-1,0 1,0-1,0 0,0 0,0 0,0-1,0 1,0 0,0-1,1 0,7-2,-1 0,1-1,-1 0,1-1,-1 0,-1 0,1-1,-1 0,4-5,159-148,-54 47,-118 111,0 1,0-1,1 1,-1-1,0 1,0-1,0 1,0-1,1 1,-1-1,0 1,0 0,1-1,-1 1,0-1,1 1,-1 0,1-1,-1 1,0 0,1-1,-1 1,1 0,-1 0,1-1,-1 1,1 0,-1 0,1 0,-1 0,1 0,-1 0,1-1,-1 1,1 0,-1 1,1-1,-1 0,1 0,-1 0,1 0,-1 0,1 0,-1 1,1-1,-1 0,1 0,-1 1,1-1,-1 0,0 1,1-1,-1 0,0 1,1-1,-1 1,0-1,1 0,-1 1,0-1,0 1,3 36,-3-31,-17 144,1 46,16-191,1 0,-1 0,1 0,0 0,0 0,1-1,-1 1,1 0,0-1,0 0,1 1,-1-1,1 0,0 0,0 0,1 0,-1-1,1 0,-1 1,1-1,0 0,0-1,1 1,-1-1,1 0,-1 0,1 0,2 0,16 4</inkml:trace>
  <inkml:trace contextRef="#ctx0" brushRef="#br0" timeOffset="1402.61">2964 931,'54'-20,"0"-2,-1-3,-2-2,0-3,-2-1,6-8,-36 24,68-61,-84 73,0 0,-1-1,1 1,-1-1,1 0,-1 0,0 1,0-1,-1 0,1-1,-1 1,0 0,0 0,0-1,-1 1,0 0,0-1,0 1,0 0,0-1,-1 1,0 0,0-2,-2 2,0 1,0-1,0 1,-1 0,1 0,-1 0,0 0,1 1,-1 0,-1 0,1 0,0 0,0 0,-1 1,1 0,-1 0,1 0,-1 0,1 1,-1 0,1 0,-1 0,0 0,1 1,-1 0,1 0,-1 0,1 0,0 1,-1 0,1 0,0 0,-1 1,-24 10,1 0,1 2,1 1,0 2,1 0,0 2,2 0,1 2,0 0,2 2,0 1,8-10,1 0,1 1,0 0,1 1,1 0,1 1,0-1,1 1,1 1,1-1,0 1,2 0,-1 17,3-29,1 0,-1 0,1 1,1-1,0 0,0 0,0-1,1 1,-1 0,2-1,-1 0,1 1,0-1,0-1,1 1,-1-1,1 1,1-1,-1-1,1 1,-1-1,1 0,1 0,-1-1,0 0,5 2,3 1,1-1,1-1,-1 0,0-1,1 0,0-1,-1-1,1-1,0 0,0-1,10-2,124-43,-121 32</inkml:trace>
  <inkml:trace contextRef="#ctx0" brushRef="#br0" timeOffset="1821.121">3444 1101,'82'-47,"-3"-3,50-42,-104 72,-1-1,-1-2,-1 0,-1-1,-1-1,-1 0,-1-2,-2 0,11-23,-18 22,-10 28,1 0,0 1,0-1,0 0,-1 0,1 0,0 0,-1 0,1 1,0-1,0 0,-1 0,1 0,0 0,-1 0,1 0,0 0,0 0,-1 0,1 0,0 0,-1 0,1-1,0 1,0 0,-1 0,1 0,0 0,0 0,-1-1,1 1,0 0,0 0,0 0,-1 0,1-1,0 1,0 0,0 0,-1-1,1 1,0 0,0 0,0-1,0 1,0 0,0-1,0 1,0 0,0 0,0-1,0 1,0 0,0-1,-9 12,1 0,0 1,0 0,2 0,-1 0,2 1,-1 0,2 0,0 1,-2 9,5-16,-1 0,1 0,1 0,-1 0,1 0,0 0,1 0,0 0,0 0,0 0,1 0,0 0,0-1,1 1,0-1,0 1,0-1,1 0,0 0,0-1,1 1,-1-1,1 0,1 0,-1 0,0-1,1 0,0 0,0 0,0-1,1 0,-1 0,1 0,0-1,-1 0,1 0,0-1,0 0,0 0,0-1,0 0,1 0,-1 0,0-1,1-1,13-3,0-2,-1 0,0-1,0-2,0 0,-2 0,1-2,15-13,0 2,-17 9,0 0,-1-1,-1-1,0 0,-1-1,-1-1,-1 0,0-1,6-14,-8 14</inkml:trace>
  <inkml:trace contextRef="#ctx0" brushRef="#br0" timeOffset="2100.415">4854 0,'-12'97,"-12"92,2 165,23-324,2 0,1 0,1 0,1-1,2 0,1 0,2 0,10 19,-12-10,-12-24</inkml:trace>
  <inkml:trace contextRef="#ctx0" brushRef="#br0" timeOffset="2283.657">4516 678,'38'-20,"32"-10,9-5,-4 2,-6 8,-9 8,-10 7,-9 5,-7 3,-3 2,-4 2,0 4,-1 2,-5-1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0:05.3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1185 313,'-196'418,"59"-159,-63 79,167-281,35-46,13-23,182-257,-165 224</inkml:trace>
  <inkml:trace contextRef="#ctx0" brushRef="#br0" timeOffset="447.671">1129 369,'-1'60,"13"226,-4-238,1 23,4-1,3 0,23 62,-38-126,1 1,1 0,0 0,0-1,0 1,0-1,1 0,0 0,0 0,1-1,0 0,0 0,0 0,0 0,1-1,0 1,0-2,0 1,0-1,1 1,-1-2,1 1,0-1,0 0,0 0,0-1,0 0,0 0,0-1,0 0,0 0,1-1,3 0,10-12,1 0,-2-2,0 0,-1-1,0-1,-2-1,0 0,0-1,-2-1,-1-1,0 0,-2 0,0-2,6-17,9-26,-2-2,-3-1,-3-1,-4 0,-2-1,-4-1,-2 0,-4-64,19-51,-2 140,-7 35</inkml:trace>
  <inkml:trace contextRef="#ctx0" brushRef="#br0" timeOffset="4367.959">2005 1188,'8'0,"23"1,0-1,0-1,0-2,0-1,-1-2,1 0,22-10,-32 9,0-2,0 0,-1-2,0 0,-1-1,0-1,-1-1,0-1,-2 0,1-1,11-16,-24 29,0-1,-1 0,1 1,-1-1,0-1,0 1,0 0,-1-1,1 1,-1-1,0 0,-1 0,1 1,-1-1,0 0,0-1,-1 1,1 0,-1 0,0 0,0 0,-1 0,0 0,0 0,0 0,0 0,-1 0,0 0,0 0,0 1,0-1,-1 1,0-1,-1 0,-1 0,1 1,-1 1,-1-1,1 1,0 0,-1 0,1 0,-1 1,0 0,0 0,0 0,0 1,0 0,0 0,-1 1,1-1,0 2,0-1,0 0,-1 1,1 0,0 1,0-1,0 1,0 0,-5 4,-7 1,1 2,0 1,1 0,0 1,0 0,1 2,1 0,-1 2,0 1,1 1,0 1,1 0,1 1,1 0,1 1,1 0,0 1,2 0,0 0,2 0,0 1,1 3,3-17,0 0,1 1,0-1,0 0,1 0,0 1,0-1,1 0,1 0,-1 0,1 0,0-1,1 1,0-1,0 0,0 0,1 0,0 0,1-1,-1 0,1 0,0-1,1 1,-1-1,1-1,0 1,7 3,3-2,-1 0,1-1,1 0,-1-1,0-2,1 1,0-2,-1 0,1-1,0-1,0-1,-1-1,1 0,-1-1,0 0,0-2,5-2,10-6,-1-1,0-2,-1-1,-1-1,-1-1,0-2,-2 0,9-12,-34 33,23-21,0 0,-2-2,-1-1,-1 0,-1-2,-1 0,-1-1,3-9,-23 17,-20 44,5 8,3 1,0 0,2 1,-6 27,17-57,1 0,-1 0,1 0,0 1,0-1,1 0,-1 1,1-1,0 1,0-1,0 1,1-1,-1 1,1-1,0 0,1 1,-1-1,1 0,0 0,0 0,0 0,0 0,1-1,-1 1,1 0,0-1,0 0,0 0,1 0,-1 0,1-1,0 1,-1-1,1 0,0 0,0 0,1 0,-1-1,1 1,5-1,-1 1,1-2,-1 1,1-1,-1-1,1 1,-1-2,1 1,-1-1,0-1,0 0,0 0,0-1,0 0,-1 0,0-1,0 0,0-1,2-1,126-132,-136 138,0 0,0 0,1 0,-1 0,0 0,1 0,-1 0,1 0,-1 0,1 0,0 0,-1 0,1 0,0 1,-1-1,1 0,0 0,0 1,0-1,0 1,0-1,0 0,0 1,0 0,0-1,0 1,0 0,0-1,0 1,0 0,0 0,0 0,0 0,0 0,1 0,-1 0,0 0,0 1,0-1,0 0,0 1,0-1,0 0,0 1,0-1,0 1,0 0,-1-1,1 1,0 0,0 0,0-1,-1 1,1 0,0 0,0 1,8 41,-9-38,1 1,-1 0,1-1,1 1,-1-1,1 0,0 1,0-1,0 0,1 0,0 0,0-1,0 1,1-1,-1 1,1-1,0 0,0 0,2 0,5 2,1-2,0 0,0 0,0-1,0 0,0-1,1 0,-1-1,1-1,-1 0,1-1,-1 0,1 0,-1-2,0 1,0-2,0 1,0-2,-1 0,1 0,-1-1,-1 0,1-1,8-7,-2 5,0-1,-1-1,0-1,-1 0,-1-1,0 0,0-1,-1-1,-1 0,-1-1,0 0,-1-1,0 0,-2 0,0-1,-1 0,-1-1,0 1,0-10,-4 3</inkml:trace>
  <inkml:trace contextRef="#ctx0" brushRef="#br0" timeOffset="5433.924">5589 877,'3'-6,"4"-3,-1-1,0 0,-1 0,0-1,-1 1,0-1,-1 0,0 0,0 0,-2 0,1-1,-1-8,-1 18,0 0,0 1,0-1,0 0,0 1,0-1,-1 0,1 1,-1-1,1 1,-1-1,0 1,0-1,0 1,1-1,-1 1,0 0,-1-1,1 1,0 0,0 0,-1 0,1 0,0 0,-1 0,1 0,-1 0,1 1,-1-1,1 0,-1 1,0 0,1-1,-1 1,0 0,1 0,-1 0,0 0,1 0,-1 0,0 0,-65 28,40-7,0 2,1 0,1 2,2 0,-16 23,27-33,2 1,0 1,1 0,1 0,1 1,0 0,1 0,1 1,1-1,0 1,1 0,2 0,0 0,1 16,0-31,0 0,0 0,0 1,1-1,-1 0,1 0,0 0,1 1,-1-1,1-1,-1 1,1 0,1 0,-1 0,0-1,1 0,0 1,-1-1,1 0,1 0,-1 0,0-1,1 1,-1-1,1 0,0 0,0 0,-1 0,1-1,1 0,-1 1,0-1,0-1,0 1,1-1,-1 0,0 1,0-2,1 1,2-1,8-6,0 0,-1-1,0-1,-1 0,1-1,-2 0,0-1,0-1,-1 0,0 0,-1-1,0 0,-1-1,-1 0,0 0,-1-1,0-2,25-37,-13 20,2 1,2 1,1 1,1 1,2 1,0 2,2 0,22-14,-49 39,0 1,-1 0,1 0,0 0,0 0,0 0,0 0,0 0,1 1,-1-1,0 1,0-1,0 1,0 0,1 0,-1 0,0 0,0 0,0 1,1-1,-1 1,0-1,0 1,0 0,0 0,0 0,0 0,0 0,0 0,-1 0,1 1,0-1,-1 1,1-1,-1 1,1 0,-1 0,0-1,0 1,0 0,0 0,0 0,0 0,0 0,-1 0,1 1,-1-1,1 0,-1 0,0 0,0 2,4 230,-24 326,15-485,-4 0,-3-1,-15 49,20-100,0 0,-1 0,-2-1,0 0,-1-1,-2 0,0-1,-1 0,0-1,-2-1,0 0,-2-1,-8 7,21-19,-1 1,1-1,-1 0,0-1,-1 1,1-1,-1 0,0-1,0 1,0-2,0 1,0-1,-1 0,1 0,-1-1,1 0,-1 0,0-1,0 0,1 0,-1-1,1 0,-1 0,0-1,1 0,0 0,-1-1,1 0,0 0,-4-4,1-2,1 0,1-1,0-1,0 1,1-1,1 0,0-1,0 0,1 0,0 0,1 0,1-1,0 0,1 0,0 1,1-1,0-1,1 0,0-13,1 0,2 0,0 0,2 1,1-1,1 1,1 1,6-12,5-9,2 1,1 1,3 0,1 2,3 1,1 2,1 1,3 1,1 1,1 2,2 2,1 2,2 1,1 2,1 2,5 0,-25 16,1 1,-1 2,1 1,1 0,-1 2,1 1,-1 0,1 2,7 2,-8-1</inkml:trace>
  <inkml:trace contextRef="#ctx0" brushRef="#br0" timeOffset="6582.389">7225 651,'-40'4,"-1"2,1 2,1 1,0 2,0 2,1 1,1 2,0 2,1 1,1 2,1 1,-16 15,35-21,0 1,2 0,0 1,1 0,0 1,2 0,1 1,0 0,1 0,1 1,1 1,4-17,1 0,-1 1,1-1,0 1,1-1,-1 1,1 0,0-1,1 1,-1-1,1 1,0-1,0 1,1-1,0 1,0-1,0 0,1 0,-1 0,1 0,0-1,1 1,-1-1,1 1,0-1,0 0,0-1,0 1,1-1,-1 0,1 0,0 0,0-1,0 1,1-1,-1 0,0-1,5 1,4 0,0-1,0-1,0-1,0 0,0 0,0-2,0 0,-1 0,1-1,-1-1,0 0,0-1,0 0,-1-1,0 0,0-1,8-8,22-19,-3-2,-1-2,-2-1,0-3,-15 19,180-227,-201 250,0 0,0 0,0 0,0-1,0 1,1 0,-1 0,0 0,0 0,1 0,-1 0,1 0,-1 0,1 0,-1 0,1 0,0 0,0 0,-1 0,1 0,0 0,0 1,0-1,0 0,0 1,0-1,0 0,0 1,0 0,0-1,0 1,0-1,0 1,1 0,-1 0,0 0,0 0,0 0,0 0,0 0,1 0,-1 0,0 0,0 1,0-1,0 0,0 1,0-1,0 1,0 0,0-1,0 1,0 0,0-1,0 1,2 175,-5-156,1 1,1 0,1 0,1 0,1-1,0 1,2-1,0 1,2-1,0-1,1 0,1 0,0 0,11 14,-11-21,-8-8,1 0,0 1,0-1,0 0,1 0,-1 0,1-1,0 1,0-1,0 1,1-1,-1 0,1 0,0 0,0-1,0 1,0-1,0 0,0 0,1-1,-1 1,1-1,-1 0,1 0,0 0,-1-1,1 0,0 0,-1 0,1 0,-1-1,1 1,0-1,3-2,6-6,-2-2,1 1,-1-1,-1-1,0 0,-1-1,0 0,-1 0,-1-1,0 0,0-2,45-65,141-147,-185 217,1-1,0 2,1-1,0 2,0-1,1 2,0-1,1 2,0-1,0 2,4-2,-15 8,-1-1,0 1,0-1,1 1,-1-1,0 1,0 0,1 0,-1 0,0-1,1 1,-1 1,0-1,1 0,-1 0,0 0,1 1,-1-1,0 0,1 1,-1-1,0 1,0 0,0-1,0 1,0 0,0 0,0 0,0 0,0 0,0 0,0 0,0 0,0 0,-1 0,1 0,-1 0,1 1,-1-1,1 0,-1 1,1-1,-1 0,0 0,0 1,0-1,0 1,0 0,-12 67,-9-15,13-36,1 1,1 0,0 0,1 1,1-1,-1 18,5-35,0-1,-1 1,1-1,0 1,0-1,0 1,0 0,0-1,1 1,-1-1,0 1,1-1,-1 1,1-1,0 1,-1-1,1 1,0-1,0 0,0 0,0 1,0-1,0 0,0 0,0 0,0 0,1 0,-1 0,0 0,1-1,-1 1,1 0,-1-1,1 1,-1-1,1 1,-1-1,1 0,-1 0,1 0,-1 0,1 0,0 0,-1 0,1 0,-1-1,1 1,-1 0,1-1,-1 0,1 1,0-1,25-14,-1 0,0-2,0-1,-2-1,0-1,20-22,28-24,114-92,-185 157,-1 0,1 0,0 0,0 0,-1 0,1 0,0 1,0-1,0 0,0 0,0 1,0-1,0 0,0 1,0-1,0 1,0-1,0 1,1 0,-1 0,0-1,0 1,0 0,1 0,-1 0,0 0,0 0,0 1,1-1,-1 0,0 0,0 1,0-1,0 1,0-1,0 1,0-1,0 1,0 0,0-1,0 1,0 0,0 0,0 0,0 0,-1 0,1 0,0 0,-1 0,1 0,-1 0,1 0,-1 0,0 0,1 1,-1-1,0 0,0 0,0 0,0 1,0-1,-77 230,77-229,-1 0,1 0,-1 0,1 1,0-1,0 0,0 0,0 1,0-1,1 0,-1 0,1 0,-1 0,1 1,0-1,0 0,0 0,0 0,0 0,0 0,0-1,1 1,-1 0,1-1,0 1,-1-1,1 1,0-1,0 0,0 1,0-1,0 0,0 0,0-1,0 1,0 0,0-1,0 1,1-1,-1 0,0 0,0 0,1 0,-1 0,0 0,0 0,0-1,1 1,-1-1,0 0,0 0,17-9,-1-1,0-1,-1 0,-1-2,0 0,-1 0,0-2,0 0,49-48,154-91,-217 154,-1 0,1-1,0 1,0 0,0 0,0 0,0 0,0 0,0 0,0 0,0 0,1 0,-1 1,0-1,1 0,-1 1,0-1,1 1,-1-1,1 1,-1 0,1 0,-1-1,1 1,-1 0,0 0,1 1,-1-1,1 0,-1 0,1 1,-1-1,1 1,-1-1,0 1,1 0,-1-1,0 1,0 0,0 0,1 0,-1 0,0 0,0 0,0 0,0 0,-1 0,1 9,-2 0,1-1,-2 1,1-1,-1 1,0-1,-1 0,0 0,-1 0,-1 2,-5 17,-13 71,22-95,0-1,1 1,0 0,0 0,0-1,0 1,1 0,-1-1,1 1,0 0,0-1,0 1,0-1,1 1,0-1,-1 0,1 0,0 0,1 0,-1 0,0 0,1 0,0-1,0 1,0 0,1-2,0 0,-1-1,1 1,0-1,0 1,-1-1,1-1,0 1,0 0,-1-1,1 0,0 0,-1 0,1 0,-1 0,1-1,-1 1,0-1,0 0,1 0,-1-1,0 1,-1-1,1 1,2-3,-3 3,17-13</inkml:trace>
  <inkml:trace contextRef="#ctx0" brushRef="#br0" timeOffset="6984.822">9427 848,'54'17,"1"-3,1-2,0-3,0-2,1-3,19-2,-56-1,0-1,-1-1,1-1,-1-1,1-1,-1 0,0-1,0-1,-1-1,0-1,0-1,-1 0,0-1,0-1,-1 0,-1-1,0-1,0 0,-2-1,1-1,3-6,-15 17,0 0,0 1,0-1,-1 0,1 0,-1 0,0-1,0 1,0 0,-1 0,0 0,1-1,-1 1,-1 0,1 0,-1-1,0 1,1 0,-2 0,1 0,0 0,-1 0,0 0,0 1,0-1,-1 0,1 1,-1-1,1 1,-1 0,0 0,-1 0,0 0,-4-4,0 1,0 1,0 0,-1 0,0 0,0 1,0 0,0 1,-1 0,1 0,-1 1,0 1,0-1,-1 2,-14 2,1 1,-1 1,1 1,0 2,1 0,-1 2,1 0,1 1,0 2,0 0,1 2,1 0,0 1,1 1,1 0,0 2,2 0,0 1,-6 10,13-19,0 0,1 1,0 0,1 0,0 1,1 0,0 0,1 1,0 0,1 0,0 0,2 0,-1 0,1 1,1-1,1 1,0-1,0 1,1-1,1 1,0-1,1 0,1 0,0 0,1 0,0 0,0-1,2 0,2 4,9 3,1-2,1 0,0-1,1-1,1-1,0-1,1-1,0-1,1-1,0-1,1-1,-1-1,2-1,-1-2,0 0,1-1,6-2,17 1,1-2,-1-2,0-2,5-3,-8 0</inkml:trace>
  <inkml:trace contextRef="#ctx0" brushRef="#br0" timeOffset="8068.232">0 1893,'599'-28,"-304"0,60 0,866-82,-704 80,317-1,431 31,-426-48,-493 22,5 2,966-46,-865 59,571 3,-47 45,319-27,-969-27,-248 11</inkml:trace>
  <inkml:trace contextRef="#ctx0" brushRef="#br0" timeOffset="9667.15">12052 538,'-15'5,"-14"6,-2 6,9 1,13-3,13-5,10-8,8-9,0-9,-3-6,-6 1</inkml:trace>
  <inkml:trace contextRef="#ctx0" brushRef="#br0" timeOffset="10048.829">12165 1131,'-5'0,"-2"5,1 1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0:22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625 195,'-21'-3,"1"0,-1 1,0 1,0 1,0 1,1 1,-1 1,0 1,1 0,0 2,0 0,0 1,1 1,0 1,1 1,0 0,0 2,1 0,1 0,0 2,0 0,2 1,0 0,0 1,2 1,0 0,-7 13,3-3,0 1,2 0,1 1,2 0,0 1,2 0,2 1,0 0,2 0,2 1,0-1,2 1,2-1,1 1,1-1,2 1,1-1,1-1,4 8,-4-22,0-1,0 0,2-1,0 0,1 0,0-1,1 0,0-1,1 0,0-1,1 0,0-1,1 0,0-1,1-1,-1 0,2-1,-1-1,1 0,0-1,0-1,7 1,3 0,0-2,0 0,0-2,1-1,-1 0,0-2,0-2,0 0,0-1,-1-2,0-1,0 0,-1-2,1-1,2-2,-1-2,0 0,-1-1,-1-2,0-1,-1 0,-2-2,0 0,-1-2,-1 0,-1-1,-1-1,-1 0,-2-1,0-1,1-8,-13 28,1 1,-1-1,-1 0,0 0,0 0,0 0,0 0,-1 0,-1 0,1 0,-1 0,0 0,-1 0,1 0,-1 0,-1 1,1-1,-1 1,0-1,-1 1,0 0,0 0,0 1,0-1,-1 1,0 0,0 0,-1 0,1 1,-1 0,0 0,0 0,0 1,-1 0,1 0,-1 1,-2-1,3 0,1 1,-1 0,0 1,1-1,-1 1,0 0,0 0,0 1,0 0,0 0,0 0,0 1,0 0,1 0,-1 1,0-1,0 1,1 0,-1 1,1-1,0 1,0 0,0 1,0-1,0 1,1 0,0 0,-1 0,1 1,1-1,-1 1,1 0,0 0,0 0,0 1,1 0,1-2,0-1,1 0,-1 1,1-1,0 1,0-1,0 1,1-1,-1 0,1 1,0-1,0 0,0 1,0-1,1 0,-1 0,1 0,0 0,0 0,0-1,0 1,0 0,1-1,-1 0,1 1,0-1,0 0,-1 0,1-1,0 1,1 0,0-1,109 27,-67-29,0-2,-1-2,0-2,0-2,0-1,21-10,-18 7,-14 3</inkml:trace>
  <inkml:trace contextRef="#ctx0" brushRef="#br0" timeOffset="658.877">1415 1013,'26'7,"1"-2,-1-2,1 0,0-2,0 0,-1-2,1-1,0-1,-1-2,15-4,-25 7,-1-1,0 0,0-2,0 1,0-2,-1 0,0-1,0 0,-1-1,0 0,0-2,-1 1,0-1,-1-1,0 0,0-1,-1 0,-1 0,0-1,-1 0,6-13,-13 21,0 0,0 0,0 1,-1-1,0 0,0 0,0 0,0 0,-1 0,0 1,0-1,0 0,-1 0,0 1,0-1,0 1,0 0,0-1,-1 1,0 0,0 0,0 1,-1-1,1 1,-1-1,1 1,-1 0,0 1,-1-1,1 1,0-1,-1 1,1 1,-1-1,1 0,-1 1,0 0,0 0,0 1,0-1,1 1,-2 0,-12 1,1 1,0 0,0 1,0 1,0 0,0 1,1 1,0 1,0 0,1 1,0 1,0 0,1 1,0 0,1 2,0-1,1 2,0-1,1 2,1-1,0 1,0 1,2 0,0 0,0 1,2 0,-2 7,4-13,1 0,1 0,-1 0,2 1,-1-1,2 0,-1 1,1-1,1 0,0 1,1-1,0 0,0 0,1 0,0 0,1 0,0 0,0-1,1 0,0 0,1 0,0-1,1 0,-1 0,2 0,-1-1,1 0,0 0,0-1,1 0,-1-1,2 0,-1 0,0-1,3 1,16 3,0-1,1-2,0-1,0-1,0-1,0-1,0-2,0-1,0-2,0 0,-1-2,0-1,0-1,0-2,-1 0,-1-2,0-1,0-1,22-17,23-12,-1-2,-3-3,-1-4,-3-2,-3-2,42-52,-78 77,-1 0,-2-2,-1 0,-2-1,-1-1,-2-1,-1 0,-2-1,-1 0,-2-1,-2 0,-1 0,-3-1,0 0,-3-10,-23-68,21 114,1 0,0-1,-1 1,1 0,-1 0,0 0,0 0,0 1,-1-1,1 0,-1 1,1 0,-1-1,0 1,0 0,0 0,0 1,0-1,0 1,-1-1,1 1,0 0,-1 0,1 1,-1-1,1 1,-1-1,1 1,-1 0,1 1,-3-1,-3 5,1-1,0 1,0 1,0-1,1 1,0 1,0 0,1-1,-1 2,1-1,1 1,0 0,0 0,0 1,1-1,0 1,1 0,-1 3,-11 32,2 1,2 0,1 1,3 0,-1 45,0-12,2-37,3 1,1 0,2 0,2 0,2 0,2 0,2-1,1 0,3-1,1 0,13 28,-1-32,-25-37,1 1,-1-1,0 1,1-1,-1 1,1-1,-1 1,1-1,-1 0,1 1,0-1,-1 0,1 1,-1-1,1 0,0 0,-1 0,1 1,0-1,-1 0,1 0,0 0,-1 0,1 0,0 0,-1 0,1-1,0 1,-1 0,1 0,0 0,-1-1,1 1,-1 0,1-1,0 1,-1 0,1-1,-1 1,1-1,-1 1,1-1,-1 1,0-1,1 1,-1-1,0 1,1-1,-1 0,0 1,0-1,1 0,-1 1,0-1,0 0,0 1,0-1,0 0,0 1,0-2,-4-72,-2 49</inkml:trace>
  <inkml:trace contextRef="#ctx0" brushRef="#br0" timeOffset="909.533">2177 420,'48'0,"54"0,24 0,6 0,-11 0,-11 0,-11 0,-6 0,-6 0,-8 0,-2 0,-6-4,-4-3,-5 1,-8 2,-12 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0:31.8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12051 383,'41'-6,"0"-2,-1-2,0-2,0-2,-2-1,0-2,0-1,22-16,-45 25,-1 0,-1-1,0 0,0-1,-1-1,0 0,-1 0,0-1,-1-1,0 0,-1 0,-1 0,-1-1,0-1,2-5,-14-18,4 39,1-1,-1 1,0 0,0-1,1 1,-1 0,0 0,0-1,0 1,1 0,-1 0,0 0,0 0,0 0,0 0,1 0,-1 0,0 1,0-1,0 0,1 0,-1 1,0-1,0 0,1 1,-1-1,0 1,1-1,-1 1,0-1,1 1,-1-1,1 1,-1 0,1-1,-1 1,1 0,-1 0,1-1,0 1,0 0,-1 0,1 0,0-1,0 2,-9 16,2 1,0 0,1 1,1-1,1 1,1 0,0 1,2 1,-2 1,-53 446,40-381,-5 0,-3-2,-4 0,-4-2,-34 65,50-114,-2 0,-1 0,-1-2,-2-1,-1 0,-2-2,-1-1,-1-1,-2-1,0-1,-2-2,0-1,-8 2,-40 0,78-25,-1 0,0 0,0 0,1 0,-1 0,0 0,0-1,1 1,-1-1,0 1,1-1,-1 1,1-1,-1 0,1 0,-1 0,1 0,-1 0,1 0,0 0,0 0,-1-1,1 1,0 0,0-1,0 1,0-1,1 1,-1-1,0 1,1-1,-1 0,1 1,-1-1,1 0,0 1,0-1,0 0,0 0,0 1,0-1,0 0,0 1,1-3,4-19,2 0,0 0,2 0,0 1,1 0,1 1,2 0,0 1,1 0,0 1,2 1,2-2,-9 9,36-45,2 2,2 2,2 2,3 3,2 2,20-12,-52 41,1 1,1 0,-1 2,2 1,20-6,121-14,-150 32,-12 1,1 0,0-1,-1 0,1-1,0 1,-1-1,1-1,-1 1,1-1,-1 0,0 0,0-1,0 0,4-2,-10 5,1 0,-1 0,0 0,1-1,-1 1,1 0,-1 0,0 0,1 0,-1 0,0-1,1 1,-1 0,0 0,1-1,-1 1,0 0,1 0,-1-1,0 1,0 0,1-1,-1 1,0 0,0-1,0 1,0-1,1 1,-1 0,0-1,0 1,0 0,0-1,0 1,0-1,0 1,0 0,0-1,0 1,0-1,0 1,-1 0,1-1,0 1,0-1,0 1,0 0,-1-1,1 1,0 0,0-1,-1 1,1 0,0 0,0-1,-1 1,1 0,0 0,-1-1,1 1,-1 0,1 0,0 0,-1 0,1 0,0-1,-1 1,1 0,-30 4,19 3,0 0,1 1,0 0,0 0,1 1,0 1,0-1,1 2,0-1,1 1,1 0,-1 0,2 1,0 0,0 0,1 0,0 1,1-1,1 1,0 0,0 3,2-9,1 0,-1 0,1-1,1 1,-1 0,1-1,0 0,0 1,1-1,0 0,0 0,0 0,1 0,0-1,0 0,1 1,-1-2,1 1,0 0,0-1,1 0,-1 0,1 0,0-1,0 0,0 0,0-1,1 1,-1-2,1 1,-1 0,1-1,0 0,-1-1,1 0,0 0,-1 0,1-1,0 0,0 0,-1 0,1-1,-1 0,0-1,1 1,-1-1,0 0,-1-1,3-1,3-3,-1-1,1-1,-2 0,0 0,0-1,-1 0,0 0,-1-1,0 0,-1 0,0 0,-1-1,0 0,-1 0,-1-1,0 1,-1-1,0 1,-1-9,-1 17,-1 0,0 0,0-1,0 1,0 0,-1 0,0 0,0 1,0-1,-1 0,1 1,-1 0,0-1,-1 1,1 0,-1 0,0 1,0-1,0 1,0 0,-1 0,-16-9</inkml:trace>
  <inkml:trace contextRef="#ctx0" brushRef="#br0" timeOffset="298.504">13068 1258,'14'-39,"5"-16,4-5,-2 3,1 2,0 6,-2 6,-1 5,2 5,2 3,1 2,3 6,0 1,1 5,-4 5</inkml:trace>
  <inkml:trace contextRef="#ctx0" brushRef="#br0" timeOffset="827.571">13462 1201,'284'-354,"-280"349,0-1,0 1,0 0,1 1,0-1,0 1,0 0,1 0,0 1,-1-1,1 1,0 1,0-1,1 1,-1 0,-5 2,0 1,0 0,0-1,0 1,0 0,0 0,-1 0,1 0,0 0,-1-1,1 1,0 0,-1 0,1 1,-1-1,0 0,1 0,-1 0,0 0,0 0,0 0,1 0,-1 1,0-1,0 0,-1 0,1 0,0 0,0 0,-1 1,1-1,0 0,-1 0,1 0,-1 0,1 0,-1 0,0 0,1 0,-1-1,0 1,-1 1,-2 6,-1 0,2 1,-1-1,1 1,0 0,1 0,0 0,0 0,1 0,0 0,1 1,0-1,0 0,2 7,-1-14,0 0,0 0,0 0,0 0,0 0,0-1,1 1,-1 0,1-1,-1 1,1-1,0 1,-1-1,1 0,0 0,0 0,0 0,0 0,0 0,0-1,0 1,0 0,0-1,0 0,0 1,1-1,-1 0,0 0,0 0,0-1,0 1,2-1,72-21,-67 19,296-160,-288 154,-14 6,1 0,1 0,-1 1,0-1,1 1,-1 0,1 0,0 1,0 0,-1-1,1 2,0-1,0 0,0 1,0 0,2 0,-6 3,1-1,-1 1,1 0,-1 0,0-1,0 1,0 0,0 0,-1 0,1 0,-1 0,0 0,0 0,0 0,0 0,0 0,-1 0,1 0,-1 0,0 0,0 0,0 0,0 0,-1 0,1 0,0 0,-13 37,10-34,1 0,0 0,1 1,-1-1,1 1,1-1,-1 1,1 0,0-1,0 1,1 0,0 0,0 0,1 0,0-1,0 1,1 0,-1-1,2 1,1 4,7 2</inkml:trace>
  <inkml:trace contextRef="#ctx0" brushRef="#br0" timeOffset="-1957.943">9230 186,'-50'338,"30"0,3 5,18-337,-1 0,0 1,0-1,0 0,-1 1,0-1,-1 0,1 0,-1 1,0-1,-1-1,-1 5,-18-38,-7-83,21 85</inkml:trace>
  <inkml:trace contextRef="#ctx0" brushRef="#br0" timeOffset="-1704.146">8664 750,'44'0,"37"0,20-5,-2-1,-9-5,-9 0,-10 1,-7-2,-10-4,-4 1,-6-2,0-3,-4 2,-3 0,-4-3,-2-2,-6-2,-8 4</inkml:trace>
  <inkml:trace contextRef="#ctx0" brushRef="#br0" timeOffset="-1401.194">9737 186,'-48'384,"35"-295,-4 114,16-196,1-1,0 1,1-1,-1 0,1 1,1-1,-1 0,1 1,0-1,0 0,1 0,0 0,0-1,0 1,1-1,0 0,0 0,0 0,0 0,1-1,0 1,0-1,0 0,0-1,1 1,0-1,-1 0,1-1,0 0,0 1,1-2,-1 1,0-1,1 0,-1 0,1-1,-1 1,0-2,2 1,16-7,-1-1,-1-2,1 0,-2-1,1-1,-2-1,5-4,-3 2,0 1,1 1,0 1,1 1,25-8,-48 19,1-1,0 0,-1 1,1 0,0-1,-1 1,1 0,0 0,0 0,-1 0,1 0,0 0,-1 1,1-1,0 0,-1 1,1-1,0 1,-1 0,1 0,-1-1,1 1,-1 0,1 0,-1 1,0-1,0 0,1 0,-1 1,0-1,0 0,0 1,0-1,-1 1,1-1,0 1,-1 0,1-1,-1 1,1 1,4 76,-6-68,-9 65,7-63,1 0,0-1,0 1,2 0,0 0,0 0,1 0,2 12,-3-24,0 1,1-1,-1 1,0-1,1 1,-1-1,1 1,-1-1,1 1,0-1,-1 1,1-1,0 0,0 0,0 1,0-1,0 0,0 0,1 0,-1 0,0 0,1 0,-1 0,0-1,1 1,-1 0,1-1,-1 1,1-1,-1 0,1 1,-1-1,1 0,0 0,-1 0,1 0,1 0,16-6</inkml:trace>
  <inkml:trace contextRef="#ctx0" brushRef="#br0" timeOffset="-1084.202">10471 1004,'56'-10,"-23"7,0-2,0-1,0-2,-1-1,-1-2,0-1,0-1,-1-2,-1-1,14-10,-41 25,0 0,-1 0,1 0,0 0,-1 0,1 0,0 0,-1 0,0-1,1 1,-1-1,0 1,1-1,-1 0,0 1,0-1,-1 0,1 0,0 0,0 0,-1 1,0-1,1 0,-1 0,0 0,0 0,0 0,0 0,0 0,0 0,0 0,-1 0,1 0,-1 0,1 0,-1 0,0 1,0-1,0 0,0 0,0 1,0-1,-1 1,1-1,0 1,-1-1,0 1,-9-3,1 1,-1 0,-1 1,1 1,0-1,0 2,-1 0,1 0,0 1,-1 0,1 1,0 0,0 1,0 0,1 1,-1 0,1 1,0 0,0 1,0 0,1 0,-6 6,1-4,0 1,1 1,0 0,1 1,0 1,1 0,0 0,1 1,0 0,1 1,1 0,0 0,1 1,0 0,1 1,-2 11,8-22,0 1,0 0,0-1,1 1,0 0,0-1,1 1,-1-1,1 1,1-1,-1 0,1 0,-1 0,2 0,-1 0,0-1,1 1,0-1,0 0,0 0,0-1,1 1,0-1,-1 0,3 1,5 3,0 0,1-1,0-1,0 0,0-1,1 0,-1-1,1 0,13 0,120-3,-118-1</inkml:trace>
  <inkml:trace contextRef="#ctx0" brushRef="#br0" timeOffset="-3971.116">5645 1004,'-9'37,"2"1,2-1,1 1,2 0,2 1,3 29,19 13,-21-79,1 0,-1 0,0 0,1-1,-1 1,1 0,0-1,-1 1,1-1,0 0,0 0,0 0,0 0,0 0,0 0,0 0,0-1,0 1,1-1,-1 1,0-1,0 0,1 0,-1 0,0 0,0 0,1 0,-1-1,0 1,0-1,0 0,0 0,0 1,0-1,0-1,1 1,7-5,0-2,0 1,0-1,-1 0,0-1,0 0,-1-1,0 1,-1-2,0 1,26-32,57-83,-73 97,2 0,0 2,2 0,1 2,19-18,-40 41,0-1,0 1,0-1,0 1,0-1,0 1,0-1,0 1,1 0,-1 0,1 0,-1 0,1 0,-1 0,1 0,-1 0,1 0,0 1,-1-1,1 1,0-1,0 1,-1 0,1 0,0 0,0 0,0 0,-1 0,1 0,0 0,0 1,0-1,-1 1,1 0,0-1,-1 1,1 0,-1 0,1 0,-1 0,1 0,-1 0,0 0,1 0,-1 1,0-1,0 1,0-1,0 1,0-1,0 1,0-1,-1 1,1 0,0-1,-1 1,0 0,0 15,-1-1,0 0,-2 0,0 0,0 0,-2 0,-5 13,-7 28,17-57,-4 11,1 1,1-1,0 0,0 1,1 0,0-1,1 1,1-1,0 1,0-1,2 4,-2-13,-1 0,1-1,0 1,1 0,-1-1,0 1,0-1,1 0,-1 1,1-1,-1 0,1 0,0 0,-1 0,1 0,0 0,0-1,-1 1,1 0,0-1,0 0,0 1,0-1,0 0,0 0,0 0,0 0,-1 0,1 0,0-1,0 1,0-1,0 1,0-1,-1 0,1 0,0 0,1 0,66-41,178-158,-209 168,95-61,-133 92,0 1,1 0,-1-1,1 1,-1-1,1 1,0 0,-1-1,1 1,-1 0,1 0,-1 0,1-1,0 1,-1 0,1 0,0 0,-1 0,1 0,0 0,-1 0,1 0,-1 0,1 1,0-1,-1 0,1 0,-1 0,1 1,0-1,-1 0,1 1,-1-1,1 0,-1 1,1-1,-1 1,0-1,1 1,-1-1,1 1,-1-1,0 1,1-1,-1 1,0 0,0-1,0 1,1-1,-1 1,0 0,0-1,0 1,0 0,0-1,0 1,0 0,0-1,0 1,-1-1,1 1,0 0,0-1,0 1,-1-1,1 1,-16 44,16-44,-28 52,20-39,0 0,1 0,1 1,0 0,1 0,0 1,2-1,0 1,0 1,3-15,-1 0,1 0,0 0,0-1,0 1,0 0,0 0,1 0,-1-1,1 1,-1 0,1 0,-1-1,1 1,0 0,0-1,0 1,0-1,0 1,0-1,0 0,1 1,-1-1,0 0,1 0,-1 0,1 0,-1 0,1 0,0 0,9 0</inkml:trace>
  <inkml:trace contextRef="#ctx0" brushRef="#br0" timeOffset="-3701.018">5730 411,'0'14,"5"10,1 1</inkml:trace>
  <inkml:trace contextRef="#ctx0" brushRef="#br0" timeOffset="-3351.076">7056 129,'-13'112,"-12"119,4 178,38-268,-2 40,-20-163,-1-6</inkml:trace>
  <inkml:trace contextRef="#ctx0" brushRef="#br0" timeOffset="-3089.215">6689 778,'34'10,"39"2,18 0,2-2,-9-3,-10-2,-13-8,-11-2,-15-1</inkml:trace>
  <inkml:trace contextRef="#ctx0" brushRef="#br0" timeOffset="-2839.064">7649 778,'-19'21,"1"0,1 2,1 0,0 0,2 2,1 0,2 0,0 1,1 1,2 0,-1 5,8-28,0-1,0 0,0 1,0-1,1 1,-1-1,1 0,0 1,0-1,1 1,-1-1,0 1,1-1,0 1,0-1,0 0,0 0,1 1,-1-1,1 0,0 0,0 0,0-1,0 1,0 0,1-1,-1 1,1-1,0 0,-1 0,1 0,0 0,0-1,3 2,5-1,0 0,0-1,1 0,-1-1,0 0,0-1,0 0,0-1,0 0,0-1,0 0,-1 0,1-1,-1-1,0 0,0 0,-1-1,7-5,5-4,-1-1,-1 0,-1-2,0 0,-1-1,-2-1,12-17,-23 32,-1 1,0-1,0 0,0 0,-1-1,1 1,-1 0,0-1,-1 0,0 1,0-1,0 0,0 0,-1 1,0-1,0 0,-1 0,1 0,-1 1,0-1,-1 0,0 1,0-1,0 1,0-1,-1 1,0 0,0 0,0 0,-1 1,1-1,-1 1,0 0,-5-4,-4 1,0 0,0 1,-1 1,0 0,0 1,-1 0,1 1,-1 1,0 0,1 1,-1 1,0 0,0 1,-11 2,4-2,-8 0</inkml:trace>
  <inkml:trace contextRef="#ctx0" brushRef="#br0" timeOffset="-7652.846">142 1088,'-18'452,"-74"150,65-474,22-164,14-36,3 0,4 1,2 0,3 1,4 2,18-37,-18 44,1 0,4 1,2 2,3 1,2 2,2 2,3 1,1 2,3 2,11-5,-51 46,0 1,1 0,0 1,0-1,1 1,-1 1,1-1,0 1,0 1,1-1,-1 2,1-1,0 1,-1 0,1 1,0 0,0 0,0 1,0 0,7 1,-12 4,0-1,0 0,-1 1,0 0,0 0,0 0,-1 0,0 0,0 0,0 1,0-1,-1 1,0-1,0 1,-1 0,1-1,-1 1,0 0,-1-1,0 1,1 0,-2-1,1 1,-1-1,0 0,0 1,-1 2,-7 20,-1 0,-2 0,0-1,-2-1,-1 0,0-1,-6 4,-12 20,15-24,-1-2,-2 0,0-1,-1-1,-1-1,-1-2,-2 1,-36 29,42-32</inkml:trace>
  <inkml:trace contextRef="#ctx0" brushRef="#br0" timeOffset="-7090.493">593 1597,'44'-2,"-1"-3,1-1,-1-2,-1-2,0-2,0-2,13-7,-20 6,-1-2,0-2,-2 0,0-3,-1 0,-1-2,-1-1,-2-1,0-2,-2-1,-1 0,19-32,-31 42,0-1,0 0,-2-1,-1 0,0 0,-2-1,3-15,-9 33,-1 0,0 0,0 0,0 0,0-1,-1 1,0 0,1 0,-1 0,-1 0,1 0,-1 0,0 0,1 1,-2-1,1 0,0 1,-1 0,1-1,-1 1,0 0,0 0,0 1,-1-1,1 1,-1 0,1-1,-1 1,0 1,0-1,0 1,0-1,0 1,0 0,0 1,0-1,0 1,-1-1,1 1,0 1,0-1,0 0,0 1,0 0,-1 0,-2 2,-9 1,0 2,1 0,0 0,0 2,1-1,0 2,0 0,1 1,0 0,1 1,0 0,1 1,0 1,0-1,2 2,0-1,0 1,1 1,-5 14,11-26,1 0,0 1,0-1,0 0,0 1,0-1,1 1,0-1,-1 1,1-1,1 1,-1-1,0 1,1-1,0 1,0-1,0 0,0 1,0-1,1 0,-1 0,1 0,0 0,0 0,0 0,0 0,1-1,-1 1,1-1,-1 0,1 0,0 0,0 0,0 0,0 0,0-1,0 1,1-1,-1 0,1 0,-1-1,0 1,1 0,-1-1,1 0,1 0,21-1,1-1,-1-1,1-1,-1-1,-1-2,1 0,-1-2,0-1,16-9,55-18,-64 25,-25 8,0 0,0 1,0 1,0-1,0 1,1 0,-1 1,1-1,0 2,-1-1,1 1,0 0,3 1,-9 1,-1-1,1 1,-1 0,0 0,0 0,0 0,0 0,0 0,-1 1,1-1,-1 0,1 0,-1 0,0 1,0-1,0 0,0 0,0 1,0-1,-1 0,1 0,-1 1,1-1,-1 0,0 0,0 0,0 0,0 0,0 0,-1 0,1 0,0-1,-1 1,-1 1,2-2,-134 203,133-202,1 1,-1-1,0 0,1 1,0-1,-1 1,1-1,0 1,0-1,1 1,-1 0,0-1,1 1,0 0,-1 0,1 0,0-1,1 1,-1 0,0 0,1-1,0 1,-1 0,1 0,0-1,0 1,1-1,-1 1,0-1,1 0,0 1,-1-1,1 0,0 0,0 0,0 0,0-1,1 1,-1 0,0-1,1 0,-1 1,1-1,8 2,0 0,1-1,-1-1,0 0,1 0,-1-1,0-1,1 0,-1 0,0-1,0 0,0-1,0-1,0 1,-1-2,1 1,2-4,12-2</inkml:trace>
  <inkml:trace contextRef="#ctx0" brushRef="#br0" timeOffset="-6825.033">2033 1230,'-11'136,"11"-130,1-1,0 1,0 0,0 0,0-1,1 1,0-1,0 1,1-1,-1 0,1 0,0 0,1 0,-1 0,1-1,0 1,0-1,0 0,1-1,0 1,3 2,-4-4,0 0,0-1,0 0,1 1,-1-1,0-1,0 1,1-1,-1 1,0-1,1-1,-1 1,0 0,1-1,-1 0,0 0,0 0,0-1,0 0,0 1,0-1,0 0,0-1,-1 1,1-1,-1 0,0 1,0-2,0 1,0 0,0 0,-1-1,1 0,0-1,2-1,0-2,-1 1,0-1,0 1,0-1,-1 0,-1 0,1-1,-1 1,0-1,-1 1,0-1,0 1,-1-1,0 0,-1 1,0-3,-1 6,1 0,-1 0,0 0,0 0,-1 0,0 1,1-1,-2 1,1 0,0 0,-1 0,0 0,0 1,0-1,0 1,0 0,-1 0,1 1,-1-1,0 1,0 0,0 0,0 1,0-1,0 1,0 0,-1 1,1-1,0 1,0 0,-1 1,0-1,-9 1,-1 0,1 1,0 1,-1 1,1 0,1 0,-1 2,1 0,0 0,-8 6,-29 31,32-22</inkml:trace>
  <inkml:trace contextRef="#ctx0" brushRef="#br0" timeOffset="-6274.376">2568 411,'-23'131,"5"2,6 0,6 0,9 94,-2-189,-13 45,21-93,24-43,2 2,3 2,1 1,14-10,-37 41,1 2,0 0,1 1,0 1,2 0,-1 1,1 2,1 0,0 1,0 1,0 1,1 0,9 1,-28 5,1 0,0 0,0 0,0 1,0 0,0 0,0 0,-1 0,1 1,0 0,0-1,0 1,-1 1,1-1,0 0,-1 1,1 0,-1 0,0 0,1 0,-1 0,0 1,0 0,-1-1,1 1,0 0,-1 0,0 0,0 1,0-1,0 0,0 1,-1 0,1-1,-1 1,0 0,0 0,-1-1,1 5,-1 4,-2 1,1-1,-2 0,1 0,-2 0,0 0,0 0,-1-1,0 1,-1-1,0-1,-1 1,-6 7,-1 4,3-5,-2-1,1 0,-2-1,0-1,-1 0,0-1,-1 0,-1-2,0 0,0 0,-1-2,0 0,-1-1,0-1,0-1,-1 0,1-2,-1 0,0-1,0-1,-1-1,-10-1,-9-17,28 4</inkml:trace>
  <inkml:trace contextRef="#ctx0" brushRef="#br0" timeOffset="-5974.212">3275 354,'9'45,"-1"-1,-3 1,-1 0,-3 1,-1-1,-4 20,1-19,-3 0,-2-1,-1 0,-3 0,-1-1,-2 0,-9 14,-42 97,65-154,1-1,-1 1,0 0,0 0,0 0,1 0,-1 0,0 1,1-1,-1 0,1 0,0 0,-1 0,1 1,0-1,0 0,-1 0,1 1,0-1,0 0,1 0,-1 1,0-1,0 0,0 0,1 0,-1 1,1-1,-1 0,1 0,-1 0,1 0,0 0,0 0,-1 0,1 0,0 0,0 0,0 0,0-1,0 1,0 0,0-1,0 1,0 0,0-1,1 0,-1 1,0-1,0 0,0 1,1-1,-1 0,0 0,0 0,1 0,-1 0,0 0,0 0,1-1,0 1,18-9,0 0</inkml:trace>
  <inkml:trace contextRef="#ctx0" brushRef="#br0" timeOffset="-5631.201">3472 1117,'23'6,"0"-1,1-1,-1-1,1-1,0-1,-1-1,1-1,0-1,-1-1,19-5,-31 5,0 0,-1 0,1-1,-1 0,0-1,0 0,0-1,-1 0,1 0,-2-1,1 0,-1-1,0 0,0 0,-1-1,0 0,-1 0,0 0,0-1,-1 0,-1 0,1 0,1-10,-4 17,-1 0,0 0,0 0,0-1,-1 1,1 0,-1 0,0-1,0 1,0 0,0-1,-1 1,1 0,-1 0,0-1,0 1,0 0,0 0,0 0,-1 0,0 0,1 1,-1-1,0 0,0 1,-1-1,1 1,0 0,-1-1,1 1,-1 1,0-1,0 0,0 1,0-1,0 1,0 0,0 0,0 0,0 0,0 0,-1 1,1 0,0 0,-1 0,1 0,-1 0,-13 4,0 2,1 0,-1 1,1 0,0 1,1 1,0 0,0 2,1-1,1 2,-2 1,-2 0,1 1,0 0,1 1,1 1,1 1,0-1,1 2,0 0,2 0,0 1,1 1,1-1,1 1,-1 6,7-20,1-1,-1 0,1 1,0-1,1 0,-1 1,1-1,0 0,1 1,-1-1,1 0,0 0,0 0,1-1,-1 1,1 0,0-1,0 0,1 1,-1-1,1 0,0-1,0 1,0-1,0 0,1 0,-1 0,1-1,0 1,0-1,0 0,0 0,0-1,0 0,1 0,-1 0,0 0,1-1,-1 0,0 0,5-1,48 1,-32-1</inkml:trace>
  <inkml:trace contextRef="#ctx0" brushRef="#br0" timeOffset="-5134.504">4036 1314,'33'-14,"-1"-1,0-2,-1-2,-1 0,27-24,-21 16,139-96,-174 122,0 1,0-1,0 0,0 0,0 0,0 0,0 1,0-1,0 1,0-1,1 1,-1-1,0 1,0 0,0-1,1 1,-1 0,0 0,0 0,1 0,-1 0,0 0,0 0,1 0,-1 1,0-1,0 0,1 1,-1-1,0 1,0-1,0 1,0 0,0 0,0-1,0 1,0 0,0 0,0 0,0 0,-1 0,1 0,0 0,-1 0,1 0,-1 0,1 1,-1-1,1 0,-1 0,0 0,0 1,1-1,-1 0,0 0,0 1,0-1,0 0,-1 0,1 1,0-1,0 0,-1 0,1 1,-1-1,1 0,-1 0,0 0,-13 30,11-27,0 0,0 0,1 0,0 0,0 1,0-1,0 1,0-1,1 1,0 0,0 0,0-1,1 1,0 0,0 0,0 0,0 0,1 0,0-1,0 1,0 0,0-1,1 1,2-2,0-2,1 1,-1 0,1-1,-1 0,1 0,0 0,-1-1,1 1,0-1,-1 0,1 0,0-1,0 0,-1 1,1-2,-1 1,1 0,-1-1,0 0,1 0,-1 0,0-1,0 1,1-2,-3 3,69-44,34-13,-104 58,1-1,-1 1,1-1,0 1,-1-1,1 1,-1 0,1 0,0 0,-1 0,1 0,-1 0,1 1,0-1,-1 0,1 1,-1-1,1 1,-1 0,1-1,-1 1,0 0,1 0,-1 0,0 0,0 0,0 0,1 0,-1 0,0 1,0-1,-1 0,1 1,0-1,0 0,-1 1,1-1,-1 1,1 0,-1-1,0 1,1-1,-1 1,0-1,0 2,-10 72,9-71,0 0,0 0,0 0,0 0,0 0,1 1,0-1,0 0,0 0,0 0,1 0,0 1,-1-1,2 0,-1 0,0 0,1-1,0 1,-1 0,2 0,-1-1,0 1,1-1,-1 0,1 0,0 0,0 0,0 0,1-1,-1 1,1-1,-1 0,1 0,0 0,0-1,0 1,0-1,0 0,0 0,0 0,0-1,0 1,0-1,0 0,1 0,18-5</inkml:trace>
  <inkml:trace contextRef="#ctx0" brushRef="#br0" timeOffset="2981.709">2146 2556,'-34'28,"-34"49,4 2,-22 40,-93 116,-60 43,187-208,70-84,-8-2</inkml:trace>
  <inkml:trace contextRef="#ctx0" brushRef="#br0" timeOffset="3417.823">1469 2640,'0'1,"1"-1,0 0,0 0,-1 1,1-1,-1 1,1-1,0 1,-1-1,1 1,-1-1,1 1,-1-1,1 1,-1-1,1 1,-1 0,0-1,1 1,-1 0,0 0,0-1,1 1,-1 0,0 0,0-1,0 1,0 0,0 0,0-1,0 1,0 0,0 0,0-1,-1 1,1 0,0 0,0-1,-1 1,1 0,0-1,-1 1,1 0,-1-1,1 1,-1-1,1 1,-1-1,0 1,1-1,-1 1,1-1,-1 1,0-1,1 0,-1 0,0 1,0-1,1 0,-1 0,0 0,0 0,1 1,-1-1,0 0,0 0,0-1,18 17,-1 1,-1 0,0 1,-1 0,-2 1,0 0,3 8,11 37,-3 2,-3 0,9 53,25 85,-47-181,-4-11,0 1,1-1,1 0,0 0,0-1,1 1,1-1,0 0,0-1,1 0,8 9,-12-18,-1 1,1-1,0 0,-1 0,1-1,0 1,-1-1,1 0,0 1,-1-2,1 1,0 0,0-1,-1 0,1 0,-1 0,1 0,-1 0,1-1,-1 0,0 1,1-1,-1 0,0-1,0 1,-1-1,1 1,0-1,-1 0,0 0,0 0,0 0,0 0,0 0,0-1,-1 1,1-1,-1 1,0-1,0 1,-1-2,9-13</inkml:trace>
  <inkml:trace contextRef="#ctx0" brushRef="#br0" timeOffset="4480.442">1948 2330,'-8'3,"1"0,0 1,-1 0,2 0,-1 1,0 0,1 0,0 0,0 1,1 0,-3 4,8-10,1 0,-1 0,1 0,-1 0,1 0,-1 0,1 0,-1 0,1 0,-1 0,1 0,-1 0,1 0,-1-1,1 1,-1 0,0 0,1-1,-1 1,1 0,-1 0,1-1,-1 1,0 0,1-1,-1 1,0-1,1 1,-1 0,0-1,0 1,1-1,-1 1,0-1,0 1,0-1,0 1,0-1,0 1,0-1,0 1,0-1,0 1,0-1,0 1,0-1,0 1,0-1,0 1,-2-3,0 1,1 0,-1-1,0 1,-1 0,1 0,0 0,-1 0,1 1,-1-1,1 1,-1-1,0 1,1 0,-1 0,0 0,0 0,0 1,0-1,0 1,0 0,0 0,0 0,0 0,0 0,0 1,0-1,0 1,0 0,1 0,-1 0,0 0,0 0,0 1,4-2,-1 0,1 0,0-1,0 1,-1 0,1 0,0 0,-1 0,1 0,0 0,0 0,-1 0,1 0,0 0,0 0,-1 1,1-1,0 0,-1 0,1 1,0-1,-1 1,1-1,-1 0,1 1,0-1,-1 1,1-1,-1 1,1 0,-1-1,0 1,1-1,-1 1,0 0,1-1,-1 1,0 0,0 0,1-1,-1 1,0 0,0-1,0 1,0 0,0 0,0-1,0 1,0 0,-1 0,1-1,0 1,0 0,0-1,-1 1,1 0,0-1,-1 1,1 0,-1-1,1 1,-1-1,1 1,-1-1,1 1,-1-1,1 1,-1-1,0 1,20 2</inkml:trace>
  <inkml:trace contextRef="#ctx0" brushRef="#br0" timeOffset="5012.668">2400 2274,'17'-7,"0"-1,0 2,0 0,1 1,0 1,0 1,1 0,-1 1,18 1,-35 1,0 0,1 0,-1 0,1 0,-1 0,0 0,1 0,-1 0,0 0,1 1,-1-1,0 1,1-1,-1 1,0-1,0 1,1 0,-1-1,0 1,0 0,0 0,0 0,0 0,0 0,0 0,0 0,-1 0,1 1,0-1,-1 0,1 0,-1 1,1-1,-1 0,1 1,-1-1,0 0,0 1,0-1,0 1,0-1,0 0,0 1,-29 52,-84 71,111-124,1 0,-1 0,1 1,0-1,-1 0,1 1,0-1,0 1,0 0,0-1,1 1,-1 0,0-1,1 1,-1 0,1 0,-1 0,1-1,0 1,0 0,0 0,0 0,0 0,0 0,0-1,1 1,-1 0,1 0,-1 0,1-1,0 1,0 0,0-1,0 1,0 0,0-1,0 0,0 1,0-1,1 0,-1 1,1-1,-1 0,1 0,-1 0,1 0,0 0,-1-1,1 1,0 0,0-1,0 0,-1 1,2-1,254-47,-229 49,-4 3</inkml:trace>
  <inkml:trace contextRef="#ctx0" brushRef="#br0" timeOffset="5348.802">2851 3036,'39'0,"31"-5,9-1,-4-1,-11 2,-5-3,-9 0,-8 1,-6-3,-5 0,-2 2,-2 2,-5-2,-2-1,-4 2</inkml:trace>
  <inkml:trace contextRef="#ctx0" brushRef="#br0" timeOffset="5613.772">3275 2640,'-10'44,"-8"37,0 11,2-2,4-10,5-15,2-13,3-11,6-7,3-5,0-3,3-5,0-2,4-4,-1-5</inkml:trace>
  <inkml:trace contextRef="#ctx0" brushRef="#br0" timeOffset="6964.271">3923 3262,'16'-11,"41"-27,-2-3,-2-2,-2-3,-1-2,20-28,11-52,-80 126,0 0,0 1,0-1,0 0,0 0,0 0,0 0,-1 0,1 0,-1 0,1 0,-1 0,0 0,0 0,0 0,0 0,0 0,0 0,-1 0,1 0,-1 0,1 0,-1 0,0 0,0 0,0 0,0 0,0 1,0-1,0 0,0 1,-1-1,1 1,-1-1,1 1,-1 0,0 0,1 0,-1 0,0 0,0 0,0 0,0 0,0 1,0-1,0 1,0-1,0 1,-1 0,-4 0,0 0,0 0,1 1,-1 0,0 1,0-1,0 1,1 1,-1-1,1 1,-1 0,1 1,0-1,0 1,1 1,-1-1,1 1,0 0,0 0,1 0,-1 1,-2 4,-1 1,1 1,0 0,0 0,1 1,1 0,0-1,1 2,0-1,1 0,1 1,0 4,0-9,0 1,1 0,0 0,1 0,0 0,0 0,1-1,1 1,0 0,0 0,1-1,0 1,0-1,1 0,0 0,1 0,0-1,1 0,-1 1,2-2,-1 1,1-1,0 0,0 0,9 5,-3-6,0 1,1-2,-1 0,1 0,1-2,-1 1,0-2,1 0,0-1,-1 0,1-1,0-1,-1 0,1-1,-1 0,1-2,-1 1,0-2,0 0,-1-1,1 0,-1-1,-1 0,1-1,-1 0,11-11,-12 11,17-10,-2-1,0-1,-1-1,-1-1,-1-2,-1 0,-1-1,-1-1,-1-1,-2 0,-1-2,10-22,-23-19,-3 68,0 1,0 0,0 0,0-1,0 1,-1 0,1 0,-1-1,1 1,-1 0,1 0,-1 0,0 0,1 0,-1 0,0 0,0 0,0 0,0 0,0 0,0 1,0-1,0 0,0 1,0-1,0 1,0-1,-1 1,1-1,0 1,0 0,-1-1,1 1,0 0,0 0,-1 0,1 0,0 0,0 1,-1-1,1 0,0 0,0 1,0-1,-1 1,1-1,0 1,0 0,0-1,0 1,0 0,0 0,-9 5,1 1,1 1,-1 0,1 0,0 0,1 1,0 0,1 0,-1 1,2 0,-1 0,2 1,-1-1,1 1,1 0,0 0,1 0,0 0,0 1,1-1,1 1,0-1,0 1,1-1,2 6,-2-12,0 1,0-1,1 1,-1-1,1 0,1 0,-1 0,1 0,-1 0,2 0,-1-1,0 0,1 1,0-1,0 0,0-1,0 1,1-1,-1 0,1 0,0 0,0 0,0-1,0 0,1 0,-1-1,0 1,1-1,-1 0,6 0,9 1,0 0,0-1,0-1,0-1,0-1,0-1,0-1,3-1,5-5,1-1,-1-2,-1 0,0-2,-1-1,-1-2,-1 0,0-1,-1-1,-1-2,-1 0,-2-1,0-1,-1-1,-1 0,4-11,-17 32,-1-1,0 1,0-1,0 0,0 0,-1 0,0 0,0 0,0-1,-1 1,0-1,0 1,0-1,0 1,-1-1,0 1,0-1,-1 0,1 1,-1-1,-1 1,1-1,-1 1,0 0,0 0,0 0,-1-1,-1 4,1 1,-1 0,0 0,0 1,0-1,1 1,-1-1,0 1,0 0,0 1,0-1,0 1,1-1,-1 1,0 0,0 1,1-1,-1 1,1-1,-1 1,1 0,0 0,0 1,0-1,0 1,0-1,0 1,1 0,-1 0,0 3,-8 5,1 1,0 0,1 0,1 1,0 1,1-1,0 1,1 1,0-1,2 1,-1 0,2 0,0 0,1 1,0-1,1 1,1 3,3-7,0 0,0 0,1-1,1 0,0 1,1-2,0 1,0-1,1 1,0-2,1 1,0-1,1 0,0-1,0 0,1-1,-1 0,2 0,-1-1,1 0,0-1,0 0,1-1,-1 0,1 0,0-2,0 1,0-2,0 0,0 0,8-1,60-6,-62-1</inkml:trace>
  <inkml:trace contextRef="#ctx0" brushRef="#br0" timeOffset="8447.843">5730 2246,'9'-7,"0"0,1 2,-1-1,1 1,0 0,1 1,-1 0,1 1,0 0,0 1,0 0,0 0,0 1,10 1,-20-1,1 1,0 0,-1 0,1 0,0 0,0 0,-1 0,1 0,0 0,-1 1,1-1,0 0,-1 1,1 0,-1-1,1 1,0 0,-1 0,0 0,1 0,-1 0,0 0,1 0,-1 0,0 1,0-1,0 0,0 1,0-1,0 1,-1-1,1 1,0 0,-1-1,1 1,-1 0,1-1,-1 1,0 0,0-1,0 1,0 0,0-1,0 1,-1 0,1 0,0-1,-1 1,1 0,-1 0,-71 92,2-6,70-86,-1-1,1 0,-1 0,1 0,-1 1,1-1,0 0,0 0,-1 1,1-1,0 0,0 1,0-1,0 0,1 0,-1 1,0-1,1 0,-1 0,0 1,1-1,-1 0,1 0,0 0,-1 0,1 0,0 1,0-1,0-1,0 1,0 0,0 0,0 0,0 0,0-1,0 1,0 0,0-1,0 1,1-1,-1 0,0 1,0-1,1 0,-1 0,0 0,2 0,63 0,111-50,-152 45</inkml:trace>
  <inkml:trace contextRef="#ctx0" brushRef="#br0" timeOffset="9198.82">6944 2302,'-65'83,"-376"407,295-297,137-165,9-27,0-1,0 1,0-1,0 0,0 1,0-1,0 1,0-1,0 0,0 1,0-1,1 0,-1 1,0-1,0 1,0-1,1 0,-1 0,0 1,1-1,-1 0,0 1,0-1,1 0,-1 0,0 0,1 1,-1-1,1 0,-1 0,0 0,1 0,-1 0,0 0,1 0,-1 1,1-1,-1 0,0 0,1-1,-1 1,1 0,-1 0,0 0,1 0,-1 0,0 0,1 0,-1-1,0 1,1 0,-1 0,0 0,1-1,-1 1,0 0,1-1,-1 1,0 0,0 0,1-1,-1 1,0-1,0 1,0 0,0-1,50-45,-36 28</inkml:trace>
  <inkml:trace contextRef="#ctx0" brushRef="#br0" timeOffset="9629.828">6492 2386,'111'142,"-79"-95,-1 1,-3 2,-2 1,-2 1,14 44,11 126,-49-221,0-1,-1 1,1 0,0-1,0 1,0 0,0-1,0 1,0 0,0-1,0 1,0 0,0-1,0 1,1 0,-1-1,0 1,0-1,1 1,-1 0,0-1,1 1,-1-1,1 1,-1-1,1 1,-1-1,1 1,-1-1,1 0,-1 1,1-1,-1 0,1 1,0-1,-1 0,1 0,-1 1,1-1,0 0,-1 0,1 0,0 0,-1 0,1 0,0 0,-1 0,1 0,0 0,-1-1,1 1,0 0,-1 0,1 0,0-1,-1 1,1 0,-1-1,11-10</inkml:trace>
  <inkml:trace contextRef="#ctx0" brushRef="#br0" timeOffset="10166.243">7225 2133,'24'-14,"-1"2,1 1,1 1,0 1,1 1,-1 1,1 2,1 0,-1 2,7 0,-32 3,1 0,-1-1,0 1,0 0,0 0,1 0,-1 0,0 0,0 0,1 0,-1 0,0 1,0-1,0 0,1 1,-1-1,0 1,0 0,0-1,0 1,0 0,0-1,0 1,0 0,0 0,-1 0,1 0,0 0,0 0,-1 0,1 0,-1 0,1 0,-1 0,1 0,-1 1,1-1,-1 0,0 0,0 1,0-1,0 0,0 0,0 0,0 1,0-1,0 0,-1 0,1 1,0-1,-1 0,1 0,-1 0,1 0,-1 0,0 0,0 0,1 0,-11 14,1 0,-2-1,0-1,-1 0,0-1,0 0,-9 5,-80 87,101-102,-1 1,0-1,1 1,0 0,-1-1,1 1,0 0,0 0,1-1,-1 1,0 0,1 0,0 0,0 0,0 0,0 0,0 0,1 0,-1 0,1 0,0-1,-1 1,1 0,1 0,-1-1,0 1,1 0,-1-1,1 1,0-1,0 0,0 0,0 0,0 0,0 0,1 0,-1 0,1-1,-1 1,1-1,0 0,-1 0,1 0,0 0,0 0,0 0,0-1,0 1,0-1,-1 0,2 0,16-1,0-1,0 0,-1-1,1-2,-1 0,0-1,0 0,3-3,85-37,-89 35</inkml:trace>
  <inkml:trace contextRef="#ctx0" brushRef="#br0" timeOffset="17608.887">8157 2923,'87'-22,"194"-40,-111 32,-68 9,-91 26,-16 0</inkml:trace>
  <inkml:trace contextRef="#ctx0" brushRef="#br0" timeOffset="17851.026">8270 3177,'43'-14,"34"-10,12-6,-3 3,-6 1,-13 4,-8 2,-9 4,-8 5,-7 4,-4 4,-3 1,-6 2</inkml:trace>
  <inkml:trace contextRef="#ctx0" brushRef="#br0" timeOffset="18702.398">10104 2528,'-1'-3,"0"0,0 0,-1 0,0 0,1 0,-1 0,0 1,0-1,-1 1,1-1,0 1,-1 0,0 0,1 0,-1 0,0 0,0 1,0-1,0 1,0 0,-1 0,1 0,0 0,0 0,-1 1,1 0,0 0,-1-1,1 2,0-1,-1 0,1 1,0 0,-1-1,1 1,0 0,0 1,0-1,0 1,0-1,0 1,0 0,0 0,-20 15,1 1,0 1,2 1,0 1,1 1,1 0,1 2,1 0,2 0,0 2,1-1,2 2,0-11,2 1,0 0,1 1,1 0,0 0,2 1,0-1,1 1,0 0,2 1,1-1,0 0,1 1,1 4,1-20,-1 1,0-1,1 0,0 0,0 0,0 0,1-1,-1 1,1-1,0 1,0-1,0 0,1 0,-1 0,1 0,-1-1,1 1,0-1,0 0,0 0,0-1,0 1,0-1,1 0,-1 0,0 0,1-1,-1 1,3-1,130-15,-82-2,-1-3,0-2,37-22,-57 26</inkml:trace>
  <inkml:trace contextRef="#ctx0" brushRef="#br0" timeOffset="18984.334">10556 2726,'-34'36,"3"1,0 2,3 1,2 1,1 2,1 2,22-42,-1 0,1 1,0-1,1 1,-1 0,1 0,-1-1,1 1,0 0,1 0,-1 0,1 0,0 0,-1 0,2 0,-1 0,0 0,1 0,0 0,0 0,0 0,0 0,1-1,-1 1,1 0,0-1,0 0,1 1,-1-1,1 0,-1 0,1 0,0 0,0-1,0 1,0-1,1 0,-1 0,1 0,-1 0,1 0,0-1,0 0,-1 0,2 0,14-2,-1-1,1-1,0-1,-1 0,0-2,0 0,0-1,-1 0,0-2,13-6,-2-2,0-1,-1-1,-1-1,-1-2,11-11,-20 19,-1-2,0 1,-2-2,1 0,-2-1,0 0,-2 0,2-5,-9 16,-1 1,0 0,0-1,-1 1,0-1,0 0,0 1,-1-1,0 0,0 0,-1 1,0-1,0 0,-1 1,0-1,0 1,0 0,-1-1,1 1,-2 0,1 0,-1 1,0-1,0 1,0 0,-1 0,0 0,0 1,0-1,0 1,-1 1,1-1,-1 1,0 0,0 0,-1 0,1 1,0 0,-1 0,1 1,-1 0,-2 0,-37 6,27 0</inkml:trace>
  <inkml:trace contextRef="#ctx0" brushRef="#br0" timeOffset="19484.535">10951 3149,'51'-62,"-3"-2,-2-2,33-68,-24 11,-49 167,-13 34,4-67,0 1,1 0,0 0,1 0,0 0,1 0,0 0,1 0,1 0,0 0,0 0,1-1,0 1,1-1,1 0,0 0,0 0,1-1,6 8,-7-13,1-2,0 1,0 0,0-1,1 0,-1-1,1 0,0 0,-1 0,1 0,0-1,0 0,0-1,0 0,0 0,0 0,0-1,0 0,0 0,0-1,-1 0,1 0,-1 0,1-1,-1 0,0-1,0 1,0-1,0 0,-1 0,1-1,-1 0,0 0,-1 0,3-4,6-3,-1 0,0-1,-1-1,-1 0,0 0,-1-1,0 0,-1-1,-1 0,0 0,-2 0,0-1,0 0,-2 0,0 0,-1-1,0 1,-2-1,0 1,-1-4,-6-4</inkml:trace>
  <inkml:trace contextRef="#ctx0" brushRef="#br0" timeOffset="19903.333">12277 2472,'-313'169,"311"-168,0-1,0 0,0 1,0-1,0 1,1 0,-1 0,0 0,0 0,1 0,-1 0,1 0,-1 0,1 1,-1-1,1 0,0 1,0-1,0 1,0 0,0-1,0 1,0 0,0 0,1-1,-1 1,1 0,-1 0,1 0,0 0,0 0,-1 0,1 0,1 0,-1-1,0 1,0 0,1 0,-1 0,1 0,0 0,-1-1,1 1,0 0,0 0,0-1,0 1,1 0,7 1,1 0,-1-1,1 0,0 0,-1-1,1 0,0-1,0 0,0-1,0 0,-1 0,1-1,0-1,-1 1,1-2,32-4,-28 6,-5-1,0 1,0 0,0 0,0 1,0 0,0 1,1 0,-1 1,0 0,0 0,0 0,0 2,0-1,0 1,-1 0,1 1,6 3,-14-5,1 1,-1-1,1 0,-1 1,0-1,0 1,0-1,0 1,0-1,-1 1,1 0,-1-1,0 1,1 0,-1 0,-1-1,1 1,0 0,-1 0,1-1,-1 1,0-1,0 1,0 0,0-1,0 0,0 1,-1-1,-44 70,45-71,-27 35,-1-2,-1-1,-2-1,-2-2,0-1,-2-2,-35 20,-26 15,90-54</inkml:trace>
  <inkml:trace contextRef="#ctx0" brushRef="#br0" timeOffset="20554.735">12757 2359,'-9'43,"-9"33,0 14,2-4,4-11,4-15,4-7,2-8,1-6,2-6,-1-4,1-1,0-1,-1-1,-4-4,-2-1,-1-4</inkml:trace>
  <inkml:trace contextRef="#ctx0" brushRef="#br0" timeOffset="20805.321">12390 2839,'39'-10,"26"-8,13 0,-3 2,-9-1,-12 3,-9 3,-8 4,-5 3,-4 3,-6 0</inkml:trace>
  <inkml:trace contextRef="#ctx0" brushRef="#br0" timeOffset="21176.243">13208 2726,'-43'25,"1"2,0 2,3 2,0 2,2 1,-25 32,58-64,1 1,1-1,-1 1,0 0,1 0,-1 0,1 0,0 0,0 1,0-1,0 1,1-1,0 1,-1 0,1-1,0 1,1 0,-1 0,1 0,0 0,0 0,0 0,0-1,1 1,-1 0,1 0,0 0,0 0,1-1,-1 1,1-1,-1 1,1-1,1 1,-1-1,0 0,1 0,-1 0,1 0,0-1,1 2,9-2,-1-1,0 0,0-1,1 0,-1-1,0 0,0-1,1 0,-2-1,1-1,0 0,-1 0,1-1,-1 0,0-1,-1-1,0 1,0-2,0 1,-1-1,4-5,141-158,-130 154,-17 38,-18 113,16-114</inkml:trace>
  <inkml:trace contextRef="#ctx0" brushRef="#br0" timeOffset="21552.407">13435 3149,'199'-266,"-152"233,-47 73,-3-34,0-1,1 1,0 0,0 0,0 0,1 0,0 1,0-1,0 0,1 1,0-1,0 0,1 1,0-1,0 0,0 0,1 0,0 1,0-2,0 1,1 0,0 0,0-1,1 1,-1-1,1 0,0 0,1-1,-1 1,1-1,0 0,0 0,0 0,0-1,3 1,0-1,0-1,0 0,0-1,0 0,0 0,0-1,1 0,-1 0,0-1,0 0,1-1,-1 1,0-2,-1 1,1-1,0 0,-1-1,1 0,-1 0,0 0,0-1,-1 0,9-7,-1-1,-1 0,0-1,-1-1,0 0,-1 0,-1-1,0 0,0-3,-1 0</inkml:trace>
  <inkml:trace contextRef="#ctx0" brushRef="#br0" timeOffset="21805.145">14338 2330,'-5'34,"-1"25,-5 12,-1-1,3-7,2-10,2-10,3-6,0-5,2-4,1-1,-1 0,0-1,6 1,0 0,0-5</inkml:trace>
  <inkml:trace contextRef="#ctx0" brushRef="#br0" timeOffset="22037.573">13971 2726,'38'-15,"32"-4,9 0,-4 5,-10 3,-11 4,-11 4,-7 2,-10 1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1:10.74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183 14,'-38'-5,"-13"3,7 3,16 0,13-5,8-1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1:09.6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68,'-3'54,"-2"0,-3 0,-11 40,7-37,1 52,11-106,1 1,-1 0,1 0,-1-1,1 1,0 0,0-1,1 1,-1-1,1 1,-1-1,1 0,0 0,0 0,1 0,-1 0,1 0,-1 0,1-1,0 1,0-1,0 0,0 0,1 0,-1 0,0-1,2 1,6 0,1-1,0 0,0-1,0 0,0-1,-1 0,1-1,0 0,-1-1,1-1,-1 1,0-2,0 1,-1-2,1 1,-1-1,0-1,-1 0,1 0,-1-1,-1 0,0-1,0 0,5-7,11-9,0-1,-2-1,0-1,-2 0,-2-2,0 0,-2-1,-1-1,-2-1,4-16,-16 25,-14 28,-2 21,2 0,0 1,2 0,1 1,1 0,1 1,0 6,4-19,2 1,0 0,0-1,1 1,1 0,1-1,0 1,1 0,1-1,4 14,-5-22,0 0,1 0,0 0,0-1,1 1,0-1,0 0,0 0,1 0,0 0,0-1,0 0,1 0,0 0,0-1,0 1,0-2,1 1,-1-1,1 0,0 0,0 0,5 0,-2-1,1-1,-1 0,0 0,1-1,-1-1,0 0,1 0,-1-1,0 0,0-1,0 0,0 0,-1-1,1-1,-1 0,0 0,0 0,0-2,142-126,-151 133,60-63,-3-2,-2-3,28-48,-3 5,-79 109,-1 0,1 0,0 1,0-1,1 0,-1 1,0-1,0 1,1-1,-1 1,1-1,0 1,-1 0,1 0,0 0,-1 0,1 0,0 0,0 0,0 1,0-1,0 1,0-1,0 1,0 0,0 0,0 0,0 0,0 0,0 0,0 1,0-1,0 0,0 1,0 0,0-1,0 1,0 0,0 0,-1 0,1 1,0-1,-1 0,1 0,-1 1,2 1,1 9,0 1,-1 0,-1 0,0 0,0 0,-1 0,-1 0,0 0,-1 0,-2 9,1 18,0 188,1-220,0-1,-1 1,0 0,0-1,0 1,-1-1,0 0,-1 0,1 0,-1 0,-1 0,1-1,-1 0,0 0,-1 0,0-1,1 0,-1 0,-1 0,1 0,-1-1,0-1,0 1,0-1,0 0,-1 0,1-1,-1 0,0-1,1 1,-4-1,-30-14,41 12,-1 1,1-1,-1 1,1-1,-1 1,1-1,-1 0,1 1,0-1,-1 0,1 1,0-1,0 0,-1 1,1-1,0 0,0 1,0-1,0 0,0 1,0-1,0 0,0 0,0 1,0-1,1 0,-1 1,0-1,0 0,1 1,-1-1,0 0,1 1,-1-1,0 1,1-1,-1 1,1-1,-1 1,1-1,-1 1,1-1,0 1,-1-1,1 1,0 0,-1 0,1-1,0 1,-1 0,1 0,0 0,-1 0,1-1,0 1,0 0,-1 0,16-4,0 0,0 1,0 1,0 0,0 1,0 1,0 0,13 2,11 0,-14-3,1-1,-1-1,1-2,-1 0,0-2,-1 0,1-2,-2-1,1-1,4-4,225-147,-230 145,-13 10,-1-1,0 0,0 0,-1-1,0 0,0-1,-1 0,0 0,-1-1,0 0,-1 0,0 0,-1-1,0 0,0-4,-4 14,0 0,-1 0,0 0,1 1,-1-1,0 0,0 0,0 0,0 0,-1 0,1 0,0 1,-1-1,0 0,1 0,-1 1,0-1,0 0,0 1,0-1,0 0,0 1,0-1,0 1,-1 0,1-1,0 1,-1 0,1 0,-1 0,0 0,1 0,-1 0,0 1,0-1,1 1,-1-1,0 1,0-1,0 1,-1 0,-2 0,0 0,0 0,0 0,0 1,0 0,0 0,1 1,-1-1,0 1,1 0,-1 0,1 0,0 1,-1 0,-2 2,2-1,0 1,0 0,0 0,1 0,-1 0,1 1,0 0,1 0,-1 0,1 0,1 0,-1 1,1-1,0 1,0 0,1 0,0-1,0 1,1 0,0 0,0 0,1 0,-1 0,2 2,-2 0,1 1,1 0,-1 0,2 0,-1-1,1 1,1-1,0 0,0 0,1 0,0-1,0 1,1-1,0 0,0-1,1 0,0 0,0 0,1-1,0 0,0 0,1-1,-1 0,1 0,0-1,0 0,8 1,-4-4,1 0,-1-1,0-1,0 0,1-1,-1-1,0 0,-1 0,1-2,-1 1,0-1,0-1,0 0,0-1,-1-1,-1 1,1-1,-1-1,0-1,42-33,2 3,2 1,1 3,56-25,-98 53,-13 7,-1-1,1 1,-1-1,1 1,-1-1,1 1,0 0,0 0,0 0,0 0,0 0,0 0,0 1,0-1,0 1,0-1,0 1,0 0,0-1,0 1,1 1,-1-1,0 0,0 0,0 1,0-1,0 1,0 0,0-1,0 1,0 0,0 0,0 0,0 1,-1-1,1 0,0 1,-1-1,1 1,-1-1,0 1,1 0,-1 0,3 15,-1 1,-1-1,0 0,-1 1,-1-1,-1 0,0 1,-3 6,-23 111,27-135,1 1,0 0,0-1,0 1,0-1,0 1,1-1,-1 0,0 1,0-1,0 0,0 0,0 0,0 0,1 0,-1 0,0 0,0 0,0 0,0-1,0 1,0 0,0-1,0 1,0-1,0 1,0-1,0 0,0 1,0-1,0 0,0 1,0-1,-1 0,1 0,0 0,-1 0,1 0,-1 0,1 0,-1 0,1 0,-1 0,1 0,-1-1,5-2,118-119,74-42,-147 137,-49 28,0-1,0 1,0 0,0 0,1 0,-1 0,0-1,0 1,0 1,0-1,0 0,0 0,1 0,-1 1,0-1,0 0,0 1,0-1,0 1,0-1,0 1,0 0,0-1,0 1,-1 0,1 0,0 0,0-1,-1 1,1 0,0 0,-1 0,1 0,-1 0,1 0,-1 0,0 1,1-1,-1 0,0 0,0 0,0 0,0 0,0 0,0 1,0 0,-24 116,21-100,0 0,1 0,2 1,-1-1,2 0,1 0,3 18,-5-35,0 0,0 0,0 0,0-1,1 1,-1 0,0 0,1-1,-1 1,0 0,1-1,-1 1,1 0,-1-1,1 1,-1-1,1 1,-1-1,1 1,0-1,-1 1,1-1,0 1,-1-1,1 0,0 1,0-1,-1 0,1 0,0 0,0 0,0 1,-1-1,1 0,0 0,0-1,-1 1,1 0,0 0,0 0,0 0,-1-1,1 1,0 0,-1-1,1 1,0 0,0-1,9-7</inkml:trace>
  <inkml:trace contextRef="#ctx0" brushRef="#br0" timeOffset="666.804">3726 12,'-44'27,"-26"16,2 2,1 3,-32 34,91-76,0 1,0 1,0-1,1 1,0 1,1-1,0 1,0 0,1 0,0 1,1 0,0 0,0 0,1 0,0 1,1-1,0 1,1-1,0 1,1 0,0-1,0 1,2 0,-1-1,1 1,0-1,1 1,1-1,-1 0,2 0,0 1,-2-8,-1 0,1 1,0-1,0-1,1 1,-1 0,1-1,-1 0,1 0,0 0,0 0,0 0,0-1,0 0,0 0,0 0,0 0,0 0,1-1,-1 0,0 0,0 0,1-1,-1 1,0-1,0 0,0 0,0 0,0-1,0 0,1 0,116-70,-76 31,-2-2,-2-1,-2-3,22-36,36-74,-97 156,0 1,0-1,0 1,0-1,0 1,0-1,1 1,-1 0,0-1,0 1,0-1,1 1,-1-1,0 1,0 0,1-1,-1 1,0 0,1-1,-1 1,1 0,-1-1,0 1,1 0,-1 0,1 0,-1-1,1 1,-1 0,1 0,-1 0,0 0,1 0,-1 0,1 0,-1 0,1 0,-1 0,1 0,-1 0,1 0,-1 0,1 0,-1 1,1-1,-1 0,0 0,1 0,-1 1,1-1,-1 0,0 1,1-1,-1 0,0 1,1-1,-1 1,10 30,-6-17,116 387,-97-313,-7-41,-3 1,-1 1,-3 0,-2 0,-2 1,-2 0,-2 0,-2 0,-5 23,2-56,0-1,-2 1,1-1,-2 0,0-1,-1 0,-1 0,0-1,-1 0,0 0,-1-1,-1 0,0-1,0-1,-1 0,-1 0,0-1,0-1,-1-1,0 0,-1 0,0-2,-16 5,25-10,-1 0,1-1,-1 0,1 0,-1 0,1-1,0-1,-1 1,1-1,0 0,0-1,0 1,0-2,0 1,1-1,-1 0,1 0,0 0,0-1,1 0,-1 0,1-1,1 0,-1 0,-3-5,2 2,0 0,1-1,0 0,0 0,1 0,1 0,0-1,0 1,1-1,0 0,1 0,0 0,1 0,0 0,1 0,0 0,1-4,5-7,2 1,0 0,1 0,1 1,1 0,0 1,2 1,0 0,1 0,1 2,1 0,0 1,1 0,0 2,1 0,9-4,80-33,-90 40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1:19.1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287 563,'-27'16,"1"1,1 1,0 1,2 1,0 1,1 1,2 1,0 1,1 1,2 0,-8 16,22-35,1 0,0 1,0-1,0 1,1 0,0 0,0-1,1 1,0 0,0 0,0 0,1 0,0-1,1 1,-1 0,1-1,0 1,1-1,0 0,0 0,0 0,1 0,-1 0,4 2,3 4,0 0,0-1,2 0,-1-1,1 0,1-1,0 0,0-1,0-1,7 3,37 3,-32-15</inkml:trace>
  <inkml:trace contextRef="#ctx0" brushRef="#br0" timeOffset="286.249">626 761,'-32'42,"2"3,2 0,2 1,-6 19,29-60,-1 1,1-1,0 1,1 0,-1 0,1-1,0 2,1-1,-1 0,1 0,1 0,-1 1,1-1,0 0,0 1,1-1,0 0,0 0,0 0,1 1,0-1,0 0,1-1,-1 1,1 0,0-1,1 0,0 1,-1-1,2-1,-1 1,0-1,2 1,1-2,-1 0,2 0,-1-1,0 0,1-1,-1 1,0-1,1-1,0 1,-1-1,1-1,-1 0,1 0,-1 0,1-1,-1 0,0 0,0 0,0-1,5-4,7-2,-1 0,-1-2,0 0,-1-1,0-1,0 0,2-5,-7 7,0-1,0-1,-1 1,-1-2,0 1,-1-1,0-1,-2 1,1-1,-2-1,0 1,0-1,-1-2,-5 11,0 1,0-1,0 1,0 0,-1-1,0 1,-1 0,1 0,-1 0,0 0,-1 1,0-1,1 1,-2 0,1 0,0 0,-1 1,0-1,0 1,-1 0,1 1,-1-1,1 1,-1 0,0 1,-1-1,1 1,0 0,0 1,-1 0,1 0,-1 0,1 0,-1 1,0 0,1 1,-1 0,1 0,-6 1,-6 5</inkml:trace>
  <inkml:trace contextRef="#ctx0" brushRef="#br0" timeOffset="768.236">909 1241,'230'-228,"-216"212,118-156,-132 173,1-1,-1 1,0-1,0 0,0 1,0-1,1 1,-1-1,0 0,1 1,-1-1,0 0,0 1,1-1,-1 0,1 1,-1-1,0 0,1 0,-1 0,0 1,1-1,-1 0,1 0,-1 0,1 0,-1 0,1 0,-1 0,0 0,1 0,-1 0,1 0,-1 0,1 0,-1 0,1 0,-1 0,0 0,1-1,-1 1,1 0,-1 0,0 0,1-1,-1 1,0 0,1-1,-1 1,0 0,1-1,-1 1,0 0,0-1,1 1,-1-1,0 1,0-1,-3 41,0-27,1 0,1 0,0 0,1 0,0 0,1 0,0 0,1 0,1 0,0 1,-2-11,0 0,0 1,0-1,0 0,1 1,-1-1,1 0,0 0,0 0,0 0,0-1,1 1,-1-1,1 1,0-1,-1 0,1 0,0 0,0 0,0 0,1-1,-1 1,0-1,1 0,-1 0,1 0,-1-1,1 1,-1-1,1 0,-1 0,1 0,-1 0,1-1,-1 1,1-1,-1 0,1 0,-1 0,9-4,-1-1,0-1,0 1,0-2,-1 1,0-2,-1 1,0-1,0 0,-1-1,0 0,0-1,-1 1,-1-2,0 1,4-11,1-39,-16 45</inkml:trace>
  <inkml:trace contextRef="#ctx0" brushRef="#br0" timeOffset="1137.16">2150 563,'-269'153,"266"-152,0-1,0 2,0-1,1 0,-1 1,0-1,1 1,-1 0,1-1,0 1,0 0,0 1,0-1,0 0,0 1,0-1,1 1,-1-1,1 1,0 0,0-1,0 1,0 0,0 0,1 0,-1 0,1 0,0 0,-1 0,2 0,-1 0,0 0,0 0,1 0,0 0,0 0,0-1,1 4,5-1,1 0,1 0,-1 0,1-1,-1 0,1-1,0 0,0-1,1 1,-1-2,0 1,1-1,5-1,26 6,68 29,-107-35,0 1,1 1,-1-1,0 0,0 1,0-1,0 1,0-1,0 1,0 0,0 0,-1 0,1 0,-1 0,1 0,-1 0,0 1,0-1,0 1,0-1,0 0,-1 1,1-1,-1 1,0 0,1-1,-1 1,0-1,-1 1,1-1,0 1,-1-1,1 1,-1-1,0 1,0-1,0 1,0-1,0 0,0 0,-1 1,-9 9,0 0,-1 0,0-1,-1-1,0 0,-1 0,0-2,0 0,-1 0,0-1,0-1,-16 4,-84 12,91-21</inkml:trace>
  <inkml:trace contextRef="#ctx0" brushRef="#br0" timeOffset="1768.548">2121 958,'32'10,"0"-2,0-2,1 0,0-3,0 0,0-2,0-2,0-1,-1-1,7-3,-29 6,1-1,-1 0,1-1,-1 0,0 0,0-1,0-1,0 0,-1 0,1-1,-1 0,0 0,-1-1,1-1,-1 1,0-1,-1 0,0-1,0 0,0 0,-1-1,-1 1,1-1,-1-1,-1 1,0-1,2-4,-6 8,-1 1,0 0,0 0,0 0,0 0,-1 0,0 0,0 0,0 0,-1 1,1-1,-1 1,0 0,0 0,-1 0,1 0,-1 0,0 1,0-1,0 1,0 0,-1 0,1 1,-1 0,0-1,0 1,0 1,0-1,0 1,0 0,0 0,0 0,0 1,-1 0,1 0,0 0,0 1,0-1,-1 1,1 0,0 1,0-1,0 2,-14 1,1 2,0 0,0 1,0 1,1 0,0 2,1 0,0 0,1 2,0 0,1 0,0 2,1 0,0 0,1 1,1 1,0 0,1 0,-3 9,12-21,-1-1,1 0,0 1,0-1,1 1,-1-1,1 1,-1-1,1 1,1 0,-1-1,0 1,1-1,-1 1,1-1,0 1,1-1,-1 0,0 1,1-1,0 0,0 0,0 0,0 0,0 0,0-1,1 1,-1 0,1-1,0 0,0 0,0 0,0 0,0 0,0-1,3 2,6 2,-1 1,1-2,-1 0,1 0,1-1,-1 0,0-1,1-1,-1 0,5 0,11-5,-1 0,1-2,-1 0,0-2,0-1,-1-2,22-11,-18 5,0-2,-2-1,0-1,-1-1,-1-1,-1-2,-2 0,0-2,5-9,-18 24,-1-1,1 0,-2 0,0 0,-1-1,0-1,-1 1,0-1,-2 0,1 0,-2-1,1-11,-3 26,-1-1,0 1,0-1,0 0,0 1,0-1,0 1,0-1,-1 1,1-1,0 1,-1 0,1-1,-1 1,0-1,1 1,-1 0,0-1,0 1,0 0,0 0,0 0,0 0,0 0,0 0,-1 0,1 0,0 0,0 1,-1-1,1 0,-1 1,1-1,0 1,-1-1,1 1,-1 0,1 0,-1 0,1 0,-1 0,0 0,1 0,-1 0,1 0,0 1,-1-1,1 1,-1-1,1 1,-1-1,1 1,0 0,0 0,-1 0,1 0,0 0,0 0,0 0,0 0,0 0,0 0,0 1,-3 1,0 0,1 0,-1 1,1 0,0-1,0 1,0 0,1 0,0 0,-1 1,1-1,1 1,-1-1,1 1,-1-1,1 1,1 0,-1 0,1 0,-1-1,1 1,1 0,-1 0,1 0,0-1,0 1,0 0,1-1,-1 1,1-1,0 1,1-1,-1 0,1 0,0 0,0 0,52 44,-49-45,-1 0,1 0,-1 1,0-1,0 1,-1 0,1 1,-1-1,0 1,0 0,0 0,-1 0,0 0,0 0,0 1,0 0,-1-1,0 1,0 0,-1 0,0 0,0 1,0-1,0 6,-60 123,59-118,5-5</inkml:trace>
  <inkml:trace contextRef="#ctx0" brushRef="#br0" timeOffset="2123.937">3335 619,'153'369,"-105"-289,-46-79,-1 1,1-1,-1 0,1 1,-1-1,1 0,0 0,0 0,-1 0,1 0,0 0,0-1,0 1,0 0,0-1,0 0,0 1,0-1,0 0,0 0,0 0,0-1,0 1,1 0,-1-1,-1 1,1-1,0 0,0 1,0-1,0 0,0 0,-1 0,1-1,0 1,-1 0,1-1,-1 1,1-1,-1 1,1-2,91-141,-34 40,-42 78,2 1,1 1,0 1,2 0,0 2,4-2,-7 9</inkml:trace>
  <inkml:trace contextRef="#ctx0" brushRef="#br0" timeOffset="2854.189">4126 675,'-2'6,"1"0,-1-1,0 1,0-1,-1 1,0-1,0 0,0 0,0 0,-1-1,0 1,0-1,0 0,-4 4,-1 0,-34 35,30-32,0 1,1 0,0 1,1 1,1-1,0 2,0-1,2 1,0 1,-1 2,9-15,-1 0,1-1,0 1,0 0,0 0,0-1,1 1,-1 0,1-1,-1 1,1 0,0-1,0 1,0-1,0 1,1-1,-1 0,1 1,-1-1,1 0,0 0,0 0,0 0,0-1,0 1,0 0,0-1,1 1,-1-1,1 0,-1 0,1 0,-1 0,1 0,0-1,-1 1,1-1,0 1,-1-1,1 0,0 0,0-1,-1 1,1 0,0-1,-1 0,1 1,-1-1,1 0,-1 0,1-1,-1 1,1-1,21-7,-1-1,0-1,0-1,-1-1,-1 0,0-2,17-16,30-20,-2 21,-64 29,0 1,-1 0,1 0,0 0,0 1,0-1,-1 0,1 0,0 1,-1-1,1 1,0 0,-1 0,1-1,-1 1,1 0,-1 0,1 0,-1 0,0 1,1-1,-1 0,0 1,0-1,0 0,0 1,0-1,0 1,-1 0,1-1,0 1,-1 0,1-1,-1 1,0 0,0-1,1 1,-1 0,0 0,3 51,-4-47,1 0,0 0,0 1,1-1,-1 0,1 0,1 0,-1 0,1 0,0-1,0 1,1 0,-1-1,1 1,1-1,-1 0,1 0,1 0,-1-1,1 0,0 0,1 0,-1 0,1-1,-1 0,1-1,0 1,0-1,0 0,1 0,-1-1,0 0,1 0,-1 0,0-1,1 0,-1 0,1-1,-1 0,0 0,1 0,3-2,144-68,-124 50,0-1,-1-2,-1-1,-2-1,0-1,2-5,-4-1,-2-1,-1-1,-1-1,-2 0,-2-1,-1-1,6-28,-4 9,-2-1,-2-1,-4 0,-1-1,-2-33,-21 11,15 80,-1 0,0 0,0 0,0 0,0 1,0-1,0 0,0 1,-1-1,1 1,-1-1,1 1,-1 0,1-1,-1 1,0 0,0 0,1 0,-1 1,0-1,0 0,0 1,0-1,0 1,0-1,0 1,0 0,0 0,0 0,0 0,0 0,0 1,0-1,0 0,0 1,0 0,0-1,-2 2,-3 1,0 1,1 0,-1 0,1 0,-1 1,1 0,1 0,-1 1,1-1,0 1,0 0,1 1,-1-1,1 1,1 0,-1 0,1 0,1 0,-1 1,1 0,-18 156,20-126,2-1,1 1,2-1,1 1,2-2,2 1,1-1,11 22,120 187,-143-245,1 0,0 0,-1 0,1 0,0 0,-1 0,1 0,-1 0,1 0,0 0,-1 0,1 1,0-1,-1 0,1 0,0 0,-1 1,1-1,0 0,0 0,-1 1,1-1,0 0,0 1,-1-1,1 0,0 1,0-1,0 0,0 1,-1-1,1 0,0 1,0-1,0 0,0 1,0-1,0 1,0-1,0 0,0 1,0-1,0 1,0-1,1 0,-1 1,0-1,0 0,0 1,0-1,1 0,-1 1,-31-19,13 4</inkml:trace>
  <inkml:trace contextRef="#ctx0" brushRef="#br0" timeOffset="3098.674">4662 535,'38'-10,"28"-3,6 1,2 2,-8 3,-5 3,-9 2,-2 1,-6 1,-6 0,-3 1,-4-1,-2 1,-2 4,0 1,0 1,-4-2</inkml:trace>
  <inkml:trace contextRef="#ctx0" brushRef="#br0" timeOffset="3265.679">5593 874,'5'9,"1"-1,0-2</inkml:trace>
  <inkml:trace contextRef="#ctx0" brushRef="#br0" timeOffset="3435.218">5593 281,'0'0</inkml:trace>
  <inkml:trace contextRef="#ctx0" brushRef="#br0" timeOffset="3677.447">5818 675,'3'16,"0"0,0 0,1-1,1 0,1 0,0 0,1 0,0-1,1 0,1-1,0 0,1 0,0-1,1 0,1-1,-1 0,3 0,-10-9,1 0,0 0,0-1,0 1,0-1,0 0,0-1,0 1,0-1,0 0,0-1,0 1,0-1,0 0,0 0,0 0,0-1,-1 1,1-1,0-1,-1 1,0 0,1-1,-1 0,0 0,2-3,5-3,-1 0,0-1,-1-1,0 0,0 0,-1 0,-1-1,0 0,1-3,-2 4,0 1,-1-1,-1 0,1 0,-2-1,0 1,0-1,-1 0,0 0,-1 0,-1 0,0 0,0 0,-1 0,-1 0,0 1,-3-11,2 18,0 1,-1-1,0 1,0 0,0-1,0 2,0-1,-1 0,1 1,-1 0,0 0,0 1,1-1,-1 1,0 0,0 0,0 0,-1 1,1 0,0 0,0 0,0 1,0 0,0-1,0 2,0-1,0 1,1-1,-1 1,-4 3,-1-3,-15 5</inkml:trace>
  <inkml:trace contextRef="#ctx0" brushRef="#br0" timeOffset="4097.481">6214 845,'20'-2,"0"0,0-2,0 0,-1-1,1-1,-1-1,-1-1,1-1,-1 0,-1-1,0-1,0 0,-1-2,-1 0,5-6,-20 20,-1 0,1-1,0 1,-1-1,1 1,0 0,-1-1,1 1,0 0,0-1,0 1,-1 0,1-1,0 1,0 0,0-1,0 1,0 0,0 0,0-1,1 1,-1 0,0-1,0 1,0 0,1-1,-1 1,0 0,1-1,-1 1,1-1,-1 1,1-1,-1 1,1-1,-1 1,1-1,-1 1,1-1,-1 0,1 1,0-1,-1 0,1 1,0-1,-1 0,1 0,0 0,-1 0,1 0,0 1,0-1,-1-1,1 1,0 0,-1 0,1 0,0 0,-1 0,1-1,0 1,-1 0,1 0,0-1,-1 1,1 0,-1-1,1 0,2 20,-1-11,1-1,1 0,-1 0,1 0,0 0,1 0,0-1,0 0,0 0,1-1,0 1,0-1,0 0,1-1,-1 1,1-1,0-1,0 1,1-1,-1 0,1-1,-1 0,1 0,0-1,0 0,0 0,0-1,3 2,0-2,0 0,0 0,0-1,0 0,0-1,0 0,0 0,-1-2,1 1,-1-1,0-1,0 0,0 0,-1-1,0 0,0-1,0 0,3-3,-8 6,1 0,0 0,-1 0,0 0,0-1,0 1,-1-1,1 0,-1-1,0 1,-1 0,1-1,-1 1,0-1,-1 0,1 0,-1 0,0 0,-1 0,1 0,-1 0,0 0,-1 0,1 0,-1 0,-1 1,1-1,-1 0,0 0,-1-1,-9-6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1:16.5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0 417,'3'-2,"0"1,0 0,0 0,1 1,-1-1,0 0,0 1,1 0,-1 0,0 0,0 0,1 1,-1-1,0 1,0 0,0 0,1 0,-1 0,0 0,2 2,7 1,2 1,0-1,0 0,1-1,-1 0,1-1,0-1,-1 0,1-1,0-1,-1 0,1-1,-1-1,1 0,-1-1,0 0,0-1,-1-1,1 0,-1-1,-1 0,7-6,-6 3,-1-1,-1 0,1-1,-2-1,0 0,0 0,-1-1,-1 0,0 0,-1-1,0 0,-2 0,0-1,0 0,0-5,-5 16,0 0,0 0,0 0,-1 0,0 0,0 0,0 0,0 0,-1 0,0 0,0 1,0-1,-1 1,1 0,-1-1,0 1,0 0,-1 0,1 1,-1-1,0 1,0 0,0 0,0 0,0 0,-1 1,1 0,-5-2,2 1,-1 0,0 1,1-1,-1 2,0-1,0 1,0 0,0 1,0-1,0 2,0-1,0 1,0 1,0-1,0 1,0 0,-6 4,-4 2,0 1,0 1,1 0,1 1,0 1,0 1,1 0,1 1,0 1,1 0,0 1,2 0,0 1,0 0,2 1,0 0,1 0,1 1,1 0,0 0,2 1,0-1,1 1,1 0,1 0,1 0,0 0,2 0,2 16,3-22,0-1,1 1,1-2,0 1,0-1,1 0,1-1,0 0,1-1,0 0,0 0,1-2,0 0,0 0,1-1,0-1,1 0,-1-1,1 0,0-1,6 0,-6-1,1-1,-1-1,1 0,-1-1,1-1,-1 0,1-1,-1-1,0 0,0-1,0-1,0 0,-1-1,0-1,0 0,-1-1,7-4,24-20,0-1,-2-3,-2-1,10-14,87-127,-91 129,-45 49,0 0,0 0,0 1,-1-1,1 0,0 1,0-1,-1 1,1-1,0 1,-1-1,1 1,0 0,-1-1,1 1,-1-1,1 1,-1 0,0 0,1-1,-1 1,1 0,-1 0,0 0,0-1,0 1,1 0,-1 0,0 0,0 0,0-1,0 1,0 0,-1 0,1 0,0 0,0-1,0 1,-1 0,1 1,-20 199,18-199,1 0,0 0,0 0,1 0,-1 0,0 0,1 1,-1-1,1 0,0 1,-1-1,1 0,0 0,1 1,-1-1,0 0,1 1,-1-1,1 0,0 0,0 0,0 0,0 1,0-1,0 0,0-1,1 1,-1 0,1 0,-1-1,1 1,0 0,-1-1,1 0,0 1,0-1,0 0,0 0,0 0,1 0,-1-1,0 1,0 0,0-1,1 0,-1 1,1-1,8-4,-1 1,0-1,0-1,0 0,-1 0,0-1,0 0,0-1,6-6,7-4,219-182,-228 188,1-3,0 1,1 1,1 0,0 1,1 0,0 2,9-4,-25 12,0 0,0 1,0-1,1 0,-1 1,0 0,0-1,0 1,0 0,1-1,-1 1,0 0,0 0,1 0,-1 0,0 0,0 0,0 1,1-1,-1 0,0 1,0-1,0 1,0-1,1 1,-1-1,0 1,0 0,0-1,0 1,-1 0,1 0,0 0,0 0,0 0,-1 0,1 0,0 0,-1 0,1 0,-1 0,1 0,-1 0,0 1,1-1,-1 0,0 0,0 1,0-1,0 0,0 0,0 1,-13 66,3-38,-1-3,1 1,1 1,2 0,1 0,1 0,1 1,2-1,1 3,1-28,0 1,1-1,-1 0,1 0,0 0,0 0,0 0,0 0,1 0,0 0,0 0,0-1,0 1,0-1,1 1,0-1,-1 0,1 0,1 0,-1 0,0-1,0 1,1-1,0 0,-1 0,1 0,0-1,0 1,0-1,4 1,7-4</inkml:trace>
  <inkml:trace contextRef="#ctx0" brushRef="#br0" timeOffset="719.915">1862 501,'46'-10,"-1"-2,0-2,-1-1,-1-3,-1-1,0-3,5-5,-40 22,0-1,0 0,0 0,-1-1,0 0,0 0,0-1,-1 1,0-1,-1 0,0-1,2-4,-4 10,-1-1,0 1,0-1,0 1,-1-1,1 0,-1 1,0-1,0 1,0-1,0 0,-1 1,1-1,-1 1,0-1,0 1,-1-1,1 1,0 0,-1-1,0 1,0 0,0 0,0 0,-1 1,1-1,-1 0,1 1,-1 0,0-1,0 1,-2-1,0 0,-1 0,0 0,0 1,0 0,0 0,0 0,-1 1,1 0,0 0,-1 0,1 1,-1 0,1 0,-1 1,1 0,0 0,-1 0,1 1,0 0,0 0,0 1,0-1,0 1,-2 2,-9 5,1 1,0 1,1 0,0 1,1 1,0 0,-6 10,2 0,1 1,1 1,1 0,1 1,1 1,2 0,1 0,-6 27,14-48,0-1,0 1,0-1,1 1,0 0,0 0,1-1,0 1,0 0,1 0,0 0,0-1,0 1,1 0,0-1,0 0,0 1,1-1,0 0,1 0,-1 0,1-1,0 1,0-1,1 0,0 0,0 0,0-1,0 0,1 0,-1 0,3 1,3-1,-1 0,1 0,0-1,1 0,-1-1,0 0,1-1,-1 0,1-1,-1 0,1-1,-1 0,0-1,1 0,-1-1,0 0,1-1,176-88,-112 45,-1-3,-3-4,9-13,-53 42,-2 0,-1-2,-1-1,-1 0,-1-2,-2-1,-1-1,-2 0,2-6,-3-45,-16 80,0 1,0 0,0 0,0-1,-1 1,1 0,-1 0,0 0,0-1,0 1,0 0,0 0,0 0,0 1,0-1,-1 0,1 0,-1 1,0-1,1 1,-1-1,0 1,0 0,0-1,0 1,0 0,0 1,0-1,0 0,0 0,0 1,-1-1,1 1,0 0,-1 0,-7 1,0 0,0 1,0 0,1 0,-1 1,1 1,0-1,-1 2,2-1,-1 1,0 1,1-1,0 1,1 1,-1 0,1 0,0 0,1 1,0 0,-4 6,8-12,0 1,1-1,-1 1,1-1,-1 1,1 0,0-1,0 1,0 0,0 0,1 0,-1-1,1 1,0 0,0 0,0 0,0 0,0 0,1 0,-1 0,1 0,0-1,-1 1,1 0,1 0,-1-1,0 1,1-1,-1 1,1-1,0 0,0 1,0-1,0 0,0 0,0 0,1-1,-1 1,0 0,1-1,0 0,-1 1,1-1,0 0,1 0,213 7,-211-8,0-1,0 1,0 1,1-1,-1 1,0 0,0 0,0 1,0 0,0 0,0 0,-1 1,1-1,-1 2,1-1,-1 0,0 1,0 0,-1 0,1 1,-1-1,0 1,0 0,-1 0,1 0,-1 1,0-1,0 1,-1-1,0 1,1 3,-2 2,-1 0,0-1,-1 1,0-1,0 1,-1-1,-1 1,0-1,0 0,-1 0,0-1,-1 1,0-1,-2 3,-15 34,20-44,1 0,0 0,0 0,0 0,0 0,0 0,0 0,1 1,-1-1,1 0,-1 0,1 1,0-1,0 0,0 0,0 1,0-1,1 0,-1 1,1-1,-1 0,1 0,0 0,0 0,0 0,0 0,0 0,1 0,-1 0,0 0,1 0,-1-1,1 1,0-1,0 1,-1-1,1 1,0-1,0 0,0 0,0 0,1 0,1 0,15 3</inkml:trace>
  <inkml:trace contextRef="#ctx0" brushRef="#br0" timeOffset="1553.818">3697 191,'-17'1,"-1"1,1 1,-1 1,1 0,0 1,1 1,-1 1,1 0,0 1,1 1,0 0,0 1,1 0,1 2,-1-1,-9 13,19-18,-1 0,1 0,1 0,-1 0,1 1,0 0,0-1,1 1,-1 0,2 1,-1-1,1 5,0-10,1 0,0 1,0-1,0 0,0 1,1-1,-1 0,1 1,-1-1,1 0,0 0,0 1,0-1,0 0,0 0,0 0,1 0,-1 0,0-1,1 1,0 0,-1-1,1 1,0-1,0 0,0 1,0-1,0 0,0 0,1 0,-1 0,0-1,0 1,1-1,-1 1,0-1,0 0,1 0,-1 0,1 0,9-1,1-1,0-1,-1 0,0 0,0-1,0-1,0 0,-1-1,1 0,-1-1,-1 0,1 0,-2-1,1-1,-1 0,0 0,0 0,0-4,44-35,-40 37,-1-1,1 0,0 1,1 1,0 0,1 1,0 1,0 0,1 1,-1 1,2 0,8-1,-23 6,0 1,0 0,0 0,0 0,0 0,0 0,0 1,0-1,0 1,0-1,0 1,0 0,0-1,0 1,0 0,0 0,-1 1,1-1,0 0,-1 0,1 1,-1-1,1 1,-1 0,0-1,0 1,1 0,-1 0,-1-1,1 1,0 0,0 0,-1 0,1 0,-1 0,1 1,3 81,-4-69,-51 367,39-295,2-9,-3-1,-4 0,-20 54,28-106,-1-2,-1 1,-1-1,-1-1,-1 0,-1-1,-1-1,-3 3,18-22,-1 1,1 0,0-1,-1 0,1 1,-1-1,0 0,1 1,-1-1,0 0,1 0,-1-1,0 1,0 0,0 0,0-1,0 0,0 1,0-1,0 0,0 0,0 0,0 0,0 0,0 0,0-1,0 1,0-1,0 1,0-1,0 0,0 0,0 1,1-1,-1-1,0 1,1 0,-1 0,1-1,-1 1,1-1,0 1,-1-1,1 0,0 1,0-1,0 0,0 0,0 0,1 1,-1-1,1-1,-8-16,2 0,0-1,2 0,0 0,1 0,1-1,1 1,0-1,2 1,0-1,2 1,1-4,-1 4,0 1,2 0,0 0,1 0,1 1,1 0,0 0,2 1,0 0,1 1,0 0,1 0,1 2,0-1,1 2,13-10,11-6,0 3,2 1,1 1,18-5,-41 21</inkml:trace>
  <inkml:trace contextRef="#ctx0" brushRef="#br0" timeOffset="2133.695">4346 163,'-11'36,"3"1,0 0,3 1,1-1,2 1,1 0,3 11,-2-47,0 1,0 0,1-1,-1 1,1 0,0-1,-1 1,1-1,0 1,1-1,-1 0,0 1,1-1,-1 0,1 0,0 0,0 0,-1 0,1 0,0-1,1 1,-1-1,0 1,0-1,1 0,-1 0,1 0,-1 0,1 0,-1 0,1-1,0 1,-1-1,1 0,0 0,-1 0,1 0,0 0,-1-1,1 1,-1-1,1 1,-1-1,1 0,-1 0,2-1,20-9,0-1,-1-1,0-1,-1-1,-1 0,0-2,-2-1,7-7,143-138,-168 161,1 0,-1 1,1-1,0 0,-1 1,1 0,0-1,0 1,0 0,0 0,0 0,0 0,0 0,0 1,0-1,0 0,0 1,0 0,1 0,-1-1,0 1,0 0,1 1,-1-1,0 0,0 1,0-1,0 1,0 0,1-1,-1 1,0 0,0 0,-1 1,1-1,0 0,0 1,-1-1,1 1,0 0,5 16,0 0,-1 1,-1 0,-1 0,0 0,-2 1,0-1,-2 1,0-1,0 1,-3 6,2 18,2 71,2-62,-2 1,-2-1,-3 1,-2-1,-2 0,-2-1,-3 0,-14 35,21-76,1-1,-1 0,-1 0,0-1,0 0,-1 0,0 0,-1-1,0-1,0 1,-9 4,15-9,0-1,-1 0,1 0,0 0,-1-1,0 1,1-1,-1 0,0 0,1 0,-1 0,0-1,0 0,0 0,0 0,0 0,0 0,1-1,-1 1,0-1,0 0,1 0,-1-1,0 1,1-1,-1 0,1 0,0 0,0 0,0-1,0 1,0-1,0 1,1-1,-1 0,-1-3,-1-5,1 0,0 0,1 0,0 0,1-1,0 1,0-1,2 1,-1-1,2 0,-1 1,2-1,-1 1,1-1,1 1,0 0,5-10,7-23,2 2,2 0,1 0,3 2,1 1,2 1,1 1,2 1,2 2,12-11,-19 24</inkml:trace>
  <inkml:trace contextRef="#ctx0" brushRef="#br0" timeOffset="8305.289">1411 1545,'-17'35,"2"1,1 1,1 0,3 1,1 0,1 1,3-1,1 2,0-12,-28 269,26-230,6-51,-1 0,-1 0,0 0,-1-1,0 1,-2-1,1 1,-3 1,4-15,1-5</inkml:trace>
  <inkml:trace contextRef="#ctx0" brushRef="#br0" timeOffset="8620.989">649 1658,'328'-58,"29"12,-59 14,-121 9,-153 18</inkml:trace>
  <inkml:trace contextRef="#ctx0" brushRef="#br0" timeOffset="9084.877">1947 1969,'24'-5,"32"-1,16 0,0 1,-1 1,-10 2,-9 1,-9 1,-7-5,-5-2,-2 2,-2 0,-1 1,0 2,1 1,0-4,1-1,-5 0</inkml:trace>
  <inkml:trace contextRef="#ctx0" brushRef="#br0" timeOffset="9398.331">2342 1658,'-4'53,"-3"27,1 4,1-6,1-8,2-11,1-5,0-8,1-6,1-6,-1-3,0-3,5 0,2-2,4-4,0-1,-1-4</inkml:trace>
  <inkml:trace contextRef="#ctx0" brushRef="#br0" timeOffset="10237.063">3133 1715,'134'330,"-124"-297,-1 0,-2 1,-1 0,-2 0,-1 1,-2-1,-3 25,2-53,-1-1,1 1,0-1,0 1,0-1,1 1,0-1,0 1,0-1,1 1,0-1,0 0,0 0,2 2,-2-7,-1 0,1 0,0 0,0 0,0 0,-1 0,1 0,0-1,0 1,-1 0,1-1,0 0,-1 1,1-1,0 0,-1 0,1 0,-1 0,0 0,1 0,-1-1,0 1,1 0,-1-1,0 1,0 0,0-1,0 0,-1 1,1-1,0-1,2 0,29-45,-3-1,-1-1,20-52,-4 9,10-22,-5-3,13-59,-22 77,-30 91,-3 6</inkml:trace>
  <inkml:trace contextRef="#ctx0" brushRef="#br0" timeOffset="12135.354">4346 1884,'-1'0,"1"0,0-1,-1 1,1-1,0 1,-1-1,1 1,0-1,0 1,-1-1,1 0,0 1,0-1,0 1,0-1,0 1,0-1,0 0,0 1,0-1,0 1,0-1,0 1,0-1,1 0,-1 1,0-1,0 1,0-1,1 1,-1-1,0 1,1-1,-1 1,1 0,-1-1,0 1,1-1,-1 1,1 0,-1-1,1 1,-1 0,1 0,-1-1,1 1,0 0,-1 0,1 0,-1 0,1 0,-1 0,1 0,0 0,-1 0,1 0,-1 0,1 0,40-6,-40 6,371-1,-186-27,-174 28</inkml:trace>
  <inkml:trace contextRef="#ctx0" brushRef="#br0" timeOffset="12388.454">4205 2166,'48'-10,"35"-7,13-6,5 0,-6 0,-9 4,-5 1,-6 2,-7 5,-10 4,-10 3,-13 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1:29.8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586 340,'-25'-1,"0"1,0 2,1 0,-1 1,1 2,-1 0,1 2,1 1,-1 0,1 2,1 1,-15 9,17-7,1 1,0 1,1 0,0 2,1 0,1 1,1 0,1 1,0 1,1 0,2 1,0 1,1 0,1 0,1 0,1 1,1 1,1-1,-1 18,5-34,0 0,0 0,1 0,0 0,0 0,1 0,-1 0,2-1,-1 1,1 0,0 0,0-1,1 1,0-1,0 0,1 1,-1-2,1 1,0 0,1-1,0 0,0 0,0 0,0 0,1-1,-1 0,1 0,0-1,0 1,1-1,-1-1,1 1,-1-1,1 0,3 0,21 0,0-2,0-1,-1-1,1-2,0-1,-1-1,0-2,0-1,-1-1,0-2,-1 0,-1-2,15-11,12 0,-12 5</inkml:trace>
  <inkml:trace contextRef="#ctx0" brushRef="#br0" timeOffset="313.734">981 509,'-35'30,"1"3,2 1,1 1,2 2,2 0,1 2,-6 16,29-51,0 1,0 0,1-1,-1 1,1 0,1 1,-1-1,1 0,0 0,0 1,0-1,1 1,0-1,0 0,0 1,1-1,-1 1,1-1,1 0,-1 1,1-1,0 0,0 0,0 0,1-1,0 1,0 0,0-1,0 0,1 0,0 0,-1 0,2 0,-1-1,0 0,2 2,12 2,0-1,0 0,0-1,1-1,0-1,-1-1,1 0,0-2,0 0,0-1,0-1,0 0,0-2,-1 0,0-1,0-1,13-6,24-6,0-3,-1-2,-2-3,24-16,-58 31,-1 0,0-2,-1 0,0 0,-1-2,0 0,-1 0,-1-2,-1 1,0-2,-1 0,-1 0,0-1,0-4,-7 17,-1 0,0 0,0 0,0-1,-1 1,0 0,0-1,-1 1,0 0,0-1,0 1,-1 0,0-1,0 1,0 0,-1-1,0 1,0 0,-1 0,0 1,0-1,0 1,0-1,-1 1,0 0,0 0,-1 0,1 1,-5-3,0 0,0 2,-1-1,0 1,0 1,-1 0,1 0,-1 1,1 1,-1-1,0 2,0 0,0 0,0 1,0 0,0 1,0 0,0 0,0 2,0-1,0 1,1 1,0 0,-1 0,2 1,-1 1,0-1,1 1,0 1,1 0,-1 0,1 1,1 0,-1 0,-5 10,1 6</inkml:trace>
  <inkml:trace contextRef="#ctx0" brushRef="#br0" timeOffset="780.216">1687 932,'131'-100,"-66"44,-32 30,-1-2,-1-2,-2-1,-1-1,21-32,12-6,-61 111,-37 159,35-192,1 0,0 0,0 0,1 0,-1 1,2-1,-1 0,2 0,-1 0,1 0,0 0,0 0,1 0,0 0,1-1,-1 0,1 1,1-1,-1-1,1 1,1-1,-1 0,1 0,0 0,0-1,1 0,0 0,0-1,0 0,0 0,5 2,-2-4,1 0,-1-1,1-1,0 1,-1-2,1 1,-1-1,1-1,-1 0,1-1,-1 0,0 0,0-1,0 0,-1-1,0 0,6-4,11-8,-1-1,0-1,-1-2,-1 0,7-10,-16 17,0-1,-1 0,-1-1,0 0,-1-1,-1-1,-1 1,0-1,-1-1,-1 0,-1 0,-1 0,0-1,-2 0,0 1,0-8,-4-34,1 35</inkml:trace>
  <inkml:trace contextRef="#ctx0" brushRef="#br0" timeOffset="1236.003">3267 142,'-272'194,"217"-135,55-58,0 0,-1 0,1 0,0 0,0 0,-1 0,1 0,0 0,0 0,0 1,0-1,0 0,1 0,-1 0,0 0,0 0,1 0,-1 0,0-1,1 1,-1 0,1 0,0 0,-1 0,1 0,0-1,-1 1,1 0,0 0,0-1,-1 1,1-1,0 1,0-1,0 1,0-1,0 1,0-1,0 0,0 1,0-1,0 0,0 0,0 0,0 0,0 0,1 0,57 2,-53-2,234-6,-236 6,0 0,0 0,0 0,0 1,0-1,0 1,0 0,0 1,0-1,0 1,0-1,-1 1,1 0,-1 1,1-1,-1 1,0-1,0 1,0 0,0 0,-1 0,1 0,-1 1,0-1,1 1,-2-1,1 1,0 0,-1 0,0 0,0 0,0 0,0 0,-1 0,1 0,-1 0,0 0,0 0,-1 0,1 1,-1-1,0 0,0 0,0 0,-2 3,-11 18,-1 0,-1-2,0 0,-2 0,-1-2,-1 0,-1-2,0 0,-9 5,-262 189,291-214,6-6</inkml:trace>
  <inkml:trace contextRef="#ctx0" brushRef="#br0" timeOffset="1532.376">4029 1,'-47'80,"3"2,3 3,5 0,-12 46,29-63,3 0,4 1,-2 36,8-55,5-47,-18 83,18-83,0 0,0-1,0 1,-1-1,1 0,0 1,-1-1,0 0,1 0,-1 0,0 0,0 0,0-1,0 1,-1 0,1-1,0 0,-1 1,1-1,-1 0,1 0,-1 0,1-1,-1 1,0-1,1 1,-1-1,0 0,-2 0,-16-3</inkml:trace>
  <inkml:trace contextRef="#ctx0" brushRef="#br0" timeOffset="1780.79">3493 481,'43'-15,"29"-8,7-2,-1 4,-8 6,-12 5,-11 4,-8 3,-6 3,-4 0,-2 6,-1 2,0-1,0 3,-4 1</inkml:trace>
  <inkml:trace contextRef="#ctx0" brushRef="#br0" timeOffset="2452.945">4453 537,'-13'11,"-71"60,3 4,-45 55,85-57,40-71,0 0,1 0,-1-1,1 1,-1 0,1 0,0 0,0 0,0 0,0 0,0 0,1 0,-1 0,0 0,1 0,-1 0,1 0,0-1,0 1,0 0,0 0,0-1,0 1,0-1,0 1,1-1,-1 1,1-1,-1 0,1 1,-1-1,1 0,0 0,-1 0,1-1,0 1,0 0,0-1,1 1,8 0,1-1,-1 0,1-1,-1-1,0 1,0-2,1 0,-1 0,-1-1,1 0,0-1,-1 0,0 0,0-1,-1-1,0 0,0 0,0-1,173-137,-180 142,0 0,1 1,-1-1,1 1,-1 0,1 0,0 0,0 0,0 0,0 1,0-1,0 1,1 0,-1 0,0 0,1 0,-1 0,1 1,-1 0,1 0,-1 0,1 0,-1 0,1 1,-1-1,0 1,1 0,-1 0,0 0,1 1,-1-1,0 1,0-1,0 1,0 0,-1 1,1-1,0 0,0 1,38 100,-30-77,-11-24,0 0,0 1,1-1,-1 0,0 0,1 1,0-1,0 0,0 0,0 0,0 0,0 0,0 0,0 0,1 0,-1-1,1 1,-1 0,1-1,0 1,0-1,0 0,0 0,0 0,0 0,0 0,0 0,0 0,0 0,0-1,1 1,-1-1,0 0,0 0,1 0,-1 0,0 0,1 0,-1 0,0-1,2 0,123-72,-52 22,-39 30,-25 13,0 1,1 0,0 1,0 0,1 1,-1 0,1 1,0 1,0 0,-11 3,-1 1,0 0,0-1,0 1,0 0,0 0,0 0,0 0,0 0,0 0,0 0,0 0,0 0,-1 1,1-1,0 0,-1 0,1 1,-1-1,0 0,1 1,-1-1,0 0,0 1,0-1,0 0,0 1,0-1,0 1,0-1,0 0,-1 1,1-1,-1 0,1 1,-1-1,1 0,-1 0,0 0,0 1,1-1,-1 0,0 0,0 0,0 0,0 0,0 0,-1-1,1 1,-5 13,-12 73,18-84,1-1,-1 1,0-1,0 1,1-1,0 1,-1-1,1 1,0-1,0 0,0 1,1-1,-1 0,0 0,1 0,-1 0,1 0,0 0,0-1,0 1,0 0,0-1,0 0,0 1,0-1,1 0,-1 0,0 0,1 0,-1-1,1 1,-1-1,1 1,15-1,0 0,0-2,0 0,0 0,0-2,0 0,-1-2,0 0,0 0,-1-2,1 0,-1-1,-1 0,0-1,0-1,-1 0,-1-1,2-3,0 3,0 0,-1-1,0-1,-1 0,-1-1,0-1,-1 0,-1 0,0-1,-1 0,-1-1,-1 0,4-13</inkml:trace>
  <inkml:trace contextRef="#ctx0" brushRef="#br0" timeOffset="2704.09">5919 30,'-25'53,"1"2,4 1,1 0,3 2,3-1,2 2,3 0,2 0,2 21,27 177,-19-207,-8-32</inkml:trace>
  <inkml:trace contextRef="#ctx0" brushRef="#br0" timeOffset="2866.269">5440 622,'39'-20,"36"-10,10-5,1 2,-10 8,-9 8,-10 7,-5 5,-7 3,-6 2,-6 2,-2-1,-3 1,-5-1</inkml:trace>
  <inkml:trace contextRef="#ctx0" brushRef="#br0" timeOffset="3066.926">6399 848,'0'0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5:37.9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577.485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728.994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2977.683">5532 621,'39'-5,"36"-6,15-1,2 1,-5 2,-13-1,-9 0,-6 2,-8 3,-3 1,-10 2</inkml:trace>
  <inkml:trace contextRef="#ctx0" brushRef="#br0" timeOffset="3983.991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7816.614">0 1777,'8'-4,"-1"0,1 1,-1-1,1 1,0 1,0-1,0 1,0 1,1 0,-1 0,0 0,1 1,-1 0,3 1,5-1,176-11,240-45,-53 27,-105 14,109 14,45 0,-33-24,-3-4,184-1,-116 3,-12-2,94-1,-113 20,44-25,426-4,-255 41,-334 22,113 9,-312-46,-88 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6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28 116,'0'0,"-1"0,1 0,0 0,-1 0,1 0,-1 0,1 0,0 0,-1 0,1 0,0 0,-1 0,1 0,0-1,-1 1,1 0,0 0,-1 0,1-1,0 1,0 0,-1 0,1-1,0 1,0 0,-1 0,1-1,0 1,0 0,0-1,0 1,-1 0,1-1,0 1,0-1,0 1,-12 36,6 161,6-194,1 1,-1-1,1 1,0-1,0 1,0-1,0 0,0 0,1 0,-1 1,1-1,0-1,0 1,0 0,0 0,1-1,-1 1,1-1,0 0,-1 0,1 0,0 0,0 0,0-1,0 1,1-1,-1 0,0 0,1 0,-1 0,1 0,-1-1,0 0,1 0,-1 0,1 0,-1 0,1-1,-1 1,1-1,-1 0,0 0,1 0,-1-1,0 1,2-2,10-7,0-1,-1-1,0 0,-1-1,-1 0,0-1,8-12,7-6,-27 31,0 0,1 1,-1-1,1 0,-1 1,0-1,1 1,0-1,-1 1,1-1,-1 1,1-1,0 1,-1 0,1-1,-1 1,1 0,0-1,0 1,-1 0,1 0,0 0,0-1,-1 1,1 0,0 0,0 0,-1 0,1 1,0-1,0 0,-1 0,1 0,0 1,-1-1,1 0,0 0,-1 1,1-1,0 1,-1-1,1 1,-1-1,1 1,-1-1,1 1,-1-1,1 1,-1 0,1-1,-1 1,0 0,0-1,1 2,16 47,-13-36,-4-9,0-1,1 1,-1-1,1 1,0-1,0 0,0 1,1-1,-1 0,1 0,-1 0,1 0,0 0,1 0,-1-1,0 1,1-1,-1 1,1-1,0 0,0 0,0 0,0 0,0-1,0 1,0-1,0 0,1 0,-1 0,1 0,-1 0,0-1,1 0,-1 0,3 0,7-8,0-1,-1-1,0 0,0 0,-1-1,0-1,-1 0,-1 0,0-1,0 0,-1-1,-1 0,0 0,-1-1,1-4,-3 9,9-19,-1-1,-1 0,-2 0,-1-1,0-8,-6 27</inkml:trace>
  <inkml:trace contextRef="#ctx0" brushRef="#br0" timeOffset="703.439">762 342,'-103'136,"76"-93,22-34,17-31,119-167,-131 188,1 0,-1 0,0 0,1 0,-1 0,1 1,0-1,-1 0,1 0,0 0,-1 1,1-1,0 0,0 1,-1-1,1 1,0-1,0 1,0-1,0 1,0-1,0 1,0 0,0 0,0-1,0 1,0 0,0 0,0 0,0 0,0 0,0 0,0 1,0-1,0 0,0 0,0 1,0-1,0 1,-1-1,1 1,0-1,0 1,0-1,0 1,-1 0,1-1,0 1,-1 0,1 0,0-1,-1 1,1 0,-1 0,1 0,-1 0,0 0,8 62,-9-58,1 0,-1 0,1 1,0-1,0 0,1 0,0 0,0 0,0 1,0-1,1-1,0 1,0 0,0 0,0-1,1 1,0-1,0 1,0-1,0 0,1-1,0 1,-1-1,1 1,1-1,2 2,-1-6,-1 0,0 0,0-1,0 1,0-1,0 0,0-1,-1 1,1-1,-1 0,1 0,-1 0,0-1,0 1,-1-1,1 0,-1 0,0-1,0 1,0-1,-1 1,1-1,-1 0,0 0,0-3,49-113,-45 103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8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15 392,'-14'0,"21"0,26 0,168-28,42 28,-343-37,87 34,1-1,-1-1,1 0,1-1,-1 0,1-1,0 0,0-1,1 0,0-1,0 0,1 0,0-1,1 0,0-1,-1-3,1 1,1-1,0 1,1-1,1 0,1 0,-1-1,2 1,0-1,1 0,1 0,0 0,0-10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1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3,'3'-1,"0"0,1 1,-1 0,0 0,1 0,-1 0,0 1,1-1,-1 1,0 0,0-1,1 2,-1-1,0 0,0 1,0-1,-1 1,1 0,0 0,0 0,-1 0,0 1,1-1,-1 1,0-1,0 1,0 0,0-1,23 24,-1 1,-1 1,-1 1,-2 0,10 22,-6-13,2-1,1-1,2-1,1-2,10 7,177 160,5 2,13 66,-118-148,-35-51,-65-48,-8-9,0-1,0 0,1-1,1 0,0-1,0 0,1 0,0-1,3 1,34 13,-199-80,-109 24,102 35,178-19,115-52,194-153,-140 86,-164 122,-27 15,1 0,0 0,-1 1,1-1,0 0,0 0,-1 0,1 1,0-1,0 0,-1 0,1 1,0-1,0 0,0 1,-1-1,1 0,0 0,0 1,0-1,0 0,0 1,0-1,0 0,0 1,0-1,0 0,0 1,0-1,0 0,0 1,0-1,0 0,0 1,0-1,0 0,1 1,-1-1,0 0,0 1,0-1,1 0,-1 0,0 1,0-1,1 0,-1 0,0 1,0-1,1 0,-1 0,0 0,1 0,-1 0,0 1,-103 127,-44 191,139-295,13-28</inkml:trace>
  <inkml:trace contextRef="#ctx0" brushRef="#br0" timeOffset="12315.243">1723 1555,'0'-14,"-60"59,-2-3,-2-3,-17 6,-94 59,13-5,-15-1,-92 86,95-71,-58 17,50-32,98-50,155-131,-43-47,34-126,-36 200,9 84,35 69,-5 3,13 33,45 25,-122-158,0 1,0-1,0 1,0-1,0 1,0-1,0 1,-1 0,1 0,0-1,0 1,-1 0,1 0,0 0,-1 0,1 0,-1 0,1 0,-1 0,1 0,-1 0,0 0,1 0,-1 0,0 0,0 0,0 0,0 0,0 1,0-1,0 0,0 0,-1 0,1 0,0 0,-1 0,1 0,0 0,-1 0,1 0,-1 0,0 0,1 0,-1 0,0 0,0-1,1 1,-1 0,0-1,0 1,0 0,0-1,0 1,0-1,-16 3,-1 0,1-2,-1 0,1-1,-1-1,1 0,-1-2,1 0,-17-5,-26-3,-52 4,88 7</inkml:trace>
  <inkml:trace contextRef="#ctx0" brushRef="#br0" timeOffset="14544.648">396 1385,'2'27,"1"-1,1 1,1-1,1 0,2 0,0-1,2 0,11 21,-21-44,1 1,-1-1,1 0,0 0,0 0,0 0,0 0,0 0,0 0,1 0,-1 0,1 0,-1-1,1 1,0 0,-1-1,1 0,0 1,0-1,0 0,0 0,0 0,0 0,0-1,1 1,-1 0,0-1,0 1,1-1,-1 0,0 0,1 0,-1 0,0 0,0-1,1 1,-1-1,0 1,0-1,0 0,1 0,-1 0,0 0,0 0,0 0,-1-1,1 1,0-1,1 0,44-93,-46 94,1 0,-1 1,0-1,0 1,1 0,-1-1,0 1,1 0,-1 0,1-1,-1 1,0 0,1 1,-1-1,1 0,-1 0,0 0,1 1,-1-1,0 1,1-1,-1 1,0 0,0-1,0 1,1 0,-1 0,0 0,0 0,0 0,0 0,-1 0,1 0,0 0,0 0,-1 1,1-1,0 1,9 7,-8-6,1-1,-1 0,0 0,1 0,-1-1,1 1,0-1,0 1,-1-1,1 0,0 0,0 0,0 0,0-1,0 1,0-1,1 0,-1 0,0 0,0 0,0 0,0-1,0 1,0-1,0 0,0 0,0 0,0 0,-1-1,1 1,0-1,-1 0,1 1,-1-1,0 0,1 0,-1-1,0 1,0 0,0-1,-1 0,2-1,3-12,-1 0,0 0,-1 0,-1 0,-1-1,0 1,-1-1,-1 0,0 1,-2-1,-1-7,1-28,-16-72,1 45,16 73</inkml:trace>
  <inkml:trace contextRef="#ctx0" brushRef="#br0" timeOffset="15070.094">989 1215,'17'181,"-17"-178,0 0,0 0,0 0,0 0,0 1,1-1,0 0,-1 0,1 0,0 0,1 0,-1 0,0 0,1 0,0-1,-1 1,1 0,0-1,0 0,1 1,-1-1,0 0,1 0,0 0,-1 0,1-1,0 1,0-1,0 0,0 1,0-1,0-1,0 1,0 0,0-1,0 1,1-1,-1 0,0 0,0-1,0 1,3-1,1-3,0-1,0 0,-1-1,1 1,-1-1,-1 0,1-1,-1 1,0-1,0 0,0-2,6-10</inkml:trace>
  <inkml:trace contextRef="#ctx0" brushRef="#br0" timeOffset="15345.489">848 1442,'19'-20,"11"-5,1-4,0 3,-1 1,-1 5,0 1,0 4,-5 4</inkml:trace>
  <inkml:trace contextRef="#ctx0" brushRef="#br0" timeOffset="17483.955">340 1188,'-13'-7,"32"-7,-16 12,131-71,62-37,-77 37,-119 73,0 0,-1 0,1 0,-1 0,1 0,0 0,-1 0,1 0,0 0,-1 0,1 0,-1 0,1 0,0 0,-1 0,1 0,0 0,-1-1,1 1,0 0,-1 0,1 0,0-1,0 1,-1 0,1-1,0 1,0 0,-1 0,1-1,0 1,0 0,0-1,-1 1,1 0,0-1,0 1,0-1,0 1,0 0,0-1,0 1,0 0,0-1,0 1,0-1,0 1,0 0,0-1,0 1,1 0,-1-1,0 1,0 0,0-1,0 1,1 0,-1-1,0 1,0 0,1 0,-1-1,0 1,1 0,-1 0,0-1,0 1,1 0,-1 0,-39 5,25-3,4-1,0 0,-1 0,1-1,-1 0,1-1,0 0,-1-1,1 0,0-1,0 0,0 0,0-1,1 0,0-1,0 0,0 0,0-1,1-1,0 1,0-1,-2-3,-53-57,88 94,1-1,2-2,0 0,2-2,29 16,16 2,-75-38,1 0,-1 0,0 0,0 0,0 0,0 0,-1 0,1 0,0-1,-1 1,1 0,-1 0,0 0,0-1,1 1,-1 0,0 0,0-1,-1 1,1-1,0 1,0-1,-1 0,1 0,-1 1,1-1,-1 0,0 0,1 0,-1 0,0-1,0 1,0 0,1-1,-1 0,0 1,0-1,-2 0,-3 4,-283 188,265-166,26-19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7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6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28 116,'0'0,"-1"0,1 0,0 0,-1 0,1 0,-1 0,1 0,0 0,-1 0,1 0,0 0,-1 0,1 0,0-1,-1 1,1 0,0 0,-1 0,1-1,0 1,0 0,-1 0,1-1,0 1,0 0,-1 0,1-1,0 1,0 0,0-1,0 1,-1 0,1-1,0 1,0-1,0 1,-12 36,6 161,6-194,1 1,-1-1,1 1,0-1,0 1,0-1,0 0,0 0,1 0,-1 1,1-1,0-1,0 1,0 0,0 0,1-1,-1 1,1-1,0 0,-1 0,1 0,0 0,0 0,0-1,0 1,1-1,-1 0,0 0,1 0,-1 0,1 0,-1-1,0 0,1 0,-1 0,1 0,-1 0,1-1,-1 1,1-1,-1 0,0 0,1 0,-1-1,0 1,2-2,10-7,0-1,-1-1,0 0,-1-1,-1 0,0-1,8-12,7-6,-27 31,0 0,1 1,-1-1,1 0,-1 1,0-1,1 1,0-1,-1 1,1-1,-1 1,1-1,0 1,-1 0,1-1,-1 1,1 0,0-1,0 1,-1 0,1 0,0 0,0-1,-1 1,1 0,0 0,0 0,-1 0,1 1,0-1,0 0,-1 0,1 0,0 1,-1-1,1 0,0 0,-1 1,1-1,0 1,-1-1,1 1,-1-1,1 1,-1-1,1 1,-1-1,1 1,-1 0,1-1,-1 1,0 0,0-1,1 2,16 47,-13-36,-4-9,0-1,1 1,-1-1,1 1,0-1,0 0,0 1,1-1,-1 0,1 0,-1 0,1 0,0 0,1 0,-1-1,0 1,1-1,-1 1,1-1,0 0,0 0,0 0,0 0,0-1,0 1,0-1,0 0,1 0,-1 0,1 0,-1 0,0-1,1 0,-1 0,3 0,7-8,0-1,-1-1,0 0,0 0,-1-1,0-1,-1 0,-1 0,0-1,0 0,-1-1,-1 0,0 0,-1-1,1-4,-3 9,9-19,-1-1,-1 0,-2 0,-1-1,0-8,-6 27</inkml:trace>
  <inkml:trace contextRef="#ctx0" brushRef="#br0" timeOffset="703.439">762 342,'-103'136,"76"-93,22-34,17-31,119-167,-131 188,1 0,-1 0,0 0,1 0,-1 0,1 1,0-1,-1 0,1 0,0 0,-1 1,1-1,0 0,0 1,-1-1,1 1,0-1,0 1,0-1,0 1,0-1,0 1,0 0,0 0,0-1,0 1,0 0,0 0,0 0,0 0,0 0,0 0,0 1,0-1,0 0,0 0,0 1,0-1,0 1,-1-1,1 1,0-1,0 1,0-1,0 1,-1 0,1-1,0 1,-1 0,1 0,0-1,-1 1,1 0,-1 0,1 0,-1 0,0 0,8 62,-9-58,1 0,-1 0,1 1,0-1,0 0,1 0,0 0,0 0,0 1,0-1,1-1,0 1,0 0,0 0,0-1,1 1,0-1,0 1,0-1,0 0,1-1,0 1,-1-1,1 1,1-1,2 2,-1-6,-1 0,0 0,0-1,0 1,0-1,0 0,0-1,-1 1,1-1,-1 0,1 0,-1 0,0-1,0 1,-1-1,1 0,-1 0,0-1,0 1,0-1,-1 1,1-1,-1 0,0 0,0-3,49-113,-45 103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8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15 392,'-14'0,"21"0,26 0,168-28,42 28,-343-37,87 34,1-1,-1-1,1 0,1-1,-1 0,1-1,0 0,0-1,1 0,0-1,0 0,1 0,0-1,1 0,0-1,-1-3,1 1,1-1,0 1,1-1,1 0,1 0,-1-1,2 1,0-1,1 0,1 0,0 0,0-10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1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3,'3'-1,"0"0,1 1,-1 0,0 0,1 0,-1 0,0 1,1-1,-1 1,0 0,0-1,1 2,-1-1,0 0,0 1,0-1,-1 1,1 0,0 0,0 0,-1 0,0 1,1-1,-1 1,0-1,0 1,0 0,0-1,23 24,-1 1,-1 1,-1 1,-2 0,10 22,-6-13,2-1,1-1,2-1,1-2,10 7,177 160,5 2,13 66,-118-148,-35-51,-65-48,-8-9,0-1,0 0,1-1,1 0,0-1,0 0,1 0,0-1,3 1,34 13,-199-80,-109 24,102 35,178-19,115-52,194-153,-140 86,-164 122,-27 15,1 0,0 0,-1 1,1-1,0 0,0 0,-1 0,1 1,0-1,0 0,-1 0,1 1,0-1,0 0,0 1,-1-1,1 0,0 0,0 1,0-1,0 0,0 1,0-1,0 0,0 1,0-1,0 0,0 1,0-1,0 0,0 1,0-1,0 0,0 1,0-1,0 0,1 1,-1-1,0 0,0 1,0-1,1 0,-1 0,0 1,0-1,1 0,-1 0,0 1,0-1,1 0,-1 0,0 0,1 0,-1 0,0 1,-103 127,-44 191,139-295,13-28</inkml:trace>
  <inkml:trace contextRef="#ctx0" brushRef="#br0" timeOffset="12315.243">1723 1555,'0'-14,"-60"59,-2-3,-2-3,-17 6,-94 59,13-5,-15-1,-92 86,95-71,-58 17,50-32,98-50,155-131,-43-47,34-126,-36 200,9 84,35 69,-5 3,13 33,45 25,-122-158,0 1,0-1,0 1,0-1,0 1,0-1,0 1,-1 0,1 0,0-1,0 1,-1 0,1 0,0 0,-1 0,1 0,-1 0,1 0,-1 0,1 0,-1 0,0 0,1 0,-1 0,0 0,0 0,0 0,0 0,0 1,0-1,0 0,0 0,-1 0,1 0,0 0,-1 0,1 0,0 0,-1 0,1 0,-1 0,0 0,1 0,-1 0,0 0,0-1,1 1,-1 0,0-1,0 1,0 0,0-1,0 1,0-1,-16 3,-1 0,1-2,-1 0,1-1,-1-1,1 0,-1-2,1 0,-17-5,-26-3,-52 4,88 7</inkml:trace>
  <inkml:trace contextRef="#ctx0" brushRef="#br0" timeOffset="14544.648">396 1385,'2'27,"1"-1,1 1,1-1,1 0,2 0,0-1,2 0,11 21,-21-44,1 1,-1-1,1 0,0 0,0 0,0 0,0 0,0 0,0 0,1 0,-1 0,1 0,-1-1,1 1,0 0,-1-1,1 0,0 1,0-1,0 0,0 0,0 0,0 0,0-1,1 1,-1 0,0-1,0 1,1-1,-1 0,0 0,1 0,-1 0,0 0,0-1,1 1,-1-1,0 1,0-1,0 0,1 0,-1 0,0 0,0 0,0 0,-1-1,1 1,0-1,1 0,44-93,-46 94,1 0,-1 1,0-1,0 1,1 0,-1-1,0 1,1 0,-1 0,1-1,-1 1,0 0,1 1,-1-1,1 0,-1 0,0 0,1 1,-1-1,0 1,1-1,-1 1,0 0,0-1,0 1,1 0,-1 0,0 0,0 0,0 0,0 0,-1 0,1 0,0 0,0 0,-1 1,1-1,0 1,9 7,-8-6,1-1,-1 0,0 0,1 0,-1-1,1 1,0-1,0 1,-1-1,1 0,0 0,0 0,0 0,0-1,0 1,0-1,1 0,-1 0,0 0,0 0,0 0,0-1,0 1,0-1,0 0,0 0,0 0,0 0,-1-1,1 1,0-1,-1 0,1 1,-1-1,0 0,1 0,-1-1,0 1,0 0,0-1,-1 0,2-1,3-12,-1 0,0 0,-1 0,-1 0,-1-1,0 1,-1-1,-1 0,0 1,-2-1,-1-7,1-28,-16-72,1 45,16 73</inkml:trace>
  <inkml:trace contextRef="#ctx0" brushRef="#br0" timeOffset="15070.094">989 1215,'17'181,"-17"-178,0 0,0 0,0 0,0 0,0 1,1-1,0 0,-1 0,1 0,0 0,1 0,-1 0,0 0,1 0,0-1,-1 1,1 0,0-1,0 0,1 1,-1-1,0 0,1 0,0 0,-1 0,1-1,0 1,0-1,0 0,0 1,0-1,0-1,0 1,0 0,0-1,0 1,1-1,-1 0,0 0,0-1,0 1,3-1,1-3,0-1,0 0,-1-1,1 1,-1-1,-1 0,1-1,-1 1,0-1,0 0,0-2,6-10</inkml:trace>
  <inkml:trace contextRef="#ctx0" brushRef="#br0" timeOffset="15345.489">848 1442,'19'-20,"11"-5,1-4,0 3,-1 1,-1 5,0 1,0 4,-5 4</inkml:trace>
  <inkml:trace contextRef="#ctx0" brushRef="#br0" timeOffset="17483.955">340 1188,'-13'-7,"32"-7,-16 12,131-71,62-37,-77 37,-119 73,0 0,-1 0,1 0,-1 0,1 0,0 0,-1 0,1 0,0 0,-1 0,1 0,-1 0,1 0,0 0,-1 0,1 0,0 0,-1-1,1 1,0 0,-1 0,1 0,0-1,0 1,-1 0,1-1,0 1,0 0,-1 0,1-1,0 1,0 0,0-1,-1 1,1 0,0-1,0 1,0-1,0 1,0 0,0-1,0 1,0 0,0-1,0 1,0-1,0 1,0 0,0-1,0 1,1 0,-1-1,0 1,0 0,0-1,0 1,1 0,-1-1,0 1,0 0,1 0,-1-1,0 1,1 0,-1 0,0-1,0 1,1 0,-1 0,-39 5,25-3,4-1,0 0,-1 0,1-1,-1 0,1-1,0 0,-1-1,1 0,0-1,0 0,0 0,0-1,1 0,0-1,0 0,0 0,0-1,1-1,0 1,0-1,-2-3,-53-57,88 94,1-1,2-2,0 0,2-2,29 16,16 2,-75-38,1 0,-1 0,0 0,0 0,0 0,0 0,-1 0,1 0,0-1,-1 1,1 0,-1 0,0 0,0-1,1 1,-1 0,0 0,0-1,-1 1,1-1,0 1,0-1,-1 0,1 0,-1 1,1-1,-1 0,0 0,1 0,-1 0,0-1,0 1,0 0,1-1,-1 0,0 1,0-1,-2 0,-3 4,-283 188,265-166,26-19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7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27,'24'0,"18"0,6 0,0 0,-3 0,-5 0,-4 0,-4-4,-2-3,-2 1,0 2,-1 0,-4 2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27,'38'0,"27"0,8-5,-4-2,-10 1,-8 1,-15 1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26,'-18'57,"14"-30,1 0,1 0,2 0,0 0,2 1,1-1,1 0,2-1,0 1,2-1,8 18,-16-41,1 0,0 1,0-1,0 0,0 0,0 0,1 0,-1 0,1 0,0 0,0 0,0-1,0 1,1-1,-1 1,1-1,-1 0,1 0,0 0,0 0,0-1,0 1,0-1,0 0,0 1,0-2,0 1,1 0,-1-1,0 1,1-1,-1 0,1 0,-1 0,0 0,1-1,-1 0,2 0,9-9,-1 0,0-1,0-1,-1 0,-1 0,0-1,-1-1,0 0,-1 0,-1-1,0 0,4-13,11-14,50-77,-71 119,-1 0,1 1,0 0,-1-1,1 1,-1 0,1 0,-1 0,0 0,1 0,-1 0,0 0,0 0,1 0,-1 1,0-1,0 1,-1-1,1 0,0 1,0-1,-1 1,1 0,-1-1,1 1,-1 0,0-1,1 1,-1 0,0-1,0 1,0 0,-1 0,9 38,29 97,-34-131,-1-1,1 0,0 0,0-1,0 1,0-1,1 1,0-1,0 0,0 0,0-1,1 1,-1-1,1 0,0 0,0-1,0 0,0 1,1-2,-1 1,1 0,-1-1,2 0,-1-1,0 0,1-1,-1 1,0-1,0 0,0-1,0 0,-1 0,1 0,0 0,-1-1,1 0,-1 0,0-1,0 1,0-1,-1 0,1-1,-1 1,3-5,68-105,-64 92,-1-1,-1 0,0-1,-2 1,-1-2,-1 1,-1-1,-1 1,-1-1,-1-8,-2 27,0 6</inkml:trace>
  <inkml:trace contextRef="#ctx0" brushRef="#br0" timeOffset="611.435">1015 479,'-109'136,"169"-239,-46 80,-11 16,0 1,1-1,0 1,0 0,1 1,-1-1,1 1,0 0,1 0,-1 0,1 1,3-2,-8 6,1 0,0 0,-1 1,1-1,-1 1,1-1,-1 1,1-1,-1 1,1 0,-1 0,1 0,-1 0,0 0,0 0,1 0,-1 0,0 0,0 1,0-1,0 0,0 1,-1-1,1 1,0-1,-1 1,1-1,-1 1,1 0,-1-1,0 1,0-1,0 1,0 0,0-1,0 1,0 0,0-1,2 8,5 22,-6-23,0-1,0 1,1 0,0-1,0 1,0-1,1 1,1-1,-1 0,1 0,0-1,1 1,-1-1,1 0,1 0,-1-1,1 1,0-1,1 1,-2-6,-1-1,1 1,-1-1,1 1,-1-1,1-1,-1 1,1-1,-1 1,0-1,0 0,0-1,0 1,0-1,-1 0,1 0,-1 0,0 0,1 0,-1-1,-1 0,1 1,-1-1,1 0,-1 0,0 0,0-1,-1 1,1 0,-1-1,0 0,4-5,29-103,-28 96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0 365,'5'0,"11"0,7 0,5 0,3 0,0 0,0 0,-5-5,-2-1,-1 0,1-4,-4 0</inkml:trace>
  <inkml:trace contextRef="#ctx0" brushRef="#br0" timeOffset="987.906">621 54,'-18'85,"-21"161,38-222,-1-14,0 0,1-1,1 1,-1 0,1-1,1 1,0 0,1 0,0-1,0 1,1-1,0 0,0 0,1 0,0 0,1-1,0 1,6 6,-8-12,1-1,-1 0,1 0,-1 0,1 0,0-1,-1 0,1 1,0-2,0 1,0 0,0-1,0 1,0-1,0 0,0-1,0 1,0-1,0 1,0-1,0 0,0-1,0 1,-1-1,1 0,0 1,-1-2,1 1,-1 0,89-81,61-149,-152 310,8 30,-8-104,0-1,1 1,-1-1,1 1,-1-1,1 1,0-1,0 0,1 0,-1 0,1 0,-1-1,1 1,0 0,0-1,0 0,0 0,1 0,-1 0,0 0,1-1,-1 0,1 1,0-1,-1-1,1 1,2 0,5-4,-1 0,1 0,-1-1,1-1,-1 1,0-2,-1 1,1-2,-1 1,0-1,-1 0,0-1,0 0,0 0,-1-1,-1 0,1 0,-1-1,3-8,9-8,-2-1,0 0,-2-1,-2-1,0 0,-2-1,-1 0,-1 0,-2-1,-1 0,0-20,-4 27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288 113,'-5'-3,"-1"0,1 0,-1 1,0 0,0 0,0 0,0 1,-1 0,1 0,0 0,-1 1,1 0,0 0,0 1,-1 0,1 0,0 0,0 1,0-1,0 2,0-1,0 1,1-1,-1 2,1-1,0 1,0-1,-4 5,-2 2,1 0,1 1,0 0,0 1,1 0,0 0,1 1,1 0,0 0,1 0,0 1,1 0,-2 13,3-20,1 0,0 0,1 0,0 1,0-1,0 0,1 1,0-1,1 0,0 0,0 1,0-1,1 0,0 0,0 0,1 0,-1 0,2-1,-1 1,1-1,0 0,0 0,1 0,0-1,0 1,0-1,0-1,1 1,0-1,0 1,0-2,1 1,-1-1,1 0,6 2,-4-3,-1-1,0 0,0 0,1-1,-1 0,0-1,1 0,-1 0,0-1,0 0,5-2,6-3</inkml:trace>
  <inkml:trace contextRef="#ctx0" brushRef="#br0" timeOffset="377.685">571 254,'0'-4,"1"3,-1 0,1 1,-1-1,1 0,-1 0,0 0,1 1,-1-1,0 0,0 0,1 0,-1 0,0 0,0 0,0 0,0 0,0 0,0 1,0-1,-1 0,1 0,0 0,0 0,-1 0,1 0,0 1,-1-1,1 0,-1 0,1 1,-1-1,0 0,1 0,-1 1,0-1,1 1,-1-1,0 1,0-1,1 1,-1-1,0 1,0 0,0-1,0 1,0 0,1 0,-1-1,0 1,0 0,0 0,0 0,0 0,0 0,0 1,0-1,0 0,0 1,-7 6,0 1,1 0,0 1,1 0,-1 0,2 0,-1 1,2 0,-1 0,1 0,1 1,0-1,0 1,1 0,0 0,1 0,0 2,1-8,0 0,1 0,-1 0,1 0,0 0,1 0,-1 0,1-1,0 1,0 0,0-1,1 1,0-1,-1 0,1 0,1 0,-1 0,1-1,-1 1,1-1,0 0,0 0,1 0,-1-1,1 1,-1-1,1 0,0 0,0-1,-1 1,1-1,0 0,0-1,0 1,1-1,-1 0,0 0,0-1,6 0,0-1,0 0,-1-1,0 0,1 0,-1-2,0 1,-1-1,1 0,-1-1,0 0,0-1,-1 0,0 0,0 0,-1-1,1-1,-2 1,5-8,25-25,-28 36,-1-1,0 0,0-1,-1 1,0-1,0 0,0-1,-1 1,0-1,-1 0,0 0,0-1,0 0,-1 1,-1-1,1 0,-2 0,1 0,-1 0,0-1,-1 1,0 0,-1 0,0-1,0 1,-1 0,-1-5,-2 9,0 1,0 0,0 0,-1 0,1 0,-1 1,0 0,0 0,0 0,-1 1,1 0,0 0,-1 1,1 0,-1 0,0 0,1 1,-1 0,0 0,1 1,-1 0,0 0,1 0,-1 1,1 0,0 0,0 1,0 0,-4 2,-3 1,0 0,0 1,1 0,0 1,1 0,0 1,0 0,-3 4,-4 8</inkml:trace>
  <inkml:trace contextRef="#ctx0" brushRef="#br0" timeOffset="828.789">1333 57,'-33'16,"6"-5,1 2,1 1,0 1,1 1,0 1,2 1,-19 18,40-35,-1 0,1 0,0 0,-1 0,1 0,0 0,-1 0,1 0,0 0,0 1,0-1,0 1,0-1,0 0,1 1,-1-1,0 1,1 0,-1-1,1 1,0 0,-1-1,1 1,0 0,0-1,0 1,0 0,0-1,1 1,-1 0,0-1,1 1,-1-1,1 1,0 0,-1-1,1 1,0-1,0 0,0 1,0-1,0 0,0 1,1-1,-1 0,0 0,1 0,-1 0,0 0,1-1,-1 1,1 0,-1 0,1-1,1 1,57 13,-53-14,1 1,-1 0,0 0,1 1,-1-1,0 2,0-1,0 1,0 0,0 0,0 1,-1 0,0 0,0 1,0 0,0 0,-1 0,0 0,0 1,1 1,-5-5,0 1,-1-1,1 1,0-1,-1 0,1 1,-1-1,0 1,0-1,0 1,0-1,0 1,-1-1,1 1,-1-1,0 1,1-1,-1 0,0 1,0-1,-1 0,1 0,0 0,-1 0,1 0,-1 0,0 0,0 0,1-1,-1 1,0-1,-1 1,1-1,0 0,0 0,-2 1,-88 28,34-26,33-3</inkml:trace>
  <inkml:trace contextRef="#ctx0" brushRef="#br0" timeOffset="1246.785">1840 0,'-207'303,"203"-298,1-1,-1 1,1-1,0 1,0 0,0 0,1 0,0 1,0-1,0 1,1-1,0 1,0-1,0 1,1 0,-1 0,2-1,-1 1,0 0,1-1,0 1,1 0,-1-1,1 1,0-1,0 0,1 0,-1 0,1 0,0 0,1 0,-1-1,4 4,1-4,0 1,0-1,1-1,0 1,0-1,0-1,0 0,0 0,1-1,-1 0,0-1,1 1,-1-2,0 0,1 0,-1 0,0-1,0-1,0 1,0-2,0 1,-1-1,1 0,-1-1,0 0,4-4,146-140,-151 143,0 0,0-1,-1 0,0 0,0 0,-1-1,0 0,0 0,-1 0,0-1,0 1,-1-1,0 0,0 0,-1 0,0-1,-1 1,0 0,-1-1,0 1,0 0,-2-8,1 14,-1 0,1 1,-1-1,0 0,0 1,0-1,-1 1,1-1,0 1,-1 0,1 0,-1 0,0 1,0-1,0 0,0 1,0 0,0 0,0 0,0 0,0 0,-1 1,1-1,0 1,0 0,-1 0,1 0,0 0,-96 16,88-13,-14 3</inkml:trace>
  <inkml:trace contextRef="#ctx0" brushRef="#br0" timeOffset="1613.675">1699 225,'5'3,"0"0,0-1,0 0,0 0,0 0,0-1,0 1,1-1,-1 0,0-1,1 1,-1-1,1 0,-1-1,0 1,1-1,-1 0,0-1,1 1,0-1,21-3,-19 4,-1-1,0 1,0 1,1-1,-1 1,1 1,-1-1,0 1,0 1,1-1,-1 1,0 0,0 1,-1 0,1 0,0 0,-1 1,0 0,0 0,0 0,4 5,-5-5,1 0,0 0,0 0,0-1,1 1,-1-2,1 1,0-1,0 0,-1 0,1 0,1-1,-1-1,0 1,0-1,0 0,0 0,0-1,0 0,0-1,0 1,0-1,0-1,0 1,-1-1,5-3,14-5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6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28 116,'0'0,"-1"0,1 0,0 0,-1 0,1 0,-1 0,1 0,0 0,-1 0,1 0,0 0,-1 0,1 0,0-1,-1 1,1 0,0 0,-1 0,1-1,0 1,0 0,-1 0,1-1,0 1,0 0,-1 0,1-1,0 1,0 0,0-1,0 1,-1 0,1-1,0 1,0-1,0 1,-12 36,6 161,6-194,1 1,-1-1,1 1,0-1,0 1,0-1,0 0,0 0,1 0,-1 1,1-1,0-1,0 1,0 0,0 0,1-1,-1 1,1-1,0 0,-1 0,1 0,0 0,0 0,0-1,0 1,1-1,-1 0,0 0,1 0,-1 0,1 0,-1-1,0 0,1 0,-1 0,1 0,-1 0,1-1,-1 1,1-1,-1 0,0 0,1 0,-1-1,0 1,2-2,10-7,0-1,-1-1,0 0,-1-1,-1 0,0-1,8-12,7-6,-27 31,0 0,1 1,-1-1,1 0,-1 1,0-1,1 1,0-1,-1 1,1-1,-1 1,1-1,0 1,-1 0,1-1,-1 1,1 0,0-1,0 1,-1 0,1 0,0 0,0-1,-1 1,1 0,0 0,0 0,-1 0,1 1,0-1,0 0,-1 0,1 0,0 1,-1-1,1 0,0 0,-1 1,1-1,0 1,-1-1,1 1,-1-1,1 1,-1-1,1 1,-1-1,1 1,-1 0,1-1,-1 1,0 0,0-1,1 2,16 47,-13-36,-4-9,0-1,1 1,-1-1,1 1,0-1,0 0,0 1,1-1,-1 0,1 0,-1 0,1 0,0 0,1 0,-1-1,0 1,1-1,-1 1,1-1,0 0,0 0,0 0,0 0,0-1,0 1,0-1,0 0,1 0,-1 0,1 0,-1 0,0-1,1 0,-1 0,3 0,7-8,0-1,-1-1,0 0,0 0,-1-1,0-1,-1 0,-1 0,0-1,0 0,-1-1,-1 0,0 0,-1-1,1-4,-3 9,9-19,-1-1,-1 0,-2 0,-1-1,0-8,-6 27</inkml:trace>
  <inkml:trace contextRef="#ctx0" brushRef="#br0" timeOffset="703.439">762 342,'-103'136,"76"-93,22-34,17-31,119-167,-131 188,1 0,-1 0,0 0,1 0,-1 0,1 1,0-1,-1 0,1 0,0 0,-1 1,1-1,0 0,0 1,-1-1,1 1,0-1,0 1,0-1,0 1,0-1,0 1,0 0,0 0,0-1,0 1,0 0,0 0,0 0,0 0,0 0,0 0,0 1,0-1,0 0,0 0,0 1,0-1,0 1,-1-1,1 1,0-1,0 1,0-1,0 1,-1 0,1-1,0 1,-1 0,1 0,0-1,-1 1,1 0,-1 0,1 0,-1 0,0 0,8 62,-9-58,1 0,-1 0,1 1,0-1,0 0,1 0,0 0,0 0,0 1,0-1,1-1,0 1,0 0,0 0,0-1,1 1,0-1,0 1,0-1,0 0,1-1,0 1,-1-1,1 1,1-1,2 2,-1-6,-1 0,0 0,0-1,0 1,0-1,0 0,0-1,-1 1,1-1,-1 0,1 0,-1 0,0-1,0 1,-1-1,1 0,-1 0,0-1,0 1,0-1,-1 1,1-1,-1 0,0 0,0-3,49-113,-45 103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8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15 392,'-14'0,"21"0,26 0,168-28,42 28,-343-37,87 34,1-1,-1-1,1 0,1-1,-1 0,1-1,0 0,0-1,1 0,0-1,0 0,1 0,0-1,1 0,0-1,-1-3,1 1,1-1,0 1,1-1,1 0,1 0,-1-1,2 1,0-1,1 0,1 0,0 0,0-10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1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3,'3'-1,"0"0,1 1,-1 0,0 0,1 0,-1 0,0 1,1-1,-1 1,0 0,0-1,1 2,-1-1,0 0,0 1,0-1,-1 1,1 0,0 0,0 0,-1 0,0 1,1-1,-1 1,0-1,0 1,0 0,0-1,23 24,-1 1,-1 1,-1 1,-2 0,10 22,-6-13,2-1,1-1,2-1,1-2,10 7,177 160,5 2,13 66,-118-148,-35-51,-65-48,-8-9,0-1,0 0,1-1,1 0,0-1,0 0,1 0,0-1,3 1,34 13,-199-80,-109 24,102 35,178-19,115-52,194-153,-140 86,-164 122,-27 15,1 0,0 0,-1 1,1-1,0 0,0 0,-1 0,1 1,0-1,0 0,-1 0,1 1,0-1,0 0,0 1,-1-1,1 0,0 0,0 1,0-1,0 0,0 1,0-1,0 0,0 1,0-1,0 0,0 1,0-1,0 0,0 1,0-1,0 0,0 1,0-1,0 0,1 1,-1-1,0 0,0 1,0-1,1 0,-1 0,0 1,0-1,1 0,-1 0,0 1,0-1,1 0,-1 0,0 0,1 0,-1 0,0 1,-103 127,-44 191,139-295,13-28</inkml:trace>
  <inkml:trace contextRef="#ctx0" brushRef="#br0" timeOffset="12315.243">1723 1555,'0'-14,"-60"59,-2-3,-2-3,-17 6,-94 59,13-5,-15-1,-92 86,95-71,-58 17,50-32,98-50,155-131,-43-47,34-126,-36 200,9 84,35 69,-5 3,13 33,45 25,-122-158,0 1,0-1,0 1,0-1,0 1,0-1,0 1,-1 0,1 0,0-1,0 1,-1 0,1 0,0 0,-1 0,1 0,-1 0,1 0,-1 0,1 0,-1 0,0 0,1 0,-1 0,0 0,0 0,0 0,0 0,0 1,0-1,0 0,0 0,-1 0,1 0,0 0,-1 0,1 0,0 0,-1 0,1 0,-1 0,0 0,1 0,-1 0,0 0,0-1,1 1,-1 0,0-1,0 1,0 0,0-1,0 1,0-1,-16 3,-1 0,1-2,-1 0,1-1,-1-1,1 0,-1-2,1 0,-17-5,-26-3,-52 4,88 7</inkml:trace>
  <inkml:trace contextRef="#ctx0" brushRef="#br0" timeOffset="14544.648">396 1385,'2'27,"1"-1,1 1,1-1,1 0,2 0,0-1,2 0,11 21,-21-44,1 1,-1-1,1 0,0 0,0 0,0 0,0 0,0 0,0 0,1 0,-1 0,1 0,-1-1,1 1,0 0,-1-1,1 0,0 1,0-1,0 0,0 0,0 0,0 0,0-1,1 1,-1 0,0-1,0 1,1-1,-1 0,0 0,1 0,-1 0,0 0,0-1,1 1,-1-1,0 1,0-1,0 0,1 0,-1 0,0 0,0 0,0 0,-1-1,1 1,0-1,1 0,44-93,-46 94,1 0,-1 1,0-1,0 1,1 0,-1-1,0 1,1 0,-1 0,1-1,-1 1,0 0,1 1,-1-1,1 0,-1 0,0 0,1 1,-1-1,0 1,1-1,-1 1,0 0,0-1,0 1,1 0,-1 0,0 0,0 0,0 0,0 0,-1 0,1 0,0 0,0 0,-1 1,1-1,0 1,9 7,-8-6,1-1,-1 0,0 0,1 0,-1-1,1 1,0-1,0 1,-1-1,1 0,0 0,0 0,0 0,0-1,0 1,0-1,1 0,-1 0,0 0,0 0,0 0,0-1,0 1,0-1,0 0,0 0,0 0,0 0,-1-1,1 1,0-1,-1 0,1 1,-1-1,0 0,1 0,-1-1,0 1,0 0,0-1,-1 0,2-1,3-12,-1 0,0 0,-1 0,-1 0,-1-1,0 1,-1-1,-1 0,0 1,-2-1,-1-7,1-28,-16-72,1 45,16 73</inkml:trace>
  <inkml:trace contextRef="#ctx0" brushRef="#br0" timeOffset="15070.094">989 1215,'17'181,"-17"-178,0 0,0 0,0 0,0 0,0 1,1-1,0 0,-1 0,1 0,0 0,1 0,-1 0,0 0,1 0,0-1,-1 1,1 0,0-1,0 0,1 1,-1-1,0 0,1 0,0 0,-1 0,1-1,0 1,0-1,0 0,0 1,0-1,0-1,0 1,0 0,0-1,0 1,1-1,-1 0,0 0,0-1,0 1,3-1,1-3,0-1,0 0,-1-1,1 1,-1-1,-1 0,1-1,-1 1,0-1,0 0,0-2,6-10</inkml:trace>
  <inkml:trace contextRef="#ctx0" brushRef="#br0" timeOffset="15345.489">848 1442,'19'-20,"11"-5,1-4,0 3,-1 1,-1 5,0 1,0 4,-5 4</inkml:trace>
  <inkml:trace contextRef="#ctx0" brushRef="#br0" timeOffset="17483.955">340 1188,'-13'-7,"32"-7,-16 12,131-71,62-37,-77 37,-119 73,0 0,-1 0,1 0,-1 0,1 0,0 0,-1 0,1 0,0 0,-1 0,1 0,-1 0,1 0,0 0,-1 0,1 0,0 0,-1-1,1 1,0 0,-1 0,1 0,0-1,0 1,-1 0,1-1,0 1,0 0,-1 0,1-1,0 1,0 0,0-1,-1 1,1 0,0-1,0 1,0-1,0 1,0 0,0-1,0 1,0 0,0-1,0 1,0-1,0 1,0 0,0-1,0 1,1 0,-1-1,0 1,0 0,0-1,0 1,1 0,-1-1,0 1,0 0,1 0,-1-1,0 1,1 0,-1 0,0-1,0 1,1 0,-1 0,-39 5,25-3,4-1,0 0,-1 0,1-1,-1 0,1-1,0 0,-1-1,1 0,0-1,0 0,0 0,0-1,1 0,0-1,0 0,0 0,0-1,1-1,0 1,0-1,-2-3,-53-57,88 94,1-1,2-2,0 0,2-2,29 16,16 2,-75-38,1 0,-1 0,0 0,0 0,0 0,0 0,-1 0,1 0,0-1,-1 1,1 0,-1 0,0 0,0-1,1 1,-1 0,0 0,0-1,-1 1,1-1,0 1,0-1,-1 0,1 0,-1 1,1-1,-1 0,0 0,1 0,-1 0,0-1,0 1,0 0,1-1,-1 0,0 1,0-1,-2 0,-3 4,-283 188,265-166,26-19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7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27,'24'0,"18"0,6 0,0 0,-3 0,-5 0,-4 0,-4-4,-2-3,-2 1,0 2,-1 0,-4 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27,'38'0,"27"0,8-5,-4-2,-10 1,-8 1,-15 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26,'-18'57,"14"-30,1 0,1 0,2 0,0 0,2 1,1-1,1 0,2-1,0 1,2-1,8 18,-16-41,1 0,0 1,0-1,0 0,0 0,0 0,1 0,-1 0,1 0,0 0,0 0,0-1,0 1,1-1,-1 1,1-1,-1 0,1 0,0 0,0 0,0-1,0 1,0-1,0 0,0 1,0-2,0 1,1 0,-1-1,0 1,1-1,-1 0,1 0,-1 0,0 0,1-1,-1 0,2 0,9-9,-1 0,0-1,0-1,-1 0,-1 0,0-1,-1-1,0 0,-1 0,-1-1,0 0,4-13,11-14,50-77,-71 119,-1 0,1 1,0 0,-1-1,1 1,-1 0,1 0,-1 0,0 0,1 0,-1 0,0 0,0 0,1 0,-1 1,0-1,0 1,-1-1,1 0,0 1,0-1,-1 1,1 0,-1-1,1 1,-1 0,0-1,1 1,-1 0,0-1,0 1,0 0,-1 0,9 38,29 97,-34-131,-1-1,1 0,0 0,0-1,0 1,0-1,1 1,0-1,0 0,0 0,0-1,1 1,-1-1,1 0,0 0,0-1,0 0,0 1,1-2,-1 1,1 0,-1-1,2 0,-1-1,0 0,1-1,-1 1,0-1,0 0,0-1,0 0,-1 0,1 0,0 0,-1-1,1 0,-1 0,0-1,0 1,0-1,-1 0,1-1,-1 1,3-5,68-105,-64 92,-1-1,-1 0,0-1,-2 1,-1-2,-1 1,-1-1,-1 1,-1-1,-1-8,-2 27,0 6</inkml:trace>
  <inkml:trace contextRef="#ctx0" brushRef="#br0" timeOffset="611.435">1015 479,'-109'136,"169"-239,-46 80,-11 16,0 1,1-1,0 1,0 0,1 1,-1-1,1 1,0 0,1 0,-1 0,1 1,3-2,-8 6,1 0,0 0,-1 1,1-1,-1 1,1-1,-1 1,1-1,-1 1,1 0,-1 0,1 0,-1 0,0 0,0 0,1 0,-1 0,0 0,0 1,0-1,0 0,0 1,-1-1,1 1,0-1,-1 1,1-1,-1 1,1 0,-1-1,0 1,0-1,0 1,0 0,0-1,0 1,0 0,0-1,2 8,5 22,-6-23,0-1,0 1,1 0,0-1,0 1,0-1,1 1,1-1,-1 0,1 0,0-1,1 1,-1-1,1 0,1 0,-1-1,1 1,0-1,1 1,-2-6,-1-1,1 1,-1-1,1 1,-1-1,1-1,-1 1,1-1,-1 1,0-1,0 0,0-1,0 1,0-1,-1 0,1 0,-1 0,0 0,1 0,-1-1,-1 0,1 1,-1-1,1 0,-1 0,0 0,0-1,-1 1,1 0,-1-1,0 0,4-5,29-103,-28 96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0 365,'5'0,"11"0,7 0,5 0,3 0,0 0,0 0,-5-5,-2-1,-1 0,1-4,-4 0</inkml:trace>
  <inkml:trace contextRef="#ctx0" brushRef="#br0" timeOffset="987.906">621 54,'-18'85,"-21"161,38-222,-1-14,0 0,1-1,1 1,-1 0,1-1,1 1,0 0,1 0,0-1,0 1,1-1,0 0,0 0,1 0,0 0,1-1,0 1,6 6,-8-12,1-1,-1 0,1 0,-1 0,1 0,0-1,-1 0,1 1,0-2,0 1,0 0,0-1,0 1,0-1,0 0,0-1,0 1,0-1,0 1,0-1,0 0,0-1,0 1,-1-1,1 0,0 1,-1-2,1 1,-1 0,89-81,61-149,-152 310,8 30,-8-104,0-1,1 1,-1-1,1 1,-1-1,1 1,0-1,0 0,1 0,-1 0,1 0,-1-1,1 1,0 0,0-1,0 0,0 0,1 0,-1 0,0 0,1-1,-1 0,1 1,0-1,-1-1,1 1,2 0,5-4,-1 0,1 0,-1-1,1-1,-1 1,0-2,-1 1,1-2,-1 1,0-1,-1 0,0-1,0 0,0 0,-1-1,-1 0,1 0,-1-1,3-8,9-8,-2-1,0 0,-2-1,-2-1,0 0,-2-1,-1 0,-1 0,-2-1,-1 0,0-20,-4 27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288 113,'-5'-3,"-1"0,1 0,-1 1,0 0,0 0,0 0,0 1,-1 0,1 0,0 0,-1 1,1 0,0 0,0 1,-1 0,1 0,0 0,0 1,0-1,0 2,0-1,0 1,1-1,-1 2,1-1,0 1,0-1,-4 5,-2 2,1 0,1 1,0 0,0 1,1 0,0 0,1 1,1 0,0 0,1 0,0 1,1 0,-2 13,3-20,1 0,0 0,1 0,0 1,0-1,0 0,1 1,0-1,1 0,0 0,0 1,0-1,1 0,0 0,0 0,1 0,-1 0,2-1,-1 1,1-1,0 0,0 0,1 0,0-1,0 1,0-1,0-1,1 1,0-1,0 1,0-2,1 1,-1-1,1 0,6 2,-4-3,-1-1,0 0,0 0,1-1,-1 0,0-1,1 0,-1 0,0-1,0 0,5-2,6-3</inkml:trace>
  <inkml:trace contextRef="#ctx0" brushRef="#br0" timeOffset="377.685">571 254,'0'-4,"1"3,-1 0,1 1,-1-1,1 0,-1 0,0 0,1 1,-1-1,0 0,0 0,1 0,-1 0,0 0,0 0,0 0,0 0,0 0,0 1,0-1,-1 0,1 0,0 0,0 0,-1 0,1 0,0 1,-1-1,1 0,-1 0,1 1,-1-1,0 0,1 0,-1 1,0-1,1 1,-1-1,0 1,0-1,1 1,-1-1,0 1,0 0,0-1,0 1,0 0,1 0,-1-1,0 1,0 0,0 0,0 0,0 0,0 0,0 1,0-1,0 0,0 1,-7 6,0 1,1 0,0 1,1 0,-1 0,2 0,-1 1,2 0,-1 0,1 0,1 1,0-1,0 1,1 0,0 0,1 0,0 2,1-8,0 0,1 0,-1 0,1 0,0 0,1 0,-1 0,1-1,0 1,0 0,0-1,1 1,0-1,-1 0,1 0,1 0,-1 0,1-1,-1 1,1-1,0 0,0 0,1 0,-1-1,1 1,-1-1,1 0,0 0,0-1,-1 1,1-1,0 0,0-1,0 1,1-1,-1 0,0 0,0-1,6 0,0-1,0 0,-1-1,0 0,1 0,-1-2,0 1,-1-1,1 0,-1-1,0 0,0-1,-1 0,0 0,0 0,-1-1,1-1,-2 1,5-8,25-25,-28 36,-1-1,0 0,0-1,-1 1,0-1,0 0,0-1,-1 1,0-1,-1 0,0 0,0-1,0 0,-1 1,-1-1,1 0,-2 0,1 0,-1 0,0-1,-1 1,0 0,-1 0,0-1,0 1,-1 0,-1-5,-2 9,0 1,0 0,0 0,-1 0,1 0,-1 1,0 0,0 0,0 0,-1 1,1 0,0 0,-1 1,1 0,-1 0,0 0,1 1,-1 0,0 0,1 1,-1 0,0 0,1 0,-1 1,1 0,0 0,0 1,0 0,-4 2,-3 1,0 0,0 1,1 0,0 1,1 0,0 1,0 0,-3 4,-4 8</inkml:trace>
  <inkml:trace contextRef="#ctx0" brushRef="#br0" timeOffset="828.789">1333 57,'-33'16,"6"-5,1 2,1 1,0 1,1 1,0 1,2 1,-19 18,40-35,-1 0,1 0,0 0,-1 0,1 0,0 0,-1 0,1 0,0 0,0 1,0-1,0 1,0-1,0 0,1 1,-1-1,0 1,1 0,-1-1,1 1,0 0,-1-1,1 1,0 0,0-1,0 1,0 0,0-1,1 1,-1 0,0-1,1 1,-1-1,1 1,0 0,-1-1,1 1,0-1,0 0,0 1,0-1,0 0,0 1,1-1,-1 0,0 0,1 0,-1 0,0 0,1-1,-1 1,1 0,-1 0,1-1,1 1,57 13,-53-14,1 1,-1 0,0 0,1 1,-1-1,0 2,0-1,0 1,0 0,0 0,0 1,-1 0,0 0,0 1,0 0,0 0,-1 0,0 0,0 1,1 1,-5-5,0 1,-1-1,1 1,0-1,-1 0,1 1,-1-1,0 1,0-1,0 1,0-1,0 1,-1-1,1 1,-1-1,0 1,1-1,-1 0,0 1,0-1,-1 0,1 0,0 0,-1 0,1 0,-1 0,0 0,0 0,1-1,-1 1,0-1,-1 1,1-1,0 0,0 0,-2 1,-88 28,34-26,33-3</inkml:trace>
  <inkml:trace contextRef="#ctx0" brushRef="#br0" timeOffset="1246.785">1840 0,'-207'303,"203"-298,1-1,-1 1,1-1,0 1,0 0,0 0,1 0,0 1,0-1,0 1,1-1,0 1,0-1,0 1,1 0,-1 0,2-1,-1 1,0 0,1-1,0 1,1 0,-1-1,1 1,0-1,0 0,1 0,-1 0,1 0,0 0,1 0,-1-1,4 4,1-4,0 1,0-1,1-1,0 1,0-1,0-1,0 0,0 0,1-1,-1 0,0-1,1 1,-1-2,0 0,1 0,-1 0,0-1,0-1,0 1,0-2,0 1,-1-1,1 0,-1-1,0 0,4-4,146-140,-151 143,0 0,0-1,-1 0,0 0,0 0,-1-1,0 0,0 0,-1 0,0-1,0 1,-1-1,0 0,0 0,-1 0,0-1,-1 1,0 0,-1-1,0 1,0 0,-2-8,1 14,-1 0,1 1,-1-1,0 0,0 1,0-1,-1 1,1-1,0 1,-1 0,1 0,-1 0,0 1,0-1,0 0,0 1,0 0,0 0,0 0,0 0,0 0,-1 1,1-1,0 1,0 0,-1 0,1 0,0 0,-96 16,88-13,-14 3</inkml:trace>
  <inkml:trace contextRef="#ctx0" brushRef="#br0" timeOffset="1613.675">1699 225,'5'3,"0"0,0-1,0 0,0 0,0 0,0-1,0 1,1-1,-1 0,0-1,1 1,-1-1,1 0,-1-1,0 1,1-1,-1 0,0-1,1 1,0-1,21-3,-19 4,-1-1,0 1,0 1,1-1,-1 1,1 1,-1-1,0 1,0 1,1-1,-1 1,0 0,0 1,-1 0,1 0,0 0,-1 1,0 0,0 0,0 0,4 5,-5-5,1 0,0 0,0 0,0-1,1 1,-1-2,1 1,0-1,0 0,-1 0,1 0,1-1,-1-1,0 1,0-1,0 0,0 0,0-1,0 0,0-1,0 1,0-1,0-1,0 1,-1-1,5-3,14-5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7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279 254,'40'-17,"-55"12,-156 51,172-46,0 1,-1-1,1 0,0 1,0-1,0 1,0-1,-1 1,1-1,0 1,-1 0,1-1,0 1,-1 0,1 0,-1 0,1-1,-1 1,1 0,-1 0,0 0,1 0,-1 0,0 0,0-1,0 1,0 0,1 0,-1 0,0 0,-1 0,1 0,0 0,0 0,0 0,-1 0,1 0,0 0,-1-1,1 1,-1 0,1 0,-1 0,1-1,-1 1,1 0,-1 0,0-1,0 1,1-1,-1 1,0-1,0 1,1-1,-1 1,0-1,0 0,0 1,0-1,0 0,0 0,0 1,0-1,0 0,0 0,0 0,1 0,-1-1,0 1,26 9,-23-9,0 0,-1 0,1 0,0 0,0 0,-1 0,1 0,0 1,0-1,-1 1,1-1,0 1,-1-1,1 1,-1 0,1 0,-1 0,1 0,-1 0,0 0,1 0,-1 1,0-1,0 0,0 1,0-1,0 1,0-1,0 1,-1-1,1 1,0 0,-1-1,1 1,-1 0,0 0,1-1,-1 1,0 0,0 0,0-1,-1 1,1 0,0 0,-1-1,1 1,-1 0,1-1,-82 74,57-58,12-7,8-8,1 1,-1-1,1 1,-1 0,1 0,0 0,0 1,0-1,1 1,-1 0,1 0,0 0,0 1,1-1,-1 1,1-1,0 1,0 0,0 0,1 0,0 0,0 0,0 1,0 2,5-3,0-1,1 0,-1 1,1-2,0 1,0 0,0-1,1 0,-1 0,1-1,-1 1,1-1,0 0,0-1,0 0,0 0,0 0,3 0,5 2,1-1,-1 0,1-1,-1 0,1-1,-1-1,1 0,-1-1,0-1,1 0,-1-1,0-1,18-19,-22 9</inkml:trace>
  <inkml:trace contextRef="#ctx0" brushRef="#br0" timeOffset="372.917">223 0,'-1'327,"-25"-78,-5 23,31-248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75,'29'0,"19"-4,6-3,-1 1,-5 2,-6 0,-5-3,-4 0,-3 0,-2 2,0-3,-1 0,-5 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40,'29'0,"28"-5,10-6,-2-2,-12 2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115 118,'-4'1,"1"1,-1 0,1 0,0 0,-1 0,1 0,0 1,0-1,1 1,-1 0,0 0,1 0,0 0,0 0,0 1,0-1,0 1,1-1,-2 4,2-5,-48 176,39-82,10-93,0-1,0 1,0-1,1 1,-1 0,1-1,0 1,0-1,0 1,0-1,0 0,0 1,1-1,-1 0,1 0,0 0,-1 0,1 0,0 0,0 0,0-1,0 1,1-1,-1 1,0-1,1 0,-1 0,0 0,1 0,0-1,-1 1,1-1,2 1,3-2,-1-1,1 0,0 0,0-1,-1 1,1-2,-1 1,0-1,0 0,0-1,-1 0,0 0,1 0,4-6,-6 7,162-154,-166 157,0 0,0 0,0 0,0 0,0 0,0 0,0 0,0 1,0-1,1 0,-1 0,0 1,0-1,1 1,-1-1,0 1,1 0,-1 0,0-1,1 1,-1 0,1 0,-1 0,0 0,1 1,-1-1,0 0,1 1,-1-1,0 0,1 1,-1 0,0-1,0 1,1 0,-1-1,0 1,0 0,0 0,0 0,0 0,0 0,0 0,-1 0,1 1,0-1,-1 0,1 0,0 1,-1-1,0 0,1 1,-1-1,0 0,0 1,1-1,0 66,-2-60,0 0,0 1,1-1,0 0,1 0,-1 1,1-1,1 0,-1 0,1 0,1 0,-1 0,1-1,0 1,2 1,-3-6,-1 0,1 0,0-1,0 1,0-1,0 0,0 1,0-1,1 0,-1 0,0-1,1 1,-1 0,0-1,1 1,-1-1,1 0,-1 0,1 0,-1 0,0 0,1 0,-1-1,1 1,-1-1,0 0,1 0,-1 0,0 0,0 0,0 0,1 0,-1-1,-1 1,2-1,63-61,-33 18,-3-1,-1-1,-2-1,4-15,35-108,-60 160</inkml:trace>
  <inkml:trace contextRef="#ctx0" brushRef="#br0" timeOffset="462.63">1018 343,'-35'87,"27"-71,0 0,1 0,1 0,1 1,0-1,2 1,-1 1,2-1,0 0,1 13,3-26,-1 0,1 0,0 0,0-1,0 1,1-1,-1 0,1 1,0-1,0 0,0 0,0-1,0 1,0-1,1 0,-1 1,1-2,0 1,0 0,0-1,0 1,0-1,0 0,0-1,0 1,0-1,0 1,0-1,0-1,1 1,-1 0,0-1,0 0,0 0,0 0,0-1,0 1,0-1,16-6</inkml:trace>
  <inkml:trace contextRef="#ctx0" brushRef="#br0" timeOffset="730.96">821 485,'19'0,"16"-5,7-2,1 1,-2 1,-3 1,-9-2,-8-2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0 482,'5'0,"16"0,9 0,9 0,2 0,0 0,-3 0,-2 0,-4 0,-1 0,-7 0</inkml:trace>
  <inkml:trace contextRef="#ctx0" brushRef="#br0" timeOffset="748.146">592 200,'-15'25,"0"0,2 2,1-1,1 2,2-1,0 2,0 6,8-31,0 1,0 0,1 0,-1 0,1 0,0 0,0 0,0-1,1 1,0 0,0 0,0 0,1-1,-1 1,1 0,0-1,0 0,1 1,0-1,-1 0,1 0,0-1,1 1,-1 0,1-1,0 0,-1 0,1 0,1 0,-1-1,0 0,1 0,-1 0,1 0,-1 0,1-1,0 0,0 0,0-1,-1 1,1-1,0 0,2 0,8-3,0-1,-1-1,1 0,-1-1,0 0,-1-1,1-1,-1 0,-1-1,0 0,4-4,21-14,70-65,-106 91,0 0,0 0,0 0,-1 0,1 1,0-1,0 0,1 1,-1-1,0 1,0-1,0 1,0-1,0 1,1 0,-1 0,0 0,0-1,0 1,1 0,-1 1,0-1,0 0,1 0,-1 0,0 1,0-1,0 0,0 1,0-1,1 1,-1 0,0-1,0 1,0 0,-1 0,1-1,0 1,0 0,0 0,0 0,-1 0,1 0,-1 0,1 0,0 1,-1-1,0 0,1 0,13 64,-13-56,-1-4,0 1,1-1,0 0,0 1,0-1,1 0,0 0,0 0,0 0,1 0,-1 0,1-1,0 1,0-1,1 0,-1 0,1 0,0 0,0-1,1 1,-1-1,1 0,-1-1,1 1,0-1,0 0,0 0,0 0,0-1,1 1,-1-1,0-1,1 1,-1-1,0 0,5 0,6-3,-1-1,0-1,0 0,0-1,-1-1,0 0,0 0,-1-2,0 0,0 0,-1-1,0-1,-1 0,0 0,-1-1,0 0,-1-1,0 0,2-6,-6 8,1 1,-1-1,-1-1,0 1,-1-1,0 1,0-1,-1 0,-1 0,0 0,-1 0,-1-9,1-3</inkml:trace>
  <inkml:trace contextRef="#ctx0" brushRef="#br0" timeOffset="2181.15">1975 256,'1'-1,"0"0,-1-1,0 1,1 0,-1-1,0 1,0 0,0-1,0 1,0 0,0-1,0 1,0 0,0-1,-1 1,1 0,-1-1,1 1,-1 0,1 0,-1 0,0-1,1 1,-1 0,0 0,0 0,0 0,0 0,0 0,0 0,0 1,0-1,0 0,0 1,-1-1,1 0,0 1,0-1,-1 1,1 0,0 0,-1-1,1 1,0 0,-1 0,1 0,0 0,-1 0,1 1,0-1,-1 0,1 1,0-1,-1 0,1 1,0 0,0-1,0 1,0 0,-1 0,1-1,0 1,0 0,0 0,1 0,-2 1,-15 6,0 0,1 1,0 1,1 0,0 1,0 1,1 0,-5 7,17-18,1 0,0 1,-1-1,1 0,0 0,0 1,0-1,0 1,0-1,0 1,1-1,-1 1,0 0,1-1,-1 1,1 0,0-1,-1 1,1 0,0 0,0-1,0 1,0 0,1 0,-1-1,0 1,1 0,-1-1,1 1,0 0,-1-1,1 1,0-1,0 1,0-1,0 1,0-1,0 0,1 0,-1 1,0-1,1 0,-1 0,0 0,1 0,-1-1,1 1,0 0,-1-1,1 1,0-1,-1 1,1-1,0 0,0 0,0 1,44 2,-43-4,1 0,0 1,-1-1,1 1,-1 0,1 0,0 0,-1 0,1 1,-1 0,1-1,0 1,-1 1,0-1,1 0,-1 1,0 0,0-1,0 1,0 1,0-1,0 0,0 1,-1-1,0 1,1 0,-1 0,0 0,0 0,0 0,-1 0,1 1,0 2,-2 3,-1 1,0-1,-1 1,0-1,0 0,-1 0,-1 0,1 0,-1-1,-1 1,1-1,-1 0,-1-1,0 1,0-1,0 0,-1 0,0-1,0 0,0 0,-1-1,-7 4,-24 26,34-29,0-1,-1 0,0 0,0 0,-1-1,1 0,-1 0,0-1,0 0,0 0,0-1,0 1,-1-1,1-1,-1 0,0 0,-2 0,0-6</inkml:trace>
  <inkml:trace contextRef="#ctx0" brushRef="#br0" timeOffset="2434.576">2314 340,'-15'34,"-8"16,-2 3,4-11,11-13,6-11</inkml:trace>
  <inkml:trace contextRef="#ctx0" brushRef="#br0" timeOffset="2983.174">2370 680,'306'-368,"-260"322,-45 47,0 0,1 0,-1-1,0 1,0 1,0-1,0 0,0 0,0 0,0 1,0-1,0 0,-1 1,1-1,-1 1,1-1,-1 0,1 1,-1-1,0 1,0 0,1-1,-1 1,0-1,-1 1,1-1,0 2,0-1,4 198,-3-196,0-1,0 1,1-1,-1 1,1-1,0 0,0 0,1 0,-1 0,0 0,1 0,0-1,0 1,0-1,0 0,0 1,0-2,0 1,1 0,-1-1,1 1,-1-1,1 0,0 0,-1 0,1-1,0 0,0 1,-1-1,1 0,0-1,0 1,-1-1,1 1,0-1,-1 0,1-1,-1 1,1-1,-1 1,0-1,1 0,-1 0,0 0,1-2,19-13,-1-2,-1-1,0 0,-1-2,-2 0,12-19,45-119,-51 81,-15 61</inkml:trace>
  <inkml:trace contextRef="#ctx0" brushRef="#br0" timeOffset="6463.145">3754 59,'-8'-2,"0"0,1 1,-1 0,0 0,0 1,0 0,0 0,0 1,1 0,-1 0,0 1,0 0,1 0,0 1,-1 0,1 0,0 1,0 0,1 0,-1 0,1 1,0 0,0 0,0 1,1 0,-1 1,-4 4,0 1,1 0,1 1,0 0,0 0,1 1,1 0,1 0,0 0,0 1,1-1,1 1,0 3,1 3,1 0,0 0,2 0,0 0,1 0,4 16,-4-31,-1 0,1-1,0 1,0 0,1-1,0 1,0-1,0 1,0-1,1-1,0 1,0 0,1-1,-1 0,1 0,0 0,0 0,0-1,0 0,1 0,-1 0,1-1,0 0,-1 0,1 0,8-2,-1 0,0-1,1 0,-1-1,0 0,0-1,0-1,0 0,-1-1,0 0,0-1,0 0,0-1,-1 0,0-1,9-8,2 1,0-1,-2 0,1-2,-2-1,0 0,-2-1,0-1,-1-1,-1 0,-1-1,-1-1,-1 0,-1 0,-1-4,-8 22,0 0,-1-1,1 1,-2-1,1 1,-1 0,0-1,0 1,-1-1,0 1,0-1,0 1,-1 0,0 0,0 0,0 0,-1 0,0 0,0 1,-1-1,0 1,1 0,-2 0,1 0,-1 0,1 1,-1 0,0 0,-1 0,1 1,-1 0,1 0,-1 0,0 0,0 1,-7-1,-116-2,89 12</inkml:trace>
  <inkml:trace contextRef="#ctx0" brushRef="#br0" timeOffset="6850.225">3387 426,'32'-19,"2"2,0 1,1 2,1 1,8 0,25-10,32-14,-99 37,0 0,0 0,0 0,0 0,0 0,-1 0,1 0,0 1,0-1,0 1,-1 0,1-1,0 1,-1 0,1 0,0 0,-1 0,1 0,-1 0,0 1,1-1,-1 0,0 1,0-1,0 1,0-1,0 1,0 0,0-1,0 1,-1 0,1-1,-1 1,1 0,-1 0,0 0,0 0,10 19,-6-16,0 0,1 0,-1 0,1 0,0-1,0 0,0 0,1 0,-1-1,1 0,0 0,0 0,0-1,1 0,-1 0,0 0,1-1,-1 0,1 0,-1-1,1 0,0 0,-1 0,1-1,-1 0,1 0,-1-1,6-1,13-4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6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28 116,'0'0,"-1"0,1 0,0 0,-1 0,1 0,-1 0,1 0,0 0,-1 0,1 0,0 0,-1 0,1 0,0-1,-1 1,1 0,0 0,-1 0,1-1,0 1,0 0,-1 0,1-1,0 1,0 0,-1 0,1-1,0 1,0 0,0-1,0 1,-1 0,1-1,0 1,0-1,0 1,-12 36,6 161,6-194,1 1,-1-1,1 1,0-1,0 1,0-1,0 0,0 0,1 0,-1 1,1-1,0-1,0 1,0 0,0 0,1-1,-1 1,1-1,0 0,-1 0,1 0,0 0,0 0,0-1,0 1,1-1,-1 0,0 0,1 0,-1 0,1 0,-1-1,0 0,1 0,-1 0,1 0,-1 0,1-1,-1 1,1-1,-1 0,0 0,1 0,-1-1,0 1,2-2,10-7,0-1,-1-1,0 0,-1-1,-1 0,0-1,8-12,7-6,-27 31,0 0,1 1,-1-1,1 0,-1 1,0-1,1 1,0-1,-1 1,1-1,-1 1,1-1,0 1,-1 0,1-1,-1 1,1 0,0-1,0 1,-1 0,1 0,0 0,0-1,-1 1,1 0,0 0,0 0,-1 0,1 1,0-1,0 0,-1 0,1 0,0 1,-1-1,1 0,0 0,-1 1,1-1,0 1,-1-1,1 1,-1-1,1 1,-1-1,1 1,-1-1,1 1,-1 0,1-1,-1 1,0 0,0-1,1 2,16 47,-13-36,-4-9,0-1,1 1,-1-1,1 1,0-1,0 0,0 1,1-1,-1 0,1 0,-1 0,1 0,0 0,1 0,-1-1,0 1,1-1,-1 1,1-1,0 0,0 0,0 0,0 0,0-1,0 1,0-1,0 0,1 0,-1 0,1 0,-1 0,0-1,1 0,-1 0,3 0,7-8,0-1,-1-1,0 0,0 0,-1-1,0-1,-1 0,-1 0,0-1,0 0,-1-1,-1 0,0 0,-1-1,1-4,-3 9,9-19,-1-1,-1 0,-2 0,-1-1,0-8,-6 27</inkml:trace>
  <inkml:trace contextRef="#ctx0" brushRef="#br0" timeOffset="703.439">762 342,'-103'136,"76"-93,22-34,17-31,119-167,-131 188,1 0,-1 0,0 0,1 0,-1 0,1 1,0-1,-1 0,1 0,0 0,-1 1,1-1,0 0,0 1,-1-1,1 1,0-1,0 1,0-1,0 1,0-1,0 1,0 0,0 0,0-1,0 1,0 0,0 0,0 0,0 0,0 0,0 0,0 1,0-1,0 0,0 0,0 1,0-1,0 1,-1-1,1 1,0-1,0 1,0-1,0 1,-1 0,1-1,0 1,-1 0,1 0,0-1,-1 1,1 0,-1 0,1 0,-1 0,0 0,8 62,-9-58,1 0,-1 0,1 1,0-1,0 0,1 0,0 0,0 0,0 1,0-1,1-1,0 1,0 0,0 0,0-1,1 1,0-1,0 1,0-1,0 0,1-1,0 1,-1-1,1 1,1-1,2 2,-1-6,-1 0,0 0,0-1,0 1,0-1,0 0,0-1,-1 1,1-1,-1 0,1 0,-1 0,0-1,0 1,-1-1,1 0,-1 0,0-1,0 1,0-1,-1 1,1-1,-1 0,0 0,0-3,49-113,-45 103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8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15 392,'-14'0,"21"0,26 0,168-28,42 28,-343-37,87 34,1-1,-1-1,1 0,1-1,-1 0,1-1,0 0,0-1,1 0,0-1,0 0,1 0,0-1,1 0,0-1,-1-3,1 1,1-1,0 1,1-1,1 0,1 0,-1-1,2 1,0-1,1 0,1 0,0 0,0-10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1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3,'3'-1,"0"0,1 1,-1 0,0 0,1 0,-1 0,0 1,1-1,-1 1,0 0,0-1,1 2,-1-1,0 0,0 1,0-1,-1 1,1 0,0 0,0 0,-1 0,0 1,1-1,-1 1,0-1,0 1,0 0,0-1,23 24,-1 1,-1 1,-1 1,-2 0,10 22,-6-13,2-1,1-1,2-1,1-2,10 7,177 160,5 2,13 66,-118-148,-35-51,-65-48,-8-9,0-1,0 0,1-1,1 0,0-1,0 0,1 0,0-1,3 1,34 13,-199-80,-109 24,102 35,178-19,115-52,194-153,-140 86,-164 122,-27 15,1 0,0 0,-1 1,1-1,0 0,0 0,-1 0,1 1,0-1,0 0,-1 0,1 1,0-1,0 0,0 1,-1-1,1 0,0 0,0 1,0-1,0 0,0 1,0-1,0 0,0 1,0-1,0 0,0 1,0-1,0 0,0 1,0-1,0 0,0 1,0-1,0 0,1 1,-1-1,0 0,0 1,0-1,1 0,-1 0,0 1,0-1,1 0,-1 0,0 1,0-1,1 0,-1 0,0 0,1 0,-1 0,0 1,-103 127,-44 191,139-295,13-28</inkml:trace>
  <inkml:trace contextRef="#ctx0" brushRef="#br0" timeOffset="12315.243">1723 1555,'0'-14,"-60"59,-2-3,-2-3,-17 6,-94 59,13-5,-15-1,-92 86,95-71,-58 17,50-32,98-50,155-131,-43-47,34-126,-36 200,9 84,35 69,-5 3,13 33,45 25,-122-158,0 1,0-1,0 1,0-1,0 1,0-1,0 1,-1 0,1 0,0-1,0 1,-1 0,1 0,0 0,-1 0,1 0,-1 0,1 0,-1 0,1 0,-1 0,0 0,1 0,-1 0,0 0,0 0,0 0,0 0,0 1,0-1,0 0,0 0,-1 0,1 0,0 0,-1 0,1 0,0 0,-1 0,1 0,-1 0,0 0,1 0,-1 0,0 0,0-1,1 1,-1 0,0-1,0 1,0 0,0-1,0 1,0-1,-16 3,-1 0,1-2,-1 0,1-1,-1-1,1 0,-1-2,1 0,-17-5,-26-3,-52 4,88 7</inkml:trace>
  <inkml:trace contextRef="#ctx0" brushRef="#br0" timeOffset="14544.648">396 1385,'2'27,"1"-1,1 1,1-1,1 0,2 0,0-1,2 0,11 21,-21-44,1 1,-1-1,1 0,0 0,0 0,0 0,0 0,0 0,0 0,1 0,-1 0,1 0,-1-1,1 1,0 0,-1-1,1 0,0 1,0-1,0 0,0 0,0 0,0 0,0-1,1 1,-1 0,0-1,0 1,1-1,-1 0,0 0,1 0,-1 0,0 0,0-1,1 1,-1-1,0 1,0-1,0 0,1 0,-1 0,0 0,0 0,0 0,-1-1,1 1,0-1,1 0,44-93,-46 94,1 0,-1 1,0-1,0 1,1 0,-1-1,0 1,1 0,-1 0,1-1,-1 1,0 0,1 1,-1-1,1 0,-1 0,0 0,1 1,-1-1,0 1,1-1,-1 1,0 0,0-1,0 1,1 0,-1 0,0 0,0 0,0 0,0 0,-1 0,1 0,0 0,0 0,-1 1,1-1,0 1,9 7,-8-6,1-1,-1 0,0 0,1 0,-1-1,1 1,0-1,0 1,-1-1,1 0,0 0,0 0,0 0,0-1,0 1,0-1,1 0,-1 0,0 0,0 0,0 0,0-1,0 1,0-1,0 0,0 0,0 0,0 0,-1-1,1 1,0-1,-1 0,1 1,-1-1,0 0,1 0,-1-1,0 1,0 0,0-1,-1 0,2-1,3-12,-1 0,0 0,-1 0,-1 0,-1-1,0 1,-1-1,-1 0,0 1,-2-1,-1-7,1-28,-16-72,1 45,16 73</inkml:trace>
  <inkml:trace contextRef="#ctx0" brushRef="#br0" timeOffset="15070.094">989 1215,'17'181,"-17"-178,0 0,0 0,0 0,0 0,0 1,1-1,0 0,-1 0,1 0,0 0,1 0,-1 0,0 0,1 0,0-1,-1 1,1 0,0-1,0 0,1 1,-1-1,0 0,1 0,0 0,-1 0,1-1,0 1,0-1,0 0,0 1,0-1,0-1,0 1,0 0,0-1,0 1,1-1,-1 0,0 0,0-1,0 1,3-1,1-3,0-1,0 0,-1-1,1 1,-1-1,-1 0,1-1,-1 1,0-1,0 0,0-2,6-10</inkml:trace>
  <inkml:trace contextRef="#ctx0" brushRef="#br0" timeOffset="15345.489">848 1442,'19'-20,"11"-5,1-4,0 3,-1 1,-1 5,0 1,0 4,-5 4</inkml:trace>
  <inkml:trace contextRef="#ctx0" brushRef="#br0" timeOffset="17483.955">340 1188,'-13'-7,"32"-7,-16 12,131-71,62-37,-77 37,-119 73,0 0,-1 0,1 0,-1 0,1 0,0 0,-1 0,1 0,0 0,-1 0,1 0,-1 0,1 0,0 0,-1 0,1 0,0 0,-1-1,1 1,0 0,-1 0,1 0,0-1,0 1,-1 0,1-1,0 1,0 0,-1 0,1-1,0 1,0 0,0-1,-1 1,1 0,0-1,0 1,0-1,0 1,0 0,0-1,0 1,0 0,0-1,0 1,0-1,0 1,0 0,0-1,0 1,1 0,-1-1,0 1,0 0,0-1,0 1,1 0,-1-1,0 1,0 0,1 0,-1-1,0 1,1 0,-1 0,0-1,0 1,1 0,-1 0,-39 5,25-3,4-1,0 0,-1 0,1-1,-1 0,1-1,0 0,-1-1,1 0,0-1,0 0,0 0,0-1,1 0,0-1,0 0,0 0,0-1,1-1,0 1,0-1,-2-3,-53-57,88 94,1-1,2-2,0 0,2-2,29 16,16 2,-75-38,1 0,-1 0,0 0,0 0,0 0,0 0,-1 0,1 0,0-1,-1 1,1 0,-1 0,0 0,0-1,1 1,-1 0,0 0,0-1,-1 1,1-1,0 1,0-1,-1 0,1 0,-1 1,1-1,-1 0,0 0,1 0,-1 0,0-1,0 1,0 0,1-1,-1 0,0 1,0-1,-2 0,-3 4,-283 188,265-166,26-19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7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27,'24'0,"18"0,6 0,0 0,-3 0,-5 0,-4 0,-4-4,-2-3,-2 1,0 2,-1 0,-4 2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27,'38'0,"27"0,8-5,-4-2,-10 1,-8 1,-15 1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26,'-18'57,"14"-30,1 0,1 0,2 0,0 0,2 1,1-1,1 0,2-1,0 1,2-1,8 18,-16-41,1 0,0 1,0-1,0 0,0 0,0 0,1 0,-1 0,1 0,0 0,0 0,0-1,0 1,1-1,-1 1,1-1,-1 0,1 0,0 0,0 0,0-1,0 1,0-1,0 0,0 1,0-2,0 1,1 0,-1-1,0 1,1-1,-1 0,1 0,-1 0,0 0,1-1,-1 0,2 0,9-9,-1 0,0-1,0-1,-1 0,-1 0,0-1,-1-1,0 0,-1 0,-1-1,0 0,4-13,11-14,50-77,-71 119,-1 0,1 1,0 0,-1-1,1 1,-1 0,1 0,-1 0,0 0,1 0,-1 0,0 0,0 0,1 0,-1 1,0-1,0 1,-1-1,1 0,0 1,0-1,-1 1,1 0,-1-1,1 1,-1 0,0-1,1 1,-1 0,0-1,0 1,0 0,-1 0,9 38,29 97,-34-131,-1-1,1 0,0 0,0-1,0 1,0-1,1 1,0-1,0 0,0 0,0-1,1 1,-1-1,1 0,0 0,0-1,0 0,0 1,1-2,-1 1,1 0,-1-1,2 0,-1-1,0 0,1-1,-1 1,0-1,0 0,0-1,0 0,-1 0,1 0,0 0,-1-1,1 0,-1 0,0-1,0 1,0-1,-1 0,1-1,-1 1,3-5,68-105,-64 92,-1-1,-1 0,0-1,-2 1,-1-2,-1 1,-1-1,-1 1,-1-1,-1-8,-2 27,0 6</inkml:trace>
  <inkml:trace contextRef="#ctx0" brushRef="#br0" timeOffset="611.435">1015 479,'-109'136,"169"-239,-46 80,-11 16,0 1,1-1,0 1,0 0,1 1,-1-1,1 1,0 0,1 0,-1 0,1 1,3-2,-8 6,1 0,0 0,-1 1,1-1,-1 1,1-1,-1 1,1-1,-1 1,1 0,-1 0,1 0,-1 0,0 0,0 0,1 0,-1 0,0 0,0 1,0-1,0 0,0 1,-1-1,1 1,0-1,-1 1,1-1,-1 1,1 0,-1-1,0 1,0-1,0 1,0 0,0-1,0 1,0 0,0-1,2 8,5 22,-6-23,0-1,0 1,1 0,0-1,0 1,0-1,1 1,1-1,-1 0,1 0,0-1,1 1,-1-1,1 0,1 0,-1-1,1 1,0-1,1 1,-2-6,-1-1,1 1,-1-1,1 1,-1-1,1-1,-1 1,1-1,-1 1,0-1,0 0,0-1,0 1,0-1,-1 0,1 0,-1 0,0 0,1 0,-1-1,-1 0,1 1,-1-1,1 0,-1 0,0 0,0-1,-1 1,1 0,-1-1,0 0,4-5,29-103,-28 96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0 365,'5'0,"11"0,7 0,5 0,3 0,0 0,0 0,-5-5,-2-1,-1 0,1-4,-4 0</inkml:trace>
  <inkml:trace contextRef="#ctx0" brushRef="#br0" timeOffset="987.906">621 54,'-18'85,"-21"161,38-222,-1-14,0 0,1-1,1 1,-1 0,1-1,1 1,0 0,1 0,0-1,0 1,1-1,0 0,0 0,1 0,0 0,1-1,0 1,6 6,-8-12,1-1,-1 0,1 0,-1 0,1 0,0-1,-1 0,1 1,0-2,0 1,0 0,0-1,0 1,0-1,0 0,0-1,0 1,0-1,0 1,0-1,0 0,0-1,0 1,-1-1,1 0,0 1,-1-2,1 1,-1 0,89-81,61-149,-152 310,8 30,-8-104,0-1,1 1,-1-1,1 1,-1-1,1 1,0-1,0 0,1 0,-1 0,1 0,-1-1,1 1,0 0,0-1,0 0,0 0,1 0,-1 0,0 0,1-1,-1 0,1 1,0-1,-1-1,1 1,2 0,5-4,-1 0,1 0,-1-1,1-1,-1 1,0-2,-1 1,1-2,-1 1,0-1,-1 0,0-1,0 0,0 0,-1-1,-1 0,1 0,-1-1,3-8,9-8,-2-1,0 0,-2-1,-2-1,0 0,-2-1,-1 0,-1 0,-2-1,-1 0,0-20,-4 27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288 113,'-5'-3,"-1"0,1 0,-1 1,0 0,0 0,0 0,0 1,-1 0,1 0,0 0,-1 1,1 0,0 0,0 1,-1 0,1 0,0 0,0 1,0-1,0 2,0-1,0 1,1-1,-1 2,1-1,0 1,0-1,-4 5,-2 2,1 0,1 1,0 0,0 1,1 0,0 0,1 1,1 0,0 0,1 0,0 1,1 0,-2 13,3-20,1 0,0 0,1 0,0 1,0-1,0 0,1 1,0-1,1 0,0 0,0 1,0-1,1 0,0 0,0 0,1 0,-1 0,2-1,-1 1,1-1,0 0,0 0,1 0,0-1,0 1,0-1,0-1,1 1,0-1,0 1,0-2,1 1,-1-1,1 0,6 2,-4-3,-1-1,0 0,0 0,1-1,-1 0,0-1,1 0,-1 0,0-1,0 0,5-2,6-3</inkml:trace>
  <inkml:trace contextRef="#ctx0" brushRef="#br0" timeOffset="377.685">571 254,'0'-4,"1"3,-1 0,1 1,-1-1,1 0,-1 0,0 0,1 1,-1-1,0 0,0 0,1 0,-1 0,0 0,0 0,0 0,0 0,0 0,0 1,0-1,-1 0,1 0,0 0,0 0,-1 0,1 0,0 1,-1-1,1 0,-1 0,1 1,-1-1,0 0,1 0,-1 1,0-1,1 1,-1-1,0 1,0-1,1 1,-1-1,0 1,0 0,0-1,0 1,0 0,1 0,-1-1,0 1,0 0,0 0,0 0,0 0,0 0,0 1,0-1,0 0,0 1,-7 6,0 1,1 0,0 1,1 0,-1 0,2 0,-1 1,2 0,-1 0,1 0,1 1,0-1,0 1,1 0,0 0,1 0,0 2,1-8,0 0,1 0,-1 0,1 0,0 0,1 0,-1 0,1-1,0 1,0 0,0-1,1 1,0-1,-1 0,1 0,1 0,-1 0,1-1,-1 1,1-1,0 0,0 0,1 0,-1-1,1 1,-1-1,1 0,0 0,0-1,-1 1,1-1,0 0,0-1,0 1,1-1,-1 0,0 0,0-1,6 0,0-1,0 0,-1-1,0 0,1 0,-1-2,0 1,-1-1,1 0,-1-1,0 0,0-1,-1 0,0 0,0 0,-1-1,1-1,-2 1,5-8,25-25,-28 36,-1-1,0 0,0-1,-1 1,0-1,0 0,0-1,-1 1,0-1,-1 0,0 0,0-1,0 0,-1 1,-1-1,1 0,-2 0,1 0,-1 0,0-1,-1 1,0 0,-1 0,0-1,0 1,-1 0,-1-5,-2 9,0 1,0 0,0 0,-1 0,1 0,-1 1,0 0,0 0,0 0,-1 1,1 0,0 0,-1 1,1 0,-1 0,0 0,1 1,-1 0,0 0,1 1,-1 0,0 0,1 0,-1 1,1 0,0 0,0 1,0 0,-4 2,-3 1,0 0,0 1,1 0,0 1,1 0,0 1,0 0,-3 4,-4 8</inkml:trace>
  <inkml:trace contextRef="#ctx0" brushRef="#br0" timeOffset="828.789">1333 57,'-33'16,"6"-5,1 2,1 1,0 1,1 1,0 1,2 1,-19 18,40-35,-1 0,1 0,0 0,-1 0,1 0,0 0,-1 0,1 0,0 0,0 1,0-1,0 1,0-1,0 0,1 1,-1-1,0 1,1 0,-1-1,1 1,0 0,-1-1,1 1,0 0,0-1,0 1,0 0,0-1,1 1,-1 0,0-1,1 1,-1-1,1 1,0 0,-1-1,1 1,0-1,0 0,0 1,0-1,0 0,0 1,1-1,-1 0,0 0,1 0,-1 0,0 0,1-1,-1 1,1 0,-1 0,1-1,1 1,57 13,-53-14,1 1,-1 0,0 0,1 1,-1-1,0 2,0-1,0 1,0 0,0 0,0 1,-1 0,0 0,0 1,0 0,0 0,-1 0,0 0,0 1,1 1,-5-5,0 1,-1-1,1 1,0-1,-1 0,1 1,-1-1,0 1,0-1,0 1,0-1,0 1,-1-1,1 1,-1-1,0 1,1-1,-1 0,0 1,0-1,-1 0,1 0,0 0,-1 0,1 0,-1 0,0 0,0 0,1-1,-1 1,0-1,-1 1,1-1,0 0,0 0,-2 1,-88 28,34-26,33-3</inkml:trace>
  <inkml:trace contextRef="#ctx0" brushRef="#br0" timeOffset="1246.785">1840 0,'-207'303,"203"-298,1-1,-1 1,1-1,0 1,0 0,0 0,1 0,0 1,0-1,0 1,1-1,0 1,0-1,0 1,1 0,-1 0,2-1,-1 1,0 0,1-1,0 1,1 0,-1-1,1 1,0-1,0 0,1 0,-1 0,1 0,0 0,1 0,-1-1,4 4,1-4,0 1,0-1,1-1,0 1,0-1,0-1,0 0,0 0,1-1,-1 0,0-1,1 1,-1-2,0 0,1 0,-1 0,0-1,0-1,0 1,0-2,0 1,-1-1,1 0,-1-1,0 0,4-4,146-140,-151 143,0 0,0-1,-1 0,0 0,0 0,-1-1,0 0,0 0,-1 0,0-1,0 1,-1-1,0 0,0 0,-1 0,0-1,-1 1,0 0,-1-1,0 1,0 0,-2-8,1 14,-1 0,1 1,-1-1,0 0,0 1,0-1,-1 1,1-1,0 1,-1 0,1 0,-1 0,0 1,0-1,0 0,0 1,0 0,0 0,0 0,0 0,0 0,-1 1,1-1,0 1,0 0,-1 0,1 0,0 0,-96 16,88-13,-14 3</inkml:trace>
  <inkml:trace contextRef="#ctx0" brushRef="#br0" timeOffset="1613.675">1699 225,'5'3,"0"0,0-1,0 0,0 0,0 0,0-1,0 1,1-1,-1 0,0-1,1 1,-1-1,1 0,-1-1,0 1,1-1,-1 0,0-1,1 1,0-1,21-3,-19 4,-1-1,0 1,0 1,1-1,-1 1,1 1,-1-1,0 1,0 1,1-1,-1 1,0 0,0 1,-1 0,1 0,0 0,-1 1,0 0,0 0,0 0,4 5,-5-5,1 0,0 0,0 0,0-1,1 1,-1-2,1 1,0-1,0 0,-1 0,1 0,1-1,-1-1,0 1,0-1,0 0,0 0,0-1,0 0,0-1,0 1,0-1,0-1,0 1,-1-1,5-3,14-5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7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279 254,'40'-17,"-55"12,-156 51,172-46,0 1,-1-1,1 0,0 1,0-1,0 1,0-1,-1 1,1-1,0 1,-1 0,1-1,0 1,-1 0,1 0,-1 0,1-1,-1 1,1 0,-1 0,0 0,1 0,-1 0,0 0,0-1,0 1,0 0,1 0,-1 0,0 0,-1 0,1 0,0 0,0 0,0 0,-1 0,1 0,0 0,-1-1,1 1,-1 0,1 0,-1 0,1-1,-1 1,1 0,-1 0,0-1,0 1,1-1,-1 1,0-1,0 1,1-1,-1 1,0-1,0 0,0 1,0-1,0 0,0 0,0 1,0-1,0 0,0 0,0 0,1 0,-1-1,0 1,26 9,-23-9,0 0,-1 0,1 0,0 0,0 0,-1 0,1 0,0 1,0-1,-1 1,1-1,0 1,-1-1,1 1,-1 0,1 0,-1 0,1 0,-1 0,0 0,1 0,-1 1,0-1,0 0,0 1,0-1,0 1,0-1,0 1,-1-1,1 1,0 0,-1-1,1 1,-1 0,0 0,1-1,-1 1,0 0,0 0,0-1,-1 1,1 0,0 0,-1-1,1 1,-1 0,1-1,-82 74,57-58,12-7,8-8,1 1,-1-1,1 1,-1 0,1 0,0 0,0 1,0-1,1 1,-1 0,1 0,0 0,0 1,1-1,-1 1,1-1,0 1,0 0,0 0,1 0,0 0,0 0,0 1,0 2,5-3,0-1,1 0,-1 1,1-2,0 1,0 0,0-1,1 0,-1 0,1-1,-1 1,1-1,0 0,0-1,0 0,0 0,0 0,3 0,5 2,1-1,-1 0,1-1,-1 0,1-1,-1-1,1 0,-1-1,0-1,1 0,-1-1,0-1,18-19,-22 9</inkml:trace>
  <inkml:trace contextRef="#ctx0" brushRef="#br0" timeOffset="372.917">223 0,'-1'327,"-25"-78,-5 23,31-248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75,'29'0,"19"-4,6-3,-1 1,-5 2,-6 0,-5-3,-4 0,-3 0,-2 2,0-3,-1 0,-5 1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40,'29'0,"28"-5,10-6,-2-2,-12 2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115 118,'-4'1,"1"1,-1 0,1 0,0 0,-1 0,1 0,0 1,0-1,1 1,-1 0,0 0,1 0,0 0,0 0,0 1,0-1,0 1,1-1,-2 4,2-5,-48 176,39-82,10-93,0-1,0 1,0-1,1 1,-1 0,1-1,0 1,0-1,0 1,0-1,0 0,0 1,1-1,-1 0,1 0,0 0,-1 0,1 0,0 0,0 0,0-1,0 1,1-1,-1 1,0-1,1 0,-1 0,0 0,1 0,0-1,-1 1,1-1,2 1,3-2,-1-1,1 0,0 0,0-1,-1 1,1-2,-1 1,0-1,0 0,0-1,-1 0,0 0,1 0,4-6,-6 7,162-154,-166 157,0 0,0 0,0 0,0 0,0 0,0 0,0 0,0 1,0-1,1 0,-1 0,0 1,0-1,1 1,-1-1,0 1,1 0,-1 0,0-1,1 1,-1 0,1 0,-1 0,0 0,1 1,-1-1,0 0,1 1,-1-1,0 0,1 1,-1 0,0-1,0 1,1 0,-1-1,0 1,0 0,0 0,0 0,0 0,0 0,0 0,-1 0,1 1,0-1,-1 0,1 0,0 1,-1-1,0 0,1 1,-1-1,0 0,0 1,1-1,0 66,-2-60,0 0,0 1,1-1,0 0,1 0,-1 1,1-1,1 0,-1 0,1 0,1 0,-1 0,1-1,0 1,2 1,-3-6,-1 0,1 0,0-1,0 1,0-1,0 0,0 1,0-1,1 0,-1 0,0-1,1 1,-1 0,0-1,1 1,-1-1,1 0,-1 0,1 0,-1 0,0 0,1 0,-1-1,1 1,-1-1,0 0,1 0,-1 0,0 0,0 0,0 0,1 0,-1-1,-1 1,2-1,63-61,-33 18,-3-1,-1-1,-2-1,4-15,35-108,-60 160</inkml:trace>
  <inkml:trace contextRef="#ctx0" brushRef="#br0" timeOffset="462.63">1018 343,'-35'87,"27"-71,0 0,1 0,1 0,1 1,0-1,2 1,-1 1,2-1,0 0,1 13,3-26,-1 0,1 0,0 0,0-1,0 1,1-1,-1 0,1 1,0-1,0 0,0 0,0-1,0 1,0-1,1 0,-1 1,1-2,0 1,0 0,0-1,0 1,0-1,0 0,0-1,0 1,0-1,0 1,0-1,0-1,1 1,-1 0,0-1,0 0,0 0,0 0,0-1,0 1,0-1,16-6</inkml:trace>
  <inkml:trace contextRef="#ctx0" brushRef="#br0" timeOffset="730.96">821 485,'19'0,"16"-5,7-2,1 1,-2 1,-3 1,-9-2,-8-2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0 482,'5'0,"16"0,9 0,9 0,2 0,0 0,-3 0,-2 0,-4 0,-1 0,-7 0</inkml:trace>
  <inkml:trace contextRef="#ctx0" brushRef="#br0" timeOffset="748.146">592 200,'-15'25,"0"0,2 2,1-1,1 2,2-1,0 2,0 6,8-31,0 1,0 0,1 0,-1 0,1 0,0 0,0 0,0-1,1 1,0 0,0 0,0 0,1-1,-1 1,1 0,0-1,0 0,1 1,0-1,-1 0,1 0,0-1,1 1,-1 0,1-1,0 0,-1 0,1 0,1 0,-1-1,0 0,1 0,-1 0,1 0,-1 0,1-1,0 0,0 0,0-1,-1 1,1-1,0 0,2 0,8-3,0-1,-1-1,1 0,-1-1,0 0,-1-1,1-1,-1 0,-1-1,0 0,4-4,21-14,70-65,-106 91,0 0,0 0,0 0,-1 0,1 1,0-1,0 0,1 1,-1-1,0 1,0-1,0 1,0-1,0 1,1 0,-1 0,0 0,0-1,0 1,1 0,-1 1,0-1,0 0,1 0,-1 0,0 1,0-1,0 0,0 1,0-1,1 1,-1 0,0-1,0 1,0 0,-1 0,1-1,0 1,0 0,0 0,0 0,-1 0,1 0,-1 0,1 0,0 1,-1-1,0 0,1 0,13 64,-13-56,-1-4,0 1,1-1,0 0,0 1,0-1,1 0,0 0,0 0,0 0,1 0,-1 0,1-1,0 1,0-1,1 0,-1 0,1 0,0 0,0-1,1 1,-1-1,1 0,-1-1,1 1,0-1,0 0,0 0,0 0,0-1,1 1,-1-1,0-1,1 1,-1-1,0 0,5 0,6-3,-1-1,0-1,0 0,0-1,-1-1,0 0,0 0,-1-2,0 0,0 0,-1-1,0-1,-1 0,0 0,-1-1,0 0,-1-1,0 0,2-6,-6 8,1 1,-1-1,-1-1,0 1,-1-1,0 1,0-1,-1 0,-1 0,0 0,-1 0,-1-9,1-3</inkml:trace>
  <inkml:trace contextRef="#ctx0" brushRef="#br0" timeOffset="2181.15">1975 256,'1'-1,"0"0,-1-1,0 1,1 0,-1-1,0 1,0 0,0-1,0 1,0 0,0-1,0 1,0 0,0-1,-1 1,1 0,-1-1,1 1,-1 0,1 0,-1 0,0-1,1 1,-1 0,0 0,0 0,0 0,0 0,0 0,0 0,0 1,0-1,0 0,0 1,-1-1,1 0,0 1,0-1,-1 1,1 0,0 0,-1-1,1 1,0 0,-1 0,1 0,0 0,-1 0,1 1,0-1,-1 0,1 1,0-1,-1 0,1 1,0 0,0-1,0 1,0 0,-1 0,1-1,0 1,0 0,0 0,1 0,-2 1,-15 6,0 0,1 1,0 1,1 0,0 1,0 1,1 0,-5 7,17-18,1 0,0 1,-1-1,1 0,0 0,0 1,0-1,0 1,0-1,0 1,1-1,-1 1,0 0,1-1,-1 1,1 0,0-1,-1 1,1 0,0 0,0-1,0 1,0 0,1 0,-1-1,0 1,1 0,-1-1,1 1,0 0,-1-1,1 1,0-1,0 1,0-1,0 1,0-1,0 0,1 0,-1 1,0-1,1 0,-1 0,0 0,1 0,-1-1,1 1,0 0,-1-1,1 1,0-1,-1 1,1-1,0 0,0 0,0 1,44 2,-43-4,1 0,0 1,-1-1,1 1,-1 0,1 0,0 0,-1 0,1 1,-1 0,1-1,0 1,-1 1,0-1,1 0,-1 1,0 0,0-1,0 1,0 1,0-1,0 0,0 1,-1-1,0 1,1 0,-1 0,0 0,0 0,0 0,-1 0,1 1,0 2,-2 3,-1 1,0-1,-1 1,0-1,0 0,-1 0,-1 0,1 0,-1-1,-1 1,1-1,-1 0,-1-1,0 1,0-1,0 0,-1 0,0-1,0 0,0 0,-1-1,-7 4,-24 26,34-29,0-1,-1 0,0 0,0 0,-1-1,1 0,-1 0,0-1,0 0,0 0,0-1,0 1,-1-1,1-1,-1 0,0 0,-2 0,0-6</inkml:trace>
  <inkml:trace contextRef="#ctx0" brushRef="#br0" timeOffset="2434.576">2314 340,'-15'34,"-8"16,-2 3,4-11,11-13,6-11</inkml:trace>
  <inkml:trace contextRef="#ctx0" brushRef="#br0" timeOffset="2983.174">2370 680,'306'-368,"-260"322,-45 47,0 0,1 0,-1-1,0 1,0 1,0-1,0 0,0 0,0 0,0 1,0-1,0 0,-1 1,1-1,-1 1,1-1,-1 0,1 1,-1-1,0 1,0 0,1-1,-1 1,0-1,-1 1,1-1,0 2,0-1,4 198,-3-196,0-1,0 1,1-1,-1 1,1-1,0 0,0 0,1 0,-1 0,0 0,1 0,0-1,0 1,0-1,0 0,0 1,0-2,0 1,1 0,-1-1,1 1,-1-1,1 0,0 0,-1 0,1-1,0 0,0 1,-1-1,1 0,0-1,0 1,-1-1,1 1,0-1,-1 0,1-1,-1 1,1-1,-1 1,0-1,1 0,-1 0,0 0,1-2,19-13,-1-2,-1-1,0 0,-1-2,-2 0,12-19,45-119,-51 81,-15 61</inkml:trace>
  <inkml:trace contextRef="#ctx0" brushRef="#br0" timeOffset="6463.145">3754 59,'-8'-2,"0"0,1 1,-1 0,0 0,0 1,0 0,0 0,0 1,1 0,-1 0,0 1,0 0,1 0,0 1,-1 0,1 0,0 1,0 0,1 0,-1 0,1 1,0 0,0 0,0 1,1 0,-1 1,-4 4,0 1,1 0,1 1,0 0,0 0,1 1,1 0,1 0,0 0,0 1,1-1,1 1,0 3,1 3,1 0,0 0,2 0,0 0,1 0,4 16,-4-31,-1 0,1-1,0 1,0 0,1-1,0 1,0-1,0 1,0-1,1-1,0 1,0 0,1-1,-1 0,1 0,0 0,0 0,0-1,0 0,1 0,-1 0,1-1,0 0,-1 0,1 0,8-2,-1 0,0-1,1 0,-1-1,0 0,0-1,0-1,0 0,-1-1,0 0,0-1,0 0,0-1,-1 0,0-1,9-8,2 1,0-1,-2 0,1-2,-2-1,0 0,-2-1,0-1,-1-1,-1 0,-1-1,-1-1,-1 0,-1 0,-1-4,-8 22,0 0,-1-1,1 1,-2-1,1 1,-1 0,0-1,0 1,-1-1,0 1,0-1,0 1,-1 0,0 0,0 0,0 0,-1 0,0 0,0 1,-1-1,0 1,1 0,-2 0,1 0,-1 0,1 1,-1 0,0 0,-1 0,1 1,-1 0,1 0,-1 0,0 0,0 1,-7-1,-116-2,89 12</inkml:trace>
  <inkml:trace contextRef="#ctx0" brushRef="#br0" timeOffset="6850.225">3387 426,'32'-19,"2"2,0 1,1 2,1 1,8 0,25-10,32-14,-99 37,0 0,0 0,0 0,0 0,0 0,-1 0,1 0,0 1,0-1,0 1,-1 0,1-1,0 1,-1 0,1 0,0 0,-1 0,1 0,-1 0,0 1,1-1,-1 0,0 1,0-1,0 1,0-1,0 1,0 0,0-1,0 1,-1 0,1-1,-1 1,1 0,-1 0,0 0,0 0,10 19,-6-16,0 0,1 0,-1 0,1 0,0-1,0 0,0 0,1 0,-1-1,1 0,0 0,0 0,0-1,1 0,-1 0,0 0,1-1,-1 0,1 0,-1-1,1 0,0 0,-1 0,1-1,-1 0,1 0,-1-1,6-1,13-4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42,'15'0,"9"0,5 0,3 0,1-5,-1-1,-1 0,-1 1,0 1,-6-2,-2-2,-5 6,-5 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23,'39'0,"26"-5,12-1,-2 0,-14 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27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2138 396,'-38'0,"0"1,0 2,0 2,1 2,-11 3,-322 76,104-26,265-60,0-1,-1 1,1 0,0 0,-1 0,1 0,0 0,-1 0,1 1,0-1,0 0,-1 0,1 1,0-1,0 1,-1 0,1-1,0 1,0 0,0-1,0 1,0 0,0 0,0 0,0 0,0 0,1 0,-1 0,0 0,1 1,-1-1,0 0,1 0,0 0,-1 1,1-1,0 0,-1 1,1-1,0 0,0 1,0-1,0 0,1 1,-1-1,0 0,0 0,1 1,-1-1,1 0,-1 0,1 1,-1-1,1 0,0 0,0 0,0 0,-1 0,1 0,1 0,9 5,0-1,1-1,0 0,0 0,0-1,1-1,-1 0,0 0,1-2,-1 1,10-2,53 5,118 18,-180-22,-1 0,0 1,0 0,0 1,0 0,0 1,0 0,0 1,-1 0,0 1,0 1,0-1,-1 2,1-1,-10-5,0 0,-1 1,1-1,0 0,0 0,-1 0,1 0,0 1,-1-1,1 0,-1 0,0 1,1-1,-1 1,0-1,0 0,0 1,0-1,0 0,0 1,0-1,-1 0,1 1,0-1,-1 0,1 1,-1-1,1 0,-1 0,0 1,1-1,-1 0,0 0,0 0,0 0,0 0,0 0,0 0,0-1,-1 2,-48 31,47-31,-373 176,65-15,253-112,57-50,0 0,0 0,0 0,0 0,0 0,0 0,0 1,0-1,0 0,1 1,-1-1,0 0,1 1,0-1,-1 1,1-1,0 1,-1-1,1 1,0-1,0 1,0-1,0 1,1-1,-1 0,0 1,1-1,-1 1,0-1,1 1,0-1,-1 0,1 1,0-1,0 0,0 0,0 0,0 1,0-1,0 0,0 0,0 0,0-1,1 1,-1 0,0 0,2 0,9 3,1-1,0 0,0-1,0-1,0 0,1 0,-1-2,0 1,10-3,15 1,305-1,-128-26,-188 28,-3 1</inkml:trace>
  <inkml:trace contextRef="#ctx0" brushRef="#br0" timeOffset="1884.645">952 0,'-35'8,"1"1,-1 2,2 1,-1 2,2 1,0 2,1 1,0 1,2 2,0 1,2 1,-21 22,13 0,3 2,2 1,1 1,3 2,2 0,3 2,-12 44,27-77,1 0,1 0,1 1,1-1,0 1,2 0,1-1,0 1,1-1,1 1,2-1,0 0,0 0,5 6,24 19,-60-75,8 14,0 2,-1 0,-1 0,-1 2,1 0,-2 2,-18-7,-91-27,150 30,453-153,-471 166,-1 1,1-1,-1 0,1 1,-1-1,1 0,0 1,-1-1,1 1,0-1,0 1,-1-1,1 1,0-1,0 1,0 0,0-1,-1 1,1 0,0 0,0 0,0 0,0 0,0 0,0 0,0 0,0 0,-1 0,1 0,0 1,0-1,0 0,0 1,-1-1,1 0,0 1,0-1,0 1,-1-1,1 1,0 0,-1-1,1 1,-1 0,1-1,-1 1,1 0,-1 0,1 0,-1-1,0 1,1 0,-1 0,0 0,0 0,1 0,-1-1,0 2,-109 115,66-78,35-34,0 1,0 1,0 0,1 0,0 0,1 0,0 1,0 0,0 1,1 0,0-1,1 1,0 1,-1 4,4 4</inkml:trace>
  <inkml:trace contextRef="#ctx0" brushRef="#br0" timeOffset="3363.502">2674 650,'-159'238,"-52"62,173-262,44-56,45-78,5 2,4 3,4 3,68-73,-68 94,-64 67,1-1,0 1,-1 0,1-1,-1 1,1-1,0 1,0 0,-1 0,1 0,0-1,0 1,-1 0,1 0,0 0,0 0,-1 0,1 0,0 0,0 0,-1 1,1-1,0 0,-1 0,1 1,0-1,-1 0,1 1,0-1,-1 1,1-1,0 1,-1-1,1 1,-1-1,1 1,-1-1,0 1,1 0,-1-1,1 1,-1 0,0-1,0 1,1 0,-1 0,0-1,0 1,0 0,0 0,0 0,6 43,-6-42,-1 33,-1-1,-2 1,-2-1,-1 0,-2 3,-16 91,-3 24,29-153,-1 1,1-1,0 1,-1 0,1-1,0 1,-1 0,1-1,0 1,-1 0,1 0,0-1,0 1,0 0,-1 0,1 0,0 0,0 0,-1 0,1 1,0-1,0 0,-1 0,1 0,0 1,0-1,-1 0,1 1,0-1,-1 1,1-1,-1 1,1-1,0 1,-1-1,1 1,-1-1,0 1,1 0,-1-1,1 1,-1 0,0-1,1 1,-1 0,0 0,0-1,0 1,0 0,1 0,-1-1,0 1,0 0,-1 0,1 0,0-1,0 1,0 0,0 0,-1-1,1 1,0 0,-1-1,1 1,141-213,135-203,-226 344,-50 71,0 1,-1-1,1 0,0 0,0 1,0-1,0 0,-1 1,1-1,0 0,0 1,0-1,0 0,0 1,0-1,0 0,0 1,0-1,0 1,0-1,0 0,0 1,0-1,0 0,0 1,0-1,0 0,1 1,-1-1,0 0,0 1,0-1,1 0,-1 0,0 1,0-1,1 0,-1 0,0 1,0-1,1 0,-1 0,0 0,1 0,-1 1,0-1,1 0,-1 0,0 0,1 0,-1 0,1 0,-1 0,0 0,1 0,-1 0,0 0,1 0,-1 0,0 0,1 0,-1 0,0-1,1 1,-1 0,0 0,1 0,-1-1,0 1,-3 32,-91 344,57-177,26-63,11-136</inkml:trace>
  <inkml:trace contextRef="#ctx0" brushRef="#br0" timeOffset="4600.792">3351 1129,'0'24,"-4"17,-3 7,1 1,1-10</inkml:trace>
  <inkml:trace contextRef="#ctx0" brushRef="#br0" timeOffset="5121.466">3295 1101,'51'-21,"-42"16,0 1,0 0,0 0,1 1,-1 0,1 1,0 0,0 0,0 1,0 0,0 1,0 0,4 1,-12 0,0-1,0 1,0-1,-1 1,1 0,0-1,0 1,0 0,-1 1,1-1,0 0,-1 0,1 1,-1-1,0 1,1-1,-1 1,0-1,0 1,0 0,0 0,0-1,0 1,-1 0,1 0,-1 0,1 0,-1 0,0 0,0 0,1 0,-1 0,-1 0,1 0,0 0,0 0,-1 0,-30 69,-4-6,35-63,-1 0,1-1,0 1,0 0,0 0,0 0,0-1,0 1,0 0,0 0,1-1,-1 1,1 0,-1-1,1 1,0 0,0-1,0 1,0-1,0 1,0-1,0 1,0-1,0 0,1 0,-1 0,1 1,-1-1,0 0,1-1,0 1,-1 0,1 0,0-1,-1 1,1-1,0 1,0-1,1 0,10 4,50 18,-61-21,-1 0,0 0,0-1,0 1,0 0,0 0,0 1,0-1,0 0,0 0,0 0,-1 1,1-1,0 0,-1 0,1 1,-1-1,1 1,-1-1,0 1,0-1,0 0,0 1,0-1,0 1,0-1,0 1,0-1,-1 1,1-1,-1 0,1 1,-1-1,1 0,-1 1,0-1,1 0,-1 0,0 0,0 0,0 1,0-1,-7 7,1 0,-1 0,0 0,-1-1,0-1,0 1,0-1,-1-1,0 0,0 0,0-1,0 0,-11 2,-31-3,33-8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4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78,'-1'43,"13"169,-4-158,-2 0,-3 0,-2 0,-2 4,1-21,-29 189,23-175,0-33</inkml:trace>
  <inkml:trace contextRef="#ctx0" brushRef="#br0" timeOffset="482.244">1 1009,'255'-17,"224"-68,-309 73,-125 2,-27 4</inkml:trace>
  <inkml:trace contextRef="#ctx0" brushRef="#br0" timeOffset="1066.955">28 78,'193'-5,"-1"-8,48-15,-13 5,-221 21,-1 0,1 1,0 0,0 0,0 0,-1 0,1 1,0 0,0 0,0 1,0 0,0 0,0 0,0 0,-1 1,1 0,-1 0,1 1,-1 0,0 0,0 0,0 0,0 1,-1 0,3 2,4 8</inkml:trace>
  <inkml:trace contextRef="#ctx0" brushRef="#br0" timeOffset="1405.508">1213 558,'0'38,"0"23,-4 5,-3-3,1-8,2-9,0-6,7-11,2-6,5-6,2-6</inkml:trace>
  <inkml:trace contextRef="#ctx0" brushRef="#br0" timeOffset="1914.478">1186 614,'201'-25,"-200"25,1-1,0 0,0 1,0-1,0 1,0 0,0-1,0 1,0 0,0 0,0 0,-1 1,1-1,0 0,0 1,0-1,0 1,0 0,0-1,-1 1,1 0,0 0,-1 0,1 0,-1 1,1-1,-1 0,1 1,-1-1,0 1,0-1,0 1,0 0,0-1,0 1,0 0,0 0,-1 0,1 0,-1-1,1 1,-1 0,0 0,0 0,0 0,0 0,0 0,0 0,0 0,-1 0,1 0,-1 0,1-1,-1 1,0 0,0 0,0 0,0 0,-33 37,31-37,1-1,-1 1,0 0,1 0,-1 0,1 1,0-1,0 0,0 1,0 0,0-1,0 1,1 0,-1 0,1 0,0 0,0 0,0 0,0 0,1 0,-1 1,1-1,0 0,0 0,0 1,0-1,0 0,1 0,0 0,-1 1,1-1,0 0,1 0,-1 0,0 0,1-1,0 1,31 35,-30-36,1 0,-1 0,1 1,-1 0,0 0,0 0,0 0,0 0,-1 0,1 1,-1-1,0 1,0 0,0-1,0 1,-1 0,1 0,-1 0,0 1,-1-1,1 0,-1 0,1 0,-1 1,-1-1,1 0,0 0,-1 0,0 1,0-1,0 0,-1 0,1 0,-3 2,0 0,-1 0,-1-1,1 0,-1 0,0 0,0-1,0 0,-1 0,1-1,-1 1,0-1,0-1,0 0,-1 0,1 0,0-1,-1 1,1-2,-1 1,1-1,-3-1,-9-7,6-4</inkml:trace>
  <inkml:trace contextRef="#ctx0" brushRef="#br0" timeOffset="2403.393">2258 134,'-49'20,"2"3,1 1,0 2,2 2,2 2,0 2,-17 19,48-43,1 0,0 1,0 0,1 0,0 1,1 1,0-1,1 1,0 1,1-1,0 1,1 0,0 1,1-1,0 1,1 0,0 0,2 0,-1 0,1 0,1 1,0-1,1 0,1 0,0 0,0 0,4 9,-3-15,1 0,0 0,1 0,-1 0,1-1,0 0,1 0,0 0,0-1,0 1,0-1,1-1,0 1,0-1,0-1,0 1,1-1,-1 0,1-1,0 0,0 0,0 0,0-1,0-1,0 1,0-1,8-1,36-3,-1-2,1-2,-1-2,-1-2,0-3,-1-2,-1-2,0-2,41-25,-58 30,-1-2,-1 0,-1-2,-1-1,22-21,-41 34,0 0,0-1,-1 0,-1 0,1-1,-1 1,-1-1,0-1,0 1,-1-1,0 0,-1 0,-1 0,1 0,-2-1,1 1,-2 0,1-1,-2-3,0 7,0 0,-1 0,0 0,-1 0,1 0,-2 0,1 1,-1 0,0-1,0 1,-1 1,0-1,0 1,-1 0,0 0,0 0,0 1,0 0,-1 0,0 0,0 1,-1 0,-2 0,-11-6,-1 1,-1 1,0 2,0 0,0 1,0 1,-14 1,3 0,0 1,0 2,0 2,1 1,-1 1,0 2,1 2,0 0,1 3,-19 8,10 2</inkml:trace>
  <inkml:trace contextRef="#ctx0" brushRef="#br0" timeOffset="2816.271">1891 530,'42'-30,"1"1,1 3,1 1,2 3,7-2,-50 22,0 0,1 0,-1 0,0 0,1 1,-1 0,0 0,1 0,0 0,-1 1,1-1,-1 1,1 0,0 1,-1-1,1 1,-1 0,1 0,-1 0,0 1,1-1,-1 1,0 0,0 1,0-1,0 1,0-1,-1 1,4 4,23 39,-27-39,0-1,0 0,1 0,0 0,0-1,0 1,1-1,-1 0,1 0,1-1,-1 1,1-1,-1 0,1-1,0 1,1-1,-1 0,0-1,1 0,8 1,0-1,0-1,-1 0,1-1,0-1,0 0,0-1,-1 0,1-2,-1 0,6-2,28-4,-26 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7:07.467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5665 89,'-8'7,"1"-1,0 1,1 1,0 0,0 0,0 0,1 0,0 1,1 0,0 0,0 0,1 0,0 1,1-1,0 1,-1 5,4-12,0 0,0 0,0 0,0 0,0 1,1-1,-1-1,1 1,0 0,0 0,0-1,0 1,0-1,1 1,-1-1,1 0,-1 0,1 0,0 0,0-1,0 1,0-1,0 0,0 0,0 0,1 0,-1 0,0-1,0 1,1-1,25 11,-23-10,-1 1,0 1,0-1,0 1,0-1,-1 1,1 1,-1-1,0 1,1 0,-2-1,1 2,0-1,-1 0,0 1,0 0,0 0,-1-1,1 2,-1-1,-1 0,1 0,-1 1,1-1,-2 1,1-1,-1 1,1-1,-1 1,-1-1,1 1,-1-1,0 1,0-1,-1 1,0 1,-61 82,47-73</inkml:trace>
  <inkml:trace contextRef="#ctx0" brushRef="#br0" timeOffset="-5968.485">1714 258,'33'-19,"-1"-2,-1-1,0-1,25-27,53-63,-109 112,1 0,-1 1,0-1,1 1,-1-1,1 1,-1-1,1 1,-1-1,1 1,0-1,-1 1,1 0,-1-1,1 1,0 0,-1-1,1 1,0 0,0 0,-1 0,1 0,0 0,-1 0,1 0,0 0,0 0,-1 0,1 0,0 0,-1 0,1 1,0-1,-1 0,1 0,0 1,-1-1,1 1,0-1,-1 0,1 1,-1-1,1 1,-1-1,1 1,-1 0,1-1,-1 1,0-1,1 1,-1 0,0-1,0 1,1 0,-1 0,0 0,13 45,-12-41,80 500,-17-208,-41-216,5-2,2 0,8 5,-6-21,-32-62,-1-1,0 0,1 1,-1-1,1 1,-1-1,0 0,0 1,1-1,-1 0,0 0,0 0,1 0,-1 1,0-1,0 0,1 0,-1-1,0 1,0 0,1 0,-1 0,0 0,1-1,-1 1,0 0,0 0,1-1,-1 1,1-1,-1 1,0-1,1 1,-1-1,1 1,-1-1,1 1,-1-1,1 0,-1 1,1-1,0 0,-1 1,1-1,0 0,0 1,0-1,-11-9,0 2,0-1,0 1,-1 1,0 0,-1 1,1 0,-1 1,0 1,-1 0,1 0,-1 1,0 1,1 1,-1 0,-7 0,-2 0,-1 0,0 2,0 1,0 1,1 1,-1 0,1 2,0 1,1 1,-18 8,-65 57,102-71,1 0,-1 1,1-1,0 1,0 0,0-1,0 1,0 0,1 0,-1 0,1 1,0-1,-1 0,2 0,-1 1,0-1,1 1,-1-1,1 0,0 1,0-1,1 1,-1-1,1 1,-1-1,1 0,0 1,0-1,1 0,-1 0,1 0,-1 0,1 0,2 2,7 8</inkml:trace>
  <inkml:trace contextRef="#ctx0" brushRef="#br0" timeOffset="-5498.677">1630 851,'594'-420,"-593"418,0 1,0-1,0 0,1 1,-1-1,0 1,1 0,-1-1,1 1,-1 0,1 0,-1 0,1 0,0 0,0 0,0 0,-1 1,1-1,0 1,0-1,0 1,0 0,0 0,0 0,0 0,0 0,0 0,0 0,0 1,-1-1,1 1,0-1,0 1,0 0,0 0,-1 0,1 0,0 0,-1 0,1 0,-1 0,1 1,-1-1,0 0,0 1,1 0,-1-1,0 1,0 0,15 133,-12-112,0-1,1 1,2-1,0 0,1 0,1-1,1 0,2 0,0-5</inkml:trace>
  <inkml:trace contextRef="#ctx0" brushRef="#br0" timeOffset="-5115.902">2702 964,'0'40,"0"-31,0-29,1-254,0 254,1-1,1 1,1 0,1 0,0 1,2-1,5-10,-11 28,0 0,0 0,0 0,0 0,0 1,1-1,-1 0,1 1,-1-1,1 1,0-1,-1 1,1 0,0-1,0 1,0 0,0 1,0-1,0 0,0 0,0 1,0-1,1 1,0 0,10 2</inkml:trace>
  <inkml:trace contextRef="#ctx0" brushRef="#br0" timeOffset="-4719.486">3012 738,'5'-6,"13"-14,0-1,-2 0,0-1,-2 0,0-2,-1 1,-2-2,7-21,-16 43,-1 1,-1-1,1 1,0-1,-1 1,1-1,-1 0,0 1,0-1,0 0,0 1,-1-1,1 0,0 1,-1-1,0 1,0-1,0 1,0-1,0 1,0-1,-1 1,1 0,-1 0,1 0,-1 0,0 0,0 0,0 0,0 1,0-1,0 1,-1-1,1 1,-1 0,1 0,0 0,-1 0,0 0,1 1,-1-1,1 1,-1 0,0-1,1 1,-1 0,0 1,1-1,-1 0,-1 1,-4 4,1 0,0 0,1 1,-1 0,1 0,0 0,0 1,1 0,0 0,0 0,1 1,0-1,0 1,1 0,0 1,0-1,1 0,0 1,0-1,1 1,0 0,1 5,0-9,0 1,1-1,-1 1,1-1,0 0,1 1,0-1,0 0,0 0,0 0,1 0,-1 0,1 0,1-1,-1 1,0-1,1 0,0 0,0-1,0 1,1-1,-1 1,1-2,0 1,0 0,0-1,0 0,3 1,3 1,1 1,0-2,1 0,-1 0,1-1,-1-1,1 0,0-1,-1 0,1-1,0 0,0-1,11-5,0-1,-1-1,0-1,-1-1,0-1,0-1,4-5,-8 6</inkml:trace>
  <inkml:trace contextRef="#ctx0" brushRef="#br0" timeOffset="-4349.575">3463 540,'21'-13,"-1"-1,-1 0,0-2,-1 0,-1-1,-1-1,0-1,-1 0,-1-1,-1 0,-1-1,7-17,-18 36,0 1,1-1,-1 0,0 0,-1 0,1 0,0 0,0 0,-1 0,0 0,1 0,-1 0,0 0,0 0,0 0,0 0,0 0,0 0,-1 0,1 0,-1 0,1 0,-1 0,0 0,0 0,0 0,0 0,0 0,0 1,-1-1,1 0,0 1,-1-1,1 1,-1 0,0-1,1 1,-1 0,0 0,0 0,0 0,0 1,0-1,0 0,0 1,0-1,0 1,0 0,0 0,0-1,0 1,0 1,-2-1,-5 6,1 0,1 0,-1 1,1 0,0 0,1 0,0 1,0 0,1 1,-1-1,2 1,-1 0,1 0,1 0,0 1,0-1,0 8,1-10,2 1,-1-1,1 1,0 0,0-1,1 1,0-1,1 1,0-1,0 0,0 1,1-1,0 0,0 0,1-1,0 1,0-1,1 0,-1 0,1 0,0-1,1 1,0-1,0 0,0-1,0 0,1 0,-1 0,1-1,0 0,0 0,0 0,1-1,-1 0,0-1,1 0,-1 0,1 0,0-1,-1 0,1-1,-1 1,1-2,5 0,13-4,0-1,-1-2,0 0,-1-1,0-2,20-12,-19 9</inkml:trace>
  <inkml:trace contextRef="#ctx0" brushRef="#br0" timeOffset="-3299.721">529 2290,'51'101,"146"344,-180-407,-14-28,1-1,0 1,0-1,1-1,1 1,-1-1,1 1,1-2,-1 1,8 5,-14-12,1 0,0-1,-1 1,1-1,-1 1,1-1,0 1,-1-1,1 0,0 1,0-1,-1 0,1 0,0 1,0-1,-1 0,1 0,0 0,0 0,0 0,-1 0,1 0,0 0,0 0,0 0,-1-1,1 1,0 0,0-1,-1 1,1 0,0-1,-1 1,1-1,0 1,-1-1,1 1,-1-1,1 1,-1-1,1 1,-1-1,1 0,-1 1,0-1,1 0,-1 0,0 1,1-1,-1 0,0 0,0 0,8-47,-7 38,29-261,-5-196,-21 368,-4 99,1-1,0 1,-1 0,1-1,0 1,-1 0,1 0,0-1,0 1,-1 0,1 0,0 0,0 0,-1 0,1 0,0 0,0 0,-1 0,1 0,0 1,0-1,-1 0,1 0,0 1,-1-1,1 0,0 1,-1-1,1 1,-1-1,1 1,0-1,-1 1,1-1,-1 1,0 0,1-1,-1 1,1-1,-1 1,0 0,0 0,1-1,-1 1,0 0,0-1,0 1,0 0,0 0,0 0,10 18</inkml:trace>
  <inkml:trace contextRef="#ctx0" brushRef="#br0" timeOffset="-3087.833">1431 2516,'5'33,"6"17,2 4,3-8,-1-5,1-11,-1-10</inkml:trace>
  <inkml:trace contextRef="#ctx0" brushRef="#br0" timeOffset="-2913.741">1206 2092</inkml:trace>
  <inkml:trace contextRef="#ctx0" brushRef="#br0" timeOffset="-2487.896">1517 1866,'25'59,"-2"1,-3 1,4 28,3 4,64 200,-90-290,-1-2,-1 1,1-1,0 0,0 0,0 1,0-1,0 0,0 1,0-1,0 0,0 0,1 1,-1-1,0 0,1 0,-1 1,1-1,0 0,-1 0,1 0,0 0,-1 0,1 0,0 0,0 0,0 0,0 0,0-1,0 1,0 0,0-1,1 1,-1-1,0 1,0-1,0 1,1-1,-1 0,0 0,0 1,1-1,-1 0,0 0,1 0,0-1,121-202,-112 188,0 1,0 0,1 0,1 2,0-1,1 2,1 0,-1 0,2 2,13-7,-26 14,-1 1,1 0,0 0,0 0,0 0,0 1,0-1,1 1,-1 0,0 0,0 0,0 0,0 1,0-1,0 1,0 0,0 0,0 0,0 0,0 0,-1 1,1-1,0 1,-1 0,1-1,-1 1,1 1,-1-1,0 0,0 0,0 1,0-1,-1 1,1 0,-1-1,2 4,1 1,-1 1,0 0,0 0,0 0,-1 1,0-1,-1 0,0 1,0-1,-1 1,0 0,0-1,-1 3,-5 7,-1-1,0 1,-1-2,-1 1,-1-1,0 0,-1-1,-1-1,0 1,-1-2,0 0,-1 0,-1-2,0 1,0-2,-2 0,7-4,0 0,0-1,0 0,-1-1,0 0,0-1,0 0,0-1,-1 0,1 0,-1-1,-1-1,-11 0</inkml:trace>
  <inkml:trace contextRef="#ctx0" brushRef="#br0" timeOffset="-2013.453">2137 2544,'49'-45,"-3"-1,-2-2,-2-2,-2-2,9-19,-33 47,-1-2,-2 0,0 0,-2-1,5-18,-13 36,0 0,-1 0,0 0,-1-1,0 1,0 0,-1-1,0 1,-1 0,0-1,0 1,-1 0,0 0,-1 0,0 0,-1 0,1 1,-1 0,-2-2,5 8,0-1,0 1,-1 0,1 1,-1-1,1 0,-1 0,0 0,1 1,-1-1,0 1,0 0,0-1,0 1,0 0,-1 0,1 0,0 1,0-1,-1 0,1 1,0 0,-1-1,1 1,-1 0,1 0,0 0,-1 1,1-1,0 0,-1 1,1 0,0 0,-1-1,1 1,0 0,0 1,0-1,0 0,0 1,0-1,0 1,1-1,-69 84,37 2,32-85,1 0,0 1,0-1,0 0,0 1,0-1,0 0,1 0,-1 1,1-1,-1 0,1 0,0 0,0 0,0 0,0 0,0 0,1 0,-1 0,1 0,-1-1,1 1,-1 0,1-1,0 1,0-1,0 0,0 0,0 0,0 0,0 0,0 0,0 0,0-1,1 1,-1-1,0 0,1 1,13 0,0-1,0-1,0 0,0-1,0-1,0 0,-1-1,0-1,1 0,-2-1,1-1,-1 0,10-6,97-37,-119 48,0 1,1 0,-1 1,0-1,1 0,-1 1,1-1,-1 1,1 0,-1 0,1 0,-1 0,1 0,-1 1,1-1,-1 1,0-1,1 1,-1 0,0 0,1 0,-1 0,0 0,0 1,0-1,0 1,0-1,0 1,-1 0,1 0,0 0,-1 0,1 0,-1 0,0 0,0 0,0 0,0 1,0-1,0 0,-1 1,1-1,-1 1,1-1,17 65,-7-53</inkml:trace>
  <inkml:trace contextRef="#ctx0" brushRef="#br0" timeOffset="-1369.158">3069 1725,'-10'13,"-19"24,2 2,1 0,2 2,-3 11,11 7,16-58,0 0,0 0,0 0,0 0,0 1,0-1,0 0,0 0,1 0,-1 0,0 0,1 0,-1 0,1 1,-1-1,1-1,-1 1,1 0,0 0,0 0,-1 0,1 0,0-1,0 1,0 0,0 0,0-1,0 1,0-1,0 1,0-1,0 0,0 1,0-1,1 0,-1 0,0 0,0 1,0-1,0 0,0-1,1 1,-1 0,0 0,0 0,1-1,10-3,0-1,-1 0,0 0,0-1,0 0,-1-1,0-1,0 0,-1 0,0 0,0-1,-1-1,0 1,0-2,144-208,-152 218,0 0,0 0,0 0,1 0,-1 0,1 0,-1 0,1 0,-1 0,1 0,-1 1,1-1,0 0,-1 0,1 0,0 1,0-1,0 0,0 1,-1-1,1 1,0-1,0 1,0 0,0-1,0 1,0 0,0-1,0 1,0 0,1 0,-1 0,0 0,0 0,0 0,0 0,0 1,0-1,0 0,0 1,0-1,0 0,0 1,0-1,0 1,0-1,-1 1,1 0,0-1,0 1,-1 0,1 0,0 0,-1-1,1 1,0 0,-1 0,1 1,6 25,32 78,-38-103,1 0,-1 0,1 0,0 0,0 0,0 0,0 0,0 0,0-1,0 1,0-1,0 0,1 0,-1 0,1 0,-1 0,1 0,-1 0,1-1,0 0,-1 1,1-1,-1 0,1 0,0 0,-1-1,1 1,0 0,-1-1,1 0,-1 0,1 0,-1 0,0 0,1 0,-1-1,0 1,2-2,8-7,-1-1,0 0,0 0,-1-1,-1-1,0 1,-1-2,0 1,-1-1,0 0,-1 0,2-9,1 0,5-5,-2-1,0 0,-3-1,0-1,-2 1,-1-1,-2 0,-1 0,-1-1,-1 1,-4-28,-2 32,-1-1,0 1,-2 0,-2 0,0 1,-2 0,0 1,-2 0,-1 1,-4-4,19 27,0 1,-1-1,1 0,0 0,0 0,-1 1,1-1,-1 0,1 0,0 1,-1-1,0 0,1 1,-1-1,1 0,-1 1,0-1,1 1,-1-1,0 1,0-1,1 1,-1 0,0-1,0 1,0 0,1 0,-1 0,0-1,0 1,0 0,0 0,0 0,1 0,-1 0,0 1,0-1,0 0,0 0,1 1,-1-1,0 0,0 1,1-1,-1 0,0 1,0-1,1 1,-1 0,0-1,1 1,-1-1,1 1,-1 0,1 0,-1 0,-8 49,15-26,1 1,0-1,2-1,1 1,1-1,4 6,-8-15,172 268,-129-211,6-4,-55-66,-1-1,0 1,1-1,-1 0,1 1,-1-1,1 0,-1 1,1-1,-1 0,1 1,-1-1,1 0,-1 0,1 0,0 0,-1 1,1-1,-1 0,1 0,0 0,-1 0,1 0,-1 0,1-1,0 1,-1 0,1 0,-1 0,1 0,-1-1,1 1,-1 0,1-1,-1 1,1 0,-1-1,1 1,-1-1,0 1,1 0,-1-1,1 1,-1-1,0 1,0-1,1 0,-1 1,0-1,0 1,0-1,1 1,-1-1,0 0,-2-8</inkml:trace>
  <inkml:trace contextRef="#ctx0" brushRef="#br0" timeOffset="-1105.036">3408 1331,'38'-15,"32"-4,9-4,-4 2,-11 4,-10 6,-11 4,-11 3</inkml:trace>
  <inkml:trace contextRef="#ctx0" brushRef="#br0" timeOffset="-849.909">4169 1218,'0'0</inkml:trace>
  <inkml:trace contextRef="#ctx0" brushRef="#br0" timeOffset="-848.909">4056 878,'0'0</inkml:trace>
  <inkml:trace contextRef="#ctx0" brushRef="#br0" timeOffset="-615.557">4423 964,'0'9,"0"1,0 0,0-1,2 1,-1 0,1-1,0 1,1-1,0 0,1 0,0 0,0 0,1-1,0 0,0 0,1 0,0 0,0-1,1 0,5 4,-10-9,1-1,-1 0,0-1,0 1,0 0,0 0,1-1,-1 0,0 1,1-1,-1 0,0 0,1 0,-1 0,0-1,1 1,-1-1,0 1,0-1,1 0,-1 0,0 0,0 0,0 0,0 0,0-1,0 1,-1-1,1 1,0-1,-1 0,1 1,-1-1,1-2,37-72,-37 68,1 0,-1 0,-1 0,0 0,0 0,-1 0,1-1,-2 1,1 0,-1 0,-1 0,1 0,-1 0,-1 0,0 0,0 0,0 1,-1-1,0 1,0 0,-1 0,0 1,0-1,-1 1,1 0,-1 1,-1-1,1 1,-2 0,-14-2,4 6</inkml:trace>
  <inkml:trace contextRef="#ctx0" brushRef="#br0" timeOffset="-282.708">4847 822,'15'-16,"-5"5,1-1,-1 1,2 0,-1 1,2 1,-1 0,1 0,0 1,1 1,0 0,0 1,1 1,-1 0,1 1,7-1,-18 6,1-1,0 0,-1 0,1-1,0 1,-1-1,1 0,0 0,-1 0,1-1,-1 1,0-1,0 0,1-1,-1 1,0-1,-1 0,1 0,-1 0,1 0,-1 0,0-1,0 0,0 1,2-5,33-100,-31 91</inkml:trace>
  <inkml:trace contextRef="#ctx0" brushRef="#br0" timeOffset="3053.112">105 4350,'-15'40,"2"1,1 0,2 0,2 1,2 1,2-1,1 1,3 18,-1-51,1 1,0-1,0 0,1 0,1 1,0-1,0 0,1-1,0 1,1 0,0-1,0 0,1 0,0 0,1 0,0-1,0 0,5 4,-10-10,1-1,0 0,-1 0,1 0,0 0,0-1,0 1,0 0,-1-1,1 1,0-1,0 0,0 0,0 0,0 0,0 0,0 0,0 0,0 0,0-1,0 1,0-1,0 0,0 1,-1-1,1 0,0 0,0 0,-1 0,1 0,-1-1,1 1,-1 0,0-1,1 1,-1-1,0 0,0 1,1-3,34-74,-28 42,-2 0,-2-1,-1 0,-2 0,-1 0,-3-11,2-18,-18-98,17 157,1 0,-1 0,-1 0,0 0,0 1,0-1,0 1,-1 0,0-1,-1 2,1-1,-1 0,0 1,-1 0,1 0,-1 1,0 0,0 0,0 0,-1 0,0 1,4 2,0 0,0 0,-1 0,1 0,0 1,0 0,-1-1,1 1,0 0,0 1,-1-1,1 0,0 1,0 0,-1 0,1 0,0 0,0 0,0 1,0 0,1-1,-1 1,0 0,1 0,-1 0,1 1,-1-1,1 0,0 1,0 0,0-1,1 1,-1 0,1 0,-1 0,1 0,0 0,0 1,1-1,-1 0,0 0,1 1,0-1,0 0,0 0,0 1,0-1,1 0,0 0,-1 1,1-1,0 0,1 2,0-2,-1 0,1 0,0 0,0 0,0 0,0 0,0-1,1 1,-1-1,1 1,-1-1,1 0,0 0,0 0,0 0,0-1,0 1,1-1,-1 0,0 0,1 0,-1 0,1-1,-1 1,1-1,-1 0,1 0,-1 0,1-1,-1 1,1-1,-1 0,0 0,1 0,-1 0,0 0,0-1,1 1,-1-1,-1 0,1 0,0 0,0-1,-1 1,1-1,1-2,13-16,-1-1,-1-1,-1 0,-1 0,-2-2,0 0,-1 0,-2 0,0-1,-2-1,-1 1,-1-1,-1-2,8-53,-5 0,-3-1,-5-57,2 139,22 58,181 423,-125-285,73 212,-138-366,-1 0,-2 1,-2 0,-2 0,-2 1,-2 0,-2 36,-15-41,14-37,1-1,-1 1,0-1,0 0,1 1,-1-1,0 0,0 0,0 1,0-1,1 0,-1 0,0 0,0 0,0 0,0 0,0 0,1-1,-1 1,0 0,0 0,0-1,1 1,-1 0,0-1,0 1,1-1,-1 1,0-1,1 1,-1-1,0 0,1 1,-1-1,1 0,-1 1,1-1,-1 0,1 0,0 1,-1-1,1 0,0 0,0 0,-1 0,-7-18,-1 0,2 0,1-1,0 0,1 0,2 0,-1-3,1 4,-7-46,3-1,3 0,3 1,5-34,7 22,-5 49</inkml:trace>
  <inkml:trace contextRef="#ctx0" brushRef="#br0" timeOffset="3651.507">1347 4068,'79'275,"-72"-245,-10-22,-6-19,-9-22,5-1,2-2,1 1,2-2,2 1,1-1,1 0,2 0,3-28,6-44,-6 108,1 0,-1 1,0-1,1 1,-1-1,1 1,-1 0,1-1,-1 1,1 0,-1 0,1 0,-1 0,1 0,-1 1,1-1,-1 0,1 1,-1-1,0 1,1-1,-1 1,0 0,1 0,-1-1,0 1,0 0,0 0,0 0,0 0,0 0,0 1,0-1,0 0,0 0,-1 1,1-1,0 0,-1 1,1-1,-1 1,0-1,1 1,-1-1,0 1,0 0,7 7,7 7,0-3</inkml:trace>
  <inkml:trace contextRef="#ctx0" brushRef="#br0" timeOffset="3915.99">1714 3984,'24'33,"8"12</inkml:trace>
  <inkml:trace contextRef="#ctx0" brushRef="#br0" timeOffset="4170.465">1573 3617,'0'0</inkml:trace>
  <inkml:trace contextRef="#ctx0" brushRef="#br0" timeOffset="4650.9">2081 3531,'-21'43,"1"0,3 2,2 0,1 0,0 15,12-54,1 0,0 0,0 0,0 0,1 1,0-1,0 0,1 0,-1 0,1 0,1 0,-1 0,1 0,0 0,1 1,-3-7,1 1,-1 0,1 0,-1 0,1-1,-1 1,1 0,0 0,-1-1,1 1,0-1,0 1,0-1,-1 1,1-1,0 1,0-1,0 0,0 1,0-1,0 0,0 0,0 0,0 0,0 0,-1 0,1 0,0 0,0 0,0 0,0 0,0-1,0 1,0 0,0-1,0 1,0 0,-1-1,1 1,0-1,0 0,-1 1,1-1,0 0,-1 1,1-1,0 0,26-38,60-244,-87 281,1 0,-1 0,1 0,-1 0,1 0,0 0,-1 0,1 0,0 1,0-1,1 0,-1 0,0 1,1-1,-1 1,1-1,-1 1,1 0,0-1,-1 1,1 0,0 0,0 0,0 0,0 1,0-1,0 1,0-1,0 1,0-1,0 1,0 0,0 0,0 0,0 0,0 0,0 1,0-1,0 1,9 6,-1 0,1 1,-2 1,1 0,-2 0,1 0,-1 1,0 1,-1-1,0 1,-1 0,0 1,-1-1,0 1,-1 1,5 6,107 255,-99-236,-3 0,-1 1,-1 0,-3 1,-1 0,-2 1,-2 0,-1 0,-3 9,0-43,0 0,-1 0,0 0,0-1,-1 1,0-1,0 1,0-1,-1 0,0 1,0-1,-1-1,0 1,0 0,0-1,0 0,-1 0,0 0,0-1,0 0,-1 1,4-5,0 1,0-1,0 0,1 1,-1-1,0 0,0 0,0-1,1 1,-1 0,0 0,0-1,1 1,-1-1,0 0,1 1,-1-1,0 0,1 0,-1 0,1 0,0 0,-1-1,1 1,0 0,-1-1,1 1,0-1,0 1,0-1,1 1,-1-1,0 1,0-1,1 0,-1 0,-19-66,5-43,5-2,4-67,6 156</inkml:trace>
  <inkml:trace contextRef="#ctx0" brushRef="#br0" timeOffset="4885.768">2589 3476,'14'24,"10"3,1-8,-4-7</inkml:trace>
  <inkml:trace contextRef="#ctx0" brushRef="#br0" timeOffset="5049.757">2419 3221,'0'0</inkml:trace>
  <inkml:trace contextRef="#ctx0" brushRef="#br0" timeOffset="5548.578">2815 3052,'-9'11,"1"0,0 1,1 0,0 0,1 0,0 1,1 0,1 0,0 0,1 1,0-1,1 1,0 0,1 0,1-1,0 1,1 0,1 0,0 0,3 9,-2-17,0 0,0-1,1 0,0 0,0 0,0 0,1-1,-1 1,1-1,0 0,0 0,1-1,-1 0,1 0,0 0,-1-1,1 1,0-1,1-1,-1 1,0-1,0 0,1-1,-1 1,1-1,-1-1,0 1,1-1,-1 0,0 0,0-1,0 0,0 0,0 0,0-1,0 0,-1 0,1-1,-1 1,2-3,6-5,-1 0,0-1,-1-1,0 0,-1 0,-1-1,0 0,0-1,-2 0,0 0,-1-1,0 0,-1 0,2-16,1-9,-2-1,-1 1,-3-1,-1 0,-4-20,2 43,-1 1,0 0,-2 0,0 0,-1 0,-1 1,0-1,-1 1,-1 1,-1-1,-1 2,0-1,0 1,-2 1,0 0,0 0,-1 1,-1 1,-8-5,18 14,0 1,1 0,-1 0,0 0,-1 0,1 1,0-1,0 1,-1 1,1-1,0 0,-1 1,1 0,0 0,-1 0,1 1,-1-1,1 1,0 0,-1 0,1 1,0-1,0 1,0 0,0 0,1 0,-1 1,0-1,1 1,-1 0,1 0,0 0,0 1,-5 5,1 0,1 1,0-1,0 1,1 1,0-1,0 1,2 0,-1 0,1 0,1 0,-1 3,1-3,1 1,0-1,0 1,1-1,0 1,1-1,1 1,0-1,0 1,1-1,0 0,1 0,1-1,-1 1,2-1,-1 0,1 0,1-1,0 1,0-2,1 1,0-1,2 1,11 10,2-1,0-1,1-1,1-2,0 0,1-1,0-2,1-1,0 0,1-3,0 0,0-1,1-2,-1-1,1-1,12-2,62-3,-76 2</inkml:trace>
  <inkml:trace contextRef="#ctx0" brushRef="#br0" timeOffset="6365.41">3662 2065,'212'575,"-204"-556,5-42,-3-19,2 0,2 1,1 0,2 1,2 1,2 1,1 1,15-18,-36 53,0-1,1 1,-1 0,1-1,0 1,-1 0,1 0,0 0,1 0,-1 1,0-1,0 1,1-1,-1 1,1 0,-1 0,1 0,-1 0,1 0,0 0,-1 1,1-1,0 1,0 0,-1 0,1 0,0 0,0 0,0 1,-1-1,1 1,0 0,-1 0,1 0,-1 0,1 0,1 2,3 7,-1 0,-1 0,0 1,0 0,-1 0,0 0,-1 0,0 1,-1-1,0 1,-1-1,-1 1,0 0,0 0,-1 0,0-1,-1 1,-1-1,1 1,-2-1,-1 3,4-5,-1 0,-1 1,0-1,0 0,0 0,-1-1,-1 1,1-1,-1 0,-1 0,0 0,0-1,0 0,-1 0,0-1,0 1,-1-2,1 1,-1-1,-1 0,1-1,-3 1,-29-9,22-2</inkml:trace>
  <inkml:trace contextRef="#ctx0" brushRef="#br0" timeOffset="6721.951">4451 2036,'-42'260,"44"-159,-2-98,0-1,1 1,-1-1,1 1,-1-1,1 1,0-1,0 1,0-1,0 1,1-1,-1 0,1 0,-1 0,1 0,0 0,0 0,-1 0,1-1,1 1,-1-1,0 1,0-1,0 0,1 1,-1-1,1-1,-1 1,1 0,-1-1,1 1,-1-1,1 0,0 1,0-1,6-3,-1 0,0 0,0-1,0 1,-1-2,1 1,-1-1,0 0,0-1,-1 1,1-2,-1 1,-1 0,1-1,-1 0,0-1,-1 1,0-1,0 1,0-1,-1-1,0 1,-1 0,0-1,0-4,1 4,-1 0,0 0,0 0,-1 0,0 0,-1 0,0-1,0 1,-1 0,-1 0,1 0,-1 0,-1 0,1 0,-2 1,1-1,-1 1,0 0,-1 0,0 0,0 1,-1-1,0 1,0 1,-1-1,0 1,0 0,0 1,-7-4,-5 1</inkml:trace>
  <inkml:trace contextRef="#ctx0" brushRef="#br0" timeOffset="7238.173">4763 2036,'-8'21,"2"0,1 0,0 0,2 1,0 0,2 0,0 0,1 0,3 17,-2-37,-1 0,0 0,1 0,-1-1,1 1,0 0,-1 0,1 0,0-1,0 1,0 0,0-1,1 1,-1-1,0 1,1-1,-1 0,1 0,-1 1,1-1,-1 0,1 0,0 0,0-1,-1 1,1 0,0-1,0 1,0-1,0 0,0 1,0-1,0 0,0 0,0 0,0-1,-1 1,1 0,0-1,0 1,0-1,0 0,0 1,-1-1,1 0,0 0,-1 0,1 0,-1-1,1 1,-1 0,2-2,11-10,-1-1,0 0,-1-1,-1-1,0 0,-1 0,-1-1,0 0,-2-1,0 0,0 0,-2 0,0-1,-1-5,8-25,-2 0,-2 0,-3-1,-1 0,-3 0,-2 0,-2 0,-3 1,-8-36,10 71,-1 0,-1 1,0 0,0 0,-1 0,-1 1,0 0,-1 1,0 0,-6-5,11 12,0-1,-1 1,0 0,0 1,0-1,0 1,-1 0,1 0,-1 1,0 0,0 0,0 0,0 0,0 1,0 0,0 1,0-1,0 1,0 0,-1 1,1-1,0 1,0 0,0 1,-2 0,-1 4,1 0,0 0,0 0,0 1,1 0,0 1,0 0,1 0,0 0,0 1,1-1,0 2,1-1,0 0,0 1,1 0,0-1,1 1,0 1,0-1,1 0,1 0,0 1,0-1,-1 5,0-1,1 1,0 0,1-1,1 1,0-1,1 1,1-1,0 0,0 0,2-1,0 1,0-1,2 0,-1-1,1 0,1 0,9 9,-4-5,0-1,1 0,1-1,1-1,0-1,0 0,1-1,1-1,0 0,0-2,1 0,0-1,0-1,1-1,10 1,-31-6,11 2,0 0,0 0,0-1,0-1,0 0,0 0,0-1,0-1,0 1,0-2,-1 0,1 0,-1-1,1 0,-1-1,-1 0,1 0,-1-1,0 0,3-3,-2-5</inkml:trace>
  <inkml:trace contextRef="#ctx0" brushRef="#br0" timeOffset="7492.411">5355 1641,'9'38,"9"13,1-2</inkml:trace>
  <inkml:trace contextRef="#ctx0" brushRef="#br0" timeOffset="7668.485">5214 1302,'0'0</inkml:trace>
  <inkml:trace contextRef="#ctx0" brushRef="#br0" timeOffset="7885.899">5552 1556,'17'-27,"7"-9,-1-1,-3 0,0-2,-3-1,6-20,-18-5,-5 64,0 0,0-1,0 1,-1 0,1 0,0-1,-1 1,1 0,-1 0,1 0,-1 0,0 0,1 0,-1 0,0 0,0 0,0 0,0 0,0 0,0 0,0 1,0-1,0 0,0 1,0-1,-1 1,1-1,0 1,0 0,0-1,-1 1,1 0,0 0,-1 0,1 0,0 0,0 0,-1 0,1 0,0 1,0-1,-1 1,1-1,0 0,0 1,0 0,-1 0,-4 2,-1 0,1 0,0 1,0 0,0 1,1-1,-1 1,1 0,0 1,1-1,-1 1,1 0,0 0,0 0,1 1,0-1,0 1,1 0,-1 0,2 0,-1 1,-2 10,0 1,2 0,0-1,1 1,1 0,1 0,1 10,-1-24,1 1,-1-1,1 1,0-1,0 0,0 1,1-1,0 0,0-1,0 1,0 0,1-1,0 0,0 0,0 0,0 0,1-1,-1 0,1 0,0 0,0 0,0-1,1 0,-1 0,0 0,1 0,-1-1,1 0,-1 0,1-1,0 0,-1 0,1 0,0 0,-1-1,1 0,0 0,-1-1,0 1,1-1,-1 0,0-1,0 1,0-1,0 0,0-1,-1 1,3-3,59-55,-50 43</inkml:trace>
  <inkml:trace contextRef="#ctx0" brushRef="#br0" timeOffset="8168.454">6032 878,'-6'11,"1"0,0 1,1-1,1 1,0 0,0 0,1 0,0 0,1 0,1 0,0 0,0 1,1-1,1 0,0 0,1 0,3 8,-2-14,0-1,1-1,0 1,0-1,0 0,1 0,-1 0,1-1,0 0,0 0,0 0,0-1,1 0,-1 0,1 0,-1-1,1 0,5 0,58 19,-66-18,-1 0,1 0,0 0,-1 0,1 1,-1 0,0-1,0 1,0 0,0 0,0 1,-1-1,0 1,1-1,-1 1,0 0,-1 0,1 0,-1 0,0 0,0 0,0 0,0 0,-1 0,1 0,-1 1,0-1,-1 0,1 0,-1 1,0-1,1 0,-2 0,1 0,-1 0,1 0,-1-1,0 1,0 0,-1-1,-1 4,-5 4,0 0,0 0,-1-1,0 0,-1-1,0 0,0-1,-1 0,-2 1,-3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6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28 116,'0'0,"-1"0,1 0,0 0,-1 0,1 0,-1 0,1 0,0 0,-1 0,1 0,0 0,-1 0,1 0,0-1,-1 1,1 0,0 0,-1 0,1-1,0 1,0 0,-1 0,1-1,0 1,0 0,-1 0,1-1,0 1,0 0,0-1,0 1,-1 0,1-1,0 1,0-1,0 1,-12 36,6 161,6-194,1 1,-1-1,1 1,0-1,0 1,0-1,0 0,0 0,1 0,-1 1,1-1,0-1,0 1,0 0,0 0,1-1,-1 1,1-1,0 0,-1 0,1 0,0 0,0 0,0-1,0 1,1-1,-1 0,0 0,1 0,-1 0,1 0,-1-1,0 0,1 0,-1 0,1 0,-1 0,1-1,-1 1,1-1,-1 0,0 0,1 0,-1-1,0 1,2-2,10-7,0-1,-1-1,0 0,-1-1,-1 0,0-1,8-12,7-6,-27 31,0 0,1 1,-1-1,1 0,-1 1,0-1,1 1,0-1,-1 1,1-1,-1 1,1-1,0 1,-1 0,1-1,-1 1,1 0,0-1,0 1,-1 0,1 0,0 0,0-1,-1 1,1 0,0 0,0 0,-1 0,1 1,0-1,0 0,-1 0,1 0,0 1,-1-1,1 0,0 0,-1 1,1-1,0 1,-1-1,1 1,-1-1,1 1,-1-1,1 1,-1-1,1 1,-1 0,1-1,-1 1,0 0,0-1,1 2,16 47,-13-36,-4-9,0-1,1 1,-1-1,1 1,0-1,0 0,0 1,1-1,-1 0,1 0,-1 0,1 0,0 0,1 0,-1-1,0 1,1-1,-1 1,1-1,0 0,0 0,0 0,0 0,0-1,0 1,0-1,0 0,1 0,-1 0,1 0,-1 0,0-1,1 0,-1 0,3 0,7-8,0-1,-1-1,0 0,0 0,-1-1,0-1,-1 0,-1 0,0-1,0 0,-1-1,-1 0,0 0,-1-1,1-4,-3 9,9-19,-1-1,-1 0,-2 0,-1-1,0-8,-6 27</inkml:trace>
  <inkml:trace contextRef="#ctx0" brushRef="#br0" timeOffset="703.439">762 342,'-103'136,"76"-93,22-34,17-31,119-167,-131 188,1 0,-1 0,0 0,1 0,-1 0,1 1,0-1,-1 0,1 0,0 0,-1 1,1-1,0 0,0 1,-1-1,1 1,0-1,0 1,0-1,0 1,0-1,0 1,0 0,0 0,0-1,0 1,0 0,0 0,0 0,0 0,0 0,0 0,0 1,0-1,0 0,0 0,0 1,0-1,0 1,-1-1,1 1,0-1,0 1,0-1,0 1,-1 0,1-1,0 1,-1 0,1 0,0-1,-1 1,1 0,-1 0,1 0,-1 0,0 0,8 62,-9-58,1 0,-1 0,1 1,0-1,0 0,1 0,0 0,0 0,0 1,0-1,1-1,0 1,0 0,0 0,0-1,1 1,0-1,0 1,0-1,0 0,1-1,0 1,-1-1,1 1,1-1,2 2,-1-6,-1 0,0 0,0-1,0 1,0-1,0 0,0-1,-1 1,1-1,-1 0,1 0,-1 0,0-1,0 1,-1-1,1 0,-1 0,0-1,0 1,0-1,-1 1,1-1,-1 0,0 0,0-3,49-113,-45 103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8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15 392,'-14'0,"21"0,26 0,168-28,42 28,-343-37,87 34,1-1,-1-1,1 0,1-1,-1 0,1-1,0 0,0-1,1 0,0-1,0 0,1 0,0-1,1 0,0-1,-1-3,1 1,1-1,0 1,1-1,1 0,1 0,-1-1,2 1,0-1,1 0,1 0,0 0,0-10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1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3,'3'-1,"0"0,1 1,-1 0,0 0,1 0,-1 0,0 1,1-1,-1 1,0 0,0-1,1 2,-1-1,0 0,0 1,0-1,-1 1,1 0,0 0,0 0,-1 0,0 1,1-1,-1 1,0-1,0 1,0 0,0-1,23 24,-1 1,-1 1,-1 1,-2 0,10 22,-6-13,2-1,1-1,2-1,1-2,10 7,177 160,5 2,13 66,-118-148,-35-51,-65-48,-8-9,0-1,0 0,1-1,1 0,0-1,0 0,1 0,0-1,3 1,34 13,-199-80,-109 24,102 35,178-19,115-52,194-153,-140 86,-164 122,-27 15,1 0,0 0,-1 1,1-1,0 0,0 0,-1 0,1 1,0-1,0 0,-1 0,1 1,0-1,0 0,0 1,-1-1,1 0,0 0,0 1,0-1,0 0,0 1,0-1,0 0,0 1,0-1,0 0,0 1,0-1,0 0,0 1,0-1,0 0,0 1,0-1,0 0,1 1,-1-1,0 0,0 1,0-1,1 0,-1 0,0 1,0-1,1 0,-1 0,0 1,0-1,1 0,-1 0,0 0,1 0,-1 0,0 1,-103 127,-44 191,139-295,13-28</inkml:trace>
  <inkml:trace contextRef="#ctx0" brushRef="#br0" timeOffset="12315.243">1723 1555,'0'-14,"-60"59,-2-3,-2-3,-17 6,-94 59,13-5,-15-1,-92 86,95-71,-58 17,50-32,98-50,155-131,-43-47,34-126,-36 200,9 84,35 69,-5 3,13 33,45 25,-122-158,0 1,0-1,0 1,0-1,0 1,0-1,0 1,-1 0,1 0,0-1,0 1,-1 0,1 0,0 0,-1 0,1 0,-1 0,1 0,-1 0,1 0,-1 0,0 0,1 0,-1 0,0 0,0 0,0 0,0 0,0 1,0-1,0 0,0 0,-1 0,1 0,0 0,-1 0,1 0,0 0,-1 0,1 0,-1 0,0 0,1 0,-1 0,0 0,0-1,1 1,-1 0,0-1,0 1,0 0,0-1,0 1,0-1,-16 3,-1 0,1-2,-1 0,1-1,-1-1,1 0,-1-2,1 0,-17-5,-26-3,-52 4,88 7</inkml:trace>
  <inkml:trace contextRef="#ctx0" brushRef="#br0" timeOffset="14544.648">396 1385,'2'27,"1"-1,1 1,1-1,1 0,2 0,0-1,2 0,11 21,-21-44,1 1,-1-1,1 0,0 0,0 0,0 0,0 0,0 0,0 0,1 0,-1 0,1 0,-1-1,1 1,0 0,-1-1,1 0,0 1,0-1,0 0,0 0,0 0,0 0,0-1,1 1,-1 0,0-1,0 1,1-1,-1 0,0 0,1 0,-1 0,0 0,0-1,1 1,-1-1,0 1,0-1,0 0,1 0,-1 0,0 0,0 0,0 0,-1-1,1 1,0-1,1 0,44-93,-46 94,1 0,-1 1,0-1,0 1,1 0,-1-1,0 1,1 0,-1 0,1-1,-1 1,0 0,1 1,-1-1,1 0,-1 0,0 0,1 1,-1-1,0 1,1-1,-1 1,0 0,0-1,0 1,1 0,-1 0,0 0,0 0,0 0,0 0,-1 0,1 0,0 0,0 0,-1 1,1-1,0 1,9 7,-8-6,1-1,-1 0,0 0,1 0,-1-1,1 1,0-1,0 1,-1-1,1 0,0 0,0 0,0 0,0-1,0 1,0-1,1 0,-1 0,0 0,0 0,0 0,0-1,0 1,0-1,0 0,0 0,0 0,0 0,-1-1,1 1,0-1,-1 0,1 1,-1-1,0 0,1 0,-1-1,0 1,0 0,0-1,-1 0,2-1,3-12,-1 0,0 0,-1 0,-1 0,-1-1,0 1,-1-1,-1 0,0 1,-2-1,-1-7,1-28,-16-72,1 45,16 73</inkml:trace>
  <inkml:trace contextRef="#ctx0" brushRef="#br0" timeOffset="15070.094">989 1215,'17'181,"-17"-178,0 0,0 0,0 0,0 0,0 1,1-1,0 0,-1 0,1 0,0 0,1 0,-1 0,0 0,1 0,0-1,-1 1,1 0,0-1,0 0,1 1,-1-1,0 0,1 0,0 0,-1 0,1-1,0 1,0-1,0 0,0 1,0-1,0-1,0 1,0 0,0-1,0 1,1-1,-1 0,0 0,0-1,0 1,3-1,1-3,0-1,0 0,-1-1,1 1,-1-1,-1 0,1-1,-1 1,0-1,0 0,0-2,6-10</inkml:trace>
  <inkml:trace contextRef="#ctx0" brushRef="#br0" timeOffset="15345.489">848 1442,'19'-20,"11"-5,1-4,0 3,-1 1,-1 5,0 1,0 4,-5 4</inkml:trace>
  <inkml:trace contextRef="#ctx0" brushRef="#br0" timeOffset="17483.955">340 1188,'-13'-7,"32"-7,-16 12,131-71,62-37,-77 37,-119 73,0 0,-1 0,1 0,-1 0,1 0,0 0,-1 0,1 0,0 0,-1 0,1 0,-1 0,1 0,0 0,-1 0,1 0,0 0,-1-1,1 1,0 0,-1 0,1 0,0-1,0 1,-1 0,1-1,0 1,0 0,-1 0,1-1,0 1,0 0,0-1,-1 1,1 0,0-1,0 1,0-1,0 1,0 0,0-1,0 1,0 0,0-1,0 1,0-1,0 1,0 0,0-1,0 1,1 0,-1-1,0 1,0 0,0-1,0 1,1 0,-1-1,0 1,0 0,1 0,-1-1,0 1,1 0,-1 0,0-1,0 1,1 0,-1 0,-39 5,25-3,4-1,0 0,-1 0,1-1,-1 0,1-1,0 0,-1-1,1 0,0-1,0 0,0 0,0-1,1 0,0-1,0 0,0 0,0-1,1-1,0 1,0-1,-2-3,-53-57,88 94,1-1,2-2,0 0,2-2,29 16,16 2,-75-38,1 0,-1 0,0 0,0 0,0 0,0 0,-1 0,1 0,0-1,-1 1,1 0,-1 0,0 0,0-1,1 1,-1 0,0 0,0-1,-1 1,1-1,0 1,0-1,-1 0,1 0,-1 1,1-1,-1 0,0 0,1 0,-1 0,0-1,0 1,0 0,1-1,-1 0,0 1,0-1,-2 0,-3 4,-283 188,265-166,26-19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7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27,'24'0,"18"0,6 0,0 0,-3 0,-5 0,-4 0,-4-4,-2-3,-2 1,0 2,-1 0,-4 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27,'38'0,"27"0,8-5,-4-2,-10 1,-8 1,-15 1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26,'-18'57,"14"-30,1 0,1 0,2 0,0 0,2 1,1-1,1 0,2-1,0 1,2-1,8 18,-16-41,1 0,0 1,0-1,0 0,0 0,0 0,1 0,-1 0,1 0,0 0,0 0,0-1,0 1,1-1,-1 1,1-1,-1 0,1 0,0 0,0 0,0-1,0 1,0-1,0 0,0 1,0-2,0 1,1 0,-1-1,0 1,1-1,-1 0,1 0,-1 0,0 0,1-1,-1 0,2 0,9-9,-1 0,0-1,0-1,-1 0,-1 0,0-1,-1-1,0 0,-1 0,-1-1,0 0,4-13,11-14,50-77,-71 119,-1 0,1 1,0 0,-1-1,1 1,-1 0,1 0,-1 0,0 0,1 0,-1 0,0 0,0 0,1 0,-1 1,0-1,0 1,-1-1,1 0,0 1,0-1,-1 1,1 0,-1-1,1 1,-1 0,0-1,1 1,-1 0,0-1,0 1,0 0,-1 0,9 38,29 97,-34-131,-1-1,1 0,0 0,0-1,0 1,0-1,1 1,0-1,0 0,0 0,0-1,1 1,-1-1,1 0,0 0,0-1,0 0,0 1,1-2,-1 1,1 0,-1-1,2 0,-1-1,0 0,1-1,-1 1,0-1,0 0,0-1,0 0,-1 0,1 0,0 0,-1-1,1 0,-1 0,0-1,0 1,0-1,-1 0,1-1,-1 1,3-5,68-105,-64 92,-1-1,-1 0,0-1,-2 1,-1-2,-1 1,-1-1,-1 1,-1-1,-1-8,-2 27,0 6</inkml:trace>
  <inkml:trace contextRef="#ctx0" brushRef="#br0" timeOffset="611.435">1015 479,'-109'136,"169"-239,-46 80,-11 16,0 1,1-1,0 1,0 0,1 1,-1-1,1 1,0 0,1 0,-1 0,1 1,3-2,-8 6,1 0,0 0,-1 1,1-1,-1 1,1-1,-1 1,1-1,-1 1,1 0,-1 0,1 0,-1 0,0 0,0 0,1 0,-1 0,0 0,0 1,0-1,0 0,0 1,-1-1,1 1,0-1,-1 1,1-1,-1 1,1 0,-1-1,0 1,0-1,0 1,0 0,0-1,0 1,0 0,0-1,2 8,5 22,-6-23,0-1,0 1,1 0,0-1,0 1,0-1,1 1,1-1,-1 0,1 0,0-1,1 1,-1-1,1 0,1 0,-1-1,1 1,0-1,1 1,-2-6,-1-1,1 1,-1-1,1 1,-1-1,1-1,-1 1,1-1,-1 1,0-1,0 0,0-1,0 1,0-1,-1 0,1 0,-1 0,0 0,1 0,-1-1,-1 0,1 1,-1-1,1 0,-1 0,0 0,0-1,-1 1,1 0,-1-1,0 0,4-5,29-103,-28 96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0 365,'5'0,"11"0,7 0,5 0,3 0,0 0,0 0,-5-5,-2-1,-1 0,1-4,-4 0</inkml:trace>
  <inkml:trace contextRef="#ctx0" brushRef="#br0" timeOffset="987.906">621 54,'-18'85,"-21"161,38-222,-1-14,0 0,1-1,1 1,-1 0,1-1,1 1,0 0,1 0,0-1,0 1,1-1,0 0,0 0,1 0,0 0,1-1,0 1,6 6,-8-12,1-1,-1 0,1 0,-1 0,1 0,0-1,-1 0,1 1,0-2,0 1,0 0,0-1,0 1,0-1,0 0,0-1,0 1,0-1,0 1,0-1,0 0,0-1,0 1,-1-1,1 0,0 1,-1-2,1 1,-1 0,89-81,61-149,-152 310,8 30,-8-104,0-1,1 1,-1-1,1 1,-1-1,1 1,0-1,0 0,1 0,-1 0,1 0,-1-1,1 1,0 0,0-1,0 0,0 0,1 0,-1 0,0 0,1-1,-1 0,1 1,0-1,-1-1,1 1,2 0,5-4,-1 0,1 0,-1-1,1-1,-1 1,0-2,-1 1,1-2,-1 1,0-1,-1 0,0-1,0 0,0 0,-1-1,-1 0,1 0,-1-1,3-8,9-8,-2-1,0 0,-2-1,-2-1,0 0,-2-1,-1 0,-1 0,-2-1,-1 0,0-20,-4 27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288 113,'-5'-3,"-1"0,1 0,-1 1,0 0,0 0,0 0,0 1,-1 0,1 0,0 0,-1 1,1 0,0 0,0 1,-1 0,1 0,0 0,0 1,0-1,0 2,0-1,0 1,1-1,-1 2,1-1,0 1,0-1,-4 5,-2 2,1 0,1 1,0 0,0 1,1 0,0 0,1 1,1 0,0 0,1 0,0 1,1 0,-2 13,3-20,1 0,0 0,1 0,0 1,0-1,0 0,1 1,0-1,1 0,0 0,0 1,0-1,1 0,0 0,0 0,1 0,-1 0,2-1,-1 1,1-1,0 0,0 0,1 0,0-1,0 1,0-1,0-1,1 1,0-1,0 1,0-2,1 1,-1-1,1 0,6 2,-4-3,-1-1,0 0,0 0,1-1,-1 0,0-1,1 0,-1 0,0-1,0 0,5-2,6-3</inkml:trace>
  <inkml:trace contextRef="#ctx0" brushRef="#br0" timeOffset="377.685">571 254,'0'-4,"1"3,-1 0,1 1,-1-1,1 0,-1 0,0 0,1 1,-1-1,0 0,0 0,1 0,-1 0,0 0,0 0,0 0,0 0,0 0,0 1,0-1,-1 0,1 0,0 0,0 0,-1 0,1 0,0 1,-1-1,1 0,-1 0,1 1,-1-1,0 0,1 0,-1 1,0-1,1 1,-1-1,0 1,0-1,1 1,-1-1,0 1,0 0,0-1,0 1,0 0,1 0,-1-1,0 1,0 0,0 0,0 0,0 0,0 0,0 1,0-1,0 0,0 1,-7 6,0 1,1 0,0 1,1 0,-1 0,2 0,-1 1,2 0,-1 0,1 0,1 1,0-1,0 1,1 0,0 0,1 0,0 2,1-8,0 0,1 0,-1 0,1 0,0 0,1 0,-1 0,1-1,0 1,0 0,0-1,1 1,0-1,-1 0,1 0,1 0,-1 0,1-1,-1 1,1-1,0 0,0 0,1 0,-1-1,1 1,-1-1,1 0,0 0,0-1,-1 1,1-1,0 0,0-1,0 1,1-1,-1 0,0 0,0-1,6 0,0-1,0 0,-1-1,0 0,1 0,-1-2,0 1,-1-1,1 0,-1-1,0 0,0-1,-1 0,0 0,0 0,-1-1,1-1,-2 1,5-8,25-25,-28 36,-1-1,0 0,0-1,-1 1,0-1,0 0,0-1,-1 1,0-1,-1 0,0 0,0-1,0 0,-1 1,-1-1,1 0,-2 0,1 0,-1 0,0-1,-1 1,0 0,-1 0,0-1,0 1,-1 0,-1-5,-2 9,0 1,0 0,0 0,-1 0,1 0,-1 1,0 0,0 0,0 0,-1 1,1 0,0 0,-1 1,1 0,-1 0,0 0,1 1,-1 0,0 0,1 1,-1 0,0 0,1 0,-1 1,1 0,0 0,0 1,0 0,-4 2,-3 1,0 0,0 1,1 0,0 1,1 0,0 1,0 0,-3 4,-4 8</inkml:trace>
  <inkml:trace contextRef="#ctx0" brushRef="#br0" timeOffset="828.789">1333 57,'-33'16,"6"-5,1 2,1 1,0 1,1 1,0 1,2 1,-19 18,40-35,-1 0,1 0,0 0,-1 0,1 0,0 0,-1 0,1 0,0 0,0 1,0-1,0 1,0-1,0 0,1 1,-1-1,0 1,1 0,-1-1,1 1,0 0,-1-1,1 1,0 0,0-1,0 1,0 0,0-1,1 1,-1 0,0-1,1 1,-1-1,1 1,0 0,-1-1,1 1,0-1,0 0,0 1,0-1,0 0,0 1,1-1,-1 0,0 0,1 0,-1 0,0 0,1-1,-1 1,1 0,-1 0,1-1,1 1,57 13,-53-14,1 1,-1 0,0 0,1 1,-1-1,0 2,0-1,0 1,0 0,0 0,0 1,-1 0,0 0,0 1,0 0,0 0,-1 0,0 0,0 1,1 1,-5-5,0 1,-1-1,1 1,0-1,-1 0,1 1,-1-1,0 1,0-1,0 1,0-1,0 1,-1-1,1 1,-1-1,0 1,1-1,-1 0,0 1,0-1,-1 0,1 0,0 0,-1 0,1 0,-1 0,0 0,0 0,1-1,-1 1,0-1,-1 1,1-1,0 0,0 0,-2 1,-88 28,34-26,33-3</inkml:trace>
  <inkml:trace contextRef="#ctx0" brushRef="#br0" timeOffset="1246.785">1840 0,'-207'303,"203"-298,1-1,-1 1,1-1,0 1,0 0,0 0,1 0,0 1,0-1,0 1,1-1,0 1,0-1,0 1,1 0,-1 0,2-1,-1 1,0 0,1-1,0 1,1 0,-1-1,1 1,0-1,0 0,1 0,-1 0,1 0,0 0,1 0,-1-1,4 4,1-4,0 1,0-1,1-1,0 1,0-1,0-1,0 0,0 0,1-1,-1 0,0-1,1 1,-1-2,0 0,1 0,-1 0,0-1,0-1,0 1,0-2,0 1,-1-1,1 0,-1-1,0 0,4-4,146-140,-151 143,0 0,0-1,-1 0,0 0,0 0,-1-1,0 0,0 0,-1 0,0-1,0 1,-1-1,0 0,0 0,-1 0,0-1,-1 1,0 0,-1-1,0 1,0 0,-2-8,1 14,-1 0,1 1,-1-1,0 0,0 1,0-1,-1 1,1-1,0 1,-1 0,1 0,-1 0,0 1,0-1,0 0,0 1,0 0,0 0,0 0,0 0,0 0,-1 1,1-1,0 1,0 0,-1 0,1 0,0 0,-96 16,88-13,-14 3</inkml:trace>
  <inkml:trace contextRef="#ctx0" brushRef="#br0" timeOffset="1613.675">1699 225,'5'3,"0"0,0-1,0 0,0 0,0 0,0-1,0 1,1-1,-1 0,0-1,1 1,-1-1,1 0,-1-1,0 1,1-1,-1 0,0-1,1 1,0-1,21-3,-19 4,-1-1,0 1,0 1,1-1,-1 1,1 1,-1-1,0 1,0 1,1-1,-1 1,0 0,0 1,-1 0,1 0,0 0,-1 1,0 0,0 0,0 0,4 5,-5-5,1 0,0 0,0 0,0-1,1 1,-1-2,1 1,0-1,0 0,-1 0,1 0,1-1,-1-1,0 1,0-1,0 0,0 0,0-1,0 0,0-1,0 1,0-1,0-1,0 1,-1-1,5-3,14-5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7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279 254,'40'-17,"-55"12,-156 51,172-46,0 1,-1-1,1 0,0 1,0-1,0 1,0-1,-1 1,1-1,0 1,-1 0,1-1,0 1,-1 0,1 0,-1 0,1-1,-1 1,1 0,-1 0,0 0,1 0,-1 0,0 0,0-1,0 1,0 0,1 0,-1 0,0 0,-1 0,1 0,0 0,0 0,0 0,-1 0,1 0,0 0,-1-1,1 1,-1 0,1 0,-1 0,1-1,-1 1,1 0,-1 0,0-1,0 1,1-1,-1 1,0-1,0 1,1-1,-1 1,0-1,0 0,0 1,0-1,0 0,0 0,0 1,0-1,0 0,0 0,0 0,1 0,-1-1,0 1,26 9,-23-9,0 0,-1 0,1 0,0 0,0 0,-1 0,1 0,0 1,0-1,-1 1,1-1,0 1,-1-1,1 1,-1 0,1 0,-1 0,1 0,-1 0,0 0,1 0,-1 1,0-1,0 0,0 1,0-1,0 1,0-1,0 1,-1-1,1 1,0 0,-1-1,1 1,-1 0,0 0,1-1,-1 1,0 0,0 0,0-1,-1 1,1 0,0 0,-1-1,1 1,-1 0,1-1,-82 74,57-58,12-7,8-8,1 1,-1-1,1 1,-1 0,1 0,0 0,0 1,0-1,1 1,-1 0,1 0,0 0,0 1,1-1,-1 1,1-1,0 1,0 0,0 0,1 0,0 0,0 0,0 1,0 2,5-3,0-1,1 0,-1 1,1-2,0 1,0 0,0-1,1 0,-1 0,1-1,-1 1,1-1,0 0,0-1,0 0,0 0,0 0,3 0,5 2,1-1,-1 0,1-1,-1 0,1-1,-1-1,1 0,-1-1,0-1,1 0,-1-1,0-1,18-19,-22 9</inkml:trace>
  <inkml:trace contextRef="#ctx0" brushRef="#br0" timeOffset="372.917">223 0,'-1'327,"-25"-78,-5 23,31-248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75,'29'0,"19"-4,6-3,-1 1,-5 2,-6 0,-5-3,-4 0,-3 0,-2 2,0-3,-1 0,-5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40,'29'0,"28"-5,10-6,-2-2,-12 2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115 118,'-4'1,"1"1,-1 0,1 0,0 0,-1 0,1 0,0 1,0-1,1 1,-1 0,0 0,1 0,0 0,0 0,0 1,0-1,0 1,1-1,-2 4,2-5,-48 176,39-82,10-93,0-1,0 1,0-1,1 1,-1 0,1-1,0 1,0-1,0 1,0-1,0 0,0 1,1-1,-1 0,1 0,0 0,-1 0,1 0,0 0,0 0,0-1,0 1,1-1,-1 1,0-1,1 0,-1 0,0 0,1 0,0-1,-1 1,1-1,2 1,3-2,-1-1,1 0,0 0,0-1,-1 1,1-2,-1 1,0-1,0 0,0-1,-1 0,0 0,1 0,4-6,-6 7,162-154,-166 157,0 0,0 0,0 0,0 0,0 0,0 0,0 0,0 1,0-1,1 0,-1 0,0 1,0-1,1 1,-1-1,0 1,1 0,-1 0,0-1,1 1,-1 0,1 0,-1 0,0 0,1 1,-1-1,0 0,1 1,-1-1,0 0,1 1,-1 0,0-1,0 1,1 0,-1-1,0 1,0 0,0 0,0 0,0 0,0 0,0 0,-1 0,1 1,0-1,-1 0,1 0,0 1,-1-1,0 0,1 1,-1-1,0 0,0 1,1-1,0 66,-2-60,0 0,0 1,1-1,0 0,1 0,-1 1,1-1,1 0,-1 0,1 0,1 0,-1 0,1-1,0 1,2 1,-3-6,-1 0,1 0,0-1,0 1,0-1,0 0,0 1,0-1,1 0,-1 0,0-1,1 1,-1 0,0-1,1 1,-1-1,1 0,-1 0,1 0,-1 0,0 0,1 0,-1-1,1 1,-1-1,0 0,1 0,-1 0,0 0,0 0,0 0,1 0,-1-1,-1 1,2-1,63-61,-33 18,-3-1,-1-1,-2-1,4-15,35-108,-60 160</inkml:trace>
  <inkml:trace contextRef="#ctx0" brushRef="#br0" timeOffset="462.63">1018 343,'-35'87,"27"-71,0 0,1 0,1 0,1 1,0-1,2 1,-1 1,2-1,0 0,1 13,3-26,-1 0,1 0,0 0,0-1,0 1,1-1,-1 0,1 1,0-1,0 0,0 0,0-1,0 1,0-1,1 0,-1 1,1-2,0 1,0 0,0-1,0 1,0-1,0 0,0-1,0 1,0-1,0 1,0-1,0-1,1 1,-1 0,0-1,0 0,0 0,0 0,0-1,0 1,0-1,16-6</inkml:trace>
  <inkml:trace contextRef="#ctx0" brushRef="#br0" timeOffset="730.96">821 485,'19'0,"16"-5,7-2,1 1,-2 1,-3 1,-9-2,-8-2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0 482,'5'0,"16"0,9 0,9 0,2 0,0 0,-3 0,-2 0,-4 0,-1 0,-7 0</inkml:trace>
  <inkml:trace contextRef="#ctx0" brushRef="#br0" timeOffset="748.146">592 200,'-15'25,"0"0,2 2,1-1,1 2,2-1,0 2,0 6,8-31,0 1,0 0,1 0,-1 0,1 0,0 0,0 0,0-1,1 1,0 0,0 0,0 0,1-1,-1 1,1 0,0-1,0 0,1 1,0-1,-1 0,1 0,0-1,1 1,-1 0,1-1,0 0,-1 0,1 0,1 0,-1-1,0 0,1 0,-1 0,1 0,-1 0,1-1,0 0,0 0,0-1,-1 1,1-1,0 0,2 0,8-3,0-1,-1-1,1 0,-1-1,0 0,-1-1,1-1,-1 0,-1-1,0 0,4-4,21-14,70-65,-106 91,0 0,0 0,0 0,-1 0,1 1,0-1,0 0,1 1,-1-1,0 1,0-1,0 1,0-1,0 1,1 0,-1 0,0 0,0-1,0 1,1 0,-1 1,0-1,0 0,1 0,-1 0,0 1,0-1,0 0,0 1,0-1,1 1,-1 0,0-1,0 1,0 0,-1 0,1-1,0 1,0 0,0 0,0 0,-1 0,1 0,-1 0,1 0,0 1,-1-1,0 0,1 0,13 64,-13-56,-1-4,0 1,1-1,0 0,0 1,0-1,1 0,0 0,0 0,0 0,1 0,-1 0,1-1,0 1,0-1,1 0,-1 0,1 0,0 0,0-1,1 1,-1-1,1 0,-1-1,1 1,0-1,0 0,0 0,0 0,0-1,1 1,-1-1,0-1,1 1,-1-1,0 0,5 0,6-3,-1-1,0-1,0 0,0-1,-1-1,0 0,0 0,-1-2,0 0,0 0,-1-1,0-1,-1 0,0 0,-1-1,0 0,-1-1,0 0,2-6,-6 8,1 1,-1-1,-1-1,0 1,-1-1,0 1,0-1,-1 0,-1 0,0 0,-1 0,-1-9,1-3</inkml:trace>
  <inkml:trace contextRef="#ctx0" brushRef="#br0" timeOffset="2181.15">1975 256,'1'-1,"0"0,-1-1,0 1,1 0,-1-1,0 1,0 0,0-1,0 1,0 0,0-1,0 1,0 0,0-1,-1 1,1 0,-1-1,1 1,-1 0,1 0,-1 0,0-1,1 1,-1 0,0 0,0 0,0 0,0 0,0 0,0 0,0 1,0-1,0 0,0 1,-1-1,1 0,0 1,0-1,-1 1,1 0,0 0,-1-1,1 1,0 0,-1 0,1 0,0 0,-1 0,1 1,0-1,-1 0,1 1,0-1,-1 0,1 1,0 0,0-1,0 1,0 0,-1 0,1-1,0 1,0 0,0 0,1 0,-2 1,-15 6,0 0,1 1,0 1,1 0,0 1,0 1,1 0,-5 7,17-18,1 0,0 1,-1-1,1 0,0 0,0 1,0-1,0 1,0-1,0 1,1-1,-1 1,0 0,1-1,-1 1,1 0,0-1,-1 1,1 0,0 0,0-1,0 1,0 0,1 0,-1-1,0 1,1 0,-1-1,1 1,0 0,-1-1,1 1,0-1,0 1,0-1,0 1,0-1,0 0,1 0,-1 1,0-1,1 0,-1 0,0 0,1 0,-1-1,1 1,0 0,-1-1,1 1,0-1,-1 1,1-1,0 0,0 0,0 1,44 2,-43-4,1 0,0 1,-1-1,1 1,-1 0,1 0,0 0,-1 0,1 1,-1 0,1-1,0 1,-1 1,0-1,1 0,-1 1,0 0,0-1,0 1,0 1,0-1,0 0,0 1,-1-1,0 1,1 0,-1 0,0 0,0 0,0 0,-1 0,1 1,0 2,-2 3,-1 1,0-1,-1 1,0-1,0 0,-1 0,-1 0,1 0,-1-1,-1 1,1-1,-1 0,-1-1,0 1,0-1,0 0,-1 0,0-1,0 0,0 0,-1-1,-7 4,-24 26,34-29,0-1,-1 0,0 0,0 0,-1-1,1 0,-1 0,0-1,0 0,0 0,0-1,0 1,-1-1,1-1,-1 0,0 0,-2 0,0-6</inkml:trace>
  <inkml:trace contextRef="#ctx0" brushRef="#br0" timeOffset="2434.576">2314 340,'-15'34,"-8"16,-2 3,4-11,11-13,6-11</inkml:trace>
  <inkml:trace contextRef="#ctx0" brushRef="#br0" timeOffset="2983.174">2370 680,'306'-368,"-260"322,-45 47,0 0,1 0,-1-1,0 1,0 1,0-1,0 0,0 0,0 0,0 1,0-1,0 0,-1 1,1-1,-1 1,1-1,-1 0,1 1,-1-1,0 1,0 0,1-1,-1 1,0-1,-1 1,1-1,0 2,0-1,4 198,-3-196,0-1,0 1,1-1,-1 1,1-1,0 0,0 0,1 0,-1 0,0 0,1 0,0-1,0 1,0-1,0 0,0 1,0-2,0 1,1 0,-1-1,1 1,-1-1,1 0,0 0,-1 0,1-1,0 0,0 1,-1-1,1 0,0-1,0 1,-1-1,1 1,0-1,-1 0,1-1,-1 1,1-1,-1 1,0-1,1 0,-1 0,0 0,1-2,19-13,-1-2,-1-1,0 0,-1-2,-2 0,12-19,45-119,-51 81,-15 61</inkml:trace>
  <inkml:trace contextRef="#ctx0" brushRef="#br0" timeOffset="6463.145">3754 59,'-8'-2,"0"0,1 1,-1 0,0 0,0 1,0 0,0 0,0 1,1 0,-1 0,0 1,0 0,1 0,0 1,-1 0,1 0,0 1,0 0,1 0,-1 0,1 1,0 0,0 0,0 1,1 0,-1 1,-4 4,0 1,1 0,1 1,0 0,0 0,1 1,1 0,1 0,0 0,0 1,1-1,1 1,0 3,1 3,1 0,0 0,2 0,0 0,1 0,4 16,-4-31,-1 0,1-1,0 1,0 0,1-1,0 1,0-1,0 1,0-1,1-1,0 1,0 0,1-1,-1 0,1 0,0 0,0 0,0-1,0 0,1 0,-1 0,1-1,0 0,-1 0,1 0,8-2,-1 0,0-1,1 0,-1-1,0 0,0-1,0-1,0 0,-1-1,0 0,0-1,0 0,0-1,-1 0,0-1,9-8,2 1,0-1,-2 0,1-2,-2-1,0 0,-2-1,0-1,-1-1,-1 0,-1-1,-1-1,-1 0,-1 0,-1-4,-8 22,0 0,-1-1,1 1,-2-1,1 1,-1 0,0-1,0 1,-1-1,0 1,0-1,0 1,-1 0,0 0,0 0,0 0,-1 0,0 0,0 1,-1-1,0 1,1 0,-2 0,1 0,-1 0,1 1,-1 0,0 0,-1 0,1 1,-1 0,1 0,-1 0,0 0,0 1,-7-1,-116-2,89 12</inkml:trace>
  <inkml:trace contextRef="#ctx0" brushRef="#br0" timeOffset="6850.225">3387 426,'32'-19,"2"2,0 1,1 2,1 1,8 0,25-10,32-14,-99 37,0 0,0 0,0 0,0 0,0 0,-1 0,1 0,0 1,0-1,0 1,-1 0,1-1,0 1,-1 0,1 0,0 0,-1 0,1 0,-1 0,0 1,1-1,-1 0,0 1,0-1,0 1,0-1,0 1,0 0,0-1,0 1,-1 0,1-1,-1 1,1 0,-1 0,0 0,0 0,10 19,-6-16,0 0,1 0,-1 0,1 0,0-1,0 0,0 0,1 0,-1-1,1 0,0 0,0 0,0-1,1 0,-1 0,0 0,1-1,-1 0,1 0,-1-1,1 0,0 0,-1 0,1-1,-1 0,1 0,-1-1,6-1,13-4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42,'15'0,"9"0,5 0,3 0,1-5,-1-1,-1 0,-1 1,0 1,-6-2,-2-2,-5 6,-5 4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23,'39'0,"26"-5,12-1,-2 0,-14 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27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2138 396,'-38'0,"0"1,0 2,0 2,1 2,-11 3,-322 76,104-26,265-60,0-1,-1 1,1 0,0 0,-1 0,1 0,0 0,-1 0,1 1,0-1,0 0,-1 0,1 1,0-1,0 1,-1 0,1-1,0 1,0 0,0-1,0 1,0 0,0 0,0 0,0 0,0 0,1 0,-1 0,0 0,1 1,-1-1,0 0,1 0,0 0,-1 1,1-1,0 0,-1 1,1-1,0 0,0 1,0-1,0 0,1 1,-1-1,0 0,0 0,1 1,-1-1,1 0,-1 0,1 1,-1-1,1 0,0 0,0 0,0 0,-1 0,1 0,1 0,9 5,0-1,1-1,0 0,0 0,0-1,1-1,-1 0,0 0,1-2,-1 1,10-2,53 5,118 18,-180-22,-1 0,0 1,0 0,0 1,0 0,0 1,0 0,0 1,-1 0,0 1,0 1,0-1,-1 2,1-1,-10-5,0 0,-1 1,1-1,0 0,0 0,-1 0,1 0,0 1,-1-1,1 0,-1 0,0 1,1-1,-1 1,0-1,0 0,0 1,0-1,0 0,0 1,0-1,-1 0,1 1,0-1,-1 0,1 1,-1-1,1 0,-1 0,0 1,1-1,-1 0,0 0,0 0,0 0,0 0,0 0,0 0,0-1,-1 2,-48 31,47-31,-373 176,65-15,253-112,57-50,0 0,0 0,0 0,0 0,0 0,0 0,0 1,0-1,0 0,1 1,-1-1,0 0,1 1,0-1,-1 1,1-1,0 1,-1-1,1 1,0-1,0 1,0-1,0 1,1-1,-1 0,0 1,1-1,-1 1,0-1,1 1,0-1,-1 0,1 1,0-1,0 0,0 0,0 0,0 1,0-1,0 0,0 0,0 0,0-1,1 1,-1 0,0 0,2 0,9 3,1-1,0 0,0-1,0-1,0 0,1 0,-1-2,0 1,10-3,15 1,305-1,-128-26,-188 28,-3 1</inkml:trace>
  <inkml:trace contextRef="#ctx0" brushRef="#br0" timeOffset="1884.645">952 0,'-35'8,"1"1,-1 2,2 1,-1 2,2 1,0 2,1 1,0 1,2 2,0 1,2 1,-21 22,13 0,3 2,2 1,1 1,3 2,2 0,3 2,-12 44,27-77,1 0,1 0,1 1,1-1,0 1,2 0,1-1,0 1,1-1,1 1,2-1,0 0,0 0,5 6,24 19,-60-75,8 14,0 2,-1 0,-1 0,-1 2,1 0,-2 2,-18-7,-91-27,150 30,453-153,-471 166,-1 1,1-1,-1 0,1 1,-1-1,1 0,0 1,-1-1,1 1,0-1,0 1,-1-1,1 1,0-1,0 1,0 0,0-1,-1 1,1 0,0 0,0 0,0 0,0 0,0 0,0 0,0 0,0 0,-1 0,1 0,0 1,0-1,0 0,0 1,-1-1,1 0,0 1,0-1,0 1,-1-1,1 1,0 0,-1-1,1 1,-1 0,1-1,-1 1,1 0,-1 0,1 0,-1-1,0 1,1 0,-1 0,0 0,0 0,1 0,-1-1,0 2,-109 115,66-78,35-34,0 1,0 1,0 0,1 0,0 0,1 0,0 1,0 0,0 1,1 0,0-1,1 1,0 1,-1 4,4 4</inkml:trace>
  <inkml:trace contextRef="#ctx0" brushRef="#br0" timeOffset="3363.502">2674 650,'-159'238,"-52"62,173-262,44-56,45-78,5 2,4 3,4 3,68-73,-68 94,-64 67,1-1,0 1,-1 0,1-1,-1 1,1-1,0 1,0 0,-1 0,1 0,0-1,0 1,-1 0,1 0,0 0,0 0,-1 0,1 0,0 0,0 0,-1 1,1-1,0 0,-1 0,1 1,0-1,-1 0,1 1,0-1,-1 1,1-1,0 1,-1-1,1 1,-1-1,1 1,-1-1,0 1,1 0,-1-1,1 1,-1 0,0-1,0 1,1 0,-1 0,0-1,0 1,0 0,0 0,0 0,6 43,-6-42,-1 33,-1-1,-2 1,-2-1,-1 0,-2 3,-16 91,-3 24,29-153,-1 1,1-1,0 1,-1 0,1-1,0 1,-1 0,1-1,0 1,-1 0,1 0,0-1,0 1,0 0,-1 0,1 0,0 0,0 0,-1 0,1 1,0-1,0 0,-1 0,1 0,0 1,0-1,-1 0,1 1,0-1,-1 1,1-1,-1 1,1-1,0 1,-1-1,1 1,-1-1,0 1,1 0,-1-1,1 1,-1 0,0-1,1 1,-1 0,0 0,0-1,0 1,0 0,1 0,-1-1,0 1,0 0,-1 0,1 0,0-1,0 1,0 0,0 0,-1-1,1 1,0 0,-1-1,1 1,141-213,135-203,-226 344,-50 71,0 1,-1-1,1 0,0 0,0 1,0-1,0 0,-1 1,1-1,0 0,0 1,0-1,0 0,0 1,0-1,0 0,0 1,0-1,0 1,0-1,0 0,0 1,0-1,0 0,0 1,0-1,0 0,1 1,-1-1,0 0,0 1,0-1,1 0,-1 0,0 1,0-1,1 0,-1 0,0 1,0-1,1 0,-1 0,0 0,1 0,-1 1,0-1,1 0,-1 0,0 0,1 0,-1 0,1 0,-1 0,0 0,1 0,-1 0,0 0,1 0,-1 0,0 0,1 0,-1 0,0-1,1 1,-1 0,0 0,1 0,-1-1,0 1,-3 32,-91 344,57-177,26-63,11-136</inkml:trace>
  <inkml:trace contextRef="#ctx0" brushRef="#br0" timeOffset="4600.792">3351 1129,'0'24,"-4"17,-3 7,1 1,1-10</inkml:trace>
  <inkml:trace contextRef="#ctx0" brushRef="#br0" timeOffset="5121.466">3295 1101,'51'-21,"-42"16,0 1,0 0,0 0,1 1,-1 0,1 1,0 0,0 0,0 1,0 0,0 1,0 0,4 1,-12 0,0-1,0 1,0-1,-1 1,1 0,0-1,0 1,0 0,-1 1,1-1,0 0,-1 0,1 1,-1-1,0 1,1-1,-1 1,0-1,0 1,0 0,0 0,0-1,0 1,-1 0,1 0,-1 0,1 0,-1 0,0 0,0 0,1 0,-1 0,-1 0,1 0,0 0,0 0,-1 0,-30 69,-4-6,35-63,-1 0,1-1,0 1,0 0,0 0,0 0,0-1,0 1,0 0,0 0,1-1,-1 1,1 0,-1-1,1 1,0 0,0-1,0 1,0-1,0 1,0-1,0 1,0-1,0 0,1 0,-1 0,1 1,-1-1,0 0,1-1,0 1,-1 0,1 0,0-1,-1 1,1-1,0 1,0-1,1 0,10 4,50 18,-61-21,-1 0,0 0,0-1,0 1,0 0,0 0,0 1,0-1,0 0,0 0,0 0,-1 1,1-1,0 0,-1 0,1 1,-1-1,1 1,-1-1,0 1,0-1,0 0,0 1,0-1,0 1,0-1,0 1,0-1,-1 1,1-1,-1 0,1 1,-1-1,1 0,-1 1,0-1,1 0,-1 0,0 0,0 0,0 1,0-1,-7 7,1 0,-1 0,0 0,-1-1,0-1,0 1,0-1,-1-1,0 0,0 0,0-1,0 0,-11 2,-31-3,33-8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4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78,'-1'43,"13"169,-4-158,-2 0,-3 0,-2 0,-2 4,1-21,-29 189,23-175,0-33</inkml:trace>
  <inkml:trace contextRef="#ctx0" brushRef="#br0" timeOffset="482.244">1 1009,'255'-17,"224"-68,-309 73,-125 2,-27 4</inkml:trace>
  <inkml:trace contextRef="#ctx0" brushRef="#br0" timeOffset="1066.955">28 78,'193'-5,"-1"-8,48-15,-13 5,-221 21,-1 0,1 1,0 0,0 0,0 0,-1 0,1 1,0 0,0 0,0 1,0 0,0 0,0 0,0 0,-1 1,1 0,-1 0,1 1,-1 0,0 0,0 0,0 0,0 1,-1 0,3 2,4 8</inkml:trace>
  <inkml:trace contextRef="#ctx0" brushRef="#br0" timeOffset="1405.508">1213 558,'0'38,"0"23,-4 5,-3-3,1-8,2-9,0-6,7-11,2-6,5-6,2-6</inkml:trace>
  <inkml:trace contextRef="#ctx0" brushRef="#br0" timeOffset="1914.478">1186 614,'201'-25,"-200"25,1-1,0 0,0 1,0-1,0 1,0 0,0-1,0 1,0 0,0 0,0 0,-1 1,1-1,0 0,0 1,0-1,0 1,0 0,0-1,-1 1,1 0,0 0,-1 0,1 0,-1 1,1-1,-1 0,1 1,-1-1,0 1,0-1,0 1,0 0,0-1,0 1,0 0,0 0,-1 0,1 0,-1-1,1 1,-1 0,0 0,0 0,0 0,0 0,0 0,0 0,0 0,-1 0,1 0,-1 0,1-1,-1 1,0 0,0 0,0 0,0 0,-33 37,31-37,1-1,-1 1,0 0,1 0,-1 0,1 1,0-1,0 0,0 1,0 0,0-1,0 1,1 0,-1 0,1 0,0 0,0 0,0 0,0 0,1 0,-1 1,1-1,0 0,0 0,0 1,0-1,0 0,1 0,0 0,-1 1,1-1,0 0,1 0,-1 0,0 0,1-1,0 1,31 35,-30-36,1 0,-1 0,1 1,-1 0,0 0,0 0,0 0,0 0,-1 0,1 1,-1-1,0 1,0 0,0-1,0 1,-1 0,1 0,-1 0,0 1,-1-1,1 0,-1 0,1 0,-1 1,-1-1,1 0,0 0,-1 0,0 1,0-1,0 0,-1 0,1 0,-3 2,0 0,-1 0,-1-1,1 0,-1 0,0 0,0-1,0 0,-1 0,1-1,-1 1,0-1,0-1,0 0,-1 0,1 0,0-1,-1 1,1-2,-1 1,1-1,-3-1,-9-7,6-4</inkml:trace>
  <inkml:trace contextRef="#ctx0" brushRef="#br0" timeOffset="2403.393">2258 134,'-49'20,"2"3,1 1,0 2,2 2,2 2,0 2,-17 19,48-43,1 0,0 1,0 0,1 0,0 1,1 1,0-1,1 1,0 1,1-1,0 1,1 0,0 1,1-1,0 1,1 0,0 0,2 0,-1 0,1 0,1 1,0-1,1 0,1 0,0 0,0 0,4 9,-3-15,1 0,0 0,1 0,-1 0,1-1,0 0,1 0,0 0,0-1,0 1,0-1,1-1,0 1,0-1,0-1,0 1,1-1,-1 0,1-1,0 0,0 0,0 0,0-1,0-1,0 1,0-1,8-1,36-3,-1-2,1-2,-1-2,-1-2,0-3,-1-2,-1-2,0-2,41-25,-58 30,-1-2,-1 0,-1-2,-1-1,22-21,-41 34,0 0,0-1,-1 0,-1 0,1-1,-1 1,-1-1,0-1,0 1,-1-1,0 0,-1 0,-1 0,1 0,-2-1,1 1,-2 0,1-1,-2-3,0 7,0 0,-1 0,0 0,-1 0,1 0,-2 0,1 1,-1 0,0-1,0 1,-1 1,0-1,0 1,-1 0,0 0,0 0,0 1,0 0,-1 0,0 0,0 1,-1 0,-2 0,-11-6,-1 1,-1 1,0 2,0 0,0 1,0 1,-14 1,3 0,0 1,0 2,0 2,1 1,-1 1,0 2,1 2,0 0,1 3,-19 8,10 2</inkml:trace>
  <inkml:trace contextRef="#ctx0" brushRef="#br0" timeOffset="2816.271">1891 530,'42'-30,"1"1,1 3,1 1,2 3,7-2,-50 22,0 0,1 0,-1 0,0 0,1 1,-1 0,0 0,1 0,0 0,-1 1,1-1,-1 1,1 0,0 1,-1-1,1 1,-1 0,1 0,-1 0,0 1,1-1,-1 1,0 0,0 1,0-1,0 1,0-1,-1 1,4 4,23 39,-27-39,0-1,0 0,1 0,0 0,0-1,0 1,1-1,-1 0,1 0,1-1,-1 1,1-1,-1 0,1-1,0 1,1-1,-1 0,0-1,1 0,8 1,0-1,0-1,-1 0,1-1,0-1,0 0,0-1,-1 0,1-2,-1 0,6-2,28-4,-26 8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54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29 284,'55'-18,"116"-5,-102 7,-38 8,-1 0,2 3,-1 1,0 1,1 1,23 3,-20 10,-29-5</inkml:trace>
  <inkml:trace contextRef="#ctx0" brushRef="#br0" timeOffset="249.096">1 424,'38'-4,"32"-3,9 1,0 2,-7-5,-13 1,-10 0,-10 3,-6 1,-4 2,-2 1,0 1,-6 0</inkml:trace>
  <inkml:trace contextRef="#ctx0" brushRef="#br0" timeOffset="695.084">452 1,'0'1,"0"1,0-1,0 0,0 0,0 1,0-1,0 0,0 1,1-1,-1 0,0 0,1 1,-1-1,1 0,0 0,-1 0,1 0,0 0,0 0,0 0,-1 0,1 0,0 0,0 0,0 0,1-1,-1 1,0 0,0-1,1 1,13 7,0-1,0 0,1-1,0-1,0-1,0 0,1-1,0 0,-6-1,184 30,-127-5,-66-26,-1 0,0 0,0 0,0 0,1 0,-1 1,-1-1,1 0,0 1,0-1,0 1,-1-1,1 1,-1-1,1 1,-1 0,0-1,1 1,-1 0,0-1,0 1,0-1,0 1,-1 0,1-1,0 1,-1 0,1-1,-1 1,1-1,-1 1,0-1,0 1,0-1,1 0,-1 1,-1-1,1 0,0 0,0 0,-1 1,-151 113,91-67,30-25,2 1,0 2,2 1,-14 17,24-20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1,'26'142,"-23"-90,-2 1,-3-1,-2 0,-8 33,-39 185,45-247,18-28,7-18,1 1,1 1,1 0,1 2,1 1,0 0,2 2,0 1,0 1,4 0,-26 13,0-1,0 1,1 0,-1 0,0 0,1 1,-1-1,1 1,-1 0,1 0,-1 1,0-1,1 1,-1 0,0 0,0 1,1-1,-1 1,0 0,0 0,-1 0,1 1,0-1,-1 1,1 0,-1 0,0 0,0 0,0 1,-1-1,1 1,-1 0,1-1,-1 1,-1 0,1 1,0-1,-1 0,0 0,0 1,0-1,-1 0,1 5,1 6,1 0,-2 1,0-1,-1 1,-1 0,0-1,-1 1,0-1,-2 0,1 0,-2 0,0 0,-1-1,-1 1,0-2,0 1,-2-1,1 0,-2-1,0 0,0 0,-1-1,-4 2,9-7,0 0,-1 0,1-1,-2 0,1-1,0 1,-1-2,0 1,0-1,0 0,0 0,0-1,-1 0,1-1,-1 0,1 0,-1-1,1 0,-1 0,0-1,1 0,-1-1,1 0,0 0,0-1,-2 0,5-5,-1 0,1 0,1 0,-1-1,1 1,1-1,-1 0,2 0,-1-1,1 1,1 0,-1-1,2 0,-1 1,1-1,1 1,0-1,2-8,21-89,-12 77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33,'2'1,"-1"0,0 1,0-1,0 0,0 0,0 0,0 1,0-1,-1 0,1 1,0-1,-1 1,1-1,-1 1,1-1,-1 1,0-1,0 1,0 0,0-1,0 1,0-1,0 1,0-1,-1 1,1 0,0-1,-1 1,1-1,-1 0,0 1,0-1,0 1,-1 9,-26 137,-8 127,44-141,-8-132,1-1,-1 1,1-1,0 1,0-1,-1 0,1 1,0-1,0 0,1 0,-1 1,0-1,0 0,1 0,-1 0,0-1,1 1,-1 0,1 0,-1-1,1 1,-1-1,1 1,-1-1,1 0,-1 0,1 0,0 0,-1 0,1 0,0 0,-1 0,1 0,-1-1,1 1,-1-1,1 1,-1-1,1 0,-1 1,1-1,-1 0,55-44,57-95,-17-3,-100 156,1 0,0-1,1 1,0 0,1 0,1 0,0 1,1-1,0 0,1 0,0-1,2 3,-4-12,0 1,1-1,0 0,0 1,0-1,0 0,0 0,1 0,-1 1,1-1,0-1,0 1,0 0,0 0,0-1,1 1,-1-1,1 0,0 0,0 0,0 0,0 0,0-1,0 1,0-1,0 0,1 0,-1 0,0 0,1 0,-1-1,1 0,-1 1,0-1,1-1,-1 1,1 0,-1-1,0 0,1 0,0 0,7-8,1 0,-2-1,1 0,-2-1,1 0,-1 0,-1-1,0 0,-1-1,0 0,-1 0,1-3,101-275,-107 287,3-8,1-1,-2 0,0 0,-1 0,0 0,-1 0,0 0,-1-8,-1 20,1 0,-1 0,0 1,1-1,-1 0,0 0,0 1,0-1,0 0,0 1,0-1,0 1,0-1,0 1,0 0,0-1,0 1,0 0,0 0,0 0,0 0,0 0,0 0,-1 0,1 0,0 0,0 0,0 0,0 1,0-1,0 1,0-1,0 0,0 1,0 0,0-1,0 1,0 0,1-1,-1 1,0 0,0 0,1 0,-1-1,0 1,1 0,-1 0,1 0,-1 0,1 0,0 0,-1 0,1 0,0 1,0-1,0 0,0 0,0 1,-14 22,3 1</inkml:trace>
  <inkml:trace contextRef="#ctx0" brushRef="#br0" timeOffset="329.695">933 400,'-14'43,"-5"20,-4 3,2-5,4-7,6-9,4-7,4-5,-3-8,-1-13,2-9</inkml:trace>
  <inkml:trace contextRef="#ctx0" brushRef="#br0" timeOffset="585.15">679 570,'24'0,"23"0,7 0,0 0,-5 0,-5 0,-6 0,-5 0,-7 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6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1 464,'225'-28,"-82"1,-69 8,-63 21,-15 2</inkml:trace>
  <inkml:trace contextRef="#ctx0" brushRef="#br0" timeOffset="253.447">29 661,'23'10,"29"3,8-6,5-3,-4-3,-3-7,-2-1,-5-1,-7 2,-11 2</inkml:trace>
  <inkml:trace contextRef="#ctx0" brushRef="#br0" timeOffset="597.296">1186 97,'-5'19,"-6"26,-2 10,2 0,3-4,-2-6,0-6,2-5,3-3,2-3,1 0,2-1,0 0,0 0,0 1,1-10,-1-13,0-6</inkml:trace>
  <inkml:trace contextRef="#ctx0" brushRef="#br0" timeOffset="887.533">819 13,'38'0,"23"0,10 0,-2 0,-8 0,-10 0,-8 0,-2 0,-4 0,-2 0,-3-5,-2-2,-7 6,-6 7,-11 8,-7 1</inkml:trace>
  <inkml:trace contextRef="#ctx0" brushRef="#br0" timeOffset="1132.033">735 747,'38'0,"32"0,9 0,-4-5,-11-2,-10 1,-11 1,-7 1,-5 2,-3 1,-6 1</inkml:trace>
  <inkml:trace contextRef="#ctx0" brushRef="#br0" timeOffset="1868.245">1553 718,'0'5,"0"6,0 6,0 6,0 2,-5-2,-2 0,1 0,1 1,2 2,0 1,-2 1,-2 0,1-5</inkml:trace>
  <inkml:trace contextRef="#ctx0" brushRef="#br0" timeOffset="2447.618">1440 747,'10'-8,"1"1,1 0,-1 1,1 1,0 0,0 0,0 1,1 1,0 0,-1 1,1 0,0 1,0 0,0 1,1 0,-13 0,0-1,0 0,1 0,-1 1,0-1,0 1,1 0,-1-1,0 1,1 0,-1 0,1-1,-1 1,0 0,1 0,-1 1,0-1,1 0,-1 0,0 1,1-1,-1 1,0-1,0 1,1-1,-1 1,0 0,0-1,0 1,0 0,0 0,0 0,0 0,0 0,0 0,0 0,-1 1,1-1,0 0,-1 0,1 0,-1 1,1-1,-1 0,0 1,0-1,1 0,-1 1,0-1,0 1,0-1,0 0,-1 1,1-1,0 0,-1 1,-37 47,33-44,0 0,0 0,0 1,1-1,0 1,0 0,0 0,1 0,0 1,0-1,0 1,1 0,0-1,0 1,1 0,-1 5,4-6,0-1,0 0,0 0,1 0,-1 0,1 0,0 0,1-1,-1 0,1 1,0-1,0-1,0 1,0 0,1-1,0 0,-1 0,3 0,-4-2,1 1,-1-1,1 1,-1-1,0 1,0 0,0 0,0 0,0 1,0-1,-1 1,1 0,-1-1,0 1,0 0,0 0,0 0,0 1,-1-1,1 0,-1 1,0-1,0 1,0-1,0 1,-1 0,0-1,1 1,-1 0,0-1,-1 1,1 0,-1-1,0 1,0-1,0 1,0-1,-2 4,-3 0,-2-1,1 0,-1 0,1 0,-2-1,1 0,0 0,-1-1,0 0,0-1,0 0,-1 0,1-1,-1 0,1-1,-1 0,0 0,1-1,-1 0,0-1,1 0,-10-3,-33-13,34 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22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196 117,'-21'21,"0"0,2 2,1 0,1 1,1 1,0 0,3 1,0 1,1 0,0 6,9-26,0-1,1 1,-1-1,2 1,-1 0,1 0,0 0,0 0,1 0,0 0,0 0,1 0,-1 0,2 0,-1 0,1-1,0 1,0 0,1-1,0 1,0-1,0 0,1 0,0 0,0-1,1 1,2 1,8 5,0-1,1 0,1-2,-1 0,2 0,-1-2,1 0,0-1,0-1,1-1,-1 0,1-2,1 0,1 0,0-1,1-1,-1-1,0-1,1-1,-1-1,0-1,-1 0,1-2,-1 0,0-1,-1-2,0 0,-1 0,0-2,0 0,-1-2,-1 1,0-2,-1 0,-1-1,0 0,-1-2,0 0,-7 6,-1 0,0 0,-1 0,0 0,-1-1,0 0,-1 0,0 0,-1 0,-1 0,0 0,-1 0,0 0,-1 1,0-1,-1 0,-1 1,0-1,0 1,-2 0,1 0,-1 1,-1 0,0 0,-1 0,0 1,0 0,-1 0,0 1,-1 1,0-1,-1 2,1-1,-1 1,-1 1,-5-3,-1 1,0 1,-1 1,0 0,0 1,0 1,0 1,-1 1,1 1,-1 0,1 1,-1 1,1 1,-1 1,1 1,0 0,-7 4,-6 5</inkml:trace>
  <inkml:trace contextRef="#ctx0" brushRef="#br0" timeOffset="363.926">83 457,'361'-183,"-359"181,1 0,0 1,0 0,0-1,0 1,0 0,0 1,0-1,0 0,0 1,0 0,1 0,-1 0,0 0,0 0,0 0,0 1,0 0,0-1,0 1,0 1,0-1,0 0,0 1,0-1,-1 1,1 0,0 0,-1 0,0 0,1 0,-1 0,0 1,0-1,-1 1,1 0,0 0,18 24,-15-17,1 0,0-1,1 0,0 0,0-1,1 0,0 0,1-1,-1 0,1 0,1-1,-1 0,1-1,0 0,1 0,-1-1,1-1,1 1,-2-3,1 0,0-1,0 0,-1-1,1 0,0-1,-1 0,1 0,-1-1,0-1,0 0,0 0,0-1,7-5,25-5,-22 10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6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28 116,'0'0,"-1"0,1 0,0 0,-1 0,1 0,-1 0,1 0,0 0,-1 0,1 0,0 0,-1 0,1 0,0-1,-1 1,1 0,0 0,-1 0,1-1,0 1,0 0,-1 0,1-1,0 1,0 0,-1 0,1-1,0 1,0 0,0-1,0 1,-1 0,1-1,0 1,0-1,0 1,-12 36,6 161,6-194,1 1,-1-1,1 1,0-1,0 1,0-1,0 0,0 0,1 0,-1 1,1-1,0-1,0 1,0 0,0 0,1-1,-1 1,1-1,0 0,-1 0,1 0,0 0,0 0,0-1,0 1,1-1,-1 0,0 0,1 0,-1 0,1 0,-1-1,0 0,1 0,-1 0,1 0,-1 0,1-1,-1 1,1-1,-1 0,0 0,1 0,-1-1,0 1,2-2,10-7,0-1,-1-1,0 0,-1-1,-1 0,0-1,8-12,7-6,-27 31,0 0,1 1,-1-1,1 0,-1 1,0-1,1 1,0-1,-1 1,1-1,-1 1,1-1,0 1,-1 0,1-1,-1 1,1 0,0-1,0 1,-1 0,1 0,0 0,0-1,-1 1,1 0,0 0,0 0,-1 0,1 1,0-1,0 0,-1 0,1 0,0 1,-1-1,1 0,0 0,-1 1,1-1,0 1,-1-1,1 1,-1-1,1 1,-1-1,1 1,-1-1,1 1,-1 0,1-1,-1 1,0 0,0-1,1 2,16 47,-13-36,-4-9,0-1,1 1,-1-1,1 1,0-1,0 0,0 1,1-1,-1 0,1 0,-1 0,1 0,0 0,1 0,-1-1,0 1,1-1,-1 1,1-1,0 0,0 0,0 0,0 0,0-1,0 1,0-1,0 0,1 0,-1 0,1 0,-1 0,0-1,1 0,-1 0,3 0,7-8,0-1,-1-1,0 0,0 0,-1-1,0-1,-1 0,-1 0,0-1,0 0,-1-1,-1 0,0 0,-1-1,1-4,-3 9,9-19,-1-1,-1 0,-2 0,-1-1,0-8,-6 27</inkml:trace>
  <inkml:trace contextRef="#ctx0" brushRef="#br0" timeOffset="703.439">762 342,'-103'136,"76"-93,22-34,17-31,119-167,-131 188,1 0,-1 0,0 0,1 0,-1 0,1 1,0-1,-1 0,1 0,0 0,-1 1,1-1,0 0,0 1,-1-1,1 1,0-1,0 1,0-1,0 1,0-1,0 1,0 0,0 0,0-1,0 1,0 0,0 0,0 0,0 0,0 0,0 0,0 1,0-1,0 0,0 0,0 1,0-1,0 1,-1-1,1 1,0-1,0 1,0-1,0 1,-1 0,1-1,0 1,-1 0,1 0,0-1,-1 1,1 0,-1 0,1 0,-1 0,0 0,8 62,-9-58,1 0,-1 0,1 1,0-1,0 0,1 0,0 0,0 0,0 1,0-1,1-1,0 1,0 0,0 0,0-1,1 1,0-1,0 1,0-1,0 0,1-1,0 1,-1-1,1 1,1-1,2 2,-1-6,-1 0,0 0,0-1,0 1,0-1,0 0,0-1,-1 1,1-1,-1 0,1 0,-1 0,0-1,0 1,-1-1,1 0,-1 0,0-1,0 1,0-1,-1 1,1-1,-1 0,0 0,0-3,49-113,-45 103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8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15 392,'-14'0,"21"0,26 0,168-28,42 28,-343-37,87 34,1-1,-1-1,1 0,1-1,-1 0,1-1,0 0,0-1,1 0,0-1,0 0,1 0,0-1,1 0,0-1,-1-3,1 1,1-1,0 1,1-1,1 0,1 0,-1-1,2 1,0-1,1 0,1 0,0 0,0-10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1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3,'3'-1,"0"0,1 1,-1 0,0 0,1 0,-1 0,0 1,1-1,-1 1,0 0,0-1,1 2,-1-1,0 0,0 1,0-1,-1 1,1 0,0 0,0 0,-1 0,0 1,1-1,-1 1,0-1,0 1,0 0,0-1,23 24,-1 1,-1 1,-1 1,-2 0,10 22,-6-13,2-1,1-1,2-1,1-2,10 7,177 160,5 2,13 66,-118-148,-35-51,-65-48,-8-9,0-1,0 0,1-1,1 0,0-1,0 0,1 0,0-1,3 1,34 13,-199-80,-109 24,102 35,178-19,115-52,194-153,-140 86,-164 122,-27 15,1 0,0 0,-1 1,1-1,0 0,0 0,-1 0,1 1,0-1,0 0,-1 0,1 1,0-1,0 0,0 1,-1-1,1 0,0 0,0 1,0-1,0 0,0 1,0-1,0 0,0 1,0-1,0 0,0 1,0-1,0 0,0 1,0-1,0 0,0 1,0-1,0 0,1 1,-1-1,0 0,0 1,0-1,1 0,-1 0,0 1,0-1,1 0,-1 0,0 1,0-1,1 0,-1 0,0 0,1 0,-1 0,0 1,-103 127,-44 191,139-295,13-28</inkml:trace>
  <inkml:trace contextRef="#ctx0" brushRef="#br0" timeOffset="12315.243">1723 1555,'0'-14,"-60"59,-2-3,-2-3,-17 6,-94 59,13-5,-15-1,-92 86,95-71,-58 17,50-32,98-50,155-131,-43-47,34-126,-36 200,9 84,35 69,-5 3,13 33,45 25,-122-158,0 1,0-1,0 1,0-1,0 1,0-1,0 1,-1 0,1 0,0-1,0 1,-1 0,1 0,0 0,-1 0,1 0,-1 0,1 0,-1 0,1 0,-1 0,0 0,1 0,-1 0,0 0,0 0,0 0,0 0,0 1,0-1,0 0,0 0,-1 0,1 0,0 0,-1 0,1 0,0 0,-1 0,1 0,-1 0,0 0,1 0,-1 0,0 0,0-1,1 1,-1 0,0-1,0 1,0 0,0-1,0 1,0-1,-16 3,-1 0,1-2,-1 0,1-1,-1-1,1 0,-1-2,1 0,-17-5,-26-3,-52 4,88 7</inkml:trace>
  <inkml:trace contextRef="#ctx0" brushRef="#br0" timeOffset="14544.648">396 1385,'2'27,"1"-1,1 1,1-1,1 0,2 0,0-1,2 0,11 21,-21-44,1 1,-1-1,1 0,0 0,0 0,0 0,0 0,0 0,0 0,1 0,-1 0,1 0,-1-1,1 1,0 0,-1-1,1 0,0 1,0-1,0 0,0 0,0 0,0 0,0-1,1 1,-1 0,0-1,0 1,1-1,-1 0,0 0,1 0,-1 0,0 0,0-1,1 1,-1-1,0 1,0-1,0 0,1 0,-1 0,0 0,0 0,0 0,-1-1,1 1,0-1,1 0,44-93,-46 94,1 0,-1 1,0-1,0 1,1 0,-1-1,0 1,1 0,-1 0,1-1,-1 1,0 0,1 1,-1-1,1 0,-1 0,0 0,1 1,-1-1,0 1,1-1,-1 1,0 0,0-1,0 1,1 0,-1 0,0 0,0 0,0 0,0 0,-1 0,1 0,0 0,0 0,-1 1,1-1,0 1,9 7,-8-6,1-1,-1 0,0 0,1 0,-1-1,1 1,0-1,0 1,-1-1,1 0,0 0,0 0,0 0,0-1,0 1,0-1,1 0,-1 0,0 0,0 0,0 0,0-1,0 1,0-1,0 0,0 0,0 0,0 0,-1-1,1 1,0-1,-1 0,1 1,-1-1,0 0,1 0,-1-1,0 1,0 0,0-1,-1 0,2-1,3-12,-1 0,0 0,-1 0,-1 0,-1-1,0 1,-1-1,-1 0,0 1,-2-1,-1-7,1-28,-16-72,1 45,16 73</inkml:trace>
  <inkml:trace contextRef="#ctx0" brushRef="#br0" timeOffset="15070.094">989 1215,'17'181,"-17"-178,0 0,0 0,0 0,0 0,0 1,1-1,0 0,-1 0,1 0,0 0,1 0,-1 0,0 0,1 0,0-1,-1 1,1 0,0-1,0 0,1 1,-1-1,0 0,1 0,0 0,-1 0,1-1,0 1,0-1,0 0,0 1,0-1,0-1,0 1,0 0,0-1,0 1,1-1,-1 0,0 0,0-1,0 1,3-1,1-3,0-1,0 0,-1-1,1 1,-1-1,-1 0,1-1,-1 1,0-1,0 0,0-2,6-10</inkml:trace>
  <inkml:trace contextRef="#ctx0" brushRef="#br0" timeOffset="15345.489">848 1442,'19'-20,"11"-5,1-4,0 3,-1 1,-1 5,0 1,0 4,-5 4</inkml:trace>
  <inkml:trace contextRef="#ctx0" brushRef="#br0" timeOffset="17483.955">340 1188,'-13'-7,"32"-7,-16 12,131-71,62-37,-77 37,-119 73,0 0,-1 0,1 0,-1 0,1 0,0 0,-1 0,1 0,0 0,-1 0,1 0,-1 0,1 0,0 0,-1 0,1 0,0 0,-1-1,1 1,0 0,-1 0,1 0,0-1,0 1,-1 0,1-1,0 1,0 0,-1 0,1-1,0 1,0 0,0-1,-1 1,1 0,0-1,0 1,0-1,0 1,0 0,0-1,0 1,0 0,0-1,0 1,0-1,0 1,0 0,0-1,0 1,1 0,-1-1,0 1,0 0,0-1,0 1,1 0,-1-1,0 1,0 0,1 0,-1-1,0 1,1 0,-1 0,0-1,0 1,1 0,-1 0,-39 5,25-3,4-1,0 0,-1 0,1-1,-1 0,1-1,0 0,-1-1,1 0,0-1,0 0,0 0,0-1,1 0,0-1,0 0,0 0,0-1,1-1,0 1,0-1,-2-3,-53-57,88 94,1-1,2-2,0 0,2-2,29 16,16 2,-75-38,1 0,-1 0,0 0,0 0,0 0,0 0,-1 0,1 0,0-1,-1 1,1 0,-1 0,0 0,0-1,1 1,-1 0,0 0,0-1,-1 1,1-1,0 1,0-1,-1 0,1 0,-1 1,1-1,-1 0,0 0,1 0,-1 0,0-1,0 1,0 0,1-1,-1 0,0 1,0-1,-2 0,-3 4,-283 188,265-166,26-19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7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27,'24'0,"18"0,6 0,0 0,-3 0,-5 0,-4 0,-4-4,-2-3,-2 1,0 2,-1 0,-4 2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27,'38'0,"27"0,8-5,-4-2,-10 1,-8 1,-15 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26,'-18'57,"14"-30,1 0,1 0,2 0,0 0,2 1,1-1,1 0,2-1,0 1,2-1,8 18,-16-41,1 0,0 1,0-1,0 0,0 0,0 0,1 0,-1 0,1 0,0 0,0 0,0-1,0 1,1-1,-1 1,1-1,-1 0,1 0,0 0,0 0,0-1,0 1,0-1,0 0,0 1,0-2,0 1,1 0,-1-1,0 1,1-1,-1 0,1 0,-1 0,0 0,1-1,-1 0,2 0,9-9,-1 0,0-1,0-1,-1 0,-1 0,0-1,-1-1,0 0,-1 0,-1-1,0 0,4-13,11-14,50-77,-71 119,-1 0,1 1,0 0,-1-1,1 1,-1 0,1 0,-1 0,0 0,1 0,-1 0,0 0,0 0,1 0,-1 1,0-1,0 1,-1-1,1 0,0 1,0-1,-1 1,1 0,-1-1,1 1,-1 0,0-1,1 1,-1 0,0-1,0 1,0 0,-1 0,9 38,29 97,-34-131,-1-1,1 0,0 0,0-1,0 1,0-1,1 1,0-1,0 0,0 0,0-1,1 1,-1-1,1 0,0 0,0-1,0 0,0 1,1-2,-1 1,1 0,-1-1,2 0,-1-1,0 0,1-1,-1 1,0-1,0 0,0-1,0 0,-1 0,1 0,0 0,-1-1,1 0,-1 0,0-1,0 1,0-1,-1 0,1-1,-1 1,3-5,68-105,-64 92,-1-1,-1 0,0-1,-2 1,-1-2,-1 1,-1-1,-1 1,-1-1,-1-8,-2 27,0 6</inkml:trace>
  <inkml:trace contextRef="#ctx0" brushRef="#br0" timeOffset="611.435">1015 479,'-109'136,"169"-239,-46 80,-11 16,0 1,1-1,0 1,0 0,1 1,-1-1,1 1,0 0,1 0,-1 0,1 1,3-2,-8 6,1 0,0 0,-1 1,1-1,-1 1,1-1,-1 1,1-1,-1 1,1 0,-1 0,1 0,-1 0,0 0,0 0,1 0,-1 0,0 0,0 1,0-1,0 0,0 1,-1-1,1 1,0-1,-1 1,1-1,-1 1,1 0,-1-1,0 1,0-1,0 1,0 0,0-1,0 1,0 0,0-1,2 8,5 22,-6-23,0-1,0 1,1 0,0-1,0 1,0-1,1 1,1-1,-1 0,1 0,0-1,1 1,-1-1,1 0,1 0,-1-1,1 1,0-1,1 1,-2-6,-1-1,1 1,-1-1,1 1,-1-1,1-1,-1 1,1-1,-1 1,0-1,0 0,0-1,0 1,0-1,-1 0,1 0,-1 0,0 0,1 0,-1-1,-1 0,1 1,-1-1,1 0,-1 0,0 0,0-1,-1 1,1 0,-1-1,0 0,4-5,29-103,-28 96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0 365,'5'0,"11"0,7 0,5 0,3 0,0 0,0 0,-5-5,-2-1,-1 0,1-4,-4 0</inkml:trace>
  <inkml:trace contextRef="#ctx0" brushRef="#br0" timeOffset="987.906">621 54,'-18'85,"-21"161,38-222,-1-14,0 0,1-1,1 1,-1 0,1-1,1 1,0 0,1 0,0-1,0 1,1-1,0 0,0 0,1 0,0 0,1-1,0 1,6 6,-8-12,1-1,-1 0,1 0,-1 0,1 0,0-1,-1 0,1 1,0-2,0 1,0 0,0-1,0 1,0-1,0 0,0-1,0 1,0-1,0 1,0-1,0 0,0-1,0 1,-1-1,1 0,0 1,-1-2,1 1,-1 0,89-81,61-149,-152 310,8 30,-8-104,0-1,1 1,-1-1,1 1,-1-1,1 1,0-1,0 0,1 0,-1 0,1 0,-1-1,1 1,0 0,0-1,0 0,0 0,1 0,-1 0,0 0,1-1,-1 0,1 1,0-1,-1-1,1 1,2 0,5-4,-1 0,1 0,-1-1,1-1,-1 1,0-2,-1 1,1-2,-1 1,0-1,-1 0,0-1,0 0,0 0,-1-1,-1 0,1 0,-1-1,3-8,9-8,-2-1,0 0,-2-1,-2-1,0 0,-2-1,-1 0,-1 0,-2-1,-1 0,0-20,-4 27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288 113,'-5'-3,"-1"0,1 0,-1 1,0 0,0 0,0 0,0 1,-1 0,1 0,0 0,-1 1,1 0,0 0,0 1,-1 0,1 0,0 0,0 1,0-1,0 2,0-1,0 1,1-1,-1 2,1-1,0 1,0-1,-4 5,-2 2,1 0,1 1,0 0,0 1,1 0,0 0,1 1,1 0,0 0,1 0,0 1,1 0,-2 13,3-20,1 0,0 0,1 0,0 1,0-1,0 0,1 1,0-1,1 0,0 0,0 1,0-1,1 0,0 0,0 0,1 0,-1 0,2-1,-1 1,1-1,0 0,0 0,1 0,0-1,0 1,0-1,0-1,1 1,0-1,0 1,0-2,1 1,-1-1,1 0,6 2,-4-3,-1-1,0 0,0 0,1-1,-1 0,0-1,1 0,-1 0,0-1,0 0,5-2,6-3</inkml:trace>
  <inkml:trace contextRef="#ctx0" brushRef="#br0" timeOffset="377.685">571 254,'0'-4,"1"3,-1 0,1 1,-1-1,1 0,-1 0,0 0,1 1,-1-1,0 0,0 0,1 0,-1 0,0 0,0 0,0 0,0 0,0 0,0 1,0-1,-1 0,1 0,0 0,0 0,-1 0,1 0,0 1,-1-1,1 0,-1 0,1 1,-1-1,0 0,1 0,-1 1,0-1,1 1,-1-1,0 1,0-1,1 1,-1-1,0 1,0 0,0-1,0 1,0 0,1 0,-1-1,0 1,0 0,0 0,0 0,0 0,0 0,0 1,0-1,0 0,0 1,-7 6,0 1,1 0,0 1,1 0,-1 0,2 0,-1 1,2 0,-1 0,1 0,1 1,0-1,0 1,1 0,0 0,1 0,0 2,1-8,0 0,1 0,-1 0,1 0,0 0,1 0,-1 0,1-1,0 1,0 0,0-1,1 1,0-1,-1 0,1 0,1 0,-1 0,1-1,-1 1,1-1,0 0,0 0,1 0,-1-1,1 1,-1-1,1 0,0 0,0-1,-1 1,1-1,0 0,0-1,0 1,1-1,-1 0,0 0,0-1,6 0,0-1,0 0,-1-1,0 0,1 0,-1-2,0 1,-1-1,1 0,-1-1,0 0,0-1,-1 0,0 0,0 0,-1-1,1-1,-2 1,5-8,25-25,-28 36,-1-1,0 0,0-1,-1 1,0-1,0 0,0-1,-1 1,0-1,-1 0,0 0,0-1,0 0,-1 1,-1-1,1 0,-2 0,1 0,-1 0,0-1,-1 1,0 0,-1 0,0-1,0 1,-1 0,-1-5,-2 9,0 1,0 0,0 0,-1 0,1 0,-1 1,0 0,0 0,0 0,-1 1,1 0,0 0,-1 1,1 0,-1 0,0 0,1 1,-1 0,0 0,1 1,-1 0,0 0,1 0,-1 1,1 0,0 0,0 1,0 0,-4 2,-3 1,0 0,0 1,1 0,0 1,1 0,0 1,0 0,-3 4,-4 8</inkml:trace>
  <inkml:trace contextRef="#ctx0" brushRef="#br0" timeOffset="828.789">1333 57,'-33'16,"6"-5,1 2,1 1,0 1,1 1,0 1,2 1,-19 18,40-35,-1 0,1 0,0 0,-1 0,1 0,0 0,-1 0,1 0,0 0,0 1,0-1,0 1,0-1,0 0,1 1,-1-1,0 1,1 0,-1-1,1 1,0 0,-1-1,1 1,0 0,0-1,0 1,0 0,0-1,1 1,-1 0,0-1,1 1,-1-1,1 1,0 0,-1-1,1 1,0-1,0 0,0 1,0-1,0 0,0 1,1-1,-1 0,0 0,1 0,-1 0,0 0,1-1,-1 1,1 0,-1 0,1-1,1 1,57 13,-53-14,1 1,-1 0,0 0,1 1,-1-1,0 2,0-1,0 1,0 0,0 0,0 1,-1 0,0 0,0 1,0 0,0 0,-1 0,0 0,0 1,1 1,-5-5,0 1,-1-1,1 1,0-1,-1 0,1 1,-1-1,0 1,0-1,0 1,0-1,0 1,-1-1,1 1,-1-1,0 1,1-1,-1 0,0 1,0-1,-1 0,1 0,0 0,-1 0,1 0,-1 0,0 0,0 0,1-1,-1 1,0-1,-1 1,1-1,0 0,0 0,-2 1,-88 28,34-26,33-3</inkml:trace>
  <inkml:trace contextRef="#ctx0" brushRef="#br0" timeOffset="1246.785">1840 0,'-207'303,"203"-298,1-1,-1 1,1-1,0 1,0 0,0 0,1 0,0 1,0-1,0 1,1-1,0 1,0-1,0 1,1 0,-1 0,2-1,-1 1,0 0,1-1,0 1,1 0,-1-1,1 1,0-1,0 0,1 0,-1 0,1 0,0 0,1 0,-1-1,4 4,1-4,0 1,0-1,1-1,0 1,0-1,0-1,0 0,0 0,1-1,-1 0,0-1,1 1,-1-2,0 0,1 0,-1 0,0-1,0-1,0 1,0-2,0 1,-1-1,1 0,-1-1,0 0,4-4,146-140,-151 143,0 0,0-1,-1 0,0 0,0 0,-1-1,0 0,0 0,-1 0,0-1,0 1,-1-1,0 0,0 0,-1 0,0-1,-1 1,0 0,-1-1,0 1,0 0,-2-8,1 14,-1 0,1 1,-1-1,0 0,0 1,0-1,-1 1,1-1,0 1,-1 0,1 0,-1 0,0 1,0-1,0 0,0 1,0 0,0 0,0 0,0 0,0 0,-1 1,1-1,0 1,0 0,-1 0,1 0,0 0,-96 16,88-13,-14 3</inkml:trace>
  <inkml:trace contextRef="#ctx0" brushRef="#br0" timeOffset="1613.675">1699 225,'5'3,"0"0,0-1,0 0,0 0,0 0,0-1,0 1,1-1,-1 0,0-1,1 1,-1-1,1 0,-1-1,0 1,1-1,-1 0,0-1,1 1,0-1,21-3,-19 4,-1-1,0 1,0 1,1-1,-1 1,1 1,-1-1,0 1,0 1,1-1,-1 1,0 0,0 1,-1 0,1 0,0 0,-1 1,0 0,0 0,0 0,4 5,-5-5,1 0,0 0,0 0,0-1,1 1,-1-2,1 1,0-1,0 0,-1 0,1 0,1-1,-1-1,0 1,0-1,0 0,0 0,0-1,0 0,0-1,0 1,0-1,0-1,0 1,-1-1,5-3,14-5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7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279 254,'40'-17,"-55"12,-156 51,172-46,0 1,-1-1,1 0,0 1,0-1,0 1,0-1,-1 1,1-1,0 1,-1 0,1-1,0 1,-1 0,1 0,-1 0,1-1,-1 1,1 0,-1 0,0 0,1 0,-1 0,0 0,0-1,0 1,0 0,1 0,-1 0,0 0,-1 0,1 0,0 0,0 0,0 0,-1 0,1 0,0 0,-1-1,1 1,-1 0,1 0,-1 0,1-1,-1 1,1 0,-1 0,0-1,0 1,1-1,-1 1,0-1,0 1,1-1,-1 1,0-1,0 0,0 1,0-1,0 0,0 0,0 1,0-1,0 0,0 0,0 0,1 0,-1-1,0 1,26 9,-23-9,0 0,-1 0,1 0,0 0,0 0,-1 0,1 0,0 1,0-1,-1 1,1-1,0 1,-1-1,1 1,-1 0,1 0,-1 0,1 0,-1 0,0 0,1 0,-1 1,0-1,0 0,0 1,0-1,0 1,0-1,0 1,-1-1,1 1,0 0,-1-1,1 1,-1 0,0 0,1-1,-1 1,0 0,0 0,0-1,-1 1,1 0,0 0,-1-1,1 1,-1 0,1-1,-82 74,57-58,12-7,8-8,1 1,-1-1,1 1,-1 0,1 0,0 0,0 1,0-1,1 1,-1 0,1 0,0 0,0 1,1-1,-1 1,1-1,0 1,0 0,0 0,1 0,0 0,0 0,0 1,0 2,5-3,0-1,1 0,-1 1,1-2,0 1,0 0,0-1,1 0,-1 0,1-1,-1 1,1-1,0 0,0-1,0 0,0 0,0 0,3 0,5 2,1-1,-1 0,1-1,-1 0,1-1,-1-1,1 0,-1-1,0-1,1 0,-1-1,0-1,18-19,-22 9</inkml:trace>
  <inkml:trace contextRef="#ctx0" brushRef="#br0" timeOffset="372.917">223 0,'-1'327,"-25"-78,-5 23,31-248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75,'29'0,"19"-4,6-3,-1 1,-5 2,-6 0,-5-3,-4 0,-3 0,-2 2,0-3,-1 0,-5 1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40,'29'0,"28"-5,10-6,-2-2,-12 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115 118,'-4'1,"1"1,-1 0,1 0,0 0,-1 0,1 0,0 1,0-1,1 1,-1 0,0 0,1 0,0 0,0 0,0 1,0-1,0 1,1-1,-2 4,2-5,-48 176,39-82,10-93,0-1,0 1,0-1,1 1,-1 0,1-1,0 1,0-1,0 1,0-1,0 0,0 1,1-1,-1 0,1 0,0 0,-1 0,1 0,0 0,0 0,0-1,0 1,1-1,-1 1,0-1,1 0,-1 0,0 0,1 0,0-1,-1 1,1-1,2 1,3-2,-1-1,1 0,0 0,0-1,-1 1,1-2,-1 1,0-1,0 0,0-1,-1 0,0 0,1 0,4-6,-6 7,162-154,-166 157,0 0,0 0,0 0,0 0,0 0,0 0,0 0,0 1,0-1,1 0,-1 0,0 1,0-1,1 1,-1-1,0 1,1 0,-1 0,0-1,1 1,-1 0,1 0,-1 0,0 0,1 1,-1-1,0 0,1 1,-1-1,0 0,1 1,-1 0,0-1,0 1,1 0,-1-1,0 1,0 0,0 0,0 0,0 0,0 0,0 0,-1 0,1 1,0-1,-1 0,1 0,0 1,-1-1,0 0,1 1,-1-1,0 0,0 1,1-1,0 66,-2-60,0 0,0 1,1-1,0 0,1 0,-1 1,1-1,1 0,-1 0,1 0,1 0,-1 0,1-1,0 1,2 1,-3-6,-1 0,1 0,0-1,0 1,0-1,0 0,0 1,0-1,1 0,-1 0,0-1,1 1,-1 0,0-1,1 1,-1-1,1 0,-1 0,1 0,-1 0,0 0,1 0,-1-1,1 1,-1-1,0 0,1 0,-1 0,0 0,0 0,0 0,1 0,-1-1,-1 1,2-1,63-61,-33 18,-3-1,-1-1,-2-1,4-15,35-108,-60 160</inkml:trace>
  <inkml:trace contextRef="#ctx0" brushRef="#br0" timeOffset="462.63">1018 343,'-35'87,"27"-71,0 0,1 0,1 0,1 1,0-1,2 1,-1 1,2-1,0 0,1 13,3-26,-1 0,1 0,0 0,0-1,0 1,1-1,-1 0,1 1,0-1,0 0,0 0,0-1,0 1,0-1,1 0,-1 1,1-2,0 1,0 0,0-1,0 1,0-1,0 0,0-1,0 1,0-1,0 1,0-1,0-1,1 1,-1 0,0-1,0 0,0 0,0 0,0-1,0 1,0-1,16-6</inkml:trace>
  <inkml:trace contextRef="#ctx0" brushRef="#br0" timeOffset="730.96">821 485,'19'0,"16"-5,7-2,1 1,-2 1,-3 1,-9-2,-8-2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0 482,'5'0,"16"0,9 0,9 0,2 0,0 0,-3 0,-2 0,-4 0,-1 0,-7 0</inkml:trace>
  <inkml:trace contextRef="#ctx0" brushRef="#br0" timeOffset="748.146">592 200,'-15'25,"0"0,2 2,1-1,1 2,2-1,0 2,0 6,8-31,0 1,0 0,1 0,-1 0,1 0,0 0,0 0,0-1,1 1,0 0,0 0,0 0,1-1,-1 1,1 0,0-1,0 0,1 1,0-1,-1 0,1 0,0-1,1 1,-1 0,1-1,0 0,-1 0,1 0,1 0,-1-1,0 0,1 0,-1 0,1 0,-1 0,1-1,0 0,0 0,0-1,-1 1,1-1,0 0,2 0,8-3,0-1,-1-1,1 0,-1-1,0 0,-1-1,1-1,-1 0,-1-1,0 0,4-4,21-14,70-65,-106 91,0 0,0 0,0 0,-1 0,1 1,0-1,0 0,1 1,-1-1,0 1,0-1,0 1,0-1,0 1,1 0,-1 0,0 0,0-1,0 1,1 0,-1 1,0-1,0 0,1 0,-1 0,0 1,0-1,0 0,0 1,0-1,1 1,-1 0,0-1,0 1,0 0,-1 0,1-1,0 1,0 0,0 0,0 0,-1 0,1 0,-1 0,1 0,0 1,-1-1,0 0,1 0,13 64,-13-56,-1-4,0 1,1-1,0 0,0 1,0-1,1 0,0 0,0 0,0 0,1 0,-1 0,1-1,0 1,0-1,1 0,-1 0,1 0,0 0,0-1,1 1,-1-1,1 0,-1-1,1 1,0-1,0 0,0 0,0 0,0-1,1 1,-1-1,0-1,1 1,-1-1,0 0,5 0,6-3,-1-1,0-1,0 0,0-1,-1-1,0 0,0 0,-1-2,0 0,0 0,-1-1,0-1,-1 0,0 0,-1-1,0 0,-1-1,0 0,2-6,-6 8,1 1,-1-1,-1-1,0 1,-1-1,0 1,0-1,-1 0,-1 0,0 0,-1 0,-1-9,1-3</inkml:trace>
  <inkml:trace contextRef="#ctx0" brushRef="#br0" timeOffset="2181.15">1975 256,'1'-1,"0"0,-1-1,0 1,1 0,-1-1,0 1,0 0,0-1,0 1,0 0,0-1,0 1,0 0,0-1,-1 1,1 0,-1-1,1 1,-1 0,1 0,-1 0,0-1,1 1,-1 0,0 0,0 0,0 0,0 0,0 0,0 0,0 1,0-1,0 0,0 1,-1-1,1 0,0 1,0-1,-1 1,1 0,0 0,-1-1,1 1,0 0,-1 0,1 0,0 0,-1 0,1 1,0-1,-1 0,1 1,0-1,-1 0,1 1,0 0,0-1,0 1,0 0,-1 0,1-1,0 1,0 0,0 0,1 0,-2 1,-15 6,0 0,1 1,0 1,1 0,0 1,0 1,1 0,-5 7,17-18,1 0,0 1,-1-1,1 0,0 0,0 1,0-1,0 1,0-1,0 1,1-1,-1 1,0 0,1-1,-1 1,1 0,0-1,-1 1,1 0,0 0,0-1,0 1,0 0,1 0,-1-1,0 1,1 0,-1-1,1 1,0 0,-1-1,1 1,0-1,0 1,0-1,0 1,0-1,0 0,1 0,-1 1,0-1,1 0,-1 0,0 0,1 0,-1-1,1 1,0 0,-1-1,1 1,0-1,-1 1,1-1,0 0,0 0,0 1,44 2,-43-4,1 0,0 1,-1-1,1 1,-1 0,1 0,0 0,-1 0,1 1,-1 0,1-1,0 1,-1 1,0-1,1 0,-1 1,0 0,0-1,0 1,0 1,0-1,0 0,0 1,-1-1,0 1,1 0,-1 0,0 0,0 0,0 0,-1 0,1 1,0 2,-2 3,-1 1,0-1,-1 1,0-1,0 0,-1 0,-1 0,1 0,-1-1,-1 1,1-1,-1 0,-1-1,0 1,0-1,0 0,-1 0,0-1,0 0,0 0,-1-1,-7 4,-24 26,34-29,0-1,-1 0,0 0,0 0,-1-1,1 0,-1 0,0-1,0 0,0 0,0-1,0 1,-1-1,1-1,-1 0,0 0,-2 0,0-6</inkml:trace>
  <inkml:trace contextRef="#ctx0" brushRef="#br0" timeOffset="2434.576">2314 340,'-15'34,"-8"16,-2 3,4-11,11-13,6-11</inkml:trace>
  <inkml:trace contextRef="#ctx0" brushRef="#br0" timeOffset="2983.174">2370 680,'306'-368,"-260"322,-45 47,0 0,1 0,-1-1,0 1,0 1,0-1,0 0,0 0,0 0,0 1,0-1,0 0,-1 1,1-1,-1 1,1-1,-1 0,1 1,-1-1,0 1,0 0,1-1,-1 1,0-1,-1 1,1-1,0 2,0-1,4 198,-3-196,0-1,0 1,1-1,-1 1,1-1,0 0,0 0,1 0,-1 0,0 0,1 0,0-1,0 1,0-1,0 0,0 1,0-2,0 1,1 0,-1-1,1 1,-1-1,1 0,0 0,-1 0,1-1,0 0,0 1,-1-1,1 0,0-1,0 1,-1-1,1 1,0-1,-1 0,1-1,-1 1,1-1,-1 1,0-1,1 0,-1 0,0 0,1-2,19-13,-1-2,-1-1,0 0,-1-2,-2 0,12-19,45-119,-51 81,-15 61</inkml:trace>
  <inkml:trace contextRef="#ctx0" brushRef="#br0" timeOffset="6463.145">3754 59,'-8'-2,"0"0,1 1,-1 0,0 0,0 1,0 0,0 0,0 1,1 0,-1 0,0 1,0 0,1 0,0 1,-1 0,1 0,0 1,0 0,1 0,-1 0,1 1,0 0,0 0,0 1,1 0,-1 1,-4 4,0 1,1 0,1 1,0 0,0 0,1 1,1 0,1 0,0 0,0 1,1-1,1 1,0 3,1 3,1 0,0 0,2 0,0 0,1 0,4 16,-4-31,-1 0,1-1,0 1,0 0,1-1,0 1,0-1,0 1,0-1,1-1,0 1,0 0,1-1,-1 0,1 0,0 0,0 0,0-1,0 0,1 0,-1 0,1-1,0 0,-1 0,1 0,8-2,-1 0,0-1,1 0,-1-1,0 0,0-1,0-1,0 0,-1-1,0 0,0-1,0 0,0-1,-1 0,0-1,9-8,2 1,0-1,-2 0,1-2,-2-1,0 0,-2-1,0-1,-1-1,-1 0,-1-1,-1-1,-1 0,-1 0,-1-4,-8 22,0 0,-1-1,1 1,-2-1,1 1,-1 0,0-1,0 1,-1-1,0 1,0-1,0 1,-1 0,0 0,0 0,0 0,-1 0,0 0,0 1,-1-1,0 1,1 0,-2 0,1 0,-1 0,1 1,-1 0,0 0,-1 0,1 1,-1 0,1 0,-1 0,0 0,0 1,-7-1,-116-2,89 12</inkml:trace>
  <inkml:trace contextRef="#ctx0" brushRef="#br0" timeOffset="6850.225">3387 426,'32'-19,"2"2,0 1,1 2,1 1,8 0,25-10,32-14,-99 37,0 0,0 0,0 0,0 0,0 0,-1 0,1 0,0 1,0-1,0 1,-1 0,1-1,0 1,-1 0,1 0,0 0,-1 0,1 0,-1 0,0 1,1-1,-1 0,0 1,0-1,0 1,0-1,0 1,0 0,0-1,0 1,-1 0,1-1,-1 1,1 0,-1 0,0 0,0 0,10 19,-6-16,0 0,1 0,-1 0,1 0,0-1,0 0,0 0,1 0,-1-1,1 0,0 0,0 0,0-1,1 0,-1 0,0 0,1-1,-1 0,1 0,-1-1,1 0,0 0,-1 0,1-1,-1 0,1 0,-1-1,6-1,13-4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42,'15'0,"9"0,5 0,3 0,1-5,-1-1,-1 0,-1 1,0 1,-6-2,-2-2,-5 6,-5 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23,'39'0,"26"-5,12-1,-2 0,-14 1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27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2138 396,'-38'0,"0"1,0 2,0 2,1 2,-11 3,-322 76,104-26,265-60,0-1,-1 1,1 0,0 0,-1 0,1 0,0 0,-1 0,1 1,0-1,0 0,-1 0,1 1,0-1,0 1,-1 0,1-1,0 1,0 0,0-1,0 1,0 0,0 0,0 0,0 0,0 0,1 0,-1 0,0 0,1 1,-1-1,0 0,1 0,0 0,-1 1,1-1,0 0,-1 1,1-1,0 0,0 1,0-1,0 0,1 1,-1-1,0 0,0 0,1 1,-1-1,1 0,-1 0,1 1,-1-1,1 0,0 0,0 0,0 0,-1 0,1 0,1 0,9 5,0-1,1-1,0 0,0 0,0-1,1-1,-1 0,0 0,1-2,-1 1,10-2,53 5,118 18,-180-22,-1 0,0 1,0 0,0 1,0 0,0 1,0 0,0 1,-1 0,0 1,0 1,0-1,-1 2,1-1,-10-5,0 0,-1 1,1-1,0 0,0 0,-1 0,1 0,0 1,-1-1,1 0,-1 0,0 1,1-1,-1 1,0-1,0 0,0 1,0-1,0 0,0 1,0-1,-1 0,1 1,0-1,-1 0,1 1,-1-1,1 0,-1 0,0 1,1-1,-1 0,0 0,0 0,0 0,0 0,0 0,0 0,0-1,-1 2,-48 31,47-31,-373 176,65-15,253-112,57-50,0 0,0 0,0 0,0 0,0 0,0 0,0 1,0-1,0 0,1 1,-1-1,0 0,1 1,0-1,-1 1,1-1,0 1,-1-1,1 1,0-1,0 1,0-1,0 1,1-1,-1 0,0 1,1-1,-1 1,0-1,1 1,0-1,-1 0,1 1,0-1,0 0,0 0,0 0,0 1,0-1,0 0,0 0,0 0,0-1,1 1,-1 0,0 0,2 0,9 3,1-1,0 0,0-1,0-1,0 0,1 0,-1-2,0 1,10-3,15 1,305-1,-128-26,-188 28,-3 1</inkml:trace>
  <inkml:trace contextRef="#ctx0" brushRef="#br0" timeOffset="1884.645">952 0,'-35'8,"1"1,-1 2,2 1,-1 2,2 1,0 2,1 1,0 1,2 2,0 1,2 1,-21 22,13 0,3 2,2 1,1 1,3 2,2 0,3 2,-12 44,27-77,1 0,1 0,1 1,1-1,0 1,2 0,1-1,0 1,1-1,1 1,2-1,0 0,0 0,5 6,24 19,-60-75,8 14,0 2,-1 0,-1 0,-1 2,1 0,-2 2,-18-7,-91-27,150 30,453-153,-471 166,-1 1,1-1,-1 0,1 1,-1-1,1 0,0 1,-1-1,1 1,0-1,0 1,-1-1,1 1,0-1,0 1,0 0,0-1,-1 1,1 0,0 0,0 0,0 0,0 0,0 0,0 0,0 0,0 0,-1 0,1 0,0 1,0-1,0 0,0 1,-1-1,1 0,0 1,0-1,0 1,-1-1,1 1,0 0,-1-1,1 1,-1 0,1-1,-1 1,1 0,-1 0,1 0,-1-1,0 1,1 0,-1 0,0 0,0 0,1 0,-1-1,0 2,-109 115,66-78,35-34,0 1,0 1,0 0,1 0,0 0,1 0,0 1,0 0,0 1,1 0,0-1,1 1,0 1,-1 4,4 4</inkml:trace>
  <inkml:trace contextRef="#ctx0" brushRef="#br0" timeOffset="3363.502">2674 650,'-159'238,"-52"62,173-262,44-56,45-78,5 2,4 3,4 3,68-73,-68 94,-64 67,1-1,0 1,-1 0,1-1,-1 1,1-1,0 1,0 0,-1 0,1 0,0-1,0 1,-1 0,1 0,0 0,0 0,-1 0,1 0,0 0,0 0,-1 1,1-1,0 0,-1 0,1 1,0-1,-1 0,1 1,0-1,-1 1,1-1,0 1,-1-1,1 1,-1-1,1 1,-1-1,0 1,1 0,-1-1,1 1,-1 0,0-1,0 1,1 0,-1 0,0-1,0 1,0 0,0 0,0 0,6 43,-6-42,-1 33,-1-1,-2 1,-2-1,-1 0,-2 3,-16 91,-3 24,29-153,-1 1,1-1,0 1,-1 0,1-1,0 1,-1 0,1-1,0 1,-1 0,1 0,0-1,0 1,0 0,-1 0,1 0,0 0,0 0,-1 0,1 1,0-1,0 0,-1 0,1 0,0 1,0-1,-1 0,1 1,0-1,-1 1,1-1,-1 1,1-1,0 1,-1-1,1 1,-1-1,0 1,1 0,-1-1,1 1,-1 0,0-1,1 1,-1 0,0 0,0-1,0 1,0 0,1 0,-1-1,0 1,0 0,-1 0,1 0,0-1,0 1,0 0,0 0,-1-1,1 1,0 0,-1-1,1 1,141-213,135-203,-226 344,-50 71,0 1,-1-1,1 0,0 0,0 1,0-1,0 0,-1 1,1-1,0 0,0 1,0-1,0 0,0 1,0-1,0 0,0 1,0-1,0 1,0-1,0 0,0 1,0-1,0 0,0 1,0-1,0 0,1 1,-1-1,0 0,0 1,0-1,1 0,-1 0,0 1,0-1,1 0,-1 0,0 1,0-1,1 0,-1 0,0 0,1 0,-1 1,0-1,1 0,-1 0,0 0,1 0,-1 0,1 0,-1 0,0 0,1 0,-1 0,0 0,1 0,-1 0,0 0,1 0,-1 0,0-1,1 1,-1 0,0 0,1 0,-1-1,0 1,-3 32,-91 344,57-177,26-63,11-136</inkml:trace>
  <inkml:trace contextRef="#ctx0" brushRef="#br0" timeOffset="4600.792">3351 1129,'0'24,"-4"17,-3 7,1 1,1-10</inkml:trace>
  <inkml:trace contextRef="#ctx0" brushRef="#br0" timeOffset="5121.466">3295 1101,'51'-21,"-42"16,0 1,0 0,0 0,1 1,-1 0,1 1,0 0,0 0,0 1,0 0,0 1,0 0,4 1,-12 0,0-1,0 1,0-1,-1 1,1 0,0-1,0 1,0 0,-1 1,1-1,0 0,-1 0,1 1,-1-1,0 1,1-1,-1 1,0-1,0 1,0 0,0 0,0-1,0 1,-1 0,1 0,-1 0,1 0,-1 0,0 0,0 0,1 0,-1 0,-1 0,1 0,0 0,0 0,-1 0,-30 69,-4-6,35-63,-1 0,1-1,0 1,0 0,0 0,0 0,0-1,0 1,0 0,0 0,1-1,-1 1,1 0,-1-1,1 1,0 0,0-1,0 1,0-1,0 1,0-1,0 1,0-1,0 0,1 0,-1 0,1 1,-1-1,0 0,1-1,0 1,-1 0,1 0,0-1,-1 1,1-1,0 1,0-1,1 0,10 4,50 18,-61-21,-1 0,0 0,0-1,0 1,0 0,0 0,0 1,0-1,0 0,0 0,0 0,-1 1,1-1,0 0,-1 0,1 1,-1-1,1 1,-1-1,0 1,0-1,0 0,0 1,0-1,0 1,0-1,0 1,0-1,-1 1,1-1,-1 0,1 1,-1-1,1 0,-1 1,0-1,1 0,-1 0,0 0,0 0,0 1,0-1,-7 7,1 0,-1 0,0 0,-1-1,0-1,0 1,0-1,-1-1,0 0,0 0,0-1,0 0,-11 2,-31-3,33-8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4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78,'-1'43,"13"169,-4-158,-2 0,-3 0,-2 0,-2 4,1-21,-29 189,23-175,0-33</inkml:trace>
  <inkml:trace contextRef="#ctx0" brushRef="#br0" timeOffset="482.244">1 1009,'255'-17,"224"-68,-309 73,-125 2,-27 4</inkml:trace>
  <inkml:trace contextRef="#ctx0" brushRef="#br0" timeOffset="1066.955">28 78,'193'-5,"-1"-8,48-15,-13 5,-221 21,-1 0,1 1,0 0,0 0,0 0,-1 0,1 1,0 0,0 0,0 1,0 0,0 0,0 0,0 0,-1 1,1 0,-1 0,1 1,-1 0,0 0,0 0,0 0,0 1,-1 0,3 2,4 8</inkml:trace>
  <inkml:trace contextRef="#ctx0" brushRef="#br0" timeOffset="1405.508">1213 558,'0'38,"0"23,-4 5,-3-3,1-8,2-9,0-6,7-11,2-6,5-6,2-6</inkml:trace>
  <inkml:trace contextRef="#ctx0" brushRef="#br0" timeOffset="1914.478">1186 614,'201'-25,"-200"25,1-1,0 0,0 1,0-1,0 1,0 0,0-1,0 1,0 0,0 0,0 0,-1 1,1-1,0 0,0 1,0-1,0 1,0 0,0-1,-1 1,1 0,0 0,-1 0,1 0,-1 1,1-1,-1 0,1 1,-1-1,0 1,0-1,0 1,0 0,0-1,0 1,0 0,0 0,-1 0,1 0,-1-1,1 1,-1 0,0 0,0 0,0 0,0 0,0 0,0 0,0 0,-1 0,1 0,-1 0,1-1,-1 1,0 0,0 0,0 0,0 0,-33 37,31-37,1-1,-1 1,0 0,1 0,-1 0,1 1,0-1,0 0,0 1,0 0,0-1,0 1,1 0,-1 0,1 0,0 0,0 0,0 0,0 0,1 0,-1 1,1-1,0 0,0 0,0 1,0-1,0 0,1 0,0 0,-1 1,1-1,0 0,1 0,-1 0,0 0,1-1,0 1,31 35,-30-36,1 0,-1 0,1 1,-1 0,0 0,0 0,0 0,0 0,-1 0,1 1,-1-1,0 1,0 0,0-1,0 1,-1 0,1 0,-1 0,0 1,-1-1,1 0,-1 0,1 0,-1 1,-1-1,1 0,0 0,-1 0,0 1,0-1,0 0,-1 0,1 0,-3 2,0 0,-1 0,-1-1,1 0,-1 0,0 0,0-1,0 0,-1 0,1-1,-1 1,0-1,0-1,0 0,-1 0,1 0,0-1,-1 1,1-2,-1 1,1-1,-3-1,-9-7,6-4</inkml:trace>
  <inkml:trace contextRef="#ctx0" brushRef="#br0" timeOffset="2403.393">2258 134,'-49'20,"2"3,1 1,0 2,2 2,2 2,0 2,-17 19,48-43,1 0,0 1,0 0,1 0,0 1,1 1,0-1,1 1,0 1,1-1,0 1,1 0,0 1,1-1,0 1,1 0,0 0,2 0,-1 0,1 0,1 1,0-1,1 0,1 0,0 0,0 0,4 9,-3-15,1 0,0 0,1 0,-1 0,1-1,0 0,1 0,0 0,0-1,0 1,0-1,1-1,0 1,0-1,0-1,0 1,1-1,-1 0,1-1,0 0,0 0,0 0,0-1,0-1,0 1,0-1,8-1,36-3,-1-2,1-2,-1-2,-1-2,0-3,-1-2,-1-2,0-2,41-25,-58 30,-1-2,-1 0,-1-2,-1-1,22-21,-41 34,0 0,0-1,-1 0,-1 0,1-1,-1 1,-1-1,0-1,0 1,-1-1,0 0,-1 0,-1 0,1 0,-2-1,1 1,-2 0,1-1,-2-3,0 7,0 0,-1 0,0 0,-1 0,1 0,-2 0,1 1,-1 0,0-1,0 1,-1 1,0-1,0 1,-1 0,0 0,0 0,0 1,0 0,-1 0,0 0,0 1,-1 0,-2 0,-11-6,-1 1,-1 1,0 2,0 0,0 1,0 1,-14 1,3 0,0 1,0 2,0 2,1 1,-1 1,0 2,1 2,0 0,1 3,-19 8,10 2</inkml:trace>
  <inkml:trace contextRef="#ctx0" brushRef="#br0" timeOffset="2816.271">1891 530,'42'-30,"1"1,1 3,1 1,2 3,7-2,-50 22,0 0,1 0,-1 0,0 0,1 1,-1 0,0 0,1 0,0 0,-1 1,1-1,-1 1,1 0,0 1,-1-1,1 1,-1 0,1 0,-1 0,0 1,1-1,-1 1,0 0,0 1,0-1,0 1,0-1,-1 1,4 4,23 39,-27-39,0-1,0 0,1 0,0 0,0-1,0 1,1-1,-1 0,1 0,1-1,-1 1,1-1,-1 0,1-1,0 1,1-1,-1 0,0-1,1 0,8 1,0-1,0-1,-1 0,1-1,0-1,0 0,0-1,-1 0,1-2,-1 0,6-2,28-4,-26 8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54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29 284,'55'-18,"116"-5,-102 7,-38 8,-1 0,2 3,-1 1,0 1,1 1,23 3,-20 10,-29-5</inkml:trace>
  <inkml:trace contextRef="#ctx0" brushRef="#br0" timeOffset="249.096">1 424,'38'-4,"32"-3,9 1,0 2,-7-5,-13 1,-10 0,-10 3,-6 1,-4 2,-2 1,0 1,-6 0</inkml:trace>
  <inkml:trace contextRef="#ctx0" brushRef="#br0" timeOffset="695.084">452 1,'0'1,"0"1,0-1,0 0,0 0,0 1,0-1,0 0,0 1,1-1,-1 0,0 0,1 1,-1-1,1 0,0 0,-1 0,1 0,0 0,0 0,0 0,-1 0,1 0,0 0,0 0,0 0,1-1,-1 1,0 0,0-1,1 1,13 7,0-1,0 0,1-1,0-1,0-1,0 0,1-1,0 0,-6-1,184 30,-127-5,-66-26,-1 0,0 0,0 0,0 0,1 0,-1 1,-1-1,1 0,0 1,0-1,0 1,-1-1,1 1,-1-1,1 1,-1 0,0-1,1 1,-1 0,0-1,0 1,0-1,0 1,-1 0,1-1,0 1,-1 0,1-1,-1 1,1-1,-1 1,0-1,0 1,0-1,1 0,-1 1,-1-1,1 0,0 0,0 0,-1 1,-151 113,91-67,30-25,2 1,0 2,2 1,-14 17,24-20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1,'26'142,"-23"-90,-2 1,-3-1,-2 0,-8 33,-39 185,45-247,18-28,7-18,1 1,1 1,1 0,1 2,1 1,0 0,2 2,0 1,0 1,4 0,-26 13,0-1,0 1,1 0,-1 0,0 0,1 1,-1-1,1 1,-1 0,1 0,-1 1,0-1,1 1,-1 0,0 0,0 1,1-1,-1 1,0 0,0 0,-1 0,1 1,0-1,-1 1,1 0,-1 0,0 0,0 0,0 1,-1-1,1 1,-1 0,1-1,-1 1,-1 0,1 1,0-1,-1 0,0 0,0 1,0-1,-1 0,1 5,1 6,1 0,-2 1,0-1,-1 1,-1 0,0-1,-1 1,0-1,-2 0,1 0,-2 0,0 0,-1-1,-1 1,0-2,0 1,-2-1,1 0,-2-1,0 0,0 0,-1-1,-4 2,9-7,0 0,-1 0,1-1,-2 0,1-1,0 1,-1-2,0 1,0-1,0 0,0 0,0-1,-1 0,1-1,-1 0,1 0,-1-1,1 0,-1 0,0-1,1 0,-1-1,1 0,0 0,0-1,-2 0,5-5,-1 0,1 0,1 0,-1-1,1 1,1-1,-1 0,2 0,-1-1,1 1,1 0,-1-1,2 0,-1 1,1-1,1 1,0-1,2-8,21-89,-12 77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33,'2'1,"-1"0,0 1,0-1,0 0,0 0,0 0,0 1,0-1,-1 0,1 1,0-1,-1 1,1-1,-1 1,1-1,-1 1,0-1,0 1,0 0,0-1,0 1,0-1,0 1,0-1,-1 1,1 0,0-1,-1 1,1-1,-1 0,0 1,0-1,0 1,-1 9,-26 137,-8 127,44-141,-8-132,1-1,-1 1,1-1,0 1,0-1,-1 0,1 1,0-1,0 0,1 0,-1 1,0-1,0 0,1 0,-1 0,0-1,1 1,-1 0,1 0,-1-1,1 1,-1-1,1 1,-1-1,1 0,-1 0,1 0,0 0,-1 0,1 0,0 0,-1 0,1 0,-1-1,1 1,-1-1,1 1,-1-1,1 0,-1 1,1-1,-1 0,55-44,57-95,-17-3,-100 156,1 0,0-1,1 1,0 0,1 0,1 0,0 1,1-1,0 0,1 0,0-1,2 3,-4-12,0 1,1-1,0 0,0 1,0-1,0 0,0 0,1 0,-1 1,1-1,0-1,0 1,0 0,0 0,0-1,1 1,-1-1,1 0,0 0,0 0,0 0,0 0,0-1,0 1,0-1,0 0,1 0,-1 0,0 0,1 0,-1-1,1 0,-1 1,0-1,1-1,-1 1,1 0,-1-1,0 0,1 0,0 0,7-8,1 0,-2-1,1 0,-2-1,1 0,-1 0,-1-1,0 0,-1-1,0 0,-1 0,1-3,101-275,-107 287,3-8,1-1,-2 0,0 0,-1 0,0 0,-1 0,0 0,-1-8,-1 20,1 0,-1 0,0 1,1-1,-1 0,0 0,0 1,0-1,0 0,0 1,0-1,0 1,0-1,0 1,0 0,0-1,0 1,0 0,0 0,0 0,0 0,0 0,0 0,-1 0,1 0,0 0,0 0,0 0,0 1,0-1,0 1,0-1,0 0,0 1,0 0,0-1,0 1,0 0,1-1,-1 1,0 0,0 0,1 0,-1-1,0 1,1 0,-1 0,1 0,-1 0,1 0,0 0,-1 0,1 0,0 1,0-1,0 0,0 0,0 1,-14 22,3 1</inkml:trace>
  <inkml:trace contextRef="#ctx0" brushRef="#br0" timeOffset="329.695">933 400,'-14'43,"-5"20,-4 3,2-5,4-7,6-9,4-7,4-5,-3-8,-1-13,2-9</inkml:trace>
  <inkml:trace contextRef="#ctx0" brushRef="#br0" timeOffset="585.15">679 570,'24'0,"23"0,7 0,0 0,-5 0,-5 0,-6 0,-5 0,-7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6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1 464,'225'-28,"-82"1,-69 8,-63 21,-15 2</inkml:trace>
  <inkml:trace contextRef="#ctx0" brushRef="#br0" timeOffset="253.447">29 661,'23'10,"29"3,8-6,5-3,-4-3,-3-7,-2-1,-5-1,-7 2,-11 2</inkml:trace>
  <inkml:trace contextRef="#ctx0" brushRef="#br0" timeOffset="597.296">1186 97,'-5'19,"-6"26,-2 10,2 0,3-4,-2-6,0-6,2-5,3-3,2-3,1 0,2-1,0 0,0 0,0 1,1-10,-1-13,0-6</inkml:trace>
  <inkml:trace contextRef="#ctx0" brushRef="#br0" timeOffset="887.533">819 13,'38'0,"23"0,10 0,-2 0,-8 0,-10 0,-8 0,-2 0,-4 0,-2 0,-3-5,-2-2,-7 6,-6 7,-11 8,-7 1</inkml:trace>
  <inkml:trace contextRef="#ctx0" brushRef="#br0" timeOffset="1132.033">735 747,'38'0,"32"0,9 0,-4-5,-11-2,-10 1,-11 1,-7 1,-5 2,-3 1,-6 1</inkml:trace>
  <inkml:trace contextRef="#ctx0" brushRef="#br0" timeOffset="1868.245">1553 718,'0'5,"0"6,0 6,0 6,0 2,-5-2,-2 0,1 0,1 1,2 2,0 1,-2 1,-2 0,1-5</inkml:trace>
  <inkml:trace contextRef="#ctx0" brushRef="#br0" timeOffset="2447.618">1440 747,'10'-8,"1"1,1 0,-1 1,1 1,0 0,0 0,0 1,1 1,0 0,-1 1,1 0,0 1,0 0,0 1,1 0,-13 0,0-1,0 0,1 0,-1 1,0-1,0 1,1 0,-1-1,0 1,1 0,-1 0,1-1,-1 1,0 0,1 0,-1 1,0-1,1 0,-1 0,0 1,1-1,-1 1,0-1,0 1,1-1,-1 1,0 0,0-1,0 1,0 0,0 0,0 0,0 0,0 0,0 0,0 0,-1 1,1-1,0 0,-1 0,1 0,-1 1,1-1,-1 0,0 1,0-1,1 0,-1 1,0-1,0 1,0-1,0 0,-1 1,1-1,0 0,-1 1,-37 47,33-44,0 0,0 0,0 1,1-1,0 1,0 0,0 0,1 0,0 1,0-1,0 1,1 0,0-1,0 1,1 0,-1 5,4-6,0-1,0 0,0 0,1 0,-1 0,1 0,0 0,1-1,-1 0,1 1,0-1,0-1,0 1,0 0,1-1,0 0,-1 0,3 0,-4-2,1 1,-1-1,1 1,-1-1,0 1,0 0,0 0,0 0,0 1,0-1,-1 1,1 0,-1-1,0 1,0 0,0 0,0 0,0 1,-1-1,1 0,-1 1,0-1,0 1,0-1,0 1,-1 0,0-1,1 1,-1 0,0-1,-1 1,1 0,-1-1,0 1,0-1,0 1,0-1,-2 4,-3 0,-2-1,1 0,-1 0,1 0,-2-1,1 0,0 0,-1-1,0 0,0-1,0 0,-1 0,1-1,-1 0,1-1,-1 0,0 0,1-1,-1 0,0-1,1 0,-10-3,-33-13,34 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22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196 117,'-21'21,"0"0,2 2,1 0,1 1,1 1,0 0,3 1,0 1,1 0,0 6,9-26,0-1,1 1,-1-1,2 1,-1 0,1 0,0 0,0 0,1 0,0 0,0 0,1 0,-1 0,2 0,-1 0,1-1,0 1,0 0,1-1,0 1,0-1,0 0,1 0,0 0,0-1,1 1,2 1,8 5,0-1,1 0,1-2,-1 0,2 0,-1-2,1 0,0-1,0-1,1-1,-1 0,1-2,1 0,1 0,0-1,1-1,-1-1,0-1,1-1,-1-1,0-1,-1 0,1-2,-1 0,0-1,-1-2,0 0,-1 0,0-2,0 0,-1-2,-1 1,0-2,-1 0,-1-1,0 0,-1-2,0 0,-7 6,-1 0,0 0,-1 0,0 0,-1-1,0 0,-1 0,0 0,-1 0,-1 0,0 0,-1 0,0 0,-1 1,0-1,-1 0,-1 1,0-1,0 1,-2 0,1 0,-1 1,-1 0,0 0,-1 0,0 1,0 0,-1 0,0 1,-1 1,0-1,-1 2,1-1,-1 1,-1 1,-5-3,-1 1,0 1,-1 1,0 0,0 1,0 1,0 1,-1 1,1 1,-1 0,1 1,-1 1,1 1,-1 1,1 1,0 0,-7 4,-6 5</inkml:trace>
  <inkml:trace contextRef="#ctx0" brushRef="#br0" timeOffset="363.926">83 457,'361'-183,"-359"181,1 0,0 1,0 0,0-1,0 1,0 0,0 1,0-1,0 0,0 1,0 0,1 0,-1 0,0 0,0 0,0 0,0 1,0 0,0-1,0 1,0 1,0-1,0 0,0 1,0-1,-1 1,1 0,0 0,-1 0,0 0,1 0,-1 0,0 1,0-1,-1 1,1 0,0 0,18 24,-15-17,1 0,0-1,1 0,0 0,0-1,1 0,0 0,1-1,-1 0,1 0,1-1,-1 0,1-1,0 0,1 0,-1-1,1-1,1 1,-2-3,1 0,0-1,0 0,-1-1,1 0,0-1,-1 0,1 0,-1-1,0-1,0 0,0 0,0-1,7-5,25-5,-22 10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3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84 424,'81'-28,"-51"23,248-37,44 31,-240 12,-57-1</inkml:trace>
  <inkml:trace contextRef="#ctx0" brushRef="#br0" timeOffset="266.919">0 621,'39'0,"36"-4,15-3,-3 1,-6 1,-8-3,-12-1,-10 2,-10 2,-7 1,-5 2,-2 1,-1 1,0 0,1 1,-6-1</inkml:trace>
  <inkml:trace contextRef="#ctx0" brushRef="#br0" timeOffset="697.988">480 1,'8'9,"-1"0,2 0,-1-1,1 0,0 0,1-1,0-1,0 1,0-1,1-1,0 0,0-1,0 0,1 0,7 0,-5 1,374 132,-384-136,-1-1,1 1,-1-1,1 1,-1 0,0 0,0 1,1-1,-1 1,0-1,0 1,0 0,0 0,-1 0,1 1,-1-1,1 1,-1-1,0 1,0 0,0 0,0 0,0 0,-1 0,1 0,-1 0,0 1,0-1,0 1,0-1,-1 0,0 1,1-1,-1 1,0-1,-1 1,1-1,-1 1,1-1,-1 1,0-1,0 0,-2 4,-11 9,0 0,-1-1,-1 0,-1-1,0-1,0-1,-1 0,-1-1,-10 3,12-4,-305 171,310-176,1 1,0 1,0-1,1 2,0 0,0 0,1 0,0 1,0 1,1 0,0 0,1 0,0 1,0 2,-2 10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4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37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1 508,'0'-1,"0"0,0-1,0 1,0 0,0 0,0 0,0 0,1 0,-1 0,0-1,1 1,-1 0,1 0,-1 0,1 0,0 0,-1 0,1 1,0-1,0 0,-1 0,1 0,0 1,0-1,0 0,0 1,0-1,0 1,0-1,0 1,0-1,0 1,1 0,-1 0,0-1,0 1,0 0,0 0,0 0,1 0,-1 0,0 1,0-1,1 0,361 1,-308-1,-30 0</inkml:trace>
  <inkml:trace contextRef="#ctx0" brushRef="#br0" timeOffset="668.554">735 0,'0'594,"-6"-532,31-87,4-2,0 0,2 2,1 2,1 1,1 1,1 2,0 1,28-9,-49 22,0 0,0 0,0 2,0 0,0 0,1 1,-1 1,7 0,-17 1,-1 0,0 0,1 0,-1 1,0-1,1 1,-1-1,0 1,0 0,0 0,0 1,0-1,0 1,0 0,0-1,0 1,-1 0,1 1,-1-1,1 0,-1 1,0-1,0 1,0 0,-1 0,1-1,0 1,-1 0,0 1,0-1,0 0,0 0,0 0,-1 1,1-1,-1 0,0 1,0 2,-1 1,0 0,0 1,0-1,-1 0,0 0,-1 0,1 0,-1 0,-1-1,1 0,-1 1,0-1,-1 0,0-1,1 1,-2-1,1 0,0 0,-1-1,0 1,0-1,-1 0,-5 2,-163 62,171-67,-105 16,105-17,0 0,1 0,-1-1,0 1,0-1,1 0,-1 0,1 0,-1-1,1 1,-1-1,1 0,0 0,0 0,0 0,0-1,0 1,0-1,0 0,1 0,0 0,-1 0,1 0,0 0,1 0,-1-1,0 0,-5-17</inkml:trace>
  <inkml:trace contextRef="#ctx0" brushRef="#br0" timeOffset="7434.204">1610 113,'-28'169,"27"-149,7 154,-6-171,0-1,0 0,1 1,-1-1,1 0,0 0,0 1,0-1,0 0,0 0,0 0,0 0,1 0,-1 0,1-1,-1 1,1 0,0-1,0 1,-1-1,1 0,0 1,1-1,-1 0,0 0,0 0,0-1,0 1,1 0,-1-1,0 0,1 1,-1-1,0 0,1 0,-1 0,0-1,1 1,-1 0,0-1,1 0,-1 1,0-1,0 0,0 0,13-9,-1 0,0 0,-1-2,0 0,-1 0,0-1,-1 0,0-1,-1-1,7-14,18-20,-35 48,0 0,1 0,-1 1,0-1,1 0,-1 1,1-1,-1 0,1 1,-1-1,1 0,-1 1,1-1,-1 1,1-1,0 1,-1-1,1 1,0 0,0-1,-1 1,1 0,0 0,0-1,-1 1,1 0,0 0,0 0,0 0,-1 0,1 0,0 0,0 0,0 0,-1 0,1 1,0-1,0 0,-1 1,1-1,0 0,0 1,-1-1,1 1,-1-1,1 1,0-1,-1 1,1-1,-1 1,1 0,-1-1,1 1,-1 0,0-1,1 1,-1 0,0 0,18 53,-16-43,51 99,-51-107,0 0,1-1,-1 1,0-1,1 1,0-1,-1 0,1 0,0 0,0 0,0-1,0 1,1-1,-1 1,0-1,1 0,-1-1,0 1,1-1,-1 1,1-1,-1 0,1 0,-1 0,1-1,-1 0,1 1,-1-1,0 0,1 0,-1-1,0 1,0-1,10-7,-1-1,-1 0,0-1,0-1,-1 1,-1-2,0 1,0-1,-1-1,-1 1,-1-1,5-12,-4 11,-6 13,10-17,-2 0,0-1,0 0,-2 0,-1-1,0 0,-2 0,0-1,0-20,-4 40,0 0,0 0,0 0,0 0,-1 0,1 0,0 0,-1 0,0 0,1 0,-1 0,0 1,0-1,0 0,0 1,0-1,0 1,-1-1,1 1,-1-1,1 1,-1 0,1 0,-1-1,0 1,1 1,-2-2,-8 1</inkml:trace>
  <inkml:trace contextRef="#ctx0" brushRef="#br0" timeOffset="8137.635">2710 170,'1'-2,"-1"0,0 0,1 0,-1 0,0 0,0 0,0 1,-1-1,1 0,0 0,-1 0,1 0,-1 0,0 1,0-1,1 0,-1 0,0 1,0-1,-1 1,1-1,0 1,0-1,-1 1,1 0,-1 0,1 0,-1 0,0 0,1 0,-1 0,0 0,0 0,1 1,-1-1,0 1,0 0,0-1,0 1,0 0,0 0,0 0,0 0,1 0,-1 1,0-1,0 1,0-1,0 1,1-1,-1 1,0 0,0 0,1 0,-2 1,-119 63,120-64,1 0,0 0,-1-1,1 1,0 1,0-1,0 0,-1 0,1 0,0 0,1 1,-1-1,0 0,0 1,0-1,1 1,-1-1,1 1,-1-1,1 1,0 0,0-1,0 1,-1-1,1 1,1 0,-1-1,0 1,0-1,1 1,-1-1,0 1,1-1,0 1,-1-1,1 1,0-1,0 1,0-1,0 0,0 0,0 1,0-1,0 0,0 0,1 0,-1 0,0-1,1 1,-1 0,1 0,-1-1,1 1,-1-1,1 1,-1-1,1 0,55 20,-53-19,0-1,1 0,-1 1,0 0,0 0,0 0,0 1,0-1,0 1,0 0,0 0,-1 0,1 1,-1-1,1 1,-1 0,0 0,0 0,0 0,-1 0,1 1,-1-1,0 1,0 0,0 0,0 0,0 0,-1 0,0 0,0 0,0 0,0 2,-3 3,0-1,-1 0,0 0,0 0,-1 0,1 0,-2-1,1 0,-1 1,0-2,-1 1,0-1,0 1,0-2,-1 1,1-1,-1 0,-1 0,1-1,-1 0,1 0,-1-1,-2 1,-98 36,106-39,1 0,-1-1,0 1,0 0,1-1,-1 1,0-1,0 0,0 0,0 1,1-1,-1 0,0-1,0 1,0 0,0 0,1-1,-1 1,0-1,0 0,1 1,-1-1,0 0,1 0,-1 0,1 0,-1 0,1 0,-1-1,1 1,0 0,0-1,-1 1,2-10</inkml:trace>
  <inkml:trace contextRef="#ctx0" brushRef="#br0" timeOffset="8401.521">3077 311,'-19'33,"-11"12,-1 2,5-6</inkml:trace>
  <inkml:trace contextRef="#ctx0" brushRef="#br0" timeOffset="9121.569">3134 480,'11'-2,"1"-1,-1 0,0-1,0 0,-1-1,1 0,-1 0,0-1,0-1,-1 0,0 0,0 0,-1-1,0-1,0 0,-1 0,3-4,120-137,-100 107,-24 66,-8 175,2-191,1-1,0 1,1-1,-1 1,1-1,0 0,1 0,0 0,0 0,0-1,0 1,1-1,0 0,0 1,1-2,-1 1,1-1,0 1,0-1,1-1,-1 1,1-1,-1 0,1 0,0 0,1-1,-1 0,0 0,0-1,1 0,-1 0,1 0,-1-1,1 0,-1 0,1-1,-1 0,1 0,-1 0,1-1,-1 0,0 0,0-1,6-2,8-11,0 0,-1-1,-1-1,-1-1,0-1,-2 0,0-1,-1 0,-1-1,2-6,-2 1,0-2,-2 1,-1-2,-2 1,3-16,-3-1,-6 34</inkml:trace>
  <inkml:trace contextRef="#ctx0" brushRef="#br0" timeOffset="9571.198">4460 28,'-17'11,"0"2,1 0,1 0,0 1,1 1,1 1,0 0,1 0,1 1,0 1,2 0,0 0,1 1,0 0,2 1,-1 4,6-15,1 0,0 0,1 0,-1 0,2 0,-1 0,1 0,1 0,0 0,0-1,0 0,1 1,1-1,-1-1,1 1,0-1,1 1,0-1,0-1,1 1,-1-1,1-1,1 1,-1-1,1 0,0-1,0 0,0 0,0 0,1-1,0-1,0 1,-1-2,1 1,0-1,6 0,-3 1,0 0,1-1,-1-1,1 0,-1-1,0 0,1-1,-1 0,0-1,0 0,0-1,-1 0,1-1,-1-1,0 1,3-4,-5 3,-1-1,1 0,-1 0,-1-1,1 0,-1-1,-1 0,1 0,-2 0,1-1,-1 1,-1-1,1-1,-2 1,0 0,0-1,-1 0,0 0,0 1,-1-1,-1 0,0 0,-1 0,0 0,0 0,-3-9,2 15,-1-1,1 1,-1 0,1 0,-2 0,1 1,0-1,-1 1,0-1,0 1,0 0,-1 1,1-1,-1 1,0 0,0 0,0 0,0 1,0 0,-1 0,1 0,-1 1,1-1,-1 1,1 1,-1-1,-4 1,-8-1,0 1,0 0,0 2,0 0,1 1,-1 1,1 0,-6 3,-9 5</inkml:trace>
  <inkml:trace contextRef="#ctx0" brushRef="#br0" timeOffset="9853.319">4206 338,'186'5,"-63"-8,50 56,-5-50,-144-4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4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7 876,'-4'0,"2"0,7 0,7 0,7-5,4-1,4 0,1 1,2 1,-1 2,1 1,-5-4,-3-2,1 1,0 1,-3 2</inkml:trace>
  <inkml:trace contextRef="#ctx0" brushRef="#br0" timeOffset="313.575">7 1045,'19'0,"16"-5,7-1,1-1,-2 2,-3 2,-3 1,-3 1,-2 0,-6 1</inkml:trace>
  <inkml:trace contextRef="#ctx0" brushRef="#br0" timeOffset="7861.597">1164 481,'-51'247,"16"-13,14-127,16-128,9 2,2 3</inkml:trace>
  <inkml:trace contextRef="#ctx0" brushRef="#br0" timeOffset="8265.564">797 509,'244'-39,"-172"29,1 4,0 2,49 5,-53 0,-63-1,-5-1,1 1,-1 0,1-1,0 1,-1 0,1 0,0 0,-1 0,1 0,0 1,-1-1,1 0,0 1,-1-1,1 1,-1 0,1 0,-1-1,1 1,-1 0,0 0,1 0,-1 0,0 0,0 1,0-1,1 0,-1 1,0-1,-2 12</inkml:trace>
  <inkml:trace contextRef="#ctx0" brushRef="#br0" timeOffset="8566.208">712 1102,'44'-5,"32"-6,9-2,-5 2,-7 3,-11 2,-11-2,-9 0,-8 1,-4 2,-3 2,-1 1,0-3,1-1,-1 0,-3 1</inkml:trace>
  <inkml:trace contextRef="#ctx0" brushRef="#br0" timeOffset="49057.88">910 255,'1'-2,"0"0,1 0,-1 0,1 0,0 1,0-1,-1 1,1-1,0 1,0-1,0 1,0 0,1 0,-1 0,0 0,0 1,1-1,-1 1,0-1,1 1,-1 0,0 0,1 0,-1 0,1 0,0 0,167-15,58-19,-201 30,-3 1</inkml:trace>
  <inkml:trace contextRef="#ctx0" brushRef="#br0" timeOffset="54431.548">769 1,'-42'62,"3"3,3 1,2 1,4 2,2 1,4 1,3 2,3 0,3 1,2 9,11-44,2-1,2 1,1 0,2-1,2 0,1 0,2-1,2 0,1-1,2 0,1-1,2-1,15 22,-25-42,1-1,1 0,0 0,1-1,0-1,0 0,1 0,1-1,0-1,0 0,1 0,0-2,1 1,-1-2,1 0,1-1,-1-1,1 0,9 1,16-1,-5-1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1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5 199,'18'120,"-12"-78,-1-1,-2 1,-1 0,-5 40,1 2,-9 22,13-104,0 0,0-1,0 1,1 0,-1-1,1 0,-1 1,1-1,0 0,-1 0,1-1,0 1,0 0,-1-1,1 0,0 0,0 0,0 0,0 0,0 0,-1-1,1 1,0-1,0 0,-1 0,1 0,0 0,-1 0,1-1,-1 1,0-1,1 0,0 0,-2 1,11-4,142-41,-150 45,1 1,-1 0,1 0,0 0,-1 0,1 1,-1-1,0 1,1 1,-1-1,0 0,1 1,-1 0,0 0,0 0,0 1,-1-1,1 1,-1 0,1 0,-1 0,0 0,0 1,0-1,0 1,-1 0,0 0,0 0,0 0,0 0,0 0,-1 0,1 3,-1-2,0 1,0-1,0 1,0 0,-1-1,0 1,-1-1,1 1,-1 0,0-1,0 1,-1-1,1 0,-1 1,-1-1,1 0,-1 0,0 0,0 0,0-1,0 1,-1-1,0 0,0 0,0 0,0-1,-1 1,0-1,0 0,-4 3,0 0,0-1,-1 0,1-1,-1 0,0 0,0-1,-1 0,1-1,-1-1,1 1,-1-1,1-1,-1 0,-2-1,5 0,-1 0,1-1,0 0,0 0,0-1,0 0,0-1,1 1,-1-1,1-1,0 1,1-1,-1-1,1 1,0-1,0 0,0-1,1 1,0-1,1 0,-1 0,1-1,1 1,-1-1,1 0,0 0,1 0,0 0,1 0,-1-15</inkml:trace>
  <inkml:trace contextRef="#ctx0" brushRef="#br0" timeOffset="650.919">259 86,'37'-9,"1"2,0 1,0 2,0 1,25 3,-61 0,0 0,0 0,1 0,-1 0,0 0,0 1,1-1,-1 1,0-1,0 1,0 0,0 0,0 0,0 0,0 0,0 0,0 1,0-1,-1 1,1-1,-1 1,1-1,-1 1,1 0,-1 0,0 0,0 0,0 0,0 0,0 0,-1 0,1 0,0 0,-1 1,0-1,1 0,-1 0,0 1,0-1,0 0,-1 0,1 1,0-1,-1 0,0 0,1 0,-1 0,0 0,0 0,0 0,0 0,-1 0,1 0,0 0,-2 0,-32 36,31-36,-1 1,1 0,0 0,1 1,-1-1,1 1,-1-1,1 1,0 0,1 1,-1-1,1 0,0 1,0-1,0 1,0 0,1 0,0 0,0-1,0 1,1 0,-1 3,4-4,0-1,0 0,0 0,0-1,0 1,0 0,1-1,-1 0,1 0,0 0,0 0,0-1,0 0,0 1,0-1,0-1,0 1,0 0,0-1,0 0,1 0,-1 0,0-1,4 0,-3 1,84-2,-64 1</inkml:trace>
  <inkml:trace contextRef="#ctx0" brushRef="#br0" timeOffset="1001.465">936 1,'31'106,"-5"1,-5 2,0 36,-15-119,-1-1,-2 1,0-1,-2 1,0 0,-2 0,-1 0,-1 0,-1-1,-1 1,-2-1,0 0,-2-1,0 0,-2 0,-1-1,-7 10,-1-10,-2-1,0-1,-1-1,-2-1,0-1,-1-1,0-2,-1 0,-1-2,0-1,-26 7,21-8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1 270,'5'0,"11"0,7-5,5-1,3 0,0 1,0 1,0-3,-1 0,-1 0,0 2,-1 2,-4-4,-2 0,-5-4,-5 0</inkml:trace>
  <inkml:trace contextRef="#ctx0" brushRef="#br0" timeOffset="280.68">255 44,'-5'19,"-2"21,1 8,1 2,2-4,-4-5,-1-4,2-4,1-3,-3-1,0-1,0-1,3 0,2 1,1-5</inkml:trace>
  <inkml:trace contextRef="#ctx0" brushRef="#br0" timeOffset="2283.296">790 101,'-159'378,"153"-363,8-26,8-26,5-2,2 0,1 1,1 1,3 1,1 1,1 0,26-25,-46 55,-2 1,1 0,-1 0,1 0,0 0,1 1,-1-1,1 1,-1 0,1 0,0 0,0 1,0-1,0 1,1 0,-1 0,1 1,-1-1,1 1,-1 0,1 0,2 0,-5 4,0-1,1 1,-1 0,-1 0,1 0,0 0,-1 0,1 0,-1 0,0 1,0-1,0 0,-1 1,1-1,-1 1,0-1,0 0,0 1,0-1,-1 1,1-1,-1 1,0-1,-1 3,-50 231,52-234,6 56,28-85,-31 22,242-337,-180 266,-65 75,0 1,0-1,0 0,1 0,-1 0,0 1,0-1,1 0,-1 0,0 0,1 1,-1-1,0 0,1 0,-1 0,0 0,1 0,-1 0,0 0,1 0,-1 0,0 0,1 0,-1 0,0 0,1 0,-1 0,0 0,1 0,-1 0,0 0,0 0,1-1,-1 1,0 0,1 0,-1 0,0-1,0 1,1 0,-1 0,0-1,0 1,1 0,-1 0,0-1,-5 34,-24 118,3-6,25-128,0-9,0-1,0 0,1 0,0 1,0-1,1 0,0 0,0 0,1 1,0-1,0 0,0-1,1 2,4-2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54,'-26'7,"0"1,1 1,0 1,1 1,0 1,1 1,0 2,1 0,0 1,-11 13,23-20,2-1,-1 2,1-1,1 1,0 0,0 1,1 0,0 0,1 0,0 1,1-1,0 1,1 0,0 1,1-1,0 0,1 1,1-1,0 1,0-1,1 1,1-1,2 10,0-9,0 0,1-1,0 0,1 1,0-2,1 1,0-1,1 0,0 0,0-1,2 0,-1-1,1 0,0 0,1-1,0-1,0 0,1 0,0-1,0 0,8 2,-2-2,-1-1,1 0,0-1,1-1,-1-1,0 0,1-2,-1 0,1-1,-1 0,0-2,0 0,0-1,0-1,9-4,5-4,0-1,-1-2,-1 0,-1-3,0 0,-1-2,17-17,-34 28,0-1,0 0,-1-1,0 0,-1 0,-1-1,0-1,-1 1,0-1,-1 0,0-1,-2 0,1 0,-2 0,0 0,-1 0,0 0,-1-6,-2 11,0 0,-1 0,0 0,0 0,-1 0,-1 1,0-1,0 1,0 0,-1 0,-1 0,1 1,-2 0,1 0,-1 0,0 1,0 0,-1 1,-3-3,-6-4,-1 1,0 1,0 1,-1 0,-1 2,1 0,-1 1,-19-4,17 7,-1 1,-1 0,1 2,0 0,0 2,-1 1,1 0,0 2,-3 2,-23 5</inkml:trace>
  <inkml:trace contextRef="#ctx0" brushRef="#br0" timeOffset="499.87">4 450,'8'-14,"0"1,1 1,1 0,0 0,1 1,0 0,1 1,0 0,0 1,1 0,1 1,-1 0,1 1,0 1,1 0,-1 1,1 1,0 0,9 0,-15 5,0 1,0 0,0 0,0 1,0 0,-1 1,1 0,-1 1,0-1,-1 1,1 1,-1 0,5 4,64 38,-59-41,0 0,0-1,0-1,1 0,0-1,0-1,0-1,0-1,0 0,0-1,0-1,1-1,-1-1,5-1,18-5,47-23,-75 20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57,'0'-5,"0"4,-5 1,4 1,1-4,-4-2,-1 4,-4 4,3 0,8 0,4-1</inkml:trace>
  <inkml:trace contextRef="#ctx0" brushRef="#br0" timeOffset="565.626">397 1,'-5'0,"-6"0,-2 4,-2 3,-5-1,2 3,8 1,7-6,7-5,4-1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6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28 116,'0'0,"-1"0,1 0,0 0,-1 0,1 0,-1 0,1 0,0 0,-1 0,1 0,0 0,-1 0,1 0,0-1,-1 1,1 0,0 0,-1 0,1-1,0 1,0 0,-1 0,1-1,0 1,0 0,-1 0,1-1,0 1,0 0,0-1,0 1,-1 0,1-1,0 1,0-1,0 1,-12 36,6 161,6-194,1 1,-1-1,1 1,0-1,0 1,0-1,0 0,0 0,1 0,-1 1,1-1,0-1,0 1,0 0,0 0,1-1,-1 1,1-1,0 0,-1 0,1 0,0 0,0 0,0-1,0 1,1-1,-1 0,0 0,1 0,-1 0,1 0,-1-1,0 0,1 0,-1 0,1 0,-1 0,1-1,-1 1,1-1,-1 0,0 0,1 0,-1-1,0 1,2-2,10-7,0-1,-1-1,0 0,-1-1,-1 0,0-1,8-12,7-6,-27 31,0 0,1 1,-1-1,1 0,-1 1,0-1,1 1,0-1,-1 1,1-1,-1 1,1-1,0 1,-1 0,1-1,-1 1,1 0,0-1,0 1,-1 0,1 0,0 0,0-1,-1 1,1 0,0 0,0 0,-1 0,1 1,0-1,0 0,-1 0,1 0,0 1,-1-1,1 0,0 0,-1 1,1-1,0 1,-1-1,1 1,-1-1,1 1,-1-1,1 1,-1-1,1 1,-1 0,1-1,-1 1,0 0,0-1,1 2,16 47,-13-36,-4-9,0-1,1 1,-1-1,1 1,0-1,0 0,0 1,1-1,-1 0,1 0,-1 0,1 0,0 0,1 0,-1-1,0 1,1-1,-1 1,1-1,0 0,0 0,0 0,0 0,0-1,0 1,0-1,0 0,1 0,-1 0,1 0,-1 0,0-1,1 0,-1 0,3 0,7-8,0-1,-1-1,0 0,0 0,-1-1,0-1,-1 0,-1 0,0-1,0 0,-1-1,-1 0,0 0,-1-1,1-4,-3 9,9-19,-1-1,-1 0,-2 0,-1-1,0-8,-6 27</inkml:trace>
  <inkml:trace contextRef="#ctx0" brushRef="#br0" timeOffset="703.439">762 342,'-103'136,"76"-93,22-34,17-31,119-167,-131 188,1 0,-1 0,0 0,1 0,-1 0,1 1,0-1,-1 0,1 0,0 0,-1 1,1-1,0 0,0 1,-1-1,1 1,0-1,0 1,0-1,0 1,0-1,0 1,0 0,0 0,0-1,0 1,0 0,0 0,0 0,0 0,0 0,0 0,0 1,0-1,0 0,0 0,0 1,0-1,0 1,-1-1,1 1,0-1,0 1,0-1,0 1,-1 0,1-1,0 1,-1 0,1 0,0-1,-1 1,1 0,-1 0,1 0,-1 0,0 0,8 62,-9-58,1 0,-1 0,1 1,0-1,0 0,1 0,0 0,0 0,0 1,0-1,1-1,0 1,0 0,0 0,0-1,1 1,0-1,0 1,0-1,0 0,1-1,0 1,-1-1,1 1,1-1,2 2,-1-6,-1 0,0 0,0-1,0 1,0-1,0 0,0-1,-1 1,1-1,-1 0,1 0,-1 0,0-1,0 1,-1-1,1 0,-1 0,0-1,0 1,0-1,-1 1,1-1,-1 0,0 0,0-3,49-113,-45 103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8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15 392,'-14'0,"21"0,26 0,168-28,42 28,-343-37,87 34,1-1,-1-1,1 0,1-1,-1 0,1-1,0 0,0-1,1 0,0-1,0 0,1 0,0-1,1 0,0-1,-1-3,1 1,1-1,0 1,1-1,1 0,1 0,-1-1,2 1,0-1,1 0,1 0,0 0,0-10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1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3,'3'-1,"0"0,1 1,-1 0,0 0,1 0,-1 0,0 1,1-1,-1 1,0 0,0-1,1 2,-1-1,0 0,0 1,0-1,-1 1,1 0,0 0,0 0,-1 0,0 1,1-1,-1 1,0-1,0 1,0 0,0-1,23 24,-1 1,-1 1,-1 1,-2 0,10 22,-6-13,2-1,1-1,2-1,1-2,10 7,177 160,5 2,13 66,-118-148,-35-51,-65-48,-8-9,0-1,0 0,1-1,1 0,0-1,0 0,1 0,0-1,3 1,34 13,-199-80,-109 24,102 35,178-19,115-52,194-153,-140 86,-164 122,-27 15,1 0,0 0,-1 1,1-1,0 0,0 0,-1 0,1 1,0-1,0 0,-1 0,1 1,0-1,0 0,0 1,-1-1,1 0,0 0,0 1,0-1,0 0,0 1,0-1,0 0,0 1,0-1,0 0,0 1,0-1,0 0,0 1,0-1,0 0,0 1,0-1,0 0,1 1,-1-1,0 0,0 1,0-1,1 0,-1 0,0 1,0-1,1 0,-1 0,0 1,0-1,1 0,-1 0,0 0,1 0,-1 0,0 1,-103 127,-44 191,139-295,13-28</inkml:trace>
  <inkml:trace contextRef="#ctx0" brushRef="#br0" timeOffset="12315.243">1723 1555,'0'-14,"-60"59,-2-3,-2-3,-17 6,-94 59,13-5,-15-1,-92 86,95-71,-58 17,50-32,98-50,155-131,-43-47,34-126,-36 200,9 84,35 69,-5 3,13 33,45 25,-122-158,0 1,0-1,0 1,0-1,0 1,0-1,0 1,-1 0,1 0,0-1,0 1,-1 0,1 0,0 0,-1 0,1 0,-1 0,1 0,-1 0,1 0,-1 0,0 0,1 0,-1 0,0 0,0 0,0 0,0 0,0 1,0-1,0 0,0 0,-1 0,1 0,0 0,-1 0,1 0,0 0,-1 0,1 0,-1 0,0 0,1 0,-1 0,0 0,0-1,1 1,-1 0,0-1,0 1,0 0,0-1,0 1,0-1,-16 3,-1 0,1-2,-1 0,1-1,-1-1,1 0,-1-2,1 0,-17-5,-26-3,-52 4,88 7</inkml:trace>
  <inkml:trace contextRef="#ctx0" brushRef="#br0" timeOffset="14544.648">396 1385,'2'27,"1"-1,1 1,1-1,1 0,2 0,0-1,2 0,11 21,-21-44,1 1,-1-1,1 0,0 0,0 0,0 0,0 0,0 0,0 0,1 0,-1 0,1 0,-1-1,1 1,0 0,-1-1,1 0,0 1,0-1,0 0,0 0,0 0,0 0,0-1,1 1,-1 0,0-1,0 1,1-1,-1 0,0 0,1 0,-1 0,0 0,0-1,1 1,-1-1,0 1,0-1,0 0,1 0,-1 0,0 0,0 0,0 0,-1-1,1 1,0-1,1 0,44-93,-46 94,1 0,-1 1,0-1,0 1,1 0,-1-1,0 1,1 0,-1 0,1-1,-1 1,0 0,1 1,-1-1,1 0,-1 0,0 0,1 1,-1-1,0 1,1-1,-1 1,0 0,0-1,0 1,1 0,-1 0,0 0,0 0,0 0,0 0,-1 0,1 0,0 0,0 0,-1 1,1-1,0 1,9 7,-8-6,1-1,-1 0,0 0,1 0,-1-1,1 1,0-1,0 1,-1-1,1 0,0 0,0 0,0 0,0-1,0 1,0-1,1 0,-1 0,0 0,0 0,0 0,0-1,0 1,0-1,0 0,0 0,0 0,0 0,-1-1,1 1,0-1,-1 0,1 1,-1-1,0 0,1 0,-1-1,0 1,0 0,0-1,-1 0,2-1,3-12,-1 0,0 0,-1 0,-1 0,-1-1,0 1,-1-1,-1 0,0 1,-2-1,-1-7,1-28,-16-72,1 45,16 73</inkml:trace>
  <inkml:trace contextRef="#ctx0" brushRef="#br0" timeOffset="15070.094">989 1215,'17'181,"-17"-178,0 0,0 0,0 0,0 0,0 1,1-1,0 0,-1 0,1 0,0 0,1 0,-1 0,0 0,1 0,0-1,-1 1,1 0,0-1,0 0,1 1,-1-1,0 0,1 0,0 0,-1 0,1-1,0 1,0-1,0 0,0 1,0-1,0-1,0 1,0 0,0-1,0 1,1-1,-1 0,0 0,0-1,0 1,3-1,1-3,0-1,0 0,-1-1,1 1,-1-1,-1 0,1-1,-1 1,0-1,0 0,0-2,6-10</inkml:trace>
  <inkml:trace contextRef="#ctx0" brushRef="#br0" timeOffset="15345.489">848 1442,'19'-20,"11"-5,1-4,0 3,-1 1,-1 5,0 1,0 4,-5 4</inkml:trace>
  <inkml:trace contextRef="#ctx0" brushRef="#br0" timeOffset="17483.955">340 1188,'-13'-7,"32"-7,-16 12,131-71,62-37,-77 37,-119 73,0 0,-1 0,1 0,-1 0,1 0,0 0,-1 0,1 0,0 0,-1 0,1 0,-1 0,1 0,0 0,-1 0,1 0,0 0,-1-1,1 1,0 0,-1 0,1 0,0-1,0 1,-1 0,1-1,0 1,0 0,-1 0,1-1,0 1,0 0,0-1,-1 1,1 0,0-1,0 1,0-1,0 1,0 0,0-1,0 1,0 0,0-1,0 1,0-1,0 1,0 0,0-1,0 1,1 0,-1-1,0 1,0 0,0-1,0 1,1 0,-1-1,0 1,0 0,1 0,-1-1,0 1,1 0,-1 0,0-1,0 1,1 0,-1 0,-39 5,25-3,4-1,0 0,-1 0,1-1,-1 0,1-1,0 0,-1-1,1 0,0-1,0 0,0 0,0-1,1 0,0-1,0 0,0 0,0-1,1-1,0 1,0-1,-2-3,-53-57,88 94,1-1,2-2,0 0,2-2,29 16,16 2,-75-38,1 0,-1 0,0 0,0 0,0 0,0 0,-1 0,1 0,0-1,-1 1,1 0,-1 0,0 0,0-1,1 1,-1 0,0 0,0-1,-1 1,1-1,0 1,0-1,-1 0,1 0,-1 1,1-1,-1 0,0 0,1 0,-1 0,0-1,0 1,0 0,1-1,-1 0,0 1,0-1,-2 0,-3 4,-283 188,265-166,26-19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7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27,'24'0,"18"0,6 0,0 0,-3 0,-5 0,-4 0,-4-4,-2-3,-2 1,0 2,-1 0,-4 2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27,'38'0,"27"0,8-5,-4-2,-10 1,-8 1,-15 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26,'-18'57,"14"-30,1 0,1 0,2 0,0 0,2 1,1-1,1 0,2-1,0 1,2-1,8 18,-16-41,1 0,0 1,0-1,0 0,0 0,0 0,1 0,-1 0,1 0,0 0,0 0,0-1,0 1,1-1,-1 1,1-1,-1 0,1 0,0 0,0 0,0-1,0 1,0-1,0 0,0 1,0-2,0 1,1 0,-1-1,0 1,1-1,-1 0,1 0,-1 0,0 0,1-1,-1 0,2 0,9-9,-1 0,0-1,0-1,-1 0,-1 0,0-1,-1-1,0 0,-1 0,-1-1,0 0,4-13,11-14,50-77,-71 119,-1 0,1 1,0 0,-1-1,1 1,-1 0,1 0,-1 0,0 0,1 0,-1 0,0 0,0 0,1 0,-1 1,0-1,0 1,-1-1,1 0,0 1,0-1,-1 1,1 0,-1-1,1 1,-1 0,0-1,1 1,-1 0,0-1,0 1,0 0,-1 0,9 38,29 97,-34-131,-1-1,1 0,0 0,0-1,0 1,0-1,1 1,0-1,0 0,0 0,0-1,1 1,-1-1,1 0,0 0,0-1,0 0,0 1,1-2,-1 1,1 0,-1-1,2 0,-1-1,0 0,1-1,-1 1,0-1,0 0,0-1,0 0,-1 0,1 0,0 0,-1-1,1 0,-1 0,0-1,0 1,0-1,-1 0,1-1,-1 1,3-5,68-105,-64 92,-1-1,-1 0,0-1,-2 1,-1-2,-1 1,-1-1,-1 1,-1-1,-1-8,-2 27,0 6</inkml:trace>
  <inkml:trace contextRef="#ctx0" brushRef="#br0" timeOffset="611.435">1015 479,'-109'136,"169"-239,-46 80,-11 16,0 1,1-1,0 1,0 0,1 1,-1-1,1 1,0 0,1 0,-1 0,1 1,3-2,-8 6,1 0,0 0,-1 1,1-1,-1 1,1-1,-1 1,1-1,-1 1,1 0,-1 0,1 0,-1 0,0 0,0 0,1 0,-1 0,0 0,0 1,0-1,0 0,0 1,-1-1,1 1,0-1,-1 1,1-1,-1 1,1 0,-1-1,0 1,0-1,0 1,0 0,0-1,0 1,0 0,0-1,2 8,5 22,-6-23,0-1,0 1,1 0,0-1,0 1,0-1,1 1,1-1,-1 0,1 0,0-1,1 1,-1-1,1 0,1 0,-1-1,1 1,0-1,1 1,-2-6,-1-1,1 1,-1-1,1 1,-1-1,1-1,-1 1,1-1,-1 1,0-1,0 0,0-1,0 1,0-1,-1 0,1 0,-1 0,0 0,1 0,-1-1,-1 0,1 1,-1-1,1 0,-1 0,0 0,0-1,-1 1,1 0,-1-1,0 0,4-5,29-103,-28 96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0 365,'5'0,"11"0,7 0,5 0,3 0,0 0,0 0,-5-5,-2-1,-1 0,1-4,-4 0</inkml:trace>
  <inkml:trace contextRef="#ctx0" brushRef="#br0" timeOffset="987.906">621 54,'-18'85,"-21"161,38-222,-1-14,0 0,1-1,1 1,-1 0,1-1,1 1,0 0,1 0,0-1,0 1,1-1,0 0,0 0,1 0,0 0,1-1,0 1,6 6,-8-12,1-1,-1 0,1 0,-1 0,1 0,0-1,-1 0,1 1,0-2,0 1,0 0,0-1,0 1,0-1,0 0,0-1,0 1,0-1,0 1,0-1,0 0,0-1,0 1,-1-1,1 0,0 1,-1-2,1 1,-1 0,89-81,61-149,-152 310,8 30,-8-104,0-1,1 1,-1-1,1 1,-1-1,1 1,0-1,0 0,1 0,-1 0,1 0,-1-1,1 1,0 0,0-1,0 0,0 0,1 0,-1 0,0 0,1-1,-1 0,1 1,0-1,-1-1,1 1,2 0,5-4,-1 0,1 0,-1-1,1-1,-1 1,0-2,-1 1,1-2,-1 1,0-1,-1 0,0-1,0 0,0 0,-1-1,-1 0,1 0,-1-1,3-8,9-8,-2-1,0 0,-2-1,-2-1,0 0,-2-1,-1 0,-1 0,-2-1,-1 0,0-20,-4 27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288 113,'-5'-3,"-1"0,1 0,-1 1,0 0,0 0,0 0,0 1,-1 0,1 0,0 0,-1 1,1 0,0 0,0 1,-1 0,1 0,0 0,0 1,0-1,0 2,0-1,0 1,1-1,-1 2,1-1,0 1,0-1,-4 5,-2 2,1 0,1 1,0 0,0 1,1 0,0 0,1 1,1 0,0 0,1 0,0 1,1 0,-2 13,3-20,1 0,0 0,1 0,0 1,0-1,0 0,1 1,0-1,1 0,0 0,0 1,0-1,1 0,0 0,0 0,1 0,-1 0,2-1,-1 1,1-1,0 0,0 0,1 0,0-1,0 1,0-1,0-1,1 1,0-1,0 1,0-2,1 1,-1-1,1 0,6 2,-4-3,-1-1,0 0,0 0,1-1,-1 0,0-1,1 0,-1 0,0-1,0 0,5-2,6-3</inkml:trace>
  <inkml:trace contextRef="#ctx0" brushRef="#br0" timeOffset="377.685">571 254,'0'-4,"1"3,-1 0,1 1,-1-1,1 0,-1 0,0 0,1 1,-1-1,0 0,0 0,1 0,-1 0,0 0,0 0,0 0,0 0,0 0,0 1,0-1,-1 0,1 0,0 0,0 0,-1 0,1 0,0 1,-1-1,1 0,-1 0,1 1,-1-1,0 0,1 0,-1 1,0-1,1 1,-1-1,0 1,0-1,1 1,-1-1,0 1,0 0,0-1,0 1,0 0,1 0,-1-1,0 1,0 0,0 0,0 0,0 0,0 0,0 1,0-1,0 0,0 1,-7 6,0 1,1 0,0 1,1 0,-1 0,2 0,-1 1,2 0,-1 0,1 0,1 1,0-1,0 1,1 0,0 0,1 0,0 2,1-8,0 0,1 0,-1 0,1 0,0 0,1 0,-1 0,1-1,0 1,0 0,0-1,1 1,0-1,-1 0,1 0,1 0,-1 0,1-1,-1 1,1-1,0 0,0 0,1 0,-1-1,1 1,-1-1,1 0,0 0,0-1,-1 1,1-1,0 0,0-1,0 1,1-1,-1 0,0 0,0-1,6 0,0-1,0 0,-1-1,0 0,1 0,-1-2,0 1,-1-1,1 0,-1-1,0 0,0-1,-1 0,0 0,0 0,-1-1,1-1,-2 1,5-8,25-25,-28 36,-1-1,0 0,0-1,-1 1,0-1,0 0,0-1,-1 1,0-1,-1 0,0 0,0-1,0 0,-1 1,-1-1,1 0,-2 0,1 0,-1 0,0-1,-1 1,0 0,-1 0,0-1,0 1,-1 0,-1-5,-2 9,0 1,0 0,0 0,-1 0,1 0,-1 1,0 0,0 0,0 0,-1 1,1 0,0 0,-1 1,1 0,-1 0,0 0,1 1,-1 0,0 0,1 1,-1 0,0 0,1 0,-1 1,1 0,0 0,0 1,0 0,-4 2,-3 1,0 0,0 1,1 0,0 1,1 0,0 1,0 0,-3 4,-4 8</inkml:trace>
  <inkml:trace contextRef="#ctx0" brushRef="#br0" timeOffset="828.789">1333 57,'-33'16,"6"-5,1 2,1 1,0 1,1 1,0 1,2 1,-19 18,40-35,-1 0,1 0,0 0,-1 0,1 0,0 0,-1 0,1 0,0 0,0 1,0-1,0 1,0-1,0 0,1 1,-1-1,0 1,1 0,-1-1,1 1,0 0,-1-1,1 1,0 0,0-1,0 1,0 0,0-1,1 1,-1 0,0-1,1 1,-1-1,1 1,0 0,-1-1,1 1,0-1,0 0,0 1,0-1,0 0,0 1,1-1,-1 0,0 0,1 0,-1 0,0 0,1-1,-1 1,1 0,-1 0,1-1,1 1,57 13,-53-14,1 1,-1 0,0 0,1 1,-1-1,0 2,0-1,0 1,0 0,0 0,0 1,-1 0,0 0,0 1,0 0,0 0,-1 0,0 0,0 1,1 1,-5-5,0 1,-1-1,1 1,0-1,-1 0,1 1,-1-1,0 1,0-1,0 1,0-1,0 1,-1-1,1 1,-1-1,0 1,1-1,-1 0,0 1,0-1,-1 0,1 0,0 0,-1 0,1 0,-1 0,0 0,0 0,1-1,-1 1,0-1,-1 1,1-1,0 0,0 0,-2 1,-88 28,34-26,33-3</inkml:trace>
  <inkml:trace contextRef="#ctx0" brushRef="#br0" timeOffset="1246.785">1840 0,'-207'303,"203"-298,1-1,-1 1,1-1,0 1,0 0,0 0,1 0,0 1,0-1,0 1,1-1,0 1,0-1,0 1,1 0,-1 0,2-1,-1 1,0 0,1-1,0 1,1 0,-1-1,1 1,0-1,0 0,1 0,-1 0,1 0,0 0,1 0,-1-1,4 4,1-4,0 1,0-1,1-1,0 1,0-1,0-1,0 0,0 0,1-1,-1 0,0-1,1 1,-1-2,0 0,1 0,-1 0,0-1,0-1,0 1,0-2,0 1,-1-1,1 0,-1-1,0 0,4-4,146-140,-151 143,0 0,0-1,-1 0,0 0,0 0,-1-1,0 0,0 0,-1 0,0-1,0 1,-1-1,0 0,0 0,-1 0,0-1,-1 1,0 0,-1-1,0 1,0 0,-2-8,1 14,-1 0,1 1,-1-1,0 0,0 1,0-1,-1 1,1-1,0 1,-1 0,1 0,-1 0,0 1,0-1,0 0,0 1,0 0,0 0,0 0,0 0,0 0,-1 1,1-1,0 1,0 0,-1 0,1 0,0 0,-96 16,88-13,-14 3</inkml:trace>
  <inkml:trace contextRef="#ctx0" brushRef="#br0" timeOffset="1613.675">1699 225,'5'3,"0"0,0-1,0 0,0 0,0 0,0-1,0 1,1-1,-1 0,0-1,1 1,-1-1,1 0,-1-1,0 1,1-1,-1 0,0-1,1 1,0-1,21-3,-19 4,-1-1,0 1,0 1,1-1,-1 1,1 1,-1-1,0 1,0 1,1-1,-1 1,0 0,0 1,-1 0,1 0,0 0,-1 1,0 0,0 0,0 0,4 5,-5-5,1 0,0 0,0 0,0-1,1 1,-1-2,1 1,0-1,0 0,-1 0,1 0,1-1,-1-1,0 1,0-1,0 0,0 0,0-1,0 0,0-1,0 1,0-1,0-1,0 1,-1-1,5-3,14-5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7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279 254,'40'-17,"-55"12,-156 51,172-46,0 1,-1-1,1 0,0 1,0-1,0 1,0-1,-1 1,1-1,0 1,-1 0,1-1,0 1,-1 0,1 0,-1 0,1-1,-1 1,1 0,-1 0,0 0,1 0,-1 0,0 0,0-1,0 1,0 0,1 0,-1 0,0 0,-1 0,1 0,0 0,0 0,0 0,-1 0,1 0,0 0,-1-1,1 1,-1 0,1 0,-1 0,1-1,-1 1,1 0,-1 0,0-1,0 1,1-1,-1 1,0-1,0 1,1-1,-1 1,0-1,0 0,0 1,0-1,0 0,0 0,0 1,0-1,0 0,0 0,0 0,1 0,-1-1,0 1,26 9,-23-9,0 0,-1 0,1 0,0 0,0 0,-1 0,1 0,0 1,0-1,-1 1,1-1,0 1,-1-1,1 1,-1 0,1 0,-1 0,1 0,-1 0,0 0,1 0,-1 1,0-1,0 0,0 1,0-1,0 1,0-1,0 1,-1-1,1 1,0 0,-1-1,1 1,-1 0,0 0,1-1,-1 1,0 0,0 0,0-1,-1 1,1 0,0 0,-1-1,1 1,-1 0,1-1,-82 74,57-58,12-7,8-8,1 1,-1-1,1 1,-1 0,1 0,0 0,0 1,0-1,1 1,-1 0,1 0,0 0,0 1,1-1,-1 1,1-1,0 1,0 0,0 0,1 0,0 0,0 0,0 1,0 2,5-3,0-1,1 0,-1 1,1-2,0 1,0 0,0-1,1 0,-1 0,1-1,-1 1,1-1,0 0,0-1,0 0,0 0,0 0,3 0,5 2,1-1,-1 0,1-1,-1 0,1-1,-1-1,1 0,-1-1,0-1,1 0,-1-1,0-1,18-19,-22 9</inkml:trace>
  <inkml:trace contextRef="#ctx0" brushRef="#br0" timeOffset="372.917">223 0,'-1'327,"-25"-78,-5 23,31-248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75,'29'0,"19"-4,6-3,-1 1,-5 2,-6 0,-5-3,-4 0,-3 0,-2 2,0-3,-1 0,-5 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40,'29'0,"28"-5,10-6,-2-2,-12 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115 118,'-4'1,"1"1,-1 0,1 0,0 0,-1 0,1 0,0 1,0-1,1 1,-1 0,0 0,1 0,0 0,0 0,0 1,0-1,0 1,1-1,-2 4,2-5,-48 176,39-82,10-93,0-1,0 1,0-1,1 1,-1 0,1-1,0 1,0-1,0 1,0-1,0 0,0 1,1-1,-1 0,1 0,0 0,-1 0,1 0,0 0,0 0,0-1,0 1,1-1,-1 1,0-1,1 0,-1 0,0 0,1 0,0-1,-1 1,1-1,2 1,3-2,-1-1,1 0,0 0,0-1,-1 1,1-2,-1 1,0-1,0 0,0-1,-1 0,0 0,1 0,4-6,-6 7,162-154,-166 157,0 0,0 0,0 0,0 0,0 0,0 0,0 0,0 1,0-1,1 0,-1 0,0 1,0-1,1 1,-1-1,0 1,1 0,-1 0,0-1,1 1,-1 0,1 0,-1 0,0 0,1 1,-1-1,0 0,1 1,-1-1,0 0,1 1,-1 0,0-1,0 1,1 0,-1-1,0 1,0 0,0 0,0 0,0 0,0 0,0 0,-1 0,1 1,0-1,-1 0,1 0,0 1,-1-1,0 0,1 1,-1-1,0 0,0 1,1-1,0 66,-2-60,0 0,0 1,1-1,0 0,1 0,-1 1,1-1,1 0,-1 0,1 0,1 0,-1 0,1-1,0 1,2 1,-3-6,-1 0,1 0,0-1,0 1,0-1,0 0,0 1,0-1,1 0,-1 0,0-1,1 1,-1 0,0-1,1 1,-1-1,1 0,-1 0,1 0,-1 0,0 0,1 0,-1-1,1 1,-1-1,0 0,1 0,-1 0,0 0,0 0,0 0,1 0,-1-1,-1 1,2-1,63-61,-33 18,-3-1,-1-1,-2-1,4-15,35-108,-60 160</inkml:trace>
  <inkml:trace contextRef="#ctx0" brushRef="#br0" timeOffset="462.63">1018 343,'-35'87,"27"-71,0 0,1 0,1 0,1 1,0-1,2 1,-1 1,2-1,0 0,1 13,3-26,-1 0,1 0,0 0,0-1,0 1,1-1,-1 0,1 1,0-1,0 0,0 0,0-1,0 1,0-1,1 0,-1 1,1-2,0 1,0 0,0-1,0 1,0-1,0 0,0-1,0 1,0-1,0 1,0-1,0-1,1 1,-1 0,0-1,0 0,0 0,0 0,0-1,0 1,0-1,16-6</inkml:trace>
  <inkml:trace contextRef="#ctx0" brushRef="#br0" timeOffset="730.96">821 485,'19'0,"16"-5,7-2,1 1,-2 1,-3 1,-9-2,-8-2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0 482,'5'0,"16"0,9 0,9 0,2 0,0 0,-3 0,-2 0,-4 0,-1 0,-7 0</inkml:trace>
  <inkml:trace contextRef="#ctx0" brushRef="#br0" timeOffset="748.146">592 200,'-15'25,"0"0,2 2,1-1,1 2,2-1,0 2,0 6,8-31,0 1,0 0,1 0,-1 0,1 0,0 0,0 0,0-1,1 1,0 0,0 0,0 0,1-1,-1 1,1 0,0-1,0 0,1 1,0-1,-1 0,1 0,0-1,1 1,-1 0,1-1,0 0,-1 0,1 0,1 0,-1-1,0 0,1 0,-1 0,1 0,-1 0,1-1,0 0,0 0,0-1,-1 1,1-1,0 0,2 0,8-3,0-1,-1-1,1 0,-1-1,0 0,-1-1,1-1,-1 0,-1-1,0 0,4-4,21-14,70-65,-106 91,0 0,0 0,0 0,-1 0,1 1,0-1,0 0,1 1,-1-1,0 1,0-1,0 1,0-1,0 1,1 0,-1 0,0 0,0-1,0 1,1 0,-1 1,0-1,0 0,1 0,-1 0,0 1,0-1,0 0,0 1,0-1,1 1,-1 0,0-1,0 1,0 0,-1 0,1-1,0 1,0 0,0 0,0 0,-1 0,1 0,-1 0,1 0,0 1,-1-1,0 0,1 0,13 64,-13-56,-1-4,0 1,1-1,0 0,0 1,0-1,1 0,0 0,0 0,0 0,1 0,-1 0,1-1,0 1,0-1,1 0,-1 0,1 0,0 0,0-1,1 1,-1-1,1 0,-1-1,1 1,0-1,0 0,0 0,0 0,0-1,1 1,-1-1,0-1,1 1,-1-1,0 0,5 0,6-3,-1-1,0-1,0 0,0-1,-1-1,0 0,0 0,-1-2,0 0,0 0,-1-1,0-1,-1 0,0 0,-1-1,0 0,-1-1,0 0,2-6,-6 8,1 1,-1-1,-1-1,0 1,-1-1,0 1,0-1,-1 0,-1 0,0 0,-1 0,-1-9,1-3</inkml:trace>
  <inkml:trace contextRef="#ctx0" brushRef="#br0" timeOffset="2181.15">1975 256,'1'-1,"0"0,-1-1,0 1,1 0,-1-1,0 1,0 0,0-1,0 1,0 0,0-1,0 1,0 0,0-1,-1 1,1 0,-1-1,1 1,-1 0,1 0,-1 0,0-1,1 1,-1 0,0 0,0 0,0 0,0 0,0 0,0 0,0 1,0-1,0 0,0 1,-1-1,1 0,0 1,0-1,-1 1,1 0,0 0,-1-1,1 1,0 0,-1 0,1 0,0 0,-1 0,1 1,0-1,-1 0,1 1,0-1,-1 0,1 1,0 0,0-1,0 1,0 0,-1 0,1-1,0 1,0 0,0 0,1 0,-2 1,-15 6,0 0,1 1,0 1,1 0,0 1,0 1,1 0,-5 7,17-18,1 0,0 1,-1-1,1 0,0 0,0 1,0-1,0 1,0-1,0 1,1-1,-1 1,0 0,1-1,-1 1,1 0,0-1,-1 1,1 0,0 0,0-1,0 1,0 0,1 0,-1-1,0 1,1 0,-1-1,1 1,0 0,-1-1,1 1,0-1,0 1,0-1,0 1,0-1,0 0,1 0,-1 1,0-1,1 0,-1 0,0 0,1 0,-1-1,1 1,0 0,-1-1,1 1,0-1,-1 1,1-1,0 0,0 0,0 1,44 2,-43-4,1 0,0 1,-1-1,1 1,-1 0,1 0,0 0,-1 0,1 1,-1 0,1-1,0 1,-1 1,0-1,1 0,-1 1,0 0,0-1,0 1,0 1,0-1,0 0,0 1,-1-1,0 1,1 0,-1 0,0 0,0 0,0 0,-1 0,1 1,0 2,-2 3,-1 1,0-1,-1 1,0-1,0 0,-1 0,-1 0,1 0,-1-1,-1 1,1-1,-1 0,-1-1,0 1,0-1,0 0,-1 0,0-1,0 0,0 0,-1-1,-7 4,-24 26,34-29,0-1,-1 0,0 0,0 0,-1-1,1 0,-1 0,0-1,0 0,0 0,0-1,0 1,-1-1,1-1,-1 0,0 0,-2 0,0-6</inkml:trace>
  <inkml:trace contextRef="#ctx0" brushRef="#br0" timeOffset="2434.576">2314 340,'-15'34,"-8"16,-2 3,4-11,11-13,6-11</inkml:trace>
  <inkml:trace contextRef="#ctx0" brushRef="#br0" timeOffset="2983.174">2370 680,'306'-368,"-260"322,-45 47,0 0,1 0,-1-1,0 1,0 1,0-1,0 0,0 0,0 0,0 1,0-1,0 0,-1 1,1-1,-1 1,1-1,-1 0,1 1,-1-1,0 1,0 0,1-1,-1 1,0-1,-1 1,1-1,0 2,0-1,4 198,-3-196,0-1,0 1,1-1,-1 1,1-1,0 0,0 0,1 0,-1 0,0 0,1 0,0-1,0 1,0-1,0 0,0 1,0-2,0 1,1 0,-1-1,1 1,-1-1,1 0,0 0,-1 0,1-1,0 0,0 1,-1-1,1 0,0-1,0 1,-1-1,1 1,0-1,-1 0,1-1,-1 1,1-1,-1 1,0-1,1 0,-1 0,0 0,1-2,19-13,-1-2,-1-1,0 0,-1-2,-2 0,12-19,45-119,-51 81,-15 61</inkml:trace>
  <inkml:trace contextRef="#ctx0" brushRef="#br0" timeOffset="6463.145">3754 59,'-8'-2,"0"0,1 1,-1 0,0 0,0 1,0 0,0 0,0 1,1 0,-1 0,0 1,0 0,1 0,0 1,-1 0,1 0,0 1,0 0,1 0,-1 0,1 1,0 0,0 0,0 1,1 0,-1 1,-4 4,0 1,1 0,1 1,0 0,0 0,1 1,1 0,1 0,0 0,0 1,1-1,1 1,0 3,1 3,1 0,0 0,2 0,0 0,1 0,4 16,-4-31,-1 0,1-1,0 1,0 0,1-1,0 1,0-1,0 1,0-1,1-1,0 1,0 0,1-1,-1 0,1 0,0 0,0 0,0-1,0 0,1 0,-1 0,1-1,0 0,-1 0,1 0,8-2,-1 0,0-1,1 0,-1-1,0 0,0-1,0-1,0 0,-1-1,0 0,0-1,0 0,0-1,-1 0,0-1,9-8,2 1,0-1,-2 0,1-2,-2-1,0 0,-2-1,0-1,-1-1,-1 0,-1-1,-1-1,-1 0,-1 0,-1-4,-8 22,0 0,-1-1,1 1,-2-1,1 1,-1 0,0-1,0 1,-1-1,0 1,0-1,0 1,-1 0,0 0,0 0,0 0,-1 0,0 0,0 1,-1-1,0 1,1 0,-2 0,1 0,-1 0,1 1,-1 0,0 0,-1 0,1 1,-1 0,1 0,-1 0,0 0,0 1,-7-1,-116-2,89 12</inkml:trace>
  <inkml:trace contextRef="#ctx0" brushRef="#br0" timeOffset="6850.225">3387 426,'32'-19,"2"2,0 1,1 2,1 1,8 0,25-10,32-14,-99 37,0 0,0 0,0 0,0 0,0 0,-1 0,1 0,0 1,0-1,0 1,-1 0,1-1,0 1,-1 0,1 0,0 0,-1 0,1 0,-1 0,0 1,1-1,-1 0,0 1,0-1,0 1,0-1,0 1,0 0,0-1,0 1,-1 0,1-1,-1 1,1 0,-1 0,0 0,0 0,10 19,-6-16,0 0,1 0,-1 0,1 0,0-1,0 0,0 0,1 0,-1-1,1 0,0 0,0 0,0-1,1 0,-1 0,0 0,1-1,-1 0,1 0,-1-1,1 0,0 0,-1 0,1-1,-1 0,1 0,-1-1,6-1,13-4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42,'15'0,"9"0,5 0,3 0,1-5,-1-1,-1 0,-1 1,0 1,-6-2,-2-2,-5 6,-5 4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23,'39'0,"26"-5,12-1,-2 0,-14 1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27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2138 396,'-38'0,"0"1,0 2,0 2,1 2,-11 3,-322 76,104-26,265-60,0-1,-1 1,1 0,0 0,-1 0,1 0,0 0,-1 0,1 1,0-1,0 0,-1 0,1 1,0-1,0 1,-1 0,1-1,0 1,0 0,0-1,0 1,0 0,0 0,0 0,0 0,0 0,1 0,-1 0,0 0,1 1,-1-1,0 0,1 0,0 0,-1 1,1-1,0 0,-1 1,1-1,0 0,0 1,0-1,0 0,1 1,-1-1,0 0,0 0,1 1,-1-1,1 0,-1 0,1 1,-1-1,1 0,0 0,0 0,0 0,-1 0,1 0,1 0,9 5,0-1,1-1,0 0,0 0,0-1,1-1,-1 0,0 0,1-2,-1 1,10-2,53 5,118 18,-180-22,-1 0,0 1,0 0,0 1,0 0,0 1,0 0,0 1,-1 0,0 1,0 1,0-1,-1 2,1-1,-10-5,0 0,-1 1,1-1,0 0,0 0,-1 0,1 0,0 1,-1-1,1 0,-1 0,0 1,1-1,-1 1,0-1,0 0,0 1,0-1,0 0,0 1,0-1,-1 0,1 1,0-1,-1 0,1 1,-1-1,1 0,-1 0,0 1,1-1,-1 0,0 0,0 0,0 0,0 0,0 0,0 0,0-1,-1 2,-48 31,47-31,-373 176,65-15,253-112,57-50,0 0,0 0,0 0,0 0,0 0,0 0,0 1,0-1,0 0,1 1,-1-1,0 0,1 1,0-1,-1 1,1-1,0 1,-1-1,1 1,0-1,0 1,0-1,0 1,1-1,-1 0,0 1,1-1,-1 1,0-1,1 1,0-1,-1 0,1 1,0-1,0 0,0 0,0 0,0 1,0-1,0 0,0 0,0 0,0-1,1 1,-1 0,0 0,2 0,9 3,1-1,0 0,0-1,0-1,0 0,1 0,-1-2,0 1,10-3,15 1,305-1,-128-26,-188 28,-3 1</inkml:trace>
  <inkml:trace contextRef="#ctx0" brushRef="#br0" timeOffset="1884.645">952 0,'-35'8,"1"1,-1 2,2 1,-1 2,2 1,0 2,1 1,0 1,2 2,0 1,2 1,-21 22,13 0,3 2,2 1,1 1,3 2,2 0,3 2,-12 44,27-77,1 0,1 0,1 1,1-1,0 1,2 0,1-1,0 1,1-1,1 1,2-1,0 0,0 0,5 6,24 19,-60-75,8 14,0 2,-1 0,-1 0,-1 2,1 0,-2 2,-18-7,-91-27,150 30,453-153,-471 166,-1 1,1-1,-1 0,1 1,-1-1,1 0,0 1,-1-1,1 1,0-1,0 1,-1-1,1 1,0-1,0 1,0 0,0-1,-1 1,1 0,0 0,0 0,0 0,0 0,0 0,0 0,0 0,0 0,-1 0,1 0,0 1,0-1,0 0,0 1,-1-1,1 0,0 1,0-1,0 1,-1-1,1 1,0 0,-1-1,1 1,-1 0,1-1,-1 1,1 0,-1 0,1 0,-1-1,0 1,1 0,-1 0,0 0,0 0,1 0,-1-1,0 2,-109 115,66-78,35-34,0 1,0 1,0 0,1 0,0 0,1 0,0 1,0 0,0 1,1 0,0-1,1 1,0 1,-1 4,4 4</inkml:trace>
  <inkml:trace contextRef="#ctx0" brushRef="#br0" timeOffset="3363.502">2674 650,'-159'238,"-52"62,173-262,44-56,45-78,5 2,4 3,4 3,68-73,-68 94,-64 67,1-1,0 1,-1 0,1-1,-1 1,1-1,0 1,0 0,-1 0,1 0,0-1,0 1,-1 0,1 0,0 0,0 0,-1 0,1 0,0 0,0 0,-1 1,1-1,0 0,-1 0,1 1,0-1,-1 0,1 1,0-1,-1 1,1-1,0 1,-1-1,1 1,-1-1,1 1,-1-1,0 1,1 0,-1-1,1 1,-1 0,0-1,0 1,1 0,-1 0,0-1,0 1,0 0,0 0,0 0,6 43,-6-42,-1 33,-1-1,-2 1,-2-1,-1 0,-2 3,-16 91,-3 24,29-153,-1 1,1-1,0 1,-1 0,1-1,0 1,-1 0,1-1,0 1,-1 0,1 0,0-1,0 1,0 0,-1 0,1 0,0 0,0 0,-1 0,1 1,0-1,0 0,-1 0,1 0,0 1,0-1,-1 0,1 1,0-1,-1 1,1-1,-1 1,1-1,0 1,-1-1,1 1,-1-1,0 1,1 0,-1-1,1 1,-1 0,0-1,1 1,-1 0,0 0,0-1,0 1,0 0,1 0,-1-1,0 1,0 0,-1 0,1 0,0-1,0 1,0 0,0 0,-1-1,1 1,0 0,-1-1,1 1,141-213,135-203,-226 344,-50 71,0 1,-1-1,1 0,0 0,0 1,0-1,0 0,-1 1,1-1,0 0,0 1,0-1,0 0,0 1,0-1,0 0,0 1,0-1,0 1,0-1,0 0,0 1,0-1,0 0,0 1,0-1,0 0,1 1,-1-1,0 0,0 1,0-1,1 0,-1 0,0 1,0-1,1 0,-1 0,0 1,0-1,1 0,-1 0,0 0,1 0,-1 1,0-1,1 0,-1 0,0 0,1 0,-1 0,1 0,-1 0,0 0,1 0,-1 0,0 0,1 0,-1 0,0 0,1 0,-1 0,0-1,1 1,-1 0,0 0,1 0,-1-1,0 1,-3 32,-91 344,57-177,26-63,11-136</inkml:trace>
  <inkml:trace contextRef="#ctx0" brushRef="#br0" timeOffset="4600.792">3351 1129,'0'24,"-4"17,-3 7,1 1,1-10</inkml:trace>
  <inkml:trace contextRef="#ctx0" brushRef="#br0" timeOffset="5121.466">3295 1101,'51'-21,"-42"16,0 1,0 0,0 0,1 1,-1 0,1 1,0 0,0 0,0 1,0 0,0 1,0 0,4 1,-12 0,0-1,0 1,0-1,-1 1,1 0,0-1,0 1,0 0,-1 1,1-1,0 0,-1 0,1 1,-1-1,0 1,1-1,-1 1,0-1,0 1,0 0,0 0,0-1,0 1,-1 0,1 0,-1 0,1 0,-1 0,0 0,0 0,1 0,-1 0,-1 0,1 0,0 0,0 0,-1 0,-30 69,-4-6,35-63,-1 0,1-1,0 1,0 0,0 0,0 0,0-1,0 1,0 0,0 0,1-1,-1 1,1 0,-1-1,1 1,0 0,0-1,0 1,0-1,0 1,0-1,0 1,0-1,0 0,1 0,-1 0,1 1,-1-1,0 0,1-1,0 1,-1 0,1 0,0-1,-1 1,1-1,0 1,0-1,1 0,10 4,50 18,-61-21,-1 0,0 0,0-1,0 1,0 0,0 0,0 1,0-1,0 0,0 0,0 0,-1 1,1-1,0 0,-1 0,1 1,-1-1,1 1,-1-1,0 1,0-1,0 0,0 1,0-1,0 1,0-1,0 1,0-1,-1 1,1-1,-1 0,1 1,-1-1,1 0,-1 1,0-1,1 0,-1 0,0 0,0 0,0 1,0-1,-7 7,1 0,-1 0,0 0,-1-1,0-1,0 1,0-1,-1-1,0 0,0 0,0-1,0 0,-11 2,-31-3,33-8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4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78,'-1'43,"13"169,-4-158,-2 0,-3 0,-2 0,-2 4,1-21,-29 189,23-175,0-33</inkml:trace>
  <inkml:trace contextRef="#ctx0" brushRef="#br0" timeOffset="482.244">1 1009,'255'-17,"224"-68,-309 73,-125 2,-27 4</inkml:trace>
  <inkml:trace contextRef="#ctx0" brushRef="#br0" timeOffset="1066.955">28 78,'193'-5,"-1"-8,48-15,-13 5,-221 21,-1 0,1 1,0 0,0 0,0 0,-1 0,1 1,0 0,0 0,0 1,0 0,0 0,0 0,0 0,-1 1,1 0,-1 0,1 1,-1 0,0 0,0 0,0 0,0 1,-1 0,3 2,4 8</inkml:trace>
  <inkml:trace contextRef="#ctx0" brushRef="#br0" timeOffset="1405.508">1213 558,'0'38,"0"23,-4 5,-3-3,1-8,2-9,0-6,7-11,2-6,5-6,2-6</inkml:trace>
  <inkml:trace contextRef="#ctx0" brushRef="#br0" timeOffset="1914.478">1186 614,'201'-25,"-200"25,1-1,0 0,0 1,0-1,0 1,0 0,0-1,0 1,0 0,0 0,0 0,-1 1,1-1,0 0,0 1,0-1,0 1,0 0,0-1,-1 1,1 0,0 0,-1 0,1 0,-1 1,1-1,-1 0,1 1,-1-1,0 1,0-1,0 1,0 0,0-1,0 1,0 0,0 0,-1 0,1 0,-1-1,1 1,-1 0,0 0,0 0,0 0,0 0,0 0,0 0,0 0,-1 0,1 0,-1 0,1-1,-1 1,0 0,0 0,0 0,0 0,-33 37,31-37,1-1,-1 1,0 0,1 0,-1 0,1 1,0-1,0 0,0 1,0 0,0-1,0 1,1 0,-1 0,1 0,0 0,0 0,0 0,0 0,1 0,-1 1,1-1,0 0,0 0,0 1,0-1,0 0,1 0,0 0,-1 1,1-1,0 0,1 0,-1 0,0 0,1-1,0 1,31 35,-30-36,1 0,-1 0,1 1,-1 0,0 0,0 0,0 0,0 0,-1 0,1 1,-1-1,0 1,0 0,0-1,0 1,-1 0,1 0,-1 0,0 1,-1-1,1 0,-1 0,1 0,-1 1,-1-1,1 0,0 0,-1 0,0 1,0-1,0 0,-1 0,1 0,-3 2,0 0,-1 0,-1-1,1 0,-1 0,0 0,0-1,0 0,-1 0,1-1,-1 1,0-1,0-1,0 0,-1 0,1 0,0-1,-1 1,1-2,-1 1,1-1,-3-1,-9-7,6-4</inkml:trace>
  <inkml:trace contextRef="#ctx0" brushRef="#br0" timeOffset="2403.393">2258 134,'-49'20,"2"3,1 1,0 2,2 2,2 2,0 2,-17 19,48-43,1 0,0 1,0 0,1 0,0 1,1 1,0-1,1 1,0 1,1-1,0 1,1 0,0 1,1-1,0 1,1 0,0 0,2 0,-1 0,1 0,1 1,0-1,1 0,1 0,0 0,0 0,4 9,-3-15,1 0,0 0,1 0,-1 0,1-1,0 0,1 0,0 0,0-1,0 1,0-1,1-1,0 1,0-1,0-1,0 1,1-1,-1 0,1-1,0 0,0 0,0 0,0-1,0-1,0 1,0-1,8-1,36-3,-1-2,1-2,-1-2,-1-2,0-3,-1-2,-1-2,0-2,41-25,-58 30,-1-2,-1 0,-1-2,-1-1,22-21,-41 34,0 0,0-1,-1 0,-1 0,1-1,-1 1,-1-1,0-1,0 1,-1-1,0 0,-1 0,-1 0,1 0,-2-1,1 1,-2 0,1-1,-2-3,0 7,0 0,-1 0,0 0,-1 0,1 0,-2 0,1 1,-1 0,0-1,0 1,-1 1,0-1,0 1,-1 0,0 0,0 0,0 1,0 0,-1 0,0 0,0 1,-1 0,-2 0,-11-6,-1 1,-1 1,0 2,0 0,0 1,0 1,-14 1,3 0,0 1,0 2,0 2,1 1,-1 1,0 2,1 2,0 0,1 3,-19 8,10 2</inkml:trace>
  <inkml:trace contextRef="#ctx0" brushRef="#br0" timeOffset="2816.271">1891 530,'42'-30,"1"1,1 3,1 1,2 3,7-2,-50 22,0 0,1 0,-1 0,0 0,1 1,-1 0,0 0,1 0,0 0,-1 1,1-1,-1 1,1 0,0 1,-1-1,1 1,-1 0,1 0,-1 0,0 1,1-1,-1 1,0 0,0 1,0-1,0 1,0-1,-1 1,4 4,23 39,-27-39,0-1,0 0,1 0,0 0,0-1,0 1,1-1,-1 0,1 0,1-1,-1 1,1-1,-1 0,1-1,0 1,1-1,-1 0,0-1,1 0,8 1,0-1,0-1,-1 0,1-1,0-1,0 0,0-1,-1 0,1-2,-1 0,6-2,28-4,-26 8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54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29 284,'55'-18,"116"-5,-102 7,-38 8,-1 0,2 3,-1 1,0 1,1 1,23 3,-20 10,-29-5</inkml:trace>
  <inkml:trace contextRef="#ctx0" brushRef="#br0" timeOffset="249.096">1 424,'38'-4,"32"-3,9 1,0 2,-7-5,-13 1,-10 0,-10 3,-6 1,-4 2,-2 1,0 1,-6 0</inkml:trace>
  <inkml:trace contextRef="#ctx0" brushRef="#br0" timeOffset="695.084">452 1,'0'1,"0"1,0-1,0 0,0 0,0 1,0-1,0 0,0 1,1-1,-1 0,0 0,1 1,-1-1,1 0,0 0,-1 0,1 0,0 0,0 0,0 0,-1 0,1 0,0 0,0 0,0 0,1-1,-1 1,0 0,0-1,1 1,13 7,0-1,0 0,1-1,0-1,0-1,0 0,1-1,0 0,-6-1,184 30,-127-5,-66-26,-1 0,0 0,0 0,0 0,1 0,-1 1,-1-1,1 0,0 1,0-1,0 1,-1-1,1 1,-1-1,1 1,-1 0,0-1,1 1,-1 0,0-1,0 1,0-1,0 1,-1 0,1-1,0 1,-1 0,1-1,-1 1,1-1,-1 1,0-1,0 1,0-1,1 0,-1 1,-1-1,1 0,0 0,0 0,-1 1,-151 113,91-67,30-25,2 1,0 2,2 1,-14 17,24-20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1,'26'142,"-23"-90,-2 1,-3-1,-2 0,-8 33,-39 185,45-247,18-28,7-18,1 1,1 1,1 0,1 2,1 1,0 0,2 2,0 1,0 1,4 0,-26 13,0-1,0 1,1 0,-1 0,0 0,1 1,-1-1,1 1,-1 0,1 0,-1 1,0-1,1 1,-1 0,0 0,0 1,1-1,-1 1,0 0,0 0,-1 0,1 1,0-1,-1 1,1 0,-1 0,0 0,0 0,0 1,-1-1,1 1,-1 0,1-1,-1 1,-1 0,1 1,0-1,-1 0,0 0,0 1,0-1,-1 0,1 5,1 6,1 0,-2 1,0-1,-1 1,-1 0,0-1,-1 1,0-1,-2 0,1 0,-2 0,0 0,-1-1,-1 1,0-2,0 1,-2-1,1 0,-2-1,0 0,0 0,-1-1,-4 2,9-7,0 0,-1 0,1-1,-2 0,1-1,0 1,-1-2,0 1,0-1,0 0,0 0,0-1,-1 0,1-1,-1 0,1 0,-1-1,1 0,-1 0,0-1,1 0,-1-1,1 0,0 0,0-1,-2 0,5-5,-1 0,1 0,1 0,-1-1,1 1,1-1,-1 0,2 0,-1-1,1 1,1 0,-1-1,2 0,-1 1,1-1,1 1,0-1,2-8,21-89,-12 77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33,'2'1,"-1"0,0 1,0-1,0 0,0 0,0 0,0 1,0-1,-1 0,1 1,0-1,-1 1,1-1,-1 1,1-1,-1 1,0-1,0 1,0 0,0-1,0 1,0-1,0 1,0-1,-1 1,1 0,0-1,-1 1,1-1,-1 0,0 1,0-1,0 1,-1 9,-26 137,-8 127,44-141,-8-132,1-1,-1 1,1-1,0 1,0-1,-1 0,1 1,0-1,0 0,1 0,-1 1,0-1,0 0,1 0,-1 0,0-1,1 1,-1 0,1 0,-1-1,1 1,-1-1,1 1,-1-1,1 0,-1 0,1 0,0 0,-1 0,1 0,0 0,-1 0,1 0,-1-1,1 1,-1-1,1 1,-1-1,1 0,-1 1,1-1,-1 0,55-44,57-95,-17-3,-100 156,1 0,0-1,1 1,0 0,1 0,1 0,0 1,1-1,0 0,1 0,0-1,2 3,-4-12,0 1,1-1,0 0,0 1,0-1,0 0,0 0,1 0,-1 1,1-1,0-1,0 1,0 0,0 0,0-1,1 1,-1-1,1 0,0 0,0 0,0 0,0 0,0-1,0 1,0-1,0 0,1 0,-1 0,0 0,1 0,-1-1,1 0,-1 1,0-1,1-1,-1 1,1 0,-1-1,0 0,1 0,0 0,7-8,1 0,-2-1,1 0,-2-1,1 0,-1 0,-1-1,0 0,-1-1,0 0,-1 0,1-3,101-275,-107 287,3-8,1-1,-2 0,0 0,-1 0,0 0,-1 0,0 0,-1-8,-1 20,1 0,-1 0,0 1,1-1,-1 0,0 0,0 1,0-1,0 0,0 1,0-1,0 1,0-1,0 1,0 0,0-1,0 1,0 0,0 0,0 0,0 0,0 0,0 0,-1 0,1 0,0 0,0 0,0 0,0 1,0-1,0 1,0-1,0 0,0 1,0 0,0-1,0 1,0 0,1-1,-1 1,0 0,0 0,1 0,-1-1,0 1,1 0,-1 0,1 0,-1 0,1 0,0 0,-1 0,1 0,0 1,0-1,0 0,0 0,0 1,-14 22,3 1</inkml:trace>
  <inkml:trace contextRef="#ctx0" brushRef="#br0" timeOffset="329.695">933 400,'-14'43,"-5"20,-4 3,2-5,4-7,6-9,4-7,4-5,-3-8,-1-13,2-9</inkml:trace>
  <inkml:trace contextRef="#ctx0" brushRef="#br0" timeOffset="585.15">679 570,'24'0,"23"0,7 0,0 0,-5 0,-5 0,-6 0,-5 0,-7 0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6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1 464,'225'-28,"-82"1,-69 8,-63 21,-15 2</inkml:trace>
  <inkml:trace contextRef="#ctx0" brushRef="#br0" timeOffset="253.447">29 661,'23'10,"29"3,8-6,5-3,-4-3,-3-7,-2-1,-5-1,-7 2,-11 2</inkml:trace>
  <inkml:trace contextRef="#ctx0" brushRef="#br0" timeOffset="597.296">1186 97,'-5'19,"-6"26,-2 10,2 0,3-4,-2-6,0-6,2-5,3-3,2-3,1 0,2-1,0 0,0 0,0 1,1-10,-1-13,0-6</inkml:trace>
  <inkml:trace contextRef="#ctx0" brushRef="#br0" timeOffset="887.533">819 13,'38'0,"23"0,10 0,-2 0,-8 0,-10 0,-8 0,-2 0,-4 0,-2 0,-3-5,-2-2,-7 6,-6 7,-11 8,-7 1</inkml:trace>
  <inkml:trace contextRef="#ctx0" brushRef="#br0" timeOffset="1132.033">735 747,'38'0,"32"0,9 0,-4-5,-11-2,-10 1,-11 1,-7 1,-5 2,-3 1,-6 1</inkml:trace>
  <inkml:trace contextRef="#ctx0" brushRef="#br0" timeOffset="1868.245">1553 718,'0'5,"0"6,0 6,0 6,0 2,-5-2,-2 0,1 0,1 1,2 2,0 1,-2 1,-2 0,1-5</inkml:trace>
  <inkml:trace contextRef="#ctx0" brushRef="#br0" timeOffset="2447.618">1440 747,'10'-8,"1"1,1 0,-1 1,1 1,0 0,0 0,0 1,1 1,0 0,-1 1,1 0,0 1,0 0,0 1,1 0,-13 0,0-1,0 0,1 0,-1 1,0-1,0 1,1 0,-1-1,0 1,1 0,-1 0,1-1,-1 1,0 0,1 0,-1 1,0-1,1 0,-1 0,0 1,1-1,-1 1,0-1,0 1,1-1,-1 1,0 0,0-1,0 1,0 0,0 0,0 0,0 0,0 0,0 0,0 0,-1 1,1-1,0 0,-1 0,1 0,-1 1,1-1,-1 0,0 1,0-1,1 0,-1 1,0-1,0 1,0-1,0 0,-1 1,1-1,0 0,-1 1,-37 47,33-44,0 0,0 0,0 1,1-1,0 1,0 0,0 0,1 0,0 1,0-1,0 1,1 0,0-1,0 1,1 0,-1 5,4-6,0-1,0 0,0 0,1 0,-1 0,1 0,0 0,1-1,-1 0,1 1,0-1,0-1,0 1,0 0,1-1,0 0,-1 0,3 0,-4-2,1 1,-1-1,1 1,-1-1,0 1,0 0,0 0,0 0,0 1,0-1,-1 1,1 0,-1-1,0 1,0 0,0 0,0 0,0 1,-1-1,1 0,-1 1,0-1,0 1,0-1,0 1,-1 0,0-1,1 1,-1 0,0-1,-1 1,1 0,-1-1,0 1,0-1,0 1,0-1,-2 4,-3 0,-2-1,1 0,-1 0,1 0,-2-1,1 0,0 0,-1-1,0 0,0-1,0 0,-1 0,1-1,-1 0,1-1,-1 0,0 0,1-1,-1 0,0-1,1 0,-10-3,-33-13,34 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7:20.706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0 410,'44'48,"-40"-40,16 33,-1 2,-3 0,-1 1,9 44,4 11,39 99,-66-196,1 0,-1 0,1 0,-1 0,1 0,0 0,0 0,0-1,0 1,0-1,0 1,0-1,0 0,1 1,-1-1,1-1,-1 1,0 0,1 0,0-1,-1 0,1 1,-1-1,1 0,-1 0,1-1,0 1,-1 0,1-1,-1 1,1-1,-1 0,2-1,82-46,-68 36,223-115,-115 78,1 6,68-12,-77 22,579-132,-604 147,108-32,-101 14,-101 36,0-1,0 1,0 0,0 0,1-1,-1 1,0-1,0 1,1 0,-1-1,0 0,1 1,-1-1,0 1,1-1,-1 0,1 1,-1-1,1 0,-1 0,1 0,-1 1,1-1,0 0,0 0,-1 0,1 0,0 1,0-1,0 0,0 0,0 0,0 0,0 0,0 0,0 0,0 1,1-1,-1 0,0 0,1 0,-1 0,1 1,-1-1,0 0,1 0,0 1,-1-1,1 0,-1 1,1-1,0 1,-1-1,1 1,0-1,0 1,0-1,-1 1,1 0,0-1,0 1,0 0,0 0,-1 0,1-1,0 1,1 0,-15-14,0 0,1-1,1-1,0 0,2-1,-1 0,2 0,1-1,0 0,1 0,-3-16,-26-103,27 119</inkml:trace>
  <inkml:trace contextRef="#ctx0" brushRef="#br0" timeOffset="7616.112">734 2131,'-15'8,"1"0,0 1,0 0,1 1,0 1,1 0,0 1,0 0,1 1,-8 13,14-20,-163 222,87-92,80-135,1-1,-1 1,1 0,-1-1,1 1,-1 0,1 0,-1 0,1-1,0 1,0 0,-1 0,1 0,0 0,0 0,0-1,0 1,0 0,0 0,0 0,0 0,0 0,0 0,0 0,1-1,-1 1,0 0,1 0,-1 0,1-1,-1 1,1 0,-1 0,1-1,-1 1,1 0,0-1,-1 1,1-1,0 1,-1-1,1 1,0-1,0 1,0-1,-1 0,1 1,0-1,0 0,0 0,0 0,0 0,0 0,-1 0,1 0,0 0,0 0,58-8,-49 6,37-13,47-3,-92 19,-1 1,1-1,-1 0,1 1,-1-1,0 1,0-1,0 1,0 0,0-1,0 1,0 0,0 0,-1 0,1-1,-1 1,0 0,1 0,-1 0,0 0,0 0,0 0,0 0,0 0,-1 0,1 0,-1-1,1 1,-1 0,1 0,-1 0,0-1,0 1,0 0,0-1,0 1,-1-1,0 2,2-2,-120 260,97-160,22-98,1-1,0 1,0-1,0 1,1-1,-1 1,0 0,1-1,0 0,-1 1,1-1,0 1,0-1,1 0,-1 0,0 1,1-1,-1 0,1 0,0-1,0 1,-1 0,1 0,1-1,-1 1,0-1,0 0,0 0,1 0,-1 0,0 0,1 0,-1 0,1-1,-1 1,1-1,2 0,8-1,0-1,1-1,-1 0,0-1,0 0,-1-1,1 0,-1-1,0-1,-1 0,0 0,0-1,0 0,-1-1,0-1,5-5,42-32,-20 20,-20 16</inkml:trace>
  <inkml:trace contextRef="#ctx0" brushRef="#br0" timeOffset="8065.242">959 3035,'136'-380,"-104"324,-32 55,1 1,-1-1,1 0,0 0,-1 0,1 0,0 1,0-1,0 0,-1 1,1-1,0 1,0-1,0 1,0-1,0 1,0 0,0-1,0 1,0 0,0 0,0 0,0 0,0 0,0 0,1 0,-1 0,0 0,0 0,0 1,0-1,0 0,0 1,0-1,0 1,-1-1,1 1,0 0,0-1,0 1,0 0,-1-1,1 1,0 0,-1 0,1 0,0 0,-1-1,1 1,-1 0,1 0,-1 0,0 0,0 0,1 1,19 49,-20-46,1 1,0-1,0 0,0 0,0 0,1 0,0 0,0 0,0 0,1-1,-1 1,1-1,0 0,1 0,-1 0,1 0,0 0,0-1,0 0,0 1,0-2,1 1,-1 0,1-1,0 0,0 0,0 0,0-1,0 1,5-1,-3-4,1 0,-1 0,0-1,0 0,0-1,-1 1,0-2,1 1,-2 0,1-1,-1 0,0 0,0-1,0 0,-1 1,0-1,-1-1,1 1,-2-1,1 1,0-4,57-207,-46 147,-8 47</inkml:trace>
  <inkml:trace contextRef="#ctx0" brushRef="#br0" timeOffset="8736.492">1665 2498,'23'-45,"77"-190,-98 231,0 0,-1 0,1 0,-1 0,0-1,0 1,-1 0,1 0,-1-1,0 1,0 0,0-1,-1 1,1 0,-1 0,0-1,0 1,-1 0,1 0,-1 0,0 0,0 1,0-1,-1 0,1 1,-3-3,0 6,0 0,0 1,1 0,-1 0,0 0,1 0,-1 1,1-1,-1 1,1 0,0 1,0-1,0 1,0 0,0 0,1 0,-1 0,1 1,0-1,0 1,0 0,0 0,-1 2,-7 13,1 0,0 1,2 0,0 0,2 0,0 1,1 0,1 1,1-1,0 1,2-1,1 1,1-1,0 1,2 4,-3-23,1 1,-1 0,1 0,-1-1,1 1,0 0,1-1,-1 1,0-1,1 0,0 1,0-1,0 0,0 0,0 0,1 0,-1-1,1 1,0 0,0-1,0 0,0 0,0 0,0 0,1 0,-1-1,1 1,-1-1,1 0,0 0,-1-1,1 1,0-1,-1 1,1-1,0 0,0-1,-1 1,1 0,0-1,-1 0,1 0,9-4,0 0,-1-1,1 0,-1-1,-1 0,1-1,-1-1,-1 1,0-2,0 0,-1 0,0 0,0-1,1-4,-1 4,13-20,-1-1,-1-1,-2 0,-2-2,10-27,-17 41,3-9,0 0,-2-1,-2-1,-1 1,-1-1,0-14,-5 44,-1-1,1 1,-1-1,1 1,-1-1,0 1,0-1,0 1,0-1,-1 0,1 1,-1-1,1 1,-1-1,0 1,0 0,0-1,0 1,-1 0,1 0,-1 0,1 0,-1 0,0 0,1 0,-1 0,0 1,0-1,0 1,-1-1,1 1,0 0,0 0,-1 0,1 0,-1 0,1 1,-1-1,1 1,-1-1,1 1,-1 0,1 0,-1 0,0 0,1 1,-1-1,0 1,-5 4,1 1,0 0,0 1,1-1,0 1,0 0,0 1,1-1,0 1,0 0,1 1,0-1,1 1,0 0,0 0,1 0,0 0,0 6,1-13,1 0,-1 1,1-1,0 0,0 0,0 0,0 0,0 0,1 0,-1 0,1 0,-1 0,1 0,0 0,0 0,0 0,0 0,0 0,0-1,0 1,0 0,1-1,-1 1,1-1,-1 1,1-1,0 0,-1 0,1 0,0 0,0 0,0 0,0 0,0-1,0 1,0 0,0-1,0 0,2 1,80-18,56-60,-137 76,-1 0,0 0,1 1,-1-1,1 1,-1 0,1-1,-1 1,1 0,0 0,-1 1,1-1,-1 1,1-1,-1 1,0 0,1 0,-1 0,0 0,1 0,-1 0,0 1,0-1,0 1,0-1,0 1,-1 0,1 0,0 0,-1 0,1 0,-1 0,0 0,1 3,20 84,-17-8,0-62</inkml:trace>
  <inkml:trace contextRef="#ctx0" brushRef="#br0" timeOffset="9288.043">2540 1708,'-25'39,"4"-8,2-1,1 2,2 1,1 0,1 1,-1 10,14-43,0 1,0 0,0 0,1 0,-1 0,0 0,1 0,0 0,-1 0,1 0,0 0,0 0,0 0,0 0,1 0,-1 0,0 0,1 0,0 0,-1 0,1-1,0 1,0 0,0 0,0 0,0-1,0 1,1-1,-1 1,1-1,-1 1,1-1,-1 0,1 0,0 0,-1 0,1 0,0 0,0 0,0 0,0-1,0 1,0-1,0 1,0-1,0 0,0 0,0 0,0 0,0 0,0 0,0-1,0 1,0-1,0 1,0-1,0 0,-1 0,1 0,0 0,11-8,0-1,-1 0,0-1,-1 0,0-1,-1 0,0 0,-1-2,0 1,-1-1,-1 0,0 0,-1-1,-1 0,1-2,17-35,-14 33,52-81,-59 100,0-1,1 0,-1 1,0-1,0 1,1 0,-1-1,0 1,1 0,-1 1,0-1,1 0,-1 1,0-1,0 1,1 0,-1-1,0 1,0 0,0 1,0-1,0 0,0 0,-1 1,1-1,0 1,0 0,-1-1,0 1,1 0,-1 0,0 0,0 0,0 0,0 0,0 0,0 0,0 1,-1-1,1 0,-1 0,0 1,0 0,6 8,137 267,-121-233,-2 0,-3 1,-1 0,-2 2,-2 0,-3 0,-1 1,-1 27,-24 82,16-151,-2 1,1-1,-1 0,0 0,-1 0,0 0,0-1,0 1,-1-1,1 0,-2-1,1 1,-1-1,1 0,-1 0,-1-1,1 1,-1-2,-3 3,8-5,0-1,-1 1,1 0,0-1,-1 1,1-1,-1 1,1-1,-1 0,1 0,-1-1,1 1,-1 0,1-1,-1 1,1-1,0 0,-1 0,1 0,0 0,0 0,0-1,0 1,0-1,0 1,0-1,0 0,0 1,1-1,-1 0,1 0,-1 0,1 0,-1-2,-30-82,24 23,2 0,4 0,2-1,5-24,-5 84,29-251,-19 209</inkml:trace>
  <inkml:trace contextRef="#ctx0" brushRef="#br0" timeOffset="9904.495">3020 1426,'0'0,"-6"34,2-1,2 0,0 1,3 0,0-1,3 1,1 6,-5-37,0-1,0 1,1-1,-1 1,0-1,1 1,0-1,-1 1,1-1,0 0,0 1,1-1,-1 0,0 0,1 0,-1 0,1 0,0 0,-1 0,1-1,0 1,0 0,0-1,0 0,1 1,-1-1,0 0,0 0,1 0,-1-1,1 1,-1 0,1-1,-1 0,1 0,-1 1,1-1,-1-1,1 1,-1 0,1-1,-1 1,1-1,-1 0,0 1,1-1,-1-1,0 1,1 0,5-11,1 0,-2 0,0-1,0 0,-1 0,-1 0,0-1,-1 0,-1 0,0 0,0-7,5-12,60-185,-67 215,19-44,-19 46,-1 0,1 1,-1-1,1 0,-1 0,1 1,0-1,-1 1,1-1,0 0,0 1,0-1,-1 1,1-1,0 1,0 0,0-1,0 1,0 0,-1 0,1 0,0-1,0 1,0 0,0 0,0 0,0 1,0-1,0 0,0 0,0 0,0 1,-1-1,1 0,0 1,0-1,0 1,0-1,-1 1,1-1,0 1,-1-1,1 1,0 0,-1 0,1-1,-1 1,1 0,0 0,77 150,117 242,-157-308,57 160,-93-241,0 0,0-1,0 1,-1 0,0 0,0 0,0 0,0 1,-1-1,0 0,0 0,0 0,0 0,0 1,-1-1,0 0,0 0,0 0,0 0,-1 0,0 0,1-1,-1 1,-1 0,1-1,0 1,-1-1,0 0,0 0,0 0,0 0,0-1,0 1,-1-1,0 0,1 0,-1 0,-2 1,-1-2,-1 1,0-1,0 0,0-1,0 0,0 0,0-1,0 1,0-2,0 1,0-1,1-1,-1 1,1-1,0-1,-1 1,1-1,1-1,-1 1,1-1,-1 0,2 0,-1-1,0 0,1 0,0 0,1-1,-2-2,-6-10,2 0,1 0,0-1,1 0,1 0,1-1,1 0,1 0,1-1,0-1,2-16,2 0,1 1,2-1,1 0,2 1,2 0,2 1,1 0,1 0,3 2,1 0,1 0,14-18,-1 4</inkml:trace>
  <inkml:trace contextRef="#ctx0" brushRef="#br0" timeOffset="11849.734">1524 4587,'-18'-84,"4"1,3-2,4 0,4 0,8-84,15-36,-13 186,6 41,-10-14,39 89,42 74,-83-170,-1 1,1-1,0 1,0-1,-1 0,1 1,0-1,0 0,0 0,1 0,-1 0,0 0,0 0,1 0,-1 0,0 0,1-1,-1 1,1 0,-1-1,1 1,-1-1,1 0,-1 1,1-1,-1 0,1 0,0 0,-1 0,1 0,-1-1,1 1,-1 0,1-1,0 1,-1-1,0 1,1-1,-1 0,1 0,-1 1,0-1,1 0,-1 0,0-1,0 1,0 0,0 0,0 0,0-1,0 0,39-77,63-265,-103 343,-1 0,1-1,0 1,0 0,0 0,0-1,0 1,1 0,-1 0,0-1,0 1,1 0,-1 0,1 0,-1-1,1 1,0 0,-1 0,1 0,0 0,0 0,0 0,0 0,-1 0,1 1,0-1,1 0,-1 0,0 1,0-1,0 1,0-1,0 1,1-1,-1 1,0 0,0 0,1 0,-1-1,0 1,1 0,-1 1,0-1,0 0,1 0,-1 0,0 1,0-1,0 1,1-1,-1 1,0-1,0 1,0 0,0-1,0 1,0 0,0 0,0 0,0 0,0 0,-1 0,1 0,0 1,34 66,-30-53,2 0,0-1,1 1,1-2,0 1,0-1,1-1,9 8,21 1,-20-17</inkml:trace>
  <inkml:trace contextRef="#ctx0" brushRef="#br0" timeOffset="12404.061">2257 3882,'26'-42,"-2"0,-1-2,-3 0,-2-2,-2 0,9-42,-20-3,-5 90,0-1,0 0,-1 0,1 1,0-1,-1 0,1 1,-1-1,0 1,1-1,-1 1,0-1,0 1,0-1,0 1,0 0,0-1,0 1,-1 0,1 0,0 0,-1 0,1 0,-1 0,1 0,-1 1,1-1,-1 0,1 1,-1-1,0 1,1 0,-1-1,0 1,1 0,-1 0,0 0,0 0,1 1,-1-1,0 0,1 1,-1-1,0 1,1 0,-1-1,1 1,-1 0,1 0,-6 3,1 0,0 0,0 0,0 1,1 0,-1 0,1 0,0 1,1 0,0 0,-1 0,2 0,-1 1,1 0,0-1,0 1,1 0,0 0,0 1,1 1,-10 149,10-151,2 1,-1-1,1 0,0 0,1 0,0 0,0 0,0-1,1 1,0 0,0-1,0 0,1 0,0 0,0 0,1-1,0 1,0-1,0 0,0-1,1 1,0-1,0 0,0 0,0-1,1 0,-1 0,1-1,0 1,0-1,0-1,0 1,0-1,0-1,0 1,0-1,1-1,-1 1,0-1,7-1,3-7,-1-1,0-1,0 0,-1 0,-1-2,1 0,-2 0,0-2,-1 1,0-2,-2 1,1-2,-2 1,0-1,-1-1,3-9,8-17,-3-1,-1 0,-2-1,-2-1,-2 0,-2 0,-2-1,-3 1,-1-1,-3-7,1 34,-1-1,-1 1,-1-1,0 1,-2 0,-1 1,0 0,-2 0,0 0,-1 1,-1 0,-9-11,20 29,0 0,0 0,-1 0,1 0,-1 0,1 0,-1 1,1-1,-1 0,1 0,-1 0,0 0,0 1,1-1,-1 0,0 0,0 1,0-1,0 1,0-1,0 1,1-1,-1 1,0 0,-1-1,1 1,0 0,0 0,0 0,0 0,0 0,0 0,0 0,0 0,0 0,0 0,0 1,0-1,0 0,0 1,0-1,0 1,0-1,0 1,0-1,0 1,1 0,-1-1,0 1,0 0,1 0,-1-1,0 1,1 0,-1 0,1 0,-1 0,1 0,-1 0,0 10,0 0,1-1,0 1,1 0,0 0,0-1,1 1,0-1,1 0,4 10,-1 2,6 26,1-1,2-1,2 0,2-1,2-1,2-1,2-1,2-1,4 3,-27-38,0 0,1-1,-1 0,1 0,0 0,1 0,-1-1,1 0,0 0,0 0,0-1,1 0,-1 0,1 0,-1-1,1 0,0-1,0 1,0-1,5 0,7-5</inkml:trace>
  <inkml:trace contextRef="#ctx0" brushRef="#br0" timeOffset="12881.895">2540 3373,'68'-101,"12"-15,-6-2,48-106,-71 81,-38 199,-3 14,-7-42,0 1,2 0,2-1,0 0,2-1,1 1,1-2,7 13,-17-36,1 1,-1-1,1 0,-1 0,1 0,0 0,1 0,-1 0,0-1,1 1,-1-1,1 1,0-1,0 0,0 0,0 0,0-1,0 1,1-1,-1 0,0 1,1-2,-1 1,1 0,-1-1,1 1,0-1,-1 0,1 0,-1-1,1 1,-1-1,1 1,-1-1,1 0,-1-1,0 1,1 0,-1-1,0 0,0 0,0 0,0 0,0 0,-1-1,73-167,-20 61,-54 108,-1 0,0 0,1 0,-1 1,1-1,-1 0,1 0,0 0,-1 0,1 0,0 1,0-1,-1 0,1 1,0-1,0 0,0 1,0-1,0 1,0-1,0 1,0 0,0-1,0 1,0 0,0 0,0 0,0 0,0 0,0 0,0 0,0 0,0 0,1 0,-1 1,0-1,0 0,0 1,0-1,-1 1,1-1,0 1,0-1,0 1,0 0,0-1,-1 1,1 0,0 0,-1-1,1 2,19 50,-19-49,-1 1,1 0,-1 0,1 0,0-1,0 1,0 0,1 0,-1-1,1 1,0-1,0 0,0 1,0-1,1 0,0 0,-1 0,1-1,0 1,0-1,1 1,11 1</inkml:trace>
  <inkml:trace contextRef="#ctx0" brushRef="#br0" timeOffset="13150.977">3584 2639,'20'24,"15"3,2-7,-5-13,-8-12,-9-10,-6-7,-5-5,-8-2,-8-1,-6 4,-6 7,-3 7,2 9,2 11,4 4</inkml:trace>
  <inkml:trace contextRef="#ctx0" brushRef="#br0" timeOffset="13622.102">4008 2244,'-10'20,"2"0,0 0,1 1,2 0,0 0,1 0,0 1,2-1,1 1,1 1,-1-21,1 1,-1-1,1 1,0-1,-1 1,1-1,1 1,-1-1,0 1,1-1,-1 1,1-1,-1 1,1-1,0 0,0 1,1-1,-1 0,0 0,1 0,-1 0,1 0,-1 0,1 0,0 0,0-1,0 1,0-1,0 1,0-1,1 0,-1 0,0 0,1 0,-1 0,1 0,-1-1,1 1,-1-1,1 0,-1 0,1 0,-1 0,1 0,-1 0,1-1,-1 1,1-1,-1 0,0 1,2-2,5-8,-2 0,1 0,-1-1,-1 0,0 0,0-1,-1 0,-1 0,3-9,-5 14,6-22,-2 0,-1-1,-2 0,-1 1,-1-1,-1 0,-2-11,0-9,3 38,-1-1,0 0,-1 0,0 1,-1-1,-1 0,0 1,0 0,-2 0,1 0,-1 0,-1 1,0 0,-1 0,0 0,-1 1,0 0,0 0,-1 1,0 0,-1 1,0 0,0 0,-6-2,12 8,-1-1,1 1,-1 0,0 1,1-1,-1 1,0 0,0 0,0 0,0 1,0 0,0 0,1 0,-1 1,0-1,0 1,0 0,0 0,1 1,-1 0,0 0,1 0,-1 0,1 1,0-1,0 1,0 0,0 0,1 1,-1-1,1 1,0 0,0 0,0 0,0 0,1 0,0 1,-1-1,2 1,-1-1,0 1,1 0,0 0,0 4,-3 5,2 1,0 0,0 0,2-1,0 1,0 0,1 0,1 0,1-1,0 1,1-1,0 0,1 0,1 0,0 0,1-1,0 0,1-1,0 1,1-2,1 1,0-1,0-1,5 4,-5-7,0 1,1-2,-1 0,1 0,1-1,-1 0,1-1,0 0,0-1,0 0,0-1,1-1,-1 1,0-2,1 0,-1-1,1 0,-1 0,0-2,0 1,0-2,0 1,0-2,-1 1,0-2,0 1,10-8,-1-2</inkml:trace>
  <inkml:trace contextRef="#ctx0" brushRef="#br0" timeOffset="13938.799">4487 1708,'-8'29,"4"-17,0 0,0 0,1 1,1-1,0 1,1 0,0-1,1 1,0 0,1 0,0-1,1 1,1 0,2 7,-1-17,-1 0,1 0,0 0,0-1,0 0,0 0,0 0,0 0,1 0,-1-1,1 0,-1 0,1 0,-1 0,1-1,0 0,-1 0,1 0,0 0,-1-1,1 0,-1 0,1 0,-1 0,1-1,-1 0,0 0,0 0,0 0,0-1,0 1,0-2,11-2,-12 4,1-1,-1 1,1 0,-1 0,1 1,0-1,0 1,0-1,-1 1,1 1,0-1,1 0,-1 1,0 0,0 0,0 0,0 0,0 1,0 0,0 0,0 0,0 0,0 0,-1 1,1 0,0 0,-1 0,1 0,-1 0,0 1,0-1,0 1,0 0,0 0,0 0,-1 0,0 1,2 1,-2 6,-1 0,0 0,0 0,-1 0,0 0,-1 0,0 0,-1-1,0 1,-1 0,0-1,-1 1,0-1,-1 0,1 0,-2 0,0-1,0 0,0 0,-3 1,-26 21,18-23</inkml:trace>
  <inkml:trace contextRef="#ctx0" brushRef="#br0" timeOffset="15715.992">1750 5434,'26'-40,"-1"-1,-3 0,-1-2,-1-1,-3 0,-2-1,-2 0,0-8,-11 41,-1 0,-1 0,0 0,0 0,-1-1,-1 1,0 1,0-1,-1 0,-1 0,0 1,-4-8,167 269,87 221,-218-410,-2 1,-4 2,-2 0,-3 1,8 62,-23-112,0 1,-1 0,0 0,-2 0,0 0,0 0,-2 0,0 2,2-14,0 1,-1 0,1 0,-1-1,0 1,0-1,0 1,-1-1,0 0,1 0,-2 0,1 0,0-1,-1 1,1-1,-1 0,0 0,0 0,-1-1,1 1,0-1,-1 0,1 0,-1 0,0-1,0 0,-4 1,-1-3,0 0,0 0,0-1,0-1,0 1,1-2,-1 1,1-1,0-1,0 0,1 0,-1-1,1 0,0 0,0 0,1-1,-2-3,-8-9,2-1,0 0,1-1,1-1,1 0,1 0,1-1,1-1,2 0,0 0,1 0,1-1,0-9,3 10,0-1,2 1,1 0,0 0,2 0,1 0,1 0,1 1,1-1,1 2,9-20,-5 23,1 1,1 0,0 1,1 1,1 0,0 1,2 1,6-4,-1-1,22-14,-25 22</inkml:trace>
  <inkml:trace contextRef="#ctx0" brushRef="#br0" timeOffset="15974.346">2455 5151,'-4'24,"2"0,1 0,1 1,0-1,2 0,1 0,1 0,1 0,2 0,0-1,3 5,-9-25,0 1,0-1,1 1,0-1,-1 1,1-1,1 0,-1 0,0 0,1 0,-1 0,1 0,0-1,0 1,0-1,0 0,1 0,-1 0,0 0,1-1,-1 1,1-1,0 0,0 0,-1 0,1-1,0 1,0-1,0 0,-1 0,1 0,0-1,0 1,0-1,-1 0,1 0,0 0,-1-1,1 1,-1-1,1 0,-1 0,1-1,4-5,-1 0,0 0,0-1,-1 0,0-1,-1 0,0 1,-1-2,0 1,0 0,-1-1,0 0,-1 1,0-1,-1 0,0 0,-1 0,0 0,-1 0,0 0,0 0,-2 0,1 0,-1 0,-4-8,4 9,-1-1,0 2,0-1,-1 0,-1 1,0 0,0 0,0 0,-1 1,0 0,-1 1,0-1,0 1,-1 1,1 0,-1 0,-1 0,1 2,-1-1,0 1,-3-1,-6 3</inkml:trace>
  <inkml:trace contextRef="#ctx0" brushRef="#br0" timeOffset="16222.389">2878 5320,'-14'-43,"-5"-33,1-14,3-1,9 10,6 14,3 14,5 11,2 8,4 4,-1 9</inkml:trace>
  <inkml:trace contextRef="#ctx0" brushRef="#br0" timeOffset="16956.109">3556 4220,'70'85,"4"-2,4-4,15 8,-92-86,-1 0,0 0,1 1,-1-1,1 0,-1 0,1 0,0 0,-1 0,1 0,0 0,0 0,0 0,0 0,-1 0,1-1,1 1,-1 0,0-1,0 1,0-1,0 1,0-1,0 1,1-1,-1 0,0 1,0-1,1 0,-1 0,0 0,0 0,1 0,-1 0,0-1,0 1,1 0,-1-1,0 1,0-1,0 1,0-1,0 1,0-1,0 0,0 1,0-1,0 0,0 0,0 0,0 0,0 0,-1 0,1 0,0 0,0-1,-2-171,-28-76,16 200,1-44,17 77</inkml:trace>
  <inkml:trace contextRef="#ctx0" brushRef="#br0" timeOffset="17126.576">4121 3937,'14'38,"15"14,2-4</inkml:trace>
  <inkml:trace contextRef="#ctx0" brushRef="#br0" timeOffset="17288.539">3866 3683,'0'0</inkml:trace>
  <inkml:trace contextRef="#ctx0" brushRef="#br0" timeOffset="17733.378">4064 3232,'208'352,"-36"-71,-131-189,-36-121,-6 0,1 0,2 0,1 0,1 0,2 0,0 1,2 0,2 0,0 1,2 0,0 1,2 0,1 1,4-3,-18 25,0 1,1-1,-1 0,1 1,-1 0,1-1,0 1,0 0,0 0,0 0,1 0,-1 0,0 0,1 1,0-1,-1 1,1-1,0 1,-1 0,1 0,0 1,0-1,0 0,0 1,0 0,0 0,0 0,0 0,0 0,0 1,0-1,0 1,0-1,-1 1,1 0,0 1,0-1,-1 0,1 1,-1-1,1 1,-1 0,0 0,1 0,-1 0,0 0,0 0,-1 1,1-1,0 1,-1-1,1 1,-1 0,2 13,-1 1,-1 0,0-1,-2 1,1 0,-2 0,0-1,-1 1,-1-1,-1 0,0 0,-1 0,0 0,-1-1,-1 0,-1-1,0 0,-1 0,-3 2,-55 64,50-63</inkml:trace>
  <inkml:trace contextRef="#ctx0" brushRef="#br0" timeOffset="18208.114">4882 3712,'22'-111,"-5"0,-6-2,-2-84,-8 190,0 1,0-1,-1 0,0 0,-1 0,0 0,0 0,0 0,-1 0,0 1,0-1,-1 1,1-1,-1 1,-1 0,1 0,-1 0,0 1,-1-1,0 1,2 5,0 0,1 0,-1 1,0-1,0 1,0-1,1 1,-1 0,1 1,-1-1,0 0,1 1,0-1,-1 1,1 0,0-1,0 1,0 0,0 1,0-1,1 0,-1 0,0 1,1-1,0 1,0-1,0 1,0 0,0-1,0 1,1 0,-1 0,1 0,0-1,0 3,-2-1,0-1,1 1,-1 0,1-1,0 1,1 0,-1 0,1 0,-1-1,1 1,0 0,0 0,1 0,-1 0,1 0,0-1,0 1,0 0,1-1,-1 1,1-1,0 1,0-1,0 0,0 1,1-1,-1 0,1-1,0 1,0 0,0-1,0 0,0 1,0-1,1 0,-1-1,1 1,-1-1,1 1,0-1,-1 0,1-1,0 1,0 0,0-1,0 0,-1 0,1 0,0-1,0 1,0-1,143-78,-144 79,0 0,1 0,-1 0,0 0,1 0,-1 1,0-1,0 1,1 0,-1 0,0 0,0 1,0-1,0 1,0 0,0-1,-1 1,1 1,0-1,-1 0,0 0,1 1,-1 0,0-1,-1 1,1 0,0 0,-1 0,1 0,-1 0,0 0,0 0,0 1,-1-1,1 0,-1 1,1-1,-1 0,0 1,-1-1,0 4,8 22,0-11</inkml:trace>
  <inkml:trace contextRef="#ctx0" brushRef="#br0" timeOffset="18874.671">5362 2837,'-14'35,"1"0,2 1,1 1,1-1,3 1,-1 22,6-57,0-1,1 1,-1-1,0 1,1-1,0 1,-1-1,1 1,0-1,0 1,0 0,0-1,0 1,0-1,1 1,-1-1,0 1,1-1,-1 1,1-1,0 1,-1-1,1 1,0-1,0 0,0 0,0 1,0-1,0 0,0 0,0 0,1 0,-1 0,0 0,1-1,-1 1,0 0,1-1,-1 1,1 0,-1-1,1 0,-1 1,1-1,0 0,-1 0,1 0,-1 0,1 0,-1 0,1-1,0 1,-1 0,9-10,-1 1,-1-1,0 0,0-1,-1 0,0 0,-1-1,-1 0,1 0,0-5,8-14,46-114,-59 143,-1 1,0-1,0 1,0 0,1-1,-1 1,1-1,-1 1,1 0,0-1,0 1,-1 0,1 0,0 0,0-1,0 1,0 0,0 0,0 0,1 0,-1 1,0-1,0 0,1 0,-1 1,0-1,1 1,-1-1,1 1,-1 0,0-1,1 1,-1 0,1 0,-1 0,1 0,-1 0,1 1,-1-1,1 0,-1 1,0-1,1 1,-1-1,1 1,-1-1,0 1,0 0,1 0,-1 0,1 0,28 47,-27-42,0 1,1-1,0 0,0 0,0 0,0-1,1 1,0-1,0 0,0 0,1-1,0 0,0 0,4 2,-8-5,0-1,0 1,0-1,1 0,-1 1,0-1,0 0,0 0,1-1,-1 1,0 0,0-1,0 1,0-1,1 0,-1 0,0 0,0 0,0 0,-1 0,1 0,0-1,0 1,-1-1,1 1,-1-1,1 0,-1 1,0-1,1 0,-1 0,0-1,30-68,-23 33,-2-1,-2 0,-1-1,-2 1,-2 0,-2-7,1-38,-1 42,-2 0,-1 1,-2-1,-2 2,-2-1,-2 1,-1 1,-2 1,-2 0,-1 1,-19-25,37 59,-6-10,-1-1,0 1,-1 1,0 0,-1 0,0 1,-1 0,0 1,-5-3,16 12,-1 0,1 0,0 1,-1-1,1 1,0-1,-1 1,1-1,0 1,-1 0,1-1,-1 1,1 0,-1 0,1 0,-1 0,1 1,0-1,-1 0,1 0,-1 1,1-1,0 1,-1 0,1-1,0 1,0 0,-1-1,1 1,0 0,0 0,0 0,0 0,0 0,0 1,0-1,0 0,1 0,-1 1,0-1,1 0,-1 1,1-1,0 0,-1 1,1-1,0 1,0-1,0 1,0 0,0 76,16-28,2-1,1 0,3-1,2-1,2-2,2 0,2-2,1-1,31 29,-47-51,1-1,1-1,0 0,1-2,1 0,1-1,0-1,1 0,1-2,19 9,-38-20,0 0,0 0,0 0,0 0,0-1,0 1,0-1,0 1,0-1,0 0,0 0,0-1,0 1,0-1,0 1,0-1,0 0,0 0,-1 0,1-1,0 1,0-1,9-10</inkml:trace>
  <inkml:trace contextRef="#ctx0" brushRef="#br0" timeOffset="19122.112">5503 2470,'39'-29,"26"-18,8-3,-5 4,-8 4,-10 9,-13 6,-13 8</inkml:trace>
  <inkml:trace contextRef="#ctx0" brushRef="#br0" timeOffset="19387.168">6237 2328</inkml:trace>
  <inkml:trace contextRef="#ctx0" brushRef="#br0" timeOffset="19651.436">6321 2018,'5'15,"1"-1,0 1,0-1,1 0,1-1,1 0,0 0,0-1,3 2,-9-10,0 0,0-1,1 1,-1-1,1 0,0 0,0 0,0 0,0-1,0 0,1 0,-1 0,1 0,-1-1,1 1,0-1,0 0,-1-1,1 1,0-1,0 0,0 0,0-1,-1 1,1-1,0 0,0 0,-1-1,1 0,2-1,0-2,-1-1,0 1,-1-2,1 1,-1 0,0-1,-1 0,0 0,0-1,0 1,-1-1,0 0,-1 0,0 0,0 0,0 0,-1 0,0-1,-1 1,0 0,0 0,-1-4,0 3,0 1,0-1,-1 1,0-1,-1 1,1 0,-2-1,1 1,-1 1,0-1,-1 1,0-1,0 1,0 1,-1-1,0 1,0 0,-1 0,0 1,0 0,0 0,0 0,-1 1,0 0,0 1,0 0,-1 0,-48 4,32 8</inkml:trace>
  <inkml:trace contextRef="#ctx0" brushRef="#br0" timeOffset="20071.551">6745 1877,'53'-249,"-53"247,0 1,0-1,0 1,0-1,0 1,1-1,-1 1,0-1,1 1,0-1,-1 1,1-1,0 1,-1 0,1-1,0 1,0 0,0 0,0 0,1 0,-1 0,0 0,0 0,1 0,-1 0,0 0,1 1,-1-1,1 1,-1-1,1 1,-1-1,1 1,-1 0,1 0,-1 0,1 0,0 0,-1 0,1 0,-1 0,1 1,-1-1,1 1,-1-1,1 1,-1-1,0 1,1 0,-1 0,0 0,1 0,-1 0,0 0,2 2,-1 0,0 0,1 0,0-1,0 1,0-1,0 1,0-1,0 0,1 0,-1-1,1 1,-1-1,1 1,0-1,-1 0,1-1,0 1,0-1,0 1,0-1,-1 0,1-1,0 1,0-1,0 1,-1-1,1 0,0-1,-1 1,1-1,-1 1,1-1,-1 0,0 0,0-1,2 0,7-16,0-1,-1 0,-1-1,-1 0,0 0,-2-1,-1 0,0 0,-2 0,1-15,-2 13</inkml:trace>
  <inkml:trace contextRef="#ctx0" brushRef="#br0" timeOffset="20372.496">7309 1087,'-3'5,"1"1,-1 0,1 0,0 0,1 0,-1 0,1 0,0 0,1 0,-1 1,1-1,1 0,-1 0,1 1,0-1,0 0,1 0,0 0,0 0,1 0,-1-1,1 1,0-1,1 1,-1-1,1 0,0 0,0-1,1 1,-1-1,5 3,-4-4,0 1,0 0,0 0,0 1,-1-1,1 1,-1 0,-1 0,1 0,-1 1,0-1,0 1,0 0,-1 0,0 0,0 0,0 0,-1 0,0 1,0-1,-1 0,0 1,0-1,0 1,-1-1,-1 6,-38 97,27-91</inkml:trace>
  <inkml:trace contextRef="#ctx0" brushRef="#br0" timeOffset="21025.261">5870 1934,'0'0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22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196 117,'-21'21,"0"0,2 2,1 0,1 1,1 1,0 0,3 1,0 1,1 0,0 6,9-26,0-1,1 1,-1-1,2 1,-1 0,1 0,0 0,0 0,1 0,0 0,0 0,1 0,-1 0,2 0,-1 0,1-1,0 1,0 0,1-1,0 1,0-1,0 0,1 0,0 0,0-1,1 1,2 1,8 5,0-1,1 0,1-2,-1 0,2 0,-1-2,1 0,0-1,0-1,1-1,-1 0,1-2,1 0,1 0,0-1,1-1,-1-1,0-1,1-1,-1-1,0-1,-1 0,1-2,-1 0,0-1,-1-2,0 0,-1 0,0-2,0 0,-1-2,-1 1,0-2,-1 0,-1-1,0 0,-1-2,0 0,-7 6,-1 0,0 0,-1 0,0 0,-1-1,0 0,-1 0,0 0,-1 0,-1 0,0 0,-1 0,0 0,-1 1,0-1,-1 0,-1 1,0-1,0 1,-2 0,1 0,-1 1,-1 0,0 0,-1 0,0 1,0 0,-1 0,0 1,-1 1,0-1,-1 2,1-1,-1 1,-1 1,-5-3,-1 1,0 1,-1 1,0 0,0 1,0 1,0 1,-1 1,1 1,-1 0,1 1,-1 1,1 1,-1 1,1 1,0 0,-7 4,-6 5</inkml:trace>
  <inkml:trace contextRef="#ctx0" brushRef="#br0" timeOffset="363.926">83 457,'361'-183,"-359"181,1 0,0 1,0 0,0-1,0 1,0 0,0 1,0-1,0 0,0 1,0 0,1 0,-1 0,0 0,0 0,0 0,0 1,0 0,0-1,0 1,0 1,0-1,0 0,0 1,0-1,-1 1,1 0,0 0,-1 0,0 0,1 0,-1 0,0 1,0-1,-1 1,1 0,0 0,18 24,-15-17,1 0,0-1,1 0,0 0,0-1,1 0,0 0,1-1,-1 0,1 0,1-1,-1 0,1-1,0 0,1 0,-1-1,1-1,1 1,-2-3,1 0,0-1,0 0,-1-1,1 0,0-1,-1 0,1 0,-1-1,0-1,0 0,0 0,0-1,7-5,25-5,-22 10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3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84 424,'81'-28,"-51"23,248-37,44 31,-240 12,-57-1</inkml:trace>
  <inkml:trace contextRef="#ctx0" brushRef="#br0" timeOffset="266.919">0 621,'39'0,"36"-4,15-3,-3 1,-6 1,-8-3,-12-1,-10 2,-10 2,-7 1,-5 2,-2 1,-1 1,0 0,1 1,-6-1</inkml:trace>
  <inkml:trace contextRef="#ctx0" brushRef="#br0" timeOffset="697.988">480 1,'8'9,"-1"0,2 0,-1-1,1 0,0 0,1-1,0-1,0 1,0-1,1-1,0 0,0-1,0 0,1 0,7 0,-5 1,374 132,-384-136,-1-1,1 1,-1-1,1 1,-1 0,0 0,0 1,1-1,-1 1,0-1,0 1,0 0,0 0,-1 0,1 1,-1-1,1 1,-1-1,0 1,0 0,0 0,0 0,0 0,-1 0,1 0,-1 0,0 1,0-1,0 1,0-1,-1 0,0 1,1-1,-1 1,0-1,-1 1,1-1,-1 1,1-1,-1 1,0-1,0 0,-2 4,-11 9,0 0,-1-1,-1 0,-1-1,0-1,0-1,-1 0,-1-1,-10 3,12-4,-305 171,310-176,1 1,0 1,0-1,1 2,0 0,0 0,1 0,0 1,0 1,1 0,0 0,1 0,0 1,0 2,-2 10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4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37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1 508,'0'-1,"0"0,0-1,0 1,0 0,0 0,0 0,0 0,1 0,-1 0,0-1,1 1,-1 0,1 0,-1 0,1 0,0 0,-1 0,1 1,0-1,0 0,-1 0,1 0,0 1,0-1,0 0,0 1,0-1,0 1,0-1,0 1,0-1,0 1,1 0,-1 0,0-1,0 1,0 0,0 0,0 0,1 0,-1 0,0 1,0-1,1 0,361 1,-308-1,-30 0</inkml:trace>
  <inkml:trace contextRef="#ctx0" brushRef="#br0" timeOffset="668.554">735 0,'0'594,"-6"-532,31-87,4-2,0 0,2 2,1 2,1 1,1 1,1 2,0 1,28-9,-49 22,0 0,0 0,0 2,0 0,0 0,1 1,-1 1,7 0,-17 1,-1 0,0 0,1 0,-1 1,0-1,1 1,-1-1,0 1,0 0,0 0,0 1,0-1,0 1,0 0,0-1,0 1,-1 0,1 1,-1-1,1 0,-1 1,0-1,0 1,0 0,-1 0,1-1,0 1,-1 0,0 1,0-1,0 0,0 0,0 0,-1 1,1-1,-1 0,0 1,0 2,-1 1,0 0,0 1,0-1,-1 0,0 0,-1 0,1 0,-1 0,-1-1,1 0,-1 1,0-1,-1 0,0-1,1 1,-2-1,1 0,0 0,-1-1,0 1,0-1,-1 0,-5 2,-163 62,171-67,-105 16,105-17,0 0,1 0,-1-1,0 1,0-1,1 0,-1 0,1 0,-1-1,1 1,-1-1,1 0,0 0,0 0,0 0,0-1,0 1,0-1,0 0,1 0,0 0,-1 0,1 0,0 0,1 0,-1-1,0 0,-5-17</inkml:trace>
  <inkml:trace contextRef="#ctx0" brushRef="#br0" timeOffset="7434.204">1610 113,'-28'169,"27"-149,7 154,-6-171,0-1,0 0,1 1,-1-1,1 0,0 0,0 1,0-1,0 0,0 0,0 0,0 0,1 0,-1 0,1-1,-1 1,1 0,0-1,0 1,-1-1,1 0,0 1,1-1,-1 0,0 0,0 0,0-1,0 1,1 0,-1-1,0 0,1 1,-1-1,0 0,1 0,-1 0,0-1,1 1,-1 0,0-1,1 0,-1 1,0-1,0 0,0 0,13-9,-1 0,0 0,-1-2,0 0,-1 0,0-1,-1 0,0-1,-1-1,7-14,18-20,-35 48,0 0,1 0,-1 1,0-1,1 0,-1 1,1-1,-1 0,1 1,-1-1,1 0,-1 1,1-1,-1 1,1-1,0 1,-1-1,1 1,0 0,0-1,-1 1,1 0,0 0,0-1,-1 1,1 0,0 0,0 0,0 0,-1 0,1 0,0 0,0 0,0 0,-1 0,1 1,0-1,0 0,-1 1,1-1,0 0,0 1,-1-1,1 1,-1-1,1 1,0-1,-1 1,1-1,-1 1,1 0,-1-1,1 1,-1 0,0-1,1 1,-1 0,0 0,18 53,-16-43,51 99,-51-107,0 0,1-1,-1 1,0-1,1 1,0-1,-1 0,1 0,0 0,0 0,0-1,0 1,1-1,-1 1,0-1,1 0,-1-1,0 1,1-1,-1 1,1-1,-1 0,1 0,-1 0,1-1,-1 0,1 1,-1-1,0 0,1 0,-1-1,0 1,0-1,10-7,-1-1,-1 0,0-1,0-1,-1 1,-1-2,0 1,0-1,-1-1,-1 1,-1-1,5-12,-4 11,-6 13,10-17,-2 0,0-1,0 0,-2 0,-1-1,0 0,-2 0,0-1,0-20,-4 40,0 0,0 0,0 0,0 0,-1 0,1 0,0 0,-1 0,0 0,1 0,-1 0,0 1,0-1,0 0,0 1,0-1,0 1,-1-1,1 1,-1-1,1 1,-1 0,1 0,-1-1,0 1,1 1,-2-2,-8 1</inkml:trace>
  <inkml:trace contextRef="#ctx0" brushRef="#br0" timeOffset="8137.635">2710 170,'1'-2,"-1"0,0 0,1 0,-1 0,0 0,0 0,0 1,-1-1,1 0,0 0,-1 0,1 0,-1 0,0 1,0-1,1 0,-1 0,0 1,0-1,-1 1,1-1,0 1,0-1,-1 1,1 0,-1 0,1 0,-1 0,0 0,1 0,-1 0,0 0,0 0,1 1,-1-1,0 1,0 0,0-1,0 1,0 0,0 0,0 0,0 0,1 0,-1 1,0-1,0 1,0-1,0 1,1-1,-1 1,0 0,0 0,1 0,-2 1,-119 63,120-64,1 0,0 0,-1-1,1 1,0 1,0-1,0 0,-1 0,1 0,0 0,1 1,-1-1,0 0,0 1,0-1,1 1,-1-1,1 1,-1-1,1 1,0 0,0-1,0 1,-1-1,1 1,1 0,-1-1,0 1,0-1,1 1,-1-1,0 1,1-1,0 1,-1-1,1 1,0-1,0 1,0-1,0 0,0 0,0 1,0-1,0 0,0 0,1 0,-1 0,0-1,1 1,-1 0,1 0,-1-1,1 1,-1-1,1 1,-1-1,1 0,55 20,-53-19,0-1,1 0,-1 1,0 0,0 0,0 0,0 1,0-1,0 1,0 0,0 0,-1 0,1 1,-1-1,1 1,-1 0,0 0,0 0,0 0,-1 0,1 1,-1-1,0 1,0 0,0 0,0 0,0 0,-1 0,0 0,0 0,0 0,0 2,-3 3,0-1,-1 0,0 0,0 0,-1 0,1 0,-2-1,1 0,-1 1,0-2,-1 1,0-1,0 1,0-2,-1 1,1-1,-1 0,-1 0,1-1,-1 0,1 0,-1-1,-2 1,-98 36,106-39,1 0,-1-1,0 1,0 0,1-1,-1 1,0-1,0 0,0 0,0 1,1-1,-1 0,0-1,0 1,0 0,0 0,1-1,-1 1,0-1,0 0,1 1,-1-1,0 0,1 0,-1 0,1 0,-1 0,1 0,-1-1,1 1,0 0,0-1,-1 1,2-10</inkml:trace>
  <inkml:trace contextRef="#ctx0" brushRef="#br0" timeOffset="8401.521">3077 311,'-19'33,"-11"12,-1 2,5-6</inkml:trace>
  <inkml:trace contextRef="#ctx0" brushRef="#br0" timeOffset="9121.569">3134 480,'11'-2,"1"-1,-1 0,0-1,0 0,-1-1,1 0,-1 0,0-1,0-1,-1 0,0 0,0 0,-1-1,0-1,0 0,-1 0,3-4,120-137,-100 107,-24 66,-8 175,2-191,1-1,0 1,1-1,-1 1,1-1,0 0,1 0,0 0,0 0,0-1,0 1,1-1,0 0,0 1,1-2,-1 1,1-1,0 1,0-1,1-1,-1 1,1-1,-1 0,1 0,0 0,1-1,-1 0,0 0,0-1,1 0,-1 0,1 0,-1-1,1 0,-1 0,1-1,-1 0,1 0,-1 0,1-1,-1 0,0 0,0-1,6-2,8-11,0 0,-1-1,-1-1,-1-1,0-1,-2 0,0-1,-1 0,-1-1,2-6,-2 1,0-2,-2 1,-1-2,-2 1,3-16,-3-1,-6 34</inkml:trace>
  <inkml:trace contextRef="#ctx0" brushRef="#br0" timeOffset="9571.198">4460 28,'-17'11,"0"2,1 0,1 0,0 1,1 1,1 1,0 0,1 0,1 1,0 1,2 0,0 0,1 1,0 0,2 1,-1 4,6-15,1 0,0 0,1 0,-1 0,2 0,-1 0,1 0,1 0,0 0,0-1,0 0,1 1,1-1,-1-1,1 1,0-1,1 1,0-1,0-1,1 1,-1-1,1-1,1 1,-1-1,1 0,0-1,0 0,0 0,0 0,1-1,0-1,0 1,-1-2,1 1,0-1,6 0,-3 1,0 0,1-1,-1-1,1 0,-1-1,0 0,1-1,-1 0,0-1,0 0,0-1,-1 0,1-1,-1-1,0 1,3-4,-5 3,-1-1,1 0,-1 0,-1-1,1 0,-1-1,-1 0,1 0,-2 0,1-1,-1 1,-1-1,1-1,-2 1,0 0,0-1,-1 0,0 0,0 1,-1-1,-1 0,0 0,-1 0,0 0,0 0,-3-9,2 15,-1-1,1 1,-1 0,1 0,-2 0,1 1,0-1,-1 1,0-1,0 1,0 0,-1 1,1-1,-1 1,0 0,0 0,0 0,0 1,0 0,-1 0,1 0,-1 1,1-1,-1 1,1 1,-1-1,-4 1,-8-1,0 1,0 0,0 2,0 0,1 1,-1 1,1 0,-6 3,-9 5</inkml:trace>
  <inkml:trace contextRef="#ctx0" brushRef="#br0" timeOffset="9853.319">4206 338,'186'5,"-63"-8,50 56,-5-50,-144-4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4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7 876,'-4'0,"2"0,7 0,7 0,7-5,4-1,4 0,1 1,2 1,-1 2,1 1,-5-4,-3-2,1 1,0 1,-3 2</inkml:trace>
  <inkml:trace contextRef="#ctx0" brushRef="#br0" timeOffset="313.575">7 1045,'19'0,"16"-5,7-1,1-1,-2 2,-3 2,-3 1,-3 1,-2 0,-6 1</inkml:trace>
  <inkml:trace contextRef="#ctx0" brushRef="#br0" timeOffset="7861.597">1164 481,'-51'247,"16"-13,14-127,16-128,9 2,2 3</inkml:trace>
  <inkml:trace contextRef="#ctx0" brushRef="#br0" timeOffset="8265.564">797 509,'244'-39,"-172"29,1 4,0 2,49 5,-53 0,-63-1,-5-1,1 1,-1 0,1-1,0 1,-1 0,1 0,0 0,-1 0,1 0,0 1,-1-1,1 0,0 1,-1-1,1 1,-1 0,1 0,-1-1,1 1,-1 0,0 0,1 0,-1 0,0 0,0 1,0-1,1 0,-1 1,0-1,-2 12</inkml:trace>
  <inkml:trace contextRef="#ctx0" brushRef="#br0" timeOffset="8566.208">712 1102,'44'-5,"32"-6,9-2,-5 2,-7 3,-11 2,-11-2,-9 0,-8 1,-4 2,-3 2,-1 1,0-3,1-1,-1 0,-3 1</inkml:trace>
  <inkml:trace contextRef="#ctx0" brushRef="#br0" timeOffset="49057.88">910 255,'1'-2,"0"0,1 0,-1 0,1 0,0 1,0-1,-1 1,1-1,0 1,0-1,0 1,0 0,1 0,-1 0,0 0,0 1,1-1,-1 1,0-1,1 1,-1 0,0 0,1 0,-1 0,1 0,0 0,167-15,58-19,-201 30,-3 1</inkml:trace>
  <inkml:trace contextRef="#ctx0" brushRef="#br0" timeOffset="54431.548">769 1,'-42'62,"3"3,3 1,2 1,4 2,2 1,4 1,3 2,3 0,3 1,2 9,11-44,2-1,2 1,1 0,2-1,2 0,1 0,2-1,2 0,1-1,2 0,1-1,2-1,15 22,-25-42,1-1,1 0,0 0,1-1,0-1,0 0,1 0,1-1,0-1,0 0,1 0,0-2,1 1,-1-2,1 0,1-1,-1-1,1 0,9 1,16-1,-5-1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1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5 199,'18'120,"-12"-78,-1-1,-2 1,-1 0,-5 40,1 2,-9 22,13-104,0 0,0-1,0 1,1 0,-1-1,1 0,-1 1,1-1,0 0,-1 0,1-1,0 1,0 0,-1-1,1 0,0 0,0 0,0 0,0 0,0 0,-1-1,1 1,0-1,0 0,-1 0,1 0,0 0,-1 0,1-1,-1 1,0-1,1 0,0 0,-2 1,11-4,142-41,-150 45,1 1,-1 0,1 0,0 0,-1 0,1 1,-1-1,0 1,1 1,-1-1,0 0,1 1,-1 0,0 0,0 0,0 1,-1-1,1 1,-1 0,1 0,-1 0,0 0,0 1,0-1,0 1,-1 0,0 0,0 0,0 0,0 0,0 0,-1 0,1 3,-1-2,0 1,0-1,0 1,0 0,-1-1,0 1,-1-1,1 1,-1 0,0-1,0 1,-1-1,1 0,-1 1,-1-1,1 0,-1 0,0 0,0 0,0-1,0 1,-1-1,0 0,0 0,0 0,0-1,-1 1,0-1,0 0,-4 3,0 0,0-1,-1 0,1-1,-1 0,0 0,0-1,-1 0,1-1,-1-1,1 1,-1-1,1-1,-1 0,-2-1,5 0,-1 0,1-1,0 0,0 0,0-1,0 0,0-1,1 1,-1-1,1-1,0 1,1-1,-1-1,1 1,0-1,0 0,0-1,1 1,0-1,1 0,-1 0,1-1,1 1,-1-1,1 0,0 0,1 0,0 0,1 0,-1-15</inkml:trace>
  <inkml:trace contextRef="#ctx0" brushRef="#br0" timeOffset="650.919">259 86,'37'-9,"1"2,0 1,0 2,0 1,25 3,-61 0,0 0,0 0,1 0,-1 0,0 0,0 1,1-1,-1 1,0-1,0 1,0 0,0 0,0 0,0 0,0 0,0 0,0 1,0-1,-1 1,1-1,-1 1,1-1,-1 1,1 0,-1 0,0 0,0 0,0 0,0 0,0 0,-1 0,1 0,0 0,-1 1,0-1,1 0,-1 0,0 1,0-1,0 0,-1 0,1 1,0-1,-1 0,0 0,1 0,-1 0,0 0,0 0,0 0,0 0,-1 0,1 0,0 0,-2 0,-32 36,31-36,-1 1,1 0,0 0,1 1,-1-1,1 1,-1-1,1 1,0 0,1 1,-1-1,1 0,0 1,0-1,0 1,0 0,1 0,0 0,0-1,0 1,1 0,-1 3,4-4,0-1,0 0,0 0,0-1,0 1,0 0,1-1,-1 0,1 0,0 0,0 0,0-1,0 0,0 1,0-1,0-1,0 1,0 0,0-1,0 0,1 0,-1 0,0-1,4 0,-3 1,84-2,-64 1</inkml:trace>
  <inkml:trace contextRef="#ctx0" brushRef="#br0" timeOffset="1001.465">936 1,'31'106,"-5"1,-5 2,0 36,-15-119,-1-1,-2 1,0-1,-2 1,0 0,-2 0,-1 0,-1 0,-1-1,-1 1,-2-1,0 0,-2-1,0 0,-2 0,-1-1,-7 10,-1-10,-2-1,0-1,-1-1,-2-1,0-1,-1-1,0-2,-1 0,-1-2,0-1,-26 7,21-8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1 270,'5'0,"11"0,7-5,5-1,3 0,0 1,0 1,0-3,-1 0,-1 0,0 2,-1 2,-4-4,-2 0,-5-4,-5 0</inkml:trace>
  <inkml:trace contextRef="#ctx0" brushRef="#br0" timeOffset="280.68">255 44,'-5'19,"-2"21,1 8,1 2,2-4,-4-5,-1-4,2-4,1-3,-3-1,0-1,0-1,3 0,2 1,1-5</inkml:trace>
  <inkml:trace contextRef="#ctx0" brushRef="#br0" timeOffset="2283.296">790 101,'-159'378,"153"-363,8-26,8-26,5-2,2 0,1 1,1 1,3 1,1 1,1 0,26-25,-46 55,-2 1,1 0,-1 0,1 0,0 0,1 1,-1-1,1 1,-1 0,1 0,0 0,0 1,0-1,0 1,1 0,-1 0,1 1,-1-1,1 1,-1 0,1 0,2 0,-5 4,0-1,1 1,-1 0,-1 0,1 0,0 0,-1 0,1 0,-1 0,0 1,0-1,0 0,-1 1,1-1,-1 1,0-1,0 0,0 1,0-1,-1 1,1-1,-1 1,0-1,-1 3,-50 231,52-234,6 56,28-85,-31 22,242-337,-180 266,-65 75,0 1,0-1,0 0,1 0,-1 0,0 1,0-1,1 0,-1 0,0 0,1 1,-1-1,0 0,1 0,-1 0,0 0,1 0,-1 0,0 0,1 0,-1 0,0 0,1 0,-1 0,0 0,1 0,-1 0,0 0,1 0,-1 0,0 0,0 0,1-1,-1 1,0 0,1 0,-1 0,0-1,0 1,1 0,-1 0,0-1,0 1,1 0,-1 0,0-1,-5 34,-24 118,3-6,25-128,0-9,0-1,0 0,1 0,0 1,0-1,1 0,0 0,0 0,1 1,0-1,0 0,0-1,1 2,4-2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54,'-26'7,"0"1,1 1,0 1,1 1,0 1,1 1,0 2,1 0,0 1,-11 13,23-20,2-1,-1 2,1-1,1 1,0 0,0 1,1 0,0 0,1 0,0 1,1-1,0 1,1 0,0 1,1-1,0 0,1 1,1-1,0 1,0-1,1 1,1-1,2 10,0-9,0 0,1-1,0 0,1 1,0-2,1 1,0-1,1 0,0 0,0-1,2 0,-1-1,1 0,0 0,1-1,0-1,0 0,1 0,0-1,0 0,8 2,-2-2,-1-1,1 0,0-1,1-1,-1-1,0 0,1-2,-1 0,1-1,-1 0,0-2,0 0,0-1,0-1,9-4,5-4,0-1,-1-2,-1 0,-1-3,0 0,-1-2,17-17,-34 28,0-1,0 0,-1-1,0 0,-1 0,-1-1,0-1,-1 1,0-1,-1 0,0-1,-2 0,1 0,-2 0,0 0,-1 0,0 0,-1-6,-2 11,0 0,-1 0,0 0,0 0,-1 0,-1 1,0-1,0 1,0 0,-1 0,-1 0,1 1,-2 0,1 0,-1 0,0 1,0 0,-1 1,-3-3,-6-4,-1 1,0 1,0 1,-1 0,-1 2,1 0,-1 1,-19-4,17 7,-1 1,-1 0,1 2,0 0,0 2,-1 1,1 0,0 2,-3 2,-23 5</inkml:trace>
  <inkml:trace contextRef="#ctx0" brushRef="#br0" timeOffset="499.87">4 450,'8'-14,"0"1,1 1,1 0,0 0,1 1,0 0,1 1,0 0,0 1,1 0,1 1,-1 0,1 1,0 1,1 0,-1 1,1 1,0 0,9 0,-15 5,0 1,0 0,0 0,0 1,0 0,-1 1,1 0,-1 1,0-1,-1 1,1 1,-1 0,5 4,64 38,-59-41,0 0,0-1,0-1,1 0,0-1,0-1,0-1,0-1,0 0,0-1,0-1,1-1,-1-1,5-1,18-5,47-23,-75 20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57,'0'-5,"0"4,-5 1,4 1,1-4,-4-2,-1 4,-4 4,3 0,8 0,4-1</inkml:trace>
  <inkml:trace contextRef="#ctx0" brushRef="#br0" timeOffset="565.626">397 1,'-5'0,"-6"0,-2 4,-2 3,-5-1,2 3,8 1,7-6,7-5,4-1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79,'1'-2,"0"0,1 0,-1 0,1 1,0-1,0 0,-1 1,1 0,0-1,0 1,1 0,-1 0,0 0,0 0,0 0,1 1,-1-1,0 1,1-1,-1 1,0 0,1 0,-1 0,3 0,-2 0,225-33,-149 21,34 3,-95 14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0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30,'24'0,"23"0,7 0,0-5,0-1,-4 0,-6 1,-5 1,-5 2,-4 1,-1 1,-1 0,-6 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1 593,'38'0,"32"-5,9-1,1 0,-9 1,-11 2,-12 0,-8 2,-7 1,-9 0</inkml:trace>
  <inkml:trace contextRef="#ctx0" brushRef="#br0" timeOffset="664.835">875 1,'0'476,"-24"-312,24-164,1 1,-1-1,1 0,-1 1,1-1,-1 0,1 1,-1-1,1 0,-1 1,1-1,0 0,-1 0,1 0,-1 1,1-1,0 0,-1 0,1 0,-1 0,1 0,0 0,-1 0,1-1,-1 1,1 0,0 0,-1 0,1-1,-1 1,1 0,-1 0,1-1,-1 1,1 0,-1-1,1 1,-1-1,1 1,-1-1,0 1,1-1,-1 1,0-1,0 1,1-1,-1 1,0-1,0 0,23-22,0 0,2 2,0 0,1 2,1 1,1 1,0 1,2 1,-1 2,21-5,-48 17,0 0,1 0,-1 0,1 0,-1 1,1-1,-1 1,1 0,-1-1,1 1,-1 1,1-1,-1 0,1 1,-1-1,1 1,-1-1,1 1,-1 0,0 0,1 1,-1-1,0 0,0 1,0-1,0 1,0-1,0 1,0 0,-1 0,1 0,-1 0,1 0,-1 1,0-1,0 0,0 1,0-1,0 0,0 1,-1-1,1 1,-1 0,0 10,-1 1,0-1,-1 0,0 0,-1 0,-1 0,0 0,0-1,-1 0,-1 0,0 0,-1-1,0 1,-1-2,0 1,-1-1,0 0,0-1,-1 0,-10 7,12-8,0 0,-1 0,0-1,0 0,-1-1,1 0,-1 0,-1-1,1 0,-1-1,0-1,0 1,0-1,0-1,-1 0,1-1,-5 0,12-2,1 0,0-1,0 1,-1-1,1 1,0-1,0 0,1 0,-1 0,0-1,1 1,-1-1,1 0,0 1,0-1,0 0,0 0,1 0,-1 0,1-1,-1 1,1 0,0-1,1 1,-1 0,0-1,1-1,-3-20</inkml:trace>
  <inkml:trace contextRef="#ctx0" brushRef="#br0" timeOffset="1951.116">1581 198,'-36'176,"23"-49,13-122,0 1,0-1,1 1,0-1,0 1,1-1,-1 1,1-1,0 0,1 0,-1 0,1 0,0 0,0-1,1 1,-1-1,1 0,0 0,0 0,0-1,2 2,2-4,-1 0,1 0,0 0,0-1,-1 0,1-1,0 0,-1 0,1 0,0-1,-1 0,0-1,1 0,-1 0,0 0,-1-1,1 0,-1 0,1-1,-1 0,0 0,-1 0,1-1,-1 1,1-3,7-4,194-172,-206 183,-1 0,0 1,1-1,-1 0,1 0,-1 1,1-1,-1 0,1 1,-1-1,1 1,0-1,-1 1,1-1,0 1,0-1,-1 1,1 0,0-1,0 1,0 0,-1 0,1-1,0 1,0 0,0 0,0 0,0 0,-1 0,1 0,0 0,0 1,0-1,0 0,-1 0,1 1,0-1,0 0,-1 1,1-1,0 1,0-1,-1 1,1-1,-1 1,1 0,0-1,-1 1,1 0,-1-1,1 1,-1 0,0-1,1 1,-1 0,0 0,0 0,1 0,-1 0,10 57,-9-47,0 0,1 0,1 0,0 0,0 0,1-1,0 0,0 1,1-2,6 10,-9-17,0 0,-1 1,1-1,0 0,0 0,1 0,-1 0,0 0,1 0,-1-1,1 1,-1-1,1 1,0-1,-1 0,1 0,0-1,0 1,0 0,0-1,0 0,0 0,0 0,-1 0,1 0,0 0,0-1,0 0,0 1,0-1,0 0,-1 0,1-1,0 1,-1 0,1-1,-1 0,0 1,1-2,10-8,0-1,-1-1,0 0,-1-1,-1 0,0 0,-1-1,-1 0,1-4,1 2,-1 1,0-1,-1 0,0-1,-2 1,0-1,-1-1,0 1,-2-1,1-14,-5 8</inkml:trace>
  <inkml:trace contextRef="#ctx0" brushRef="#br0" timeOffset="2351.129">2993 1,'-21'14,"2"1,0 2,1-1,0 2,2 1,0 0,1 0,1 2,1 0,0 0,2 2,1-1,1 1,0 0,2 1,0 4,7-17,1 0,1 0,0 0,0 0,1 0,0 0,1-1,0 1,1-1,0 0,1 0,0-1,0 1,1-1,0-1,1 1,0-1,0-1,1 1,-1-2,2 1,-1-1,1 0,0-1,0 0,0-1,3 1,-2-4,0-1,0 0,-1-1,1 0,0 0,0-1,-1-1,1 0,-1 0,0-1,0 0,0-1,-1 0,1 0,-1-1,-1 0,1-1,-1 0,0 0,0-1,-1 0,0 0,-1-1,0 0,0 0,1-4,3-3,-2-1,0 0,0 0,-2-1,0 1,-1-2,-1 1,-1 0,0-1,-1 0,-1-1,-1 12,0 1,0-1,0 1,-1-1,-1 1,1-1,-1 1,0 0,0 0,-1 0,0 0,-1 0,1 0,-1 1,-1 0,1 0,-1 0,0 0,0 1,-1-1,1 1,-1 1,-4-3,-13-6</inkml:trace>
  <inkml:trace contextRef="#ctx0" brushRef="#br0" timeOffset="2697.167">2597 311,'114'-27,"197"-32,-308 58,0 0,0 1,0-1,1 1,-1-1,0 1,0 0,1 0,-1 1,0-1,1 1,-1 0,0-1,0 1,0 1,0-1,0 0,0 1,0-1,0 1,-1 0,1 0,0 0,-1 0,0 1,0-1,1 1,-1-1,1 3,19 64,-22-64,1 1,-1-1,1 1,0-1,0 0,0 0,1 1,0-1,0 0,0 0,1 0,0-1,-1 1,2-1,-1 1,0-1,1 0,0 0,0-1,0 1,1-1,-1 0,1 0,-1 0,1-1,0 1,0-1,0-1,0 1,1-1,-1 1,0-1,3-1,0 0,0-1,0-1,0 1,0-1,-1-1,1 1,0-1,-1-1,0 0,0 0,0 0,0-1,4-3,35-21,-29 22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55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85 282,'138'-11,"-31"-13,-48 9,1 2,1 3,0 3,19 1,-52 6,-4 1</inkml:trace>
  <inkml:trace contextRef="#ctx0" brushRef="#br0" timeOffset="269.989">1 479,'38'0,"32"0,14 0,2 0,-9-4,-8-3,-10 1,-12 1,-7 2,-7 1,-4 1,-2 0,-1 1,-5-4,-1-2,1 0,-4 1</inkml:trace>
  <inkml:trace contextRef="#ctx0" brushRef="#br0" timeOffset="698.92">423 0,'213'80,"-202"-76,-1 0,1 1,-2 1,1-1,0 2,-1-1,0 1,-1 1,1-1,-2 2,1-1,-1 1,0 0,-1 0,0 1,2 4,-8-7,0 0,0 0,-1-1,0 1,0 0,-1 0,0 0,0-1,0 1,-1-1,0 1,0-1,-1 0,0-1,0 1,0 0,0-1,-1 0,0 0,-1 0,-4 8,-100 117,-34 50,123-143,12-21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10 125,'-1'0,"1"-1,-1 1,0 0,1-1,-1 0,1 1,-1-1,0 1,1-1,0 0,-1 1,1-1,-1 0,1 1,0-1,-1 0,1 0,0 1,0-1,0 0,0 0,0 0,0 1,0-1,0 0,0 0,0 0,0 1,0-1,0 0,1 0,-1 1,0-1,1 0,-1 0,0 1,1-1,-1 0,1 1,-1-1,1 1,-1-1,1 1,0-1,-1 1,1-1,-1 1,1-1,0 1,0 0,-1-1,1 1,0 0,0 0,-1-1,1 1,0 0,0 0,166-80,-164 78,-1 1,1-1,0 1,0 0,0 0,0 0,0 1,0-1,0 1,0 0,0-1,0 1,0 1,1-1,-1 0,0 1,0 0,0-1,0 1,0 0,-1 1,1-1,0 0,0 1,-1 0,1-1,-1 1,1 0,-1 0,0 1,2 1,5 3,0 1,1-1,0 0,0-1,0 0,1-1,0 0,0-1,1 0,-1-1,1 0,-1 0,1-2,0 1,0-1,0-1,0 0,0-1,0 0,7-3,5-2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5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116 170,'-13'26,"2"0,0 1,2 1,1 0,2 0,0 0,0 18,-2-1,4-23,-8 43,2 1,4 0,1 30,12-24,-6-72,1 1,0-1,-1 1,1-1,-1 0,1 1,-1-1,1 0,0 0,-1 0,1 0,-1 0,1-1,0 1,-1 0,1-1,-1 1,1-1,-1 0,1 1,-1-1,0 0,1 0,-1 0,0 0,1 0,-1 0,0 0,0 0,0-1,0 1,4-3,31-23,1 2,1 2,1 1,1 1,42-14,51-9,-131 45,1-1,0 1,-1 0,1 0,-1 0,1 1,-1-1,0 1,1-1,-1 1,0 0,0-1,0 1,0 0,-1 1,1-1,0 0,-1 0,1 1,-1-1,0 1,0-1,0 1,0-1,-1 1,1 0,0 0,-1-1,0 1,0 0,0 0,0-1,0 1,-1 0,1 0,-1-1,1 1,-1-1,0 1,0 0,0-1,-1 1,1-1,-1 0,1 1,-1-1,0 0,-4 10,-1 0,0 0,-1-1,-1 0,0 0,0-1,-1 0,0-1,0 0,-1 0,-1-1,1-1,-1 0,0-1,-1 0,0 0,0-2,0 1,0-2,-1 0,1 0,-1-2,-8 1,-17-18,27 3</inkml:trace>
  <inkml:trace contextRef="#ctx0" brushRef="#br0" timeOffset="399.848">511 57,'31'-10,"2"1,-1 2,1 2,0 1,3 1,-35 2,1 0,-1 1,1 0,-1-1,1 1,-1 0,1 0,0 0,-1 0,1 0,-1 0,1 0,-1 0,1 1,-1-1,1 0,-1 1,1 0,-1-1,1 1,-1 0,0 0,1-1,-1 1,0 0,0 1,0-1,1 0,-1 0,0 0,-1 1,1-1,0 0,0 1,0-1,-1 1,1-1,-1 0,1 1,-1 0,0-1,0 1,1 0,-79 71,60-60,1-2,-36 33,52-43,0 0,0 1,0-1,0 0,0 1,1-1,-1 1,0-1,1 1,-1-1,1 1,-1-1,1 1,0-1,0 1,0 0,0-1,0 1,0-1,0 1,0 0,1-1,-1 1,1-1,-1 1,1-1,0 1,-1-1,1 1,0-1,0 0,0 1,0-1,0 0,0 0,0 0,1 1,7 4,0 0,0-1,0 0,1 0,0-1,0 0,0-1,0 0,1-1,7 1,1 2,99 10,-94-15</inkml:trace>
  <inkml:trace contextRef="#ctx0" brushRef="#br0" timeOffset="666.355">1075 0,'19'66,"8"21,-4 1,-4 1,6 84,-21-127,-2-1,-3 1,-1-1,-2 1,-4 7,5-35,-1-1,-1 0,-1-1,0 1,-1-1,-1 0,0-1,-1 0,-1 0,0-1,-1 0,-1-1,0 0,-12 9,5-7,-1-1,-1-1,0-1,-1 0,0-2,-6 1,-4 1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4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57,'19'0,"21"0,13 0,2-5,-3-1,-5 0,-7 1,-5 1,-3 2,-3 1,-1 1,-1 0,0 0,0 0,-4 0</inkml:trace>
  <inkml:trace contextRef="#ctx0" brushRef="#br0" timeOffset="-950.449">681 339,'-5'29,"-2"24,1 7,1-1,2-6,0-8,2-6,1-5,0-3,0-3,0 0,-4-2,-2 1,0 0,-3-4,-1-11,2-8</inkml:trace>
  <inkml:trace contextRef="#ctx0" brushRef="#br0" timeOffset="-651.676">342 310,'29'0,"28"0,15 0,4 0,-6 0,-5-4,-9-3,-4 1,-6 2,-7 0,1 2,-3 1,-2 1,-3 0,-6 4,-13 3,-13 4,-7 1</inkml:trace>
  <inkml:trace contextRef="#ctx0" brushRef="#br0" timeOffset="-376.17">144 988,'39'0,"31"0,14-5,-3-1,-5 0,-11-4,-12 0,-10 2,-8 2,-4 2,-3 1,-2 2,0 1,-5-4,-1-2,2 0,-4 2</inkml:trace>
  <inkml:trace contextRef="#ctx0" brushRef="#br0" timeOffset="324.109">1274 564,'38'0,"23"0,5 0,-4 0,-7 0,-8 0,-8 0,-5 0,-4 0,-2 0,-2 0,1-4,0-3,-5 1</inkml:trace>
  <inkml:trace contextRef="#ctx0" brushRef="#br0" timeOffset="577.644">1725 367,'-9'38,"-9"33,0 8,2-4,4-6,4-9,4-10,2-9,6-7,3-4,-1-7</inkml:trace>
  <inkml:trace contextRef="#ctx0" brushRef="#br0" timeOffset="1130.366">2036 819,'22'-35,"1"1,2 0,2 2,0 1,2 1,2 2,0 1,27-17,-57 43,0 0,1 0,-1 0,1 0,-1 0,1 0,-1 0,1 0,-1 1,1-1,0 1,-1-1,1 1,0 0,-1-1,1 1,0 0,0 0,-1 0,1 1,0-1,0 0,-1 1,1-1,0 1,-1-1,1 1,-1 0,1-1,-1 1,1 0,-1 0,1 0,-1 0,0 1,0-1,1 0,-1 1,0-1,0 0,0 1,0-1,-1 1,1-1,0 1,-1 0,1-1,-1 1,1 0,-1-1,0 1,0 0,0 0,0-1,0 1,0 0,0 0,0 39,-1-35,1 0,-1 0,1-1,0 1,1 0,-1 0,1-1,0 1,1 0,0-1,-1 1,2-1,-1 1,2 1,-1-6,-1 0,1 0,0 0,0 0,0-1,0 0,0 1,0-1,0 0,0 0,0-1,0 1,0-1,0 1,0-1,0 0,-1 0,1 0,0-1,0 1,-1 0,1-1,-1 0,0 0,1 0,-1 0,0 0,0 0,0 0,0-1,1-1,5-4,227-187,-235 194,0 0,1 0,-1 0,1 0,-1 0,1 0,0 1,-1-1,1 0,0 0,0 0,-1 1,1-1,0 0,0 1,0-1,0 1,0-1,0 1,0 0,0-1,0 1,0 0,0-1,0 1,0 0,0 0,1 0,-1 0,0 0,0 0,0 1,0-1,0 0,0 1,0-1,0 0,0 1,0-1,0 1,0-1,0 1,0 0,-1-1,1 1,0 0,0 0,-1-1,1 1,0 0,-1 0,1 0,-1 0,1 0,-1 0,8 250,2-228,3-4</inkml:trace>
  <inkml:trace contextRef="#ctx0" brushRef="#br0" timeOffset="3130.152">342 0,'-25'14,"0"1,2 1,0 2,0 0,2 1,1 1,0 1,1 1,1 0,2 2,0 0,1 0,2 2,0-1,1 5,2 5,1 2,2-1,1 1,2 0,1 0,3 0,0 0,3 0,1 0,2 0,1 0,2-1,1-1,2 1,2-2,1 0,1 0,2-2,10 14,-19-34,0 0,0-1,1 0,1-1,-1 0,2-1,-1 0,1 0,1-1,0-1,0 0,0-1,0-1,1 0,0 0,0-1,1-1,-1-1,12 1,9 0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9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0,'-14'5,"-10"6,4 2,11-7,11-4,10-3,8-5,0-2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9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0,'-5'0,"-2"5,1 6,1 2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8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79,'-34'28,"2"2,1 2,1 0,2 2,1 1,2 1,-5 12,25-43,1 0,0 0,0 1,0-1,0 1,1 0,0 0,1 1,-1-1,1 1,0-1,1 1,-1-1,1 1,1 0,-1 0,1 0,0-1,1 1,0 0,0 0,0-1,1 1,0 0,0-1,0 0,1 1,0-1,1 0,-1-1,2 3,5 1,1 0,0-1,0 0,1-1,0 0,0-1,1 0,-1-1,1-1,0 0,1 0,-1-1,1-1,-1 0,1-1,0-1,0 0,-1-1,1 0,0-1,-1 0,1-1,-1-1,0 0,0-1,-1 0,1-1,-1-1,0 0,0-1,25-14,-1-1,-1-2,-1-1,24-26,-47 42,-1-1,-1 0,1-1,-2 0,1 0,-2-1,0 0,0 0,-1-1,-1 0,0 0,-1 0,-1-1,0 0,0-9,-3 17,0 0,0 0,-1-1,0 1,-1 0,1 0,-1 0,-1 0,1 1,-1-1,-1 1,1-1,-1 1,0 0,0 0,-1 1,1-1,-1 1,-1 0,1 0,-1 1,-2-2,-6-4,-1 1,0 0,0 1,-1 1,0 1,0 0,-1 1,-12-3,-61 0,53 11</inkml:trace>
  <inkml:trace contextRef="#ctx0" brushRef="#br0" timeOffset="355.08">0 333,'292'-109,"-290"108,-1-1,1 1,0 0,0 0,0-1,0 1,0 0,1 1,-1-1,0 0,0 0,1 1,-1 0,0-1,0 1,1 0,-1 0,0 0,1 0,-1 1,0-1,1 1,-1-1,0 1,0 0,0 0,0 0,0 0,0 0,0 0,0 1,0-1,0 1,0-1,-1 1,1 0,-1-1,1 1,-1 0,0 0,0 0,0 0,1 2,1 51,-3-46,0-1,0 0,1 0,-1 0,2 0,-1 0,1 0,1 0,-1 0,1-1,1 1,-1-1,3 3,-1-4,0 0,1 0,-1-1,1 0,0 0,1-1,-1 0,1 0,0 0,0-1,0 0,1 0,-1-1,0 0,1 0,0-1,-1 0,3 0,143-3,-127-1,0-1,0-1,0-2,-1 0,1-2,-2 0,8-6,-14 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6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28 116,'0'0,"-1"0,1 0,0 0,-1 0,1 0,-1 0,1 0,0 0,-1 0,1 0,0 0,-1 0,1 0,0-1,-1 1,1 0,0 0,-1 0,1-1,0 1,0 0,-1 0,1-1,0 1,0 0,-1 0,1-1,0 1,0 0,0-1,0 1,-1 0,1-1,0 1,0-1,0 1,-12 36,6 161,6-194,1 1,-1-1,1 1,0-1,0 1,0-1,0 0,0 0,1 0,-1 1,1-1,0-1,0 1,0 0,0 0,1-1,-1 1,1-1,0 0,-1 0,1 0,0 0,0 0,0-1,0 1,1-1,-1 0,0 0,1 0,-1 0,1 0,-1-1,0 0,1 0,-1 0,1 0,-1 0,1-1,-1 1,1-1,-1 0,0 0,1 0,-1-1,0 1,2-2,10-7,0-1,-1-1,0 0,-1-1,-1 0,0-1,8-12,7-6,-27 31,0 0,1 1,-1-1,1 0,-1 1,0-1,1 1,0-1,-1 1,1-1,-1 1,1-1,0 1,-1 0,1-1,-1 1,1 0,0-1,0 1,-1 0,1 0,0 0,0-1,-1 1,1 0,0 0,0 0,-1 0,1 1,0-1,0 0,-1 0,1 0,0 1,-1-1,1 0,0 0,-1 1,1-1,0 1,-1-1,1 1,-1-1,1 1,-1-1,1 1,-1-1,1 1,-1 0,1-1,-1 1,0 0,0-1,1 2,16 47,-13-36,-4-9,0-1,1 1,-1-1,1 1,0-1,0 0,0 1,1-1,-1 0,1 0,-1 0,1 0,0 0,1 0,-1-1,0 1,1-1,-1 1,1-1,0 0,0 0,0 0,0 0,0-1,0 1,0-1,0 0,1 0,-1 0,1 0,-1 0,0-1,1 0,-1 0,3 0,7-8,0-1,-1-1,0 0,0 0,-1-1,0-1,-1 0,-1 0,0-1,0 0,-1-1,-1 0,0 0,-1-1,1-4,-3 9,9-19,-1-1,-1 0,-2 0,-1-1,0-8,-6 27</inkml:trace>
  <inkml:trace contextRef="#ctx0" brushRef="#br0" timeOffset="703.439">762 342,'-103'136,"76"-93,22-34,17-31,119-167,-131 188,1 0,-1 0,0 0,1 0,-1 0,1 1,0-1,-1 0,1 0,0 0,-1 1,1-1,0 0,0 1,-1-1,1 1,0-1,0 1,0-1,0 1,0-1,0 1,0 0,0 0,0-1,0 1,0 0,0 0,0 0,0 0,0 0,0 0,0 1,0-1,0 0,0 0,0 1,0-1,0 1,-1-1,1 1,0-1,0 1,0-1,0 1,-1 0,1-1,0 1,-1 0,1 0,0-1,-1 1,1 0,-1 0,1 0,-1 0,0 0,8 62,-9-58,1 0,-1 0,1 1,0-1,0 0,1 0,0 0,0 0,0 1,0-1,1-1,0 1,0 0,0 0,0-1,1 1,0-1,0 1,0-1,0 0,1-1,0 1,-1-1,1 1,1-1,2 2,-1-6,-1 0,0 0,0-1,0 1,0-1,0 0,0-1,-1 1,1-1,-1 0,1 0,-1 0,0-1,0 1,-1-1,1 0,-1 0,0-1,0 1,0-1,-1 1,1-1,-1 0,0 0,0-3,49-113,-45 103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8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15 392,'-14'0,"21"0,26 0,168-28,42 28,-343-37,87 34,1-1,-1-1,1 0,1-1,-1 0,1-1,0 0,0-1,1 0,0-1,0 0,1 0,0-1,1 0,0-1,-1-3,1 1,1-1,0 1,1-1,1 0,1 0,-1-1,2 1,0-1,1 0,1 0,0 0,0-10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1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3,'3'-1,"0"0,1 1,-1 0,0 0,1 0,-1 0,0 1,1-1,-1 1,0 0,0-1,1 2,-1-1,0 0,0 1,0-1,-1 1,1 0,0 0,0 0,-1 0,0 1,1-1,-1 1,0-1,0 1,0 0,0-1,23 24,-1 1,-1 1,-1 1,-2 0,10 22,-6-13,2-1,1-1,2-1,1-2,10 7,177 160,5 2,13 66,-118-148,-35-51,-65-48,-8-9,0-1,0 0,1-1,1 0,0-1,0 0,1 0,0-1,3 1,34 13,-199-80,-109 24,102 35,178-19,115-52,194-153,-140 86,-164 122,-27 15,1 0,0 0,-1 1,1-1,0 0,0 0,-1 0,1 1,0-1,0 0,-1 0,1 1,0-1,0 0,0 1,-1-1,1 0,0 0,0 1,0-1,0 0,0 1,0-1,0 0,0 1,0-1,0 0,0 1,0-1,0 0,0 1,0-1,0 0,0 1,0-1,0 0,1 1,-1-1,0 0,0 1,0-1,1 0,-1 0,0 1,0-1,1 0,-1 0,0 1,0-1,1 0,-1 0,0 0,1 0,-1 0,0 1,-103 127,-44 191,139-295,13-28</inkml:trace>
  <inkml:trace contextRef="#ctx0" brushRef="#br0" timeOffset="12315.243">1723 1555,'0'-14,"-60"59,-2-3,-2-3,-17 6,-94 59,13-5,-15-1,-92 86,95-71,-58 17,50-32,98-50,155-131,-43-47,34-126,-36 200,9 84,35 69,-5 3,13 33,45 25,-122-158,0 1,0-1,0 1,0-1,0 1,0-1,0 1,-1 0,1 0,0-1,0 1,-1 0,1 0,0 0,-1 0,1 0,-1 0,1 0,-1 0,1 0,-1 0,0 0,1 0,-1 0,0 0,0 0,0 0,0 0,0 1,0-1,0 0,0 0,-1 0,1 0,0 0,-1 0,1 0,0 0,-1 0,1 0,-1 0,0 0,1 0,-1 0,0 0,0-1,1 1,-1 0,0-1,0 1,0 0,0-1,0 1,0-1,-16 3,-1 0,1-2,-1 0,1-1,-1-1,1 0,-1-2,1 0,-17-5,-26-3,-52 4,88 7</inkml:trace>
  <inkml:trace contextRef="#ctx0" brushRef="#br0" timeOffset="14544.648">396 1385,'2'27,"1"-1,1 1,1-1,1 0,2 0,0-1,2 0,11 21,-21-44,1 1,-1-1,1 0,0 0,0 0,0 0,0 0,0 0,0 0,1 0,-1 0,1 0,-1-1,1 1,0 0,-1-1,1 0,0 1,0-1,0 0,0 0,0 0,0 0,0-1,1 1,-1 0,0-1,0 1,1-1,-1 0,0 0,1 0,-1 0,0 0,0-1,1 1,-1-1,0 1,0-1,0 0,1 0,-1 0,0 0,0 0,0 0,-1-1,1 1,0-1,1 0,44-93,-46 94,1 0,-1 1,0-1,0 1,1 0,-1-1,0 1,1 0,-1 0,1-1,-1 1,0 0,1 1,-1-1,1 0,-1 0,0 0,1 1,-1-1,0 1,1-1,-1 1,0 0,0-1,0 1,1 0,-1 0,0 0,0 0,0 0,0 0,-1 0,1 0,0 0,0 0,-1 1,1-1,0 1,9 7,-8-6,1-1,-1 0,0 0,1 0,-1-1,1 1,0-1,0 1,-1-1,1 0,0 0,0 0,0 0,0-1,0 1,0-1,1 0,-1 0,0 0,0 0,0 0,0-1,0 1,0-1,0 0,0 0,0 0,0 0,-1-1,1 1,0-1,-1 0,1 1,-1-1,0 0,1 0,-1-1,0 1,0 0,0-1,-1 0,2-1,3-12,-1 0,0 0,-1 0,-1 0,-1-1,0 1,-1-1,-1 0,0 1,-2-1,-1-7,1-28,-16-72,1 45,16 73</inkml:trace>
  <inkml:trace contextRef="#ctx0" brushRef="#br0" timeOffset="15070.094">989 1215,'17'181,"-17"-178,0 0,0 0,0 0,0 0,0 1,1-1,0 0,-1 0,1 0,0 0,1 0,-1 0,0 0,1 0,0-1,-1 1,1 0,0-1,0 0,1 1,-1-1,0 0,1 0,0 0,-1 0,1-1,0 1,0-1,0 0,0 1,0-1,0-1,0 1,0 0,0-1,0 1,1-1,-1 0,0 0,0-1,0 1,3-1,1-3,0-1,0 0,-1-1,1 1,-1-1,-1 0,1-1,-1 1,0-1,0 0,0-2,6-10</inkml:trace>
  <inkml:trace contextRef="#ctx0" brushRef="#br0" timeOffset="15345.489">848 1442,'19'-20,"11"-5,1-4,0 3,-1 1,-1 5,0 1,0 4,-5 4</inkml:trace>
  <inkml:trace contextRef="#ctx0" brushRef="#br0" timeOffset="17483.955">340 1188,'-13'-7,"32"-7,-16 12,131-71,62-37,-77 37,-119 73,0 0,-1 0,1 0,-1 0,1 0,0 0,-1 0,1 0,0 0,-1 0,1 0,-1 0,1 0,0 0,-1 0,1 0,0 0,-1-1,1 1,0 0,-1 0,1 0,0-1,0 1,-1 0,1-1,0 1,0 0,-1 0,1-1,0 1,0 0,0-1,-1 1,1 0,0-1,0 1,0-1,0 1,0 0,0-1,0 1,0 0,0-1,0 1,0-1,0 1,0 0,0-1,0 1,1 0,-1-1,0 1,0 0,0-1,0 1,1 0,-1-1,0 1,0 0,1 0,-1-1,0 1,1 0,-1 0,0-1,0 1,1 0,-1 0,-39 5,25-3,4-1,0 0,-1 0,1-1,-1 0,1-1,0 0,-1-1,1 0,0-1,0 0,0 0,0-1,1 0,0-1,0 0,0 0,0-1,1-1,0 1,0-1,-2-3,-53-57,88 94,1-1,2-2,0 0,2-2,29 16,16 2,-75-38,1 0,-1 0,0 0,0 0,0 0,0 0,-1 0,1 0,0-1,-1 1,1 0,-1 0,0 0,0-1,1 1,-1 0,0 0,0-1,-1 1,1-1,0 1,0-1,-1 0,1 0,-1 1,1-1,-1 0,0 0,1 0,-1 0,0-1,0 1,0 0,1-1,-1 0,0 1,0-1,-2 0,-3 4,-283 188,265-166,26-19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7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27,'24'0,"18"0,6 0,0 0,-3 0,-5 0,-4 0,-4-4,-2-3,-2 1,0 2,-1 0,-4 2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27,'38'0,"27"0,8-5,-4-2,-10 1,-8 1,-15 1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26,'-18'57,"14"-30,1 0,1 0,2 0,0 0,2 1,1-1,1 0,2-1,0 1,2-1,8 18,-16-41,1 0,0 1,0-1,0 0,0 0,0 0,1 0,-1 0,1 0,0 0,0 0,0-1,0 1,1-1,-1 1,1-1,-1 0,1 0,0 0,0 0,0-1,0 1,0-1,0 0,0 1,0-2,0 1,1 0,-1-1,0 1,1-1,-1 0,1 0,-1 0,0 0,1-1,-1 0,2 0,9-9,-1 0,0-1,0-1,-1 0,-1 0,0-1,-1-1,0 0,-1 0,-1-1,0 0,4-13,11-14,50-77,-71 119,-1 0,1 1,0 0,-1-1,1 1,-1 0,1 0,-1 0,0 0,1 0,-1 0,0 0,0 0,1 0,-1 1,0-1,0 1,-1-1,1 0,0 1,0-1,-1 1,1 0,-1-1,1 1,-1 0,0-1,1 1,-1 0,0-1,0 1,0 0,-1 0,9 38,29 97,-34-131,-1-1,1 0,0 0,0-1,0 1,0-1,1 1,0-1,0 0,0 0,0-1,1 1,-1-1,1 0,0 0,0-1,0 0,0 1,1-2,-1 1,1 0,-1-1,2 0,-1-1,0 0,1-1,-1 1,0-1,0 0,0-1,0 0,-1 0,1 0,0 0,-1-1,1 0,-1 0,0-1,0 1,0-1,-1 0,1-1,-1 1,3-5,68-105,-64 92,-1-1,-1 0,0-1,-2 1,-1-2,-1 1,-1-1,-1 1,-1-1,-1-8,-2 27,0 6</inkml:trace>
  <inkml:trace contextRef="#ctx0" brushRef="#br0" timeOffset="611.435">1015 479,'-109'136,"169"-239,-46 80,-11 16,0 1,1-1,0 1,0 0,1 1,-1-1,1 1,0 0,1 0,-1 0,1 1,3-2,-8 6,1 0,0 0,-1 1,1-1,-1 1,1-1,-1 1,1-1,-1 1,1 0,-1 0,1 0,-1 0,0 0,0 0,1 0,-1 0,0 0,0 1,0-1,0 0,0 1,-1-1,1 1,0-1,-1 1,1-1,-1 1,1 0,-1-1,0 1,0-1,0 1,0 0,0-1,0 1,0 0,0-1,2 8,5 22,-6-23,0-1,0 1,1 0,0-1,0 1,0-1,1 1,1-1,-1 0,1 0,0-1,1 1,-1-1,1 0,1 0,-1-1,1 1,0-1,1 1,-2-6,-1-1,1 1,-1-1,1 1,-1-1,1-1,-1 1,1-1,-1 1,0-1,0 0,0-1,0 1,0-1,-1 0,1 0,-1 0,0 0,1 0,-1-1,-1 0,1 1,-1-1,1 0,-1 0,0 0,0-1,-1 1,1 0,-1-1,0 0,4-5,29-103,-28 96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0 365,'5'0,"11"0,7 0,5 0,3 0,0 0,0 0,-5-5,-2-1,-1 0,1-4,-4 0</inkml:trace>
  <inkml:trace contextRef="#ctx0" brushRef="#br0" timeOffset="987.906">621 54,'-18'85,"-21"161,38-222,-1-14,0 0,1-1,1 1,-1 0,1-1,1 1,0 0,1 0,0-1,0 1,1-1,0 0,0 0,1 0,0 0,1-1,0 1,6 6,-8-12,1-1,-1 0,1 0,-1 0,1 0,0-1,-1 0,1 1,0-2,0 1,0 0,0-1,0 1,0-1,0 0,0-1,0 1,0-1,0 1,0-1,0 0,0-1,0 1,-1-1,1 0,0 1,-1-2,1 1,-1 0,89-81,61-149,-152 310,8 30,-8-104,0-1,1 1,-1-1,1 1,-1-1,1 1,0-1,0 0,1 0,-1 0,1 0,-1-1,1 1,0 0,0-1,0 0,0 0,1 0,-1 0,0 0,1-1,-1 0,1 1,0-1,-1-1,1 1,2 0,5-4,-1 0,1 0,-1-1,1-1,-1 1,0-2,-1 1,1-2,-1 1,0-1,-1 0,0-1,0 0,0 0,-1-1,-1 0,1 0,-1-1,3-8,9-8,-2-1,0 0,-2-1,-2-1,0 0,-2-1,-1 0,-1 0,-2-1,-1 0,0-20,-4 27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288 113,'-5'-3,"-1"0,1 0,-1 1,0 0,0 0,0 0,0 1,-1 0,1 0,0 0,-1 1,1 0,0 0,0 1,-1 0,1 0,0 0,0 1,0-1,0 2,0-1,0 1,1-1,-1 2,1-1,0 1,0-1,-4 5,-2 2,1 0,1 1,0 0,0 1,1 0,0 0,1 1,1 0,0 0,1 0,0 1,1 0,-2 13,3-20,1 0,0 0,1 0,0 1,0-1,0 0,1 1,0-1,1 0,0 0,0 1,0-1,1 0,0 0,0 0,1 0,-1 0,2-1,-1 1,1-1,0 0,0 0,1 0,0-1,0 1,0-1,0-1,1 1,0-1,0 1,0-2,1 1,-1-1,1 0,6 2,-4-3,-1-1,0 0,0 0,1-1,-1 0,0-1,1 0,-1 0,0-1,0 0,5-2,6-3</inkml:trace>
  <inkml:trace contextRef="#ctx0" brushRef="#br0" timeOffset="377.685">571 254,'0'-4,"1"3,-1 0,1 1,-1-1,1 0,-1 0,0 0,1 1,-1-1,0 0,0 0,1 0,-1 0,0 0,0 0,0 0,0 0,0 0,0 1,0-1,-1 0,1 0,0 0,0 0,-1 0,1 0,0 1,-1-1,1 0,-1 0,1 1,-1-1,0 0,1 0,-1 1,0-1,1 1,-1-1,0 1,0-1,1 1,-1-1,0 1,0 0,0-1,0 1,0 0,1 0,-1-1,0 1,0 0,0 0,0 0,0 0,0 0,0 1,0-1,0 0,0 1,-7 6,0 1,1 0,0 1,1 0,-1 0,2 0,-1 1,2 0,-1 0,1 0,1 1,0-1,0 1,1 0,0 0,1 0,0 2,1-8,0 0,1 0,-1 0,1 0,0 0,1 0,-1 0,1-1,0 1,0 0,0-1,1 1,0-1,-1 0,1 0,1 0,-1 0,1-1,-1 1,1-1,0 0,0 0,1 0,-1-1,1 1,-1-1,1 0,0 0,0-1,-1 1,1-1,0 0,0-1,0 1,1-1,-1 0,0 0,0-1,6 0,0-1,0 0,-1-1,0 0,1 0,-1-2,0 1,-1-1,1 0,-1-1,0 0,0-1,-1 0,0 0,0 0,-1-1,1-1,-2 1,5-8,25-25,-28 36,-1-1,0 0,0-1,-1 1,0-1,0 0,0-1,-1 1,0-1,-1 0,0 0,0-1,0 0,-1 1,-1-1,1 0,-2 0,1 0,-1 0,0-1,-1 1,0 0,-1 0,0-1,0 1,-1 0,-1-5,-2 9,0 1,0 0,0 0,-1 0,1 0,-1 1,0 0,0 0,0 0,-1 1,1 0,0 0,-1 1,1 0,-1 0,0 0,1 1,-1 0,0 0,1 1,-1 0,0 0,1 0,-1 1,1 0,0 0,0 1,0 0,-4 2,-3 1,0 0,0 1,1 0,0 1,1 0,0 1,0 0,-3 4,-4 8</inkml:trace>
  <inkml:trace contextRef="#ctx0" brushRef="#br0" timeOffset="828.789">1333 57,'-33'16,"6"-5,1 2,1 1,0 1,1 1,0 1,2 1,-19 18,40-35,-1 0,1 0,0 0,-1 0,1 0,0 0,-1 0,1 0,0 0,0 1,0-1,0 1,0-1,0 0,1 1,-1-1,0 1,1 0,-1-1,1 1,0 0,-1-1,1 1,0 0,0-1,0 1,0 0,0-1,1 1,-1 0,0-1,1 1,-1-1,1 1,0 0,-1-1,1 1,0-1,0 0,0 1,0-1,0 0,0 1,1-1,-1 0,0 0,1 0,-1 0,0 0,1-1,-1 1,1 0,-1 0,1-1,1 1,57 13,-53-14,1 1,-1 0,0 0,1 1,-1-1,0 2,0-1,0 1,0 0,0 0,0 1,-1 0,0 0,0 1,0 0,0 0,-1 0,0 0,0 1,1 1,-5-5,0 1,-1-1,1 1,0-1,-1 0,1 1,-1-1,0 1,0-1,0 1,0-1,0 1,-1-1,1 1,-1-1,0 1,1-1,-1 0,0 1,0-1,-1 0,1 0,0 0,-1 0,1 0,-1 0,0 0,0 0,1-1,-1 1,0-1,-1 1,1-1,0 0,0 0,-2 1,-88 28,34-26,33-3</inkml:trace>
  <inkml:trace contextRef="#ctx0" brushRef="#br0" timeOffset="1246.785">1840 0,'-207'303,"203"-298,1-1,-1 1,1-1,0 1,0 0,0 0,1 0,0 1,0-1,0 1,1-1,0 1,0-1,0 1,1 0,-1 0,2-1,-1 1,0 0,1-1,0 1,1 0,-1-1,1 1,0-1,0 0,1 0,-1 0,1 0,0 0,1 0,-1-1,4 4,1-4,0 1,0-1,1-1,0 1,0-1,0-1,0 0,0 0,1-1,-1 0,0-1,1 1,-1-2,0 0,1 0,-1 0,0-1,0-1,0 1,0-2,0 1,-1-1,1 0,-1-1,0 0,4-4,146-140,-151 143,0 0,0-1,-1 0,0 0,0 0,-1-1,0 0,0 0,-1 0,0-1,0 1,-1-1,0 0,0 0,-1 0,0-1,-1 1,0 0,-1-1,0 1,0 0,-2-8,1 14,-1 0,1 1,-1-1,0 0,0 1,0-1,-1 1,1-1,0 1,-1 0,1 0,-1 0,0 1,0-1,0 0,0 1,0 0,0 0,0 0,0 0,0 0,-1 1,1-1,0 1,0 0,-1 0,1 0,0 0,-96 16,88-13,-14 3</inkml:trace>
  <inkml:trace contextRef="#ctx0" brushRef="#br0" timeOffset="1613.675">1699 225,'5'3,"0"0,0-1,0 0,0 0,0 0,0-1,0 1,1-1,-1 0,0-1,1 1,-1-1,1 0,-1-1,0 1,1-1,-1 0,0-1,1 1,0-1,21-3,-19 4,-1-1,0 1,0 1,1-1,-1 1,1 1,-1-1,0 1,0 1,1-1,-1 1,0 0,0 1,-1 0,1 0,0 0,-1 1,0 0,0 0,0 0,4 5,-5-5,1 0,0 0,0 0,0-1,1 1,-1-2,1 1,0-1,0 0,-1 0,1 0,1-1,-1-1,0 1,0-1,0 0,0 0,0-1,0 0,0-1,0 1,0-1,0-1,0 1,-1-1,5-3,14-5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7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279 254,'40'-17,"-55"12,-156 51,172-46,0 1,-1-1,1 0,0 1,0-1,0 1,0-1,-1 1,1-1,0 1,-1 0,1-1,0 1,-1 0,1 0,-1 0,1-1,-1 1,1 0,-1 0,0 0,1 0,-1 0,0 0,0-1,0 1,0 0,1 0,-1 0,0 0,-1 0,1 0,0 0,0 0,0 0,-1 0,1 0,0 0,-1-1,1 1,-1 0,1 0,-1 0,1-1,-1 1,1 0,-1 0,0-1,0 1,1-1,-1 1,0-1,0 1,1-1,-1 1,0-1,0 0,0 1,0-1,0 0,0 0,0 1,0-1,0 0,0 0,0 0,1 0,-1-1,0 1,26 9,-23-9,0 0,-1 0,1 0,0 0,0 0,-1 0,1 0,0 1,0-1,-1 1,1-1,0 1,-1-1,1 1,-1 0,1 0,-1 0,1 0,-1 0,0 0,1 0,-1 1,0-1,0 0,0 1,0-1,0 1,0-1,0 1,-1-1,1 1,0 0,-1-1,1 1,-1 0,0 0,1-1,-1 1,0 0,0 0,0-1,-1 1,1 0,0 0,-1-1,1 1,-1 0,1-1,-82 74,57-58,12-7,8-8,1 1,-1-1,1 1,-1 0,1 0,0 0,0 1,0-1,1 1,-1 0,1 0,0 0,0 1,1-1,-1 1,1-1,0 1,0 0,0 0,1 0,0 0,0 0,0 1,0 2,5-3,0-1,1 0,-1 1,1-2,0 1,0 0,0-1,1 0,-1 0,1-1,-1 1,1-1,0 0,0-1,0 0,0 0,0 0,3 0,5 2,1-1,-1 0,1-1,-1 0,1-1,-1-1,1 0,-1-1,0-1,1 0,-1-1,0-1,18-19,-22 9</inkml:trace>
  <inkml:trace contextRef="#ctx0" brushRef="#br0" timeOffset="372.917">223 0,'-1'327,"-25"-78,-5 23,31-248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75,'29'0,"19"-4,6-3,-1 1,-5 2,-6 0,-5-3,-4 0,-3 0,-2 2,0-3,-1 0,-5 1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40,'29'0,"28"-5,10-6,-2-2,-12 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115 118,'-4'1,"1"1,-1 0,1 0,0 0,-1 0,1 0,0 1,0-1,1 1,-1 0,0 0,1 0,0 0,0 0,0 1,0-1,0 1,1-1,-2 4,2-5,-48 176,39-82,10-93,0-1,0 1,0-1,1 1,-1 0,1-1,0 1,0-1,0 1,0-1,0 0,0 1,1-1,-1 0,1 0,0 0,-1 0,1 0,0 0,0 0,0-1,0 1,1-1,-1 1,0-1,1 0,-1 0,0 0,1 0,0-1,-1 1,1-1,2 1,3-2,-1-1,1 0,0 0,0-1,-1 1,1-2,-1 1,0-1,0 0,0-1,-1 0,0 0,1 0,4-6,-6 7,162-154,-166 157,0 0,0 0,0 0,0 0,0 0,0 0,0 0,0 1,0-1,1 0,-1 0,0 1,0-1,1 1,-1-1,0 1,1 0,-1 0,0-1,1 1,-1 0,1 0,-1 0,0 0,1 1,-1-1,0 0,1 1,-1-1,0 0,1 1,-1 0,0-1,0 1,1 0,-1-1,0 1,0 0,0 0,0 0,0 0,0 0,0 0,-1 0,1 1,0-1,-1 0,1 0,0 1,-1-1,0 0,1 1,-1-1,0 0,0 1,1-1,0 66,-2-60,0 0,0 1,1-1,0 0,1 0,-1 1,1-1,1 0,-1 0,1 0,1 0,-1 0,1-1,0 1,2 1,-3-6,-1 0,1 0,0-1,0 1,0-1,0 0,0 1,0-1,1 0,-1 0,0-1,1 1,-1 0,0-1,1 1,-1-1,1 0,-1 0,1 0,-1 0,0 0,1 0,-1-1,1 1,-1-1,0 0,1 0,-1 0,0 0,0 0,0 0,1 0,-1-1,-1 1,2-1,63-61,-33 18,-3-1,-1-1,-2-1,4-15,35-108,-60 160</inkml:trace>
  <inkml:trace contextRef="#ctx0" brushRef="#br0" timeOffset="462.63">1018 343,'-35'87,"27"-71,0 0,1 0,1 0,1 1,0-1,2 1,-1 1,2-1,0 0,1 13,3-26,-1 0,1 0,0 0,0-1,0 1,1-1,-1 0,1 1,0-1,0 0,0 0,0-1,0 1,0-1,1 0,-1 1,1-2,0 1,0 0,0-1,0 1,0-1,0 0,0-1,0 1,0-1,0 1,0-1,0-1,1 1,-1 0,0-1,0 0,0 0,0 0,0-1,0 1,0-1,16-6</inkml:trace>
  <inkml:trace contextRef="#ctx0" brushRef="#br0" timeOffset="730.96">821 485,'19'0,"16"-5,7-2,1 1,-2 1,-3 1,-9-2,-8-2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0 482,'5'0,"16"0,9 0,9 0,2 0,0 0,-3 0,-2 0,-4 0,-1 0,-7 0</inkml:trace>
  <inkml:trace contextRef="#ctx0" brushRef="#br0" timeOffset="748.146">592 200,'-15'25,"0"0,2 2,1-1,1 2,2-1,0 2,0 6,8-31,0 1,0 0,1 0,-1 0,1 0,0 0,0 0,0-1,1 1,0 0,0 0,0 0,1-1,-1 1,1 0,0-1,0 0,1 1,0-1,-1 0,1 0,0-1,1 1,-1 0,1-1,0 0,-1 0,1 0,1 0,-1-1,0 0,1 0,-1 0,1 0,-1 0,1-1,0 0,0 0,0-1,-1 1,1-1,0 0,2 0,8-3,0-1,-1-1,1 0,-1-1,0 0,-1-1,1-1,-1 0,-1-1,0 0,4-4,21-14,70-65,-106 91,0 0,0 0,0 0,-1 0,1 1,0-1,0 0,1 1,-1-1,0 1,0-1,0 1,0-1,0 1,1 0,-1 0,0 0,0-1,0 1,1 0,-1 1,0-1,0 0,1 0,-1 0,0 1,0-1,0 0,0 1,0-1,1 1,-1 0,0-1,0 1,0 0,-1 0,1-1,0 1,0 0,0 0,0 0,-1 0,1 0,-1 0,1 0,0 1,-1-1,0 0,1 0,13 64,-13-56,-1-4,0 1,1-1,0 0,0 1,0-1,1 0,0 0,0 0,0 0,1 0,-1 0,1-1,0 1,0-1,1 0,-1 0,1 0,0 0,0-1,1 1,-1-1,1 0,-1-1,1 1,0-1,0 0,0 0,0 0,0-1,1 1,-1-1,0-1,1 1,-1-1,0 0,5 0,6-3,-1-1,0-1,0 0,0-1,-1-1,0 0,0 0,-1-2,0 0,0 0,-1-1,0-1,-1 0,0 0,-1-1,0 0,-1-1,0 0,2-6,-6 8,1 1,-1-1,-1-1,0 1,-1-1,0 1,0-1,-1 0,-1 0,0 0,-1 0,-1-9,1-3</inkml:trace>
  <inkml:trace contextRef="#ctx0" brushRef="#br0" timeOffset="2181.15">1975 256,'1'-1,"0"0,-1-1,0 1,1 0,-1-1,0 1,0 0,0-1,0 1,0 0,0-1,0 1,0 0,0-1,-1 1,1 0,-1-1,1 1,-1 0,1 0,-1 0,0-1,1 1,-1 0,0 0,0 0,0 0,0 0,0 0,0 0,0 1,0-1,0 0,0 1,-1-1,1 0,0 1,0-1,-1 1,1 0,0 0,-1-1,1 1,0 0,-1 0,1 0,0 0,-1 0,1 1,0-1,-1 0,1 1,0-1,-1 0,1 1,0 0,0-1,0 1,0 0,-1 0,1-1,0 1,0 0,0 0,1 0,-2 1,-15 6,0 0,1 1,0 1,1 0,0 1,0 1,1 0,-5 7,17-18,1 0,0 1,-1-1,1 0,0 0,0 1,0-1,0 1,0-1,0 1,1-1,-1 1,0 0,1-1,-1 1,1 0,0-1,-1 1,1 0,0 0,0-1,0 1,0 0,1 0,-1-1,0 1,1 0,-1-1,1 1,0 0,-1-1,1 1,0-1,0 1,0-1,0 1,0-1,0 0,1 0,-1 1,0-1,1 0,-1 0,0 0,1 0,-1-1,1 1,0 0,-1-1,1 1,0-1,-1 1,1-1,0 0,0 0,0 1,44 2,-43-4,1 0,0 1,-1-1,1 1,-1 0,1 0,0 0,-1 0,1 1,-1 0,1-1,0 1,-1 1,0-1,1 0,-1 1,0 0,0-1,0 1,0 1,0-1,0 0,0 1,-1-1,0 1,1 0,-1 0,0 0,0 0,0 0,-1 0,1 1,0 2,-2 3,-1 1,0-1,-1 1,0-1,0 0,-1 0,-1 0,1 0,-1-1,-1 1,1-1,-1 0,-1-1,0 1,0-1,0 0,-1 0,0-1,0 0,0 0,-1-1,-7 4,-24 26,34-29,0-1,-1 0,0 0,0 0,-1-1,1 0,-1 0,0-1,0 0,0 0,0-1,0 1,-1-1,1-1,-1 0,0 0,-2 0,0-6</inkml:trace>
  <inkml:trace contextRef="#ctx0" brushRef="#br0" timeOffset="2434.576">2314 340,'-15'34,"-8"16,-2 3,4-11,11-13,6-11</inkml:trace>
  <inkml:trace contextRef="#ctx0" brushRef="#br0" timeOffset="2983.174">2370 680,'306'-368,"-260"322,-45 47,0 0,1 0,-1-1,0 1,0 1,0-1,0 0,0 0,0 0,0 1,0-1,0 0,-1 1,1-1,-1 1,1-1,-1 0,1 1,-1-1,0 1,0 0,1-1,-1 1,0-1,-1 1,1-1,0 2,0-1,4 198,-3-196,0-1,0 1,1-1,-1 1,1-1,0 0,0 0,1 0,-1 0,0 0,1 0,0-1,0 1,0-1,0 0,0 1,0-2,0 1,1 0,-1-1,1 1,-1-1,1 0,0 0,-1 0,1-1,0 0,0 1,-1-1,1 0,0-1,0 1,-1-1,1 1,0-1,-1 0,1-1,-1 1,1-1,-1 1,0-1,1 0,-1 0,0 0,1-2,19-13,-1-2,-1-1,0 0,-1-2,-2 0,12-19,45-119,-51 81,-15 61</inkml:trace>
  <inkml:trace contextRef="#ctx0" brushRef="#br0" timeOffset="6463.145">3754 59,'-8'-2,"0"0,1 1,-1 0,0 0,0 1,0 0,0 0,0 1,1 0,-1 0,0 1,0 0,1 0,0 1,-1 0,1 0,0 1,0 0,1 0,-1 0,1 1,0 0,0 0,0 1,1 0,-1 1,-4 4,0 1,1 0,1 1,0 0,0 0,1 1,1 0,1 0,0 0,0 1,1-1,1 1,0 3,1 3,1 0,0 0,2 0,0 0,1 0,4 16,-4-31,-1 0,1-1,0 1,0 0,1-1,0 1,0-1,0 1,0-1,1-1,0 1,0 0,1-1,-1 0,1 0,0 0,0 0,0-1,0 0,1 0,-1 0,1-1,0 0,-1 0,1 0,8-2,-1 0,0-1,1 0,-1-1,0 0,0-1,0-1,0 0,-1-1,0 0,0-1,0 0,0-1,-1 0,0-1,9-8,2 1,0-1,-2 0,1-2,-2-1,0 0,-2-1,0-1,-1-1,-1 0,-1-1,-1-1,-1 0,-1 0,-1-4,-8 22,0 0,-1-1,1 1,-2-1,1 1,-1 0,0-1,0 1,-1-1,0 1,0-1,0 1,-1 0,0 0,0 0,0 0,-1 0,0 0,0 1,-1-1,0 1,1 0,-2 0,1 0,-1 0,1 1,-1 0,0 0,-1 0,1 1,-1 0,1 0,-1 0,0 0,0 1,-7-1,-116-2,89 12</inkml:trace>
  <inkml:trace contextRef="#ctx0" brushRef="#br0" timeOffset="6850.225">3387 426,'32'-19,"2"2,0 1,1 2,1 1,8 0,25-10,32-14,-99 37,0 0,0 0,0 0,0 0,0 0,-1 0,1 0,0 1,0-1,0 1,-1 0,1-1,0 1,-1 0,1 0,0 0,-1 0,1 0,-1 0,0 1,1-1,-1 0,0 1,0-1,0 1,0-1,0 1,0 0,0-1,0 1,-1 0,1-1,-1 1,1 0,-1 0,0 0,0 0,10 19,-6-16,0 0,1 0,-1 0,1 0,0-1,0 0,0 0,1 0,-1-1,1 0,0 0,0 0,0-1,1 0,-1 0,0 0,1-1,-1 0,1 0,-1-1,1 0,0 0,-1 0,1-1,-1 0,1 0,-1-1,6-1,13-4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42,'15'0,"9"0,5 0,3 0,1-5,-1-1,-1 0,-1 1,0 1,-6-2,-2-2,-5 6,-5 4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23,'39'0,"26"-5,12-1,-2 0,-14 1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27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2138 396,'-38'0,"0"1,0 2,0 2,1 2,-11 3,-322 76,104-26,265-60,0-1,-1 1,1 0,0 0,-1 0,1 0,0 0,-1 0,1 1,0-1,0 0,-1 0,1 1,0-1,0 1,-1 0,1-1,0 1,0 0,0-1,0 1,0 0,0 0,0 0,0 0,0 0,1 0,-1 0,0 0,1 1,-1-1,0 0,1 0,0 0,-1 1,1-1,0 0,-1 1,1-1,0 0,0 1,0-1,0 0,1 1,-1-1,0 0,0 0,1 1,-1-1,1 0,-1 0,1 1,-1-1,1 0,0 0,0 0,0 0,-1 0,1 0,1 0,9 5,0-1,1-1,0 0,0 0,0-1,1-1,-1 0,0 0,1-2,-1 1,10-2,53 5,118 18,-180-22,-1 0,0 1,0 0,0 1,0 0,0 1,0 0,0 1,-1 0,0 1,0 1,0-1,-1 2,1-1,-10-5,0 0,-1 1,1-1,0 0,0 0,-1 0,1 0,0 1,-1-1,1 0,-1 0,0 1,1-1,-1 1,0-1,0 0,0 1,0-1,0 0,0 1,0-1,-1 0,1 1,0-1,-1 0,1 1,-1-1,1 0,-1 0,0 1,1-1,-1 0,0 0,0 0,0 0,0 0,0 0,0 0,0-1,-1 2,-48 31,47-31,-373 176,65-15,253-112,57-50,0 0,0 0,0 0,0 0,0 0,0 0,0 1,0-1,0 0,1 1,-1-1,0 0,1 1,0-1,-1 1,1-1,0 1,-1-1,1 1,0-1,0 1,0-1,0 1,1-1,-1 0,0 1,1-1,-1 1,0-1,1 1,0-1,-1 0,1 1,0-1,0 0,0 0,0 0,0 1,0-1,0 0,0 0,0 0,0-1,1 1,-1 0,0 0,2 0,9 3,1-1,0 0,0-1,0-1,0 0,1 0,-1-2,0 1,10-3,15 1,305-1,-128-26,-188 28,-3 1</inkml:trace>
  <inkml:trace contextRef="#ctx0" brushRef="#br0" timeOffset="1884.645">952 0,'-35'8,"1"1,-1 2,2 1,-1 2,2 1,0 2,1 1,0 1,2 2,0 1,2 1,-21 22,13 0,3 2,2 1,1 1,3 2,2 0,3 2,-12 44,27-77,1 0,1 0,1 1,1-1,0 1,2 0,1-1,0 1,1-1,1 1,2-1,0 0,0 0,5 6,24 19,-60-75,8 14,0 2,-1 0,-1 0,-1 2,1 0,-2 2,-18-7,-91-27,150 30,453-153,-471 166,-1 1,1-1,-1 0,1 1,-1-1,1 0,0 1,-1-1,1 1,0-1,0 1,-1-1,1 1,0-1,0 1,0 0,0-1,-1 1,1 0,0 0,0 0,0 0,0 0,0 0,0 0,0 0,0 0,-1 0,1 0,0 1,0-1,0 0,0 1,-1-1,1 0,0 1,0-1,0 1,-1-1,1 1,0 0,-1-1,1 1,-1 0,1-1,-1 1,1 0,-1 0,1 0,-1-1,0 1,1 0,-1 0,0 0,0 0,1 0,-1-1,0 2,-109 115,66-78,35-34,0 1,0 1,0 0,1 0,0 0,1 0,0 1,0 0,0 1,1 0,0-1,1 1,0 1,-1 4,4 4</inkml:trace>
  <inkml:trace contextRef="#ctx0" brushRef="#br0" timeOffset="3363.502">2674 650,'-159'238,"-52"62,173-262,44-56,45-78,5 2,4 3,4 3,68-73,-68 94,-64 67,1-1,0 1,-1 0,1-1,-1 1,1-1,0 1,0 0,-1 0,1 0,0-1,0 1,-1 0,1 0,0 0,0 0,-1 0,1 0,0 0,0 0,-1 1,1-1,0 0,-1 0,1 1,0-1,-1 0,1 1,0-1,-1 1,1-1,0 1,-1-1,1 1,-1-1,1 1,-1-1,0 1,1 0,-1-1,1 1,-1 0,0-1,0 1,1 0,-1 0,0-1,0 1,0 0,0 0,0 0,6 43,-6-42,-1 33,-1-1,-2 1,-2-1,-1 0,-2 3,-16 91,-3 24,29-153,-1 1,1-1,0 1,-1 0,1-1,0 1,-1 0,1-1,0 1,-1 0,1 0,0-1,0 1,0 0,-1 0,1 0,0 0,0 0,-1 0,1 1,0-1,0 0,-1 0,1 0,0 1,0-1,-1 0,1 1,0-1,-1 1,1-1,-1 1,1-1,0 1,-1-1,1 1,-1-1,0 1,1 0,-1-1,1 1,-1 0,0-1,1 1,-1 0,0 0,0-1,0 1,0 0,1 0,-1-1,0 1,0 0,-1 0,1 0,0-1,0 1,0 0,0 0,-1-1,1 1,0 0,-1-1,1 1,141-213,135-203,-226 344,-50 71,0 1,-1-1,1 0,0 0,0 1,0-1,0 0,-1 1,1-1,0 0,0 1,0-1,0 0,0 1,0-1,0 0,0 1,0-1,0 1,0-1,0 0,0 1,0-1,0 0,0 1,0-1,0 0,1 1,-1-1,0 0,0 1,0-1,1 0,-1 0,0 1,0-1,1 0,-1 0,0 1,0-1,1 0,-1 0,0 0,1 0,-1 1,0-1,1 0,-1 0,0 0,1 0,-1 0,1 0,-1 0,0 0,1 0,-1 0,0 0,1 0,-1 0,0 0,1 0,-1 0,0-1,1 1,-1 0,0 0,1 0,-1-1,0 1,-3 32,-91 344,57-177,26-63,11-136</inkml:trace>
  <inkml:trace contextRef="#ctx0" brushRef="#br0" timeOffset="4600.792">3351 1129,'0'24,"-4"17,-3 7,1 1,1-10</inkml:trace>
  <inkml:trace contextRef="#ctx0" brushRef="#br0" timeOffset="5121.466">3295 1101,'51'-21,"-42"16,0 1,0 0,0 0,1 1,-1 0,1 1,0 0,0 0,0 1,0 0,0 1,0 0,4 1,-12 0,0-1,0 1,0-1,-1 1,1 0,0-1,0 1,0 0,-1 1,1-1,0 0,-1 0,1 1,-1-1,0 1,1-1,-1 1,0-1,0 1,0 0,0 0,0-1,0 1,-1 0,1 0,-1 0,1 0,-1 0,0 0,0 0,1 0,-1 0,-1 0,1 0,0 0,0 0,-1 0,-30 69,-4-6,35-63,-1 0,1-1,0 1,0 0,0 0,0 0,0-1,0 1,0 0,0 0,1-1,-1 1,1 0,-1-1,1 1,0 0,0-1,0 1,0-1,0 1,0-1,0 1,0-1,0 0,1 0,-1 0,1 1,-1-1,0 0,1-1,0 1,-1 0,1 0,0-1,-1 1,1-1,0 1,0-1,1 0,10 4,50 18,-61-21,-1 0,0 0,0-1,0 1,0 0,0 0,0 1,0-1,0 0,0 0,0 0,-1 1,1-1,0 0,-1 0,1 1,-1-1,1 1,-1-1,0 1,0-1,0 0,0 1,0-1,0 1,0-1,0 1,0-1,-1 1,1-1,-1 0,1 1,-1-1,1 0,-1 1,0-1,1 0,-1 0,0 0,0 0,0 1,0-1,-7 7,1 0,-1 0,0 0,-1-1,0-1,0 1,0-1,-1-1,0 0,0 0,0-1,0 0,-11 2,-31-3,33-8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4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78,'-1'43,"13"169,-4-158,-2 0,-3 0,-2 0,-2 4,1-21,-29 189,23-175,0-33</inkml:trace>
  <inkml:trace contextRef="#ctx0" brushRef="#br0" timeOffset="482.244">1 1009,'255'-17,"224"-68,-309 73,-125 2,-27 4</inkml:trace>
  <inkml:trace contextRef="#ctx0" brushRef="#br0" timeOffset="1066.955">28 78,'193'-5,"-1"-8,48-15,-13 5,-221 21,-1 0,1 1,0 0,0 0,0 0,-1 0,1 1,0 0,0 0,0 1,0 0,0 0,0 0,0 0,-1 1,1 0,-1 0,1 1,-1 0,0 0,0 0,0 0,0 1,-1 0,3 2,4 8</inkml:trace>
  <inkml:trace contextRef="#ctx0" brushRef="#br0" timeOffset="1405.508">1213 558,'0'38,"0"23,-4 5,-3-3,1-8,2-9,0-6,7-11,2-6,5-6,2-6</inkml:trace>
  <inkml:trace contextRef="#ctx0" brushRef="#br0" timeOffset="1914.478">1186 614,'201'-25,"-200"25,1-1,0 0,0 1,0-1,0 1,0 0,0-1,0 1,0 0,0 0,0 0,-1 1,1-1,0 0,0 1,0-1,0 1,0 0,0-1,-1 1,1 0,0 0,-1 0,1 0,-1 1,1-1,-1 0,1 1,-1-1,0 1,0-1,0 1,0 0,0-1,0 1,0 0,0 0,-1 0,1 0,-1-1,1 1,-1 0,0 0,0 0,0 0,0 0,0 0,0 0,0 0,-1 0,1 0,-1 0,1-1,-1 1,0 0,0 0,0 0,0 0,-33 37,31-37,1-1,-1 1,0 0,1 0,-1 0,1 1,0-1,0 0,0 1,0 0,0-1,0 1,1 0,-1 0,1 0,0 0,0 0,0 0,0 0,1 0,-1 1,1-1,0 0,0 0,0 1,0-1,0 0,1 0,0 0,-1 1,1-1,0 0,1 0,-1 0,0 0,1-1,0 1,31 35,-30-36,1 0,-1 0,1 1,-1 0,0 0,0 0,0 0,0 0,-1 0,1 1,-1-1,0 1,0 0,0-1,0 1,-1 0,1 0,-1 0,0 1,-1-1,1 0,-1 0,1 0,-1 1,-1-1,1 0,0 0,-1 0,0 1,0-1,0 0,-1 0,1 0,-3 2,0 0,-1 0,-1-1,1 0,-1 0,0 0,0-1,0 0,-1 0,1-1,-1 1,0-1,0-1,0 0,-1 0,1 0,0-1,-1 1,1-2,-1 1,1-1,-3-1,-9-7,6-4</inkml:trace>
  <inkml:trace contextRef="#ctx0" brushRef="#br0" timeOffset="2403.393">2258 134,'-49'20,"2"3,1 1,0 2,2 2,2 2,0 2,-17 19,48-43,1 0,0 1,0 0,1 0,0 1,1 1,0-1,1 1,0 1,1-1,0 1,1 0,0 1,1-1,0 1,1 0,0 0,2 0,-1 0,1 0,1 1,0-1,1 0,1 0,0 0,0 0,4 9,-3-15,1 0,0 0,1 0,-1 0,1-1,0 0,1 0,0 0,0-1,0 1,0-1,1-1,0 1,0-1,0-1,0 1,1-1,-1 0,1-1,0 0,0 0,0 0,0-1,0-1,0 1,0-1,8-1,36-3,-1-2,1-2,-1-2,-1-2,0-3,-1-2,-1-2,0-2,41-25,-58 30,-1-2,-1 0,-1-2,-1-1,22-21,-41 34,0 0,0-1,-1 0,-1 0,1-1,-1 1,-1-1,0-1,0 1,-1-1,0 0,-1 0,-1 0,1 0,-2-1,1 1,-2 0,1-1,-2-3,0 7,0 0,-1 0,0 0,-1 0,1 0,-2 0,1 1,-1 0,0-1,0 1,-1 1,0-1,0 1,-1 0,0 0,0 0,0 1,0 0,-1 0,0 0,0 1,-1 0,-2 0,-11-6,-1 1,-1 1,0 2,0 0,0 1,0 1,-14 1,3 0,0 1,0 2,0 2,1 1,-1 1,0 2,1 2,0 0,1 3,-19 8,10 2</inkml:trace>
  <inkml:trace contextRef="#ctx0" brushRef="#br0" timeOffset="2816.271">1891 530,'42'-30,"1"1,1 3,1 1,2 3,7-2,-50 22,0 0,1 0,-1 0,0 0,1 1,-1 0,0 0,1 0,0 0,-1 1,1-1,-1 1,1 0,0 1,-1-1,1 1,-1 0,1 0,-1 0,0 1,1-1,-1 1,0 0,0 1,0-1,0 1,0-1,-1 1,4 4,23 39,-27-39,0-1,0 0,1 0,0 0,0-1,0 1,1-1,-1 0,1 0,1-1,-1 1,1-1,-1 0,1-1,0 1,1-1,-1 0,0-1,1 0,8 1,0-1,0-1,-1 0,1-1,0-1,0 0,0-1,-1 0,1-2,-1 0,6-2,28-4,-26 8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54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29 284,'55'-18,"116"-5,-102 7,-38 8,-1 0,2 3,-1 1,0 1,1 1,23 3,-20 10,-29-5</inkml:trace>
  <inkml:trace contextRef="#ctx0" brushRef="#br0" timeOffset="249.096">1 424,'38'-4,"32"-3,9 1,0 2,-7-5,-13 1,-10 0,-10 3,-6 1,-4 2,-2 1,0 1,-6 0</inkml:trace>
  <inkml:trace contextRef="#ctx0" brushRef="#br0" timeOffset="695.084">452 1,'0'1,"0"1,0-1,0 0,0 0,0 1,0-1,0 0,0 1,1-1,-1 0,0 0,1 1,-1-1,1 0,0 0,-1 0,1 0,0 0,0 0,0 0,-1 0,1 0,0 0,0 0,0 0,1-1,-1 1,0 0,0-1,1 1,13 7,0-1,0 0,1-1,0-1,0-1,0 0,1-1,0 0,-6-1,184 30,-127-5,-66-26,-1 0,0 0,0 0,0 0,1 0,-1 1,-1-1,1 0,0 1,0-1,0 1,-1-1,1 1,-1-1,1 1,-1 0,0-1,1 1,-1 0,0-1,0 1,0-1,0 1,-1 0,1-1,0 1,-1 0,1-1,-1 1,1-1,-1 1,0-1,0 1,0-1,1 0,-1 1,-1-1,1 0,0 0,0 0,-1 1,-151 113,91-67,30-25,2 1,0 2,2 1,-14 17,24-20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1,'26'142,"-23"-90,-2 1,-3-1,-2 0,-8 33,-39 185,45-247,18-28,7-18,1 1,1 1,1 0,1 2,1 1,0 0,2 2,0 1,0 1,4 0,-26 13,0-1,0 1,1 0,-1 0,0 0,1 1,-1-1,1 1,-1 0,1 0,-1 1,0-1,1 1,-1 0,0 0,0 1,1-1,-1 1,0 0,0 0,-1 0,1 1,0-1,-1 1,1 0,-1 0,0 0,0 0,0 1,-1-1,1 1,-1 0,1-1,-1 1,-1 0,1 1,0-1,-1 0,0 0,0 1,0-1,-1 0,1 5,1 6,1 0,-2 1,0-1,-1 1,-1 0,0-1,-1 1,0-1,-2 0,1 0,-2 0,0 0,-1-1,-1 1,0-2,0 1,-2-1,1 0,-2-1,0 0,0 0,-1-1,-4 2,9-7,0 0,-1 0,1-1,-2 0,1-1,0 1,-1-2,0 1,0-1,0 0,0 0,0-1,-1 0,1-1,-1 0,1 0,-1-1,1 0,-1 0,0-1,1 0,-1-1,1 0,0 0,0-1,-2 0,5-5,-1 0,1 0,1 0,-1-1,1 1,1-1,-1 0,2 0,-1-1,1 1,1 0,-1-1,2 0,-1 1,1-1,1 1,0-1,2-8,21-89,-12 77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33,'2'1,"-1"0,0 1,0-1,0 0,0 0,0 0,0 1,0-1,-1 0,1 1,0-1,-1 1,1-1,-1 1,1-1,-1 1,0-1,0 1,0 0,0-1,0 1,0-1,0 1,0-1,-1 1,1 0,0-1,-1 1,1-1,-1 0,0 1,0-1,0 1,-1 9,-26 137,-8 127,44-141,-8-132,1-1,-1 1,1-1,0 1,0-1,-1 0,1 1,0-1,0 0,1 0,-1 1,0-1,0 0,1 0,-1 0,0-1,1 1,-1 0,1 0,-1-1,1 1,-1-1,1 1,-1-1,1 0,-1 0,1 0,0 0,-1 0,1 0,0 0,-1 0,1 0,-1-1,1 1,-1-1,1 1,-1-1,1 0,-1 1,1-1,-1 0,55-44,57-95,-17-3,-100 156,1 0,0-1,1 1,0 0,1 0,1 0,0 1,1-1,0 0,1 0,0-1,2 3,-4-12,0 1,1-1,0 0,0 1,0-1,0 0,0 0,1 0,-1 1,1-1,0-1,0 1,0 0,0 0,0-1,1 1,-1-1,1 0,0 0,0 0,0 0,0 0,0-1,0 1,0-1,0 0,1 0,-1 0,0 0,1 0,-1-1,1 0,-1 1,0-1,1-1,-1 1,1 0,-1-1,0 0,1 0,0 0,7-8,1 0,-2-1,1 0,-2-1,1 0,-1 0,-1-1,0 0,-1-1,0 0,-1 0,1-3,101-275,-107 287,3-8,1-1,-2 0,0 0,-1 0,0 0,-1 0,0 0,-1-8,-1 20,1 0,-1 0,0 1,1-1,-1 0,0 0,0 1,0-1,0 0,0 1,0-1,0 1,0-1,0 1,0 0,0-1,0 1,0 0,0 0,0 0,0 0,0 0,0 0,-1 0,1 0,0 0,0 0,0 0,0 1,0-1,0 1,0-1,0 0,0 1,0 0,0-1,0 1,0 0,1-1,-1 1,0 0,0 0,1 0,-1-1,0 1,1 0,-1 0,1 0,-1 0,1 0,0 0,-1 0,1 0,0 1,0-1,0 0,0 0,0 1,-14 22,3 1</inkml:trace>
  <inkml:trace contextRef="#ctx0" brushRef="#br0" timeOffset="329.695">933 400,'-14'43,"-5"20,-4 3,2-5,4-7,6-9,4-7,4-5,-3-8,-1-13,2-9</inkml:trace>
  <inkml:trace contextRef="#ctx0" brushRef="#br0" timeOffset="585.15">679 570,'24'0,"23"0,7 0,0 0,-5 0,-5 0,-6 0,-5 0,-7 0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6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1 464,'225'-28,"-82"1,-69 8,-63 21,-15 2</inkml:trace>
  <inkml:trace contextRef="#ctx0" brushRef="#br0" timeOffset="253.447">29 661,'23'10,"29"3,8-6,5-3,-4-3,-3-7,-2-1,-5-1,-7 2,-11 2</inkml:trace>
  <inkml:trace contextRef="#ctx0" brushRef="#br0" timeOffset="597.296">1186 97,'-5'19,"-6"26,-2 10,2 0,3-4,-2-6,0-6,2-5,3-3,2-3,1 0,2-1,0 0,0 0,0 1,1-10,-1-13,0-6</inkml:trace>
  <inkml:trace contextRef="#ctx0" brushRef="#br0" timeOffset="887.533">819 13,'38'0,"23"0,10 0,-2 0,-8 0,-10 0,-8 0,-2 0,-4 0,-2 0,-3-5,-2-2,-7 6,-6 7,-11 8,-7 1</inkml:trace>
  <inkml:trace contextRef="#ctx0" brushRef="#br0" timeOffset="1132.033">735 747,'38'0,"32"0,9 0,-4-5,-11-2,-10 1,-11 1,-7 1,-5 2,-3 1,-6 1</inkml:trace>
  <inkml:trace contextRef="#ctx0" brushRef="#br0" timeOffset="1868.245">1553 718,'0'5,"0"6,0 6,0 6,0 2,-5-2,-2 0,1 0,1 1,2 2,0 1,-2 1,-2 0,1-5</inkml:trace>
  <inkml:trace contextRef="#ctx0" brushRef="#br0" timeOffset="2447.618">1440 747,'10'-8,"1"1,1 0,-1 1,1 1,0 0,0 0,0 1,1 1,0 0,-1 1,1 0,0 1,0 0,0 1,1 0,-13 0,0-1,0 0,1 0,-1 1,0-1,0 1,1 0,-1-1,0 1,1 0,-1 0,1-1,-1 1,0 0,1 0,-1 1,0-1,1 0,-1 0,0 1,1-1,-1 1,0-1,0 1,1-1,-1 1,0 0,0-1,0 1,0 0,0 0,0 0,0 0,0 0,0 0,0 0,-1 1,1-1,0 0,-1 0,1 0,-1 1,1-1,-1 0,0 1,0-1,1 0,-1 1,0-1,0 1,0-1,0 0,-1 1,1-1,0 0,-1 1,-37 47,33-44,0 0,0 0,0 1,1-1,0 1,0 0,0 0,1 0,0 1,0-1,0 1,1 0,0-1,0 1,1 0,-1 5,4-6,0-1,0 0,0 0,1 0,-1 0,1 0,0 0,1-1,-1 0,1 1,0-1,0-1,0 1,0 0,1-1,0 0,-1 0,3 0,-4-2,1 1,-1-1,1 1,-1-1,0 1,0 0,0 0,0 0,0 1,0-1,-1 1,1 0,-1-1,0 1,0 0,0 0,0 0,0 1,-1-1,1 0,-1 1,0-1,0 1,0-1,0 1,-1 0,0-1,1 1,-1 0,0-1,-1 1,1 0,-1-1,0 1,0-1,0 1,0-1,-2 4,-3 0,-2-1,1 0,-1 0,1 0,-2-1,1 0,0 0,-1-1,0 0,0-1,0 0,-1 0,1-1,-1 0,1-1,-1 0,0 0,1-1,-1 0,0-1,1 0,-10-3,-33-13,34 4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22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196 117,'-21'21,"0"0,2 2,1 0,1 1,1 1,0 0,3 1,0 1,1 0,0 6,9-26,0-1,1 1,-1-1,2 1,-1 0,1 0,0 0,0 0,1 0,0 0,0 0,1 0,-1 0,2 0,-1 0,1-1,0 1,0 0,1-1,0 1,0-1,0 0,1 0,0 0,0-1,1 1,2 1,8 5,0-1,1 0,1-2,-1 0,2 0,-1-2,1 0,0-1,0-1,1-1,-1 0,1-2,1 0,1 0,0-1,1-1,-1-1,0-1,1-1,-1-1,0-1,-1 0,1-2,-1 0,0-1,-1-2,0 0,-1 0,0-2,0 0,-1-2,-1 1,0-2,-1 0,-1-1,0 0,-1-2,0 0,-7 6,-1 0,0 0,-1 0,0 0,-1-1,0 0,-1 0,0 0,-1 0,-1 0,0 0,-1 0,0 0,-1 1,0-1,-1 0,-1 1,0-1,0 1,-2 0,1 0,-1 1,-1 0,0 0,-1 0,0 1,0 0,-1 0,0 1,-1 1,0-1,-1 2,1-1,-1 1,-1 1,-5-3,-1 1,0 1,-1 1,0 0,0 1,0 1,0 1,-1 1,1 1,-1 0,1 1,-1 1,1 1,-1 1,1 1,0 0,-7 4,-6 5</inkml:trace>
  <inkml:trace contextRef="#ctx0" brushRef="#br0" timeOffset="363.926">83 457,'361'-183,"-359"181,1 0,0 1,0 0,0-1,0 1,0 0,0 1,0-1,0 0,0 1,0 0,1 0,-1 0,0 0,0 0,0 0,0 1,0 0,0-1,0 1,0 1,0-1,0 0,0 1,0-1,-1 1,1 0,0 0,-1 0,0 0,1 0,-1 0,0 1,0-1,-1 1,1 0,0 0,18 24,-15-17,1 0,0-1,1 0,0 0,0-1,1 0,0 0,1-1,-1 0,1 0,1-1,-1 0,1-1,0 0,1 0,-1-1,1-1,1 1,-2-3,1 0,0-1,0 0,-1-1,1 0,0-1,-1 0,1 0,-1-1,0-1,0 0,0 0,0-1,7-5,25-5,-22 10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3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84 424,'81'-28,"-51"23,248-37,44 31,-240 12,-57-1</inkml:trace>
  <inkml:trace contextRef="#ctx0" brushRef="#br0" timeOffset="266.919">0 621,'39'0,"36"-4,15-3,-3 1,-6 1,-8-3,-12-1,-10 2,-10 2,-7 1,-5 2,-2 1,-1 1,0 0,1 1,-6-1</inkml:trace>
  <inkml:trace contextRef="#ctx0" brushRef="#br0" timeOffset="697.988">480 1,'8'9,"-1"0,2 0,-1-1,1 0,0 0,1-1,0-1,0 1,0-1,1-1,0 0,0-1,0 0,1 0,7 0,-5 1,374 132,-384-136,-1-1,1 1,-1-1,1 1,-1 0,0 0,0 1,1-1,-1 1,0-1,0 1,0 0,0 0,-1 0,1 1,-1-1,1 1,-1-1,0 1,0 0,0 0,0 0,0 0,-1 0,1 0,-1 0,0 1,0-1,0 1,0-1,-1 0,0 1,1-1,-1 1,0-1,-1 1,1-1,-1 1,1-1,-1 1,0-1,0 0,-2 4,-11 9,0 0,-1-1,-1 0,-1-1,0-1,0-1,-1 0,-1-1,-10 3,12-4,-305 171,310-176,1 1,0 1,0-1,1 2,0 0,0 0,1 0,0 1,0 1,1 0,0 0,1 0,0 1,0 2,-2 10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4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37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1 508,'0'-1,"0"0,0-1,0 1,0 0,0 0,0 0,0 0,1 0,-1 0,0-1,1 1,-1 0,1 0,-1 0,1 0,0 0,-1 0,1 1,0-1,0 0,-1 0,1 0,0 1,0-1,0 0,0 1,0-1,0 1,0-1,0 1,0-1,0 1,1 0,-1 0,0-1,0 1,0 0,0 0,0 0,1 0,-1 0,0 1,0-1,1 0,361 1,-308-1,-30 0</inkml:trace>
  <inkml:trace contextRef="#ctx0" brushRef="#br0" timeOffset="668.554">735 0,'0'594,"-6"-532,31-87,4-2,0 0,2 2,1 2,1 1,1 1,1 2,0 1,28-9,-49 22,0 0,0 0,0 2,0 0,0 0,1 1,-1 1,7 0,-17 1,-1 0,0 0,1 0,-1 1,0-1,1 1,-1-1,0 1,0 0,0 0,0 1,0-1,0 1,0 0,0-1,0 1,-1 0,1 1,-1-1,1 0,-1 1,0-1,0 1,0 0,-1 0,1-1,0 1,-1 0,0 1,0-1,0 0,0 0,0 0,-1 1,1-1,-1 0,0 1,0 2,-1 1,0 0,0 1,0-1,-1 0,0 0,-1 0,1 0,-1 0,-1-1,1 0,-1 1,0-1,-1 0,0-1,1 1,-2-1,1 0,0 0,-1-1,0 1,0-1,-1 0,-5 2,-163 62,171-67,-105 16,105-17,0 0,1 0,-1-1,0 1,0-1,1 0,-1 0,1 0,-1-1,1 1,-1-1,1 0,0 0,0 0,0 0,0-1,0 1,0-1,0 0,1 0,0 0,-1 0,1 0,0 0,1 0,-1-1,0 0,-5-17</inkml:trace>
  <inkml:trace contextRef="#ctx0" brushRef="#br0" timeOffset="7434.204">1610 113,'-28'169,"27"-149,7 154,-6-171,0-1,0 0,1 1,-1-1,1 0,0 0,0 1,0-1,0 0,0 0,0 0,0 0,1 0,-1 0,1-1,-1 1,1 0,0-1,0 1,-1-1,1 0,0 1,1-1,-1 0,0 0,0 0,0-1,0 1,1 0,-1-1,0 0,1 1,-1-1,0 0,1 0,-1 0,0-1,1 1,-1 0,0-1,1 0,-1 1,0-1,0 0,0 0,13-9,-1 0,0 0,-1-2,0 0,-1 0,0-1,-1 0,0-1,-1-1,7-14,18-20,-35 48,0 0,1 0,-1 1,0-1,1 0,-1 1,1-1,-1 0,1 1,-1-1,1 0,-1 1,1-1,-1 1,1-1,0 1,-1-1,1 1,0 0,0-1,-1 1,1 0,0 0,0-1,-1 1,1 0,0 0,0 0,0 0,-1 0,1 0,0 0,0 0,0 0,-1 0,1 1,0-1,0 0,-1 1,1-1,0 0,0 1,-1-1,1 1,-1-1,1 1,0-1,-1 1,1-1,-1 1,1 0,-1-1,1 1,-1 0,0-1,1 1,-1 0,0 0,18 53,-16-43,51 99,-51-107,0 0,1-1,-1 1,0-1,1 1,0-1,-1 0,1 0,0 0,0 0,0-1,0 1,1-1,-1 1,0-1,1 0,-1-1,0 1,1-1,-1 1,1-1,-1 0,1 0,-1 0,1-1,-1 0,1 1,-1-1,0 0,1 0,-1-1,0 1,0-1,10-7,-1-1,-1 0,0-1,0-1,-1 1,-1-2,0 1,0-1,-1-1,-1 1,-1-1,5-12,-4 11,-6 13,10-17,-2 0,0-1,0 0,-2 0,-1-1,0 0,-2 0,0-1,0-20,-4 40,0 0,0 0,0 0,0 0,-1 0,1 0,0 0,-1 0,0 0,1 0,-1 0,0 1,0-1,0 0,0 1,0-1,0 1,-1-1,1 1,-1-1,1 1,-1 0,1 0,-1-1,0 1,1 1,-2-2,-8 1</inkml:trace>
  <inkml:trace contextRef="#ctx0" brushRef="#br0" timeOffset="8137.635">2710 170,'1'-2,"-1"0,0 0,1 0,-1 0,0 0,0 0,0 1,-1-1,1 0,0 0,-1 0,1 0,-1 0,0 1,0-1,1 0,-1 0,0 1,0-1,-1 1,1-1,0 1,0-1,-1 1,1 0,-1 0,1 0,-1 0,0 0,1 0,-1 0,0 0,0 0,1 1,-1-1,0 1,0 0,0-1,0 1,0 0,0 0,0 0,0 0,1 0,-1 1,0-1,0 1,0-1,0 1,1-1,-1 1,0 0,0 0,1 0,-2 1,-119 63,120-64,1 0,0 0,-1-1,1 1,0 1,0-1,0 0,-1 0,1 0,0 0,1 1,-1-1,0 0,0 1,0-1,1 1,-1-1,1 1,-1-1,1 1,0 0,0-1,0 1,-1-1,1 1,1 0,-1-1,0 1,0-1,1 1,-1-1,0 1,1-1,0 1,-1-1,1 1,0-1,0 1,0-1,0 0,0 0,0 1,0-1,0 0,0 0,1 0,-1 0,0-1,1 1,-1 0,1 0,-1-1,1 1,-1-1,1 1,-1-1,1 0,55 20,-53-19,0-1,1 0,-1 1,0 0,0 0,0 0,0 1,0-1,0 1,0 0,0 0,-1 0,1 1,-1-1,1 1,-1 0,0 0,0 0,0 0,-1 0,1 1,-1-1,0 1,0 0,0 0,0 0,0 0,-1 0,0 0,0 0,0 0,0 2,-3 3,0-1,-1 0,0 0,0 0,-1 0,1 0,-2-1,1 0,-1 1,0-2,-1 1,0-1,0 1,0-2,-1 1,1-1,-1 0,-1 0,1-1,-1 0,1 0,-1-1,-2 1,-98 36,106-39,1 0,-1-1,0 1,0 0,1-1,-1 1,0-1,0 0,0 0,0 1,1-1,-1 0,0-1,0 1,0 0,0 0,1-1,-1 1,0-1,0 0,1 1,-1-1,0 0,1 0,-1 0,1 0,-1 0,1 0,-1-1,1 1,0 0,0-1,-1 1,2-10</inkml:trace>
  <inkml:trace contextRef="#ctx0" brushRef="#br0" timeOffset="8401.521">3077 311,'-19'33,"-11"12,-1 2,5-6</inkml:trace>
  <inkml:trace contextRef="#ctx0" brushRef="#br0" timeOffset="9121.569">3134 480,'11'-2,"1"-1,-1 0,0-1,0 0,-1-1,1 0,-1 0,0-1,0-1,-1 0,0 0,0 0,-1-1,0-1,0 0,-1 0,3-4,120-137,-100 107,-24 66,-8 175,2-191,1-1,0 1,1-1,-1 1,1-1,0 0,1 0,0 0,0 0,0-1,0 1,1-1,0 0,0 1,1-2,-1 1,1-1,0 1,0-1,1-1,-1 1,1-1,-1 0,1 0,0 0,1-1,-1 0,0 0,0-1,1 0,-1 0,1 0,-1-1,1 0,-1 0,1-1,-1 0,1 0,-1 0,1-1,-1 0,0 0,0-1,6-2,8-11,0 0,-1-1,-1-1,-1-1,0-1,-2 0,0-1,-1 0,-1-1,2-6,-2 1,0-2,-2 1,-1-2,-2 1,3-16,-3-1,-6 34</inkml:trace>
  <inkml:trace contextRef="#ctx0" brushRef="#br0" timeOffset="9571.198">4460 28,'-17'11,"0"2,1 0,1 0,0 1,1 1,1 1,0 0,1 0,1 1,0 1,2 0,0 0,1 1,0 0,2 1,-1 4,6-15,1 0,0 0,1 0,-1 0,2 0,-1 0,1 0,1 0,0 0,0-1,0 0,1 1,1-1,-1-1,1 1,0-1,1 1,0-1,0-1,1 1,-1-1,1-1,1 1,-1-1,1 0,0-1,0 0,0 0,0 0,1-1,0-1,0 1,-1-2,1 1,0-1,6 0,-3 1,0 0,1-1,-1-1,1 0,-1-1,0 0,1-1,-1 0,0-1,0 0,0-1,-1 0,1-1,-1-1,0 1,3-4,-5 3,-1-1,1 0,-1 0,-1-1,1 0,-1-1,-1 0,1 0,-2 0,1-1,-1 1,-1-1,1-1,-2 1,0 0,0-1,-1 0,0 0,0 1,-1-1,-1 0,0 0,-1 0,0 0,0 0,-3-9,2 15,-1-1,1 1,-1 0,1 0,-2 0,1 1,0-1,-1 1,0-1,0 1,0 0,-1 1,1-1,-1 1,0 0,0 0,0 0,0 1,0 0,-1 0,1 0,-1 1,1-1,-1 1,1 1,-1-1,-4 1,-8-1,0 1,0 0,0 2,0 0,1 1,-1 1,1 0,-6 3,-9 5</inkml:trace>
  <inkml:trace contextRef="#ctx0" brushRef="#br0" timeOffset="9853.319">4206 338,'186'5,"-63"-8,50 56,-5-50,-144-4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4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7 876,'-4'0,"2"0,7 0,7 0,7-5,4-1,4 0,1 1,2 1,-1 2,1 1,-5-4,-3-2,1 1,0 1,-3 2</inkml:trace>
  <inkml:trace contextRef="#ctx0" brushRef="#br0" timeOffset="313.575">7 1045,'19'0,"16"-5,7-1,1-1,-2 2,-3 2,-3 1,-3 1,-2 0,-6 1</inkml:trace>
  <inkml:trace contextRef="#ctx0" brushRef="#br0" timeOffset="7861.597">1164 481,'-51'247,"16"-13,14-127,16-128,9 2,2 3</inkml:trace>
  <inkml:trace contextRef="#ctx0" brushRef="#br0" timeOffset="8265.564">797 509,'244'-39,"-172"29,1 4,0 2,49 5,-53 0,-63-1,-5-1,1 1,-1 0,1-1,0 1,-1 0,1 0,0 0,-1 0,1 0,0 1,-1-1,1 0,0 1,-1-1,1 1,-1 0,1 0,-1-1,1 1,-1 0,0 0,1 0,-1 0,0 0,0 1,0-1,1 0,-1 1,0-1,-2 12</inkml:trace>
  <inkml:trace contextRef="#ctx0" brushRef="#br0" timeOffset="8566.208">712 1102,'44'-5,"32"-6,9-2,-5 2,-7 3,-11 2,-11-2,-9 0,-8 1,-4 2,-3 2,-1 1,0-3,1-1,-1 0,-3 1</inkml:trace>
  <inkml:trace contextRef="#ctx0" brushRef="#br0" timeOffset="49057.88">910 255,'1'-2,"0"0,1 0,-1 0,1 0,0 1,0-1,-1 1,1-1,0 1,0-1,0 1,0 0,1 0,-1 0,0 0,0 1,1-1,-1 1,0-1,1 1,-1 0,0 0,1 0,-1 0,1 0,0 0,167-15,58-19,-201 30,-3 1</inkml:trace>
  <inkml:trace contextRef="#ctx0" brushRef="#br0" timeOffset="54431.548">769 1,'-42'62,"3"3,3 1,2 1,4 2,2 1,4 1,3 2,3 0,3 1,2 9,11-44,2-1,2 1,1 0,2-1,2 0,1 0,2-1,2 0,1-1,2 0,1-1,2-1,15 22,-25-42,1-1,1 0,0 0,1-1,0-1,0 0,1 0,1-1,0-1,0 0,1 0,0-2,1 1,-1-2,1 0,1-1,-1-1,1 0,9 1,16-1,-5-1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1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5 199,'18'120,"-12"-78,-1-1,-2 1,-1 0,-5 40,1 2,-9 22,13-104,0 0,0-1,0 1,1 0,-1-1,1 0,-1 1,1-1,0 0,-1 0,1-1,0 1,0 0,-1-1,1 0,0 0,0 0,0 0,0 0,0 0,-1-1,1 1,0-1,0 0,-1 0,1 0,0 0,-1 0,1-1,-1 1,0-1,1 0,0 0,-2 1,11-4,142-41,-150 45,1 1,-1 0,1 0,0 0,-1 0,1 1,-1-1,0 1,1 1,-1-1,0 0,1 1,-1 0,0 0,0 0,0 1,-1-1,1 1,-1 0,1 0,-1 0,0 0,0 1,0-1,0 1,-1 0,0 0,0 0,0 0,0 0,0 0,-1 0,1 3,-1-2,0 1,0-1,0 1,0 0,-1-1,0 1,-1-1,1 1,-1 0,0-1,0 1,-1-1,1 0,-1 1,-1-1,1 0,-1 0,0 0,0 0,0-1,0 1,-1-1,0 0,0 0,0 0,0-1,-1 1,0-1,0 0,-4 3,0 0,0-1,-1 0,1-1,-1 0,0 0,0-1,-1 0,1-1,-1-1,1 1,-1-1,1-1,-1 0,-2-1,5 0,-1 0,1-1,0 0,0 0,0-1,0 0,0-1,1 1,-1-1,1-1,0 1,1-1,-1-1,1 1,0-1,0 0,0-1,1 1,0-1,1 0,-1 0,1-1,1 1,-1-1,1 0,0 0,1 0,0 0,1 0,-1-15</inkml:trace>
  <inkml:trace contextRef="#ctx0" brushRef="#br0" timeOffset="650.919">259 86,'37'-9,"1"2,0 1,0 2,0 1,25 3,-61 0,0 0,0 0,1 0,-1 0,0 0,0 1,1-1,-1 1,0-1,0 1,0 0,0 0,0 0,0 0,0 0,0 0,0 1,0-1,-1 1,1-1,-1 1,1-1,-1 1,1 0,-1 0,0 0,0 0,0 0,0 0,0 0,-1 0,1 0,0 0,-1 1,0-1,1 0,-1 0,0 1,0-1,0 0,-1 0,1 1,0-1,-1 0,0 0,1 0,-1 0,0 0,0 0,0 0,0 0,-1 0,1 0,0 0,-2 0,-32 36,31-36,-1 1,1 0,0 0,1 1,-1-1,1 1,-1-1,1 1,0 0,1 1,-1-1,1 0,0 1,0-1,0 1,0 0,1 0,0 0,0-1,0 1,1 0,-1 3,4-4,0-1,0 0,0 0,0-1,0 1,0 0,1-1,-1 0,1 0,0 0,0 0,0-1,0 0,0 1,0-1,0-1,0 1,0 0,0-1,0 0,1 0,-1 0,0-1,4 0,-3 1,84-2,-64 1</inkml:trace>
  <inkml:trace contextRef="#ctx0" brushRef="#br0" timeOffset="1001.465">936 1,'31'106,"-5"1,-5 2,0 36,-15-119,-1-1,-2 1,0-1,-2 1,0 0,-2 0,-1 0,-1 0,-1-1,-1 1,-2-1,0 0,-2-1,0 0,-2 0,-1-1,-7 10,-1-10,-2-1,0-1,-1-1,-2-1,0-1,-1-1,0-2,-1 0,-1-2,0-1,-26 7,21-8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1 270,'5'0,"11"0,7-5,5-1,3 0,0 1,0 1,0-3,-1 0,-1 0,0 2,-1 2,-4-4,-2 0,-5-4,-5 0</inkml:trace>
  <inkml:trace contextRef="#ctx0" brushRef="#br0" timeOffset="280.68">255 44,'-5'19,"-2"21,1 8,1 2,2-4,-4-5,-1-4,2-4,1-3,-3-1,0-1,0-1,3 0,2 1,1-5</inkml:trace>
  <inkml:trace contextRef="#ctx0" brushRef="#br0" timeOffset="2283.296">790 101,'-159'378,"153"-363,8-26,8-26,5-2,2 0,1 1,1 1,3 1,1 1,1 0,26-25,-46 55,-2 1,1 0,-1 0,1 0,0 0,1 1,-1-1,1 1,-1 0,1 0,0 0,0 1,0-1,0 1,1 0,-1 0,1 1,-1-1,1 1,-1 0,1 0,2 0,-5 4,0-1,1 1,-1 0,-1 0,1 0,0 0,-1 0,1 0,-1 0,0 1,0-1,0 0,-1 1,1-1,-1 1,0-1,0 0,0 1,0-1,-1 1,1-1,-1 1,0-1,-1 3,-50 231,52-234,6 56,28-85,-31 22,242-337,-180 266,-65 75,0 1,0-1,0 0,1 0,-1 0,0 1,0-1,1 0,-1 0,0 0,1 1,-1-1,0 0,1 0,-1 0,0 0,1 0,-1 0,0 0,1 0,-1 0,0 0,1 0,-1 0,0 0,1 0,-1 0,0 0,1 0,-1 0,0 0,0 0,1-1,-1 1,0 0,1 0,-1 0,0-1,0 1,1 0,-1 0,0-1,0 1,1 0,-1 0,0-1,-5 34,-24 118,3-6,25-128,0-9,0-1,0 0,1 0,0 1,0-1,1 0,0 0,0 0,1 1,0-1,0 0,0-1,1 2,4-2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54,'-26'7,"0"1,1 1,0 1,1 1,0 1,1 1,0 2,1 0,0 1,-11 13,23-20,2-1,-1 2,1-1,1 1,0 0,0 1,1 0,0 0,1 0,0 1,1-1,0 1,1 0,0 1,1-1,0 0,1 1,1-1,0 1,0-1,1 1,1-1,2 10,0-9,0 0,1-1,0 0,1 1,0-2,1 1,0-1,1 0,0 0,0-1,2 0,-1-1,1 0,0 0,1-1,0-1,0 0,1 0,0-1,0 0,8 2,-2-2,-1-1,1 0,0-1,1-1,-1-1,0 0,1-2,-1 0,1-1,-1 0,0-2,0 0,0-1,0-1,9-4,5-4,0-1,-1-2,-1 0,-1-3,0 0,-1-2,17-17,-34 28,0-1,0 0,-1-1,0 0,-1 0,-1-1,0-1,-1 1,0-1,-1 0,0-1,-2 0,1 0,-2 0,0 0,-1 0,0 0,-1-6,-2 11,0 0,-1 0,0 0,0 0,-1 0,-1 1,0-1,0 1,0 0,-1 0,-1 0,1 1,-2 0,1 0,-1 0,0 1,0 0,-1 1,-3-3,-6-4,-1 1,0 1,0 1,-1 0,-1 2,1 0,-1 1,-19-4,17 7,-1 1,-1 0,1 2,0 0,0 2,-1 1,1 0,0 2,-3 2,-23 5</inkml:trace>
  <inkml:trace contextRef="#ctx0" brushRef="#br0" timeOffset="499.87">4 450,'8'-14,"0"1,1 1,1 0,0 0,1 1,0 0,1 1,0 0,0 1,1 0,1 1,-1 0,1 1,0 1,1 0,-1 1,1 1,0 0,9 0,-15 5,0 1,0 0,0 0,0 1,0 0,-1 1,1 0,-1 1,0-1,-1 1,1 1,-1 0,5 4,64 38,-59-41,0 0,0-1,0-1,1 0,0-1,0-1,0-1,0-1,0 0,0-1,0-1,1-1,-1-1,5-1,18-5,47-23,-75 20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57,'0'-5,"0"4,-5 1,4 1,1-4,-4-2,-1 4,-4 4,3 0,8 0,4-1</inkml:trace>
  <inkml:trace contextRef="#ctx0" brushRef="#br0" timeOffset="565.626">397 1,'-5'0,"-6"0,-2 4,-2 3,-5-1,2 3,8 1,7-6,7-5,4-1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79,'1'-2,"0"0,1 0,-1 0,1 1,0-1,0 0,-1 1,1 0,0-1,0 1,1 0,-1 0,0 0,0 0,0 0,1 1,-1-1,0 1,1-1,-1 1,0 0,1 0,-1 0,3 0,-2 0,225-33,-149 21,34 3,-95 14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0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30,'24'0,"23"0,7 0,0-5,0-1,-4 0,-6 1,-5 1,-5 2,-4 1,-1 1,-1 0,-6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1 593,'38'0,"32"-5,9-1,1 0,-9 1,-11 2,-12 0,-8 2,-7 1,-9 0</inkml:trace>
  <inkml:trace contextRef="#ctx0" brushRef="#br0" timeOffset="664.835">875 1,'0'476,"-24"-312,24-164,1 1,-1-1,1 0,-1 1,1-1,-1 0,1 1,-1-1,1 0,-1 1,1-1,0 0,-1 0,1 0,-1 1,1-1,0 0,-1 0,1 0,-1 0,1 0,0 0,-1 0,1-1,-1 1,1 0,0 0,-1 0,1-1,-1 1,1 0,-1 0,1-1,-1 1,1 0,-1-1,1 1,-1-1,1 1,-1-1,0 1,1-1,-1 1,0-1,0 1,1-1,-1 1,0-1,0 0,23-22,0 0,2 2,0 0,1 2,1 1,1 1,0 1,2 1,-1 2,21-5,-48 17,0 0,1 0,-1 0,1 0,-1 1,1-1,-1 1,1 0,-1-1,1 1,-1 1,1-1,-1 0,1 1,-1-1,1 1,-1-1,1 1,-1 0,0 0,1 1,-1-1,0 0,0 1,0-1,0 1,0-1,0 1,0 0,-1 0,1 0,-1 0,1 0,-1 1,0-1,0 0,0 1,0-1,0 0,0 1,-1-1,1 1,-1 0,0 10,-1 1,0-1,-1 0,0 0,-1 0,-1 0,0 0,0-1,-1 0,-1 0,0 0,-1-1,0 1,-1-2,0 1,-1-1,0 0,0-1,-1 0,-10 7,12-8,0 0,-1 0,0-1,0 0,-1-1,1 0,-1 0,-1-1,1 0,-1-1,0-1,0 1,0-1,0-1,-1 0,1-1,-5 0,12-2,1 0,0-1,0 1,-1-1,1 1,0-1,0 0,1 0,-1 0,0-1,1 1,-1-1,1 0,0 1,0-1,0 0,0 0,1 0,-1 0,1-1,-1 1,1 0,0-1,1 1,-1 0,0-1,1-1,-3-20</inkml:trace>
  <inkml:trace contextRef="#ctx0" brushRef="#br0" timeOffset="1951.116">1581 198,'-36'176,"23"-49,13-122,0 1,0-1,1 1,0-1,0 1,1-1,-1 1,1-1,0 0,1 0,-1 0,1 0,0 0,0-1,1 1,-1-1,1 0,0 0,0 0,0-1,2 2,2-4,-1 0,1 0,0 0,0-1,-1 0,1-1,0 0,-1 0,1 0,0-1,-1 0,0-1,1 0,-1 0,0 0,-1-1,1 0,-1 0,1-1,-1 0,0 0,-1 0,1-1,-1 1,1-3,7-4,194-172,-206 183,-1 0,0 1,1-1,-1 0,1 0,-1 1,1-1,-1 0,1 1,-1-1,1 1,0-1,-1 1,1-1,0 1,0-1,-1 1,1 0,0-1,0 1,0 0,-1 0,1-1,0 1,0 0,0 0,0 0,0 0,-1 0,1 0,0 0,0 1,0-1,0 0,-1 0,1 1,0-1,0 0,-1 1,1-1,0 1,0-1,-1 1,1-1,-1 1,1 0,0-1,-1 1,1 0,-1-1,1 1,-1 0,0-1,1 1,-1 0,0 0,0 0,1 0,-1 0,10 57,-9-47,0 0,1 0,1 0,0 0,0 0,1-1,0 0,0 1,1-2,6 10,-9-17,0 0,-1 1,1-1,0 0,0 0,1 0,-1 0,0 0,1 0,-1-1,1 1,-1-1,1 1,0-1,-1 0,1 0,0-1,0 1,0 0,0-1,0 0,0 0,0 0,-1 0,1 0,0 0,0-1,0 0,0 1,0-1,0 0,-1 0,1-1,0 1,-1 0,1-1,-1 0,0 1,1-2,10-8,0-1,-1-1,0 0,-1-1,-1 0,0 0,-1-1,-1 0,1-4,1 2,-1 1,0-1,-1 0,0-1,-2 1,0-1,-1-1,0 1,-2-1,1-14,-5 8</inkml:trace>
  <inkml:trace contextRef="#ctx0" brushRef="#br0" timeOffset="2351.129">2993 1,'-21'14,"2"1,0 2,1-1,0 2,2 1,0 0,1 0,1 2,1 0,0 0,2 2,1-1,1 1,0 0,2 1,0 4,7-17,1 0,1 0,0 0,0 0,1 0,0 0,1-1,0 1,1-1,0 0,1 0,0-1,0 1,1-1,0-1,1 1,0-1,0-1,1 1,-1-2,2 1,-1-1,1 0,0-1,0 0,0-1,3 1,-2-4,0-1,0 0,-1-1,1 0,0 0,0-1,-1-1,1 0,-1 0,0-1,0 0,0-1,-1 0,1 0,-1-1,-1 0,1-1,-1 0,0 0,0-1,-1 0,0 0,-1-1,0 0,0 0,1-4,3-3,-2-1,0 0,0 0,-2-1,0 1,-1-2,-1 1,-1 0,0-1,-1 0,-1-1,-1 12,0 1,0-1,0 1,-1-1,-1 1,1-1,-1 1,0 0,0 0,-1 0,0 0,-1 0,1 0,-1 1,-1 0,1 0,-1 0,0 0,0 1,-1-1,1 1,-1 1,-4-3,-13-6</inkml:trace>
  <inkml:trace contextRef="#ctx0" brushRef="#br0" timeOffset="2697.167">2597 311,'114'-27,"197"-32,-308 58,0 0,0 1,0-1,1 1,-1-1,0 1,0 0,1 0,-1 1,0-1,1 1,-1 0,0-1,0 1,0 1,0-1,0 0,0 1,0-1,0 1,-1 0,1 0,0 0,-1 0,0 1,0-1,1 1,-1-1,1 3,19 64,-22-64,1 1,-1-1,1 1,0-1,0 0,0 0,1 1,0-1,0 0,0 0,1 0,0-1,-1 1,2-1,-1 1,0-1,1 0,0 0,0-1,0 1,1-1,-1 0,1 0,-1 0,1-1,0 1,0-1,0-1,0 1,1-1,-1 1,0-1,3-1,0 0,0-1,0-1,0 1,0-1,-1-1,1 1,0-1,-1-1,0 0,0 0,0 0,0-1,4-3,35-21,-29 22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55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85 282,'138'-11,"-31"-13,-48 9,1 2,1 3,0 3,19 1,-52 6,-4 1</inkml:trace>
  <inkml:trace contextRef="#ctx0" brushRef="#br0" timeOffset="269.989">1 479,'38'0,"32"0,14 0,2 0,-9-4,-8-3,-10 1,-12 1,-7 2,-7 1,-4 1,-2 0,-1 1,-5-4,-1-2,1 0,-4 1</inkml:trace>
  <inkml:trace contextRef="#ctx0" brushRef="#br0" timeOffset="698.92">423 0,'213'80,"-202"-76,-1 0,1 1,-2 1,1-1,0 2,-1-1,0 1,-1 1,1-1,-2 2,1-1,-1 1,0 0,-1 0,0 1,2 4,-8-7,0 0,0 0,-1-1,0 1,0 0,-1 0,0 0,0-1,0 1,-1-1,0 1,0-1,-1 0,0-1,0 1,0 0,0-1,-1 0,0 0,-1 0,-4 8,-100 117,-34 50,123-143,12-21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10 125,'-1'0,"1"-1,-1 1,0 0,1-1,-1 0,1 1,-1-1,0 1,1-1,0 0,-1 1,1-1,-1 0,1 1,0-1,-1 0,1 0,0 1,0-1,0 0,0 0,0 0,0 1,0-1,0 0,0 0,0 0,0 1,0-1,0 0,1 0,-1 1,0-1,1 0,-1 0,0 1,1-1,-1 0,1 1,-1-1,1 1,-1-1,1 1,0-1,-1 1,1-1,-1 1,1-1,0 1,0 0,-1-1,1 1,0 0,0 0,-1-1,1 1,0 0,0 0,166-80,-164 78,-1 1,1-1,0 1,0 0,0 0,0 0,0 1,0-1,0 1,0 0,0-1,0 1,0 1,1-1,-1 0,0 1,0 0,0-1,0 1,0 0,-1 1,1-1,0 0,0 1,-1 0,1-1,-1 1,1 0,-1 0,0 1,2 1,5 3,0 1,1-1,0 0,0-1,0 0,1-1,0 0,0-1,1 0,-1-1,1 0,-1 0,1-2,0 1,0-1,0-1,0 0,0-1,0 0,7-3,5-2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5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116 170,'-13'26,"2"0,0 1,2 1,1 0,2 0,0 0,0 18,-2-1,4-23,-8 43,2 1,4 0,1 30,12-24,-6-72,1 1,0-1,-1 1,1-1,-1 0,1 1,-1-1,1 0,0 0,-1 0,1 0,-1 0,1-1,0 1,-1 0,1-1,-1 1,1-1,-1 0,1 1,-1-1,0 0,1 0,-1 0,0 0,1 0,-1 0,0 0,0 0,0-1,0 1,4-3,31-23,1 2,1 2,1 1,1 1,42-14,51-9,-131 45,1-1,0 1,-1 0,1 0,-1 0,1 1,-1-1,0 1,1-1,-1 1,0 0,0-1,0 1,0 0,-1 1,1-1,0 0,-1 0,1 1,-1-1,0 1,0-1,0 1,0-1,-1 1,1 0,0 0,-1-1,0 1,0 0,0 0,0-1,0 1,-1 0,1 0,-1-1,1 1,-1-1,0 1,0 0,0-1,-1 1,1-1,-1 0,1 1,-1-1,0 0,-4 10,-1 0,0 0,-1-1,-1 0,0 0,0-1,-1 0,0-1,0 0,-1 0,-1-1,1-1,-1 0,0-1,-1 0,0 0,0-2,0 1,0-2,-1 0,1 0,-1-2,-8 1,-17-18,27 3</inkml:trace>
  <inkml:trace contextRef="#ctx0" brushRef="#br0" timeOffset="399.848">511 57,'31'-10,"2"1,-1 2,1 2,0 1,3 1,-35 2,1 0,-1 1,1 0,-1-1,1 1,-1 0,1 0,0 0,-1 0,1 0,-1 0,1 0,-1 0,1 1,-1-1,1 0,-1 1,1 0,-1-1,1 1,-1 0,0 0,1-1,-1 1,0 0,0 1,0-1,1 0,-1 0,0 0,-1 1,1-1,0 0,0 1,0-1,-1 1,1-1,-1 0,1 1,-1 0,0-1,0 1,1 0,-79 71,60-60,1-2,-36 33,52-43,0 0,0 1,0-1,0 0,0 1,1-1,-1 1,0-1,1 1,-1-1,1 1,-1-1,1 1,0-1,0 1,0 0,0-1,0 1,0-1,0 1,0 0,1-1,-1 1,1-1,-1 1,1-1,0 1,-1-1,1 1,0-1,0 0,0 1,0-1,0 0,0 0,0 0,1 1,7 4,0 0,0-1,0 0,1 0,0-1,0 0,0-1,0 0,1-1,7 1,1 2,99 10,-94-15</inkml:trace>
  <inkml:trace contextRef="#ctx0" brushRef="#br0" timeOffset="666.355">1075 0,'19'66,"8"21,-4 1,-4 1,6 84,-21-127,-2-1,-3 1,-1-1,-2 1,-4 7,5-35,-1-1,-1 0,-1-1,0 1,-1-1,-1 0,0-1,-1 0,-1 0,0-1,-1 0,-1-1,0 0,-12 9,5-7,-1-1,-1-1,0-1,-1 0,0-2,-6 1,-4 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4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57,'19'0,"21"0,13 0,2-5,-3-1,-5 0,-7 1,-5 1,-3 2,-3 1,-1 1,-1 0,0 0,0 0,-4 0</inkml:trace>
  <inkml:trace contextRef="#ctx0" brushRef="#br0" timeOffset="-950.449">681 339,'-5'29,"-2"24,1 7,1-1,2-6,0-8,2-6,1-5,0-3,0-3,0 0,-4-2,-2 1,0 0,-3-4,-1-11,2-8</inkml:trace>
  <inkml:trace contextRef="#ctx0" brushRef="#br0" timeOffset="-651.676">342 310,'29'0,"28"0,15 0,4 0,-6 0,-5-4,-9-3,-4 1,-6 2,-7 0,1 2,-3 1,-2 1,-3 0,-6 4,-13 3,-13 4,-7 1</inkml:trace>
  <inkml:trace contextRef="#ctx0" brushRef="#br0" timeOffset="-376.17">144 988,'39'0,"31"0,14-5,-3-1,-5 0,-11-4,-12 0,-10 2,-8 2,-4 2,-3 1,-2 2,0 1,-5-4,-1-2,2 0,-4 2</inkml:trace>
  <inkml:trace contextRef="#ctx0" brushRef="#br0" timeOffset="324.109">1274 564,'38'0,"23"0,5 0,-4 0,-7 0,-8 0,-8 0,-5 0,-4 0,-2 0,-2 0,1-4,0-3,-5 1</inkml:trace>
  <inkml:trace contextRef="#ctx0" brushRef="#br0" timeOffset="577.644">1725 367,'-9'38,"-9"33,0 8,2-4,4-6,4-9,4-10,2-9,6-7,3-4,-1-7</inkml:trace>
  <inkml:trace contextRef="#ctx0" brushRef="#br0" timeOffset="1130.366">2036 819,'22'-35,"1"1,2 0,2 2,0 1,2 1,2 2,0 1,27-17,-57 43,0 0,1 0,-1 0,1 0,-1 0,1 0,-1 0,1 0,-1 1,1-1,0 1,-1-1,1 1,0 0,-1-1,1 1,0 0,0 0,-1 0,1 1,0-1,0 0,-1 1,1-1,0 1,-1-1,1 1,-1 0,1-1,-1 1,1 0,-1 0,1 0,-1 0,0 1,0-1,1 0,-1 1,0-1,0 0,0 1,0-1,-1 1,1-1,0 1,-1 0,1-1,-1 1,1 0,-1-1,0 1,0 0,0 0,0-1,0 1,0 0,0 0,0 39,-1-35,1 0,-1 0,1-1,0 1,1 0,-1 0,1-1,0 1,1 0,0-1,-1 1,2-1,-1 1,2 1,-1-6,-1 0,1 0,0 0,0 0,0-1,0 0,0 1,0-1,0 0,0 0,0-1,0 1,0-1,0 1,0-1,0 0,-1 0,1 0,0-1,0 1,-1 0,1-1,-1 0,0 0,1 0,-1 0,0 0,0 0,0 0,0-1,1-1,5-4,227-187,-235 194,0 0,1 0,-1 0,1 0,-1 0,1 0,0 1,-1-1,1 0,0 0,0 0,-1 1,1-1,0 0,0 1,0-1,0 1,0-1,0 1,0 0,0-1,0 1,0 0,0-1,0 1,0 0,0 0,1 0,-1 0,0 0,0 0,0 1,0-1,0 0,0 1,0-1,0 0,0 1,0-1,0 1,0-1,0 1,0 0,-1-1,1 1,0 0,0 0,-1-1,1 1,0 0,-1 0,1 0,-1 0,1 0,-1 0,8 250,2-228,3-4</inkml:trace>
  <inkml:trace contextRef="#ctx0" brushRef="#br0" timeOffset="3130.152">342 0,'-25'14,"0"1,2 1,0 2,0 0,2 1,1 1,0 1,1 1,1 0,2 2,0 0,1 0,2 2,0-1,1 5,2 5,1 2,2-1,1 1,2 0,1 0,3 0,0 0,3 0,1 0,2 0,1 0,2-1,1-1,2 1,2-2,1 0,1 0,2-2,10 14,-19-34,0 0,0-1,1 0,1-1,-1 0,2-1,-1 0,1 0,1-1,0-1,0 0,0-1,0-1,1 0,0 0,0-1,1-1,-1-1,12 1,9 0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9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0,'-14'5,"-10"6,4 2,11-7,11-4,10-3,8-5,0-2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9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0,'-5'0,"-2"5,1 6,1 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8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79,'-34'28,"2"2,1 2,1 0,2 2,1 1,2 1,-5 12,25-43,1 0,0 0,0 1,0-1,0 1,1 0,0 0,1 1,-1-1,1 1,0-1,1 1,-1-1,1 1,1 0,-1 0,1 0,0-1,1 1,0 0,0 0,0-1,1 1,0 0,0-1,0 0,1 1,0-1,1 0,-1-1,2 3,5 1,1 0,0-1,0 0,1-1,0 0,0-1,1 0,-1-1,1-1,0 0,1 0,-1-1,1-1,-1 0,1-1,0-1,0 0,-1-1,1 0,0-1,-1 0,1-1,-1-1,0 0,0-1,-1 0,1-1,-1-1,0 0,0-1,25-14,-1-1,-1-2,-1-1,24-26,-47 42,-1-1,-1 0,1-1,-2 0,1 0,-2-1,0 0,0 0,-1-1,-1 0,0 0,-1 0,-1-1,0 0,0-9,-3 17,0 0,0 0,-1-1,0 1,-1 0,1 0,-1 0,-1 0,1 1,-1-1,-1 1,1-1,-1 1,0 0,0 0,-1 1,1-1,-1 1,-1 0,1 0,-1 1,-2-2,-6-4,-1 1,0 0,0 1,-1 1,0 1,0 0,-1 1,-12-3,-61 0,53 11</inkml:trace>
  <inkml:trace contextRef="#ctx0" brushRef="#br0" timeOffset="355.08">0 333,'292'-109,"-290"108,-1-1,1 1,0 0,0 0,0-1,0 1,0 0,1 1,-1-1,0 0,0 0,1 1,-1 0,0-1,0 1,1 0,-1 0,0 0,1 0,-1 1,0-1,1 1,-1-1,0 1,0 0,0 0,0 0,0 0,0 0,0 0,0 1,0-1,0 1,0-1,-1 1,1 0,-1-1,1 1,-1 0,0 0,0 0,0 0,1 2,1 51,-3-46,0-1,0 0,1 0,-1 0,2 0,-1 0,1 0,1 0,-1 0,1-1,1 1,-1-1,3 3,-1-4,0 0,1 0,-1-1,1 0,0 0,1-1,-1 0,1 0,0 0,0-1,0 0,1 0,-1-1,0 0,1 0,0-1,-1 0,3 0,143-3,-127-1,0-1,0-1,0-2,-1 0,1-2,-2 0,8-6,-14 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18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0 282,'0'-2,"1"-1,-1 1,1-1,-1 1,1 0,0-1,0 1,0 0,0-1,0 1,0 0,1 0,-1 0,1 0,-1 0,1 0,0 1,0-1,0 0,0 1,0 0,0-1,0 1,0 0,0 0,1 0,-1 0,1 1,-1-1,0 1,1-1,1 1,91-5,-77 5,522 3,-477 8,-57-5</inkml:trace>
  <inkml:trace contextRef="#ctx0" brushRef="#br0" timeOffset="320.543">84 452,'0'1,"0"0,-1 0,1 1,0-1,-1 0,1 1,0-1,0 0,0 1,0-1,0 0,1 0,-1 1,0-1,0 0,1 1,-1-1,1 0,-1 0,1 0,0 0,0 1,-1-1,1 0,0 0,0 0,0-1,0 1,0 0,0 0,0 0,0-1,0 1,0 0,1-1,-1 1,0-1,0 0,1 1,-1-1,56 14,-14-11,1-3,-1-1,1-2,37-8,-15 3,243-28,-254 31,-31-1</inkml:trace>
  <inkml:trace contextRef="#ctx0" brushRef="#br0" timeOffset="873.613">424 1,'31'15,"6"5,2-2,0-2,1-2,29 7,-47-16,-1 0,0 1,0 1,0 1,-1 1,0 1,-1 1,4 3,-20-11,0 0,0-1,0 1,-1 0,1 0,-1 0,0 1,0-1,0 1,0-1,-1 1,0-1,1 1,-1 0,0 0,-1 0,1-1,-1 1,0 0,1 0,-2 0,1 0,0 0,-1 0,0 0,0-1,0 1,0 0,-1 0,-54 104,-209 228,203-240,58-77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1,'14'10,"15"2,6 1,8-4,1-2,-2-2,-4-3,-3-1,-3-1,-2 0,-1-1,-1-4,0-2,-1 0,1 2,-5 6,-7 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2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1,'33'4,"36"3,10-1,-3-1,-10-1,-16-2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1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66 113,'-4'5,"-3"6,-3 1,-1 4,1 4,3-7,7-5,4-9,6-4,1-1</inkml:trace>
  <inkml:trace contextRef="#ctx0" brushRef="#br0" timeOffset="268.866">462 0,'-14'14,"-10"10,-1 6,4-8,11-7,11-6,6-5</inkml:trace>
  <inkml:trace contextRef="#ctx0" brushRef="#br0" timeOffset="2116.256">123 113,'-2'-2,"0"0,0-1,0 1,0 0,-1 1,1-1,-1 0,1 1,-1-1,1 1,-1 0,0 0,0 0,0 0,0 0,0 1,1-1,-1 1,0 0,0 0,0 0,0 0,0 0,0 1,0-1,0 1,-1 0,-43 25,73-35,-6-9,-22 22,-5 5,2-1,4-3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0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0,'-34'29,"0"2,2 1,2 1,1 2,1 1,2 1,2 1,2 2,1 0,2 1,-5 17,18-39,2 0,0 1,0 0,2-1,1 1,0 0,1 0,2 0,0-1,0 1,6 14,-6-25,1 1,0-1,1 0,0 0,0 0,1 0,0-1,1 0,0 0,0 0,1-1,0 0,0 0,1 0,-1-1,1 0,1-1,-1 0,1 0,0-1,0 0,0-1,1 0,0 0,6 0,0 0,0-2,0 0,0-1,-1 0,1-1,0-1,0-1,-1 0,1-1,-1 0,0-2,0 0,0 0,8-6,16-10,-1-2,-1-1,-1-2,30-30,-47 40,-2 0,1-2,-2 0,-1-1,0-1,-2 0,0-1,-1 0,-2-1,3-7,-9 20,-1-1,0 1,0-1,-1 0,-1 0,0 0,0 1,-1-1,0 0,-1 0,0 0,-1 0,0 0,-1 1,0-1,-1 1,0 0,-1 0,1 0,-2 0,0 1,0 0,0 0,-6-5,1 4,0 0,-1 0,0 1,0 1,-1 0,0 1,-1 0,1 1,-1 0,0 1,-1 1,1 0,-1 1,0 1,1 0,-1 1,0 1,-1 0,-13 1,0 0,1 3,-1 0,1 2,-1 0,1 3,1 0,-24 12,22-8,1 2,0 0,1 2,1 1,-19 17,19-10</inkml:trace>
  <inkml:trace contextRef="#ctx0" brushRef="#br0" timeOffset="336.525">1 537,'24'1,"1"0,-1-1,1-2,-1 0,1-2,-1 0,0-2,0-1,-1-1,0 0,0-2,4-4,57-18,-76 28,1 0,-1 1,1 0,0 1,0 0,0 0,1 1,-1 0,0 1,0 0,1 1,-1-1,0 2,0-1,0 1,0 1,0-1,0 2,-1-1,1 1,-1 0,0 1,0 0,-1 0,6 5,14 19,-20-21,0 0,0 0,1 0,0-1,0 0,0-1,1 0,0 0,1-1,-1 0,1-1,0 0,0 0,1-1,-3-1,0-1,1 0,-1 0,1-1,-1 0,1-1,-1 0,1 0,-1 0,1-1,-1-1,11-4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4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7 726,'-5'0,"4"0,6 0,7 0,7 0,4 0,4 0,1-5,2-2,-1 1,1 1,-1 1,0 2,0 1,-1 1,-4 0</inkml:trace>
  <inkml:trace contextRef="#ctx0" brushRef="#br0" timeOffset="937.213">92 1093,'55'-9,"0"-2,0-2,-2-3,1-2,-2-2,-1-3,-1-2,8-7,-30 13,-1-1,-1-2,-1-1,-1-1,-1 0,-1-2,-1-1,-1-1,-16 21,1 0,-1-1,-1 1,0-1,0 1,0-1,-1 0,0 0,-1 0,1-1,-2 1,1 0,-1 0,0-1,-1 1,-1-7,1 11,0 0,0 1,0-1,0 1,0-1,-1 1,1-1,-1 1,0 0,0 0,0 0,-1 0,1 0,-1 0,0 1,1-1,-1 1,0 0,0 0,-1 0,1 0,0 0,-1 1,1-1,-1 1,1 0,-1 0,0 1,1-1,-1 1,0-1,0 1,1 0,-1 1,0-1,1 1,-2 0,-2 0,1 0,0 0,0 1,0 0,0 0,0 0,1 1,-1 0,1 0,0 1,-1-1,1 1,1 0,-1 0,1 1,0-1,0 1,0 0,0 0,1 1,0-1,0 1,0 0,1-1,0 1,0 0,0 3,-2-1,1 0,1 1,0-1,0 1,0-1,1 1,0-1,1 1,0 0,0-1,1 1,0 0,0-1,1 1,0-1,1 1,0-1,0 0,1 0,0-1,0 1,1-1,0 0,0 0,1 0,0-1,0 1,0-1,5 3,0-3,0 1,1-2,-1 0,1 0,0-1,0 0,1-1,-1-1,0 0,1 0,0-1,-1-1,1 0,0-1,-1 0,11-3,15-4,-1-2,0-1,-1-1,34-18,-47 22,0-1,-1-1,0-1,-1-1,0-1,-1-1,0 0,-2-2,1 0,-2-1,0-1,-1 0,-1-1,-1-1,-1-1,5-9,-16 28,-1 0,1 0,-1-1,0 1,0-1,0 1,0-1,0 0,0 1,-1-1,1 0,-1 1,0-1,0 0,0 0,0 1,0-1,0 0,-1 1,0-1,1 0,-1 1,0-1,0 0,0 1,-1 0,1-1,-1 1,1 0,-1 0,0-1,0 1,1 0,-2 1,1-1,0 0,0 1,0-1,-1 1,1 0,-1 0,1-1,-1 2,0-1,1 0,-1 0,0 1,1 0,-1-1,0 1,0 0,1 1,-1-1,0 0,1 1,-1-1,0 1,0 0,-10 7,0 0,1 1,0 1,0-1,1 2,0 0,1 0,0 1,1 0,0 1,1 0,1 0,0 1,1 0,0 0,1 1,0-1,1 1,1 0,1 0,0 0,1 1,0-1,1 0,1 1,2 6,-2-16,0-1,0 0,1 1,0-1,0 0,1 0,-1 0,1-1,0 1,0 0,1-1,0 0,-1 0,1 0,0 0,1-1,-1 0,1 1,-1-2,1 1,0 0,0-1,0 0,1 0,-1-1,0 1,5-1,150 9,-134-14,1-1,-1-1,0-1,-1-1,0-1,0-2,-1 0,0-2,-1 0,-1-2,4-3,-5 0,0 0,-1-2,-1 0,-1-2,-1 0,-1 0,-1-2,-1 0,-1 0,-1-1,-1-1,-2 0,5-18,-8-30,-6 73,0-1,-1 1,1 0,0-1,0 1,-1 0,1-1,0 1,-1 0,0 0,1-1,-1 1,0 0,1 0,-1 0,0 0,0 0,0 0,0 0,0 0,0 0,0 1,0-1,0 0,0 1,-1-1,1 1,0-1,0 1,-1-1,1 1,0 0,-1 0,1-1,0 1,-1 0,1 0,0 1,-1-1,1 0,0 0,-1 1,1-1,0 0,0 1,-1 0,1-1,0 1,0 0,0-1,-1 2,-8 5,0 2,0 0,0 0,2 0,-1 1,1 1,0-1,1 1,1 1,-1-1,2 1,0 0,0 0,1 1,-1 6,3-14,-4 12,1-1,0 1,1 0,1 0,0 1,1-1,1 1,1-1,1 1,0-1,1 1,1 0,-2-14,0 0,0 0,0 0,0 0,1 0,-1-1,1 1,0 0,0-1,1 1,-1-1,1 0,0 0,-1 0,2 0,-1 0,0-1,0 1,1-1,-1 0,1 0,0 0,0 0,-1-1,1 0,0 1,0-2,0 1,1 0,-1-1,0 1,0-1,0-1,0 1,0 0,0-1,1 0,-1 0,0 0,-1 0,1-1,35-26,-25 13</inkml:trace>
  <inkml:trace contextRef="#ctx0" brushRef="#br0" timeOffset="1285.61">1954 48,'243'-43,"-236"42,-1 0,0 0,0 0,1 0,-1 1,0 0,0 0,1 1,-1 0,0 0,0 0,0 1,0 0,0 0,0 0,0 1,2 1,-7-1,0-1,-1 0,1 0,-1 1,0-1,0 0,1 1,-2-1,1 0,0 0,0 1,-1-1,1 0,-1 0,0 1,0-1,0 0,0 0,0 0,0 0,0 0,-1 0,1 0,-1-1,1 1,-1 0,0-1,0 0,0 1,1-1,-1 0,-1 0,1 0,0 1,-4 3,-25 19,25-20,-1 0,1 1,0 0,0 0,0 0,1 1,-1-1,1 1,1 1,-1-1,1 1,0-1,1 1,0 0,-2 7,4-12,1 0,0 0,0 0,0 0,1 1,-1-1,0 0,1 0,-1 0,1 0,0 0,0 0,0 0,0 0,0-1,0 1,0 0,0 0,1-1,-1 1,1-1,-1 1,1-1,0 0,0 1,-1-1,1 0,0 0,0 0,0-1,0 1,0 0,0-1,0 1,1-1,80 7,-76-7,248-4,-231 4</inkml:trace>
  <inkml:trace contextRef="#ctx0" brushRef="#br0" timeOffset="1970.006">3027 105,'-52'75,"4"3,3 1,3 3,4 1,3 3,30-76,1 1,0 0,0 1,1-1,0 1,1-1,0 1,1 0,0 0,1 0,1 0,-1-1,2 1,0 0,0 0,1-1,1 0,0 1,0-1,1 0,0-1,1 0,0 1,1-2,0 1,1-1,0 0,0-1,4 3,2-2,0 0,0-1,1-1,0-1,1 0,-1-1,1 0,0-1,1-1,-1-1,1 0,-1-1,1-1,-1 0,1-2,-1 0,0 0,0-1,0-2,0 1,0-2,12-6,-3 3,0-1,-1-1,-1-2,0 0,0-1,-2-2,0 0,-1-1,0-1,-1-1,-1 0,-1-2,-1 0,-1 0,-1-2,-1 0,-1 0,-1-1,2-8,-9 22,-1-1,0 1,-1-1,0 1,-1-1,0 1,-1-1,0 0,-1 0,0 1,0-1,-1 1,0-1,-1 1,-1 0,1 0,-2 0,1 0,-1 1,-1-1,0 1,0 1,0-1,-1 1,-1 0,1 1,-1 0,-8-6,3 6,-1 0,1 0,-1 2,0-1,-1 2,1 0,-1 1,0 0,0 1,0 1,0 0,0 2,0-1,0 2,0 0,0 0,0 2,-9 2,-16 7,1 1,1 2,0 2,2 1,0 2,-7 7,10-8,1 1,1 2,1 1,1 1,1 2,2 1,-14 19,11 26,29-71,0 0,0 0,0 0,1 0,-1 0,0-1,1 1,-1 0,1 0,0 0,0-1,-1 1,1 0,0-1,1 1,-1-1,0 1,0-1,0 0,1 1,-1-1,1 0,-1 0,1 0,0 0,-1 0,1 0,0-1,-1 1,1 0,0-1,0 1,0-1,0 0,-1 0,1 0,0 0,0 0,1 0,16-1,0-1,0-1,0-1,-1-1,1 0,-1-1,17-9,-32 14,346-157,-347 157,1-2,0 1,0 0,0 0,0 1,0-1,1 1,-1 0,0-1,1 1,-1 1,1-1,-1 0,1 1,-1 0,1 0,-1 0,1 0,-1 1,1-1,-1 1,1 0,-1 0,1 0,-1 0,0 1,0-1,0 1,0 0,0 0,0 0,0 0,1 2,10 16,-8-11,0 1,1-1,0 0,0 0,1-1,1 0,-1-1,1 1,0-2,1 1,1-1,3 0,0-1,0-1,1 0,-1-1,1-1,0 0,0-1,-1 0,1-2,0 0,0 0,0-1,-1-1,1 0,-1-1,0-1,0 0,3-3,2-2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0.8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0,'0'15,"0"9,0 5,0 4,0-6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1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40.3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  <inkml:trace contextRef="#ctx0" brushRef="#br0" timeOffset="1">30 171,'0'0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2:28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3638 3697,'24'10,"13"2,0 5,-7-1</inkml:trace>
  <inkml:trace contextRef="#ctx0" brushRef="#br0" timeOffset="178.507">3864 3951,'14'14,"6"10,3 6,2 2,-2 0,0-5,-5-2,-5 0,-5-6</inkml:trace>
  <inkml:trace contextRef="#ctx0" brushRef="#br0" timeOffset="332.334">4118 4318,'29'19,"14"6,0 4,-3-3,-8-1,-5-5,-6-1,-8 1,-5-3</inkml:trace>
  <inkml:trace contextRef="#ctx0" brushRef="#br0" timeOffset="499.048">4569 4769,'0'0</inkml:trace>
  <inkml:trace contextRef="#ctx0" brushRef="#br0" timeOffset="-16021.971">195 1665,'234'-190,"62"1,-4 0,19-9,-293 187,67-39,-2-4,-2-3,64-61,4-13,49-34,-57 86,-55 34,-84 46,1 0,0 0,0 0,-1 0,1 1,-1-1,1 1,-1 0,1-1,-1 1,0 0,0 1,0-1,0 0,0 0,-1 1,1-1,-1 1,0 0,1-1,-1 1,0 0,-1 0,1 1,3 3,100 197,-2-51,142 70,-91-40,-12-5,0 12,-123-165,-1 0,-1 1,-2 1,0 1,-2 0,6 21,55 109,-1-45,41 56,-112-167,0 1,0-1,0 1,0 0,-1-1,1 1,-1-1,1 1,-1 0,0 0,0-1,0 1,0 0,-1-1,1 1,-1 0,0-1,1 1,-1-1,0 1,-1-1,1 1,0-1,-1 0,1 1,-1-1,0 0,0 0,0 0,0 0,0 0,-75 55,72-54,-249 167,103-82,76-50,-247 132,17 14,109-73,14-12,19-10,48-33,-207 132,193-123,126-65,0-1,0 0,0 1,1-1,-1 0,0-1,1 1,-1 0,0-1,1 1,0-1,-1 0,1 0,0 0,0 0,0 0,0 0,0-1,1 1,-1-1,1 1,-1-1,1 0,0 1,0-1,0 0,0 0,1 0,-1 0,1 1,0-1,0-2,-9-18,-6-4,-2 1,-1 0,-1 2,-1 0,-1 0,-1 2,-11-8,-50-53,65 63,-1 0,-2 1,1 1,-2 1,-1 1,-10-6,19 13,1-2,0 1,0-2,1 0,1 0,0-1,1-1,0 0,1 0,-3-7,-28-38,-90-110,113 153,4 6,0-2,1 1,1-2,0 1,0-2,1 1,1-1,0-1,1 0,0 0,0-6,1 1,1-4,-2-1,0 2,-2-1,0 1,-2 1,0 0,-10-11,-77-92,15-4,61 95,2 0,2-2,1 0,-11-35,23 51</inkml:trace>
  <inkml:trace contextRef="#ctx0" brushRef="#br0" timeOffset="-10743.061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-9050.215">477 254,'31'177,"-6"-70,-15-54,-5-37,-1-1,-1 1,-1-1,0 1,-1 0,-1 0,0-1,-1 1,-1 0,0 0,-1-1,-4 9,-17 7,9-21</inkml:trace>
  <inkml:trace contextRef="#ctx0" brushRef="#br0" timeOffset="-8574.285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-7353.22">1211 0,'0'14,"0"10,0 1</inkml:trace>
  <inkml:trace contextRef="#ctx0" brushRef="#br0" timeOffset="-7352.22">1155 311,'5'23,"1"9</inkml:trace>
  <inkml:trace contextRef="#ctx0" brushRef="#br0" timeOffset="-7168.139">1183 733,'0'14,"4"10,3 6,-1-3</inkml:trace>
  <inkml:trace contextRef="#ctx0" brushRef="#br0" timeOffset="-5031.697">1380 1269,'10'0,"7"0,2 5,2 2,2 4,-3 5,0 0,-3-3</inkml:trace>
  <inkml:trace contextRef="#ctx0" brushRef="#br0" timeOffset="-4789.834">1606 1523,'24'10,"8"8,3 0,-4-2</inkml:trace>
  <inkml:trace contextRef="#ctx0" brushRef="#br0" timeOffset="-4638.834">1889 1777,'0'0</inkml:trace>
  <inkml:trace contextRef="#ctx0" brushRef="#br0" timeOffset="-4485.579">2170 2144,'0'0</inkml:trace>
  <inkml:trace contextRef="#ctx0" brushRef="#br0" timeOffset="-4323.591">2340 2370,'0'0</inkml:trace>
  <inkml:trace contextRef="#ctx0" brushRef="#br0" timeOffset="-4170.679">2678 2596,'24'5,"8"6,-1 6,-2 1,-5-4</inkml:trace>
  <inkml:trace contextRef="#ctx0" brushRef="#br0" timeOffset="-404.709">3017 3048,'10'0,"3"4,4 3,4-1,-2-2</inkml:trace>
  <inkml:trace contextRef="#ctx0" brushRef="#br0" timeOffset="-149.389">3300 3330,'29'10,"14"3,-1 4,-6-1</inkml:trace>
  <inkml:trace contextRef="#ctx0" brushRef="#br0" timeOffset="1830.317">1945 1777,'-30'-18,"28"15,-1 1,1 0,-1 0,0 0,0 0,0 1,0-1,0 1,0 0,0 0,0 0,-1 0,1 0,0 1,0-1,-1 1,1 0,-1 0,1 0,0 0,-1 1,1-1,0 1,0 0,-1 0,1 0,0 1,-8 5,0 0,0 1,1 1,0-1,1 2,0-1,0 1,1 0,1 1,0 0,0 0,0 2,6-11,0-1,0 1,0 0,0 0,1 0,-1 0,0 0,1 0,0-1,-1 1,1 1,0-1,0 0,0 0,0 0,0 0,1 0,-1 0,0 0,1 0,0-1,-1 1,1 0,0 0,0 0,0 0,0-1,0 1,1-1,-1 1,0-1,1 1,-1-1,1 0,0 1,-1-1,1 0,0 0,0 0,-1 0,1-1,2 1,86 0,-79-4,-1 0,1 0,0-1,-1-1,0 0,0 0,-1-1,1 0,-1 0,0-1,-1-1,0 1,0-1,0-1,-1 1,1-3,-7 9,0 0,0 1,-1-1,1 0,-1 0,1 1,-1-1,1 0,-1 0,0 0,0 0,0 0,0 1,0-1,0 0,-1 0,1 0,0 0,-1 0,0 1,1-1,-1 0,0 1,0-1,0 0,0 1,0-1,0 1,-1-1,1 1,0 0,-1 0,1-1,-1 1,1 0,-1 0,0 1,1-1,-1 0,0 0,0 1,0-1,0 1,-3-2,0 1,0-1,0 1,0 0,-1 1,1 0,0-1,0 1,0 1,0-1,-1 1,1 0,0 0,0 1,-2 0,5-1,0 0,0 0,0-1,1 1,-1 0,0 0,1 1,-1-1,0 0,1 0,0 1,-1-1,1 1,0-1,0 1,0 0,0 0,0-1,0 1,0 0,0 0,1 0,-1 0,1 0,-1 0,1 0,0 0,0 0,0 0,0 0,0 0,1 0,-1 0,0 0,1-1,0 1,-1 0,1 0,0 0,0 0,0-1,0 1,0 0,0-1,1 1,-1-1,0 1,1-1,-1 0,1 1,0-1,-1 0,1 0,0 0,0-1,0 1,-1 0,1-1,0 1,0-1,0 1,0-1,1 0,1 1,0 0,1 0,-1 0,1-1,-1 0,0 0,1 0,-1-1,1 1,-1-1,0 0,0 0,1 0,-1-1,0 0,0 1,0-2,-1 1,1 0,0-1,-1 1,1-1,-1 0,0 0,-29 14,13 8,0 0</inkml:trace>
  <inkml:trace contextRef="#ctx0" brushRef="#br0" timeOffset="3633.817">1803 2003,'5'-9,"2"-4</inkml:trace>
  <inkml:trace contextRef="#ctx0" brushRef="#br0" timeOffset="5151.689">1803 2003,'-4'-20,"-25"-47,28 67,-1 1,1 0,-1 0,0 0,1 0,0 0,-1 0,1 0,0 1,-1-1,1 0,0 1,0-1,0 1,0 0,1-1,-1 1,0-1,1 1,-1 0,1 0,-1-1,1 1,0 0,0 0,-1 0,2-1,-1 1,0 0,0 0,0 0,1-1,-1 1,0-2,1 375,10-180,-5-169,-1 1,-2 0,-1 0,0 1,-2-1,-2 0,0 1,-5 15,-3 20,3 0,2 0,3 1,6 45,-2 8,-2 871,-29-763,7-67,22-157,-1-1,0 0,1 0,-1 1,0-1,0 0,1 0,-1 0,0 0,0 0,1 0,-1 0,0 0,0 0,1 0,-1 0,0-1,0 1,1 0,-1 0,0-1,1 1,-1-1,0 1,1 0,-1-1,1 1,-1-1,0 0,1 1,0-1,-1 1,1-1,-1 0,1 1,0-1,-1 0,1 1,0-1,0 0,-1 0,1 1,0-1,0 0,0 0,0 1,0-1,0 0,0 0,0 1,0-1,1 0,-1 0,-13-26,0 1,-2 1,-1 0,0 1,-14-14,3 11,-2 0,0 2,-2 1,-1 1,0 2,-35-16,38 20,27 17,0-1,0 1,1-1,-1 1,0-1,1 1,-1-1,0 0,1 0,-1 0,1 0,-1 0,1 0,0-1,-1 1,1 0,0-1,0 1,0-1,0 1,0-1,0 1,1-1,-1 0,0 1,1-1,-1 0,1 0,0 1,-1-1,1 0,0 0,0 0,0 1,1-1,-1 0,0 0,1 1,-1-1,1 0,-1 0,1 1,0-1,0 0,-1 1,1-1,1 1,-1 0,0-1,0 1,0 0,1-1,-1 1,2-1,19-12,1 1,0 0,1 2,0 1,1 1,0 1,1 1,21-3,-10 1,2 2,-1 2,1 2,0 1,0 2,20 3,111-5,-112-11,-52 10,1 1,-1-1,1 2,0-1,0 1,0 0,0 0,0 1,0 0,0 0,0 1,0-1,0 2,2 0,-8-1,0 1,0 0,0-1,0 1,0 0,-1 0,1 0,0 0,-1 0,0 0,1 0,-1 0,0 0,0 0,0 0,0 0,0 0,-1 0,1 0,-1 0,1 0,-1 0,0 0,1 0,-1 0,0-1,0 1,-1 0,1-1,0 1,0 0,-1-1,1 0,-1 1,1-1,-1 0,0 0,0 0,-1 1,-265 256,132-147,122-96</inkml:trace>
  <inkml:trace contextRef="#ctx0" brushRef="#br0" timeOffset="6080.364">308 4882,'-2'1,"0"-1,0 1,0 0,0-1,0 1,0 0,0 0,1 0,-1 1,0-1,1 0,-1 1,0-1,1 1,0-1,-1 1,1 0,0-1,0 1,0 0,0 0,0 0,1 0,-1 0,0 0,1 0,0 0,-1 0,1 0,0 0,0 1,0-1,1 1,1 131,4-67,13 56,-18-119,1 0,-1 0,1-1,0 1,0 0,0-1,1 0,-1 1,1-1,0 0,0 0,0-1,0 1,0-1,1 1,-1-1,1 0,-1 0,1 0,0-1,0 0,0 1,0-1,0 0,0-1,0 1,0-1,4 0,5-3,0 0,0-1,-1-1,1 0,-1-1,0 0,-1-1,0 0,0-1,0 0,-1-1,0 0,-1-1,0 0,0 0,-1-1,-1 0,1-1,55-69,-61 82,0-1,1 1,-1 0,0 0,0 0,0 1,0-1,0 1,0-1,0 1,0-1,0 1,-1 0,1 0,0 0,-1 0,0 0,0 0,1 0,-1 1,-1-1,1 0,0 1,0-1,-1 0,1 2,1 2,5 9,0-1,1 1,0-2,1 1,1-1,0-1,10 10,-17-19,0 0,0 0,1-1,-1 1,1-1,-1 0,1 0,0 0,0 0,0-1,0 1,0-1,0 0,0 0,0-1,0 1,1-1,-1 0,0 0,0 0,1-1,-1 1,0-1,0 0,0 0,0-1,0 1,0-1,0 0,0 0,-1 0,1-1,7-7,0 0,-1-1,0 0,-1 0,0-1,-1-1,-1 1,0-1,0 0,-1-1,-1 0,3-11,2-2,27-107,-28 120,1 5</inkml:trace>
  <inkml:trace contextRef="#ctx0" brushRef="#br0" timeOffset="8432.708">2566 4261,'-16'24,"0"0,2 1,1 1,1 0,1 1,1 0,1 2,8-25,0 0,0 0,1 0,-1 0,1 0,0 0,1 0,-1 0,0 0,1 0,0 0,0 0,0 0,1-1,-1 1,1 0,0-1,0 1,0-1,1 1,-1-1,1 0,-1 0,1 0,0-1,0 1,1-1,-1 1,0-1,1 0,-1 0,1-1,0 1,2 0,5 2,1 0,0-1,0 0,0-1,0-1,1 0,-1 0,1-1,-1-1,11-1,-7-2,1 0,-1-1,0-1,0 0,-1-1,0-1,0 0,-1-1,0 0,0-2,-1 1,-1-2,0 1,0-2,-1 0,-1 0,0-1,-1 0,5-9,-11 17,1-1,-1 1,-1-1,1 0,-1 0,0-1,-1 1,1 0,-2-1,1 1,-1 0,0-1,0 1,-1-1,0 1,0 0,-1 0,0-1,0 1,-1 0,0 1,0-1,-1 0,1 1,-2 0,1 0,0 0,-1 0,0 1,-1 0,1 0,-1 0,0 1,0 0,0 0,-1 0,1 1,-1 0,-4-2,-5 2,0 0,0 1,-1 0,1 1,-1 1,1 1,-1 0,1 2,-7 1,-4 3</inkml:trace>
  <inkml:trace contextRef="#ctx0" brushRef="#br0" timeOffset="8731.035">2453 4487,'14'-5,"10"-1,6 0,2-4,0 0,0 2,0 1,-2 3,-1 2,0 6,0 2,-1 1,0-2,-5-1</inkml:trace>
  <inkml:trace contextRef="#ctx0" brushRef="#br0" timeOffset="9430.304">1945 4826,'34'-5,"15"-6,5-2,-3 2,-9-2,-7 1,-10 3</inkml:trace>
  <inkml:trace contextRef="#ctx0" brushRef="#br0" timeOffset="10486.085">3101 4515,'300'-177,"-147"43,-90 66,-99 71,24-1,0 0,0-1,0 0,0-1,0 0,0-1,0-1,0 1,0-2,-6-2,17 4,1 1,-1-1,0 0,0 0,0 1,0-1,0 1,1-1,-1 1,0-1,0 1,0-1,0 1,-1 0,1-1,0 1,0 0,0 0,0 0,0 0,0 0,0 0,0 0,0 0,0 1,0-1,0 0,0 1,0-1,0 1,0-1,0 1,0-1,0 1,0-1,0 1,0 0,1 0,-1-1,0 1,0 0,1 0,-1 0,1 0,-1 0,1 0,-1 0,1 0,0 0,-1 0,1 0,0 0,0 0,0 0,0 0,0 0,0 1,42 222,-41-66,0-157,-1-1,1 0,0 0,-1 0,1 0,-1 0,1 0,0 1,-1-2,1 1,0 0,-1 0,1 0,0 0,-1 0,1 0,-1-1,1 1,0 0,-1-1,1 1,-1 0,1-1,-1 1,1 0,-1-1,1 1,-1-1,1 1,-1-1,0 1,1-1,-1 0,0 1,1-1,-1 1,0-1,0 0,0 1,0-1,1 0,-1 1,0-1,0 0,0 1,0-1,0 1,127-276,-85 210,-29 51</inkml:trace>
  <inkml:trace contextRef="#ctx0" brushRef="#br0" timeOffset="11098.403">1663 4882,'0'10,"0"7,0 2</inkml:trace>
  <inkml:trace contextRef="#ctx0" brushRef="#br0" timeOffset="11260.331">1606 5193,'0'4,"0"3</inkml:trace>
  <inkml:trace contextRef="#ctx0" brushRef="#br0" timeOffset="11448.419">1578 5362,'10'24,"2"13,0 4,-2-4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6.319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28 116,'0'0,"-1"0,1 0,0 0,-1 0,1 0,-1 0,1 0,0 0,-1 0,1 0,0 0,-1 0,1 0,0-1,-1 1,1 0,0 0,-1 0,1-1,0 1,0 0,-1 0,1-1,0 1,0 0,-1 0,1-1,0 1,0 0,0-1,0 1,-1 0,1-1,0 1,0-1,0 1,-12 36,6 161,6-194,1 1,-1-1,1 1,0-1,0 1,0-1,0 0,0 0,1 0,-1 1,1-1,0-1,0 1,0 0,0 0,1-1,-1 1,1-1,0 0,-1 0,1 0,0 0,0 0,0-1,0 1,1-1,-1 0,0 0,1 0,-1 0,1 0,-1-1,0 0,1 0,-1 0,1 0,-1 0,1-1,-1 1,1-1,-1 0,0 0,1 0,-1-1,0 1,2-2,10-7,0-1,-1-1,0 0,-1-1,-1 0,0-1,8-12,7-6,-27 31,0 0,1 1,-1-1,1 0,-1 1,0-1,1 1,0-1,-1 1,1-1,-1 1,1-1,0 1,-1 0,1-1,-1 1,1 0,0-1,0 1,-1 0,1 0,0 0,0-1,-1 1,1 0,0 0,0 0,-1 0,1 1,0-1,0 0,-1 0,1 0,0 1,-1-1,1 0,0 0,-1 1,1-1,0 1,-1-1,1 1,-1-1,1 1,-1-1,1 1,-1-1,1 1,-1 0,1-1,-1 1,0 0,0-1,1 2,16 47,-13-36,-4-9,0-1,1 1,-1-1,1 1,0-1,0 0,0 1,1-1,-1 0,1 0,-1 0,1 0,0 0,1 0,-1-1,0 1,1-1,-1 1,1-1,0 0,0 0,0 0,0 0,0-1,0 1,0-1,0 0,1 0,-1 0,1 0,-1 0,0-1,1 0,-1 0,3 0,7-8,0-1,-1-1,0 0,0 0,-1-1,0-1,-1 0,-1 0,0-1,0 0,-1-1,-1 0,0 0,-1-1,1-4,-3 9,9-19,-1-1,-1 0,-2 0,-1-1,0-8,-6 27</inkml:trace>
  <inkml:trace contextRef="#ctx0" brushRef="#br0" timeOffset="703.439">762 342,'-103'136,"76"-93,22-34,17-31,119-167,-131 188,1 0,-1 0,0 0,1 0,-1 0,1 1,0-1,-1 0,1 0,0 0,-1 1,1-1,0 0,0 1,-1-1,1 1,0-1,0 1,0-1,0 1,0-1,0 1,0 0,0 0,0-1,0 1,0 0,0 0,0 0,0 0,0 0,0 0,0 1,0-1,0 0,0 0,0 1,0-1,0 1,-1-1,1 1,0-1,0 1,0-1,0 1,-1 0,1-1,0 1,-1 0,1 0,0-1,-1 1,1 0,-1 0,1 0,-1 0,0 0,8 62,-9-58,1 0,-1 0,1 1,0-1,0 0,1 0,0 0,0 0,0 1,0-1,1-1,0 1,0 0,0 0,0-1,1 1,0-1,0 1,0-1,0 0,1-1,0 1,-1-1,1 1,1-1,2 2,-1-6,-1 0,0 0,0-1,0 1,0-1,0 0,0-1,-1 1,1-1,-1 0,1 0,-1 0,0-1,0 1,-1-1,1 0,-1 0,0-1,0 1,0-1,-1 1,1-1,-1 0,0 0,0-3,49-113,-45 103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8.872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15 392,'-14'0,"21"0,26 0,168-28,42 28,-343-37,87 34,1-1,-1-1,1 0,1-1,-1 0,1-1,0 0,0-1,1 0,0-1,0 0,1 0,0-1,1 0,0-1,-1-3,1 1,1-1,0 1,1-1,1 0,1 0,-1-1,2 1,0-1,1 0,1 0,0 0,0-10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43:01.846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481 3,'3'-1,"0"0,1 1,-1 0,0 0,1 0,-1 0,0 1,1-1,-1 1,0 0,0-1,1 2,-1-1,0 0,0 1,0-1,-1 1,1 0,0 0,0 0,-1 0,0 1,1-1,-1 1,0-1,0 1,0 0,0-1,23 24,-1 1,-1 1,-1 1,-2 0,10 22,-6-13,2-1,1-1,2-1,1-2,10 7,177 160,5 2,13 66,-118-148,-35-51,-65-48,-8-9,0-1,0 0,1-1,1 0,0-1,0 0,1 0,0-1,3 1,34 13,-199-80,-109 24,102 35,178-19,115-52,194-153,-140 86,-164 122,-27 15,1 0,0 0,-1 1,1-1,0 0,0 0,-1 0,1 1,0-1,0 0,-1 0,1 1,0-1,0 0,0 1,-1-1,1 0,0 0,0 1,0-1,0 0,0 1,0-1,0 0,0 1,0-1,0 0,0 1,0-1,0 0,0 1,0-1,0 0,0 1,0-1,0 0,1 1,-1-1,0 0,0 1,0-1,1 0,-1 0,0 1,0-1,1 0,-1 0,0 1,0-1,1 0,-1 0,0 0,1 0,-1 0,0 1,-103 127,-44 191,139-295,13-28</inkml:trace>
  <inkml:trace contextRef="#ctx0" brushRef="#br0" timeOffset="12315.243">1723 1555,'0'-14,"-60"59,-2-3,-2-3,-17 6,-94 59,13-5,-15-1,-92 86,95-71,-58 17,50-32,98-50,155-131,-43-47,34-126,-36 200,9 84,35 69,-5 3,13 33,45 25,-122-158,0 1,0-1,0 1,0-1,0 1,0-1,0 1,-1 0,1 0,0-1,0 1,-1 0,1 0,0 0,-1 0,1 0,-1 0,1 0,-1 0,1 0,-1 0,0 0,1 0,-1 0,0 0,0 0,0 0,0 0,0 1,0-1,0 0,0 0,-1 0,1 0,0 0,-1 0,1 0,0 0,-1 0,1 0,-1 0,0 0,1 0,-1 0,0 0,0-1,1 1,-1 0,0-1,0 1,0 0,0-1,0 1,0-1,-16 3,-1 0,1-2,-1 0,1-1,-1-1,1 0,-1-2,1 0,-17-5,-26-3,-52 4,88 7</inkml:trace>
  <inkml:trace contextRef="#ctx0" brushRef="#br0" timeOffset="14544.648">396 1385,'2'27,"1"-1,1 1,1-1,1 0,2 0,0-1,2 0,11 21,-21-44,1 1,-1-1,1 0,0 0,0 0,0 0,0 0,0 0,0 0,1 0,-1 0,1 0,-1-1,1 1,0 0,-1-1,1 0,0 1,0-1,0 0,0 0,0 0,0 0,0-1,1 1,-1 0,0-1,0 1,1-1,-1 0,0 0,1 0,-1 0,0 0,0-1,1 1,-1-1,0 1,0-1,0 0,1 0,-1 0,0 0,0 0,0 0,-1-1,1 1,0-1,1 0,44-93,-46 94,1 0,-1 1,0-1,0 1,1 0,-1-1,0 1,1 0,-1 0,1-1,-1 1,0 0,1 1,-1-1,1 0,-1 0,0 0,1 1,-1-1,0 1,1-1,-1 1,0 0,0-1,0 1,1 0,-1 0,0 0,0 0,0 0,0 0,-1 0,1 0,0 0,0 0,-1 1,1-1,0 1,9 7,-8-6,1-1,-1 0,0 0,1 0,-1-1,1 1,0-1,0 1,-1-1,1 0,0 0,0 0,0 0,0-1,0 1,0-1,1 0,-1 0,0 0,0 0,0 0,0-1,0 1,0-1,0 0,0 0,0 0,0 0,-1-1,1 1,0-1,-1 0,1 1,-1-1,0 0,1 0,-1-1,0 1,0 0,0-1,-1 0,2-1,3-12,-1 0,0 0,-1 0,-1 0,-1-1,0 1,-1-1,-1 0,0 1,-2-1,-1-7,1-28,-16-72,1 45,16 73</inkml:trace>
  <inkml:trace contextRef="#ctx0" brushRef="#br0" timeOffset="15070.094">989 1215,'17'181,"-17"-178,0 0,0 0,0 0,0 0,0 1,1-1,0 0,-1 0,1 0,0 0,1 0,-1 0,0 0,1 0,0-1,-1 1,1 0,0-1,0 0,1 1,-1-1,0 0,1 0,0 0,-1 0,1-1,0 1,0-1,0 0,0 1,0-1,0-1,0 1,0 0,0-1,0 1,1-1,-1 0,0 0,0-1,0 1,3-1,1-3,0-1,0 0,-1-1,1 1,-1-1,-1 0,1-1,-1 1,0-1,0 0,0-2,6-10</inkml:trace>
  <inkml:trace contextRef="#ctx0" brushRef="#br0" timeOffset="15345.489">848 1442,'19'-20,"11"-5,1-4,0 3,-1 1,-1 5,0 1,0 4,-5 4</inkml:trace>
  <inkml:trace contextRef="#ctx0" brushRef="#br0" timeOffset="17483.955">340 1188,'-13'-7,"32"-7,-16 12,131-71,62-37,-77 37,-119 73,0 0,-1 0,1 0,-1 0,1 0,0 0,-1 0,1 0,0 0,-1 0,1 0,-1 0,1 0,0 0,-1 0,1 0,0 0,-1-1,1 1,0 0,-1 0,1 0,0-1,0 1,-1 0,1-1,0 1,0 0,-1 0,1-1,0 1,0 0,0-1,-1 1,1 0,0-1,0 1,0-1,0 1,0 0,0-1,0 1,0 0,0-1,0 1,0-1,0 1,0 0,0-1,0 1,1 0,-1-1,0 1,0 0,0-1,0 1,1 0,-1-1,0 1,0 0,1 0,-1-1,0 1,1 0,-1 0,0-1,0 1,1 0,-1 0,-39 5,25-3,4-1,0 0,-1 0,1-1,-1 0,1-1,0 0,-1-1,1 0,0-1,0 0,0 0,0-1,1 0,0-1,0 0,0 0,0-1,1-1,0 1,0-1,-2-3,-53-57,88 94,1-1,2-2,0 0,2-2,29 16,16 2,-75-38,1 0,-1 0,0 0,0 0,0 0,0 0,-1 0,1 0,0-1,-1 1,1 0,-1 0,0 0,0-1,1 1,-1 0,0 0,0-1,-1 1,1-1,0 1,0-1,-1 0,1 0,-1 1,1-1,-1 0,0 0,1 0,-1 0,0-1,0 1,0 0,1-1,-1 0,0 1,0-1,-2 0,-3 4,-283 188,265-166,26-19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7.9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988 508,'-8'-1,"-1"0,0 1,1 0,-1 1,0 0,1 0,-1 1,1 0,-1 0,1 1,0 0,0 0,0 1,0 0,1 1,-23 15,2 1,0 1,2 1,0 2,2 0,0 2,2 1,2 0,0 2,2 0,1 1,1 1,2 0,0 4,0-6,1 0,1 2,2-1,2 1,0 1,2-1,2 1,1 0,1 31,2-57,0 0,0 0,1 0,0-1,0 1,1 0,-1 0,2-1,-1 1,1-1,0 0,0 0,1 0,-1 0,1 0,1-1,-1 0,1 1,0-2,0 1,0-1,1 1,0-2,-1 1,1-1,1 1,-1-2,0 1,5 0,9 2,2-1,-1-1,0-1,0 0,1-2,-1-1,1 0,-1-2,0 0,0-2,0 0,-1-1,3-2,28-12,0-3,-1-2,-1-1,20-17,-24 13,-2-1,-1-2,-1-2,-2-1,19-26,-40 41,-1 0,-1-1,-1-1,-1 0,-1-1,-1 0,-1-1,-1 0,-1-1,-2 0,4-24,-10 33,-1 1,0 0,-2 0,0 0,0-1,-2 2,0-1,-1 0,0 1,-1 0,-1 0,-1 1,0-1,0 2,-2-1,1 1,-2 1,0 0,0 0,-1 1,-1 1,1 0,-2 0,1 1,-1 1,-1 1,0 0,0 0,0 2,0 0,-1 0,0 2,0 0,0 1,-8-3,0 2,0 1,-1 1,1 1,0 1,0 1,0 1,0 1,0 1,1 1,0 2,0 0,1 1,0 1,0 1,1 1,1 1,0 1,0 1,2 0,0 2,1 0,-7 9,2 4</inkml:trace>
  <inkml:trace contextRef="#ctx0" brushRef="#br0" timeOffset="1">1497 1354,'75'-23,"0"-4,-2-3,-1-3,-2-4,-1-2,-3-3,55-45,-74 45,-2-2,-1-2,-3-2,-2-2,-2-1,-3-2,-1-1,-4-2,-1-1,12-39,-32 72,0 0,-2 0,-1 0,0-1,-2 1,-1-1,-1 0,-2-24,2 48,-1 0,0 0,1 0,-1 0,0 0,0 0,1 0,-1 0,0 0,0 0,0 0,0 0,-1 0,1 0,0 0,0 0,-1 0,1 0,0 0,-1 0,1 0,-1 0,1 0,-1 0,0 0,1 1,-1-1,0 0,1 0,-1 1,0-1,0 1,0-1,0 0,0 1,0-1,0 1,1 0,-1-1,0 1,-1 0,1 0,0 0,0-1,0 1,0 0,0 0,0 1,0-1,0 0,0 0,0 0,0 1,0-1,0 0,0 1,0-1,0 1,0-1,1 1,-1 0,0-1,0 1,0 0,1 0,-1-1,0 2,-110 142,90-111,-10 13,3 2,1 0,3 2,2 1,2 1,3 1,-2 15,16-61,1 0,0 0,1 1,0-1,0 0,0 1,1-1,0 1,1-1,0 0,0 1,0-1,1 0,0 0,0 1,1-2,0 1,0 0,1-1,-1 1,1-1,1 0,-1 0,3 1,40 43,-36-37,0-1,1 1,0-2,1 0,1 0,0-1,0-1,3 1,-3-5,1-2,-1 1,1-2,0 0,0-1,0 0,0-1,0-1,0-1,0 0,-1 0,1-2,-1 0,1 0,8-5,182-107,-71 34,-50 35,-99 62,-15 3,0 2,1 0,2 2,0 2,-8 9,24-23,0 0,1 1,0 0,1 0,0 1,1 1,1-1,0 1,0 0,1 1,1 0,0 0,1 0,1 0,0 1,-1 12,4-23,0-1,0 1,1 0,-1-1,1 1,0-1,0 1,0-1,1 1,-1-1,1 0,0 1,0-1,0 0,0 0,0 0,1-1,-1 1,1-1,0 1,-1-1,1 0,0 0,1 0,-1 0,0-1,1 1,-1-1,0 0,1 0,0 0,-1 0,1-1,-1 1,1-1,0 0,-1 0,13 0,0 0,1-1,-2-1,1 0,0-1,0-1,-1 0,1-2,26-12,0-1,-2-3,0-1,-2-2,0-1,-2-3,-1 0,-2-3,0 0,-3-2,0-1,-3-2,15-25,-29 41,-1 0,-2-1,0 0,-1 0,-1-1,-1-1,-1 1,-1-1,-1 0,-1 0,-2 0,0 0,-1 0,-2-1,0 1,-2 0,0 0,-2 1,0 0,-2 0,-1 0,-10-20,16 37,1 0,-1 0,0 1,0-1,-1 1,0 0,0 0,0 0,0 0,-1 1,1 0,-1 0,-1 0,1 0,0 1,-1 0,0 0,1 1,-1-1,0 1,0 0,-1 1,1 0,0 0,-1 0,1 0,0 1,-1 0,1 1,0-1,-1 1,1 1,0-1,0 1,0 0,0 0,0 1,0-1,1 2,-5 1,-3 10,0 0,1 1,1 0,1 1,0 0,1 1,1 0,0 0,2 1,0 0,1 0,1 0,1 1,0-1,1 1,2 0,0 3,1 0,1 0,1 0,1 0,1-1,1 1,1-1,0 0,2-1,1 0,1-1,0 0,1 0,5 4,11 13,2-2,1-1,1-1,2-2,1-1,9 4,-23-18,1-2,0 0,1-1,1-2,0 0,0-2,5 1,-8-7,-2-3</inkml:trace>
  <inkml:trace contextRef="#ctx0" brushRef="#br0" timeOffset="2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3">5532 621,'39'-5,"36"-6,15-1,2 1,-5 2,-13-1,-9 0,-6 2,-8 3,-3 1,-10 2</inkml:trace>
  <inkml:trace contextRef="#ctx0" brushRef="#br0" timeOffset="4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5">0 1777,'8'-4,"-1"0,1 1,-1-1,1 1,0 1,0-1,0 1,0 1,1 0,-1 0,0 0,1 1,-1 0,3 1,5-1,176-11,240-45,-53 27,-105 14,109 14,45 0,-33-24,-3-4,184-1,-116 3,-12-2,94-1,-113 20,44-25,426-4,-255 41,-334 22,113 9,-312-46,-88 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0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27,'24'0,"18"0,6 0,0 0,-3 0,-5 0,-4 0,-4-4,-2-3,-2 1,0 2,-1 0,-4 2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3.3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27,'38'0,"27"0,8-5,-4-2,-10 1,-8 1,-15 1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2.1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 26,'-18'57,"14"-30,1 0,1 0,2 0,0 0,2 1,1-1,1 0,2-1,0 1,2-1,8 18,-16-41,1 0,0 1,0-1,0 0,0 0,0 0,1 0,-1 0,1 0,0 0,0 0,0-1,0 1,1-1,-1 1,1-1,-1 0,1 0,0 0,0 0,0-1,0 1,0-1,0 0,0 1,0-2,0 1,1 0,-1-1,0 1,1-1,-1 0,1 0,-1 0,0 0,1-1,-1 0,2 0,9-9,-1 0,0-1,0-1,-1 0,-1 0,0-1,-1-1,0 0,-1 0,-1-1,0 0,4-13,11-14,50-77,-71 119,-1 0,1 1,0 0,-1-1,1 1,-1 0,1 0,-1 0,0 0,1 0,-1 0,0 0,0 0,1 0,-1 1,0-1,0 1,-1-1,1 0,0 1,0-1,-1 1,1 0,-1-1,1 1,-1 0,0-1,1 1,-1 0,0-1,0 1,0 0,-1 0,9 38,29 97,-34-131,-1-1,1 0,0 0,0-1,0 1,0-1,1 1,0-1,0 0,0 0,0-1,1 1,-1-1,1 0,0 0,0-1,0 0,0 1,1-2,-1 1,1 0,-1-1,2 0,-1-1,0 0,1-1,-1 1,0-1,0 0,0-1,0 0,-1 0,1 0,0 0,-1-1,1 0,-1 0,0-1,0 1,0-1,-1 0,1-1,-1 1,3-5,68-105,-64 92,-1-1,-1 0,0-1,-2 1,-1-2,-1 1,-1-1,-1 1,-1-1,-1-8,-2 27,0 6</inkml:trace>
  <inkml:trace contextRef="#ctx0" brushRef="#br0" timeOffset="611.435">1015 479,'-109'136,"169"-239,-46 80,-11 16,0 1,1-1,0 1,0 0,1 1,-1-1,1 1,0 0,1 0,-1 0,1 1,3-2,-8 6,1 0,0 0,-1 1,1-1,-1 1,1-1,-1 1,1-1,-1 1,1 0,-1 0,1 0,-1 0,0 0,0 0,1 0,-1 0,0 0,0 1,0-1,0 0,0 1,-1-1,1 1,0-1,-1 1,1-1,-1 1,1 0,-1-1,0 1,0-1,0 1,0 0,0-1,0 1,0 0,0-1,2 8,5 22,-6-23,0-1,0 1,1 0,0-1,0 1,0-1,1 1,1-1,-1 0,1 0,0-1,1 1,-1-1,1 0,1 0,-1-1,1 1,0-1,1 1,-2-6,-1-1,1 1,-1-1,1 1,-1-1,1-1,-1 1,1-1,-1 1,0-1,0 0,0-1,0 1,0-1,-1 0,1 0,-1 0,0 0,1 0,-1-1,-1 0,1 1,-1-1,1 0,-1 0,0 0,0-1,-1 1,1 0,-1-1,0 0,4-5,29-103,-28 96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44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0 365,'5'0,"11"0,7 0,5 0,3 0,0 0,0 0,-5-5,-2-1,-1 0,1-4,-4 0</inkml:trace>
  <inkml:trace contextRef="#ctx0" brushRef="#br0" timeOffset="987.906">621 54,'-18'85,"-21"161,38-222,-1-14,0 0,1-1,1 1,-1 0,1-1,1 1,0 0,1 0,0-1,0 1,1-1,0 0,0 0,1 0,0 0,1-1,0 1,6 6,-8-12,1-1,-1 0,1 0,-1 0,1 0,0-1,-1 0,1 1,0-2,0 1,0 0,0-1,0 1,0-1,0 0,0-1,0 1,0-1,0 1,0-1,0 0,0-1,0 1,-1-1,1 0,0 1,-1-2,1 1,-1 0,89-81,61-149,-152 310,8 30,-8-104,0-1,1 1,-1-1,1 1,-1-1,1 1,0-1,0 0,1 0,-1 0,1 0,-1-1,1 1,0 0,0-1,0 0,0 0,1 0,-1 0,0 0,1-1,-1 0,1 1,0-1,-1-1,1 1,2 0,5-4,-1 0,1 0,-1-1,1-1,-1 1,0-2,-1 1,1-2,-1 1,0-1,-1 0,0-1,0 0,0 0,-1-1,-1 0,1 0,-1-1,3-8,9-8,-2-1,0 0,-2-1,-2-1,0 0,-2-1,-1 0,-1 0,-2-1,-1 0,0-20,-4 27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54.6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288 113,'-5'-3,"-1"0,1 0,-1 1,0 0,0 0,0 0,0 1,-1 0,1 0,0 0,-1 1,1 0,0 0,0 1,-1 0,1 0,0 0,0 1,0-1,0 2,0-1,0 1,1-1,-1 2,1-1,0 1,0-1,-4 5,-2 2,1 0,1 1,0 0,0 1,1 0,0 0,1 1,1 0,0 0,1 0,0 1,1 0,-2 13,3-20,1 0,0 0,1 0,0 1,0-1,0 0,1 1,0-1,1 0,0 0,0 1,0-1,1 0,0 0,0 0,1 0,-1 0,2-1,-1 1,1-1,0 0,0 0,1 0,0-1,0 1,0-1,0-1,1 1,0-1,0 1,0-2,1 1,-1-1,1 0,6 2,-4-3,-1-1,0 0,0 0,1-1,-1 0,0-1,1 0,-1 0,0-1,0 0,5-2,6-3</inkml:trace>
  <inkml:trace contextRef="#ctx0" brushRef="#br0" timeOffset="377.685">571 254,'0'-4,"1"3,-1 0,1 1,-1-1,1 0,-1 0,0 0,1 1,-1-1,0 0,0 0,1 0,-1 0,0 0,0 0,0 0,0 0,0 0,0 1,0-1,-1 0,1 0,0 0,0 0,-1 0,1 0,0 1,-1-1,1 0,-1 0,1 1,-1-1,0 0,1 0,-1 1,0-1,1 1,-1-1,0 1,0-1,1 1,-1-1,0 1,0 0,0-1,0 1,0 0,1 0,-1-1,0 1,0 0,0 0,0 0,0 0,0 0,0 1,0-1,0 0,0 1,-7 6,0 1,1 0,0 1,1 0,-1 0,2 0,-1 1,2 0,-1 0,1 0,1 1,0-1,0 1,1 0,0 0,1 0,0 2,1-8,0 0,1 0,-1 0,1 0,0 0,1 0,-1 0,1-1,0 1,0 0,0-1,1 1,0-1,-1 0,1 0,1 0,-1 0,1-1,-1 1,1-1,0 0,0 0,1 0,-1-1,1 1,-1-1,1 0,0 0,0-1,-1 1,1-1,0 0,0-1,0 1,1-1,-1 0,0 0,0-1,6 0,0-1,0 0,-1-1,0 0,1 0,-1-2,0 1,-1-1,1 0,-1-1,0 0,0-1,-1 0,0 0,0 0,-1-1,1-1,-2 1,5-8,25-25,-28 36,-1-1,0 0,0-1,-1 1,0-1,0 0,0-1,-1 1,0-1,-1 0,0 0,0-1,0 0,-1 1,-1-1,1 0,-2 0,1 0,-1 0,0-1,-1 1,0 0,-1 0,0-1,0 1,-1 0,-1-5,-2 9,0 1,0 0,0 0,-1 0,1 0,-1 1,0 0,0 0,0 0,-1 1,1 0,0 0,-1 1,1 0,-1 0,0 0,1 1,-1 0,0 0,1 1,-1 0,0 0,1 0,-1 1,1 0,0 0,0 1,0 0,-4 2,-3 1,0 0,0 1,1 0,0 1,1 0,0 1,0 0,-3 4,-4 8</inkml:trace>
  <inkml:trace contextRef="#ctx0" brushRef="#br0" timeOffset="828.789">1333 57,'-33'16,"6"-5,1 2,1 1,0 1,1 1,0 1,2 1,-19 18,40-35,-1 0,1 0,0 0,-1 0,1 0,0 0,-1 0,1 0,0 0,0 1,0-1,0 1,0-1,0 0,1 1,-1-1,0 1,1 0,-1-1,1 1,0 0,-1-1,1 1,0 0,0-1,0 1,0 0,0-1,1 1,-1 0,0-1,1 1,-1-1,1 1,0 0,-1-1,1 1,0-1,0 0,0 1,0-1,0 0,0 1,1-1,-1 0,0 0,1 0,-1 0,0 0,1-1,-1 1,1 0,-1 0,1-1,1 1,57 13,-53-14,1 1,-1 0,0 0,1 1,-1-1,0 2,0-1,0 1,0 0,0 0,0 1,-1 0,0 0,0 1,0 0,0 0,-1 0,0 0,0 1,1 1,-5-5,0 1,-1-1,1 1,0-1,-1 0,1 1,-1-1,0 1,0-1,0 1,0-1,0 1,-1-1,1 1,-1-1,0 1,1-1,-1 0,0 1,0-1,-1 0,1 0,0 0,-1 0,1 0,-1 0,0 0,0 0,1-1,-1 1,0-1,-1 1,1-1,0 0,0 0,-2 1,-88 28,34-26,33-3</inkml:trace>
  <inkml:trace contextRef="#ctx0" brushRef="#br0" timeOffset="1246.785">1840 0,'-207'303,"203"-298,1-1,-1 1,1-1,0 1,0 0,0 0,1 0,0 1,0-1,0 1,1-1,0 1,0-1,0 1,1 0,-1 0,2-1,-1 1,0 0,1-1,0 1,1 0,-1-1,1 1,0-1,0 0,1 0,-1 0,1 0,0 0,1 0,-1-1,4 4,1-4,0 1,0-1,1-1,0 1,0-1,0-1,0 0,0 0,1-1,-1 0,0-1,1 1,-1-2,0 0,1 0,-1 0,0-1,0-1,0 1,0-2,0 1,-1-1,1 0,-1-1,0 0,4-4,146-140,-151 143,0 0,0-1,-1 0,0 0,0 0,-1-1,0 0,0 0,-1 0,0-1,0 1,-1-1,0 0,0 0,-1 0,0-1,-1 1,0 0,-1-1,0 1,0 0,-2-8,1 14,-1 0,1 1,-1-1,0 0,0 1,0-1,-1 1,1-1,0 1,-1 0,1 0,-1 0,0 1,0-1,0 0,0 1,0 0,0 0,0 0,0 0,0 0,-1 1,1-1,0 1,0 0,-1 0,1 0,0 0,-96 16,88-13,-14 3</inkml:trace>
  <inkml:trace contextRef="#ctx0" brushRef="#br0" timeOffset="1613.675">1699 225,'5'3,"0"0,0-1,0 0,0 0,0 0,0-1,0 1,1-1,-1 0,0-1,1 1,-1-1,1 0,-1-1,0 1,1-1,-1 0,0-1,1 1,0-1,21-3,-19 4,-1-1,0 1,0 1,1-1,-1 1,1 1,-1-1,0 1,0 1,1-1,-1 1,0 0,0 1,-1 0,1 0,0 0,-1 1,0 0,0 0,0 0,4 5,-5-5,1 0,0 0,0 0,0-1,1 1,-1-2,1 1,0-1,0 0,-1 0,1 0,1-1,-1-1,0 1,0-1,0 0,0 0,0-1,0 0,0-1,0 1,0-1,0-1,0 1,-1-1,5-3,14-5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7.2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279 254,'40'-17,"-55"12,-156 51,172-46,0 1,-1-1,1 0,0 1,0-1,0 1,0-1,-1 1,1-1,0 1,-1 0,1-1,0 1,-1 0,1 0,-1 0,1-1,-1 1,1 0,-1 0,0 0,1 0,-1 0,0 0,0-1,0 1,0 0,1 0,-1 0,0 0,-1 0,1 0,0 0,0 0,0 0,-1 0,1 0,0 0,-1-1,1 1,-1 0,1 0,-1 0,1-1,-1 1,1 0,-1 0,0-1,0 1,1-1,-1 1,0-1,0 1,1-1,-1 1,0-1,0 0,0 1,0-1,0 0,0 0,0 1,0-1,0 0,0 0,0 0,1 0,-1-1,0 1,26 9,-23-9,0 0,-1 0,1 0,0 0,0 0,-1 0,1 0,0 1,0-1,-1 1,1-1,0 1,-1-1,1 1,-1 0,1 0,-1 0,1 0,-1 0,0 0,1 0,-1 1,0-1,0 0,0 1,0-1,0 1,0-1,0 1,-1-1,1 1,0 0,-1-1,1 1,-1 0,0 0,1-1,-1 1,0 0,0 0,0-1,-1 1,1 0,0 0,-1-1,1 1,-1 0,1-1,-82 74,57-58,12-7,8-8,1 1,-1-1,1 1,-1 0,1 0,0 0,0 1,0-1,1 1,-1 0,1 0,0 0,0 1,1-1,-1 1,1-1,0 1,0 0,0 0,1 0,0 0,0 0,0 1,0 2,5-3,0-1,1 0,-1 1,1-2,0 1,0 0,0-1,1 0,-1 0,1-1,-1 1,1-1,0 0,0-1,0 0,0 0,0 0,3 0,5 2,1-1,-1 0,1-1,-1 0,1-1,-1-1,1 0,-1-1,0-1,1 0,-1-1,0-1,18-19,-22 9</inkml:trace>
  <inkml:trace contextRef="#ctx0" brushRef="#br0" timeOffset="372.917">223 0,'-1'327,"-25"-78,-5 23,31-248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5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75,'29'0,"19"-4,6-3,-1 1,-5 2,-6 0,-5-3,-4 0,-3 0,-2 2,0-3,-1 0,-5 1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0.7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40,'29'0,"28"-5,10-6,-2-2,-12 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09.2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115 118,'-4'1,"1"1,-1 0,1 0,0 0,-1 0,1 0,0 1,0-1,1 1,-1 0,0 0,1 0,0 0,0 0,0 1,0-1,0 1,1-1,-2 4,2-5,-48 176,39-82,10-93,0-1,0 1,0-1,1 1,-1 0,1-1,0 1,0-1,0 1,0-1,0 0,0 1,1-1,-1 0,1 0,0 0,-1 0,1 0,0 0,0 0,0-1,0 1,1-1,-1 1,0-1,1 0,-1 0,0 0,1 0,0-1,-1 1,1-1,2 1,3-2,-1-1,1 0,0 0,0-1,-1 1,1-2,-1 1,0-1,0 0,0-1,-1 0,0 0,1 0,4-6,-6 7,162-154,-166 157,0 0,0 0,0 0,0 0,0 0,0 0,0 0,0 1,0-1,1 0,-1 0,0 1,0-1,1 1,-1-1,0 1,1 0,-1 0,0-1,1 1,-1 0,1 0,-1 0,0 0,1 1,-1-1,0 0,1 1,-1-1,0 0,1 1,-1 0,0-1,0 1,1 0,-1-1,0 1,0 0,0 0,0 0,0 0,0 0,0 0,-1 0,1 1,0-1,-1 0,1 0,0 1,-1-1,0 0,1 1,-1-1,0 0,0 1,1-1,0 66,-2-60,0 0,0 1,1-1,0 0,1 0,-1 1,1-1,1 0,-1 0,1 0,1 0,-1 0,1-1,0 1,2 1,-3-6,-1 0,1 0,0-1,0 1,0-1,0 0,0 1,0-1,1 0,-1 0,0-1,1 1,-1 0,0-1,1 1,-1-1,1 0,-1 0,1 0,-1 0,0 0,1 0,-1-1,1 1,-1-1,0 0,1 0,-1 0,0 0,0 0,0 0,1 0,-1-1,-1 1,2-1,63-61,-33 18,-3-1,-1-1,-2-1,4-15,35-108,-60 160</inkml:trace>
  <inkml:trace contextRef="#ctx0" brushRef="#br0" timeOffset="462.63">1018 343,'-35'87,"27"-71,0 0,1 0,1 0,1 1,0-1,2 1,-1 1,2-1,0 0,1 13,3-26,-1 0,1 0,0 0,0-1,0 1,1-1,-1 0,1 1,0-1,0 0,0 0,0-1,0 1,0-1,1 0,-1 1,1-2,0 1,0 0,0-1,0 1,0-1,0 0,0-1,0 1,0-1,0 1,0-1,0-1,1 1,-1 0,0-1,0 0,0 0,0 0,0-1,0 1,0-1,16-6</inkml:trace>
  <inkml:trace contextRef="#ctx0" brushRef="#br0" timeOffset="730.96">821 485,'19'0,"16"-5,7-2,1 1,-2 1,-3 1,-9-2,-8-2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3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11.1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0 482,'5'0,"16"0,9 0,9 0,2 0,0 0,-3 0,-2 0,-4 0,-1 0,-7 0</inkml:trace>
  <inkml:trace contextRef="#ctx0" brushRef="#br0" timeOffset="748.146">592 200,'-15'25,"0"0,2 2,1-1,1 2,2-1,0 2,0 6,8-31,0 1,0 0,1 0,-1 0,1 0,0 0,0 0,0-1,1 1,0 0,0 0,0 0,1-1,-1 1,1 0,0-1,0 0,1 1,0-1,-1 0,1 0,0-1,1 1,-1 0,1-1,0 0,-1 0,1 0,1 0,-1-1,0 0,1 0,-1 0,1 0,-1 0,1-1,0 0,0 0,0-1,-1 1,1-1,0 0,2 0,8-3,0-1,-1-1,1 0,-1-1,0 0,-1-1,1-1,-1 0,-1-1,0 0,4-4,21-14,70-65,-106 91,0 0,0 0,0 0,-1 0,1 1,0-1,0 0,1 1,-1-1,0 1,0-1,0 1,0-1,0 1,1 0,-1 0,0 0,0-1,0 1,1 0,-1 1,0-1,0 0,1 0,-1 0,0 1,0-1,0 0,0 1,0-1,1 1,-1 0,0-1,0 1,0 0,-1 0,1-1,0 1,0 0,0 0,0 0,-1 0,1 0,-1 0,1 0,0 1,-1-1,0 0,1 0,13 64,-13-56,-1-4,0 1,1-1,0 0,0 1,0-1,1 0,0 0,0 0,0 0,1 0,-1 0,1-1,0 1,0-1,1 0,-1 0,1 0,0 0,0-1,1 1,-1-1,1 0,-1-1,1 1,0-1,0 0,0 0,0 0,0-1,1 1,-1-1,0-1,1 1,-1-1,0 0,5 0,6-3,-1-1,0-1,0 0,0-1,-1-1,0 0,0 0,-1-2,0 0,0 0,-1-1,0-1,-1 0,0 0,-1-1,0 0,-1-1,0 0,2-6,-6 8,1 1,-1-1,-1-1,0 1,-1-1,0 1,0-1,-1 0,-1 0,0 0,-1 0,-1-9,1-3</inkml:trace>
  <inkml:trace contextRef="#ctx0" brushRef="#br0" timeOffset="2181.15">1975 256,'1'-1,"0"0,-1-1,0 1,1 0,-1-1,0 1,0 0,0-1,0 1,0 0,0-1,0 1,0 0,0-1,-1 1,1 0,-1-1,1 1,-1 0,1 0,-1 0,0-1,1 1,-1 0,0 0,0 0,0 0,0 0,0 0,0 0,0 1,0-1,0 0,0 1,-1-1,1 0,0 1,0-1,-1 1,1 0,0 0,-1-1,1 1,0 0,-1 0,1 0,0 0,-1 0,1 1,0-1,-1 0,1 1,0-1,-1 0,1 1,0 0,0-1,0 1,0 0,-1 0,1-1,0 1,0 0,0 0,1 0,-2 1,-15 6,0 0,1 1,0 1,1 0,0 1,0 1,1 0,-5 7,17-18,1 0,0 1,-1-1,1 0,0 0,0 1,0-1,0 1,0-1,0 1,1-1,-1 1,0 0,1-1,-1 1,1 0,0-1,-1 1,1 0,0 0,0-1,0 1,0 0,1 0,-1-1,0 1,1 0,-1-1,1 1,0 0,-1-1,1 1,0-1,0 1,0-1,0 1,0-1,0 0,1 0,-1 1,0-1,1 0,-1 0,0 0,1 0,-1-1,1 1,0 0,-1-1,1 1,0-1,-1 1,1-1,0 0,0 0,0 1,44 2,-43-4,1 0,0 1,-1-1,1 1,-1 0,1 0,0 0,-1 0,1 1,-1 0,1-1,0 1,-1 1,0-1,1 0,-1 1,0 0,0-1,0 1,0 1,0-1,0 0,0 1,-1-1,0 1,1 0,-1 0,0 0,0 0,0 0,-1 0,1 1,0 2,-2 3,-1 1,0-1,-1 1,0-1,0 0,-1 0,-1 0,1 0,-1-1,-1 1,1-1,-1 0,-1-1,0 1,0-1,0 0,-1 0,0-1,0 0,0 0,-1-1,-7 4,-24 26,34-29,0-1,-1 0,0 0,0 0,-1-1,1 0,-1 0,0-1,0 0,0 0,0-1,0 1,-1-1,1-1,-1 0,0 0,-2 0,0-6</inkml:trace>
  <inkml:trace contextRef="#ctx0" brushRef="#br0" timeOffset="2434.576">2314 340,'-15'34,"-8"16,-2 3,4-11,11-13,6-11</inkml:trace>
  <inkml:trace contextRef="#ctx0" brushRef="#br0" timeOffset="2983.174">2370 680,'306'-368,"-260"322,-45 47,0 0,1 0,-1-1,0 1,0 1,0-1,0 0,0 0,0 0,0 1,0-1,0 0,-1 1,1-1,-1 1,1-1,-1 0,1 1,-1-1,0 1,0 0,1-1,-1 1,0-1,-1 1,1-1,0 2,0-1,4 198,-3-196,0-1,0 1,1-1,-1 1,1-1,0 0,0 0,1 0,-1 0,0 0,1 0,0-1,0 1,0-1,0 0,0 1,0-2,0 1,1 0,-1-1,1 1,-1-1,1 0,0 0,-1 0,1-1,0 0,0 1,-1-1,1 0,0-1,0 1,-1-1,1 1,0-1,-1 0,1-1,-1 1,1-1,-1 1,0-1,1 0,-1 0,0 0,1-2,19-13,-1-2,-1-1,0 0,-1-2,-2 0,12-19,45-119,-51 81,-15 61</inkml:trace>
  <inkml:trace contextRef="#ctx0" brushRef="#br0" timeOffset="6463.145">3754 59,'-8'-2,"0"0,1 1,-1 0,0 0,0 1,0 0,0 0,0 1,1 0,-1 0,0 1,0 0,1 0,0 1,-1 0,1 0,0 1,0 0,1 0,-1 0,1 1,0 0,0 0,0 1,1 0,-1 1,-4 4,0 1,1 0,1 1,0 0,0 0,1 1,1 0,1 0,0 0,0 1,1-1,1 1,0 3,1 3,1 0,0 0,2 0,0 0,1 0,4 16,-4-31,-1 0,1-1,0 1,0 0,1-1,0 1,0-1,0 1,0-1,1-1,0 1,0 0,1-1,-1 0,1 0,0 0,0 0,0-1,0 0,1 0,-1 0,1-1,0 0,-1 0,1 0,8-2,-1 0,0-1,1 0,-1-1,0 0,0-1,0-1,0 0,-1-1,0 0,0-1,0 0,0-1,-1 0,0-1,9-8,2 1,0-1,-2 0,1-2,-2-1,0 0,-2-1,0-1,-1-1,-1 0,-1-1,-1-1,-1 0,-1 0,-1-4,-8 22,0 0,-1-1,1 1,-2-1,1 1,-1 0,0-1,0 1,-1-1,0 1,0-1,0 1,-1 0,0 0,0 0,0 0,-1 0,0 0,0 1,-1-1,0 1,1 0,-2 0,1 0,-1 0,1 1,-1 0,0 0,-1 0,1 1,-1 0,1 0,-1 0,0 0,0 1,-7-1,-116-2,89 12</inkml:trace>
  <inkml:trace contextRef="#ctx0" brushRef="#br0" timeOffset="6850.225">3387 426,'32'-19,"2"2,0 1,1 2,1 1,8 0,25-10,32-14,-99 37,0 0,0 0,0 0,0 0,0 0,-1 0,1 0,0 1,0-1,0 1,-1 0,1-1,0 1,-1 0,1 0,0 0,-1 0,1 0,-1 0,0 1,1-1,-1 0,0 1,0-1,0 1,0-1,0 1,0 0,0-1,0 1,-1 0,1-1,-1 1,1 0,-1 0,0 0,0 0,10 19,-6-16,0 0,1 0,-1 0,1 0,0-1,0 0,0 0,1 0,-1-1,1 0,0 0,0 0,0-1,1 0,-1 0,0 0,1-1,-1 0,1 0,-1-1,1 0,0 0,-1 0,1-1,-1 0,1 0,-1-1,6-1,13-4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42,'15'0,"9"0,5 0,3 0,1-5,-1-1,-1 0,-1 1,0 1,-6-2,-2-2,-5 6,-5 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3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23,'39'0,"26"-5,12-1,-2 0,-14 1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27.7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2138 396,'-38'0,"0"1,0 2,0 2,1 2,-11 3,-322 76,104-26,265-60,0-1,-1 1,1 0,0 0,-1 0,1 0,0 0,-1 0,1 1,0-1,0 0,-1 0,1 1,0-1,0 1,-1 0,1-1,0 1,0 0,0-1,0 1,0 0,0 0,0 0,0 0,0 0,1 0,-1 0,0 0,1 1,-1-1,0 0,1 0,0 0,-1 1,1-1,0 0,-1 1,1-1,0 0,0 1,0-1,0 0,1 1,-1-1,0 0,0 0,1 1,-1-1,1 0,-1 0,1 1,-1-1,1 0,0 0,0 0,0 0,-1 0,1 0,1 0,9 5,0-1,1-1,0 0,0 0,0-1,1-1,-1 0,0 0,1-2,-1 1,10-2,53 5,118 18,-180-22,-1 0,0 1,0 0,0 1,0 0,0 1,0 0,0 1,-1 0,0 1,0 1,0-1,-1 2,1-1,-10-5,0 0,-1 1,1-1,0 0,0 0,-1 0,1 0,0 1,-1-1,1 0,-1 0,0 1,1-1,-1 1,0-1,0 0,0 1,0-1,0 0,0 1,0-1,-1 0,1 1,0-1,-1 0,1 1,-1-1,1 0,-1 0,0 1,1-1,-1 0,0 0,0 0,0 0,0 0,0 0,0 0,0-1,-1 2,-48 31,47-31,-373 176,65-15,253-112,57-50,0 0,0 0,0 0,0 0,0 0,0 0,0 1,0-1,0 0,1 1,-1-1,0 0,1 1,0-1,-1 1,1-1,0 1,-1-1,1 1,0-1,0 1,0-1,0 1,1-1,-1 0,0 1,1-1,-1 1,0-1,1 1,0-1,-1 0,1 1,0-1,0 0,0 0,0 0,0 1,0-1,0 0,0 0,0 0,0-1,1 1,-1 0,0 0,2 0,9 3,1-1,0 0,0-1,0-1,0 0,1 0,-1-2,0 1,10-3,15 1,305-1,-128-26,-188 28,-3 1</inkml:trace>
  <inkml:trace contextRef="#ctx0" brushRef="#br0" timeOffset="1884.645">952 0,'-35'8,"1"1,-1 2,2 1,-1 2,2 1,0 2,1 1,0 1,2 2,0 1,2 1,-21 22,13 0,3 2,2 1,1 1,3 2,2 0,3 2,-12 44,27-77,1 0,1 0,1 1,1-1,0 1,2 0,1-1,0 1,1-1,1 1,2-1,0 0,0 0,5 6,24 19,-60-75,8 14,0 2,-1 0,-1 0,-1 2,1 0,-2 2,-18-7,-91-27,150 30,453-153,-471 166,-1 1,1-1,-1 0,1 1,-1-1,1 0,0 1,-1-1,1 1,0-1,0 1,-1-1,1 1,0-1,0 1,0 0,0-1,-1 1,1 0,0 0,0 0,0 0,0 0,0 0,0 0,0 0,0 0,-1 0,1 0,0 1,0-1,0 0,0 1,-1-1,1 0,0 1,0-1,0 1,-1-1,1 1,0 0,-1-1,1 1,-1 0,1-1,-1 1,1 0,-1 0,1 0,-1-1,0 1,1 0,-1 0,0 0,0 0,1 0,-1-1,0 2,-109 115,66-78,35-34,0 1,0 1,0 0,1 0,0 0,1 0,0 1,0 0,0 1,1 0,0-1,1 1,0 1,-1 4,4 4</inkml:trace>
  <inkml:trace contextRef="#ctx0" brushRef="#br0" timeOffset="3363.502">2674 650,'-159'238,"-52"62,173-262,44-56,45-78,5 2,4 3,4 3,68-73,-68 94,-64 67,1-1,0 1,-1 0,1-1,-1 1,1-1,0 1,0 0,-1 0,1 0,0-1,0 1,-1 0,1 0,0 0,0 0,-1 0,1 0,0 0,0 0,-1 1,1-1,0 0,-1 0,1 1,0-1,-1 0,1 1,0-1,-1 1,1-1,0 1,-1-1,1 1,-1-1,1 1,-1-1,0 1,1 0,-1-1,1 1,-1 0,0-1,0 1,1 0,-1 0,0-1,0 1,0 0,0 0,0 0,6 43,-6-42,-1 33,-1-1,-2 1,-2-1,-1 0,-2 3,-16 91,-3 24,29-153,-1 1,1-1,0 1,-1 0,1-1,0 1,-1 0,1-1,0 1,-1 0,1 0,0-1,0 1,0 0,-1 0,1 0,0 0,0 0,-1 0,1 1,0-1,0 0,-1 0,1 0,0 1,0-1,-1 0,1 1,0-1,-1 1,1-1,-1 1,1-1,0 1,-1-1,1 1,-1-1,0 1,1 0,-1-1,1 1,-1 0,0-1,1 1,-1 0,0 0,0-1,0 1,0 0,1 0,-1-1,0 1,0 0,-1 0,1 0,0-1,0 1,0 0,0 0,-1-1,1 1,0 0,-1-1,1 1,141-213,135-203,-226 344,-50 71,0 1,-1-1,1 0,0 0,0 1,0-1,0 0,-1 1,1-1,0 0,0 1,0-1,0 0,0 1,0-1,0 0,0 1,0-1,0 1,0-1,0 0,0 1,0-1,0 0,0 1,0-1,0 0,1 1,-1-1,0 0,0 1,0-1,1 0,-1 0,0 1,0-1,1 0,-1 0,0 1,0-1,1 0,-1 0,0 0,1 0,-1 1,0-1,1 0,-1 0,0 0,1 0,-1 0,1 0,-1 0,0 0,1 0,-1 0,0 0,1 0,-1 0,0 0,1 0,-1 0,0-1,1 1,-1 0,0 0,1 0,-1-1,0 1,-3 32,-91 344,57-177,26-63,11-136</inkml:trace>
  <inkml:trace contextRef="#ctx0" brushRef="#br0" timeOffset="4600.792">3351 1129,'0'24,"-4"17,-3 7,1 1,1-10</inkml:trace>
  <inkml:trace contextRef="#ctx0" brushRef="#br0" timeOffset="5121.466">3295 1101,'51'-21,"-42"16,0 1,0 0,0 0,1 1,-1 0,1 1,0 0,0 0,0 1,0 0,0 1,0 0,4 1,-12 0,0-1,0 1,0-1,-1 1,1 0,0-1,0 1,0 0,-1 1,1-1,0 0,-1 0,1 1,-1-1,0 1,1-1,-1 1,0-1,0 1,0 0,0 0,0-1,0 1,-1 0,1 0,-1 0,1 0,-1 0,0 0,0 0,1 0,-1 0,-1 0,1 0,0 0,0 0,-1 0,-30 69,-4-6,35-63,-1 0,1-1,0 1,0 0,0 0,0 0,0-1,0 1,0 0,0 0,1-1,-1 1,1 0,-1-1,1 1,0 0,0-1,0 1,0-1,0 1,0-1,0 1,0-1,0 0,1 0,-1 0,1 1,-1-1,0 0,1-1,0 1,-1 0,1 0,0-1,-1 1,1-1,0 1,0-1,1 0,10 4,50 18,-61-21,-1 0,0 0,0-1,0 1,0 0,0 0,0 1,0-1,0 0,0 0,0 0,-1 1,1-1,0 0,-1 0,1 1,-1-1,1 1,-1-1,0 1,0-1,0 0,0 1,0-1,0 1,0-1,0 1,0-1,-1 1,1-1,-1 0,1 1,-1-1,1 0,-1 1,0-1,1 0,-1 0,0 0,0 0,0 1,0-1,-7 7,1 0,-1 0,0 0,-1-1,0-1,0 1,0-1,-1-1,0 0,0 0,0-1,0 0,-11 2,-31-3,33-8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45.7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481 78,'-1'43,"13"169,-4-158,-2 0,-3 0,-2 0,-2 4,1-21,-29 189,23-175,0-33</inkml:trace>
  <inkml:trace contextRef="#ctx0" brushRef="#br0" timeOffset="482.244">1 1009,'255'-17,"224"-68,-309 73,-125 2,-27 4</inkml:trace>
  <inkml:trace contextRef="#ctx0" brushRef="#br0" timeOffset="1066.955">28 78,'193'-5,"-1"-8,48-15,-13 5,-221 21,-1 0,1 1,0 0,0 0,0 0,-1 0,1 1,0 0,0 0,0 1,0 0,0 0,0 0,0 0,-1 1,1 0,-1 0,1 1,-1 0,0 0,0 0,0 0,0 1,-1 0,3 2,4 8</inkml:trace>
  <inkml:trace contextRef="#ctx0" brushRef="#br0" timeOffset="1405.508">1213 558,'0'38,"0"23,-4 5,-3-3,1-8,2-9,0-6,7-11,2-6,5-6,2-6</inkml:trace>
  <inkml:trace contextRef="#ctx0" brushRef="#br0" timeOffset="1914.478">1186 614,'201'-25,"-200"25,1-1,0 0,0 1,0-1,0 1,0 0,0-1,0 1,0 0,0 0,0 0,-1 1,1-1,0 0,0 1,0-1,0 1,0 0,0-1,-1 1,1 0,0 0,-1 0,1 0,-1 1,1-1,-1 0,1 1,-1-1,0 1,0-1,0 1,0 0,0-1,0 1,0 0,0 0,-1 0,1 0,-1-1,1 1,-1 0,0 0,0 0,0 0,0 0,0 0,0 0,0 0,-1 0,1 0,-1 0,1-1,-1 1,0 0,0 0,0 0,0 0,-33 37,31-37,1-1,-1 1,0 0,1 0,-1 0,1 1,0-1,0 0,0 1,0 0,0-1,0 1,1 0,-1 0,1 0,0 0,0 0,0 0,0 0,1 0,-1 1,1-1,0 0,0 0,0 1,0-1,0 0,1 0,0 0,-1 1,1-1,0 0,1 0,-1 0,0 0,1-1,0 1,31 35,-30-36,1 0,-1 0,1 1,-1 0,0 0,0 0,0 0,0 0,-1 0,1 1,-1-1,0 1,0 0,0-1,0 1,-1 0,1 0,-1 0,0 1,-1-1,1 0,-1 0,1 0,-1 1,-1-1,1 0,0 0,-1 0,0 1,0-1,0 0,-1 0,1 0,-3 2,0 0,-1 0,-1-1,1 0,-1 0,0 0,0-1,0 0,-1 0,1-1,-1 1,0-1,0-1,0 0,-1 0,1 0,0-1,-1 1,1-2,-1 1,1-1,-3-1,-9-7,6-4</inkml:trace>
  <inkml:trace contextRef="#ctx0" brushRef="#br0" timeOffset="2403.393">2258 134,'-49'20,"2"3,1 1,0 2,2 2,2 2,0 2,-17 19,48-43,1 0,0 1,0 0,1 0,0 1,1 1,0-1,1 1,0 1,1-1,0 1,1 0,0 1,1-1,0 1,1 0,0 0,2 0,-1 0,1 0,1 1,0-1,1 0,1 0,0 0,0 0,4 9,-3-15,1 0,0 0,1 0,-1 0,1-1,0 0,1 0,0 0,0-1,0 1,0-1,1-1,0 1,0-1,0-1,0 1,1-1,-1 0,1-1,0 0,0 0,0 0,0-1,0-1,0 1,0-1,8-1,36-3,-1-2,1-2,-1-2,-1-2,0-3,-1-2,-1-2,0-2,41-25,-58 30,-1-2,-1 0,-1-2,-1-1,22-21,-41 34,0 0,0-1,-1 0,-1 0,1-1,-1 1,-1-1,0-1,0 1,-1-1,0 0,-1 0,-1 0,1 0,-2-1,1 1,-2 0,1-1,-2-3,0 7,0 0,-1 0,0 0,-1 0,1 0,-2 0,1 1,-1 0,0-1,0 1,-1 1,0-1,0 1,-1 0,0 0,0 0,0 1,0 0,-1 0,0 0,0 1,-1 0,-2 0,-11-6,-1 1,-1 1,0 2,0 0,0 1,0 1,-14 1,3 0,0 1,0 2,0 2,1 1,-1 1,0 2,1 2,0 0,1 3,-19 8,10 2</inkml:trace>
  <inkml:trace contextRef="#ctx0" brushRef="#br0" timeOffset="2816.271">1891 530,'42'-30,"1"1,1 3,1 1,2 3,7-2,-50 22,0 0,1 0,-1 0,0 0,1 1,-1 0,0 0,1 0,0 0,-1 1,1-1,-1 1,1 0,0 1,-1-1,1 1,-1 0,1 0,-1 0,0 1,1-1,-1 1,0 0,0 1,0-1,0 1,0-1,-1 1,4 4,23 39,-27-39,0-1,0 0,1 0,0 0,0-1,0 1,1-1,-1 0,1 0,1-1,-1 1,1-1,-1 0,1-1,0 1,1-1,-1 0,0-1,1 0,8 1,0-1,0-1,-1 0,1-1,0-1,0 0,0-1,-1 0,1-2,-1 0,6-2,28-4,-26 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1:23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371,'1'40,"-3"0,-1 0,-2 0,-1 0,-12 35,-19 31,-5-1,-25 40,11-24,54-120,1 1,0-1,0 1,1 0,-1-1,0 1,1 0,-1-1,0 1,1 0,0 0,0-1,-1 1,1 0,0 0,0 0,0 0,1-1,-1 1,0 0,1 0,-1-1,1 1,0 0,-1 0,1-1,0 1,0-1,0 1,0-1,0 1,1-1,-1 0,0 1,1-1,-1 0,1 0,-1 0,1 0,-1 0,1-1,0 1,-1 0,1-1,0 1,0-1,-1 0,1 1,0-1,0 0,0 0,0 0,129-15,-32-2,-21 18,-56 1,-1-1,1-1,0-2,-1 0,1-1,13-4,-17 1</inkml:trace>
  <inkml:trace contextRef="#ctx0" brushRef="#br0" timeOffset="803.231">1849 483,'-1'-3,"0"1,1 0,-1-1,1 1,-1 0,1-1,0 1,0 0,0-1,0 1,0-1,1 1,-1 0,1-1,-1 1,1 0,0-1,0 1,0 0,0 0,0 0,1 0,-1 0,1 0,-1 0,1 1,0-1,0 0,-1 1,1-1,0 1,0 0,2-1,74-39,-75 40,13-5,0 0,0 1,0 1,1 0,0 1,-1 1,1 1,0 0,0 1,0 1,-1 1,1 0,0 1,11 4,-24-6,0 0,0 1,0 0,0-1,0 2,0-1,-1 0,1 1,-1-1,1 1,-1 0,0 0,0 1,-1-1,1 0,-1 1,1 0,-1 0,0-1,0 1,-1 1,1-1,-1 0,0 0,0 0,-1 1,1-1,-1 0,0 1,0-1,0 0,0 1,-1-1,0 0,0 0,0 1,0-1,-1 0,0 1,-153 174,153-177,0 0,1 0,0 1,-1-1,1 0,0 0,0 1,0-1,0 1,1-1,-1 0,1 1,-1 0,1-1,0 1,0-1,0 1,0-1,1 1,-1-1,1 1,-1-1,1 1,0-1,0 0,0 1,0-1,1 0,-1 0,1 0,-1 0,1 0,0 1,77 56,-39-34,-34-21,0 0,0 0,-1 1,0-1,1 1,-2 1,1-1,0 0,-1 1,0 0,-1 0,1 1,-1-1,0 1,-1-1,1 1,-1 0,-1 0,1 0,-1 0,-1 0,1 0,-1 0,0 0,-1 1,0-1,0 0,0 0,-1 0,0 0,0-1,-1 1,0-1,0 1,0-1,-1 0,-1 1,-7 3,-1-1,0 0,-1 0,1-2,-2 0,1 0,-1-2,0 1,0-2,0 0,-1-1,0-1,1 0,-8-1,-147 2,168-3,1 0,-1 0,0 0,0 0,1 0,-1-1,0 1,1 0,-1-1,0 0,1 1,-1-1,0 0,1 0,0 0,-1 0,1 0,-1 0,1 0,0 0,0-1,0 1,-1 0,1-1,1 1,-1-1,0 0,0 1,0-1,1 1,-1-1,1 0,0 1,-1-1,1 0,0 0,0 1,0-1,0 0,0 0,0 1,1-1,-1 0,1 0,-1 1,1-1,-1 0,1 1,0-1,0 1,0-1,0 1,0-1,0 1,1-1,9-15</inkml:trace>
  <inkml:trace contextRef="#ctx0" brushRef="#br0" timeOffset="1463.942">2667 371,'-1'-2,"0"0,0 0,0 0,1 0,-1 0,1 0,-1 0,1 0,0 0,-1 0,1 0,0 0,0 0,1 0,-1 0,0 0,1 0,-1 0,1 0,-1 0,1 0,0 1,0-1,0 0,0 0,0 1,1-1,-1 0,0 1,1-1,-1 1,1 0,-1-1,1 1,0 0,0 0,-1 0,1 0,0 1,0-1,82-19,53 33,-133-13,-1 1,1 1,-1-1,1 1,-1-1,0 1,0 0,1 0,-1 0,-1 0,1 1,0-1,-1 1,1 0,-1 0,0 0,0 0,0 0,0 0,0 1,-1-1,1 0,-1 1,0 0,0-1,-1 1,1-1,-1 1,1 0,-1 0,0-1,-1 1,1 0,-1-1,1 1,-5 11,-1 0,0 0,-1-1,0 0,-1 0,0-1,-2 0,1 0,-2-1,1-1,-2 1,1-2,-1 0,-1 0,-2 0,-27 27,41-37,0 0,0 1,1-1,-1 0,0 1,0-1,0 1,0 0,1-1,-1 1,0 0,0-1,1 1,-1 0,0 0,1-1,-1 1,1 0,-1 0,1 0,0 0,-1 0,1 0,0 0,0 0,-1 0,1 0,0 0,0 0,0 0,0 0,0 0,1 0,-1 0,0 0,0 0,1-1,-1 1,0 0,1 0,-1 0,1 0,-1 0,1 0,0-1,-1 1,1 0,0-1,-1 1,1 0,0-1,0 1,0-1,-1 1,1-1,0 1,1-1,90 18,-90-18,146 52,-144-49,1-1,-1 1,0 0,1 1,-2-1,1 1,0 0,-1 0,1 0,-1 0,0 1,-1-1,1 1,-1-1,0 1,0 0,0 0,-1 0,1 0,-1 1,-1-1,1 0,-1 0,0 1,0-1,0 0,-1 0,0 2,-3 7,-2-1,0 1,0-1,-1 0,-1 0,0-1,-1 0,0 0,-1-1,0 0,0-1,-2 0,1-1,-1 0,0-1,-1 0,0-1,0-1,-3 1,-13 6,0-1,0-1,-1-2,-1-1,0-1,0-2,-15 1,21-5</inkml:trace>
  <inkml:trace contextRef="#ctx0" brushRef="#br0" timeOffset="4584.013">607 60,'-33'117,"-30"142,-10-2,-13-2,-114 191,94-225,66-145,40-75,-1-1,1 1,-1-1,1 1,-1-1,1 1,-1-1,1 1,0 0,0-1,-1 1,1 0,0-1,0 1,-1 0,1-1,0 1,0 0,0 0,0-1,0 1,0 0,0-1,1 1,-1 0,0-1,0 1,0 0,1-1,-1 1,0 0,1-1,-1 1,0-1,1 1,-1-1,1 1,-1-1,1 1,-1-1,1 1,-1-1,1 1,0-1,-1 0,1 1,0-1,-1 0,1 0,0 0,-1 1,1-1,0 0,-1 0,1 0,0 0,-1 0,1 0,0 0,0 0,-1-1,45-11,0-6,0 1,1 2,0 2,1 2,1 2,-1 2,24 1,315-4,146-7,-254 15,274-25,-40 28,-223-31,-242 30,91-10,12-9,-145 17,0 0,0-1,0 1,-1-1,1 0,-1-1,0 1,0-1,0 0,0 0,-1 0,0 0,0-1,0 1,0-1,-1 0,1 0,-1 0,0 0,-1 0,1-1,-1 1,0 0,-1-1,1 1,-1 0,0-1,-1-4,2 2,94-420,-53 266,37-156,-35 150,44-53,-87 220,0-1,-1 1,1-1,-1 0,1 1,-1-1,1 1,-1-1,0 0,0 1,0-1,0 0,0 1,-1-1,1 0,0 1,-1-1,1 0,-1 1,1-1,-1 1,0-1,0 1,0-1,0 1,0 0,0-1,0 1,0 0,0 0,-1 0,1 0,0 0,-1 0,1 0,-1 0,1 1,-1-1,1 0,-1 1,0 0,1-1,-78-5,67 6,-227 20,-37 3,136-10,0-6,-93-9,69 0,-988 2,927 29,73-47,140 17,0-1,-1 1,1 1,0 0,-1 1,1 0,0 1,0 0,0 1,0 1,0 0,1 0,-8 5,-1-2,1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7:54.1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29 284,'55'-18,"116"-5,-102 7,-38 8,-1 0,2 3,-1 1,0 1,1 1,23 3,-20 10,-29-5</inkml:trace>
  <inkml:trace contextRef="#ctx0" brushRef="#br0" timeOffset="249.096">1 424,'38'-4,"32"-3,9 1,0 2,-7-5,-13 1,-10 0,-10 3,-6 1,-4 2,-2 1,0 1,-6 0</inkml:trace>
  <inkml:trace contextRef="#ctx0" brushRef="#br0" timeOffset="695.084">452 1,'0'1,"0"1,0-1,0 0,0 0,0 1,0-1,0 0,0 1,1-1,-1 0,0 0,1 1,-1-1,1 0,0 0,-1 0,1 0,0 0,0 0,0 0,-1 0,1 0,0 0,0 0,0 0,1-1,-1 1,0 0,0-1,1 1,13 7,0-1,0 0,1-1,0-1,0-1,0 0,1-1,0 0,-6-1,184 30,-127-5,-66-26,-1 0,0 0,0 0,0 0,1 0,-1 1,-1-1,1 0,0 1,0-1,0 1,-1-1,1 1,-1-1,1 1,-1 0,0-1,1 1,-1 0,0-1,0 1,0-1,0 1,-1 0,1-1,0 1,-1 0,1-1,-1 1,1-1,-1 1,0-1,0 1,0-1,1 0,-1 1,-1-1,1 0,0 0,0 0,-1 1,-151 113,91-67,30-25,2 1,0 2,2 1,-14 17,24-20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1.1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1,'26'142,"-23"-90,-2 1,-3-1,-2 0,-8 33,-39 185,45-247,18-28,7-18,1 1,1 1,1 0,1 2,1 1,0 0,2 2,0 1,0 1,4 0,-26 13,0-1,0 1,1 0,-1 0,0 0,1 1,-1-1,1 1,-1 0,1 0,-1 1,0-1,1 1,-1 0,0 0,0 1,1-1,-1 1,0 0,0 0,-1 0,1 1,0-1,-1 1,1 0,-1 0,0 0,0 0,0 1,-1-1,1 1,-1 0,1-1,-1 1,-1 0,1 1,0-1,-1 0,0 0,0 1,0-1,-1 0,1 5,1 6,1 0,-2 1,0-1,-1 1,-1 0,0-1,-1 1,0-1,-2 0,1 0,-2 0,0 0,-1-1,-1 1,0-2,0 1,-2-1,1 0,-2-1,0 0,0 0,-1-1,-4 2,9-7,0 0,-1 0,1-1,-2 0,1-1,0 1,-1-2,0 1,0-1,0 0,0 0,0-1,-1 0,1-1,-1 0,1 0,-1-1,1 0,-1 0,0-1,1 0,-1-1,1 0,0 0,0-1,-2 0,5-5,-1 0,1 0,1 0,-1-1,1 1,1-1,-1 0,2 0,-1-1,1 1,1 0,-1-1,2 0,-1 1,1-1,1 1,0-1,2-8,21-89,-12 77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4.5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33,'2'1,"-1"0,0 1,0-1,0 0,0 0,0 0,0 1,0-1,-1 0,1 1,0-1,-1 1,1-1,-1 1,1-1,-1 1,0-1,0 1,0 0,0-1,0 1,0-1,0 1,0-1,-1 1,1 0,0-1,-1 1,1-1,-1 0,0 1,0-1,0 1,-1 9,-26 137,-8 127,44-141,-8-132,1-1,-1 1,1-1,0 1,0-1,-1 0,1 1,0-1,0 0,1 0,-1 1,0-1,0 0,1 0,-1 0,0-1,1 1,-1 0,1 0,-1-1,1 1,-1-1,1 1,-1-1,1 0,-1 0,1 0,0 0,-1 0,1 0,0 0,-1 0,1 0,-1-1,1 1,-1-1,1 1,-1-1,1 0,-1 1,1-1,-1 0,55-44,57-95,-17-3,-100 156,1 0,0-1,1 1,0 0,1 0,1 0,0 1,1-1,0 0,1 0,0-1,2 3,-4-12,0 1,1-1,0 0,0 1,0-1,0 0,0 0,1 0,-1 1,1-1,0-1,0 1,0 0,0 0,0-1,1 1,-1-1,1 0,0 0,0 0,0 0,0 0,0-1,0 1,0-1,0 0,1 0,-1 0,0 0,1 0,-1-1,1 0,-1 1,0-1,1-1,-1 1,1 0,-1-1,0 0,1 0,0 0,7-8,1 0,-2-1,1 0,-2-1,1 0,-1 0,-1-1,0 0,-1-1,0 0,-1 0,1-3,101-275,-107 287,3-8,1-1,-2 0,0 0,-1 0,0 0,-1 0,0 0,-1-8,-1 20,1 0,-1 0,0 1,1-1,-1 0,0 0,0 1,0-1,0 0,0 1,0-1,0 1,0-1,0 1,0 0,0-1,0 1,0 0,0 0,0 0,0 0,0 0,0 0,-1 0,1 0,0 0,0 0,0 0,0 1,0-1,0 1,0-1,0 0,0 1,0 0,0-1,0 1,0 0,1-1,-1 1,0 0,0 0,1 0,-1-1,0 1,1 0,-1 0,1 0,-1 0,1 0,0 0,-1 0,1 0,0 1,0-1,0 0,0 0,0 1,-14 22,3 1</inkml:trace>
  <inkml:trace contextRef="#ctx0" brushRef="#br0" timeOffset="329.695">933 400,'-14'43,"-5"20,-4 3,2-5,4-7,6-9,4-7,4-5,-3-8,-1-13,2-9</inkml:trace>
  <inkml:trace contextRef="#ctx0" brushRef="#br0" timeOffset="585.15">679 570,'24'0,"23"0,7 0,0 0,-5 0,-5 0,-6 0,-5 0,-7 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16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1 464,'225'-28,"-82"1,-69 8,-63 21,-15 2</inkml:trace>
  <inkml:trace contextRef="#ctx0" brushRef="#br0" timeOffset="253.447">29 661,'23'10,"29"3,8-6,5-3,-4-3,-3-7,-2-1,-5-1,-7 2,-11 2</inkml:trace>
  <inkml:trace contextRef="#ctx0" brushRef="#br0" timeOffset="597.296">1186 97,'-5'19,"-6"26,-2 10,2 0,3-4,-2-6,0-6,2-5,3-3,2-3,1 0,2-1,0 0,0 0,0 1,1-10,-1-13,0-6</inkml:trace>
  <inkml:trace contextRef="#ctx0" brushRef="#br0" timeOffset="887.533">819 13,'38'0,"23"0,10 0,-2 0,-8 0,-10 0,-8 0,-2 0,-4 0,-2 0,-3-5,-2-2,-7 6,-6 7,-11 8,-7 1</inkml:trace>
  <inkml:trace contextRef="#ctx0" brushRef="#br0" timeOffset="1132.033">735 747,'38'0,"32"0,9 0,-4-5,-11-2,-10 1,-11 1,-7 1,-5 2,-3 1,-6 1</inkml:trace>
  <inkml:trace contextRef="#ctx0" brushRef="#br0" timeOffset="1868.245">1553 718,'0'5,"0"6,0 6,0 6,0 2,-5-2,-2 0,1 0,1 1,2 2,0 1,-2 1,-2 0,1-5</inkml:trace>
  <inkml:trace contextRef="#ctx0" brushRef="#br0" timeOffset="2447.618">1440 747,'10'-8,"1"1,1 0,-1 1,1 1,0 0,0 0,0 1,1 1,0 0,-1 1,1 0,0 1,0 0,0 1,1 0,-13 0,0-1,0 0,1 0,-1 1,0-1,0 1,1 0,-1-1,0 1,1 0,-1 0,1-1,-1 1,0 0,1 0,-1 1,0-1,1 0,-1 0,0 1,1-1,-1 1,0-1,0 1,1-1,-1 1,0 0,0-1,0 1,0 0,0 0,0 0,0 0,0 0,0 0,0 0,-1 1,1-1,0 0,-1 0,1 0,-1 1,1-1,-1 0,0 1,0-1,1 0,-1 1,0-1,0 1,0-1,0 0,-1 1,1-1,0 0,-1 1,-37 47,33-44,0 0,0 0,0 1,1-1,0 1,0 0,0 0,1 0,0 1,0-1,0 1,1 0,0-1,0 1,1 0,-1 5,4-6,0-1,0 0,0 0,1 0,-1 0,1 0,0 0,1-1,-1 0,1 1,0-1,0-1,0 1,0 0,1-1,0 0,-1 0,3 0,-4-2,1 1,-1-1,1 1,-1-1,0 1,0 0,0 0,0 0,0 1,0-1,-1 1,1 0,-1-1,0 1,0 0,0 0,0 0,0 1,-1-1,1 0,-1 1,0-1,0 1,0-1,0 1,-1 0,0-1,1 1,-1 0,0-1,-1 1,1 0,-1-1,0 1,0-1,0 1,0-1,-2 4,-3 0,-2-1,1 0,-1 0,1 0,-2-1,1 0,0 0,-1-1,0 0,0-1,0 0,-1 0,1-1,-1 0,1-1,-1 0,0 0,1-1,-1 0,0-1,1 0,-10-3,-33-13,34 4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22.0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196 117,'-21'21,"0"0,2 2,1 0,1 1,1 1,0 0,3 1,0 1,1 0,0 6,9-26,0-1,1 1,-1-1,2 1,-1 0,1 0,0 0,0 0,1 0,0 0,0 0,1 0,-1 0,2 0,-1 0,1-1,0 1,0 0,1-1,0 1,0-1,0 0,1 0,0 0,0-1,1 1,2 1,8 5,0-1,1 0,1-2,-1 0,2 0,-1-2,1 0,0-1,0-1,1-1,-1 0,1-2,1 0,1 0,0-1,1-1,-1-1,0-1,1-1,-1-1,0-1,-1 0,1-2,-1 0,0-1,-1-2,0 0,-1 0,0-2,0 0,-1-2,-1 1,0-2,-1 0,-1-1,0 0,-1-2,0 0,-7 6,-1 0,0 0,-1 0,0 0,-1-1,0 0,-1 0,0 0,-1 0,-1 0,0 0,-1 0,0 0,-1 1,0-1,-1 0,-1 1,0-1,0 1,-2 0,1 0,-1 1,-1 0,0 0,-1 0,0 1,0 0,-1 0,0 1,-1 1,0-1,-1 2,1-1,-1 1,-1 1,-5-3,-1 1,0 1,-1 1,0 0,0 1,0 1,0 1,-1 1,1 1,-1 0,1 1,-1 1,1 1,-1 1,1 1,0 0,-7 4,-6 5</inkml:trace>
  <inkml:trace contextRef="#ctx0" brushRef="#br0" timeOffset="363.926">83 457,'361'-183,"-359"181,1 0,0 1,0 0,0-1,0 1,0 0,0 1,0-1,0 0,0 1,0 0,1 0,-1 0,0 0,0 0,0 0,0 1,0 0,0-1,0 1,0 1,0-1,0 0,0 1,0-1,-1 1,1 0,0 0,-1 0,0 0,1 0,-1 0,0 1,0-1,-1 1,1 0,0 0,18 24,-15-17,1 0,0-1,1 0,0 0,0-1,1 0,0 0,1-1,-1 0,1 0,1-1,-1 0,1-1,0 0,1 0,-1-1,1-1,1 1,-2-3,1 0,0-1,0 0,-1-1,1 0,0-1,-1 0,1 0,-1-1,0-1,0 0,0 0,0-1,7-5,25-5,-22 10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33.4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84 424,'81'-28,"-51"23,248-37,44 31,-240 12,-57-1</inkml:trace>
  <inkml:trace contextRef="#ctx0" brushRef="#br0" timeOffset="266.919">0 621,'39'0,"36"-4,15-3,-3 1,-6 1,-8-3,-12-1,-10 2,-10 2,-7 1,-5 2,-2 1,-1 1,0 0,1 1,-6-1</inkml:trace>
  <inkml:trace contextRef="#ctx0" brushRef="#br0" timeOffset="697.988">480 1,'8'9,"-1"0,2 0,-1-1,1 0,0 0,1-1,0-1,0 1,0-1,1-1,0 0,0-1,0 0,1 0,7 0,-5 1,374 132,-384-136,-1-1,1 1,-1-1,1 1,-1 0,0 0,0 1,1-1,-1 1,0-1,0 1,0 0,0 0,-1 0,1 1,-1-1,1 1,-1-1,0 1,0 0,0 0,0 0,0 0,-1 0,1 0,-1 0,0 1,0-1,0 1,0-1,-1 0,0 1,1-1,-1 1,0-1,-1 1,1-1,-1 1,1-1,-1 1,0-1,0 0,-2 4,-11 9,0 0,-1-1,-1 0,-1-1,0-1,0-1,-1 0,-1-1,-10 3,12-4,-305 171,310-176,1 1,0 1,0-1,1 2,0 0,0 0,1 0,0 1,0 1,1 0,0 0,1 0,0 1,0 2,-2 10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46.2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37.5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1 508,'0'-1,"0"0,0-1,0 1,0 0,0 0,0 0,0 0,1 0,-1 0,0-1,1 1,-1 0,1 0,-1 0,1 0,0 0,-1 0,1 1,0-1,0 0,-1 0,1 0,0 1,0-1,0 0,0 1,0-1,0 1,0-1,0 1,0-1,0 1,1 0,-1 0,0-1,0 1,0 0,0 0,0 0,1 0,-1 0,0 1,0-1,1 0,361 1,-308-1,-30 0</inkml:trace>
  <inkml:trace contextRef="#ctx0" brushRef="#br0" timeOffset="668.554">735 0,'0'594,"-6"-532,31-87,4-2,0 0,2 2,1 2,1 1,1 1,1 2,0 1,28-9,-49 22,0 0,0 0,0 2,0 0,0 0,1 1,-1 1,7 0,-17 1,-1 0,0 0,1 0,-1 1,0-1,1 1,-1-1,0 1,0 0,0 0,0 1,0-1,0 1,0 0,0-1,0 1,-1 0,1 1,-1-1,1 0,-1 1,0-1,0 1,0 0,-1 0,1-1,0 1,-1 0,0 1,0-1,0 0,0 0,0 0,-1 1,1-1,-1 0,0 1,0 2,-1 1,0 0,0 1,0-1,-1 0,0 0,-1 0,1 0,-1 0,-1-1,1 0,-1 1,0-1,-1 0,0-1,1 1,-2-1,1 0,0 0,-1-1,0 1,0-1,-1 0,-5 2,-163 62,171-67,-105 16,105-17,0 0,1 0,-1-1,0 1,0-1,1 0,-1 0,1 0,-1-1,1 1,-1-1,1 0,0 0,0 0,0 0,0-1,0 1,0-1,0 0,1 0,0 0,-1 0,1 0,0 0,1 0,-1-1,0 0,-5-17</inkml:trace>
  <inkml:trace contextRef="#ctx0" brushRef="#br0" timeOffset="7434.204">1610 113,'-28'169,"27"-149,7 154,-6-171,0-1,0 0,1 1,-1-1,1 0,0 0,0 1,0-1,0 0,0 0,0 0,0 0,1 0,-1 0,1-1,-1 1,1 0,0-1,0 1,-1-1,1 0,0 1,1-1,-1 0,0 0,0 0,0-1,0 1,1 0,-1-1,0 0,1 1,-1-1,0 0,1 0,-1 0,0-1,1 1,-1 0,0-1,1 0,-1 1,0-1,0 0,0 0,13-9,-1 0,0 0,-1-2,0 0,-1 0,0-1,-1 0,0-1,-1-1,7-14,18-20,-35 48,0 0,1 0,-1 1,0-1,1 0,-1 1,1-1,-1 0,1 1,-1-1,1 0,-1 1,1-1,-1 1,1-1,0 1,-1-1,1 1,0 0,0-1,-1 1,1 0,0 0,0-1,-1 1,1 0,0 0,0 0,0 0,-1 0,1 0,0 0,0 0,0 0,-1 0,1 1,0-1,0 0,-1 1,1-1,0 0,0 1,-1-1,1 1,-1-1,1 1,0-1,-1 1,1-1,-1 1,1 0,-1-1,1 1,-1 0,0-1,1 1,-1 0,0 0,18 53,-16-43,51 99,-51-107,0 0,1-1,-1 1,0-1,1 1,0-1,-1 0,1 0,0 0,0 0,0-1,0 1,1-1,-1 1,0-1,1 0,-1-1,0 1,1-1,-1 1,1-1,-1 0,1 0,-1 0,1-1,-1 0,1 1,-1-1,0 0,1 0,-1-1,0 1,0-1,10-7,-1-1,-1 0,0-1,0-1,-1 1,-1-2,0 1,0-1,-1-1,-1 1,-1-1,5-12,-4 11,-6 13,10-17,-2 0,0-1,0 0,-2 0,-1-1,0 0,-2 0,0-1,0-20,-4 40,0 0,0 0,0 0,0 0,-1 0,1 0,0 0,-1 0,0 0,1 0,-1 0,0 1,0-1,0 0,0 1,0-1,0 1,-1-1,1 1,-1-1,1 1,-1 0,1 0,-1-1,0 1,1 1,-2-2,-8 1</inkml:trace>
  <inkml:trace contextRef="#ctx0" brushRef="#br0" timeOffset="8137.635">2710 170,'1'-2,"-1"0,0 0,1 0,-1 0,0 0,0 0,0 1,-1-1,1 0,0 0,-1 0,1 0,-1 0,0 1,0-1,1 0,-1 0,0 1,0-1,-1 1,1-1,0 1,0-1,-1 1,1 0,-1 0,1 0,-1 0,0 0,1 0,-1 0,0 0,0 0,1 1,-1-1,0 1,0 0,0-1,0 1,0 0,0 0,0 0,0 0,1 0,-1 1,0-1,0 1,0-1,0 1,1-1,-1 1,0 0,0 0,1 0,-2 1,-119 63,120-64,1 0,0 0,-1-1,1 1,0 1,0-1,0 0,-1 0,1 0,0 0,1 1,-1-1,0 0,0 1,0-1,1 1,-1-1,1 1,-1-1,1 1,0 0,0-1,0 1,-1-1,1 1,1 0,-1-1,0 1,0-1,1 1,-1-1,0 1,1-1,0 1,-1-1,1 1,0-1,0 1,0-1,0 0,0 0,0 1,0-1,0 0,0 0,1 0,-1 0,0-1,1 1,-1 0,1 0,-1-1,1 1,-1-1,1 1,-1-1,1 0,55 20,-53-19,0-1,1 0,-1 1,0 0,0 0,0 0,0 1,0-1,0 1,0 0,0 0,-1 0,1 1,-1-1,1 1,-1 0,0 0,0 0,0 0,-1 0,1 1,-1-1,0 1,0 0,0 0,0 0,0 0,-1 0,0 0,0 0,0 0,0 2,-3 3,0-1,-1 0,0 0,0 0,-1 0,1 0,-2-1,1 0,-1 1,0-2,-1 1,0-1,0 1,0-2,-1 1,1-1,-1 0,-1 0,1-1,-1 0,1 0,-1-1,-2 1,-98 36,106-39,1 0,-1-1,0 1,0 0,1-1,-1 1,0-1,0 0,0 0,0 1,1-1,-1 0,0-1,0 1,0 0,0 0,1-1,-1 1,0-1,0 0,1 1,-1-1,0 0,1 0,-1 0,1 0,-1 0,1 0,-1-1,1 1,0 0,0-1,-1 1,2-10</inkml:trace>
  <inkml:trace contextRef="#ctx0" brushRef="#br0" timeOffset="8401.521">3077 311,'-19'33,"-11"12,-1 2,5-6</inkml:trace>
  <inkml:trace contextRef="#ctx0" brushRef="#br0" timeOffset="9121.569">3134 480,'11'-2,"1"-1,-1 0,0-1,0 0,-1-1,1 0,-1 0,0-1,0-1,-1 0,0 0,0 0,-1-1,0-1,0 0,-1 0,3-4,120-137,-100 107,-24 66,-8 175,2-191,1-1,0 1,1-1,-1 1,1-1,0 0,1 0,0 0,0 0,0-1,0 1,1-1,0 0,0 1,1-2,-1 1,1-1,0 1,0-1,1-1,-1 1,1-1,-1 0,1 0,0 0,1-1,-1 0,0 0,0-1,1 0,-1 0,1 0,-1-1,1 0,-1 0,1-1,-1 0,1 0,-1 0,1-1,-1 0,0 0,0-1,6-2,8-11,0 0,-1-1,-1-1,-1-1,0-1,-2 0,0-1,-1 0,-1-1,2-6,-2 1,0-2,-2 1,-1-2,-2 1,3-16,-3-1,-6 34</inkml:trace>
  <inkml:trace contextRef="#ctx0" brushRef="#br0" timeOffset="9571.198">4460 28,'-17'11,"0"2,1 0,1 0,0 1,1 1,1 1,0 0,1 0,1 1,0 1,2 0,0 0,1 1,0 0,2 1,-1 4,6-15,1 0,0 0,1 0,-1 0,2 0,-1 0,1 0,1 0,0 0,0-1,0 0,1 1,1-1,-1-1,1 1,0-1,1 1,0-1,0-1,1 1,-1-1,1-1,1 1,-1-1,1 0,0-1,0 0,0 0,0 0,1-1,0-1,0 1,-1-2,1 1,0-1,6 0,-3 1,0 0,1-1,-1-1,1 0,-1-1,0 0,1-1,-1 0,0-1,0 0,0-1,-1 0,1-1,-1-1,0 1,3-4,-5 3,-1-1,1 0,-1 0,-1-1,1 0,-1-1,-1 0,1 0,-2 0,1-1,-1 1,-1-1,1-1,-2 1,0 0,0-1,-1 0,0 0,0 1,-1-1,-1 0,0 0,-1 0,0 0,0 0,-3-9,2 15,-1-1,1 1,-1 0,1 0,-2 0,1 1,0-1,-1 1,0-1,0 1,0 0,-1 1,1-1,-1 1,0 0,0 0,0 0,0 1,0 0,-1 0,1 0,-1 1,1-1,-1 1,1 1,-1-1,-4 1,-8-1,0 1,0 0,0 2,0 0,1 1,-1 1,1 0,-6 3,-9 5</inkml:trace>
  <inkml:trace contextRef="#ctx0" brushRef="#br0" timeOffset="9853.319">4206 338,'186'5,"-63"-8,50 56,-5-50,-144-4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8:49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7 876,'-4'0,"2"0,7 0,7 0,7-5,4-1,4 0,1 1,2 1,-1 2,1 1,-5-4,-3-2,1 1,0 1,-3 2</inkml:trace>
  <inkml:trace contextRef="#ctx0" brushRef="#br0" timeOffset="313.575">7 1045,'19'0,"16"-5,7-1,1-1,-2 2,-3 2,-3 1,-3 1,-2 0,-6 1</inkml:trace>
  <inkml:trace contextRef="#ctx0" brushRef="#br0" timeOffset="7861.597">1164 481,'-51'247,"16"-13,14-127,16-128,9 2,2 3</inkml:trace>
  <inkml:trace contextRef="#ctx0" brushRef="#br0" timeOffset="8265.564">797 509,'244'-39,"-172"29,1 4,0 2,49 5,-53 0,-63-1,-5-1,1 1,-1 0,1-1,0 1,-1 0,1 0,0 0,-1 0,1 0,0 1,-1-1,1 0,0 1,-1-1,1 1,-1 0,1 0,-1-1,1 1,-1 0,0 0,1 0,-1 0,0 0,0 1,0-1,1 0,-1 1,0-1,-2 12</inkml:trace>
  <inkml:trace contextRef="#ctx0" brushRef="#br0" timeOffset="8566.208">712 1102,'44'-5,"32"-6,9-2,-5 2,-7 3,-11 2,-11-2,-9 0,-8 1,-4 2,-3 2,-1 1,0-3,1-1,-1 0,-3 1</inkml:trace>
  <inkml:trace contextRef="#ctx0" brushRef="#br0" timeOffset="49057.88">910 255,'1'-2,"0"0,1 0,-1 0,1 0,0 1,0-1,-1 1,1-1,0 1,0-1,0 1,0 0,1 0,-1 0,0 0,0 1,1-1,-1 1,0-1,1 1,-1 0,0 0,1 0,-1 0,1 0,0 0,167-15,58-19,-201 30,-3 1</inkml:trace>
  <inkml:trace contextRef="#ctx0" brushRef="#br0" timeOffset="54431.548">769 1,'-42'62,"3"3,3 1,2 1,4 2,2 1,4 1,3 2,3 0,3 1,2 9,11-44,2-1,2 1,1 0,2-1,2 0,1 0,2-1,2 0,1-1,2 0,1-1,2-1,15 22,-25-42,1-1,1 0,0 0,1-1,0-1,0 0,1 0,1-1,0-1,0 0,1 0,0-2,1 1,-1-2,1 0,1-1,-1-1,1 0,9 1,16-1,-5-1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1.8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5 199,'18'120,"-12"-78,-1-1,-2 1,-1 0,-5 40,1 2,-9 22,13-104,0 0,0-1,0 1,1 0,-1-1,1 0,-1 1,1-1,0 0,-1 0,1-1,0 1,0 0,-1-1,1 0,0 0,0 0,0 0,0 0,0 0,-1-1,1 1,0-1,0 0,-1 0,1 0,0 0,-1 0,1-1,-1 1,0-1,1 0,0 0,-2 1,11-4,142-41,-150 45,1 1,-1 0,1 0,0 0,-1 0,1 1,-1-1,0 1,1 1,-1-1,0 0,1 1,-1 0,0 0,0 0,0 1,-1-1,1 1,-1 0,1 0,-1 0,0 0,0 1,0-1,0 1,-1 0,0 0,0 0,0 0,0 0,0 0,-1 0,1 3,-1-2,0 1,0-1,0 1,0 0,-1-1,0 1,-1-1,1 1,-1 0,0-1,0 1,-1-1,1 0,-1 1,-1-1,1 0,-1 0,0 0,0 0,0-1,0 1,-1-1,0 0,0 0,0 0,0-1,-1 1,0-1,0 0,-4 3,0 0,0-1,-1 0,1-1,-1 0,0 0,0-1,-1 0,1-1,-1-1,1 1,-1-1,1-1,-1 0,-2-1,5 0,-1 0,1-1,0 0,0 0,0-1,0 0,0-1,1 1,-1-1,1-1,0 1,1-1,-1-1,1 1,0-1,0 0,0-1,1 1,0-1,1 0,-1 0,1-1,1 1,-1-1,1 0,0 0,1 0,0 0,1 0,-1-15</inkml:trace>
  <inkml:trace contextRef="#ctx0" brushRef="#br0" timeOffset="650.919">259 86,'37'-9,"1"2,0 1,0 2,0 1,25 3,-61 0,0 0,0 0,1 0,-1 0,0 0,0 1,1-1,-1 1,0-1,0 1,0 0,0 0,0 0,0 0,0 0,0 0,0 1,0-1,-1 1,1-1,-1 1,1-1,-1 1,1 0,-1 0,0 0,0 0,0 0,0 0,0 0,-1 0,1 0,0 0,-1 1,0-1,1 0,-1 0,0 1,0-1,0 0,-1 0,1 1,0-1,-1 0,0 0,1 0,-1 0,0 0,0 0,0 0,0 0,-1 0,1 0,0 0,-2 0,-32 36,31-36,-1 1,1 0,0 0,1 1,-1-1,1 1,-1-1,1 1,0 0,1 1,-1-1,1 0,0 1,0-1,0 1,0 0,1 0,0 0,0-1,0 1,1 0,-1 3,4-4,0-1,0 0,0 0,0-1,0 1,0 0,1-1,-1 0,1 0,0 0,0 0,0-1,0 0,0 1,0-1,0-1,0 1,0 0,0-1,0 0,1 0,-1 0,0-1,4 0,-3 1,84-2,-64 1</inkml:trace>
  <inkml:trace contextRef="#ctx0" brushRef="#br0" timeOffset="1001.465">936 1,'31'106,"-5"1,-5 2,0 36,-15-119,-1-1,-2 1,0-1,-2 1,0 0,-2 0,-1 0,-1 0,-1-1,-1 1,-2-1,0 0,-2-1,0 0,-2 0,-1-1,-7 10,-1-10,-2-1,0-1,-1-1,-2-1,0-1,-1-1,0-2,-1 0,-1-2,0-1,-26 7,21-8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38.9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1 270,'5'0,"11"0,7-5,5-1,3 0,0 1,0 1,0-3,-1 0,-1 0,0 2,-1 2,-4-4,-2 0,-5-4,-5 0</inkml:trace>
  <inkml:trace contextRef="#ctx0" brushRef="#br0" timeOffset="280.68">255 44,'-5'19,"-2"21,1 8,1 2,2-4,-4-5,-1-4,2-4,1-3,-3-1,0-1,0-1,3 0,2 1,1-5</inkml:trace>
  <inkml:trace contextRef="#ctx0" brushRef="#br0" timeOffset="2283.296">790 101,'-159'378,"153"-363,8-26,8-26,5-2,2 0,1 1,1 1,3 1,1 1,1 0,26-25,-46 55,-2 1,1 0,-1 0,1 0,0 0,1 1,-1-1,1 1,-1 0,1 0,0 0,0 1,0-1,0 1,1 0,-1 0,1 1,-1-1,1 1,-1 0,1 0,2 0,-5 4,0-1,1 1,-1 0,-1 0,1 0,0 0,-1 0,1 0,-1 0,0 1,0-1,0 0,-1 1,1-1,-1 1,0-1,0 0,0 1,0-1,-1 1,1-1,-1 1,0-1,-1 3,-50 231,52-234,6 56,28-85,-31 22,242-337,-180 266,-65 75,0 1,0-1,0 0,1 0,-1 0,0 1,0-1,1 0,-1 0,0 0,1 1,-1-1,0 0,1 0,-1 0,0 0,1 0,-1 0,0 0,1 0,-1 0,0 0,1 0,-1 0,0 0,1 0,-1 0,0 0,1 0,-1 0,0 0,0 0,1-1,-1 1,0 0,1 0,-1 0,0-1,0 1,1 0,-1 0,0-1,0 1,1 0,-1 0,0-1,-5 34,-24 118,3-6,25-128,0-9,0-1,0 0,1 0,0 1,0-1,1 0,0 0,0 0,1 1,0-1,0 0,0-1,1 2,4-2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5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371 54,'-26'7,"0"1,1 1,0 1,1 1,0 1,1 1,0 2,1 0,0 1,-11 13,23-20,2-1,-1 2,1-1,1 1,0 0,0 1,1 0,0 0,1 0,0 1,1-1,0 1,1 0,0 1,1-1,0 0,1 1,1-1,0 1,0-1,1 1,1-1,2 10,0-9,0 0,1-1,0 0,1 1,0-2,1 1,0-1,1 0,0 0,0-1,2 0,-1-1,1 0,0 0,1-1,0-1,0 0,1 0,0-1,0 0,8 2,-2-2,-1-1,1 0,0-1,1-1,-1-1,0 0,1-2,-1 0,1-1,-1 0,0-2,0 0,0-1,0-1,9-4,5-4,0-1,-1-2,-1 0,-1-3,0 0,-1-2,17-17,-34 28,0-1,0 0,-1-1,0 0,-1 0,-1-1,0-1,-1 1,0-1,-1 0,0-1,-2 0,1 0,-2 0,0 0,-1 0,0 0,-1-6,-2 11,0 0,-1 0,0 0,0 0,-1 0,-1 1,0-1,0 1,0 0,-1 0,-1 0,1 1,-2 0,1 0,-1 0,0 1,0 0,-1 1,-3-3,-6-4,-1 1,0 1,0 1,-1 0,-1 2,1 0,-1 1,-19-4,17 7,-1 1,-1 0,1 2,0 0,0 2,-1 1,1 0,0 2,-3 2,-23 5</inkml:trace>
  <inkml:trace contextRef="#ctx0" brushRef="#br0" timeOffset="499.87">4 450,'8'-14,"0"1,1 1,1 0,0 0,1 1,0 0,1 1,0 0,0 1,1 0,1 1,-1 0,1 1,0 1,1 0,-1 1,1 1,0 0,9 0,-15 5,0 1,0 0,0 0,0 1,0 0,-1 1,1 0,-1 1,0-1,-1 1,1 1,-1 0,5 4,64 38,-59-41,0 0,0-1,0-1,1 0,0-1,0-1,0-1,0-1,0 0,0-1,0-1,1-1,-1-1,5-1,18-5,47-23,-75 20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47.3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57,'0'-5,"0"4,-5 1,4 1,1-4,-4-2,-1 4,-4 4,3 0,8 0,4-1</inkml:trace>
  <inkml:trace contextRef="#ctx0" brushRef="#br0" timeOffset="565.626">397 1,'-5'0,"-6"0,-2 4,-2 3,-5-1,2 3,8 1,7-6,7-5,4-1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0.3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79,'1'-2,"0"0,1 0,-1 0,1 1,0-1,0 0,-1 1,1 0,0-1,0 1,1 0,-1 0,0 0,0 0,0 0,1 1,-1-1,0 1,1-1,-1 1,0 0,1 0,-1 0,3 0,-2 0,225-33,-149 21,34 3,-95 14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0.6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30,'24'0,"23"0,7 0,0-5,0-1,-4 0,-6 1,-5 1,-5 2,-4 1,-1 1,-1 0,-6 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57.0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1 593,'38'0,"32"-5,9-1,1 0,-9 1,-11 2,-12 0,-8 2,-7 1,-9 0</inkml:trace>
  <inkml:trace contextRef="#ctx0" brushRef="#br0" timeOffset="664.835">875 1,'0'476,"-24"-312,24-164,1 1,-1-1,1 0,-1 1,1-1,-1 0,1 1,-1-1,1 0,-1 1,1-1,0 0,-1 0,1 0,-1 1,1-1,0 0,-1 0,1 0,-1 0,1 0,0 0,-1 0,1-1,-1 1,1 0,0 0,-1 0,1-1,-1 1,1 0,-1 0,1-1,-1 1,1 0,-1-1,1 1,-1-1,1 1,-1-1,0 1,1-1,-1 1,0-1,0 1,1-1,-1 1,0-1,0 0,23-22,0 0,2 2,0 0,1 2,1 1,1 1,0 1,2 1,-1 2,21-5,-48 17,0 0,1 0,-1 0,1 0,-1 1,1-1,-1 1,1 0,-1-1,1 1,-1 1,1-1,-1 0,1 1,-1-1,1 1,-1-1,1 1,-1 0,0 0,1 1,-1-1,0 0,0 1,0-1,0 1,0-1,0 1,0 0,-1 0,1 0,-1 0,1 0,-1 1,0-1,0 0,0 1,0-1,0 0,0 1,-1-1,1 1,-1 0,0 10,-1 1,0-1,-1 0,0 0,-1 0,-1 0,0 0,0-1,-1 0,-1 0,0 0,-1-1,0 1,-1-2,0 1,-1-1,0 0,0-1,-1 0,-10 7,12-8,0 0,-1 0,0-1,0 0,-1-1,1 0,-1 0,-1-1,1 0,-1-1,0-1,0 1,0-1,0-1,-1 0,1-1,-5 0,12-2,1 0,0-1,0 1,-1-1,1 1,0-1,0 0,1 0,-1 0,0-1,1 1,-1-1,1 0,0 1,0-1,0 0,0 0,1 0,-1 0,1-1,-1 1,1 0,0-1,1 1,-1 0,0-1,1-1,-3-20</inkml:trace>
  <inkml:trace contextRef="#ctx0" brushRef="#br0" timeOffset="1951.116">1581 198,'-36'176,"23"-49,13-122,0 1,0-1,1 1,0-1,0 1,1-1,-1 1,1-1,0 0,1 0,-1 0,1 0,0 0,0-1,1 1,-1-1,1 0,0 0,0 0,0-1,2 2,2-4,-1 0,1 0,0 0,0-1,-1 0,1-1,0 0,-1 0,1 0,0-1,-1 0,0-1,1 0,-1 0,0 0,-1-1,1 0,-1 0,1-1,-1 0,0 0,-1 0,1-1,-1 1,1-3,7-4,194-172,-206 183,-1 0,0 1,1-1,-1 0,1 0,-1 1,1-1,-1 0,1 1,-1-1,1 1,0-1,-1 1,1-1,0 1,0-1,-1 1,1 0,0-1,0 1,0 0,-1 0,1-1,0 1,0 0,0 0,0 0,0 0,-1 0,1 0,0 0,0 1,0-1,0 0,-1 0,1 1,0-1,0 0,-1 1,1-1,0 1,0-1,-1 1,1-1,-1 1,1 0,0-1,-1 1,1 0,-1-1,1 1,-1 0,0-1,1 1,-1 0,0 0,0 0,1 0,-1 0,10 57,-9-47,0 0,1 0,1 0,0 0,0 0,1-1,0 0,0 1,1-2,6 10,-9-17,0 0,-1 1,1-1,0 0,0 0,1 0,-1 0,0 0,1 0,-1-1,1 1,-1-1,1 1,0-1,-1 0,1 0,0-1,0 1,0 0,0-1,0 0,0 0,0 0,-1 0,1 0,0 0,0-1,0 0,0 1,0-1,0 0,-1 0,1-1,0 1,-1 0,1-1,-1 0,0 1,1-2,10-8,0-1,-1-1,0 0,-1-1,-1 0,0 0,-1-1,-1 0,1-4,1 2,-1 1,0-1,-1 0,0-1,-2 1,0-1,-1-1,0 1,-2-1,1-14,-5 8</inkml:trace>
  <inkml:trace contextRef="#ctx0" brushRef="#br0" timeOffset="2351.129">2993 1,'-21'14,"2"1,0 2,1-1,0 2,2 1,0 0,1 0,1 2,1 0,0 0,2 2,1-1,1 1,0 0,2 1,0 4,7-17,1 0,1 0,0 0,0 0,1 0,0 0,1-1,0 1,1-1,0 0,1 0,0-1,0 1,1-1,0-1,1 1,0-1,0-1,1 1,-1-2,2 1,-1-1,1 0,0-1,0 0,0-1,3 1,-2-4,0-1,0 0,-1-1,1 0,0 0,0-1,-1-1,1 0,-1 0,0-1,0 0,0-1,-1 0,1 0,-1-1,-1 0,1-1,-1 0,0 0,0-1,-1 0,0 0,-1-1,0 0,0 0,1-4,3-3,-2-1,0 0,0 0,-2-1,0 1,-1-2,-1 1,-1 0,0-1,-1 0,-1-1,-1 12,0 1,0-1,0 1,-1-1,-1 1,1-1,-1 1,0 0,0 0,-1 0,0 0,-1 0,1 0,-1 1,-1 0,1 0,-1 0,0 0,0 1,-1-1,1 1,-1 1,-4-3,-13-6</inkml:trace>
  <inkml:trace contextRef="#ctx0" brushRef="#br0" timeOffset="2697.167">2597 311,'114'-27,"197"-32,-308 58,0 0,0 1,0-1,1 1,-1-1,0 1,0 0,1 0,-1 1,0-1,1 1,-1 0,0-1,0 1,0 1,0-1,0 0,0 1,0-1,0 1,-1 0,1 0,0 0,-1 0,0 1,0-1,1 1,-1-1,1 3,19 64,-22-64,1 1,-1-1,1 1,0-1,0 0,0 0,1 1,0-1,0 0,0 0,1 0,0-1,-1 1,2-1,-1 1,0-1,1 0,0 0,0-1,0 1,1-1,-1 0,1 0,-1 0,1-1,0 1,0-1,0-1,0 1,1-1,-1 1,0-1,3-1,0 0,0-1,0-1,0 1,0-1,-1-1,1 1,0-1,-1-1,0 0,0 0,0 0,0-1,4-3,35-21,-29 22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9:55.7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85 282,'138'-11,"-31"-13,-48 9,1 2,1 3,0 3,19 1,-52 6,-4 1</inkml:trace>
  <inkml:trace contextRef="#ctx0" brushRef="#br0" timeOffset="269.989">1 479,'38'0,"32"0,14 0,2 0,-9-4,-8-3,-10 1,-12 1,-7 2,-7 1,-4 1,-2 0,-1 1,-5-4,-1-2,1 0,-4 1</inkml:trace>
  <inkml:trace contextRef="#ctx0" brushRef="#br0" timeOffset="698.92">423 0,'213'80,"-202"-76,-1 0,1 1,-2 1,1-1,0 2,-1-1,0 1,-1 1,1-1,-2 2,1-1,-1 1,0 0,-1 0,0 1,2 4,-8-7,0 0,0 0,-1-1,0 1,0 0,-1 0,0 0,0-1,0 1,-1-1,0 1,0-1,-1 0,0-1,0 1,0 0,0-1,-1 0,0 0,-1 0,-4 8,-100 117,-34 50,123-143,12-21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2.1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10 125,'-1'0,"1"-1,-1 1,0 0,1-1,-1 0,1 1,-1-1,0 1,1-1,0 0,-1 1,1-1,-1 0,1 1,0-1,-1 0,1 0,0 1,0-1,0 0,0 0,0 0,0 1,0-1,0 0,0 0,0 0,0 1,0-1,0 0,1 0,-1 1,0-1,1 0,-1 0,0 1,1-1,-1 0,1 1,-1-1,1 1,-1-1,1 1,0-1,-1 1,1-1,-1 1,1-1,0 1,0 0,-1-1,1 1,0 0,0 0,-1-1,1 1,0 0,0 0,166-80,-164 78,-1 1,1-1,0 1,0 0,0 0,0 0,0 1,0-1,0 1,0 0,0-1,0 1,0 1,1-1,-1 0,0 1,0 0,0-1,0 1,0 0,-1 1,1-1,0 0,0 1,-1 0,1-1,-1 1,1 0,-1 0,0 1,2 1,5 3,0 1,1-1,0 0,0-1,0 0,1-1,0 0,0-1,1 0,-1-1,1 0,-1 0,1-2,0 1,0-1,0-1,0 0,0-1,0 0,7-3,5-2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5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116 170,'-13'26,"2"0,0 1,2 1,1 0,2 0,0 0,0 18,-2-1,4-23,-8 43,2 1,4 0,1 30,12-24,-6-72,1 1,0-1,-1 1,1-1,-1 0,1 1,-1-1,1 0,0 0,-1 0,1 0,-1 0,1-1,0 1,-1 0,1-1,-1 1,1-1,-1 0,1 1,-1-1,0 0,1 0,-1 0,0 0,1 0,-1 0,0 0,0 0,0-1,0 1,4-3,31-23,1 2,1 2,1 1,1 1,42-14,51-9,-131 45,1-1,0 1,-1 0,1 0,-1 0,1 1,-1-1,0 1,1-1,-1 1,0 0,0-1,0 1,0 0,-1 1,1-1,0 0,-1 0,1 1,-1-1,0 1,0-1,0 1,0-1,-1 1,1 0,0 0,-1-1,0 1,0 0,0 0,0-1,0 1,-1 0,1 0,-1-1,1 1,-1-1,0 1,0 0,0-1,-1 1,1-1,-1 0,1 1,-1-1,0 0,-4 10,-1 0,0 0,-1-1,-1 0,0 0,0-1,-1 0,0-1,0 0,-1 0,-1-1,1-1,-1 0,0-1,-1 0,0 0,0-2,0 1,0-2,-1 0,1 0,-1-2,-8 1,-17-18,27 3</inkml:trace>
  <inkml:trace contextRef="#ctx0" brushRef="#br0" timeOffset="399.848">511 57,'31'-10,"2"1,-1 2,1 2,0 1,3 1,-35 2,1 0,-1 1,1 0,-1-1,1 1,-1 0,1 0,0 0,-1 0,1 0,-1 0,1 0,-1 0,1 1,-1-1,1 0,-1 1,1 0,-1-1,1 1,-1 0,0 0,1-1,-1 1,0 0,0 1,0-1,1 0,-1 0,0 0,-1 1,1-1,0 0,0 1,0-1,-1 1,1-1,-1 0,1 1,-1 0,0-1,0 1,1 0,-79 71,60-60,1-2,-36 33,52-43,0 0,0 1,0-1,0 0,0 1,1-1,-1 1,0-1,1 1,-1-1,1 1,-1-1,1 1,0-1,0 1,0 0,0-1,0 1,0-1,0 1,0 0,1-1,-1 1,1-1,-1 1,1-1,0 1,-1-1,1 1,0-1,0 0,0 1,0-1,0 0,0 0,0 0,1 1,7 4,0 0,0-1,0 0,1 0,0-1,0 0,0-1,0 0,1-1,7 1,1 2,99 10,-94-15</inkml:trace>
  <inkml:trace contextRef="#ctx0" brushRef="#br0" timeOffset="666.355">1075 0,'19'66,"8"21,-4 1,-4 1,6 84,-21-127,-2-1,-3 1,-1-1,-2 1,-4 7,5-35,-1-1,-1 0,-1-1,0 1,-1-1,-1 0,0-1,-1 0,-1 0,0-1,-1 0,-1-1,0 0,-12 9,5-7,-1-1,-1-1,0-1,-1 0,0-2,-6 1,-4 1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4.1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540 57,'19'0,"21"0,13 0,2-5,-3-1,-5 0,-7 1,-5 1,-3 2,-3 1,-1 1,-1 0,0 0,0 0,-4 0</inkml:trace>
  <inkml:trace contextRef="#ctx0" brushRef="#br0" timeOffset="-950.449">681 339,'-5'29,"-2"24,1 7,1-1,2-6,0-8,2-6,1-5,0-3,0-3,0 0,-4-2,-2 1,0 0,-3-4,-1-11,2-8</inkml:trace>
  <inkml:trace contextRef="#ctx0" brushRef="#br0" timeOffset="-651.676">342 310,'29'0,"28"0,15 0,4 0,-6 0,-5-4,-9-3,-4 1,-6 2,-7 0,1 2,-3 1,-2 1,-3 0,-6 4,-13 3,-13 4,-7 1</inkml:trace>
  <inkml:trace contextRef="#ctx0" brushRef="#br0" timeOffset="-376.17">144 988,'39'0,"31"0,14-5,-3-1,-5 0,-11-4,-12 0,-10 2,-8 2,-4 2,-3 1,-2 2,0 1,-5-4,-1-2,2 0,-4 2</inkml:trace>
  <inkml:trace contextRef="#ctx0" brushRef="#br0" timeOffset="324.109">1274 564,'38'0,"23"0,5 0,-4 0,-7 0,-8 0,-8 0,-5 0,-4 0,-2 0,-2 0,1-4,0-3,-5 1</inkml:trace>
  <inkml:trace contextRef="#ctx0" brushRef="#br0" timeOffset="577.644">1725 367,'-9'38,"-9"33,0 8,2-4,4-6,4-9,4-10,2-9,6-7,3-4,-1-7</inkml:trace>
  <inkml:trace contextRef="#ctx0" brushRef="#br0" timeOffset="1130.366">2036 819,'22'-35,"1"1,2 0,2 2,0 1,2 1,2 2,0 1,27-17,-57 43,0 0,1 0,-1 0,1 0,-1 0,1 0,-1 0,1 0,-1 1,1-1,0 1,-1-1,1 1,0 0,-1-1,1 1,0 0,0 0,-1 0,1 1,0-1,0 0,-1 1,1-1,0 1,-1-1,1 1,-1 0,1-1,-1 1,1 0,-1 0,1 0,-1 0,0 1,0-1,1 0,-1 1,0-1,0 0,0 1,0-1,-1 1,1-1,0 1,-1 0,1-1,-1 1,1 0,-1-1,0 1,0 0,0 0,0-1,0 1,0 0,0 0,0 39,-1-35,1 0,-1 0,1-1,0 1,1 0,-1 0,1-1,0 1,1 0,0-1,-1 1,2-1,-1 1,2 1,-1-6,-1 0,1 0,0 0,0 0,0-1,0 0,0 1,0-1,0 0,0 0,0-1,0 1,0-1,0 1,0-1,0 0,-1 0,1 0,0-1,0 1,-1 0,1-1,-1 0,0 0,1 0,-1 0,0 0,0 0,0 0,0-1,1-1,5-4,227-187,-235 194,0 0,1 0,-1 0,1 0,-1 0,1 0,0 1,-1-1,1 0,0 0,0 0,-1 1,1-1,0 0,0 1,0-1,0 1,0-1,0 1,0 0,0-1,0 1,0 0,0-1,0 1,0 0,0 0,1 0,-1 0,0 0,0 0,0 1,0-1,0 0,0 1,0-1,0 0,0 1,0-1,0 1,0-1,0 1,0 0,-1-1,1 1,0 0,0 0,-1-1,1 1,0 0,-1 0,1 0,-1 0,1 0,-1 0,8 250,2-228,3-4</inkml:trace>
  <inkml:trace contextRef="#ctx0" brushRef="#br0" timeOffset="3130.152">342 0,'-25'14,"0"1,2 1,0 2,0 0,2 1,1 1,0 1,1 1,1 0,2 2,0 0,1 0,2 2,0-1,1 5,2 5,1 2,2-1,1 1,2 0,1 0,3 0,0 0,3 0,1 0,2 0,1 0,2-1,1-1,2 1,2-2,1 0,1 0,2-2,10 14,-19-34,0 0,0-1,1 0,1-1,-1 0,2-1,-1 0,1 0,1-1,0-1,0 0,0-1,0-1,1 0,0 0,0-1,1-1,-1-1,12 1,9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9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0,'-14'5,"-10"6,4 2,11-7,11-4,10-3,8-5,0-2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9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 0,'-5'0,"-2"5,1 6,1 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08.6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79,'-34'28,"2"2,1 2,1 0,2 2,1 1,2 1,-5 12,25-43,1 0,0 0,0 1,0-1,0 1,1 0,0 0,1 1,-1-1,1 1,0-1,1 1,-1-1,1 1,1 0,-1 0,1 0,0-1,1 1,0 0,0 0,0-1,1 1,0 0,0-1,0 0,1 1,0-1,1 0,-1-1,2 3,5 1,1 0,0-1,0 0,1-1,0 0,0-1,1 0,-1-1,1-1,0 0,1 0,-1-1,1-1,-1 0,1-1,0-1,0 0,-1-1,1 0,0-1,-1 0,1-1,-1-1,0 0,0-1,-1 0,1-1,-1-1,0 0,0-1,25-14,-1-1,-1-2,-1-1,24-26,-47 42,-1-1,-1 0,1-1,-2 0,1 0,-2-1,0 0,0 0,-1-1,-1 0,0 0,-1 0,-1-1,0 0,0-9,-3 17,0 0,0 0,-1-1,0 1,-1 0,1 0,-1 0,-1 0,1 1,-1-1,-1 1,1-1,-1 1,0 0,0 0,-1 1,1-1,-1 1,-1 0,1 0,-1 1,-2-2,-6-4,-1 1,0 0,0 1,-1 1,0 1,0 0,-1 1,-12-3,-61 0,53 11</inkml:trace>
  <inkml:trace contextRef="#ctx0" brushRef="#br0" timeOffset="355.08">0 333,'292'-109,"-290"108,-1-1,1 1,0 0,0 0,0-1,0 1,0 0,1 1,-1-1,0 0,0 0,1 1,-1 0,0-1,0 1,1 0,-1 0,0 0,1 0,-1 1,0-1,1 1,-1-1,0 1,0 0,0 0,0 0,0 0,0 0,0 0,0 1,0-1,0 1,0-1,-1 1,1 0,-1-1,1 1,-1 0,0 0,0 0,0 0,1 2,1 51,-3-46,0-1,0 0,1 0,-1 0,2 0,-1 0,1 0,1 0,-1 0,1-1,1 1,-1-1,3 3,-1-4,0 0,1 0,-1-1,1 0,0 0,1-1,-1 0,1 0,0 0,0-1,0 0,1 0,-1-1,0 0,1 0,0-1,-1 0,3 0,143-3,-127-1,0-1,0-1,0-2,-1 0,1-2,-2 0,8-6,-14 5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18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0 282,'0'-2,"1"-1,-1 1,1-1,-1 1,1 0,0-1,0 1,0 0,0-1,0 1,0 0,1 0,-1 0,1 0,-1 0,1 0,0 1,0-1,0 0,0 1,0 0,0-1,0 1,0 0,0 0,1 0,-1 0,1 1,-1-1,0 1,1-1,1 1,91-5,-77 5,522 3,-477 8,-57-5</inkml:trace>
  <inkml:trace contextRef="#ctx0" brushRef="#br0" timeOffset="320.543">84 452,'0'1,"0"0,-1 0,1 1,0-1,-1 0,1 1,0-1,0 0,0 1,0-1,0 0,1 0,-1 1,0-1,0 0,1 1,-1-1,1 0,-1 0,1 0,0 0,0 1,-1-1,1 0,0 0,0 0,0-1,0 1,0 0,0 0,0 0,0-1,0 1,0 0,1-1,-1 1,0-1,0 0,1 1,-1-1,56 14,-14-11,1-3,-1-1,1-2,37-8,-15 3,243-28,-254 31,-31-1</inkml:trace>
  <inkml:trace contextRef="#ctx0" brushRef="#br0" timeOffset="873.613">424 1,'31'15,"6"5,2-2,0-2,1-2,29 7,-47-16,-1 0,0 1,0 1,0 1,-1 1,0 1,-1 1,4 3,-20-11,0 0,0-1,0 1,-1 0,1 0,-1 0,0 1,0-1,0 1,0-1,-1 1,0-1,1 1,-1 0,0 0,-1 0,1-1,-1 1,0 0,1 0,-2 0,1 0,0 0,-1 0,0 0,0-1,0 1,0 0,-1 0,-54 104,-209 228,203-240,58-77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2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1,'14'10,"15"2,6 1,8-4,1-2,-2-2,-4-3,-3-1,-3-1,-2 0,-1-1,-1-4,0-2,-1 0,1 2,-5 6,-7 3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2.3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1,'33'4,"36"3,10-1,-3-1,-10-1,-16-2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1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66 113,'-4'5,"-3"6,-3 1,-1 4,1 4,3-7,7-5,4-9,6-4,1-1</inkml:trace>
  <inkml:trace contextRef="#ctx0" brushRef="#br0" timeOffset="268.866">462 0,'-14'14,"-10"10,-1 6,4-8,11-7,11-6,6-5</inkml:trace>
  <inkml:trace contextRef="#ctx0" brushRef="#br0" timeOffset="2116.256">123 113,'-2'-2,"0"0,0-1,0 1,0 0,-1 1,1-1,-1 0,1 1,-1-1,1 1,-1 0,0 0,0 0,0 0,0 0,0 1,1-1,-1 1,0 0,0 0,0 0,0 0,0 0,0 1,0-1,0 1,-1 0,-43 25,73-35,-6-9,-22 22,-5 5,2-1,4-3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0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395 0,'-34'29,"0"2,2 1,2 1,1 2,1 1,2 1,2 1,2 2,1 0,2 1,-5 17,18-39,2 0,0 1,0 0,2-1,1 1,0 0,1 0,2 0,0-1,0 1,6 14,-6-25,1 1,0-1,1 0,0 0,0 0,1 0,0-1,1 0,0 0,0 0,1-1,0 0,0 0,1 0,-1-1,1 0,1-1,-1 0,1 0,0-1,0 0,0-1,1 0,0 0,6 0,0 0,0-2,0 0,0-1,-1 0,1-1,0-1,0-1,-1 0,1-1,-1 0,0-2,0 0,0 0,8-6,16-10,-1-2,-1-1,-1-2,30-30,-47 40,-2 0,1-2,-2 0,-1-1,0-1,-2 0,0-1,-1 0,-2-1,3-7,-9 20,-1-1,0 1,0-1,-1 0,-1 0,0 0,0 1,-1-1,0 0,-1 0,0 0,-1 0,0 0,-1 1,0-1,-1 1,0 0,-1 0,1 0,-2 0,0 1,0 0,0 0,-6-5,1 4,0 0,-1 0,0 1,0 1,-1 0,0 1,-1 0,1 1,-1 0,0 1,-1 1,1 0,-1 1,0 1,1 0,-1 1,0 1,-1 0,-13 1,0 0,1 3,-1 0,1 2,-1 0,1 3,1 0,-24 12,22-8,1 2,0 0,1 2,1 1,-19 17,19-10</inkml:trace>
  <inkml:trace contextRef="#ctx0" brushRef="#br0" timeOffset="336.525">1 537,'24'1,"1"0,-1-1,1-2,-1 0,1-2,-1 0,0-2,0-1,-1-1,0 0,0-2,4-4,57-18,-76 28,1 0,-1 1,1 0,0 1,0 0,0 0,1 1,-1 0,0 1,0 0,1 1,-1-1,0 2,0-1,0 1,0 1,0-1,0 2,-1-1,1 1,-1 0,0 1,0 0,-1 0,6 5,14 19,-20-21,0 0,0 0,1 0,0-1,0 0,0-1,1 0,0 0,1-1,-1 0,1-1,0 0,0 0,1-1,-3-1,0-1,1 0,-1 0,1-1,-1 0,1-1,-1 0,1 0,-1 0,1-1,-1-1,11-4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24.4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7 726,'-5'0,"4"0,6 0,7 0,7 0,4 0,4 0,1-5,2-2,-1 1,1 1,-1 1,0 2,0 1,-1 1,-4 0</inkml:trace>
  <inkml:trace contextRef="#ctx0" brushRef="#br0" timeOffset="937.213">92 1093,'55'-9,"0"-2,0-2,-2-3,1-2,-2-2,-1-3,-1-2,8-7,-30 13,-1-1,-1-2,-1-1,-1-1,-1 0,-1-2,-1-1,-1-1,-16 21,1 0,-1-1,-1 1,0-1,0 1,0-1,-1 0,0 0,-1 0,1-1,-2 1,1 0,-1 0,0-1,-1 1,-1-7,1 11,0 0,0 1,0-1,0 1,0-1,-1 1,1-1,-1 1,0 0,0 0,0 0,-1 0,1 0,-1 0,0 1,1-1,-1 1,0 0,0 0,-1 0,1 0,0 0,-1 1,1-1,-1 1,1 0,-1 0,0 1,1-1,-1 1,0-1,0 1,1 0,-1 1,0-1,1 1,-2 0,-2 0,1 0,0 0,0 1,0 0,0 0,0 0,1 1,-1 0,1 0,0 1,-1-1,1 1,1 0,-1 0,1 1,0-1,0 1,0 0,0 0,1 1,0-1,0 1,0 0,1-1,0 1,0 0,0 3,-2-1,1 0,1 1,0-1,0 1,0-1,1 1,0-1,1 1,0 0,0-1,1 1,0 0,0-1,1 1,0-1,1 1,0-1,0 0,1 0,0-1,0 1,1-1,0 0,0 0,1 0,0-1,0 1,0-1,5 3,0-3,0 1,1-2,-1 0,1 0,0-1,0 0,1-1,-1-1,0 0,1 0,0-1,-1-1,1 0,0-1,-1 0,11-3,15-4,-1-2,0-1,-1-1,34-18,-47 22,0-1,-1-1,0-1,-1-1,0-1,-1-1,0 0,-2-2,1 0,-2-1,0-1,-1 0,-1-1,-1-1,-1-1,5-9,-16 28,-1 0,1 0,-1-1,0 1,0-1,0 1,0-1,0 0,0 1,-1-1,1 0,-1 1,0-1,0 0,0 0,0 1,0-1,0 0,-1 1,0-1,1 0,-1 1,0-1,0 0,0 1,-1 0,1-1,-1 1,1 0,-1 0,0-1,0 1,1 0,-2 1,1-1,0 0,0 1,0-1,-1 1,1 0,-1 0,1-1,-1 2,0-1,1 0,-1 0,0 1,1 0,-1-1,0 1,0 0,1 1,-1-1,0 0,1 1,-1-1,0 1,0 0,-10 7,0 0,1 1,0 1,0-1,1 2,0 0,1 0,0 1,1 0,0 1,1 0,1 0,0 1,1 0,0 0,1 1,0-1,1 1,1 0,1 0,0 0,1 1,0-1,1 0,1 1,2 6,-2-16,0-1,0 0,1 1,0-1,0 0,1 0,-1 0,1-1,0 1,0 0,1-1,0 0,-1 0,1 0,0 0,1-1,-1 0,1 1,-1-2,1 1,0 0,0-1,0 0,1 0,-1-1,0 1,5-1,150 9,-134-14,1-1,-1-1,0-1,-1-1,0-1,0-2,-1 0,0-2,-1 0,-1-2,4-3,-5 0,0 0,-1-2,-1 0,-1-2,-1 0,-1 0,-1-2,-1 0,-1 0,-1-1,-1-1,-2 0,5-18,-8-30,-6 73,0-1,-1 1,1 0,0-1,0 1,-1 0,1-1,0 1,-1 0,0 0,1-1,-1 1,0 0,1 0,-1 0,0 0,0 0,0 0,0 0,0 0,0 0,0 1,0-1,0 0,0 1,-1-1,1 1,0-1,0 1,-1-1,1 1,0 0,-1 0,1-1,0 1,-1 0,1 0,0 1,-1-1,1 0,0 0,-1 1,1-1,0 0,0 1,-1 0,1-1,0 1,0 0,0-1,-1 2,-8 5,0 2,0 0,0 0,2 0,-1 1,1 1,0-1,1 1,1 1,-1-1,2 1,0 0,0 0,1 1,-1 6,3-14,-4 12,1-1,0 1,1 0,1 0,0 1,1-1,1 1,1-1,1 1,0-1,1 1,1 0,-2-14,0 0,0 0,0 0,0 0,1 0,-1-1,1 1,0 0,0-1,1 1,-1-1,1 0,0 0,-1 0,2 0,-1 0,0-1,0 1,1-1,-1 0,1 0,0 0,0 0,-1-1,1 0,0 1,0-2,0 1,1 0,-1-1,0 1,0-1,0-1,0 1,0 0,0-1,1 0,-1 0,0 0,-1 0,1-1,35-26,-25 13</inkml:trace>
  <inkml:trace contextRef="#ctx0" brushRef="#br0" timeOffset="1285.61">1954 48,'243'-43,"-236"42,-1 0,0 0,0 0,1 0,-1 1,0 0,0 0,1 1,-1 0,0 0,0 0,0 1,0 0,0 0,0 0,0 1,2 1,-7-1,0-1,-1 0,1 0,-1 1,0-1,0 0,1 1,-2-1,1 0,0 0,0 1,-1-1,1 0,-1 0,0 1,0-1,0 0,0 0,0 0,0 0,0 0,-1 0,1 0,-1-1,1 1,-1 0,0-1,0 0,0 1,1-1,-1 0,-1 0,1 0,0 1,-4 3,-25 19,25-20,-1 0,1 1,0 0,0 0,0 0,1 1,-1-1,1 1,1 1,-1-1,1 1,0-1,1 1,0 0,-2 7,4-12,1 0,0 0,0 0,0 0,1 1,-1-1,0 0,1 0,-1 0,1 0,0 0,0 0,0 0,0 0,0-1,0 1,0 0,0 0,1-1,-1 1,1-1,-1 1,1-1,0 0,0 1,-1-1,1 0,0 0,0 0,0-1,0 1,0 0,0-1,0 1,1-1,80 7,-76-7,248-4,-231 4</inkml:trace>
  <inkml:trace contextRef="#ctx0" brushRef="#br0" timeOffset="1970.006">3027 105,'-52'75,"4"3,3 1,3 3,4 1,3 3,30-76,1 1,0 0,0 1,1-1,0 1,1-1,0 1,1 0,0 0,1 0,1 0,-1-1,2 1,0 0,0 0,1-1,1 0,0 1,0-1,1 0,0-1,1 0,0 1,1-2,0 1,1-1,0 0,0-1,4 3,2-2,0 0,0-1,1-1,0-1,1 0,-1-1,1 0,0-1,1-1,-1-1,1 0,-1-1,1-1,-1 0,1-2,-1 0,0 0,0-1,0-2,0 1,0-2,12-6,-3 3,0-1,-1-1,-1-2,0 0,0-1,-2-2,0 0,-1-1,0-1,-1-1,-1 0,-1-2,-1 0,-1 0,-1-2,-1 0,-1 0,-1-1,2-8,-9 22,-1-1,0 1,-1-1,0 1,-1-1,0 1,-1-1,0 0,-1 0,0 1,0-1,-1 1,0-1,-1 1,-1 0,1 0,-2 0,1 0,-1 1,-1-1,0 1,0 1,0-1,-1 1,-1 0,1 1,-1 0,-8-6,3 6,-1 0,1 0,-1 2,0-1,-1 2,1 0,-1 1,0 0,0 1,0 1,0 0,0 2,0-1,0 2,0 0,0 0,0 2,-9 2,-16 7,1 1,1 2,0 2,2 1,0 2,-7 7,10-8,1 1,1 2,1 1,1 1,1 2,2 1,-14 19,11 26,29-71,0 0,0 0,0 0,1 0,-1 0,0-1,1 1,-1 0,1 0,0 0,0-1,-1 1,1 0,0-1,1 1,-1-1,0 1,0-1,0 0,1 1,-1-1,1 0,-1 0,1 0,0 0,-1 0,1 0,0-1,-1 1,1 0,0-1,0 1,0-1,0 0,-1 0,1 0,0 0,0 0,1 0,16-1,0-1,0-1,0-1,-1-1,1 0,-1-1,17-9,-32 14,346-157,-347 157,1-2,0 1,0 0,0 0,0 1,0-1,1 1,-1 0,0-1,1 1,-1 1,1-1,-1 0,1 1,-1 0,1 0,-1 0,1 0,-1 1,1-1,-1 1,1 0,-1 0,1 0,-1 0,0 1,0-1,0 1,0 0,0 0,0 0,0 0,1 2,10 16,-8-11,0 1,1-1,0 0,0 0,1-1,1 0,-1-1,1 1,0-2,1 1,1-1,3 0,0-1,0-1,1 0,-1-1,1-1,0 0,0-1,-1 0,1-2,0 0,0 0,0-1,-1-1,1 0,-1-1,0-1,0 0,3-3,2-2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30.9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236 1,'-19'38,"-11"23,-6 0,4-4,2-13,2-14,5-7,2-7,4-6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31.7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14 734,'-2'20,"-3"7,2 0,0 0,2 0,1 0,2 0,0 0,6 23,-7-47,-1 0,1 0,0 0,0 0,1 0,-1 0,1 0,-1 0,1 0,0-1,0 1,0-1,0 0,1 1,-1-1,0 0,1 0,0 0,-1-1,1 1,0-1,0 1,0-1,0 0,0 0,0 0,0-1,1 1,-1-1,0 0,0 0,1 0,-1 0,0 0,0-1,1 1,107-49,-25-12,-2-4,67-69,-141 123,-10 10,0 1,0-1,0 0,0 0,1 0,-1 0,0 0,1 0,-1 0,0 0,1 0,-1 0,1 1,-1-1,1 0,0 0,-1 1,1-1,0 0,0 1,-1-1,1 0,0 1,0-1,0 1,0 0,-1-1,1 1,0 0,0-1,0 1,0 0,0 0,0 0,0 0,0 0,0 0,0 0,0 0,0 0,0 1,0-1,0 0,0 1,0-1,0 0,-1 1,1-1,0 1,0-1,0 1,-1 0,1-1,0 1,-1 0,1-1,0 1,-1 0,1 0,-1 0,1 0,-1 0,0-1,1 1,-1 0,0 0,0 0,1 0,-1 0,0 0,1 72,-3-69,1 1,0 0,0 0,0 0,0 0,1 0,-1 0,1 0,1 0,-1 0,1 0,-1 0,2 0,-1-1,0 1,1 0,0 0,0-1,0 1,1-1,0 0,-1 0,1 0,1 0,-1 0,1-1,-1 1,1-1,0 0,0 0,0 0,1-1,-1 0,1 1,-1-1,4 0,5-3,0-1,0 0,-1-1,1 0,-1-1,0 0,0-1,0-1,0 0,-1 0,0-1,0-1,-1 1,0-2,-1 0,1 0,-2 0,7-9,4 0,57-69,-15-2,-51 69</inkml:trace>
  <inkml:trace contextRef="#ctx0" brushRef="#br0" timeOffset="536.3">1398 0,'-88'337,"78"-284,2 1,2 0,3 0,3 47,0-84,-1-11,1 0,0 0,0 0,0 0,1 0,-1 0,2 0,-1-1,0 1,1 0,0-1,1 1,-1-1,1 1,0-1,2 3,0-7,-1-1,0 1,0 0,0-1,0 0,0 0,1 0,-1 0,0-1,0 0,0 0,0 0,0 0,0 0,0-1,0 0,-1 0,1 0,-1 0,1-1,-1 1,0-1,0 0,0 0,1 0,1-1,42-38,-41 35,1 1,-1-1,1 1,0 1,0-1,1 1,-1 0,1 1,0 0,1 0,-1 1,0 0,4 0,-9 3,0 0,0 1,0-1,-1 1,1 0,0 0,0 0,0 0,-1 0,1 1,-1-1,1 1,-1-1,1 1,-1 0,0 0,0 0,0 1,0-1,0 0,-1 1,1-1,-1 1,1-1,-1 1,0 0,0 0,0 0,0-1,-1 1,1 0,-1 0,0 0,0 0,0 0,0 0,0 0,-1 2,9 35,-6-36,0 0,-1 1,1-1,1 0,-1 0,0 0,1-1,0 1,0-1,0 1,0-1,1 0,-1 0,1 0,0-1,0 1,0-1,0 0,0 0,1 0,-1-1,0 1,1-1,-1 0,1-1,-1 1,1-1,18 2</inkml:trace>
  <inkml:trace contextRef="#ctx0" brushRef="#br0" timeOffset="1019.766">1990 707,'37'-14,"0"0,-1-3,0-1,-1-1,-1-2,-2-2,7-6,-35 27,-1 0,0-1,1 1,-1-1,-1 0,1 1,0-1,-1-1,1 1,-1 0,0-1,0 1,0-1,-1 1,1-1,-1 0,0 0,0 0,0 1,0-1,-1 0,0 0,0-4,-2 7,-1 0,0 0,0 0,0 0,0 0,0 0,0 1,0-1,0 1,0 0,0 0,0 0,0 0,0 1,0-1,0 1,0 0,0 0,0 0,1 0,-1 0,0 1,1-1,-1 1,0 0,1 0,0 0,0 0,-1 1,-8 3,1 2,0 0,1 0,-1 0,1 1,1 1,0 0,1 0,-1 0,2 1,0 0,0 0,1 1,0-1,1 1,0 0,1 1,0-1,1 0,0 7,2-15,1 1,-1-1,1 1,-1-1,1 0,0 1,1-1,-1 0,1 0,0 0,0 0,0 0,1 0,-1 0,1-1,0 1,0-1,0 0,0 0,1 0,-1 0,1-1,0 1,0-1,0 0,0 0,0 0,0-1,1 1,2 0,137 11,-119-14</inkml:trace>
  <inkml:trace contextRef="#ctx0" brushRef="#br0" timeOffset="1268.792">2497 820,'1'-35,"12"3,2 0,1 1,1 1,2 1,1 0,1 1,1 1,2 2,14-13,12 13,-36 28</inkml:trace>
  <inkml:trace contextRef="#ctx0" brushRef="#br0" timeOffset="1580.866">2837 621,'24'-1,"1"-1,0-1,-1-1,1-1,-1-1,-1-1,1-1,-1-2,-1 0,1-1,-2-1,0-1,0-1,-1-1,-1-1,13-14,-29 28,-1 1,0-1,0 0,0 0,0 0,0 0,-1-1,1 1,-1 0,1-1,-1 1,0-1,0 1,0-1,0 0,0 1,-1-1,1 0,-1 1,0-1,0 0,0 0,0 0,0 1,0-1,-1 0,0 0,1 1,-1-1,0 1,0-1,0 0,-1 1,1 0,-1-1,1 1,-1 0,0 0,0 0,0 0,0 0,0 0,0 0,0 1,-1-1,1 1,-1 0,1-1,-1 1,1 0,-1 1,0-1,0 0,-9 3,-1 0,1 1,0 0,0 1,1 0,-1 1,1 0,0 1,0 0,0 1,1 0,0 1,1 0,-9 9,7-7,1 0,0 0,0 1,1 1,1-1,0 1,1 1,0-1,0 1,2 1,0-1,0 1,1 0,1 0,0 0,1 0,0 1,2-1,-1 1,2-7,1-1,0 0,0 1,0-1,1 0,0 0,0 0,1-1,0 1,0-1,0 0,1 0,0 0,0-1,1 1,0-1,-1 0,1-1,1 0,-1 0,1 0,0-1,158 60,-42-40,-90-20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0:34.6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1669,'103'-15,"-1"-4,-2-5,2-4,-55 14,-1-2,-1-1,0-3,-1-2,-1-1,-2-2,0-2,-2-2,-1-2,15-16,-20-2,-33 48,1 0,-1 0,0 0,1-1,-1 1,0 0,0 0,0 0,0-1,0 1,0 0,0 0,0-1,0 1,0 0,-1 0,1 0,-1 0,1-1,-1 1,1 0,-1 0,1 0,-1 0,0 0,0 0,0 0,1 0,-1 1,0-1,0 0,0 0,0 1,0-1,0 1,-1-1,1 1,0-1,0 1,0 0,0-1,-1 1,1 0,-1 0,-10 0,1 2,-1-1,0 1,1 1,0 0,0 1,0 0,0 0,0 1,1 1,0 0,0 0,0 1,1 0,0 1,-2 2,-10 6,1 0,1 2,0 0,1 1,1 1,1 1,1 0,1 1,1 1,0 0,2 1,1 0,1 0,-4 17,12-35,0 0,0 1,1-1,0 1,0-1,0 1,1-1,0 0,0 1,1-1,0 0,0 0,0 0,1 0,0 0,0 0,0-1,1 1,-1-1,1 0,1 0,-1-1,1 1,0-1,2 2,4 1,0 0,0-1,1 0,0-1,0 0,0-1,0 0,1-1,-1 0,1-1,0-1,6 0,38-4,1-3,-1-2,-1-3,0-2,0-3,-2-2,0-3,-1-1,-1-3,-1-3,31-22,-46 30,0-2,-1-1,-1-2,-2-1,0-1,-2-2,-1-1,-2-2,11-15,-6-31,-31 76,-1 0,1 0,-1 0,1 0,-1 0,0 0,0-1,0 1,0 0,0 0,-1 0,1 0,0 0,-1 0,0 0,1 0,-1 0,0 0,0 0,0 1,0-1,-1 0,1 0,0 1,-1-1,1 1,-1-1,0 1,1 0,-1 0,0 0,0 0,0 0,0 0,1 0,-1 0,-1 1,-4 0,-1 1,0 0,1 0,-1 1,1 0,-1 1,1 0,0 0,0 0,0 1,1 0,-1 0,1 0,0 1,0 0,1 1,-1-1,1 1,-2 2,2-3,-10 9,0 0,1 1,0 0,2 1,-1 1,2 0,0 1,2 0,0 1,0-1,2 2,0-1,2 1,0 0,1 0,0 8,5-20,1 1,0 0,0-1,0 1,1-1,1 0,0 0,0 0,0-1,1 1,0-1,0 0,1 0,0-1,0 1,0-2,1 1,0 0,0-1,1-1,-1 1,1-1,0 0,0-1,1 0,-1 0,0-1,1 0,0-1,-1 0,1 0,0 0,2-1,22 2,1-2,0-1,-1-1,1-2,-1-1,0-2,0-1,-1-1,0-2,0-2,-2-1,1-1,-2-1,0-1,18-16,-43 30,166-147,-162 141,0 0,0-1,-1-1,-1 1,1-1,-2 0,0-1,0 1,-1-1,0 0,-1 0,0-1,-1 1,-1 0,0-1,0-11,-2 22,1-1,-1 0,1 1,-1-1,0 0,0 1,0-1,-1 1,1-1,0 1,-1 0,0 0,1 0,-1 0,0 0,0 0,0 0,0 0,-1 1,1-1,0 1,-1-1,1 1,-1 0,1 0,-1 0,0 1,1-1,-1 1,0-1,0 1,1 0,-1 0,0 0,0 0,1 0,-1 1,0 0,1-1,-1 1,0 0,1 0,-1 0,1 0,0 1,-1-1,1 1,0-1,0 1,0 0,0 0,0 0,0 0,-1 2,-10 8,0 1,0 0,1 1,1 0,0 1,1 1,1-1,0 1,1 1,1 0,1 0,0 0,1 1,1-1,1 1,0 0,1 1,1-1,1 6,1-13,1 1,0-1,0 1,1-1,1 0,0 0,0 0,1-1,1 0,0 0,0 0,0 0,2-1,-1 0,1-1,0 1,1-1,0-1,0 0,0 0,1-1,0 0,1-1,8 4,-17-9,5 4,0 0,0-1,1 0,-1 0,1-1,0 0,0 0,0 0,0-1,0-1,0 0,0 0,0 0,1-1,44-13,-29 4</inkml:trace>
  <inkml:trace contextRef="#ctx0" brushRef="#br0" timeOffset="292.397">2963 1359,'44'0,"32"0,14 0,-4-5,-7-1,-12-1,-12 2,-12 2,-7 1,-6 0,-3 2,-1 0,0 0,0 0,-4 1</inkml:trace>
  <inkml:trace contextRef="#ctx0" brushRef="#br0" timeOffset="542.454">3133 1613,'29'5,"28"-4,10-1,-2-1,-3-1,-6 1,-9-5,-7-1,-6 0,-3 2,-3 1,-6 2</inkml:trace>
  <inkml:trace contextRef="#ctx0" brushRef="#br0" timeOffset="10081.227">5475 483,'-12'-27,"13"28,-1-1,0 0,0 1,0-1,0 0,0 1,0-1,0 0,0 1,0-1,-1 0,1 1,0-1,0 0,0 1,0-1,0 0,0 1,-1-1,1 0,0 0,0 1,-1-1,1 0,0 0,0 1,-1-1,1 0,0 0,0 0,-1 1,1-1,0 0,-1 0,1 0,0 0,-1 0,1 0,0 0,-1 0,1 0,-1 0,1 0,0 0,-1 0,1 0,0 0,-1 0,1 0,0 0,-1 0,1-1,0 1,0 0,-1 0,1 0,0 0,-1-1,1 1,0 0,-1-1,-2 238,21-47,-16-160,-1-1,-2 0,0 0,-3 1,0-1,-3 6,-29 72,158-266,-111 146,2 0,0 0,0 1,1 1,1 0,0 1,0 1,1 0,0 1,0 1,1 0,0 1,0 1,0 1,9-1,-21 5,-1 1,0-1,1 1,-1 0,1 0,-1 0,0 1,0 0,0 0,0 0,0 0,0 0,0 1,-1 0,0-1,1 1,-1 1,0-1,0 0,0 1,-1 0,1-1,-1 1,0 0,0 0,-1 0,1 1,-1-1,1 0,-1 4,15 138,-15-129,-2 0,0-1,0 1,-2 0,0-1,-1 1,0-1,-2 0,0-1,0 1,-1-1,-1 0,-1-1,0 0,-1 0,0-1,-1-1,-1 1,0-2,-8 7,12-12,1-1,0-1,-1 1,0-1,0-1,0 0,-1 0,1 0,-1-1,1 0,-1-1,0 1,0-2,1 0,-1 0,0 0,0-1,0 0,1-1,-1 0,1 0,-9-4,7 1,-1 0,1-1,0 0,1 0,0-1,0-1,0 1,1-1,0-1,1 0,0 0,0 0,1-1,0 0,0 0,1 0,1-1,0 0,0 0,-1-10,-3-13,3 3</inkml:trace>
  <inkml:trace contextRef="#ctx0" brushRef="#br0" timeOffset="11121.133">6067 709,'2'1,"0"0,0 0,0 1,-1-1,1 0,-1 1,1-1,-1 1,1-1,-1 1,0 0,0-1,0 1,0 0,0 0,0 0,0 0,-1 0,1 0,-1 0,1 0,-1 0,0 0,0 0,0 0,0 0,0 0,0 0,-1 1,5 314,-4-308,0-1,0 1,1-1,1 0,-1 1,1-1,1 0,-1 0,1 0,1 0,-1 0,2-1,-1 0,1 1,0-2,0 1,0-1,6 5,-5-11,0 1,1-1,-1-1,0 1,0-1,1 0,-1-1,0 0,0 0,0 0,0 0,-1-1,1 0,-1 0,1-1,-1 1,0-1,0 0,-1-1,1 1,-1-1,0 0,0 0,1-3,43-50,-3-1,-2-3,-3-2,-1-5,-38 67,56-110,-47 139,0 133,54 22,-4-64,-58-117,1 0,-1-1,0 1,0-1,0 0,0 0,1 1,-1-2,0 1,0 0,0 0,0-1,1 1,-1-1,0 1,0-1,0 0,0 0,0 0,0 0,0 0,-1-1,1 1,0-1,-1 1,1-1,-1 1,1-1,-1 0,0 0,0 0,0 1,1-3,0 2,33-45,-1 0,-3-3,-2-1,-2 0,-3-2,-2-1,5-21,-7 2,-18 59,1 1,1-1,0 1,1 0,0 0,1 0,0 1,1 0,2-3,3 2</inkml:trace>
  <inkml:trace contextRef="#ctx0" brushRef="#br0" timeOffset="11667.868">5136 1641,'421'-39,"-8"-14,703-116,-1048 158,1 3,0 3,0 3,55 6,-101 1,-5 1</inkml:trace>
  <inkml:trace contextRef="#ctx0" brushRef="#br0" timeOffset="13055.868">5560 2093,'4'111,"-34"117,-20-30,31-163,11-30</inkml:trace>
  <inkml:trace contextRef="#ctx0" brushRef="#br0" timeOffset="13369.755">5108 2177,'648'-134,"-632"132,-5-1,0 1,0 1,0-1,0 2,0 0,0 0,0 1,0 0,0 1,5 1,-14-2,-1-1,0 1,1 0,-1 0,0-1,0 1,0 0,0 0,0 0,0 0,0 0,0 1,0-1,0 0,-1 0,1 1,0-1,-1 0,1 1,-1-1,1 0,-1 1,0-1,0 1,1-1,-1 1,0-1,0 0,-1 1,1-1,0 1,0 0,-4 13</inkml:trace>
  <inkml:trace contextRef="#ctx0" brushRef="#br0" timeOffset="13652.91">4882 2882,'44'-14,"42"-15,21-6,3-3,-9 0,-11 7,-7 4,-8 6,-12 3,-7 3,-8 5,-7 4,-7 4,-3 1,-3 1,-1 1,-5-1</inkml:trace>
  <inkml:trace contextRef="#ctx0" brushRef="#br0" timeOffset="14300.823">5108 1951,'313'-45,"-57"15,-88 19,-145 6,-5-1</inkml:trace>
  <inkml:trace contextRef="#ctx0" brushRef="#br0" timeOffset="14771.613">6096 2290,'29'-9,"23"-4,9-4,-2 0,-6 4,-8 4,-10-2,-8 2,-2 2,-2 2,1 2,-4-3,-6-1</inkml:trace>
  <inkml:trace contextRef="#ctx0" brushRef="#br0" timeOffset="15023.701">6321 2093,'-4'38,"-8"28,0 6,1-3,2-9,4-11,1-7,3-7,0-5,1-2,6-6,1-7</inkml:trace>
  <inkml:trace contextRef="#ctx0" brushRef="#br0" timeOffset="15689.049">6632 2515,'169'-196,"-9"2,-159 192,0 0,0 0,1 1,-1-1,1 1,0-1,-1 1,1 0,0 0,0-1,0 1,0 0,0 1,0-1,0 0,0 1,0-1,0 1,0-1,0 1,0 0,1 0,-1 0,0 0,0 0,0 1,0-1,1 1,-1-1,0 1,0 0,0 0,0 0,-1 0,1 0,0 0,0 0,0 1,-1-1,1 1,-1-1,1 1,-1 0,0-1,0 1,1 0,-1 0,-1 0,1 0,0 0,0 0,-1 0,1 0,-1 0,1 1,-18 135,17-138,-1 1,1 0,1 0,-1-1,0 1,0 0,0-1,0 1,0 0,1-1,-1 1,0 0,1-1,-1 1,0 0,1-1,-1 1,1-1,-1 1,1-1,-1 1,1-1,-1 1,1-1,-1 0,1 1,0-1,-1 0,1 1,0-1,-1 0,1 0,0 0,-1 0,1 1,0-1,0 0,-1 0,1 0,0 0,-1-1,1 1,0 0,0 0,-1 0,1-1,0 1,-1 0,1 0,-1-1,1 1,0-1,-1 1,1-1,-1 1,34-29,-31 25,73-69,70-83,-53 36,-119 180,13-36,1 0,2 1,0 0,2 0,0 1,2 0,1 1,1 0,1-1,2 1,1 8,0-31,0-1,1 1,0 0,-1 0,2-1,-1 1,0 0,1-1,-1 1,1-1,0 0,0 1,1-1,-1 0,1 0,-1-1,1 1,0-1,0 1,0-1,0 0,0 0,1 0,-1 0,3 0,15 5</inkml:trace>
  <inkml:trace contextRef="#ctx0" brushRef="#br0" timeOffset="16170.143">7818 1669,'-85'445,"55"-264,18-123,13-57,-1-1,1 1,-1-1,1 1,-1-1,1 1,-1-1,1 0,-1 1,1-1,0 0,-1 1,1-1,-1 0,1 0,0 1,-1-1,1 0,0 0,0 0,-1 0,1 0,0 0,-1 0,1 0,0 0,-1 0,1 0,0-1,-1 1,1 0,0-1,-1 1,1 0,0-1,-1 1,1 0,-1-1,1 1,-1-1,1 1,-1-1,1 1,-1-1,0 0,1 1,-1-1,0 1,1-1,-1 0,0 1,0-2,4 0,1-2,29-25,2 2,0 2,2 1,0 2,2 2,0 1,3 2,-23 10,73-16,-90 23,-1 0,1 0,-1 0,1 0,0 1,-1-1,1 1,-1-1,1 1,-1 0,0 0,1 0,-1 0,0 0,0 1,0-1,1 1,-2-1,1 1,0 0,0 0,0 0,-1 0,1 0,-1 0,0 0,1 1,-1-1,0 0,-1 1,1-1,0 1,-1-1,1 1,-1 8,-1 0,0-1,0 1,-1 0,0-1,-1 1,0-1,-1 0,0 0,-1 0,0 0,0-1,-1 0,-1 0,1 0,-1-1,-1 0,1 0,-1-1,-1 0,1-1,-1 1,0-2,-1 1,1-1,-1-1,0 0,0 0,-1-1,-5 1,8-1,0 0,0-1,0-1,-1 1,1-1,0 0,-1-1,1 0,0-1,-1 0,1 0,0 0,0-1,-1 0,2-1,-1 0,0 0,0-1,1 0,0 0,0-1,-1 0,-7-12,2 1</inkml:trace>
  <inkml:trace contextRef="#ctx0" brushRef="#br0" timeOffset="16572.051">8156 1669,'24'-7,"1"-2,0 1,0 1,0 1,1 2,0 0,0 2,0 0,0 2,9 2,-34-2,0-1,0 1,0 1,0-1,1 0,-1 0,0 0,0 1,0-1,0 0,0 1,0-1,0 1,0-1,0 1,0 0,0-1,0 1,0 0,0 0,0 0,0-1,-1 1,1 0,0 0,-1 0,1 0,-1 0,1 1,-1-1,0 0,1 0,-1 0,0 0,0 0,1 1,-1-1,0 0,0 0,-1 0,1 0,0 1,0-1,0 0,-1 0,1 0,-1 0,1 0,-1 0,1 0,-1 0,0 0,1 0,-1 0,0 0,0 0,1 0,-2 0,-51 52,34-39,15-12,-1 0,0 1,1-1,0 1,0 0,0 0,0 1,0-1,1 1,-1 0,1 0,0 0,0 0,0 0,1 1,0-1,0 1,0 0,0 0,1 0,-1 0,1 0,0 3,4-5,-1 0,1 0,0 0,0 0,0-1,0 0,0 1,0-1,1 0,-1-1,1 1,-1-1,1 1,0-1,0 0,-1 0,1-1,0 1,0-1,0 0,0 0,0 0,0 0,0-1,-1 0,1 0,0 0,0 0,-1 0,3-2,200-37,-182 35</inkml:trace>
  <inkml:trace contextRef="#ctx0" brushRef="#br0" timeOffset="18016.743">3810 428,'72'-48,"1"4,3 3,50-18,-106 50,0 2,1 0,0 2,0 0,0 1,1 1,-1 1,1 1,0 1,0 1,0 1,-18-2,0 1,0 0,0 0,0 1,-1-1,1 1,0 0,-1 0,1 0,-1 0,0 1,0-1,0 1,0 0,0 0,-1 0,1 0,-1 0,0 1,0-1,0 1,0 0,0-1,-1 1,0 0,0 0,0 0,0 0,-1 0,1 0,-1 0,0 0,0 0,-1 0,1 0,-1 0,0 3,-100 530,58 218,27-409,-50 275,-9-274,52-249,23-99,0 1,0-1,0 1,0-1,-1 1,1-1,0 1,0-1,0 1,-1-1,1 1,0-1,0 1,-1-1,1 1,0 0,-1-1,1 1,-1 0,1-1,0 1,-1 0,1-1,-1 1,1 0,-1 0,1-1,-1 1,1 0,-1 0,1 0,-1 0,1 0,-1 0,0 0,1 0,-1 0,1 0,-1 0,1 0,-1 0,1 0,-1 1,1-1,-1 0,1 0,-1 1,1-1,0 0,-1 0,1 1,-1-1,1 0,0 1,-1-1,1 1,0-1,-1 1,1-1,0 0,0 1,-1-1,1 1,0-1,0 1,0-1,0 1,0 0,-1-1,-12-40,8-8,1 0,3-1,2 1,3-6,35-398,-12 250,9 2,9 1,37-94,-52 202,3 2,4 1,4 2,4 2,3 1,4 3,4 3,2 1,25-19,-25 33,2 3,3 2,3 4,38-24,-81 62,11-11,1 1,1 2,1 2,1 1,1 2,0 2,1 1,1 2,0 2,1 2,15-1,111 8,135 17,7 1,828-16,-386-29,-271 30,-479-1,0-1,0 0,0 1,0 0,0-1,0 1,0 0,0 0,0 0,1 1,-1-1,0 0,0 1,0-1,0 1,0 0,0 0,0-1,0 1,-1 1,1-1,0 0,0 0,-1 1,1-1,-1 1,1-1,-1 1,0 0,1-1,-1 1,0 0,0 0,0 0,-1 0,1 0,0 0,-1 0,1 0,-1 0,0 0,0 0,0 0,0 0,0 1,0-1,0 0,-1 0,-77 226,70-207,-32 155,39-152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189 567,'-5'0,"-1"0,1 1,0 0,0 0,0 0,0 1,0-1,1 1,-1 0,0 1,1-1,-1 1,1 0,0 0,0 0,0 1,0-1,1 1,0 0,-1 0,1 0,1 0,-2 3,-5 7,1 1,0 0,1 1,1 0,0 0,1 0,1 0,0 1,2 0,-1 6,-14 63,15-81,1 0,0 0,0 0,0 0,1 0,0 0,0 0,0 0,1 0,-1 0,1 0,0 0,1 0,-1 0,1-1,0 1,0 0,1-1,-1 1,1-1,0 0,0 0,0 0,1 0,-1-1,1 0,0 1,0-1,0 0,1-1,-1 1,0-1,1 0,4 1,0-1,1 0,-1-1,1-1,0 0,-1 0,1-1,0 0,-1 0,1-1,-1-1,0 1,0-2,0 1,0-1,0 0,-1-1,0 0,0-1,0 1,0-2,-1 1,0-1,0 0,-1 0,0-1,0 0,7-10,0 0,-1-1,-2-1,0 0,0 0,-2-1,-1 0,0-1,-2 1,3-21,0-8,-5 41,0-1,-1 0,-1 1,1-1,-2 0,1 0,-1 0,-1 0,0 0,0 0,-1 0,0 1,-1-1,0 0,0 1,-1 0,-3-5,3 7,0 1,-1 0,0 0,0 1,0-1,0 1,-1 0,0 0,0 1,0 0,-1 0,0 0,1 1,-1 0,0 1,-1-1,1 1,0 0,-1 1,1 0,-1 0,1 1,-1 0,1 0,-1 0,1 1,-1 1,1-1,0 1,-1 0,-6 3,-63 49,76-52,-1 0,0-1,1 1,-1 0,1 0,-1 1,1-1,0 0,0 0,0 0,0 1,0-1,1 1,-1-1,1 1,-1-1,1 0,0 1,0-1,0 1,0-1,1 1,-1-1,1 1,-1-1,1 1,0-1,0 0,0 0,0 1,0-1,1 0,-1 0,1 0,-1 0,8 5,0 0,0-1,0 0,1-1,0 0,0-1,0 0,1 0,-1-1,1 0,0-1,0 0,0-1,0 0,0-1,0 0,0 0,0-2,-1 1,3-1,26 0,-21 1,0 0,0-1,0-1,0-1,0-1,-1 0,0-1,0-1,-1-1,0 0,0-1,-1-1,9-6,-5 5,0-1,0 0,-2-2,1 0,-2-1,0 0,-1-2,0 0,-1 0,-1-1,-1-1,-1 0,0-1,-2 0,0 0,-1-1,-1 0,3-19,-16-69,5 106,0-1,0 1,0 0,-1 0,1 0,-1 0,0 0,0 1,0-1,0 0,0 1,0-1,-1 1,1 0,-1 0,1 0,-1 0,0 0,0 1,0-1,0 1,0 0,0 0,-1 0,1 0,0 0,0 1,-1 0,1-1,-4 2,0 0,0 1,0 0,0 1,0-1,0 1,0 1,1 0,-1-1,1 2,0-1,0 1,1 0,-1 0,1 1,0-1,1 1,-1 0,1 1,0-1,1 1,0-1,0 1,0 0,1 0,0 1,0-1,0 6,2-10,0-1,0 1,0 0,0 0,0 0,1 0,-1 0,1 0,0 0,0-1,0 1,1 0,-1-1,0 1,1-1,0 1,-1-1,1 0,0 0,0 0,1 0,-1 0,0 0,1 0,-1-1,1 1,-1-1,1 0,0 0,-1 0,1 0,0 0,0 0,0-1,102 12,-65-15,-32 2,1-1,-1 1,1 1,-1 0,1 0,-1 0,1 1,-1 1,0-1,1 1,-1 1,0-1,0 1,0 1,7 4,-12-3,1 0,-1 0,0 0,0 1,-1 0,0-1,0 1,0 0,-1 0,1 0,-1 0,-1 0,1 0,-1 1,0-1,-1 0,1 0,-2 1,5 50,-3-54,1 1,0-1,-1 0,1 0,1 0,-1 0,0 0,1 0,0 0,0-1,-1 1,1-1,1 1,-1-1,0 1,1-1,-1 0,1 0,0-1,-1 1,1 0,0-1,0 1,0-1,0 0,0 0,1-1,-1 1,0 0,0-1,1 0,-1 0,19 2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0 860,'856'-474,"-229"122,-548 319,-79 33,0 1,1 0,-1-1,0 1,1 0,-1-1,0 1,0 0,0 0,0-1,0 1,0 0,0 0,0 0,0-1,0 1,0 0,0 0,-1-1,1 1,0 0,-1-1,1 1,0 0,-1-1,1 1,-1 0,1-1,-1 1,1-1,-1 1,1-1,-1 1,0-1,1 1,-1-1,0 0,1 1,-1-1,0 0,0 1,-1 1,-80 70,60-59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172 487,'94'-102,"-63"74,286-243,-228 186,-100 102,2 1,0 0,1 1,1 0,0 0,2 1,0 0,1 4,-21 109,6 0,1 72,8-2,7-91,-6-1,-15 73,21-158,-1 0,-1 0,-1 0,-1-1,-1 0,-2 0,0-1,-1-1,-2 1,0-2,-2 0,0 0,-2-2,0 0,-19 17,26-28,1-1,-1-1,0 1,0-2,-1 1,0-2,0 1,-1-2,1 1,-1-2,0 1,0-2,0 1,0-2,-1 0,1 0,-1-1,1 0,0-1,-1-1,1 0,-7-2,14 0,0 1,0-1,0 0,1 0,-1 0,1-1,0 0,0 1,1-1,-1-1,1 1,0 0,1-1,-1 0,1 0,0 1,1-1,-1 0,1 0,0-1,0-3,6-131,1 118,0 1,2 0,0 0,1 1,2 0,0 0,1 1,1 1,0 0,2 1,0 0,1 1,13-9,34-28,3 3,1 3,17-6,-36 23,185-100,-129 94,-102 38,-1 0,0 0,1 0,-1 0,0 0,0 0,0 0,0 0,0 1,0-1,0 0,0 1,0-1,-1 0,1 1,-1-1,1 1,-1-1,1 1,-1-1,0 1,0 0,0-1,0 1,0-1,0 1,0-1,0 1,0-1,-1 1,1 0,-1-1,1 0,-1 1,0 5,-6 279,7-284,0 0,0-1,0 1,0 0,0-1,0 1,0 0,1-1,-1 1,1 0,0-1,-1 1,1-1,0 1,0-1,0 1,0-1,0 0,0 1,0-1,0 0,1 0,-1 0,0 0,1 0,-1 0,2 0,8 0</inkml:trace>
  <inkml:trace contextRef="#ctx0" brushRef="#br0" timeOffset="435.275">1414 853,'9'0,"18"0,10 0,2 0,0 0,-2 0,-3 0,-1 0,-3 0,-1 0,-1 0,0 0,0 0,0 0,0 0,0 0,-10 5,-7 2</inkml:trace>
  <inkml:trace contextRef="#ctx0" brushRef="#br0" timeOffset="680.415">1386 1136,'33'10,"31"-2,9-2,2-3,-8 0,-9-7,-11-3,-8 1,-6 0,-8 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218 379,'257'-81,"-233"73,-2 0,1-2,-1-1,-1 0,0-2,0 0,-1-1,-1-1,-1-1,0-1,10-12,-23 23,0-1,-1 0,1 0,-2 0,1 0,-1-1,0 1,0-1,-1 0,0 0,0 0,-1 0,0 0,-1-2,1 9,-1 1,0-1,0 1,0-1,0 1,0-1,0 0,0 1,0-1,0 1,0-1,0 1,0-1,0 1,0-1,0 1,0-1,0 1,-1-1,1 1,0-1,0 1,-1-1,1 1,0-1,-1 1,1 0,-1-1,1 1,0 0,-1-1,1 1,-1 0,1-1,-1 1,1 0,-1 0,1 0,-1-1,1 1,-1 0,1 0,-1 0,1 0,-1 0,1 0,-1 0,1 0,-1 0,0 0,1 0,-1 0,1 1,-1-1,1 0,-1 0,1 1,-1-1,1 0,0 0,-1 1,1-1,-1 1,1-1,0 0,-1 1,1-1,-1 1,-23 31,-3 37,4 2,2 0,3 1,4 1,2 0,1 48,-3-3,-12 118,10-76,-7-1,-9 11,27-146,-1 0,-2-1,0 0,-1 0,-2-1,0 0,-1-1,-1 0,-1-1,-3 2,7-13,0 0,0-1,0 0,-1-1,0 0,-1-1,0 0,0 0,0-2,0 1,-1-2,1 1,-1-2,0 0,0 0,0-1,0-1,0 0,-8-2,14 1,0-1,0-1,0 0,0 1,1-2,-1 1,1-1,0 0,0 0,0-1,1 0,-1 0,1 0,1-1,-1 1,1-1,0 0,0-1,0 1,1-1,0 1,0-1,1 0,0 0,0 0,1-1,0 1,0 0,0 0,1-1,1 1,-1 0,1-1,0 1,0 0,1 0,0 0,2-5,10-23,1 0,2 1,1 0,2 2,0 0,3 2,0 0,2 1,2 2,0 0,1 2,2 1,3 0,-31 22,68-56,3 3,2 4,2 2,23-7,-26 7,-56 36</inkml:trace>
  <inkml:trace contextRef="#ctx0" brushRef="#br0" timeOffset="786.386">726 1366,'-13'15,"13"-24,20-25,3 0,1 2,1 0,1 2,2 1,1 1,8-4,4 6,-40 26,0 0,0-1,-1 1,1-1,0 1,0 0,0 0,0 0,0-1,0 1,0 0,0 0,-1 0,1 0,0 1,0-1,0 0,0 0,0 0,0 1,0-1,-1 0,1 1,0-1,0 1,-1-1,1 1,0 0,0-1,-1 1,1-1,-1 1,1 0,0 0,-1-1,0 1,1 0,-1 0,1 0,-1 0,0-1,0 1,1 0,-1 0,0 0,0 0,0 0,0 0,0 1,-45 183,45-184,0-1,0 1,0-1,0 1,0-1,1 1,-1-1,0 1,0-1,1 1,-1-1,0 0,1 1,-1-1,0 1,1-1,-1 0,0 1,1-1,-1 0,1 0,-1 1,1-1,-1 0,1 0,-1 0,1 1,-1-1,1 0,-1 0,1 0,-1 0,1 0,-1 0,1 0,-1 0,1 0,-1 0,1-1,0 1,-1 0,0 0,1 0,-1-1,1 1,-1 0,1 0,-1-1,1 1,-1 0,0-1,1 1,-1-1,0 1,1 0,-1-1,0 1,0-1,1 1,-1-1,0 0,29-24,-29 25,184-185,-143 155,-40 29,-1 1,1 0,-1-1,1 1,0-1,-1 1,1 0,0-1,0 1,-1 0,1 0,0 0,-1-1,1 1,0 0,0 0,-1 0,1 0,0 0,0 0,-1 1,1-1,0 0,0 0,-1 0,1 1,0-1,-1 0,1 1,0-1,-1 1,1-1,-1 1,1-1,0 1,-1-1,1 1,-1-1,0 1,1 0,-1-1,1 1,-1 0,0-1,0 1,1 0,-1 0,0-1,0 1,0 0,0 0,0-1,0 1,0 0,0 0,0-1,0 1,0 0,0 0,-1-1,1 1,0 0,-1-1,-36 118,15-66,-4 29,23-62</inkml:trace>
  <inkml:trace contextRef="#ctx0" brushRef="#br0" timeOffset="1289.725">1657 1085,'-239'228,"231"-220,20-20,24-22,182-163,-147 162,-69 35,-1-1,1 1,0 0,0 0,-1 0,1 0,0 0,0 0,-1 0,1 0,0 1,-1-1,1 1,0-1,-1 1,1 0,0-1,-1 1,1 0,-1 0,0 0,1 0,-1 0,0 1,1-1,-1 0,0 1,0-1,0 1,0-1,-1 1,1-1,0 1,0 0,-1-1,1 1,-1 0,0-1,1 1,-1 0,0 1,0 226,4-206,2-4</inkml:trace>
  <inkml:trace contextRef="#ctx0" brushRef="#br0" timeOffset="1523.528">1544 1225,'38'-4,"33"-7,8-2,-4 2,-11 3,-10 2,-15 7,-9 4,-10 1</inkml:trace>
  <inkml:trace contextRef="#ctx0" brushRef="#br0" timeOffset="1756.587">2278 1141,'-19'34,"-12"15,1 0</inkml:trace>
  <inkml:trace contextRef="#ctx0" brushRef="#br0" timeOffset="2005.138">2053 999,'43'39,"19"17,4 4,-5-8,-12-9,-10-10,-12-7,-5-8,-7-2,-1-4,2-4,-2-3</inkml:trace>
  <inkml:trace contextRef="#ctx0" brushRef="#br0" timeOffset="3333.378">2391 1028,'-5'0,"-6"5,-2 6,-2 1,0 4,3 4,-1-2,2 1,7-3,4-3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248 310,'-25'17,"0"0,1 1,2 1,0 2,0 0,2 1,1 1,-13 21,27-38,1 0,0 0,0 0,1 1,0-1,0 1,1 0,0-1,0 1,0 0,1 0,0 1,0-1,1 0,0 0,0 0,1 0,0 1,0-1,1 0,-1 0,2 0,-1-1,1 1,0 0,0-1,1 0,0 0,0 0,0 0,1-1,0 1,0-1,0 0,0-1,1 1,2 0,2 0,1 0,0-1,0-1,0 0,1 0,-1-1,1 0,-1-1,1-1,-1 0,1 0,-1-1,1-1,-1 1,1-2,-1 0,0 0,0-1,0-1,-1 1,1-2,-1 1,0-2,-1 1,0-1,0-1,7-7,4-2,0-1,-2 0,0-2,-1 0,-1-1,-1-1,-1 0,-1-1,-1 0,7-19,-12 17,-1 0,-1-1,-1 0,-1 0,-2 0,0-1,-2 1,-2-14,3 36,0 1,1-1,-1 1,0-1,-1 0,1 1,-1-1,1 1,-1-1,0 1,-1 0,1-1,0 1,-1 0,0 0,0 0,0 0,0 0,0 0,-1 0,1 1,-1-1,1 1,-1 0,0 0,0 0,0 0,0 0,-1 1,1-1,0 1,-1 0,1 0,-1 0,1 0,-1 1,1 0,-1-1,0 1,0 0,-3 2,0 0,0 0,0 1,0 0,1 0,-1 1,1-1,-1 1,1 1,1-1,-1 1,1 0,-1 0,1 1,1 0,-1 0,1 0,0 0,1 0,-2 3,-3 8,0 1,0 0,2 0,0 1,1-1,1 1,1 6,-3 246,9-158,-3-85,2 9,-2 1,-2 0,-2-1,-1 0,-1 1,-6 11,5-30,1 0,1 1,1-1,1 1,0 0,1 0,2 13,-1-31,1 0,0-1,1 1,-1 0,0 0,1 0,-1 0,1 0,-1 0,1 0,0 0,0-1,0 1,0 0,0-1,0 1,0 0,1-1,-1 0,0 1,1-1,-1 0,1 0,0 1,-1-1,1 0,1 0,9 0</inkml:trace>
  <inkml:trace contextRef="#ctx0" brushRef="#br0" timeOffset="469.489">868 0,'73'124,"-60"-93,-1-1,-2 2,-1-1,-1 1,-2 0,-1 1,-2 0,-1-1,-1 1,-2 0,-1 0,-2-1,-1 1,-2-1,-1 0,-1-1,-2 0,-6 11,5-12,-1 0,-2-1,-1-1,-1 0,-2-1,-1-1,0 0,-2-2,-1-1,-2 0,-23 10,26-19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3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565 110,'-4'5,"1"1,0 0,0 0,0 0,0 0,1 1,0-1,0 1,1-1,0 1,0 0,1 4,-5 17,-19 245,13-78,-7 120,-3-175,14-181,7 15,0 0</inkml:trace>
  <inkml:trace contextRef="#ctx0" brushRef="#br0" timeOffset="383.907">1 53,'419'0,"-54"-51,-248 49,-99 9</inkml:trace>
  <inkml:trace contextRef="#ctx0" brushRef="#br0" timeOffset="870.231">1186 590,'-20'18,"1"1,0 1,2 1,0 1,1 0,2 1,0 0,1 1,2 1,-3 7,12-27,0 0,0 0,0 0,1 0,0 0,0 1,0-1,1 0,-1 1,1-1,1 1,-1-1,1 0,0 1,0-1,0 0,1 0,-1 0,1 0,1 0,-1 0,1 0,0-1,0 1,0-1,0 0,1 0,0 0,0 0,0-1,0 0,1 1,-1-1,1-1,0 1,-1-1,1 0,1 0,-1 0,0-1,0 0,0 0,1 0,-1 0,1-1,2 0,6-2,0-1,0-1,-1 0,1-1,-1 0,0-1,0 0,-1-1,1 0,-2-1,1-1,-1 0,0 0,-1-1,0-1,-1 1,0-2,-1 1,0-1,0 0,-2-1,1 0,3-12,-5 12,-1 0,-1 0,0-1,-1 1,0-1,-1 0,0 1,-1-1,-1-9,0 17,0 0,0 1,0-1,0 1,-1-1,0 1,0 0,-1-1,1 1,-1 0,0 0,-1 1,1-1,-1 1,0 0,0 0,0 0,0 0,-1 1,1-1,-1 1,0 0,0 1,-2-1,0 1,-1 1,1 0,-1 1,0 0,1 0,-1 1,0 0,1 0,0 1,-1-1,1 2,0-1,0 1,0 0,0 1,0-1,1 1,-1 1,1-1,0 1,1 0,-1 1,1-1,-3 5,-17 13</inkml:trace>
  <inkml:trace contextRef="#ctx0" brushRef="#br0" timeOffset="1439.784">1723 646,'-12'13,"1"-1,1 2,0-1,1 1,0 1,1 0,1 0,1 0,0 1,0 0,2 0,0 1,1 0,3-14,0 0,0 0,0 0,1 0,-1 0,1 0,0-1,0 1,0 0,0 0,0-1,1 1,-1-1,1 1,-1-1,1 1,0-1,0 0,0 0,1 0,-1 0,0 0,1-1,-1 1,1-1,-1 0,1 1,0-1,-1 0,1 0,0-1,0 1,0-1,0 1,0-1,0 0,2 0,110-20,-90 6,-1-2,-1 0,-1-2,0 0,-1-2,-1 0,-1-1,-1-1,-1-1,1-3,-1 4,-1 0,-1-1,-1 0,-1-1,-2-1,0 0,-1 0,-2-1,-1 0,0-1,-2 1,-1-1,-2-1,0 1,-2 0,-1 0,-1 0,-1 0,-2-4,4 27,1-1,-1 1,0 0,0-1,-1 1,1 0,-1 0,0 0,0 0,0 0,0 1,-1-1,0 1,1-1,-1 1,0 0,-1 0,1 0,-1 0,1 1,-1 0,0-1,0 1,0 1,0-1,0 0,0 1,0 0,0 0,-1 0,1 1,-1-1,1 1,-2 0,-2 2,-1 0,1 1,0 0,0 0,0 1,0 0,0 0,1 1,0 0,0 0,0 1,0 0,1 0,0 0,0 1,1 0,0 0,-3 6,-62 149,65-145,0 0,1 0,1 1,0-1,2 1,0 0,1 0,0-1,2 1,0 0,1-1,1 1,0-1,1 0,1 0,1-1,0 1,2-2,-1 1,10 11,-11-15,1-1,0 0,1-1,0 0,1 0,0-1,1 0,-1 0,2-1,-1-1,1 0,0-1,0 0,1-1,0 0,0-1,0 0,0-1,1-1,-1 0,1-1,0 0,-1-1,7-1,5-5</inkml:trace>
  <inkml:trace contextRef="#ctx0" brushRef="#br0" timeOffset="2486.957">2568 533,'-21'16,"-1"1,2 1,0 0,2 2,0 0,1 1,0 1,2 0,1 1,-2 7,14-27,0 0,0 0,0 0,1-1,0 1,-1 1,1-1,0 0,0 0,1 0,-1 1,1-1,-1 0,1 1,0-1,0 0,1 0,-1 1,1-1,-1 0,1 0,0 1,0-1,1 0,-1 0,1 0,-1 0,1-1,0 1,0 0,0-1,1 1,-1-1,0 0,1 0,0 0,2 2,1-2,0-1,0 1,0-1,0-1,0 1,1-1,-1 0,0 0,0-1,0 0,1 0,-1 0,0-1,0 0,-1 0,1-1,0 1,-1-1,1 0,3-4,94-85,3-44,-83 127,-26 44,0-17,7 80,-3-95,-1 0,2-1,-1 1,0 0,1 0,-1-1,1 1,0-1,-1 1,1-1,1 0,-1 0,0 0,0 0,1 0,-1 0,1-1,0 1,-1-1,1 1,0-1,0 0,0 0,0-1,0 1,0-1,0 1,0-1,0 0,1 0,7-3,0-1,0 0,0-1,-1 0,0 0,0-1,0-1,-1 1,0-2,0 1,0-1,-1 0,-1-1,1 0,-1 0,-1-1,0 0,0 0,-1-2,53-77,-59 118,-18 90,19-114,0-1,1 1,-1-1,1 1,0-1,0 0,1 1,-1-1,1 0,0 0,0 0,0 0,1 0,-1 0,1-1,0 1,0-1,1 0,-1 0,0 0,1 0,0-1,0 0,-1 1,4 0,-2-3,0 0,0 0,0 0,0-1,0 1,0-1,0-1,0 1,-1-1,1 0,0 0,-1 0,1 0,-1-1,0 0,0 0,0 0,0 0,-1-1,1 1,-1-1,0 0,0 0,0 0,-1-1,1 1,0-3,2 0,187-268,-192 276,0 0,0 0,1 0,-1-1,0 1,0 0,1 0,-1 0,0-1,1 1,-1 0,1 0,-1-1,1 1,0 0,-1-1,1 1,0 0,-1-1,1 1,0-1,0 0,-1 1,1-1,0 1,0-1,0 0,0 0,-1 1,1-1,0 0,0 0,0 0,0 0,0 0,0 0,-1 0,1 0,0-1,0 1,0 0,0 0,0-1,-1 1,1-1,0 1,0-1,-1 1,1-1,0 1,-1-1,1 1,0-1,-1 0,1 1,-1-1,1 0,-1 0,1 1,-1-1,0 0,1 0,-1 0,0 0,0 0,0 1,1-1,-1 0,0 0,0-1,50 244,-11-102,-7 2,-3 15,-23-133,-2 1,-1 0,-1-1,-1 1,-1 0,-1 0,-1 0,-1 0,-1-1,-2 0,0 0,-2 0,-7 17,9-30,0-1,0 0,-1 0,0-1,-1 0,0 0,0-1,-1 0,0 0,0-1,-1 0,0-1,0 0,-1 0,1-1,-1-1,0 0,-1 0,0-1,8-2,0-1,0 0,0-1,0 1,0-1,0 1,0-1,0 0,0-1,0 1,0-1,1 0,-1 0,1 0,-1 0,1 0,0-1,0 1,0-1,0 0,0 0,0 0,1-1,0 1,0-1,0 1,0-1,0 0,1 1,-1-1,1 0,-1-3,-12-134,19 108,2 1,2 1,0-1,2 1,1 1,2 0,1 1,1 1,2 0,0 1,2 1,1 0,1 2,1 1,1 0,15-10,-2 4</inkml:trace>
  <inkml:trace contextRef="#ctx0" brushRef="#br0" timeOffset="3319.677">56 1239,'698'0,"0"-51,103 16,-146 35,-199-27,-90 16,-113-8,-208 9,-27 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0 311,'44'-4,"23"-3,5 1,-4 2,-10 0,-14-3,-10 0,-6 0,-3 3,-6 0</inkml:trace>
  <inkml:trace contextRef="#ctx0" brushRef="#br0" timeOffset="234.108">254 1,'-9'43,"-9"34,-5 13,0-4,5-12,6-13,4-13,3-9,4-7,6-4,2-1,5-7,5-5,0-6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8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0,'-28'17,"0"1,1 2,1 0,1 2,1 1,1 0,1 2,1 1,1 0,2 1,0 2,2-1,1 2,1 0,2 1,1 0,2 1,-5 27,13-47,0 0,1 0,0 0,1 0,1 0,-1 0,2-1,0 1,0-1,1 1,1-1,0 0,0-1,1 1,0-1,1 0,0-1,1 1,0-2,0 1,1-1,0 0,0-1,1 0,0 0,0-1,1 0,-1-1,1-1,1 1,-1-2,0 1,1-2,3 1,13-1,-3-2</inkml:trace>
  <inkml:trace contextRef="#ctx0" brushRef="#br0" timeOffset="826.294">458 734,'24'5,"0"-2,-1-1,1-1,0-1,0-1,0 0,-1-2,1-1,-1-1,0-1,0-2,0 0,-1-1,15-9,-21 9,-1-1,-1-1,0 0,-1-1,0-1,0 0,-2-1,1 0,-2-1,0 0,-1 0,0-1,-2 0,1-1,-2 0,0 0,-2 0,0-1,0 1,0-14,-3 28,0 0,-1 0,1 0,0 0,-1-1,0 1,0 0,0 0,0 0,0 0,-1 0,1 0,-1-1,0 1,0 0,0 1,0-1,-1 0,1 0,-1 0,0 1,1-1,-1 1,0-1,-1 1,1 0,0 0,-1 0,1 0,-1 0,0 1,1-1,-1 1,0-1,0 1,0 0,0 0,0 0,0 1,0-1,0 1,0 0,-1 0,1 0,0 0,0 0,-2 1,-10 6,0 1,1 0,0 1,0 0,1 1,1 1,0 0,0 1,1 0,0 1,1 0,1 0,0 1,1 0,0 1,1 0,-4 12,7-19,0 0,0 0,0 1,1-1,1 1,-1 0,1-1,1 1,-1 0,2 0,-1 0,1 1,0-1,1 0,0 0,1 0,0 0,0-1,1 1,0-1,1 1,-1-1,2 0,-1 0,1 0,0-1,1 0,-1 0,2 0,-1 0,1-1,0 0,0-1,0 0,1 0,6 3,1-4,1 0,-1-1,0-1,1-1,-1 0,1-1,-1 0,1-2,-1 0,1 0,-1-2,0 1,0-2,-1 0,1-1,-1-1,22-10,-1-2,-1-1,-1-2,-1-2,20-18,-27 22,-1-1,-1-1,-1-1,-1-1,-2-1,0-1,-1 0,-2-2,2-4,-19 32,0 1,0-1,0 0,0 1,0-1,1 0,-1 0,0 0,0 0,0 0,0 0,0 0,0 0,0 0,0-1,0 1,0 0,1-1,-1 1,0 0,0-1,0 1,1-1,-1 1,0-1,0 0,1 1,-1-1,0 0,1 1,-1-1,1 0,-1 0,1 1,-1-1,1 0,0 0,-1 0,1 0,0 0,0 0,0 1,0-1,-1 0,1 0,0 0,1 0,-1 0,0 0,0 0,0 0,0 0,1 0,-1 1,0-1,1 0,-1 0,-13 11,-1 0,1 2,1-1,0 2,1-1,0 1,1 1,0 0,-4 11,10-18,0 0,0 0,1 0,0 1,0 0,1-1,0 1,1 0,0 0,0 0,0 0,1 0,0 0,1 0,0 0,0 0,1 0,0 0,0 0,0 0,3 2,-2-5,0 0,1-1,0 1,0 0,0-1,1 0,-1 0,1 0,0-1,0 0,0 0,1 0,-1 0,1-1,-1 0,1 0,0 0,0-1,0 0,0 0,0-1,0 1,0-1,5-1,10 0,0 0,0-2,-1-1,1 0,-1-1,13-6,-7-1,0-2,0 0,-1-2,-1-1,-1 0,0-2,-2-1,0-1,-1 0,-1-1,-1-2,-1 0,-1 0,11-25,-21 40,-1-1,0 0,0 0,-1 0,0-1,-1 1,0-1,0 0,-1 0,-1 0,0 0,0 0,-1 0,-2-10,2 20,0 0,0-1,0 1,-1 0,1-1,-1 1,1 0,-1 0,1 0,-1 0,0-1,1 1,-1 0,0 0,0 0,0 0,0 1,0-1,0 0,0 0,0 1,0-1,0 0,-1 1,1-1,0 1,0-1,-1 1,1 0,0 0,0-1,-1 1,1 0,0 0,-1 0,1 1,0-1,-1 0,1 0,0 1,0-1,-1 0,1 1,0 0,0-1,0 1,-1 0,-49 41,38-26,0 0,0 0,2 2,0-1,1 1,1 1,0 0,2 0,0 1,1-1,1 1,1 1,1-1,1 1,0-1,2 1,0 0,2 11,-1-26,0 0,0 0,0 0,1 0,0 0,0 0,1-1,-1 1,1-1,0 1,1-1,-1 0,1 0,0-1,0 1,1-1,-1 0,1 0,0 0,0-1,0 1,1-1,-1 0,1-1,-1 0,1 1,0-2,0 1,0-1,0 0,0 0,0-1,1 1,-1-1,4-1,48-25,-41 16</inkml:trace>
  <inkml:trace contextRef="#ctx0" brushRef="#br0" timeOffset="1178.903">2660 28,'-247'451,"207"-336,39-110,1-1,-1 0,1 1,0-1,0 1,1-1,-1 1,1-1,0 0,0 1,0-1,1 0,0 0,-1 0,2 0,-1 0,0 0,1-1,-1 1,1-1,0 1,0-1,1 0,-1 0,2 1,2 0,1 1,-1-1,1 0,0 0,0-1,1 0,-1-1,0 1,1-2,-1 1,1-1,0-1,0 1,-1-1,1-1,0 0,-1 0,1-1,-1 0,4-1,6-2,-13 5,0 0,-1-1,1 0,-1 0,1 0,-1 0,1-1,-1 1,0-1,0 0,0-1,0 1,0-1,0 0,-1 1,1-2,-1 1,0 0,0-1,0 1,0-1,-1 0,1 0,-1 0,0 0,1-3,-5-7</inkml:trace>
  <inkml:trace contextRef="#ctx0" brushRef="#br0" timeOffset="1381.11">2209 367,'38'0,"32"0,9 0,1 0,-9-5,-12-1,-10 0,-10 1,-6 1,-8 2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7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520 283,'-10'-7,"-1"0,-1 1,1 0,-1 1,0 0,0 1,0 1,-1-1,1 2,-1 0,0 0,0 1,0 1,1 0,-1 1,0 0,0 1,1 1,-1 0,1 0,0 1,0 1,0 0,-11 6,17-7,-4 1,-1 1,1 0,0 0,1 1,0 0,0 1,0 0,1 0,0 1,1 0,0 1,-5 7,12-9,1 0,0-1,0 1,0 0,1-1,0 1,1-1,0 0,0 0,0 0,1 0,0 0,0-1,1 0,0 0,0 0,0 0,1-1,0 0,0 0,5 3,26 26,-22-23,0 1,0 1,-1 0,-1 1,0 0,-1 1,0 1,-2 0,0 0,0 1,-2 0,0 0,-1 1,-1 0,0 1,-1-1,-1 6,-3-18,1 0,-2 0,1 0,-1 0,0 0,0 0,-1 0,0 0,0 0,0 0,-1 0,0 0,0-1,0 1,-1-1,0 1,0-1,0 0,0 0,-1 0,0 0,-3 2,-10 3,1-2,-1 0,0-1,0-1,-1 0,0-1,0-1,0-1,-15 1,19-2,-1 0,0 0,0-1,0-1,0-1,1 0,-1-1,-3-1,17 3,1 0,-1 0,0-1,0 1,0 0,1-1,-1 1,0-1,0 1,1-1,-1 1,0-1,1 1,-1-1,1 0,-1 1,1-1,-1 0,1 1,-1-1,1 0,-1 0,1 1,0-1,0 0,-1 0,1 0,0 0,0 1,0-1,0 0,0 0,0 0,0 0,0 0,0 1,1-1,-1 0,0 0,1 0,-1 0,0 1,1-1,-1 0,1 1,-1-1,1 0,-1 1,1-1,-1 0,1 1,0-1,-1 1,1-1,0 1,0-1,-1 1,1 0,0-1,0 1,0 0,0 0,14-8</inkml:trace>
  <inkml:trace contextRef="#ctx0" brushRef="#br0" timeOffset="235.787">831 762,'-15'34,"-9"20,0 7,3-4,1-10,3-9,6-6,3-9</inkml:trace>
  <inkml:trace contextRef="#ctx0" brushRef="#br0" timeOffset="468.024">831 1,'9'43,"4"19,-1 0</inkml:trace>
  <inkml:trace contextRef="#ctx0" brushRef="#br0" timeOffset="852.319">944 1073,'66'-81,"-3"-4,-4-1,7-23,-28 51,-37 58,0 0,0 0,0 0,0 0,0 0,0 0,1 0,-1 0,-1 0,1 0,0 1,0-1,0 0,0 1,0-1,0 1,0-1,0 1,0-1,-1 1,1 0,0-1,0 1,-1 0,1-1,0 1,-1 0,1 0,-1 0,1 0,-1 0,1 0,-1-1,0 1,0 0,1 0,-1 0,0 0,0 0,0 0,0 0,0 0,0 0,0 0,0 0,-1 0,1 0,0 0,-1 0,1 0,0 0,-1 0,1 0,-1 0,1 0,-1-1,0 2,1 0,-2 66,-1-54,1 1,1 0,0-1,1 1,1 0,0 0,1-1,1 1,0-1,1 1,0-1,1 0,1-1,0 1,1-1,0 0,1-1,5 7,-5-14,0 0,1 0,-1-1,1 0,0-1,0 0,0 0,0-1,1 0,-1-1,0 0,1 0,-1-1,1 0,-1-1,1 0,-1-1,1 0,-1 0,0-1,0 0,0 0,-1-1,1 0,-1-1,0 0,0 0,0-1,-1 0,0 0,0-1,0 1,4-8,16-23,-1 0,-3-2,-1 0,-2-2,-1 0,-2-2,-3 1,0-5,-3 14,-1 10,-1 5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09.7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190 3,'0'0,"-1"0,1 0,0-1,-1 1,1 0,-1 0,1 0,-1-1,1 1,-1 0,1 0,0 0,-1 0,1 0,-1 0,1 0,-1 0,1 0,-1 0,1 0,-1 0,1 0,-1 1,1-1,0 0,-1 0,1 0,-1 1,1-1,-1 0,1 1,0-1,-1 0,1 1,0-1,-1 0,1 1,0-1,0 0,-1 1,1-1,0 1,0-1,0 1,0-1,0 1,-1-1,1 1,0-1,0 0,0 1,0-1,0 1,0-1,0 1,1-1,-1 1,0-1,0 1,0-1,0 1,-17 124,-23 165,-17 159,46-292,16-180,1 1,1 0,1 1,1-1,1 2,0-1,2 1,0 1,2 0,8-9,-1-3,-11 16,1 0,1 1,0 1,1 0,0 0,1 2,0-1,12-6,-21 15,-1 0,1 1,0-1,0 1,0 0,0 0,1 0,-1 1,1-1,-1 1,0 1,1-1,0 1,-1 0,1 0,-1 1,1 0,-1 0,0 0,1 0,-1 1,0 0,0 0,0 0,0 1,0 0,0 0,-1 0,1 0,0 1,5 9,-1-1,0 1,-1 1,0-1,-1 2,-1-1,0 1,-1 0,0 0,-1 0,-1 0,-1 1,0 0,0 8,1 1,-1 0,0 0,-2 1,-1-1,-1 0,-4 17,4-37,0 0,1 0,-2 0,1 0,-1 0,1-1,-1 1,-1-1,1 1,0-1,-1-1,0 1,0 0,0-1,-1 0,1 0,-1 0,1 0,-1-1,0 0,0 0,0 0,-1 0,1-1,0 0,0 0,-1 0,-3-1,-6 1,0-1,-1 0,1-2,0 1,-1-2,1 0,0-1,1 0,-11-5,-1-1,0 0,1-2,1 0,0-2,1-1,0 0,1-2,1-1,0 0,-7-11,18 15</inkml:trace>
  <inkml:trace contextRef="#ctx0" brushRef="#br0" timeOffset="455.637">867 736,'49'0,"38"-4,16-3,-1 1,-8-3,-16-1,-15 2,-14 2,-11 2,-7 2,-8-4,-4-1,-5 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0,'-35'15,"2"1,0 2,1 1,1 2,1 0,-6 8,26-20,0 0,0 1,1 1,1-1,-1 1,2 1,-1 0,2 0,0 0,0 1,1 0,0 0,2 0,-1 1,1-1,1 1,1-1,0 4,0-8,0 1,1-1,0 0,1 1,0-1,0 0,1 0,0 0,1 0,0 0,1 0,-1-1,2 1,-1-1,1 0,0 0,1-1,0 0,0 0,0 0,1 0,0-1,0 0,3 1,0-1,0 0,1-1,-1-1,1 1,0-1,0-1,0 0,0-1,1 0,-1-1,1 0,-1 0,1-1,-1-1,1 0,-1-1,1 0,-1-1,0 0,0 0,0-1,-1-1,1 0,4-4,26-14,-1-3,-1-1,-2-2,3-5,-32 27,0 0,-1-1,1 0,-2-1,1 1,-1-1,-1-1,1 1,-2-1,1 0,-1 0,-1 0,0 0,0-1,-1 0,0 1,-1-1,0 0,-1 0,0 1,-1-1,0 0,-1 0,0 1,-1-1,-2-8,2 14,0-1,-1 1,1 0,-1 0,0 0,0 0,0 1,-1-1,0 1,1 0,-2 1,1-1,0 1,-1 0,1 0,-1 1,0-1,0 1,0 1,0-1,0 1,-6-1,-140 1,113 8</inkml:trace>
  <inkml:trace contextRef="#ctx0" brushRef="#br0" timeOffset="331.964">0 367,'328'-78,"-323"78,3-3,1 1,-1 0,1 0,0 1,-1 1,1-1,0 1,0 1,-1 0,1 0,0 0,-1 1,1 1,-1-1,0 1,0 1,6 2,-3 4,2 0,-1-1,1-1,0 0,1 0,0-2,0 1,0-2,1 0,0-1,0 0,0-1,0-1,1-1,-1 0,1-1,14-1,-6-5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0,'0'460,"-29"-180,2-114,8-92,20-74,-1 0,0 0,0 0,0 0,1 0,-1 0,0 0,0 1,0-1,1 0,-1 0,0 0,0 0,0 0,0 0,1 1,-1-1,0 0,0 0,0 0,0 0,0 1,0-1,0 0,1 0,-1 1,11-23,4-16,1 2,3 0,0 1,3 1,0 1,19-20,-32 43,101-92,-105 99,0 0,0 0,1 0,-1 1,1-1,0 1,0 1,0-1,0 1,0 0,0 1,0-1,0 1,0 0,0 1,0-1,0 1,0 0,0 1,0 0,0 0,-1 0,2 1,1 2,-1 0,0 0,0 1,0 0,-1 0,0 1,0 0,-1 0,0 0,0 1,-1-1,0 1,0 0,0 0,-1 1,-1-1,1 1,-1 0,-1-1,1 10,7 18,-7-29,0 1,0-1,0 0,-1 1,0-1,-1 1,0 0,0-1,0 1,-1-1,0 1,-1-1,1 1,-2 2,-4 4,-1-1,0 0,-1 0,0 0,-1-2,0 1,-1-1,0 0,0-1,-2-1,1 0,-1 0,0-1,-14 6,6-6,-1 0,0-1,0-1,0-1,-1-1,0-1,0-1,17-1,1 0,-1-1,1 0,0 0,-1 0,1-1,0 0,-1 0,1 0,0-1,0 1,0-1,0 0,0-1,0 1,1-1,-1 0,1 0,0-1,0 1,0-1,0 0,0 0,1 0,0-1,0 1,0-1,0 1,1-1,-2-4,-3-15</inkml:trace>
  <inkml:trace contextRef="#ctx0" brushRef="#br0" timeOffset="400.624">696 819,'14'0,"15"0,6 0,3 0,0-5,-2-2,-3 1,-1 1,-2 1,-1 2,-1-4,0 0,-1 0,-4 1</inkml:trace>
  <inkml:trace contextRef="#ctx0" brushRef="#br0" timeOffset="1486.953">1401 254,'0'-22,"0"11,0 24,0 432,-32-285,12-90,21-70,-1 0,1 0,-1 0,1-1,-1 1,1 0,-1 0,1 0,-1 0,1 0,-1 0,1 0,-1 0,1 0,-1 0,1 0,-1 0,1 0,-1 1,1-1,-1 0,1 0,-1 1,1-1,-1 0,1 0,-1 1,0-1,1 0,-1 1,1-1,-1 1,0-1,0 0,1 1,-1-1,0 1,0-1,1 1,-1-1,0 1,0-1,0 1,0-1,0 1,0-1,0 1,0-1,0 1,0-1,0 1,0 0,0-1,0 1,0-1,-1 1,1-1,0 0,0 1,-1-1,1 1,0 0,33-32,-9 4,2 1,1 1,1 1,0 1,2 2,1 1,1 1,0 2,25-9,-53 23,0 0,0 1,0 0,1-1,-1 2,1-1,-1 0,1 1,0 0,0 0,-1 0,1 1,0-1,0 1,0 0,0 1,-1-1,1 1,0 0,0 0,-1 1,1-1,0 1,-1 0,0 0,1 1,-1-1,0 1,0 0,-1 0,1 0,-1 1,1-1,-1 1,0 0,0 0,-1 0,1 0,-1 0,8 130,-9-124,-2-1,1 1,-1 0,-1 0,0 0,0-1,-1 1,0-1,-1 1,0-1,0 0,-1-1,0 1,0-1,-1 0,0 0,-1-1,0 0,0 0,0 0,-1-1,0 0,0-1,-1 1,0-2,1 1,-1-1,-1-1,1 1,-1-2,1 1,-1-1,-8 0,8-1,-1-1,1 0,-1 0,1-1,-1-1,1 0,-1 0,1-1,0 0,0-1,1 0,-1-1,1 1,0-2,0 0,0 0,1 0,0-1,0 0,-6-8,11 10,1 1,-1-1,1 0,0 0,0 0,1 0,0 0,-1 0,2 0,-1 0,1-1,-1 1,1 0,1 0,-1-1,2-3,3-15</inkml:trace>
  <inkml:trace contextRef="#ctx0" brushRef="#br0" timeOffset="1916.934">2445 592,'-19'9,"0"0,1 1,1 1,-1 1,2 0,0 1,-14 15,23-23,1 1,-1 0,2 0,-1 0,0 1,1 0,1 0,-1 0,1 1,0 0,1-1,-1 1,2 0,-1 1,1-1,0 0,1 1,0-1,0 1,1-1,0 1,1 0,0-1,0 1,1-1,0 0,0 1,2 2,0-7,-1 0,2 0,-1-1,0 1,1-1,-1 0,1 0,0 0,0-1,0 0,1 0,-1 0,0 0,1-1,-1 0,1 0,0-1,-1 1,1-1,-1 0,1-1,0 1,3-2,-4 2,20-1</inkml:trace>
  <inkml:trace contextRef="#ctx0" brushRef="#br0" timeOffset="2288.29">2925 621,'-23'18,"0"1,2 1,0 1,1 0,2 2,0 0,1 1,1 1,-1 6,15-29,1 1,0-1,0 0,0 1,0-1,1 1,-1-1,1 1,-1-1,1 1,0 0,0-1,0 1,0-1,1 1,-1-1,1 1,-1-1,1 1,0-1,0 0,0 1,0-1,1 0,-1 0,1 1,-1-1,1 0,-1-1,1 1,0 0,0 0,0-1,0 1,0-1,1 0,-1 1,0-1,1 0,-1-1,1 1,-1 0,2 0,17 1,0-1,-1 0,1-2,0 0,0-2,-1 0,0-1,1-1,-1-1,-1-1,1-1,-1 0,-1-1,0-1,0-1,-1-1,0 0,12-13,-20 18,0-1,-1 0,0-1,-1 0,1 0,-2 0,1-1,-2 0,4-7,-7 13,-1 0,1 1,-1-1,0 0,0 0,0 0,-1 0,1 0,-1 0,0 1,0-1,0 0,-1 0,1 0,-1 0,0 0,0 0,-1 0,1 1,-1-1,1 0,-1 1,0 0,-1-1,1 1,0 0,-1 0,0 0,-1-1,-2 0,0-1,-1 0,0 1,1 0,-2 1,1 0,0 0,-1 0,1 1,-1 0,1 1,-1-1,0 1,0 1,0 0,0 0,0 0,1 1,-1 0,0 1,0 0,1 0,-1 0,1 1,0 0,0 1,0-1,0 1,-5 5,-13 7</inkml:trace>
  <inkml:trace contextRef="#ctx0" brushRef="#br0" timeOffset="2754.671">3631 508,'-29'8,"24"-8,1 0,0 0,-1 0,1 1,-1-1,1 1,0 0,0 0,-1 1,1-1,0 1,0 0,0 0,1 1,-1-1,0 1,1-1,0 1,-1 0,1 1,0-1,1 0,-1 1,0 0,1-1,0 1,0 0,0 0,1 0,-1 1,1-1,0 0,0 0,0 1,1-1,0 2,2 0,1 0,0 0,1-1,-1 1,1-1,0 0,1 0,-1 0,1 0,0-1,0 0,1 0,-1 0,1-1,-1 1,1-1,6 2,-8-4,1 0,-1 0,0 0,0 1,-1-1,1 1,0 0,0 1,-1-1,0 1,1-1,-1 1,0 0,0 0,0 0,-1 1,1-1,-1 1,0-1,0 1,0 0,0 0,-1 0,1 0,-1 0,0 0,0 0,-1 0,1 1,-1-1,0 0,0 0,-1 0,1 1,-1-1,0 0,0 0,0 0,0 0,-1 1,-4 4,-1 0,0 0,-1 0,1-1,-2 0,1-1,-1 0,0 0,-1-1,1 0,-1-1,0 0,-1 0,1-1,-1 0,0-1,0-1,0 1,-4-1,12-1,-1 0,1 0,-1 0,1-1,-1 1,0-1,1 0,-1 0,0 0,1-1,-1 1,1-1,-1 0,1 0,-1 0,1 0,0-1,-4-1,-5-9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2" timeOffset="-62268.563">2593 2004,'2'-2,"-1"1,1-1,-1 0,1 0,-1 0,1 1,0-1,0 1,0-1,0 1,0 0,0 0,0 0,0 0,1 0,-1 1,0-1,0 0,1 1,-1 0,1-1,-1 1,0 0,1 1,0-1,0-1,338-1,-172 30,282-28,-140 0,-141-28,281 28,-141-1,-112-27,366 29,-366-29,225 27,-197-27,-1 28,-82-28,137 28,-255 0</inkml:trace>
  <inkml:trace contextRef="#ctx0" brushRef="#br2" timeOffset="-60433.498">6122 1581,'2'1,"0"1,0-1,-1 1,1-1,0 1,-1 0,1 0,-1-1,1 1,-1 0,0 0,0 1,0-1,0 0,0 0,-1 0,1 1,-1-1,1 0,-1 1,0-1,0 0,0 1,0-1,0 1,0 0,4 337,8-276,-1 41,-23-50,7-30</inkml:trace>
  <inkml:trace contextRef="#ctx0" brushRef="#br2" timeOffset="-59786.367">6432 1665,'-62'48,"-75"129,-59 46,86-116,99-91,6-3</inkml:trace>
  <inkml:trace contextRef="#ctx0" brushRef="#br2" timeOffset="-57070.646">6911 1242,'29'169,"0"47,0-254,-21 24,1 0,0 1,1 0,1 1,0 0,1 1,0 0,0 1,1 0,1 1,-1 0,2 1,-1 1,1 0,15-4,-27 10,1 0,0 0,0 1,0-1,0 1,0 0,0 0,0 0,0 1,0 0,0-1,0 1,-1 0,1 1,0-1,-1 1,1 0,-1 0,1 0,-1 0,0 0,0 1,0-1,0 1,0 0,0 0,-1 0,0 0,1 1,-1-1,0 1,-1-1,1 1,-1-1,1 1,-1 1,2 3,-1-1,0 1,0 0,-1 0,0 0,0 0,-1 0,0 0,0 0,-1-1,0 1,0 0,-1 0,0 0,0-1,-1 1,0-1,-1 2,-1-2,-1 0,1 0,-1-1,-1 1,0-1,1-1,-2 1,1-1,-1 0,1-1,-1 0,-1 0,1-1,0 0,-1 0,0-1,-1 0,4-1,1 1,-1-1,1-1,-1 1,0-1,1 0,-1 0,0-1,1 0,-1 0,1 0,-1-1,1 1,-1-1,1-1,0 1,0-1,0 1,0-2,1 1,-1 0,1-1,0 0,0 0,0 0,1-1,-1 1,-8-18</inkml:trace>
  <inkml:trace contextRef="#ctx0" brushRef="#br2" timeOffset="-56687.244">7561 1524,'34'0,"25"0,2-4,-3-3,-8 1,-7 1,-11 1</inkml:trace>
  <inkml:trace contextRef="#ctx0" brushRef="#br2" timeOffset="-56014.125">8041 1214,'-1'255,"-36"-97,37-158,0 0,1 0,-1 0,1 0,-1 0,1 0,-1 0,1 0,-1 0,0 0,1 0,-1 0,1 1,-1-1,0 0,1 0,-1 0,1 1,-1-1,0 0,1 0,-1 1,0-1,1 0,-1 1,0-1,0 0,1 1,-1-1,0 1,0-1,0 0,1 1,-1-1,0 1,0-1,0 0,0 1,0-1,0 1,0-1,0 1,0-1,0 1,0-1,0 0,0 1,0-1,-1 1,1-1,0 0,0 1,0-1,-1 1,1-1,0 0,0 1,-1-1,1 0,0 1,-1-1,1 0,0 0,-1 1,1-1,-1 0,1 0,0 0,-1 1,27-25,-18 15,8-6,0 1,0 1,1 0,1 1,0 1,1 0,0 1,10-2,-10 5,72-19,-89 25,1 1,-1 0,1 0,-1 1,0-1,1 1,-1-1,0 1,1-1,-1 1,0 0,0 0,0 0,0 1,0-1,0 0,0 1,0-1,0 1,-1 0,1 0,0-1,-1 1,0 0,1 0,-1 1,0-1,0 0,0 0,-1 0,1 1,0-1,-1 0,1 1,-1-1,0 1,0 5,1 0,-2 1,1-1,-1 0,-1 0,1 0,-1-1,-1 1,1 0,-1-1,-1 1,0-1,0 0,0 0,0 0,-1-1,0 0,-1 0,0 0,1 0,-2-1,1 0,-1 0,1-1,-1 0,-1 0,1 0,0-1,-1 0,0-1,0 0,-8 5,13-5,0 0,1 0,-2 0,1 0,0 0,0-1,0 0,-1 1,1-1,-1-1,1 1,-1 0,1-1,-1 1,1-1,-1 0,0-1,1 1,-1 0,1-1,-1 0,1 0,-1 0,1 0,0-1,-1 1,1-1,0 0,0 0,0 0,0 0,1 0,-1-1,1 1,-2-2,-3-16,2 0</inkml:trace>
  <inkml:trace contextRef="#ctx0" brushRef="#br2" timeOffset="-55617.901">8831 1439,'-33'29,"-12"14,2 5,8-1,16-9,10-6,12-8,5-4,6-4,6-6,4-5,3-2,1-7,1-3,1 0,-1-4,-5 0</inkml:trace>
  <inkml:trace contextRef="#ctx0" brushRef="#br2" timeOffset="-55319.919">9198 1496,'-8'9,"-1"0,0 1,1 0,0 0,0 1,1 0,0 0,1 0,0 1,1 0,1 1,-1-1,2 1,-2 12,5-22,0-1,0 0,1 1,0-1,-1 1,1-1,0 0,0 0,0 0,0 1,1-1,-1 0,0 0,1 0,-1-1,1 1,0 0,0-1,0 1,0-1,0 1,0-1,0 0,0 0,0 0,1 0,-1 0,0-1,1 1,-1-1,0 1,1-1,-1 0,2 0,85-6,-83 5,0 0,-1-1,1 1,0-1,0 0,-1 0,1-1,-1 0,0 0,0 0,0 0,0-1,-1 0,1 0,-1 0,0-1,0 1,0-1,-1 0,0 0,0 0,0-1,-1 1,1-1,-1 1,0-1,-1 0,0 0,0 1,0-1,0 0,-1 0,0 0,0 0,-1 0,0-4,-1 5,-1 1,1 0,-1 0,0 0,0 0,0 1,0-1,-1 1,1 0,-1 0,0 0,0 0,0 1,0-1,-1 1,1 0,-1 1,1-1,-1 1,1 0,-5-1,-12-2</inkml:trace>
  <inkml:trace contextRef="#ctx0" brushRef="#br2" timeOffset="-54832.292">9677 1439,'-8'-1,"0"1,0 0,0 0,0 1,0 0,0 1,0-1,0 1,1 1,-1 0,1 0,-1 0,1 1,0 0,1 0,-1 1,1 0,-1 0,1 0,-2 4,7-7,0-1,0 1,1 0,-1-1,0 1,1 0,0 0,-1-1,1 1,0 0,0 0,0 0,0-1,0 1,0 0,1 0,-1-1,1 1,-1 0,1 0,0-1,-1 1,1-1,0 1,0-1,0 1,0-1,0 1,1-1,-1 0,0 0,1 1,-1-1,1 0,-1 0,63 32,-50-27,-14-6,62 36,-60-35,-1 0,0 0,0 0,0 0,0 1,0-1,0 0,0 1,0-1,-1 1,1-1,0 0,-1 1,1 0,-1-1,0 1,0-1,1 1,-1-1,0 1,0 0,0-1,-1 1,1-1,0 1,0 0,-1-1,1 1,-1-1,0 1,1-1,-1 0,0 1,0-1,0 0,0 1,0-1,0 0,0 0,0 0,-2 1,-6 6,-2-1,1-1,-1 1,0-1,0-1,-1 0,0-1,0 0,0-1,0 0,0-1,0 0,-1-1,1-1,-9 0,-4 1</inkml:trace>
  <inkml:trace contextRef="#ctx0" brushRef="#br2" timeOffset="-54401.093">10243 1242,'-34'43,"2"1,2 2,2 1,2 1,1 5,23-49,0 0,0 0,0 0,0 1,1-1,0 0,0 1,0 0,0-1,1 1,-1-1,1 1,1 0,-1-1,1 1,-1-1,1 1,1-1,-1 1,0-1,1 1,0-1,0 0,1 0,-1 0,1 0,-1-1,1 1,1-1,-1 1,0-1,1 0,-1 0,1-1,0 1,0-1,0 0,0 0,4 1,3 1,0-1,0 0,0-1,1 0,-1-1,1-1,0 1,-1-2,1 0,-1 0,1-1,-1 0,0-1,0 0,0-1,0 0,0-1,-1 0,0-1,0 0,0-1,-1 1,0-2,0 1,-1-2,0 1,-1-1,1 0,-2 0,1-1,-1 0,-1 0,0 5,-1 1,0-1,0 0,-1 0,1 0,-1 0,0-1,-1 1,1-1,-1 0,0 0,0 0,-1 0,0 0,0 0,-1 0,1-1,-1 1,0 0,-1 0,0 0,0 0,0 0,-1 0,1 0,-2 0,1 0,0 0,-1 1,0-1,-1 1,0-1,-2 1,1 1,-1 0,0 0,0 1,0 0,-1 0,1 1,-1-1,0 1,0 1,1-1,-1 1,0 0,0 1,-3 0,-16-1</inkml:trace>
  <inkml:trace contextRef="#ctx0" brushRef="#br2" timeOffset="-54103.749">10016 1524,'50'-13,"1"2,0 2,0 2,23 1,-67 6,0 1,0-1,-1 1,1 0,0 1,0-1,0 1,-1 1,1-1,-1 1,0 1,1-1,-2 1,1 0,0 0,-1 0,0 1,0 0,0 0,0 0,0 0,0 0,0-1,1 0,0 0,0 0,0-1,0 0,0 0,1 0,-1-1,1 0,0 0,-1-1,1 0,0 0,0-1,0 1,0-1,0-1,0 0,0 0,-1 0,1-1,0 1,-1-2,2 0,11-4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3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565 110,'-4'5,"1"1,0 0,0 0,0 0,0 0,1 1,0-1,0 1,1-1,0 1,0 0,1 4,-5 17,-19 245,13-78,-7 120,-3-175,14-181,7 15,0 0</inkml:trace>
  <inkml:trace contextRef="#ctx0" brushRef="#br0" timeOffset="383.907">1 53,'419'0,"-54"-51,-248 49,-99 9</inkml:trace>
  <inkml:trace contextRef="#ctx0" brushRef="#br0" timeOffset="870.231">1186 590,'-20'18,"1"1,0 1,2 1,0 1,1 0,2 1,0 0,1 1,2 1,-3 7,12-27,0 0,0 0,0 0,1 0,0 0,0 1,0-1,1 0,-1 1,1-1,1 1,-1-1,1 0,0 1,0-1,0 0,1 0,-1 0,1 0,1 0,-1 0,1 0,0-1,0 1,0-1,0 0,1 0,0 0,0 0,0-1,0 0,1 1,-1-1,1-1,0 1,-1-1,1 0,1 0,-1 0,0-1,0 0,0 0,1 0,-1 0,1-1,2 0,6-2,0-1,0-1,-1 0,1-1,-1 0,0-1,0 0,-1-1,1 0,-2-1,1-1,-1 0,0 0,-1-1,0-1,-1 1,0-2,-1 1,0-1,0 0,-2-1,1 0,3-12,-5 12,-1 0,-1 0,0-1,-1 1,0-1,-1 0,0 1,-1-1,-1-9,0 17,0 0,0 1,0-1,0 1,-1-1,0 1,0 0,-1-1,1 1,-1 0,0 0,-1 1,1-1,-1 1,0 0,0 0,0 0,0 0,-1 1,1-1,-1 1,0 0,0 1,-2-1,0 1,-1 1,1 0,-1 1,0 0,1 0,-1 1,0 0,1 0,0 1,-1-1,1 2,0-1,0 1,0 0,0 1,0-1,1 1,-1 1,1-1,0 1,1 0,-1 1,1-1,-3 5,-17 13</inkml:trace>
  <inkml:trace contextRef="#ctx0" brushRef="#br0" timeOffset="1439.784">1723 646,'-12'13,"1"-1,1 2,0-1,1 1,0 1,1 0,1 0,1 0,0 1,0 0,2 0,0 1,1 0,3-14,0 0,0 0,0 0,1 0,-1 0,1 0,0-1,0 1,0 0,0 0,0-1,1 1,-1-1,1 1,-1-1,1 1,0-1,0 0,0 0,1 0,-1 0,0 0,1-1,-1 1,1-1,-1 0,1 1,0-1,-1 0,1 0,0-1,0 1,0-1,0 1,0-1,0 0,2 0,110-20,-90 6,-1-2,-1 0,-1-2,0 0,-1-2,-1 0,-1-1,-1-1,-1-1,1-3,-1 4,-1 0,-1-1,-1 0,-1-1,-2-1,0 0,-1 0,-2-1,-1 0,0-1,-2 1,-1-1,-2-1,0 1,-2 0,-1 0,-1 0,-1 0,-2-4,4 27,1-1,-1 1,0 0,0-1,-1 1,1 0,-1 0,0 0,0 0,0 0,0 1,-1-1,0 1,1-1,-1 1,0 0,-1 0,1 0,-1 0,1 1,-1 0,0-1,0 1,0 1,0-1,0 0,0 1,0 0,0 0,-1 0,1 1,-1-1,1 1,-2 0,-2 2,-1 0,1 1,0 0,0 0,0 1,0 0,0 0,1 1,0 0,0 0,0 1,0 0,1 0,0 0,0 1,1 0,0 0,-3 6,-62 149,65-145,0 0,1 0,1 1,0-1,2 1,0 0,1 0,0-1,2 1,0 0,1-1,1 1,0-1,1 0,1 0,1-1,0 1,2-2,-1 1,10 11,-11-15,1-1,0 0,1-1,0 0,1 0,0-1,1 0,-1 0,2-1,-1-1,1 0,0-1,0 0,1-1,0 0,0-1,0 0,0-1,1-1,-1 0,1-1,0 0,-1-1,7-1,5-5</inkml:trace>
  <inkml:trace contextRef="#ctx0" brushRef="#br0" timeOffset="2486.957">2568 533,'-21'16,"-1"1,2 1,0 0,2 2,0 0,1 1,0 1,2 0,1 1,-2 7,14-27,0 0,0 0,0 0,1-1,0 1,-1 1,1-1,0 0,0 0,1 0,-1 1,1-1,-1 0,1 1,0-1,0 0,1 0,-1 1,1-1,-1 0,1 0,0 1,0-1,1 0,-1 0,1 0,-1 0,1-1,0 1,0 0,0-1,1 1,-1-1,0 0,1 0,0 0,2 2,1-2,0-1,0 1,0-1,0-1,0 1,1-1,-1 0,0 0,0-1,0 0,1 0,-1 0,0-1,0 0,-1 0,1-1,0 1,-1-1,1 0,3-4,94-85,3-44,-83 127,-26 44,0-17,7 80,-3-95,-1 0,2-1,-1 1,0 0,1 0,-1-1,1 1,0-1,-1 1,1-1,1 0,-1 0,0 0,0 0,1 0,-1 0,1-1,0 1,-1-1,1 1,0-1,0 0,0 0,0-1,0 1,0-1,0 1,0-1,0 0,1 0,7-3,0-1,0 0,0-1,-1 0,0 0,0-1,0-1,-1 1,0-2,0 1,0-1,-1 0,-1-1,1 0,-1 0,-1-1,0 0,0 0,-1-2,53-77,-59 118,-18 90,19-114,0-1,1 1,-1-1,1 1,0-1,0 0,1 1,-1-1,1 0,0 0,0 0,0 0,1 0,-1 0,1-1,0 1,0-1,1 0,-1 0,0 0,1 0,0-1,0 0,-1 1,4 0,-2-3,0 0,0 0,0 0,0-1,0 1,0-1,0-1,0 1,-1-1,1 0,0 0,-1 0,1 0,-1-1,0 0,0 0,0 0,0 0,-1-1,1 1,-1-1,0 0,0 0,0 0,-1-1,1 1,0-3,2 0,187-268,-192 276,0 0,0 0,1 0,-1-1,0 1,0 0,1 0,-1 0,0-1,1 1,-1 0,1 0,-1-1,1 1,0 0,-1-1,1 1,0 0,-1-1,1 1,0-1,0 0,-1 1,1-1,0 1,0-1,0 0,0 0,-1 1,1-1,0 0,0 0,0 0,0 0,0 0,0 0,-1 0,1 0,0-1,0 1,0 0,0 0,0-1,-1 1,1-1,0 1,0-1,-1 1,1-1,0 1,-1-1,1 1,0-1,-1 0,1 1,-1-1,1 0,-1 0,1 1,-1-1,0 0,1 0,-1 0,0 0,0 0,0 1,1-1,-1 0,0 0,0-1,50 244,-11-102,-7 2,-3 15,-23-133,-2 1,-1 0,-1-1,-1 1,-1 0,-1 0,-1 0,-1 0,-1-1,-2 0,0 0,-2 0,-7 17,9-30,0-1,0 0,-1 0,0-1,-1 0,0 0,0-1,-1 0,0 0,0-1,-1 0,0-1,0 0,-1 0,1-1,-1-1,0 0,-1 0,0-1,8-2,0-1,0 0,0-1,0 1,0-1,0 1,0-1,0 0,0-1,0 1,0-1,1 0,-1 0,1 0,-1 0,1 0,0-1,0 1,0-1,0 0,0 0,0 0,1-1,0 1,0-1,0 1,0-1,0 0,1 1,-1-1,1 0,-1-3,-12-134,19 108,2 1,2 1,0-1,2 1,1 1,2 0,1 1,1 1,2 0,0 1,2 1,1 0,1 2,1 1,1 0,15-10,-2 4</inkml:trace>
  <inkml:trace contextRef="#ctx0" brushRef="#br0" timeOffset="3319.677">56 1239,'698'0,"0"-51,103 16,-146 35,-199-27,-90 16,-113-8,-208 9,-27 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6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53 121,'-17'67,"7"42,5 1,7 72,0-45,-19 79,10-172,19-60,-7-2</inkml:trace>
  <inkml:trace contextRef="#ctx0" brushRef="#br0" timeOffset="751.022">759 148,'-15'-7,"0"1,-1 1,1 0,-1 0,0 2,0 0,-1 1,1 0,0 2,-16 0,24 1,-1 0,0 0,1 0,-1 1,1 1,-1-1,1 1,0 1,0-1,0 1,1 1,-1 0,1 0,0 0,0 1,1 0,0 0,0 0,0 1,-4 7,2 2,0 0,2 0,-1 1,2-1,0 1,2 1,-1-1,2 1,1-1,0 1,1 0,0-1,2 1,1 4,-2-17,-1 0,1 0,0 0,1 0,0 0,-1 0,1-1,1 1,-1 0,1-1,0 0,0 0,0 0,0 0,1 0,-1-1,1 1,0-1,0 0,1 0,-1 0,1-1,-1 0,1 0,0 0,-1 0,1-1,0 1,0-1,1-1,3 2,1-1,-1-1,1 1,-1-2,1 1,-1-1,0-1,1 0,-1 0,0-1,0 0,0 0,-1-1,1 0,-1-1,1 0,19-18,-1-2,-1 0,-1-2,-1-1,-1-1,-2-1,7-14,19-23,4 3,-49 102,-49 164,15 69,34-72,8-165,-3-28</inkml:trace>
  <inkml:trace contextRef="#ctx0" brushRef="#br0" timeOffset="977.25">1239 685,'-5'29,"-2"14,1 4,6-5,3-10</inkml:trace>
  <inkml:trace contextRef="#ctx0" brushRef="#br0" timeOffset="1427.667">1407 318,'29'-37,"1"2,2 1,1 1,1 2,2 1,1 2,29-16,-59 39,1-1,0 1,0 1,1 0,-1 0,1 0,0 1,0 0,0 1,0 0,0 1,1 0,-1 0,0 1,1 0,-1 0,0 1,1 0,6 3,-13-1,0 1,-1-1,1 1,0 0,-1 0,0 0,0 0,0 0,0 0,-1 1,0-1,0 0,0 1,0 0,-1-1,1 1,-1-1,-1 1,1-1,0 1,-1-1,0 1,0-1,-1 1,1-1,-1 0,0 1,0-1,0 0,0 0,-1-1,-2 4,4-4,-117 183,17-34,99-147,-55 135,55-134,1-1,1 1,-1-1,1 1,0-1,0 1,0-1,1 1,0-1,0 1,0-1,1 1,0-1,0 0,0 0,1 0,-1 0,1 0,0-1,1 1,-1-1,1 0,0 0,0 0,3 2,5 0,1 0,-1 0,2-1,-1-1,0 0,1 0,0-2,0 0,0 0,0-1,0-1,0-1,0 0,0 0,6-3,33 1,-40 3,1-1,-1 0,1-2,-1 1,0-2,0 1,0-2,-1 0,11-6,-5 2</inkml:trace>
  <inkml:trace contextRef="#ctx0" brushRef="#br0" timeOffset="1679.072">2537 685,'-34'48,"-15"15,0-2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0,'-35'15,"2"1,0 2,1 1,1 2,1 0,-6 8,26-20,0 0,0 1,1 1,1-1,-1 1,2 1,-1 0,2 0,0 0,0 1,1 0,0 0,2 0,-1 1,1-1,1 1,1-1,0 4,0-8,0 1,1-1,0 0,1 1,0-1,0 0,1 0,0 0,1 0,0 0,1 0,-1-1,2 1,-1-1,1 0,0 0,1-1,0 0,0 0,0 0,1 0,0-1,0 0,3 1,0-1,0 0,1-1,-1-1,1 1,0-1,0-1,0 0,0-1,1 0,-1-1,1 0,-1 0,1-1,-1-1,1 0,-1-1,1 0,-1-1,0 0,0 0,0-1,-1-1,1 0,4-4,26-14,-1-3,-1-1,-2-2,3-5,-32 27,0 0,-1-1,1 0,-2-1,1 1,-1-1,-1-1,1 1,-2-1,1 0,-1 0,-1 0,0 0,0-1,-1 0,0 1,-1-1,0 0,-1 0,0 1,-1-1,0 0,-1 0,0 1,-1-1,-2-8,2 14,0-1,-1 1,1 0,-1 0,0 0,0 0,0 1,-1-1,0 1,1 0,-2 1,1-1,0 1,-1 0,1 0,-1 1,0-1,0 1,0 1,0-1,0 1,-6-1,-140 1,113 8</inkml:trace>
  <inkml:trace contextRef="#ctx0" brushRef="#br0" timeOffset="331.964">0 367,'328'-78,"-323"78,3-3,1 1,-1 0,1 0,0 1,-1 1,1-1,0 1,0 1,-1 0,1 0,0 0,-1 1,1 1,-1-1,0 1,0 1,6 2,-3 4,2 0,-1-1,1-1,0 0,1 0,0-2,0 1,0-2,1 0,0-1,0 0,0-1,0-1,1-1,-1 0,1-1,14-1,-6-5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0,'0'460,"-29"-180,2-114,8-92,20-74,-1 0,0 0,0 0,0 0,1 0,-1 0,0 0,0 1,0-1,1 0,-1 0,0 0,0 0,0 0,0 0,1 1,-1-1,0 0,0 0,0 0,0 0,0 1,0-1,0 0,1 0,-1 1,11-23,4-16,1 2,3 0,0 1,3 1,0 1,19-20,-32 43,101-92,-105 99,0 0,0 0,1 0,-1 1,1-1,0 1,0 1,0-1,0 1,0 0,0 1,0-1,0 1,0 0,0 1,0-1,0 1,0 0,0 1,0 0,0 0,-1 0,2 1,1 2,-1 0,0 0,0 1,0 0,-1 0,0 1,0 0,-1 0,0 0,0 1,-1-1,0 1,0 0,0 0,-1 1,-1-1,1 1,-1 0,-1-1,1 10,7 18,-7-29,0 1,0-1,0 0,-1 1,0-1,-1 1,0 0,0-1,0 1,-1-1,0 1,-1-1,1 1,-2 2,-4 4,-1-1,0 0,-1 0,0 0,-1-2,0 1,-1-1,0 0,0-1,-2-1,1 0,-1 0,0-1,-14 6,6-6,-1 0,0-1,0-1,0-1,-1-1,0-1,0-1,17-1,1 0,-1-1,1 0,0 0,-1 0,1-1,0 0,-1 0,1 0,0-1,0 1,0-1,0 0,0-1,0 1,1-1,-1 0,1 0,0-1,0 1,0-1,0 0,0 0,1 0,0-1,0 1,0-1,0 1,1-1,-2-4,-3-15</inkml:trace>
  <inkml:trace contextRef="#ctx0" brushRef="#br0" timeOffset="400.624">696 819,'14'0,"15"0,6 0,3 0,0-5,-2-2,-3 1,-1 1,-2 1,-1 2,-1-4,0 0,-1 0,-4 1</inkml:trace>
  <inkml:trace contextRef="#ctx0" brushRef="#br0" timeOffset="1486.953">1401 254,'0'-22,"0"11,0 24,0 432,-32-285,12-90,21-70,-1 0,1 0,-1 0,1-1,-1 1,1 0,-1 0,1 0,-1 0,1 0,-1 0,1 0,-1 0,1 0,-1 0,1 0,-1 0,1 0,-1 1,1-1,-1 0,1 0,-1 1,1-1,-1 0,1 0,-1 1,0-1,1 0,-1 1,1-1,-1 1,0-1,0 0,1 1,-1-1,0 1,0-1,1 1,-1-1,0 1,0-1,0 1,0-1,0 1,0-1,0 1,0-1,0 1,0-1,0 1,0 0,0-1,0 1,0-1,-1 1,1-1,0 0,0 1,-1-1,1 1,0 0,33-32,-9 4,2 1,1 1,1 1,0 1,2 2,1 1,1 1,0 2,25-9,-53 23,0 0,0 1,0 0,1-1,-1 2,1-1,-1 0,1 1,0 0,0 0,-1 0,1 1,0-1,0 1,0 0,0 1,-1-1,1 1,0 0,0 0,-1 1,1-1,0 1,-1 0,0 0,1 1,-1-1,0 1,0 0,-1 0,1 0,-1 1,1-1,-1 1,0 0,0 0,-1 0,1 0,-1 0,8 130,-9-124,-2-1,1 1,-1 0,-1 0,0 0,0-1,-1 1,0-1,-1 1,0-1,0 0,-1-1,0 1,0-1,-1 0,0 0,-1-1,0 0,0 0,0 0,-1-1,0 0,0-1,-1 1,0-2,1 1,-1-1,-1-1,1 1,-1-2,1 1,-1-1,-8 0,8-1,-1-1,1 0,-1 0,1-1,-1-1,1 0,-1 0,1-1,0 0,0-1,1 0,-1-1,1 1,0-2,0 0,0 0,1 0,0-1,0 0,-6-8,11 10,1 1,-1-1,1 0,0 0,0 0,1 0,0 0,-1 0,2 0,-1 0,1-1,-1 1,1 0,1 0,-1-1,2-3,3-15</inkml:trace>
  <inkml:trace contextRef="#ctx0" brushRef="#br0" timeOffset="1916.934">2445 592,'-19'9,"0"0,1 1,1 1,-1 1,2 0,0 1,-14 15,23-23,1 1,-1 0,2 0,-1 0,0 1,1 0,1 0,-1 0,1 1,0 0,1-1,-1 1,2 0,-1 1,1-1,0 0,1 1,0-1,0 1,1-1,0 1,1 0,0-1,0 1,1-1,0 0,0 1,2 2,0-7,-1 0,2 0,-1-1,0 1,1-1,-1 0,1 0,0 0,0-1,0 0,1 0,-1 0,0 0,1-1,-1 0,1 0,0-1,-1 1,1-1,-1 0,1-1,0 1,3-2,-4 2,20-1</inkml:trace>
  <inkml:trace contextRef="#ctx0" brushRef="#br0" timeOffset="2288.29">2925 621,'-23'18,"0"1,2 1,0 1,1 0,2 2,0 0,1 1,1 1,-1 6,15-29,1 1,0-1,0 0,0 1,0-1,1 1,-1-1,1 1,-1-1,1 1,0 0,0-1,0 1,0-1,1 1,-1-1,1 1,-1-1,1 1,0-1,0 0,0 1,0-1,1 0,-1 0,1 1,-1-1,1 0,-1-1,1 1,0 0,0 0,0-1,0 1,0-1,1 0,-1 1,0-1,1 0,-1-1,1 1,-1 0,2 0,17 1,0-1,-1 0,1-2,0 0,0-2,-1 0,0-1,1-1,-1-1,-1-1,1-1,-1 0,-1-1,0-1,0-1,-1-1,0 0,12-13,-20 18,0-1,-1 0,0-1,-1 0,1 0,-2 0,1-1,-2 0,4-7,-7 13,-1 0,1 1,-1-1,0 0,0 0,0 0,-1 0,1 0,-1 0,0 1,0-1,0 0,-1 0,1 0,-1 0,0 0,0 0,-1 0,1 1,-1-1,1 0,-1 1,0 0,-1-1,1 1,0 0,-1 0,0 0,-1-1,-2 0,0-1,-1 0,0 1,1 0,-2 1,1 0,0 0,-1 0,1 1,-1 0,1 1,-1-1,0 1,0 1,0 0,0 0,0 0,1 1,-1 0,0 1,0 0,1 0,-1 0,1 1,0 0,0 1,0-1,0 1,-5 5,-13 7</inkml:trace>
  <inkml:trace contextRef="#ctx0" brushRef="#br0" timeOffset="2754.671">3631 508,'-29'8,"24"-8,1 0,0 0,-1 0,1 1,-1-1,1 1,0 0,0 0,-1 1,1-1,0 1,0 0,0 0,1 1,-1-1,0 1,1-1,0 1,-1 0,1 1,0-1,1 0,-1 1,0 0,1-1,0 1,0 0,0 0,1 0,-1 1,1-1,0 0,0 0,0 1,1-1,0 2,2 0,1 0,0 0,1-1,-1 1,1-1,0 0,1 0,-1 0,1 0,0-1,0 0,1 0,-1 0,1-1,-1 1,1-1,6 2,-8-4,1 0,-1 0,0 0,0 1,-1-1,1 1,0 0,0 1,-1-1,0 1,1-1,-1 1,0 0,0 0,0 0,-1 1,1-1,-1 1,0-1,0 1,0 0,0 0,-1 0,1 0,-1 0,0 0,0 0,-1 0,1 1,-1-1,0 0,0 0,-1 0,1 1,-1-1,0 0,0 0,0 0,0 0,-1 1,-4 4,-1 0,0 0,-1 0,1-1,-2 0,1-1,-1 0,0 0,-1-1,1 0,-1-1,0 0,-1 0,1-1,-1 0,0-1,0-1,0 1,-4-1,12-1,-1 0,1 0,-1 0,1-1,-1 1,0-1,1 0,-1 0,0 0,1-1,-1 1,1-1,-1 0,1 0,-1 0,1 0,0-1,-4-1,-5-9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2" timeOffset="-62268.563">2593 2004,'2'-2,"-1"1,1-1,-1 0,1 0,-1 0,1 1,0-1,0 1,0-1,0 1,0 0,0 0,0 0,0 0,1 0,-1 1,0-1,0 0,1 1,-1 0,1-1,-1 1,0 0,1 1,0-1,0-1,338-1,-172 30,282-28,-140 0,-141-28,281 28,-141-1,-112-27,366 29,-366-29,225 27,-197-27,-1 28,-82-28,137 28,-255 0</inkml:trace>
  <inkml:trace contextRef="#ctx0" brushRef="#br2" timeOffset="-60433.498">6122 1581,'2'1,"0"1,0-1,-1 1,1-1,0 1,-1 0,1 0,-1-1,1 1,-1 0,0 0,0 1,0-1,0 0,0 0,-1 0,1 1,-1-1,1 0,-1 1,0-1,0 0,0 1,0-1,0 1,0 0,4 337,8-276,-1 41,-23-50,7-30</inkml:trace>
  <inkml:trace contextRef="#ctx0" brushRef="#br2" timeOffset="-59786.367">6432 1665,'-62'48,"-75"129,-59 46,86-116,99-91,6-3</inkml:trace>
  <inkml:trace contextRef="#ctx0" brushRef="#br2" timeOffset="-57070.646">6911 1242,'29'169,"0"47,0-254,-21 24,1 0,0 1,1 0,1 1,0 0,1 1,0 0,0 1,1 0,1 1,-1 0,2 1,-1 1,1 0,15-4,-27 10,1 0,0 0,0 1,0-1,0 1,0 0,0 0,0 0,0 1,0 0,0-1,0 1,-1 0,1 1,0-1,-1 1,1 0,-1 0,1 0,-1 0,0 0,0 1,0-1,0 1,0 0,0 0,-1 0,0 0,1 1,-1-1,0 1,-1-1,1 1,-1-1,1 1,-1 1,2 3,-1-1,0 1,0 0,-1 0,0 0,0 0,-1 0,0 0,0 0,-1-1,0 1,0 0,-1 0,0 0,0-1,-1 1,0-1,-1 2,-1-2,-1 0,1 0,-1-1,-1 1,0-1,1-1,-2 1,1-1,-1 0,1-1,-1 0,-1 0,1-1,0 0,-1 0,0-1,-1 0,4-1,1 1,-1-1,1-1,-1 1,0-1,1 0,-1 0,0-1,1 0,-1 0,1 0,-1-1,1 1,-1-1,1-1,0 1,0-1,0 1,0-2,1 1,-1 0,1-1,0 0,0 0,0 0,1-1,-1 1,-8-18</inkml:trace>
  <inkml:trace contextRef="#ctx0" brushRef="#br2" timeOffset="-56687.244">7561 1524,'34'0,"25"0,2-4,-3-3,-8 1,-7 1,-11 1</inkml:trace>
  <inkml:trace contextRef="#ctx0" brushRef="#br2" timeOffset="-56014.125">8041 1214,'-1'255,"-36"-97,37-158,0 0,1 0,-1 0,1 0,-1 0,1 0,-1 0,1 0,-1 0,0 0,1 0,-1 0,1 1,-1-1,0 0,1 0,-1 0,1 1,-1-1,0 0,1 0,-1 1,0-1,1 0,-1 1,0-1,0 0,1 1,-1-1,0 1,0-1,0 0,1 1,-1-1,0 1,0-1,0 0,0 1,0-1,0 1,0-1,0 1,0-1,0 1,0-1,0 0,0 1,0-1,-1 1,1-1,0 0,0 1,0-1,-1 1,1-1,0 0,0 1,-1-1,1 0,0 1,-1-1,1 0,0 0,-1 1,1-1,-1 0,1 0,0 0,-1 1,27-25,-18 15,8-6,0 1,0 1,1 0,1 1,0 1,1 0,0 1,10-2,-10 5,72-19,-89 25,1 1,-1 0,1 0,-1 1,0-1,1 1,-1-1,0 1,1-1,-1 1,0 0,0 0,0 0,0 1,0-1,0 0,0 1,0-1,0 1,-1 0,1 0,0-1,-1 1,0 0,1 0,-1 1,0-1,0 0,0 0,-1 0,1 1,0-1,-1 0,1 1,-1-1,0 1,0 5,1 0,-2 1,1-1,-1 0,-1 0,1 0,-1-1,-1 1,1 0,-1-1,-1 1,0-1,0 0,0 0,0 0,-1-1,0 0,-1 0,0 0,1 0,-2-1,1 0,-1 0,1-1,-1 0,-1 0,1 0,0-1,-1 0,0-1,0 0,-8 5,13-5,0 0,1 0,-2 0,1 0,0 0,0-1,0 0,-1 1,1-1,-1-1,1 1,-1 0,1-1,-1 1,1-1,-1 0,0-1,1 1,-1 0,1-1,-1 0,1 0,-1 0,1 0,0-1,-1 1,1-1,0 0,0 0,0 0,0 0,1 0,-1-1,1 1,-2-2,-3-16,2 0</inkml:trace>
  <inkml:trace contextRef="#ctx0" brushRef="#br2" timeOffset="-55617.901">8831 1439,'-33'29,"-12"14,2 5,8-1,16-9,10-6,12-8,5-4,6-4,6-6,4-5,3-2,1-7,1-3,1 0,-1-4,-5 0</inkml:trace>
  <inkml:trace contextRef="#ctx0" brushRef="#br2" timeOffset="-55319.919">9198 1496,'-8'9,"-1"0,0 1,1 0,0 0,0 1,1 0,0 0,1 0,0 1,1 0,1 1,-1-1,2 1,-2 12,5-22,0-1,0 0,1 1,0-1,-1 1,1-1,0 0,0 0,0 0,0 1,1-1,-1 0,0 0,1 0,-1-1,1 1,0 0,0-1,0 1,0-1,0 1,0-1,0 0,0 0,0 0,1 0,-1 0,0-1,1 1,-1-1,0 1,1-1,-1 0,2 0,85-6,-83 5,0 0,-1-1,1 1,0-1,0 0,-1 0,1-1,-1 0,0 0,0 0,0 0,0-1,-1 0,1 0,-1 0,0-1,0 1,0-1,-1 0,0 0,0 0,0-1,-1 1,1-1,-1 1,0-1,-1 0,0 0,0 1,0-1,0 0,-1 0,0 0,0 0,-1 0,0-4,-1 5,-1 1,1 0,-1 0,0 0,0 0,0 1,0-1,-1 1,1 0,-1 0,0 0,0 0,0 1,0-1,-1 1,1 0,-1 1,1-1,-1 1,1 0,-5-1,-12-2</inkml:trace>
  <inkml:trace contextRef="#ctx0" brushRef="#br2" timeOffset="-54832.292">9677 1439,'-8'-1,"0"1,0 0,0 0,0 1,0 0,0 1,0-1,0 1,1 1,-1 0,1 0,-1 0,1 1,0 0,1 0,-1 1,1 0,-1 0,1 0,-2 4,7-7,0-1,0 1,1 0,-1-1,0 1,1 0,0 0,-1-1,1 1,0 0,0 0,0 0,0-1,0 1,0 0,1 0,-1-1,1 1,-1 0,1 0,0-1,-1 1,1-1,0 1,0-1,0 1,0-1,0 1,1-1,-1 0,0 0,1 1,-1-1,1 0,-1 0,63 32,-50-27,-14-6,62 36,-60-35,-1 0,0 0,0 0,0 0,0 1,0-1,0 0,0 1,0-1,-1 1,1-1,0 0,-1 1,1 0,-1-1,0 1,0-1,1 1,-1-1,0 1,0 0,0-1,-1 1,1-1,0 1,0 0,-1-1,1 1,-1-1,0 1,1-1,-1 0,0 1,0-1,0 0,0 1,0-1,0 0,0 0,0 0,-2 1,-6 6,-2-1,1-1,-1 1,0-1,0-1,-1 0,0-1,0 0,0-1,0 0,0-1,0 0,-1-1,1-1,-9 0,-4 1</inkml:trace>
  <inkml:trace contextRef="#ctx0" brushRef="#br2" timeOffset="-54401.093">10243 1242,'-34'43,"2"1,2 2,2 1,2 1,1 5,23-49,0 0,0 0,0 0,0 1,1-1,0 0,0 1,0 0,0-1,1 1,-1-1,1 1,1 0,-1-1,1 1,-1-1,1 1,1-1,-1 1,0-1,1 1,0-1,0 0,1 0,-1 0,1 0,-1-1,1 1,1-1,-1 1,0-1,1 0,-1 0,1-1,0 1,0-1,0 0,0 0,4 1,3 1,0-1,0 0,0-1,1 0,-1-1,1-1,0 1,-1-2,1 0,-1 0,1-1,-1 0,0-1,0 0,0-1,0 0,0-1,-1 0,0-1,0 0,0-1,-1 1,0-2,0 1,-1-2,0 1,-1-1,1 0,-2 0,1-1,-1 0,-1 0,0 5,-1 1,0-1,0 0,-1 0,1 0,-1 0,0-1,-1 1,1-1,-1 0,0 0,0 0,-1 0,0 0,0 0,-1 0,1-1,-1 1,0 0,-1 0,0 0,0 0,0 0,-1 0,1 0,-2 0,1 0,0 0,-1 1,0-1,-1 1,0-1,-2 1,1 1,-1 0,0 0,0 1,0 0,-1 0,1 1,-1-1,0 1,0 1,1-1,-1 1,0 0,0 1,-3 0,-16-1</inkml:trace>
  <inkml:trace contextRef="#ctx0" brushRef="#br2" timeOffset="-54103.749">10016 1524,'50'-13,"1"2,0 2,0 2,23 1,-67 6,0 1,0-1,-1 1,1 0,0 1,0-1,0 1,-1 1,1-1,-1 1,0 1,1-1,-2 1,1 0,0 0,-1 0,0 1,0 0,0 0,0 0,0 0,0 0,0-1,1 0,0 0,0 0,0-1,0 0,0 0,1 0,-1-1,1 0,0 0,-1-1,1 0,0 0,0-1,0 1,0-1,0-1,0 0,0 0,-1 0,1-1,0 1,-1-2,2 0,11-4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58,'168'-12,"33"-23,-70 25,-120 14,-5 2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30,'14'0,"20"0,8 0,3-5,-3-1,-3 0,-3 1,-4 1,-1 2,-2 1,-1 1,-6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1,'-8'10,"1"2,0-1,1 1,1 0,-1 0,2 1,0 0,0 0,1 0,1 0,0 0,1 0,1 1,0-1,1 6,-1 98,-10 113,-8 7,18-235,-1-2,1 1,0 0,-1 0,1 0,0 0,0 0,0 0,0 0,0-1,0 1,0 0,0 0,0 0,0 0,1 0,-1 0,0-1,1 1,-1 0,0 0,1 0,-1-1,1 1,-1 0,1 0,0-1,-1 1,1 0,0-1,-1 1,1-1,0 1,0-1,0 0,-1 1,2-1,4-4</inkml:trace>
  <inkml:trace contextRef="#ctx0" brushRef="#br0" timeOffset="260.791">314 508,'38'0,"28"-5,7-1,-5 0,-8 1,-10 1,-8-3,-7 0,-5 0,-2 2,-6 2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4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368 113,'-13'-1,"-1"0,1 1,0 1,-1 0,1 0,0 2,0 0,0 0,0 1,1 0,-1 1,1 1,0 0,1 1,0 0,0 0,0 1,1 1,0 0,0 0,1 1,1 0,0 1,0 0,1 0,0 0,1 1,0 0,-1 7,-2-2,2 0,0 0,2 1,0 0,0 1,2-1,0 1,1 0,1-1,1 1,1 0,2 13,-2-28,0-1,0 1,1-1,-1 1,1-1,0 0,0 0,0 0,1 0,-1-1,0 1,1 0,0-1,0 0,0 1,0-1,0 0,0-1,0 1,0-1,1 1,-1-1,1 0,-1 0,1 0,0-1,-1 1,1-1,0 0,-1 0,1 0,-1-1,1 1,0-1,-1 0,1 0,21-5</inkml:trace>
  <inkml:trace contextRef="#ctx0" brushRef="#br0" timeOffset="350.51">706 170,'-20'19,"0"1,1 1,2 0,0 1,1 2,1-1,2 2,0 0,-9 26,21-48,0 0,0 0,1 0,-1 0,1 0,0 0,0 0,0 0,0 1,0-1,1 0,-1 0,1 0,0 0,0 0,0 0,0 0,0 0,1-1,0 1,-1 0,1-1,0 1,0-1,0 0,1 1,-1-1,0 0,1 0,0-1,-1 1,1 0,0-1,0 0,0 0,0 0,0 0,0 0,0 0,0-1,0 1,0-1,0 0,0 0,1 0,-1-1,16-1,0-1,0-1,0 0,0-2,-1 0,0-1,0-1,-1-1,0 0,0-1,-1-1,-1-1,1 0,-2-1,0 0,6-9,-5 9,-1 0,0-2,-1 1,0-1,-1-1,-1-1,-1 1,0-1,2-8,-12 23,1-1,0 1,-1-1,0 1,1-1,-1 1,0-1,0 0,-1 1,1-1,0 1,-1-1,0 1,1 0,-1-1,0 1,0-1,-1 1,1 0,0 0,-1 0,1 0,-1 0,0 0,1 0,-1 0,0 1,0-1,0 1,0-1,-1 1,1 0,0 0,-2-1,-86-18,75 21,0 1,1 0,-1 1,1 1,0 0,0 1,0 0,1 1,-10 6,-3 4</inkml:trace>
  <inkml:trace contextRef="#ctx0" brushRef="#br0" timeOffset="868.818">1525 29,'-22'3,"-1"2,1 0,0 1,1 1,-1 2,2 0,-1 1,1 0,1 2,-5 4,22-15,-1 1,0-1,0 1,1 0,-1 0,1 0,0 1,-1-1,1 0,0 1,1 0,-1-1,0 1,1 0,-1 0,1 0,0 0,0 0,0 0,0 0,1 0,-1 0,1 1,0-1,0 0,0 0,0 1,0-1,1 0,0 0,-1 0,1 0,0 0,1 0,-1 0,0 0,1 0,0 0,0-1,0 1,0-1,0 1,0-1,0 0,1 1,138 60,-139-62,-1 1,1-1,-1 1,0-1,0 1,1 0,-1 0,0 0,-1 0,1 0,0 0,-1 0,1 0,-1 0,1 0,-1 0,0 0,0 0,0 0,0 0,0 0,0 1,-1-1,1 0,-1 0,0 0,1 0,-1 0,0 0,0-1,0 1,0 0,-1 0,1-1,0 1,-1 0,1-1,-1 0,1 1,-3 0,-72 52,56-45,-1-1,0-1,0-1,0-1,-1-1,0-1,-8 0,3 2,2 1</inkml:trace>
  <inkml:trace contextRef="#ctx0" brushRef="#br0" timeOffset="1282.543">2061 0,'-19'11,"-10"4,1 0,0 3,1 0,1 1,1 2,1 0,1 2,-6 9,25-27,0 1,0 0,0 0,1 0,0 0,0 0,0 1,1 0,0-1,0 1,1 0,0 0,0 0,1 0,0 0,0 0,0 0,1 0,0 0,0 0,1 0,0 0,0-1,1 1,0-1,0 0,0 1,1-1,0-1,0 1,0 0,1-1,0 0,0 0,0-1,1 1,-1-1,1 0,0-1,0 1,5 1,1-2,1 1,0-2,0 0,0 0,0-1,0-1,0 0,0-1,0 0,0-1,0 0,0-1,0-1,-1 0,0-1,0 0,0-1,0 0,-1-1,10-7,-6 4,-1 0,-1 0,1-1,-2-1,0 0,0-1,-1 0,-1 0,0-1,-1-1,0 0,-1 0,-1-1,0 1,-2-2,1 1,1-14,-7 26,-1-1,1 1,-1-1,0 1,0-1,0 1,-1 0,0-1,0 1,0 0,0 0,0 0,-1 0,0 1,0-1,0 1,0-1,0 1,-1 0,1 1,-1-1,0 0,0 1,0 0,0 0,0 0,0 0,-1 1,1 0,-1 0,1 0,-1 0,-2 1,-7-3,0 2,0 0,0 0,0 2,0-1,0 2,1 0,-1 0,0 2,-6 1,-7 7</inkml:trace>
  <inkml:trace contextRef="#ctx0" brushRef="#br0" timeOffset="1575.543">1694 310,'395'-78,"-386"77,-5-1,-1 1,1 0,-1 0,1 0,0 0,-1 0,1 1,0 0,0-1,-1 2,1-1,0 0,-1 1,1-1,0 1,-1 0,1 0,-1 1,1-1,-1 1,1 0,-1 0,0 0,0 0,0 0,0 1,-1-1,1 1,0 0,0 1,-2-2,1 4,0 1,1-1,0 0,0 0,0 0,1-1,0 1,0-1,1 0,-1 0,1 0,0-1,0 1,0-1,1-1,0 1,0-1,0 0,0 0,0 0,0-1,4 1,2-1,1-1,0 0,0 0,0-1,0-1,0 0,0-1,0 0,-1-1,1-1,0 0,6-2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0,'-35'15,"2"1,0 2,1 1,1 2,1 0,-6 8,26-20,0 0,0 1,1 1,1-1,-1 1,2 1,-1 0,2 0,0 0,0 1,1 0,0 0,2 0,-1 1,1-1,1 1,1-1,0 4,0-8,0 1,1-1,0 0,1 1,0-1,0 0,1 0,0 0,1 0,0 0,1 0,-1-1,2 1,-1-1,1 0,0 0,1-1,0 0,0 0,0 0,1 0,0-1,0 0,3 1,0-1,0 0,1-1,-1-1,1 1,0-1,0-1,0 0,0-1,1 0,-1-1,1 0,-1 0,1-1,-1-1,1 0,-1-1,1 0,-1-1,0 0,0 0,0-1,-1-1,1 0,4-4,26-14,-1-3,-1-1,-2-2,3-5,-32 27,0 0,-1-1,1 0,-2-1,1 1,-1-1,-1-1,1 1,-2-1,1 0,-1 0,-1 0,0 0,0-1,-1 0,0 1,-1-1,0 0,-1 0,0 1,-1-1,0 0,-1 0,0 1,-1-1,-2-8,2 14,0-1,-1 1,1 0,-1 0,0 0,0 0,0 1,-1-1,0 1,1 0,-2 1,1-1,0 1,-1 0,1 0,-1 1,0-1,0 1,0 1,0-1,0 1,-6-1,-140 1,113 8</inkml:trace>
  <inkml:trace contextRef="#ctx0" brushRef="#br0" timeOffset="331.964">0 367,'328'-78,"-323"78,3-3,1 1,-1 0,1 0,0 1,-1 1,1-1,0 1,0 1,-1 0,1 0,0 0,-1 1,1 1,-1-1,0 1,0 1,6 2,-3 4,2 0,-1-1,1-1,0 0,1 0,0-2,0 1,0-2,1 0,0-1,0 0,0-1,0-1,1-1,-1 0,1-1,14-1,-6-5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0,'0'460,"-29"-180,2-114,8-92,20-74,-1 0,0 0,0 0,0 0,1 0,-1 0,0 0,0 1,0-1,1 0,-1 0,0 0,0 0,0 0,0 0,1 1,-1-1,0 0,0 0,0 0,0 0,0 1,0-1,0 0,1 0,-1 1,11-23,4-16,1 2,3 0,0 1,3 1,0 1,19-20,-32 43,101-92,-105 99,0 0,0 0,1 0,-1 1,1-1,0 1,0 1,0-1,0 1,0 0,0 1,0-1,0 1,0 0,0 1,0-1,0 1,0 0,0 1,0 0,0 0,-1 0,2 1,1 2,-1 0,0 0,0 1,0 0,-1 0,0 1,0 0,-1 0,0 0,0 1,-1-1,0 1,0 0,0 0,-1 1,-1-1,1 1,-1 0,-1-1,1 10,7 18,-7-29,0 1,0-1,0 0,-1 1,0-1,-1 1,0 0,0-1,0 1,-1-1,0 1,-1-1,1 1,-2 2,-4 4,-1-1,0 0,-1 0,0 0,-1-2,0 1,-1-1,0 0,0-1,-2-1,1 0,-1 0,0-1,-14 6,6-6,-1 0,0-1,0-1,0-1,-1-1,0-1,0-1,17-1,1 0,-1-1,1 0,0 0,-1 0,1-1,0 0,-1 0,1 0,0-1,0 1,0-1,0 0,0-1,0 1,1-1,-1 0,1 0,0-1,0 1,0-1,0 0,0 0,1 0,0-1,0 1,0-1,0 1,1-1,-2-4,-3-15</inkml:trace>
  <inkml:trace contextRef="#ctx0" brushRef="#br0" timeOffset="400.624">696 819,'14'0,"15"0,6 0,3 0,0-5,-2-2,-3 1,-1 1,-2 1,-1 2,-1-4,0 0,-1 0,-4 1</inkml:trace>
  <inkml:trace contextRef="#ctx0" brushRef="#br0" timeOffset="1486.953">1401 254,'0'-22,"0"11,0 24,0 432,-32-285,12-90,21-70,-1 0,1 0,-1 0,1-1,-1 1,1 0,-1 0,1 0,-1 0,1 0,-1 0,1 0,-1 0,1 0,-1 0,1 0,-1 0,1 0,-1 1,1-1,-1 0,1 0,-1 1,1-1,-1 0,1 0,-1 1,0-1,1 0,-1 1,1-1,-1 1,0-1,0 0,1 1,-1-1,0 1,0-1,1 1,-1-1,0 1,0-1,0 1,0-1,0 1,0-1,0 1,0-1,0 1,0-1,0 1,0 0,0-1,0 1,0-1,-1 1,1-1,0 0,0 1,-1-1,1 1,0 0,33-32,-9 4,2 1,1 1,1 1,0 1,2 2,1 1,1 1,0 2,25-9,-53 23,0 0,0 1,0 0,1-1,-1 2,1-1,-1 0,1 1,0 0,0 0,-1 0,1 1,0-1,0 1,0 0,0 1,-1-1,1 1,0 0,0 0,-1 1,1-1,0 1,-1 0,0 0,1 1,-1-1,0 1,0 0,-1 0,1 0,-1 1,1-1,-1 1,0 0,0 0,-1 0,1 0,-1 0,8 130,-9-124,-2-1,1 1,-1 0,-1 0,0 0,0-1,-1 1,0-1,-1 1,0-1,0 0,-1-1,0 1,0-1,-1 0,0 0,-1-1,0 0,0 0,0 0,-1-1,0 0,0-1,-1 1,0-2,1 1,-1-1,-1-1,1 1,-1-2,1 1,-1-1,-8 0,8-1,-1-1,1 0,-1 0,1-1,-1-1,1 0,-1 0,1-1,0 0,0-1,1 0,-1-1,1 1,0-2,0 0,0 0,1 0,0-1,0 0,-6-8,11 10,1 1,-1-1,1 0,0 0,0 0,1 0,0 0,-1 0,2 0,-1 0,1-1,-1 1,1 0,1 0,-1-1,2-3,3-15</inkml:trace>
  <inkml:trace contextRef="#ctx0" brushRef="#br0" timeOffset="1916.934">2445 592,'-19'9,"0"0,1 1,1 1,-1 1,2 0,0 1,-14 15,23-23,1 1,-1 0,2 0,-1 0,0 1,1 0,1 0,-1 0,1 1,0 0,1-1,-1 1,2 0,-1 1,1-1,0 0,1 1,0-1,0 1,1-1,0 1,1 0,0-1,0 1,1-1,0 0,0 1,2 2,0-7,-1 0,2 0,-1-1,0 1,1-1,-1 0,1 0,0 0,0-1,0 0,1 0,-1 0,0 0,1-1,-1 0,1 0,0-1,-1 1,1-1,-1 0,1-1,0 1,3-2,-4 2,20-1</inkml:trace>
  <inkml:trace contextRef="#ctx0" brushRef="#br0" timeOffset="2288.29">2925 621,'-23'18,"0"1,2 1,0 1,1 0,2 2,0 0,1 1,1 1,-1 6,15-29,1 1,0-1,0 0,0 1,0-1,1 1,-1-1,1 1,-1-1,1 1,0 0,0-1,0 1,0-1,1 1,-1-1,1 1,-1-1,1 1,0-1,0 0,0 1,0-1,1 0,-1 0,1 1,-1-1,1 0,-1-1,1 1,0 0,0 0,0-1,0 1,0-1,1 0,-1 1,0-1,1 0,-1-1,1 1,-1 0,2 0,17 1,0-1,-1 0,1-2,0 0,0-2,-1 0,0-1,1-1,-1-1,-1-1,1-1,-1 0,-1-1,0-1,0-1,-1-1,0 0,12-13,-20 18,0-1,-1 0,0-1,-1 0,1 0,-2 0,1-1,-2 0,4-7,-7 13,-1 0,1 1,-1-1,0 0,0 0,0 0,-1 0,1 0,-1 0,0 1,0-1,0 0,-1 0,1 0,-1 0,0 0,0 0,-1 0,1 1,-1-1,1 0,-1 1,0 0,-1-1,1 1,0 0,-1 0,0 0,-1-1,-2 0,0-1,-1 0,0 1,1 0,-2 1,1 0,0 0,-1 0,1 1,-1 0,1 1,-1-1,0 1,0 1,0 0,0 0,0 0,1 1,-1 0,0 1,0 0,1 0,-1 0,1 1,0 0,0 1,0-1,0 1,-5 5,-13 7</inkml:trace>
  <inkml:trace contextRef="#ctx0" brushRef="#br0" timeOffset="2754.671">3631 508,'-29'8,"24"-8,1 0,0 0,-1 0,1 1,-1-1,1 1,0 0,0 0,-1 1,1-1,0 1,0 0,0 0,1 1,-1-1,0 1,1-1,0 1,-1 0,1 1,0-1,1 0,-1 1,0 0,1-1,0 1,0 0,0 0,1 0,-1 1,1-1,0 0,0 0,0 1,1-1,0 2,2 0,1 0,0 0,1-1,-1 1,1-1,0 0,1 0,-1 0,1 0,0-1,0 0,1 0,-1 0,1-1,-1 1,1-1,6 2,-8-4,1 0,-1 0,0 0,0 1,-1-1,1 1,0 0,0 1,-1-1,0 1,1-1,-1 1,0 0,0 0,0 0,-1 1,1-1,-1 1,0-1,0 1,0 0,0 0,-1 0,1 0,-1 0,0 0,0 0,-1 0,1 1,-1-1,0 0,0 0,-1 0,1 1,-1-1,0 0,0 0,0 0,0 0,-1 1,-4 4,-1 0,0 0,-1 0,1-1,-2 0,1-1,-1 0,0 0,-1-1,1 0,-1-1,0 0,-1 0,1-1,-1 0,0-1,0-1,0 1,-4-1,12-1,-1 0,1 0,-1 0,1-1,-1 1,0-1,1 0,-1 0,0 0,1-1,-1 1,1-1,-1 0,1 0,-1 0,1 0,0-1,-4-1,-5-9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2" timeOffset="-62268.563">2593 2004,'2'-2,"-1"1,1-1,-1 0,1 0,-1 0,1 1,0-1,0 1,0-1,0 1,0 0,0 0,0 0,0 0,1 0,-1 1,0-1,0 0,1 1,-1 0,1-1,-1 1,0 0,1 1,0-1,0-1,338-1,-172 30,282-28,-140 0,-141-28,281 28,-141-1,-112-27,366 29,-366-29,225 27,-197-27,-1 28,-82-28,137 28,-255 0</inkml:trace>
  <inkml:trace contextRef="#ctx0" brushRef="#br2" timeOffset="-60433.498">6122 1581,'2'1,"0"1,0-1,-1 1,1-1,0 1,-1 0,1 0,-1-1,1 1,-1 0,0 0,0 1,0-1,0 0,0 0,-1 0,1 1,-1-1,1 0,-1 1,0-1,0 0,0 1,0-1,0 1,0 0,4 337,8-276,-1 41,-23-50,7-30</inkml:trace>
  <inkml:trace contextRef="#ctx0" brushRef="#br2" timeOffset="-59786.367">6432 1665,'-62'48,"-75"129,-59 46,86-116,99-91,6-3</inkml:trace>
  <inkml:trace contextRef="#ctx0" brushRef="#br2" timeOffset="-57070.646">6911 1242,'29'169,"0"47,0-254,-21 24,1 0,0 1,1 0,1 1,0 0,1 1,0 0,0 1,1 0,1 1,-1 0,2 1,-1 1,1 0,15-4,-27 10,1 0,0 0,0 1,0-1,0 1,0 0,0 0,0 0,0 1,0 0,0-1,0 1,-1 0,1 1,0-1,-1 1,1 0,-1 0,1 0,-1 0,0 0,0 1,0-1,0 1,0 0,0 0,-1 0,0 0,1 1,-1-1,0 1,-1-1,1 1,-1-1,1 1,-1 1,2 3,-1-1,0 1,0 0,-1 0,0 0,0 0,-1 0,0 0,0 0,-1-1,0 1,0 0,-1 0,0 0,0-1,-1 1,0-1,-1 2,-1-2,-1 0,1 0,-1-1,-1 1,0-1,1-1,-2 1,1-1,-1 0,1-1,-1 0,-1 0,1-1,0 0,-1 0,0-1,-1 0,4-1,1 1,-1-1,1-1,-1 1,0-1,1 0,-1 0,0-1,1 0,-1 0,1 0,-1-1,1 1,-1-1,1-1,0 1,0-1,0 1,0-2,1 1,-1 0,1-1,0 0,0 0,0 0,1-1,-1 1,-8-18</inkml:trace>
  <inkml:trace contextRef="#ctx0" brushRef="#br2" timeOffset="-56687.244">7561 1524,'34'0,"25"0,2-4,-3-3,-8 1,-7 1,-11 1</inkml:trace>
  <inkml:trace contextRef="#ctx0" brushRef="#br2" timeOffset="-56014.125">8041 1214,'-1'255,"-36"-97,37-158,0 0,1 0,-1 0,1 0,-1 0,1 0,-1 0,1 0,-1 0,0 0,1 0,-1 0,1 1,-1-1,0 0,1 0,-1 0,1 1,-1-1,0 0,1 0,-1 1,0-1,1 0,-1 1,0-1,0 0,1 1,-1-1,0 1,0-1,0 0,1 1,-1-1,0 1,0-1,0 0,0 1,0-1,0 1,0-1,0 1,0-1,0 1,0-1,0 0,0 1,0-1,-1 1,1-1,0 0,0 1,0-1,-1 1,1-1,0 0,0 1,-1-1,1 0,0 1,-1-1,1 0,0 0,-1 1,1-1,-1 0,1 0,0 0,-1 1,27-25,-18 15,8-6,0 1,0 1,1 0,1 1,0 1,1 0,0 1,10-2,-10 5,72-19,-89 25,1 1,-1 0,1 0,-1 1,0-1,1 1,-1-1,0 1,1-1,-1 1,0 0,0 0,0 0,0 1,0-1,0 0,0 1,0-1,0 1,-1 0,1 0,0-1,-1 1,0 0,1 0,-1 1,0-1,0 0,0 0,-1 0,1 1,0-1,-1 0,1 1,-1-1,0 1,0 5,1 0,-2 1,1-1,-1 0,-1 0,1 0,-1-1,-1 1,1 0,-1-1,-1 1,0-1,0 0,0 0,0 0,-1-1,0 0,-1 0,0 0,1 0,-2-1,1 0,-1 0,1-1,-1 0,-1 0,1 0,0-1,-1 0,0-1,0 0,-8 5,13-5,0 0,1 0,-2 0,1 0,0 0,0-1,0 0,-1 1,1-1,-1-1,1 1,-1 0,1-1,-1 1,1-1,-1 0,0-1,1 1,-1 0,1-1,-1 0,1 0,-1 0,1 0,0-1,-1 1,1-1,0 0,0 0,0 0,0 0,1 0,-1-1,1 1,-2-2,-3-16,2 0</inkml:trace>
  <inkml:trace contextRef="#ctx0" brushRef="#br2" timeOffset="-55617.901">8831 1439,'-33'29,"-12"14,2 5,8-1,16-9,10-6,12-8,5-4,6-4,6-6,4-5,3-2,1-7,1-3,1 0,-1-4,-5 0</inkml:trace>
  <inkml:trace contextRef="#ctx0" brushRef="#br2" timeOffset="-55319.919">9198 1496,'-8'9,"-1"0,0 1,1 0,0 0,0 1,1 0,0 0,1 0,0 1,1 0,1 1,-1-1,2 1,-2 12,5-22,0-1,0 0,1 1,0-1,-1 1,1-1,0 0,0 0,0 0,0 1,1-1,-1 0,0 0,1 0,-1-1,1 1,0 0,0-1,0 1,0-1,0 1,0-1,0 0,0 0,0 0,1 0,-1 0,0-1,1 1,-1-1,0 1,1-1,-1 0,2 0,85-6,-83 5,0 0,-1-1,1 1,0-1,0 0,-1 0,1-1,-1 0,0 0,0 0,0 0,0-1,-1 0,1 0,-1 0,0-1,0 1,0-1,-1 0,0 0,0 0,0-1,-1 1,1-1,-1 1,0-1,-1 0,0 0,0 1,0-1,0 0,-1 0,0 0,0 0,-1 0,0-4,-1 5,-1 1,1 0,-1 0,0 0,0 0,0 1,0-1,-1 1,1 0,-1 0,0 0,0 0,0 1,0-1,-1 1,1 0,-1 1,1-1,-1 1,1 0,-5-1,-12-2</inkml:trace>
  <inkml:trace contextRef="#ctx0" brushRef="#br2" timeOffset="-54832.292">9677 1439,'-8'-1,"0"1,0 0,0 0,0 1,0 0,0 1,0-1,0 1,1 1,-1 0,1 0,-1 0,1 1,0 0,1 0,-1 1,1 0,-1 0,1 0,-2 4,7-7,0-1,0 1,1 0,-1-1,0 1,1 0,0 0,-1-1,1 1,0 0,0 0,0 0,0-1,0 1,0 0,1 0,-1-1,1 1,-1 0,1 0,0-1,-1 1,1-1,0 1,0-1,0 1,0-1,0 1,1-1,-1 0,0 0,1 1,-1-1,1 0,-1 0,63 32,-50-27,-14-6,62 36,-60-35,-1 0,0 0,0 0,0 0,0 1,0-1,0 0,0 1,0-1,-1 1,1-1,0 0,-1 1,1 0,-1-1,0 1,0-1,1 1,-1-1,0 1,0 0,0-1,-1 1,1-1,0 1,0 0,-1-1,1 1,-1-1,0 1,1-1,-1 0,0 1,0-1,0 0,0 1,0-1,0 0,0 0,0 0,-2 1,-6 6,-2-1,1-1,-1 1,0-1,0-1,-1 0,0-1,0 0,0-1,0 0,0-1,0 0,-1-1,1-1,-9 0,-4 1</inkml:trace>
  <inkml:trace contextRef="#ctx0" brushRef="#br2" timeOffset="-54401.093">10243 1242,'-34'43,"2"1,2 2,2 1,2 1,1 5,23-49,0 0,0 0,0 0,0 1,1-1,0 0,0 1,0 0,0-1,1 1,-1-1,1 1,1 0,-1-1,1 1,-1-1,1 1,1-1,-1 1,0-1,1 1,0-1,0 0,1 0,-1 0,1 0,-1-1,1 1,1-1,-1 1,0-1,1 0,-1 0,1-1,0 1,0-1,0 0,0 0,4 1,3 1,0-1,0 0,0-1,1 0,-1-1,1-1,0 1,-1-2,1 0,-1 0,1-1,-1 0,0-1,0 0,0-1,0 0,0-1,-1 0,0-1,0 0,0-1,-1 1,0-2,0 1,-1-2,0 1,-1-1,1 0,-2 0,1-1,-1 0,-1 0,0 5,-1 1,0-1,0 0,-1 0,1 0,-1 0,0-1,-1 1,1-1,-1 0,0 0,0 0,-1 0,0 0,0 0,-1 0,1-1,-1 1,0 0,-1 0,0 0,0 0,0 0,-1 0,1 0,-2 0,1 0,0 0,-1 1,0-1,-1 1,0-1,-2 1,1 1,-1 0,0 0,0 1,0 0,-1 0,1 1,-1-1,0 1,0 1,1-1,-1 1,0 0,0 1,-3 0,-16-1</inkml:trace>
  <inkml:trace contextRef="#ctx0" brushRef="#br2" timeOffset="-54103.749">10016 1524,'50'-13,"1"2,0 2,0 2,23 1,-67 6,0 1,0-1,-1 1,1 0,0 1,0-1,0 1,-1 1,1-1,-1 1,0 1,1-1,-2 1,1 0,0 0,-1 0,0 1,0 0,0 0,0 0,0 0,0 0,0-1,1 0,0 0,0 0,0-1,0 0,0 0,1 0,-1-1,1 0,0 0,-1-1,1 0,0 0,0-1,0 1,0-1,0-1,0 0,0 0,-1 0,1-1,0 1,-1-2,2 0,11-4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58,'168'-12,"33"-23,-70 25,-120 14,-5 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30,'14'0,"20"0,8 0,3-5,-3-1,-3 0,-3 1,-4 1,-1 2,-2 1,-1 1,-6 0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1,'-8'10,"1"2,0-1,1 1,1 0,-1 0,2 1,0 0,0 0,1 0,1 0,0 0,1 0,1 1,0-1,1 6,-1 98,-10 113,-8 7,18-235,-1-2,1 1,0 0,-1 0,1 0,0 0,0 0,0 0,0 0,0-1,0 1,0 0,0 0,0 0,0 0,1 0,-1 0,0-1,1 1,-1 0,0 0,1 0,-1-1,1 1,-1 0,1 0,0-1,-1 1,1 0,0-1,-1 1,1-1,0 1,0-1,0 0,-1 1,2-1,4-4</inkml:trace>
  <inkml:trace contextRef="#ctx0" brushRef="#br0" timeOffset="260.791">314 508,'38'0,"28"-5,7-1,-5 0,-8 1,-10 1,-8-3,-7 0,-5 0,-2 2,-6 2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4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368 113,'-13'-1,"-1"0,1 1,0 1,-1 0,1 0,0 2,0 0,0 0,0 1,1 0,-1 1,1 1,0 0,1 1,0 0,0 0,0 1,1 1,0 0,0 0,1 1,1 0,0 1,0 0,1 0,0 0,1 1,0 0,-1 7,-2-2,2 0,0 0,2 1,0 0,0 1,2-1,0 1,1 0,1-1,1 1,1 0,2 13,-2-28,0-1,0 1,1-1,-1 1,1-1,0 0,0 0,0 0,1 0,-1-1,0 1,1 0,0-1,0 0,0 1,0-1,0 0,0-1,0 1,0-1,1 1,-1-1,1 0,-1 0,1 0,0-1,-1 1,1-1,0 0,-1 0,1 0,-1-1,1 1,0-1,-1 0,1 0,21-5</inkml:trace>
  <inkml:trace contextRef="#ctx0" brushRef="#br0" timeOffset="350.51">706 170,'-20'19,"0"1,1 1,2 0,0 1,1 2,1-1,2 2,0 0,-9 26,21-48,0 0,0 0,1 0,-1 0,1 0,0 0,0 0,0 0,0 1,0-1,1 0,-1 0,1 0,0 0,0 0,0 0,0 0,0 0,1-1,0 1,-1 0,1-1,0 1,0-1,0 0,1 1,-1-1,0 0,1 0,0-1,-1 1,1 0,0-1,0 0,0 0,0 0,0 0,0 0,0 0,0-1,0 1,0-1,0 0,0 0,1 0,-1-1,16-1,0-1,0-1,0 0,0-2,-1 0,0-1,0-1,-1-1,0 0,0-1,-1-1,-1-1,1 0,-2-1,0 0,6-9,-5 9,-1 0,0-2,-1 1,0-1,-1-1,-1-1,-1 1,0-1,2-8,-12 23,1-1,0 1,-1-1,0 1,1-1,-1 1,0-1,0 0,-1 1,1-1,0 1,-1-1,0 1,1 0,-1-1,0 1,0-1,-1 1,1 0,0 0,-1 0,1 0,-1 0,0 0,1 0,-1 0,0 1,0-1,0 1,0-1,-1 1,1 0,0 0,-2-1,-86-18,75 21,0 1,1 0,-1 1,1 1,0 0,0 1,0 0,1 1,-10 6,-3 4</inkml:trace>
  <inkml:trace contextRef="#ctx0" brushRef="#br0" timeOffset="868.818">1525 29,'-22'3,"-1"2,1 0,0 1,1 1,-1 2,2 0,-1 1,1 0,1 2,-5 4,22-15,-1 1,0-1,0 1,1 0,-1 0,1 0,0 1,-1-1,1 0,0 1,1 0,-1-1,0 1,1 0,-1 0,1 0,0 0,0 0,0 0,0 0,1 0,-1 0,1 1,0-1,0 0,0 0,0 1,0-1,1 0,0 0,-1 0,1 0,0 0,1 0,-1 0,0 0,1 0,0 0,0-1,0 1,0-1,0 1,0-1,0 0,1 1,138 60,-139-62,-1 1,1-1,-1 1,0-1,0 1,1 0,-1 0,0 0,-1 0,1 0,0 0,-1 0,1 0,-1 0,1 0,-1 0,0 0,0 0,0 0,0 0,0 0,0 1,-1-1,1 0,-1 0,0 0,1 0,-1 0,0 0,0-1,0 1,0 0,-1 0,1-1,0 1,-1 0,1-1,-1 0,1 1,-3 0,-72 52,56-45,-1-1,0-1,0-1,0-1,-1-1,0-1,-8 0,3 2,2 1</inkml:trace>
  <inkml:trace contextRef="#ctx0" brushRef="#br0" timeOffset="1282.543">2061 0,'-19'11,"-10"4,1 0,0 3,1 0,1 1,1 2,1 0,1 2,-6 9,25-27,0 1,0 0,0 0,1 0,0 0,0 0,0 1,1 0,0-1,0 1,1 0,0 0,0 0,1 0,0 0,0 0,0 0,1 0,0 0,0 0,1 0,0 0,0-1,1 1,0-1,0 0,0 1,1-1,0-1,0 1,0 0,1-1,0 0,0 0,0-1,1 1,-1-1,1 0,0-1,0 1,5 1,1-2,1 1,0-2,0 0,0 0,0-1,0-1,0 0,0-1,0 0,0-1,0 0,0-1,0-1,-1 0,0-1,0 0,0-1,0 0,-1-1,10-7,-6 4,-1 0,-1 0,1-1,-2-1,0 0,0-1,-1 0,-1 0,0-1,-1-1,0 0,-1 0,-1-1,0 1,-2-2,1 1,1-14,-7 26,-1-1,1 1,-1-1,0 1,0-1,0 1,-1 0,0-1,0 1,0 0,0 0,0 0,-1 0,0 1,0-1,0 1,0-1,0 1,-1 0,1 1,-1-1,0 0,0 1,0 0,0 0,0 0,0 0,-1 1,1 0,-1 0,1 0,-1 0,-2 1,-7-3,0 2,0 0,0 0,0 2,0-1,0 2,1 0,-1 0,0 2,-6 1,-7 7</inkml:trace>
  <inkml:trace contextRef="#ctx0" brushRef="#br0" timeOffset="1575.543">1694 310,'395'-78,"-386"77,-5-1,-1 1,1 0,-1 0,1 0,0 0,-1 0,1 1,0 0,0-1,-1 2,1-1,0 0,-1 1,1-1,0 1,-1 0,1 0,-1 1,1-1,-1 1,1 0,-1 0,0 0,0 0,0 0,0 1,-1-1,1 1,0 0,0 1,-2-2,1 4,0 1,1-1,0 0,0 0,0 0,1-1,0 1,0-1,1 0,-1 0,1 0,0-1,0 1,0-1,1-1,0 1,0-1,0 0,0 0,0 0,0-1,4 1,2-1,1-1,0 0,0 0,0-1,0-1,0 0,0-1,0 0,-1-1,1-1,0 0,6-2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0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151 447,'114'395,"-68"-166,-31-151,-8-60</inkml:trace>
  <inkml:trace contextRef="#ctx0" brushRef="#br0" timeOffset="498.114">10 616,'-3'-13,"1"0,0 0,0 0,2-1,-1 1,2 0,0 0,0 0,1 0,1 0,0 0,1 0,1 1,-1 0,2-1,0 2,0-1,1 1,1 0,0 0,0 1,1 0,0 1,1-1,7 0,0 1,0 0,1 1,0 1,1 0,-1 2,1 0,1 1,-1 1,0 0,1 2,-1 0,1 2,-1 0,2 1,-17-2,0 1,0-1,0 1,0 0,0 0,0 0,0 0,0 1,0 0,-1 0,1 0,0 0,-1 0,0 1,0-1,1 1,-2 0,1 0,0 0,0 1,-1-1,0 1,0-1,0 1,0 0,0-1,-1 1,0 0,0 0,0 0,0 1,0-1,-1 0,0 0,0 0,0 0,0 0,-1 0,0 1,0-1,0 2,-7 20,-1 0,-1-1,-2 0,0-1,-1 0,-1-1,-2-1,-9 11,-19 31,28-40,8-14,1 0,0 0,1 1,0 0,0 0,1 0,1 1,0-1,0 1,-1 10,6-19,-1 1,0-1,1 0,0 0,0 0,0 1,0-1,0 0,0 0,1-1,0 1,-1 0,1 0,0-1,0 1,1-1,-1 0,0 1,1-1,-1 0,1 0,0-1,0 1,0-1,0 1,0-1,0 0,0 0,0 0,0 0,99 12,63-15,-161 2,0 0,0 0,0 0,0 1,0-1,0 1,0 0,0 0,0 1,0-1,0 1,0 0,-1 0,1 0,-1 0,0 1,1 0,-1-1,0 1,0 0,-1 0,1 1,-1-1,1 0,-1 1,0 0,-1-1,1 1,-1 0,1 0,-1 0,0 0,0 0,-1 0,1 0,-1 0,0 5,-5 3,0 1,-1-1,0 0,-1-1,0 1,-1-1,0-1,0 0,-2 0,1 0,-11 7,6-3,-4 2,0-2,-1 0,0-2,-1 0,0 0,-1-2,-1-1,1-1,-16 4,36-11,-1 0,0-1,1 1,-1 0,0-1,0 0,1 1,-1-1,0 0,0 0,1 1,-1-2,0 1,0 0,0 0,1 0,-1-1,0 1,0-1,1 1,-1-1,0 0,1 0,-1 0,1 0,-1 0,1 0,0 0,-2-2,2-6</inkml:trace>
  <inkml:trace contextRef="#ctx0" brushRef="#br0" timeOffset="1200.762">969 983,'3'3,"1"0,0 0,0 0,0 0,0-1,0 1,1-1,-1 0,1 0,-1-1,1 1,0-1,0 0,-1-1,1 1,0-1,0 0,0 0,0 0,0-1,-1 1,1-1,0 0,0-1,-1 1,3-2,117-68,-88 47,101-48,-135 71,1 1,0 0,-1 0,1 0,0 1,0-1,-1 1,1-1,-1 1,1 0,0 0,-1 0,0 1,1-1,-1 0,0 1,1-1,-1 1,0 0,0 0,0 0,-1 0,1 0,0 0,-1 1,0-1,1 0,-1 1,0-1,0 1,0 0,0-1,-1 1,1-1,-1 1,0 0,0 0,1-1,-2 1,1 0,0-1,-1 1,1 0,-1-1,0 2,9 42,-6-42,0 0,0 0,0 0,0-1,0 1,1-1,0 1,-1-1,1 0,1 0,-1 0,0-1,1 1,-1-1,1 0,0 0,0 0,-1 0,1-1,1 1,-1-1,0 0,0 0,0-1,0 1,1-1,-1 0,0 0,1-1,-1 1,0-1,0 0,0 0,0 0,0 0,0-1,0 0,0 0,0 0,-1 0,1 0,-1-1,1 0,-1 0,55-40,-2-3,-2-2,-3-3,-2-1,13-22,-40 46,-2 0,-1-2,-2-1,0 0,-2-1,-2 0,-1-1,-1-1,-2 0,-2 0,4-32,-7 34,-2 0,-1 1,-1-1,-2 0,-5-30,7 60,0 0,0 0,0-1,-1 1,1 0,0 0,-1-1,0 1,1 0,-1 0,0 0,0 0,0 0,-1 0,1 0,0 0,-1 1,1-1,-1 0,0 1,1-1,-1 1,0 0,0-1,0 1,0 0,0 0,0 0,0 1,0-1,-1 0,1 1,0-1,0 1,-1 0,1 0,0 0,0 0,-1 0,1 0,0 1,0-1,-1 1,1-1,0 1,0 0,-1 1,-7 8,1 0,0 1,0 0,1 1,1 0,0 0,1 1,0-1,1 1,0 1,1-1,1 1,0 0,0-1,2 1,0 0,0 0,2 0,-1 0,2 1,-4 15,1 1,2-1,1 1,1-1,1 0,2 0,2 0,0-1,2 0,1-1,8 14,101 147,-120-188,0-1,-1 1,1-1,0 0,0 1,-1-1,1 1,0-1,-1 0,1 1,-1-1,1 0,0 0,-1 1,1-1,-1 0,1 0,-1 0,1 1,-1-1,1 0,-1 0,1 0,-1 0,1 0,-1 0,1 0,-1 0,1 0,-1 0,1 0,-1 0,1 0,0-1,-1 1,1 0,-1 0,1-1,-1 1,1 0,0 0,-1-1,1 1,-1 0,1-1,0 1,-1 0,1-1,0 1,0-1,-1 1,1-1,0 1,0-1,0 1,0 0,-1-1,1 1,0-1,0 1,0-1,0 1,0-1,0 1,0-1,0 1,1-1,-4-1,-13-11</inkml:trace>
  <inkml:trace contextRef="#ctx0" brushRef="#br0" timeOffset="1453.271">1675 503,'38'-15,"37"-4,16-4,1 2,-6 5,-7 0,-7 2,-7 5,-5-2,-7 1,-9 3,-11 2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2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4,'-30'-2,"0"0,0 2,-1 2,1 0,1 2,-1 2,0 0,1 2,-6 4,26-10,0 1,0 1,0 0,0 0,1 0,0 1,0 1,0-1,1 1,-1 1,1-1,1 1,-1 1,1-1,1 1,-1 0,1 0,1 0,-1 1,2 0,-1 0,1 0,0 0,1 0,0 1,1-1,0 1,0-1,1 1,0 0,0-1,2 1,-1-1,1 1,1 2,0-7,0 1,0-1,0 1,1-1,0 0,0 0,0-1,1 1,0-1,0 0,0 0,0-1,0 0,1 1,0-2,-1 1,1-1,0 0,0 0,0 0,1-1,-1 0,0 0,1-1,-1 0,4 0,164-27,-135 17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32,'-27'22,"1"1,1 2,1 0,1 2,2 1,0 0,-11 24,30-50,0 0,0 0,0 1,0-1,1 1,-1-1,1 1,0 0,0-1,0 1,0 0,0 0,0 0,1 0,0 0,-1 0,1 0,0 0,1-1,-1 1,0 0,1 0,-1 0,1 0,0 0,0 0,0-1,1 1,-1 0,1-1,-1 1,1-1,0 0,0 1,0-1,0 0,0 0,0 0,1 0,-1-1,1 1,-1-1,1 1,0-1,0 0,14 2,0-2,0 0,0 0,0-2,0 0,0-1,0-1,-1-1,1 0,-1-1,0 0,0-2,0 0,-1 0,0-2,-1 0,0 0,0-1,-1-1,0-1,-1 1,0-2,-1 0,-1 0,0-1,-1 0,4-8,-10 18,-1 0,0 0,0 0,0-1,0 1,-1 0,0-1,0 1,0-1,0 1,-1-1,1 1,-1-1,0 0,-1 1,1-1,-1 1,0-1,0 1,-1-1,1 1,-1 0,0 0,0-1,0 1,0 1,-1-1,0 0,0 0,0 1,0 0,0 0,-1 0,1 0,-1 0,0 1,0-1,0 1,0 0,0 0,-1 1,-1-1,-4-1,-1 0,1 1,-1 0,0 1,0 0,1 1,-1 0,0 1,0 0,0 1,1 0,-8 2,-7 3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1,'-17'6,"0"2,0 0,1 1,1 1,0 0,0 1,1 1,0 0,1 1,0 1,1 0,-5 8,16-20,-1 0,1 0,0 0,0 1,-1-1,2 0,-1 0,0 1,0-1,1 1,-1-1,1 1,0-1,0 1,0-1,0 1,0-1,0 1,1-1,-1 0,1 1,0-1,-1 1,1-1,0 0,1 0,-1 1,0-1,1 0,-1 0,1 0,-1-1,1 1,0 0,0 0,0-1,0 0,0 1,0-1,0 0,63 26,30 16,-92-40,0-1,-1 0,1 1,0-1,-1 1,0 0,1 0,-1 0,0 0,-1 0,1 0,0 0,-1 1,0-1,0 1,0-1,0 1,0-1,-1 1,0 0,0-1,0 1,0 0,0-1,-1 4,-3 1,1 0,-1-1,0 1,-1-1,0 0,0-1,0 1,-1-1,0 0,0 0,-1-1,0 0,1 0,-2 0,1-1,0 0,-1-1,-2 1,-4 4,-1 1,1-2,-1 1,0-2,0 0,-1-1,0 0,0-2,-9 2,1-3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0,'-33'17,"5"-6,1 2,1 0,0 2,1 1,1 1,0 1,1 1,1 1,1 1,1 0,0 3,16-16,0 0,0 1,1-1,0 1,1 0,0 0,0 0,1 0,0 0,0 0,1 0,0 0,1 0,0 0,1 0,0 0,0 0,0 0,2-1,-1 1,1-1,0 0,0 0,1 0,0-1,1 1,-1-1,2 0,-1-1,1 0,-1 0,2 0,-1-1,1 0,0 0,0-1,0 0,0 0,1-1,-1 0,1-1,0 0,0 0,8 0,-1-1,0-1,0-1,1 0,-1-1,0 0,0-2,0 0,-1-1,0 0,1-1,-2-1,1 0,-1-1,0-1,-1 0,0 0,0-2,-1 0,0 0,-1-1,4-6,-5 7,-1-1,-1 0,0 0,0-1,-1 1,-1-2,0 1,-1-1,3-10,-7 18,0 0,0 0,0 0,-1 0,0 0,0 0,0 0,-1 1,0-1,0 0,0 0,-1 0,0 1,0-1,0 1,-1-1,0 1,0 0,0 0,-1 0,1 1,-1-1,0 1,-1 0,1 0,-8-3,0 2,-1-1,1 2,-1-1,0 2,0 0,-1 0,1 1,0 1,-1 0,1 1,-1 1,1 0,0 0,-1 2,1 0,0 0,0 1,1 0,-1 1,1 1,-2 1,-4-1,1 0,0 2,0 0,1 0,0 2,0 0,1 0,0 2,1 0,1 1,0 0,0 1,1 0,1 1,1 0,-3 6,12-19,0 0,0 0,0 0,0 1,0-1,1 0,-1 1,1-1,0 0,-1 1,1-1,0 0,1 1,-1-1,0 1,1-1,-1 0,1 0,0 1,-1-1,1 0,0 0,1 0,-1 0,0 0,0 0,1 0,0 0,-1 0,1-1,0 1,0 0,-1-1,1 0,0 1,1-1,-1 0,0 0,0 0,0-1,1 1,-1 0,2 0,108 6,-76-13,0-1,0-1,-1-2,-1-2,0-1,0-2,-31 14,0-1,-1 0,1 1,1 0,-1 0,0 0,0 0,0 0,0 1,1-1,-1 1,0 0,1 0,-1 0,0 0,1 1,-1-1,0 1,0 0,0 0,0 0,0 0,0 1,0-1,0 1,0 0,0 0,-1 0,3 2,3 2,0 1,0-1,1 0,0-1,0 0,0-1,0 0,1 0,0-1,0 0,0 0,0-2,0 1,1-1,-1 0,7-1,11 0,-3-1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29,'313'0,"-116"-29,-142 33,-63 8,-5-6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12,'15'5,"23"2,10-1,3-1,-4-2,-5 0,-4-2,-4-1,-3-5,-2-1,-1-1,-1 2,0 1,-4-3,-7-1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0 167,'13'-17,"0"-1,0 2,2 0,0 0,1 2,0 0,1 0,0 2,16-9,-28 19,-1 1,0-1,0 1,1 0,-1 0,1 1,-1-1,1 1,-1 0,1 0,-1 1,1-1,-1 1,1 0,-1 0,0 1,1-1,-1 1,0 0,0 0,0 0,0 0,-1 1,1 0,-1 0,1 0,-1 0,0 0,0 1,0-1,1 4,3 1,-1 0,1-1,1 0,-1 0,1-1,0 0,1 0,-1 0,1-1,0-1,1 0,-1 0,1-1,0 0,0 0,9 0,-3-1,1 0,-1-2,1 0,0-1,-1 0,1-2,-1 0,1-1,-1 0,0-1,31-34,-36 27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1,'10'5,"2"1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0,'24'0,"13"0,0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537 193,'-17'0,"0"1,0 1,0 1,0 0,1 1,-1 0,1 2,0 0,0 0,1 2,0 0,0 0,1 2,-5 4,13-8,-1 1,1 0,1 0,0 0,0 1,0 0,1 0,0 0,0 1,1 0,0-1,1 1,-1 0,2 0,0 0,0 0,0 0,1 1,0-1,1 0,0 0,1 0,0 0,0 0,1 0,0-1,0 1,1-1,0 0,1 0,0 0,3 4,0-6,0-1,1 0,0-1,0 0,0 0,0-1,0 0,1-1,0 0,-1 0,1-1,0 0,0-1,-1 0,1 0,0-1,0 0,-1-1,1 0,0-1,-1 0,0-1,9-4,0 0,0-2,-1 0,0-1,-1-1,0 0,-1-2,0 1,9-13,-18 20,-1-1,0 1,0-1,-1 0,0-1,0 1,0-1,-1 1,0-1,-1 0,0 0,0-1,-1 1,0 0,0 0,-1-1,0 1,0 0,-1-1,0 1,-1 0,0-3,-1 4,-1 0,0 0,0 1,0-1,-1 1,0 0,0 0,0 1,-1 0,0 0,0 0,0 0,-1 1,0 0,1 0,-1 1,-1 0,1 0,0 1,-1 0,1 0,-2 1,-16-5</inkml:trace>
  <inkml:trace contextRef="#ctx0" brushRef="#br0" timeOffset="319.472">170 476,'19'-10,"8"-5,0 2,0 1,1 0,0 3,1 0,0 2,16-2,-39 8,0 1,0 0,0 0,0 1,0 0,0 0,0 0,0 1,-1 0,1 0,-1 0,1 1,-1-1,0 2,1-1,-2 0,1 1,0 0,-1 0,0 0,1 1,0 2,1-2,0 0,0 0,0-1,1 0,-1 0,1-1,0 1,0-2,0 1,1-1,-1 0,1 0,-1-1,1 0,-1 0,1-1,0 0,-1 0,1-1,0 0,-1 0,1-1,-1 0,0 0,1-1,-1 0,-1 0,1-1,2-1,5-7</inkml:trace>
  <inkml:trace contextRef="#ctx0" brushRef="#br0" timeOffset="768.363">904 24,'14'-5,"1"0,0 1,0 1,0 0,0 2,0-1,0 2,1 0,-1 1,0 0,10 3,-24-2,1 0,-1 0,0 0,1 0,-1 0,0 1,-1-1,1 0,0 0,-1 1,1-1,-1 1,0-1,1 0,-1 1,-1-1,1 1,0-1,0 1,-1-1,1 0,-1 1,0-1,0 0,0 0,0 1,0-1,0 0,-1 0,1 0,-1 0,1-1,-1 1,0 0,0-1,0 1,0-1,-1 1,0 2,1-1,-39 68,40-69,0 0,1-1,-1 1,1 0,0-1,0 1,-1 0,1-1,0 1,0 0,1-1,-1 1,0 0,1-1,-1 1,1 0,-1-1,1 1,0-1,-1 1,1-1,0 1,0-1,0 1,0-1,0 0,1 0,-1 0,0 1,1-1,-1 0,0-1,1 1,-1 0,1 0,0-1,-1 1,1-1,-1 1,1-1,0 1,-1-1,1 0,1 0,228-1,-175 1,-31 0</inkml:trace>
  <inkml:trace contextRef="#ctx0" brushRef="#br0" timeOffset="1116.59">0 786,'44'-5,"42"-1,17-5,0 0,-8-4,-10 2,-15 2,-10 3,-10 4,-4-4,-5 1,-5 1,-3 2,-3 1,-2 2,-1 0,-4 6,-7 1</inkml:trace>
  <inkml:trace contextRef="#ctx0" brushRef="#br0" timeOffset="1735.788">424 956,'66'-26,"71"-15,-138 41,0 1,0-1,0 1,0 0,1 0,-1 0,0-1,0 1,1 0,-1 0,1 0,-1 0,1 0,-1 0,1 0,0 0,-1 0,1 0,0 0,0 0,0 1,0-1,0 0,0 0,0 0,0 0,0 0,1 0,-1 0,0 0,1 0,-1 0,1 0,-1 0,1 0,-1 0,1 0,0 0,-1 0,1-1,0 1,0 0,0 0,-1-1,1 1,0-1,0 1,0-1,0 1,0-1,0 1,0-1,0 0,0 0,1 1,-1-1,0 0,0 0,0 0,0 0,0 0,0-1,0 1,0 0,0 0,0-1,0 1,0 0,1-1,-95 79,80-71,1 1,1 1,-1 0,1 0,1 1,0 0,0 1,1 0,1 1,-4 6,10-16,1 0,0 0,0 0,0 0,0 0,0 0,1 0,-1 0,1 0,-1 0,1 0,0 0,0 1,0-1,0 0,0 0,0 0,0 0,1 1,-1-1,1 0,0 0,0 0,-1 0,1 0,1 0,-1 0,0-1,0 1,1 0,-1-1,1 1,-1-1,1 1,-1-1,1 0,0 1,0-1,0 0,0 0,0 0,1 0,93 6,-68-12,1-2,-2 0,1-2,-1-2,26-12,-35 13</inkml:trace>
  <inkml:trace contextRef="#ctx0" brushRef="#br0" timeOffset="2365.57">1101 786,'-10'5,"-2"6,0 6,2 6,3 2,2 3,3 1,1 1,6-6,2-1,4-5,1-5</inkml:trace>
  <inkml:trace contextRef="#ctx0" brushRef="#br0" timeOffset="3323.865">1610 730,'38'-10,"23"-3,5 1,-4 2,-7-1,-8 0,-8 3,-10 2</inkml:trace>
  <inkml:trace contextRef="#ctx0" brushRef="#br0" timeOffset="3568.025">1864 447,'-19'39,"-7"26,2 8,4-5,6-8,10-14,6-11,7-11,2-10</inkml:trace>
  <inkml:trace contextRef="#ctx0" brushRef="#br0" timeOffset="2632.647">1243 1210,'-19'28,"-12"11,0-3</inkml:trace>
  <inkml:trace contextRef="#ctx0" brushRef="#br0" timeOffset="2884.281">1073 1238,'24'14,"13"5,5 0,-1-4,-6 0,-5-2,-3-4,-5-3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1,'0'9,"-5"28,-1 17,0 3,1 3,-3-5,-1-7,2-1,2-5,1-4,2-4,1-3,1-2,0-1,0-1,1 1,-1-1,0-4</inkml:trace>
  <inkml:trace contextRef="#ctx0" brushRef="#br0" timeOffset="252.151">256 423,'29'-5,"24"-1,8 0,-2 1,-6 2,-8 1,-10 0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30 214,'0'29,"0"33,0 12,0 2,0-2,0-9,-5-6,-1-8,0-8,1-2,1-2,2-4,1-3,1-2,0-1,5-11,1-7</inkml:trace>
  <inkml:trace contextRef="#ctx0" brushRef="#br0" timeOffset="627.651">650 384,'-54'-1,"37"-2,0 2,0 0,0 1,0 0,0 1,0 1,1 1,-1 1,0 0,1 1,0 0,0 2,1 0,-1 0,1 2,-6 4,16-5,0 0,1 0,0 1,0 0,1-1,0 1,1 0,0 0,0 1,1-1,0 0,1 1,0-1,0 0,1 1,0-1,1 0,0 0,3 9,-4-15,0 1,0-1,0 1,1-1,-1 1,1-1,0 0,0 0,0 0,1 0,-1 0,1-1,-1 1,1-1,0 1,0-1,0 0,0 0,1 0,-1-1,0 1,1-1,-1 0,1 0,-1 0,1 0,0 0,-1-1,1 0,0 0,0 0,-1 0,1-1,1 1,6-2,0 0,0-1,0 0,0-1,-1 0,1 0,-1-2,0 1,0-1,8-7,36-33,-2-2,-3-2,-1-3,4-11,17-40,-60 91,-7 20,-10 28,5-25,-8 37,-22 169,64 66,-27-118,2-152,0-6</inkml:trace>
  <inkml:trace contextRef="#ctx0" brushRef="#br0" timeOffset="863.382">1243 723,'-19'38,"-6"18,0 4,10-8,8-14</inkml:trace>
  <inkml:trace contextRef="#ctx0" brushRef="#br0" timeOffset="1365.771">1412 243,'46'-40,"1"2,3 2,0 3,2 1,28-10,-78 40,0 0,1 0,-1 0,0 0,1 1,0-1,-1 1,1-1,0 1,0 0,0 0,0 1,0-1,0 0,0 1,0 0,0 0,0 0,0 0,0 0,0 0,0 1,0-1,0 1,0 0,-1 0,1 0,0 1,0-1,-1 1,1-1,-1 1,1 0,-1 0,0 0,0 0,1 0,-1 1,-1-1,1 0,0 1,-2 10,-1-1,0 1,-1-1,-1 1,0-1,0 0,-1 0,-1 0,0-1,0 0,-1 0,-1 0,0 0,0-1,-1 0,0-1,-6 5,-5 10,10-16,2 1,-1 1,1 0,0 0,1 0,1 1,-1 0,2 0,-1 1,6-6,0 1,1-1,-1 1,1-1,1 0,-1 0,1 0,0 0,1 0,-1 0,1-1,0 0,0 0,1 0,0 0,0-1,0 1,0-1,0-1,1 1,0-1,0 0,0 0,0 0,0-1,1 0,2 0,1 3,4 1,-1 0,0 0,-1 2,0-1,0 2,0-1,-1 2,0 0,-1 0,0 0,-1 2,0-1,-1 1,0 0,-1 1,0-1,-1 2,0-1,-1 1,-1 0,-5-6,0 1,0-1,-1 0,0 1,-1-1,0 0,0-1,-1 1,0 0,0-1,-1 0,1 0,-2 0,1-1,-1 0,0 0,0 0,-1-1,1 0,-1 0,-4 2,6-3,-3 2,0-1,0 0,-1-1,0 0,0 0,0 0,0-2,-1 1,1-1,-1 0,1-1,-1 0,0 0,1-1,-1-1,0 0,1 0,-1 0,1-1,-1-1,1 0,0 0,0-1,-5-2,-10-6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0,'-35'15,"2"1,0 2,1 1,1 2,1 0,-6 8,26-20,0 0,0 1,1 1,1-1,-1 1,2 1,-1 0,2 0,0 0,0 1,1 0,0 0,2 0,-1 1,1-1,1 1,1-1,0 4,0-8,0 1,1-1,0 0,1 1,0-1,0 0,1 0,0 0,1 0,0 0,1 0,-1-1,2 1,-1-1,1 0,0 0,1-1,0 0,0 0,0 0,1 0,0-1,0 0,3 1,0-1,0 0,1-1,-1-1,1 1,0-1,0-1,0 0,0-1,1 0,-1-1,1 0,-1 0,1-1,-1-1,1 0,-1-1,1 0,-1-1,0 0,0 0,0-1,-1-1,1 0,4-4,26-14,-1-3,-1-1,-2-2,3-5,-32 27,0 0,-1-1,1 0,-2-1,1 1,-1-1,-1-1,1 1,-2-1,1 0,-1 0,-1 0,0 0,0-1,-1 0,0 1,-1-1,0 0,-1 0,0 1,-1-1,0 0,-1 0,0 1,-1-1,-2-8,2 14,0-1,-1 1,1 0,-1 0,0 0,0 0,0 1,-1-1,0 1,1 0,-2 1,1-1,0 1,-1 0,1 0,-1 1,0-1,0 1,0 1,0-1,0 1,-6-1,-140 1,113 8</inkml:trace>
  <inkml:trace contextRef="#ctx0" brushRef="#br0" timeOffset="331.964">0 367,'328'-78,"-323"78,3-3,1 1,-1 0,1 0,0 1,-1 1,1-1,0 1,0 1,-1 0,1 0,0 0,-1 1,1 1,-1-1,0 1,0 1,6 2,-3 4,2 0,-1-1,1-1,0 0,1 0,0-2,0 1,0-2,1 0,0-1,0 0,0-1,0-1,1-1,-1 0,1-1,14-1,-6-5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0,'0'460,"-29"-180,2-114,8-92,20-74,-1 0,0 0,0 0,0 0,1 0,-1 0,0 0,0 1,0-1,1 0,-1 0,0 0,0 0,0 0,0 0,1 1,-1-1,0 0,0 0,0 0,0 0,0 1,0-1,0 0,1 0,-1 1,11-23,4-16,1 2,3 0,0 1,3 1,0 1,19-20,-32 43,101-92,-105 99,0 0,0 0,1 0,-1 1,1-1,0 1,0 1,0-1,0 1,0 0,0 1,0-1,0 1,0 0,0 1,0-1,0 1,0 0,0 1,0 0,0 0,-1 0,2 1,1 2,-1 0,0 0,0 1,0 0,-1 0,0 1,0 0,-1 0,0 0,0 1,-1-1,0 1,0 0,0 0,-1 1,-1-1,1 1,-1 0,-1-1,1 10,7 18,-7-29,0 1,0-1,0 0,-1 1,0-1,-1 1,0 0,0-1,0 1,-1-1,0 1,-1-1,1 1,-2 2,-4 4,-1-1,0 0,-1 0,0 0,-1-2,0 1,-1-1,0 0,0-1,-2-1,1 0,-1 0,0-1,-14 6,6-6,-1 0,0-1,0-1,0-1,-1-1,0-1,0-1,17-1,1 0,-1-1,1 0,0 0,-1 0,1-1,0 0,-1 0,1 0,0-1,0 1,0-1,0 0,0-1,0 1,1-1,-1 0,1 0,0-1,0 1,0-1,0 0,0 0,1 0,0-1,0 1,0-1,0 1,1-1,-2-4,-3-15</inkml:trace>
  <inkml:trace contextRef="#ctx0" brushRef="#br0" timeOffset="400.624">696 819,'14'0,"15"0,6 0,3 0,0-5,-2-2,-3 1,-1 1,-2 1,-1 2,-1-4,0 0,-1 0,-4 1</inkml:trace>
  <inkml:trace contextRef="#ctx0" brushRef="#br0" timeOffset="1486.953">1401 254,'0'-22,"0"11,0 24,0 432,-32-285,12-90,21-70,-1 0,1 0,-1 0,1-1,-1 1,1 0,-1 0,1 0,-1 0,1 0,-1 0,1 0,-1 0,1 0,-1 0,1 0,-1 0,1 0,-1 1,1-1,-1 0,1 0,-1 1,1-1,-1 0,1 0,-1 1,0-1,1 0,-1 1,1-1,-1 1,0-1,0 0,1 1,-1-1,0 1,0-1,1 1,-1-1,0 1,0-1,0 1,0-1,0 1,0-1,0 1,0-1,0 1,0-1,0 1,0 0,0-1,0 1,0-1,-1 1,1-1,0 0,0 1,-1-1,1 1,0 0,33-32,-9 4,2 1,1 1,1 1,0 1,2 2,1 1,1 1,0 2,25-9,-53 23,0 0,0 1,0 0,1-1,-1 2,1-1,-1 0,1 1,0 0,0 0,-1 0,1 1,0-1,0 1,0 0,0 1,-1-1,1 1,0 0,0 0,-1 1,1-1,0 1,-1 0,0 0,1 1,-1-1,0 1,0 0,-1 0,1 0,-1 1,1-1,-1 1,0 0,0 0,-1 0,1 0,-1 0,8 130,-9-124,-2-1,1 1,-1 0,-1 0,0 0,0-1,-1 1,0-1,-1 1,0-1,0 0,-1-1,0 1,0-1,-1 0,0 0,-1-1,0 0,0 0,0 0,-1-1,0 0,0-1,-1 1,0-2,1 1,-1-1,-1-1,1 1,-1-2,1 1,-1-1,-8 0,8-1,-1-1,1 0,-1 0,1-1,-1-1,1 0,-1 0,1-1,0 0,0-1,1 0,-1-1,1 1,0-2,0 0,0 0,1 0,0-1,0 0,-6-8,11 10,1 1,-1-1,1 0,0 0,0 0,1 0,0 0,-1 0,2 0,-1 0,1-1,-1 1,1 0,1 0,-1-1,2-3,3-15</inkml:trace>
  <inkml:trace contextRef="#ctx0" brushRef="#br0" timeOffset="1916.934">2445 592,'-19'9,"0"0,1 1,1 1,-1 1,2 0,0 1,-14 15,23-23,1 1,-1 0,2 0,-1 0,0 1,1 0,1 0,-1 0,1 1,0 0,1-1,-1 1,2 0,-1 1,1-1,0 0,1 1,0-1,0 1,1-1,0 1,1 0,0-1,0 1,1-1,0 0,0 1,2 2,0-7,-1 0,2 0,-1-1,0 1,1-1,-1 0,1 0,0 0,0-1,0 0,1 0,-1 0,0 0,1-1,-1 0,1 0,0-1,-1 1,1-1,-1 0,1-1,0 1,3-2,-4 2,20-1</inkml:trace>
  <inkml:trace contextRef="#ctx0" brushRef="#br0" timeOffset="2288.29">2925 621,'-23'18,"0"1,2 1,0 1,1 0,2 2,0 0,1 1,1 1,-1 6,15-29,1 1,0-1,0 0,0 1,0-1,1 1,-1-1,1 1,-1-1,1 1,0 0,0-1,0 1,0-1,1 1,-1-1,1 1,-1-1,1 1,0-1,0 0,0 1,0-1,1 0,-1 0,1 1,-1-1,1 0,-1-1,1 1,0 0,0 0,0-1,0 1,0-1,1 0,-1 1,0-1,1 0,-1-1,1 1,-1 0,2 0,17 1,0-1,-1 0,1-2,0 0,0-2,-1 0,0-1,1-1,-1-1,-1-1,1-1,-1 0,-1-1,0-1,0-1,-1-1,0 0,12-13,-20 18,0-1,-1 0,0-1,-1 0,1 0,-2 0,1-1,-2 0,4-7,-7 13,-1 0,1 1,-1-1,0 0,0 0,0 0,-1 0,1 0,-1 0,0 1,0-1,0 0,-1 0,1 0,-1 0,0 0,0 0,-1 0,1 1,-1-1,1 0,-1 1,0 0,-1-1,1 1,0 0,-1 0,0 0,-1-1,-2 0,0-1,-1 0,0 1,1 0,-2 1,1 0,0 0,-1 0,1 1,-1 0,1 1,-1-1,0 1,0 1,0 0,0 0,0 0,1 1,-1 0,0 1,0 0,1 0,-1 0,1 1,0 0,0 1,0-1,0 1,-5 5,-13 7</inkml:trace>
  <inkml:trace contextRef="#ctx0" brushRef="#br0" timeOffset="2754.671">3631 508,'-29'8,"24"-8,1 0,0 0,-1 0,1 1,-1-1,1 1,0 0,0 0,-1 1,1-1,0 1,0 0,0 0,1 1,-1-1,0 1,1-1,0 1,-1 0,1 1,0-1,1 0,-1 1,0 0,1-1,0 1,0 0,0 0,1 0,-1 1,1-1,0 0,0 0,0 1,1-1,0 2,2 0,1 0,0 0,1-1,-1 1,1-1,0 0,1 0,-1 0,1 0,0-1,0 0,1 0,-1 0,1-1,-1 1,1-1,6 2,-8-4,1 0,-1 0,0 0,0 1,-1-1,1 1,0 0,0 1,-1-1,0 1,1-1,-1 1,0 0,0 0,0 0,-1 1,1-1,-1 1,0-1,0 1,0 0,0 0,-1 0,1 0,-1 0,0 0,0 0,-1 0,1 1,-1-1,0 0,0 0,-1 0,1 1,-1-1,0 0,0 0,0 0,0 0,-1 1,-4 4,-1 0,0 0,-1 0,1-1,-2 0,1-1,-1 0,0 0,-1-1,1 0,-1-1,0 0,-1 0,1-1,-1 0,0-1,0-1,0 1,-4-1,12-1,-1 0,1 0,-1 0,1-1,-1 1,0-1,1 0,-1 0,0 0,1-1,-1 1,1-1,-1 0,1 0,-1 0,1 0,0-1,-4-1,-5-9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2" timeOffset="-62268.563">2593 2004,'2'-2,"-1"1,1-1,-1 0,1 0,-1 0,1 1,0-1,0 1,0-1,0 1,0 0,0 0,0 0,0 0,1 0,-1 1,0-1,0 0,1 1,-1 0,1-1,-1 1,0 0,1 1,0-1,0-1,338-1,-172 30,282-28,-140 0,-141-28,281 28,-141-1,-112-27,366 29,-366-29,225 27,-197-27,-1 28,-82-28,137 28,-255 0</inkml:trace>
  <inkml:trace contextRef="#ctx0" brushRef="#br2" timeOffset="-60433.498">6122 1581,'2'1,"0"1,0-1,-1 1,1-1,0 1,-1 0,1 0,-1-1,1 1,-1 0,0 0,0 1,0-1,0 0,0 0,-1 0,1 1,-1-1,1 0,-1 1,0-1,0 0,0 1,0-1,0 1,0 0,4 337,8-276,-1 41,-23-50,7-30</inkml:trace>
  <inkml:trace contextRef="#ctx0" brushRef="#br2" timeOffset="-59786.367">6432 1665,'-62'48,"-75"129,-59 46,86-116,99-91,6-3</inkml:trace>
  <inkml:trace contextRef="#ctx0" brushRef="#br2" timeOffset="-57070.646">6911 1242,'29'169,"0"47,0-254,-21 24,1 0,0 1,1 0,1 1,0 0,1 1,0 0,0 1,1 0,1 1,-1 0,2 1,-1 1,1 0,15-4,-27 10,1 0,0 0,0 1,0-1,0 1,0 0,0 0,0 0,0 1,0 0,0-1,0 1,-1 0,1 1,0-1,-1 1,1 0,-1 0,1 0,-1 0,0 0,0 1,0-1,0 1,0 0,0 0,-1 0,0 0,1 1,-1-1,0 1,-1-1,1 1,-1-1,1 1,-1 1,2 3,-1-1,0 1,0 0,-1 0,0 0,0 0,-1 0,0 0,0 0,-1-1,0 1,0 0,-1 0,0 0,0-1,-1 1,0-1,-1 2,-1-2,-1 0,1 0,-1-1,-1 1,0-1,1-1,-2 1,1-1,-1 0,1-1,-1 0,-1 0,1-1,0 0,-1 0,0-1,-1 0,4-1,1 1,-1-1,1-1,-1 1,0-1,1 0,-1 0,0-1,1 0,-1 0,1 0,-1-1,1 1,-1-1,1-1,0 1,0-1,0 1,0-2,1 1,-1 0,1-1,0 0,0 0,0 0,1-1,-1 1,-8-18</inkml:trace>
  <inkml:trace contextRef="#ctx0" brushRef="#br2" timeOffset="-56687.244">7561 1524,'34'0,"25"0,2-4,-3-3,-8 1,-7 1,-11 1</inkml:trace>
  <inkml:trace contextRef="#ctx0" brushRef="#br2" timeOffset="-56014.125">8041 1214,'-1'255,"-36"-97,37-158,0 0,1 0,-1 0,1 0,-1 0,1 0,-1 0,1 0,-1 0,0 0,1 0,-1 0,1 1,-1-1,0 0,1 0,-1 0,1 1,-1-1,0 0,1 0,-1 1,0-1,1 0,-1 1,0-1,0 0,1 1,-1-1,0 1,0-1,0 0,1 1,-1-1,0 1,0-1,0 0,0 1,0-1,0 1,0-1,0 1,0-1,0 1,0-1,0 0,0 1,0-1,-1 1,1-1,0 0,0 1,0-1,-1 1,1-1,0 0,0 1,-1-1,1 0,0 1,-1-1,1 0,0 0,-1 1,1-1,-1 0,1 0,0 0,-1 1,27-25,-18 15,8-6,0 1,0 1,1 0,1 1,0 1,1 0,0 1,10-2,-10 5,72-19,-89 25,1 1,-1 0,1 0,-1 1,0-1,1 1,-1-1,0 1,1-1,-1 1,0 0,0 0,0 0,0 1,0-1,0 0,0 1,0-1,0 1,-1 0,1 0,0-1,-1 1,0 0,1 0,-1 1,0-1,0 0,0 0,-1 0,1 1,0-1,-1 0,1 1,-1-1,0 1,0 5,1 0,-2 1,1-1,-1 0,-1 0,1 0,-1-1,-1 1,1 0,-1-1,-1 1,0-1,0 0,0 0,0 0,-1-1,0 0,-1 0,0 0,1 0,-2-1,1 0,-1 0,1-1,-1 0,-1 0,1 0,0-1,-1 0,0-1,0 0,-8 5,13-5,0 0,1 0,-2 0,1 0,0 0,0-1,0 0,-1 1,1-1,-1-1,1 1,-1 0,1-1,-1 1,1-1,-1 0,0-1,1 1,-1 0,1-1,-1 0,1 0,-1 0,1 0,0-1,-1 1,1-1,0 0,0 0,0 0,0 0,1 0,-1-1,1 1,-2-2,-3-16,2 0</inkml:trace>
  <inkml:trace contextRef="#ctx0" brushRef="#br2" timeOffset="-55617.901">8831 1439,'-33'29,"-12"14,2 5,8-1,16-9,10-6,12-8,5-4,6-4,6-6,4-5,3-2,1-7,1-3,1 0,-1-4,-5 0</inkml:trace>
  <inkml:trace contextRef="#ctx0" brushRef="#br2" timeOffset="-55319.919">9198 1496,'-8'9,"-1"0,0 1,1 0,0 0,0 1,1 0,0 0,1 0,0 1,1 0,1 1,-1-1,2 1,-2 12,5-22,0-1,0 0,1 1,0-1,-1 1,1-1,0 0,0 0,0 0,0 1,1-1,-1 0,0 0,1 0,-1-1,1 1,0 0,0-1,0 1,0-1,0 1,0-1,0 0,0 0,0 0,1 0,-1 0,0-1,1 1,-1-1,0 1,1-1,-1 0,2 0,85-6,-83 5,0 0,-1-1,1 1,0-1,0 0,-1 0,1-1,-1 0,0 0,0 0,0 0,0-1,-1 0,1 0,-1 0,0-1,0 1,0-1,-1 0,0 0,0 0,0-1,-1 1,1-1,-1 1,0-1,-1 0,0 0,0 1,0-1,0 0,-1 0,0 0,0 0,-1 0,0-4,-1 5,-1 1,1 0,-1 0,0 0,0 0,0 1,0-1,-1 1,1 0,-1 0,0 0,0 0,0 1,0-1,-1 1,1 0,-1 1,1-1,-1 1,1 0,-5-1,-12-2</inkml:trace>
  <inkml:trace contextRef="#ctx0" brushRef="#br2" timeOffset="-54832.292">9677 1439,'-8'-1,"0"1,0 0,0 0,0 1,0 0,0 1,0-1,0 1,1 1,-1 0,1 0,-1 0,1 1,0 0,1 0,-1 1,1 0,-1 0,1 0,-2 4,7-7,0-1,0 1,1 0,-1-1,0 1,1 0,0 0,-1-1,1 1,0 0,0 0,0 0,0-1,0 1,0 0,1 0,-1-1,1 1,-1 0,1 0,0-1,-1 1,1-1,0 1,0-1,0 1,0-1,0 1,1-1,-1 0,0 0,1 1,-1-1,1 0,-1 0,63 32,-50-27,-14-6,62 36,-60-35,-1 0,0 0,0 0,0 0,0 1,0-1,0 0,0 1,0-1,-1 1,1-1,0 0,-1 1,1 0,-1-1,0 1,0-1,1 1,-1-1,0 1,0 0,0-1,-1 1,1-1,0 1,0 0,-1-1,1 1,-1-1,0 1,1-1,-1 0,0 1,0-1,0 0,0 1,0-1,0 0,0 0,0 0,-2 1,-6 6,-2-1,1-1,-1 1,0-1,0-1,-1 0,0-1,0 0,0-1,0 0,0-1,0 0,-1-1,1-1,-9 0,-4 1</inkml:trace>
  <inkml:trace contextRef="#ctx0" brushRef="#br2" timeOffset="-54401.093">10243 1242,'-34'43,"2"1,2 2,2 1,2 1,1 5,23-49,0 0,0 0,0 0,0 1,1-1,0 0,0 1,0 0,0-1,1 1,-1-1,1 1,1 0,-1-1,1 1,-1-1,1 1,1-1,-1 1,0-1,1 1,0-1,0 0,1 0,-1 0,1 0,-1-1,1 1,1-1,-1 1,0-1,1 0,-1 0,1-1,0 1,0-1,0 0,0 0,4 1,3 1,0-1,0 0,0-1,1 0,-1-1,1-1,0 1,-1-2,1 0,-1 0,1-1,-1 0,0-1,0 0,0-1,0 0,0-1,-1 0,0-1,0 0,0-1,-1 1,0-2,0 1,-1-2,0 1,-1-1,1 0,-2 0,1-1,-1 0,-1 0,0 5,-1 1,0-1,0 0,-1 0,1 0,-1 0,0-1,-1 1,1-1,-1 0,0 0,0 0,-1 0,0 0,0 0,-1 0,1-1,-1 1,0 0,-1 0,0 0,0 0,0 0,-1 0,1 0,-2 0,1 0,0 0,-1 1,0-1,-1 1,0-1,-2 1,1 1,-1 0,0 0,0 1,0 0,-1 0,1 1,-1-1,0 1,0 1,1-1,-1 1,0 0,0 1,-3 0,-16-1</inkml:trace>
  <inkml:trace contextRef="#ctx0" brushRef="#br2" timeOffset="-54103.749">10016 1524,'50'-13,"1"2,0 2,0 2,23 1,-67 6,0 1,0-1,-1 1,1 0,0 1,0-1,0 1,-1 1,1-1,-1 1,0 1,1-1,-2 1,1 0,0 0,-1 0,0 1,0 0,0 0,0 0,0 0,0 0,0-1,1 0,0 0,0 0,0-1,0 0,0 0,1 0,-1-1,1 0,0 0,-1-1,1 0,0 0,0-1,0 1,0-1,0-1,0 0,0 0,-1 0,1-1,0 1,-1-2,2 0,11-4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58,'168'-12,"33"-23,-70 25,-120 14,-5 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30,'14'0,"20"0,8 0,3-5,-3-1,-3 0,-3 1,-4 1,-1 2,-2 1,-1 1,-6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1,'-8'10,"1"2,0-1,1 1,1 0,-1 0,2 1,0 0,0 0,1 0,1 0,0 0,1 0,1 1,0-1,1 6,-1 98,-10 113,-8 7,18-235,-1-2,1 1,0 0,-1 0,1 0,0 0,0 0,0 0,0 0,0-1,0 1,0 0,0 0,0 0,0 0,1 0,-1 0,0-1,1 1,-1 0,0 0,1 0,-1-1,1 1,-1 0,1 0,0-1,-1 1,1 0,0-1,-1 1,1-1,0 1,0-1,0 0,-1 1,2-1,4-4</inkml:trace>
  <inkml:trace contextRef="#ctx0" brushRef="#br0" timeOffset="260.791">314 508,'38'0,"28"-5,7-1,-5 0,-8 1,-10 1,-8-3,-7 0,-5 0,-2 2,-6 2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4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368 113,'-13'-1,"-1"0,1 1,0 1,-1 0,1 0,0 2,0 0,0 0,0 1,1 0,-1 1,1 1,0 0,1 1,0 0,0 0,0 1,1 1,0 0,0 0,1 1,1 0,0 1,0 0,1 0,0 0,1 1,0 0,-1 7,-2-2,2 0,0 0,2 1,0 0,0 1,2-1,0 1,1 0,1-1,1 1,1 0,2 13,-2-28,0-1,0 1,1-1,-1 1,1-1,0 0,0 0,0 0,1 0,-1-1,0 1,1 0,0-1,0 0,0 1,0-1,0 0,0-1,0 1,0-1,1 1,-1-1,1 0,-1 0,1 0,0-1,-1 1,1-1,0 0,-1 0,1 0,-1-1,1 1,0-1,-1 0,1 0,21-5</inkml:trace>
  <inkml:trace contextRef="#ctx0" brushRef="#br0" timeOffset="350.51">706 170,'-20'19,"0"1,1 1,2 0,0 1,1 2,1-1,2 2,0 0,-9 26,21-48,0 0,0 0,1 0,-1 0,1 0,0 0,0 0,0 0,0 1,0-1,1 0,-1 0,1 0,0 0,0 0,0 0,0 0,0 0,1-1,0 1,-1 0,1-1,0 1,0-1,0 0,1 1,-1-1,0 0,1 0,0-1,-1 1,1 0,0-1,0 0,0 0,0 0,0 0,0 0,0 0,0-1,0 1,0-1,0 0,0 0,1 0,-1-1,16-1,0-1,0-1,0 0,0-2,-1 0,0-1,0-1,-1-1,0 0,0-1,-1-1,-1-1,1 0,-2-1,0 0,6-9,-5 9,-1 0,0-2,-1 1,0-1,-1-1,-1-1,-1 1,0-1,2-8,-12 23,1-1,0 1,-1-1,0 1,1-1,-1 1,0-1,0 0,-1 1,1-1,0 1,-1-1,0 1,1 0,-1-1,0 1,0-1,-1 1,1 0,0 0,-1 0,1 0,-1 0,0 0,1 0,-1 0,0 1,0-1,0 1,0-1,-1 1,1 0,0 0,-2-1,-86-18,75 21,0 1,1 0,-1 1,1 1,0 0,0 1,0 0,1 1,-10 6,-3 4</inkml:trace>
  <inkml:trace contextRef="#ctx0" brushRef="#br0" timeOffset="868.818">1525 29,'-22'3,"-1"2,1 0,0 1,1 1,-1 2,2 0,-1 1,1 0,1 2,-5 4,22-15,-1 1,0-1,0 1,1 0,-1 0,1 0,0 1,-1-1,1 0,0 1,1 0,-1-1,0 1,1 0,-1 0,1 0,0 0,0 0,0 0,0 0,1 0,-1 0,1 1,0-1,0 0,0 0,0 1,0-1,1 0,0 0,-1 0,1 0,0 0,1 0,-1 0,0 0,1 0,0 0,0-1,0 1,0-1,0 1,0-1,0 0,1 1,138 60,-139-62,-1 1,1-1,-1 1,0-1,0 1,1 0,-1 0,0 0,-1 0,1 0,0 0,-1 0,1 0,-1 0,1 0,-1 0,0 0,0 0,0 0,0 0,0 0,0 1,-1-1,1 0,-1 0,0 0,1 0,-1 0,0 0,0-1,0 1,0 0,-1 0,1-1,0 1,-1 0,1-1,-1 0,1 1,-3 0,-72 52,56-45,-1-1,0-1,0-1,0-1,-1-1,0-1,-8 0,3 2,2 1</inkml:trace>
  <inkml:trace contextRef="#ctx0" brushRef="#br0" timeOffset="1282.543">2061 0,'-19'11,"-10"4,1 0,0 3,1 0,1 1,1 2,1 0,1 2,-6 9,25-27,0 1,0 0,0 0,1 0,0 0,0 0,0 1,1 0,0-1,0 1,1 0,0 0,0 0,1 0,0 0,0 0,0 0,1 0,0 0,0 0,1 0,0 0,0-1,1 1,0-1,0 0,0 1,1-1,0-1,0 1,0 0,1-1,0 0,0 0,0-1,1 1,-1-1,1 0,0-1,0 1,5 1,1-2,1 1,0-2,0 0,0 0,0-1,0-1,0 0,0-1,0 0,0-1,0 0,0-1,0-1,-1 0,0-1,0 0,0-1,0 0,-1-1,10-7,-6 4,-1 0,-1 0,1-1,-2-1,0 0,0-1,-1 0,-1 0,0-1,-1-1,0 0,-1 0,-1-1,0 1,-2-2,1 1,1-14,-7 26,-1-1,1 1,-1-1,0 1,0-1,0 1,-1 0,0-1,0 1,0 0,0 0,0 0,-1 0,0 1,0-1,0 1,0-1,0 1,-1 0,1 1,-1-1,0 0,0 1,0 0,0 0,0 0,0 0,-1 1,1 0,-1 0,1 0,-1 0,-2 1,-7-3,0 2,0 0,0 0,0 2,0-1,0 2,1 0,-1 0,0 2,-6 1,-7 7</inkml:trace>
  <inkml:trace contextRef="#ctx0" brushRef="#br0" timeOffset="1575.543">1694 310,'395'-78,"-386"77,-5-1,-1 1,1 0,-1 0,1 0,0 0,-1 0,1 1,0 0,0-1,-1 2,1-1,0 0,-1 1,1-1,0 1,-1 0,1 0,-1 1,1-1,-1 1,1 0,-1 0,0 0,0 0,0 0,0 1,-1-1,1 1,0 0,0 1,-2-2,1 4,0 1,1-1,0 0,0 0,0 0,1-1,0 1,0-1,1 0,-1 0,1 0,0-1,0 1,0-1,1-1,0 1,0-1,0 0,0 0,0 0,0-1,4 1,2-1,1-1,0 0,0 0,0-1,0-1,0 0,0-1,0 0,-1-1,1-1,0 0,6-2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0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151 447,'114'395,"-68"-166,-31-151,-8-60</inkml:trace>
  <inkml:trace contextRef="#ctx0" brushRef="#br0" timeOffset="498.114">10 616,'-3'-13,"1"0,0 0,0 0,2-1,-1 1,2 0,0 0,0 0,1 0,1 0,0 0,1 0,1 1,-1 0,2-1,0 2,0-1,1 1,1 0,0 0,0 1,1 0,0 1,1-1,7 0,0 1,0 0,1 1,0 1,1 0,-1 2,1 0,1 1,-1 1,0 0,1 2,-1 0,1 2,-1 0,2 1,-17-2,0 1,0-1,0 1,0 0,0 0,0 0,0 0,0 1,0 0,-1 0,1 0,0 0,-1 0,0 1,0-1,1 1,-2 0,1 0,0 0,0 1,-1-1,0 1,0-1,0 1,0 0,0-1,-1 1,0 0,0 0,0 0,0 1,0-1,-1 0,0 0,0 0,0 0,0 0,-1 0,0 1,0-1,0 2,-7 20,-1 0,-1-1,-2 0,0-1,-1 0,-1-1,-2-1,-9 11,-19 31,28-40,8-14,1 0,0 0,1 1,0 0,0 0,1 0,1 1,0-1,0 1,-1 10,6-19,-1 1,0-1,1 0,0 0,0 0,0 1,0-1,0 0,0 0,1-1,0 1,-1 0,1 0,0-1,0 1,1-1,-1 0,0 1,1-1,-1 0,1 0,0-1,0 1,0-1,0 1,0-1,0 0,0 0,0 0,0 0,99 12,63-15,-161 2,0 0,0 0,0 0,0 1,0-1,0 1,0 0,0 0,0 1,0-1,0 1,0 0,-1 0,1 0,-1 0,0 1,1 0,-1-1,0 1,0 0,-1 0,1 1,-1-1,1 0,-1 1,0 0,-1-1,1 1,-1 0,1 0,-1 0,0 0,0 0,-1 0,1 0,-1 0,0 5,-5 3,0 1,-1-1,0 0,-1-1,0 1,-1-1,0-1,0 0,-2 0,1 0,-11 7,6-3,-4 2,0-2,-1 0,0-2,-1 0,0 0,-1-2,-1-1,1-1,-16 4,36-11,-1 0,0-1,1 1,-1 0,0-1,0 0,1 1,-1-1,0 0,0 0,1 1,-1-2,0 1,0 0,0 0,1 0,-1-1,0 1,0-1,1 1,-1-1,0 0,1 0,-1 0,1 0,-1 0,1 0,0 0,-2-2,2-6</inkml:trace>
  <inkml:trace contextRef="#ctx0" brushRef="#br0" timeOffset="1200.762">969 983,'3'3,"1"0,0 0,0 0,0 0,0-1,0 1,1-1,-1 0,1 0,-1-1,1 1,0-1,0 0,-1-1,1 1,0-1,0 0,0 0,0 0,0-1,-1 1,1-1,0 0,0-1,-1 1,3-2,117-68,-88 47,101-48,-135 71,1 1,0 0,-1 0,1 0,0 1,0-1,-1 1,1-1,-1 1,1 0,0 0,-1 0,0 1,1-1,-1 0,0 1,1-1,-1 1,0 0,0 0,0 0,-1 0,1 0,0 0,-1 1,0-1,1 0,-1 1,0-1,0 1,0 0,0-1,-1 1,1-1,-1 1,0 0,0 0,1-1,-2 1,1 0,0-1,-1 1,1 0,-1-1,0 2,9 42,-6-42,0 0,0 0,0 0,0-1,0 1,1-1,0 1,-1-1,1 0,1 0,-1 0,0-1,1 1,-1-1,1 0,0 0,0 0,-1 0,1-1,1 1,-1-1,0 0,0 0,0-1,0 1,1-1,-1 0,0 0,1-1,-1 1,0-1,0 0,0 0,0 0,0 0,0-1,0 0,0 0,0 0,-1 0,1 0,-1-1,1 0,-1 0,55-40,-2-3,-2-2,-3-3,-2-1,13-22,-40 46,-2 0,-1-2,-2-1,0 0,-2-1,-2 0,-1-1,-1-1,-2 0,-2 0,4-32,-7 34,-2 0,-1 1,-1-1,-2 0,-5-30,7 60,0 0,0 0,0-1,-1 1,1 0,0 0,-1-1,0 1,1 0,-1 0,0 0,0 0,0 0,-1 0,1 0,0 0,-1 1,1-1,-1 0,0 1,1-1,-1 1,0 0,0-1,0 1,0 0,0 0,0 0,0 1,0-1,-1 0,1 1,0-1,0 1,-1 0,1 0,0 0,0 0,-1 0,1 0,0 1,0-1,-1 1,1-1,0 1,0 0,-1 1,-7 8,1 0,0 1,0 0,1 1,1 0,0 0,1 1,0-1,1 1,0 1,1-1,1 1,0 0,0-1,2 1,0 0,0 0,2 0,-1 0,2 1,-4 15,1 1,2-1,1 1,1-1,1 0,2 0,2 0,0-1,2 0,1-1,8 14,101 147,-120-188,0-1,-1 1,1-1,0 0,0 1,-1-1,1 1,0-1,-1 0,1 1,-1-1,1 0,0 0,-1 1,1-1,-1 0,1 0,-1 0,1 1,-1-1,1 0,-1 0,1 0,-1 0,1 0,-1 0,1 0,-1 0,1 0,-1 0,1 0,-1 0,1 0,0-1,-1 1,1 0,-1 0,1-1,-1 1,1 0,0 0,-1-1,1 1,-1 0,1-1,0 1,-1 0,1-1,0 1,0-1,-1 1,1-1,0 1,0-1,0 1,0 0,-1-1,1 1,0-1,0 1,0-1,0 1,0-1,0 1,0-1,0 1,1-1,-4-1,-13-11</inkml:trace>
  <inkml:trace contextRef="#ctx0" brushRef="#br0" timeOffset="1453.271">1675 503,'38'-15,"37"-4,16-4,1 2,-6 5,-7 0,-7 2,-7 5,-5-2,-7 1,-9 3,-11 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2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4,'-30'-2,"0"0,0 2,-1 2,1 0,1 2,-1 2,0 0,1 2,-6 4,26-10,0 1,0 1,0 0,0 0,1 0,0 1,0 1,0-1,1 1,-1 1,1-1,1 1,-1 1,1-1,1 1,-1 0,1 0,1 0,-1 1,2 0,-1 0,1 0,0 0,1 0,0 1,1-1,0 1,0-1,1 1,0 0,0-1,2 1,-1-1,1 1,1 2,0-7,0 1,0-1,0 1,1-1,0 0,0 0,0-1,1 1,0-1,0 0,0 0,0-1,0 0,1 1,0-2,-1 1,1-1,0 0,0 0,0 0,1-1,-1 0,0 0,1-1,-1 0,4 0,164-27,-135 17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32,'-27'22,"1"1,1 2,1 0,1 2,2 1,0 0,-11 24,30-50,0 0,0 0,0 1,0-1,1 1,-1-1,1 1,0 0,0-1,0 1,0 0,0 0,0 0,1 0,0 0,-1 0,1 0,0 0,1-1,-1 1,0 0,1 0,-1 0,1 0,0 0,0 0,0-1,1 1,-1 0,1-1,-1 1,1-1,0 0,0 1,0-1,0 0,0 0,0 0,1 0,-1-1,1 1,-1-1,1 1,0-1,0 0,14 2,0-2,0 0,0 0,0-2,0 0,0-1,0-1,-1-1,1 0,-1-1,0 0,0-2,0 0,-1 0,0-2,-1 0,0 0,0-1,-1-1,0-1,-1 1,0-2,-1 0,-1 0,0-1,-1 0,4-8,-10 18,-1 0,0 0,0 0,0-1,0 1,-1 0,0-1,0 1,0-1,0 1,-1-1,1 1,-1-1,0 0,-1 1,1-1,-1 1,0-1,0 1,-1-1,1 1,-1 0,0 0,0-1,0 1,0 1,-1-1,0 0,0 0,0 1,0 0,0 0,-1 0,1 0,-1 0,0 1,0-1,0 1,0 0,0 0,-1 1,-1-1,-4-1,-1 0,1 1,-1 0,0 1,0 0,1 1,-1 0,0 1,0 0,0 1,1 0,-8 2,-7 3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1,'-17'6,"0"2,0 0,1 1,1 1,0 0,0 1,1 1,0 0,1 1,0 1,1 0,-5 8,16-20,-1 0,1 0,0 0,0 1,-1-1,2 0,-1 0,0 1,0-1,1 1,-1-1,1 1,0-1,0 1,0-1,0 1,0-1,0 1,1-1,-1 0,1 1,0-1,-1 1,1-1,0 0,1 0,-1 1,0-1,1 0,-1 0,1 0,-1-1,1 1,0 0,0 0,0-1,0 0,0 1,0-1,0 0,63 26,30 16,-92-40,0-1,-1 0,1 1,0-1,-1 1,0 0,1 0,-1 0,0 0,-1 0,1 0,0 0,-1 1,0-1,0 1,0-1,0 1,0-1,-1 1,0 0,0-1,0 1,0 0,0-1,-1 4,-3 1,1 0,-1-1,0 1,-1-1,0 0,0-1,0 1,-1-1,0 0,0 0,-1-1,0 0,1 0,-2 0,1-1,0 0,-1-1,-2 1,-4 4,-1 1,1-2,-1 1,0-2,0 0,-1-1,0 0,0-2,-9 2,1-3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0,'-33'17,"5"-6,1 2,1 0,0 2,1 1,1 1,0 1,1 1,1 1,1 1,1 0,0 3,16-16,0 0,0 1,1-1,0 1,1 0,0 0,0 0,1 0,0 0,0 0,1 0,0 0,1 0,0 0,1 0,0 0,0 0,0 0,2-1,-1 1,1-1,0 0,0 0,1 0,0-1,1 1,-1-1,2 0,-1-1,1 0,-1 0,2 0,-1-1,1 0,0 0,0-1,0 0,0 0,1-1,-1 0,1-1,0 0,0 0,8 0,-1-1,0-1,0-1,1 0,-1-1,0 0,0-2,0 0,-1-1,0 0,1-1,-2-1,1 0,-1-1,0-1,-1 0,0 0,0-2,-1 0,0 0,-1-1,4-6,-5 7,-1-1,-1 0,0 0,0-1,-1 1,-1-2,0 1,-1-1,3-10,-7 18,0 0,0 0,0 0,-1 0,0 0,0 0,0 0,-1 1,0-1,0 0,0 0,-1 0,0 1,0-1,0 1,-1-1,0 1,0 0,0 0,-1 0,1 1,-1-1,0 1,-1 0,1 0,-8-3,0 2,-1-1,1 2,-1-1,0 2,0 0,-1 0,1 1,0 1,-1 0,1 1,-1 1,1 0,0 0,-1 2,1 0,0 0,0 1,1 0,-1 1,1 1,-2 1,-4-1,1 0,0 2,0 0,1 0,0 2,0 0,1 0,0 2,1 0,1 1,0 0,0 1,1 0,1 1,1 0,-3 6,12-19,0 0,0 0,0 0,0 1,0-1,1 0,-1 1,1-1,0 0,-1 1,1-1,0 0,1 1,-1-1,0 1,1-1,-1 0,1 0,0 1,-1-1,1 0,0 0,1 0,-1 0,0 0,0 0,1 0,0 0,-1 0,1-1,0 1,0 0,-1-1,1 0,0 1,1-1,-1 0,0 0,0 0,0-1,1 1,-1 0,2 0,108 6,-76-13,0-1,0-1,-1-2,-1-2,0-1,0-2,-31 14,0-1,-1 0,1 1,1 0,-1 0,0 0,0 0,0 0,0 1,1-1,-1 1,0 0,1 0,-1 0,0 0,1 1,-1-1,0 1,0 0,0 0,0 0,0 0,0 1,0-1,0 1,0 0,0 0,-1 0,3 2,3 2,0 1,0-1,1 0,0-1,0 0,0-1,0 0,1 0,0-1,0 0,0 0,0-2,0 1,1-1,-1 0,7-1,11 0,-3-1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29,'313'0,"-116"-29,-142 33,-63 8,-5-6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12,'15'5,"23"2,10-1,3-1,-4-2,-5 0,-4-2,-4-1,-3-5,-2-1,-1-1,-1 2,0 1,-4-3,-7-1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0 167,'13'-17,"0"-1,0 2,2 0,0 0,1 2,0 0,1 0,0 2,16-9,-28 19,-1 1,0-1,0 1,1 0,-1 0,1 1,-1-1,1 1,-1 0,1 0,-1 1,1-1,-1 1,1 0,-1 0,0 1,1-1,-1 1,0 0,0 0,0 0,0 0,-1 1,1 0,-1 0,1 0,-1 0,0 0,0 1,0-1,1 4,3 1,-1 0,1-1,1 0,-1 0,1-1,0 0,1 0,-1 0,1-1,0-1,1 0,-1 0,1-1,0 0,0 0,9 0,-3-1,1 0,-1-2,1 0,0-1,-1 0,1-2,-1 0,1-1,-1 0,0-1,31-34,-36 27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1,'10'5,"2"1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0,'24'0,"13"0,0 0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537 193,'-17'0,"0"1,0 1,0 1,0 0,1 1,-1 0,1 2,0 0,0 0,1 2,0 0,0 0,1 2,-5 4,13-8,-1 1,1 0,1 0,0 0,0 1,0 0,1 0,0 0,0 1,1 0,0-1,1 1,-1 0,2 0,0 0,0 0,0 0,1 1,0-1,1 0,0 0,1 0,0 0,0 0,1 0,0-1,0 1,1-1,0 0,1 0,0 0,3 4,0-6,0-1,1 0,0-1,0 0,0 0,0-1,0 0,1-1,0 0,-1 0,1-1,0 0,0-1,-1 0,1 0,0-1,0 0,-1-1,1 0,0-1,-1 0,0-1,9-4,0 0,0-2,-1 0,0-1,-1-1,0 0,-1-2,0 1,9-13,-18 20,-1-1,0 1,0-1,-1 0,0-1,0 1,0-1,-1 1,0-1,-1 0,0 0,0-1,-1 1,0 0,0 0,-1-1,0 1,0 0,-1-1,0 1,-1 0,0-3,-1 4,-1 0,0 0,0 1,0-1,-1 1,0 0,0 0,0 1,-1 0,0 0,0 0,0 0,-1 1,0 0,1 0,-1 1,-1 0,1 0,0 1,-1 0,1 0,-2 1,-16-5</inkml:trace>
  <inkml:trace contextRef="#ctx0" brushRef="#br0" timeOffset="319.472">170 476,'19'-10,"8"-5,0 2,0 1,1 0,0 3,1 0,0 2,16-2,-39 8,0 1,0 0,0 0,0 1,0 0,0 0,0 0,0 1,-1 0,1 0,-1 0,1 1,-1-1,0 2,1-1,-2 0,1 1,0 0,-1 0,0 0,1 1,0 2,1-2,0 0,0 0,0-1,1 0,-1 0,1-1,0 1,0-2,0 1,1-1,-1 0,1 0,-1-1,1 0,-1 0,1-1,0 0,-1 0,1-1,0 0,-1 0,1-1,-1 0,0 0,1-1,-1 0,-1 0,1-1,2-1,5-7</inkml:trace>
  <inkml:trace contextRef="#ctx0" brushRef="#br0" timeOffset="768.363">904 24,'14'-5,"1"0,0 1,0 1,0 0,0 2,0-1,0 2,1 0,-1 1,0 0,10 3,-24-2,1 0,-1 0,0 0,1 0,-1 0,0 1,-1-1,1 0,0 0,-1 1,1-1,-1 1,0-1,1 0,-1 1,-1-1,1 1,0-1,0 1,-1-1,1 0,-1 1,0-1,0 0,0 0,0 1,0-1,0 0,-1 0,1 0,-1 0,1-1,-1 1,0 0,0-1,0 1,0-1,-1 1,0 2,1-1,-39 68,40-69,0 0,1-1,-1 1,1 0,0-1,0 1,-1 0,1-1,0 1,0 0,1-1,-1 1,0 0,1-1,-1 1,1 0,-1-1,1 1,0-1,-1 1,1-1,0 1,0-1,0 1,0-1,0 0,1 0,-1 0,0 1,1-1,-1 0,0-1,1 1,-1 0,1 0,0-1,-1 1,1-1,-1 1,1-1,0 1,-1-1,1 0,1 0,228-1,-175 1,-31 0</inkml:trace>
  <inkml:trace contextRef="#ctx0" brushRef="#br0" timeOffset="1116.59">0 786,'44'-5,"42"-1,17-5,0 0,-8-4,-10 2,-15 2,-10 3,-10 4,-4-4,-5 1,-5 1,-3 2,-3 1,-2 2,-1 0,-4 6,-7 1</inkml:trace>
  <inkml:trace contextRef="#ctx0" brushRef="#br0" timeOffset="1735.788">424 956,'66'-26,"71"-15,-138 41,0 1,0-1,0 1,0 0,1 0,-1 0,0-1,0 1,1 0,-1 0,1 0,-1 0,1 0,-1 0,1 0,0 0,-1 0,1 0,0 0,0 0,0 1,0-1,0 0,0 0,0 0,0 0,0 0,1 0,-1 0,0 0,1 0,-1 0,1 0,-1 0,1 0,-1 0,1 0,0 0,-1 0,1-1,0 1,0 0,0 0,-1-1,1 1,0-1,0 1,0-1,0 1,0-1,0 1,0-1,0 0,0 0,1 1,-1-1,0 0,0 0,0 0,0 0,0 0,0-1,0 1,0 0,0 0,0-1,0 1,0 0,1-1,-95 79,80-71,1 1,1 1,-1 0,1 0,1 1,0 0,0 1,1 0,1 1,-4 6,10-16,1 0,0 0,0 0,0 0,0 0,0 0,1 0,-1 0,1 0,-1 0,1 0,0 0,0 1,0-1,0 0,0 0,0 0,0 0,1 1,-1-1,1 0,0 0,0 0,-1 0,1 0,1 0,-1 0,0-1,0 1,1 0,-1-1,1 1,-1-1,1 1,-1-1,1 0,0 1,0-1,0 0,0 0,0 0,1 0,93 6,-68-12,1-2,-2 0,1-2,-1-2,26-12,-35 13</inkml:trace>
  <inkml:trace contextRef="#ctx0" brushRef="#br0" timeOffset="2365.57">1101 786,'-10'5,"-2"6,0 6,2 6,3 2,2 3,3 1,1 1,6-6,2-1,4-5,1-5</inkml:trace>
  <inkml:trace contextRef="#ctx0" brushRef="#br0" timeOffset="3323.865">1610 730,'38'-10,"23"-3,5 1,-4 2,-7-1,-8 0,-8 3,-10 2</inkml:trace>
  <inkml:trace contextRef="#ctx0" brushRef="#br0" timeOffset="3568.025">1864 447,'-19'39,"-7"26,2 8,4-5,6-8,10-14,6-11,7-11,2-10</inkml:trace>
  <inkml:trace contextRef="#ctx0" brushRef="#br0" timeOffset="2632.647">1243 1210,'-19'28,"-12"11,0-3</inkml:trace>
  <inkml:trace contextRef="#ctx0" brushRef="#br0" timeOffset="2884.281">1073 1238,'24'14,"13"5,5 0,-1-4,-6 0,-5-2,-3-4,-5-3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1,'0'9,"-5"28,-1 17,0 3,1 3,-3-5,-1-7,2-1,2-5,1-4,2-4,1-3,1-2,0-1,0-1,1 1,-1-1,0-4</inkml:trace>
  <inkml:trace contextRef="#ctx0" brushRef="#br0" timeOffset="252.151">256 423,'29'-5,"24"-1,8 0,-2 1,-6 2,-8 1,-10 0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32,'0'-4,"-1"4,1 0,-1-1,1 1,-1-1,1 1,-1-1,1 1,0-1,-1 0,1 1,0-1,-1 1,1-1,0 0,0 1,0-1,-1 0,1 1,0-1,0 0,0 1,0-1,0 0,0 1,1-1,-1 0,0 1,0-1,0 0,1 1,-1-1,0 1,0-1,1 0,-1 1,1-1,-1 1,0-1,1 1,-1-1,1 1,-1 0,1-1,0 1,-1-1,1 1,-1 0,1 0,0-1,-1 1,1 0,0 0,-1 0,1 0,0 0,-1-1,1 1,0 0,0 1,3 8,-1 1,0 0,0 0,-1 0,0 1,-1-1,0 0,-1 1,0-1,0 1,-1 0,1 12,10 229,8-27,-18-212,1 1,0-1,1 1,0-1,1 1,0-1,1 0,1 0,4 9,-7-21,1 1,-1 0,0-1,1 1,-1-1,1 0,0 0,-1 0,1 0,0-1,0 1,-1 0,1-1,0 0,0 0,0 0,0 0,-1 0,1-1,0 1,0-1,0 0,-1 0,1 0,-1 0,1 0,0 0,-1-1,0 1,1-1,-1 0,0 0,0 0,0 0,0 0,0 0,-1 0,1-1,9-5,356-242,-367 249,0 0,1 0,-1 1,1-1,0 0,-1 1,1-1,-1 1,1-1,0 1,0-1,-1 1,1-1,0 1,0 0,0-1,-1 1,1 0,0 0,0-1,0 1,0 0,0 0,-1 0,1 0,0 0,0 0,0 1,0-1,0 0,-1 0,1 1,0-1,0 0,0 1,-1-1,1 1,0-1,-1 1,1-1,0 1,-1-1,1 1,-1 0,1-1,-1 1,1 0,-1 0,1-1,-1 1,0 0,1 0,-1 0,0-1,0 1,1 0,-1 0,0 0,0 0,0 0,0-1,0 1,0 0,-1 0,1 0,0 0,0 0,-1 0,-1 89,0-69,1-1,1 0,0 0,2 0,0 0,5 15,29 99,-35-132,0-1,-1 1,1 0,0-1,0 1,0 0,0-1,1 0,-1 1,0-1,1 0,-1 1,0-1,1 0,0 0,-1 0,1 0,0 0,-1-1,1 1,0-1,0 1,-1-1,1 1,0-1,0 0,0 0,0 0,0 0,-1 0,1 0,0-1,0 1,0 0,0-1,-1 0,1 1,1-2,12-6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88,'38'-5,"28"-6,6-2,2-2,-8 0,-10 3,-10 4,-7 3,-7 2,-3 2,-1 1,-2 1,0 0,-4-1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0 445,'24'-10,"23"-3,12 1,1-2,-4 0,-8 4,-2 3,-4 3,-4 1,-4 3,-3-5,-2-1,-1 0,0 2,-1 1,0 1,-4 1</inkml:trace>
  <inkml:trace contextRef="#ctx0" brushRef="#br0" timeOffset="838.25">170 219,'-2'-7,"1"0,1 1,-1-1,1 1,1-1,-1 0,1 1,0-1,0 1,1-1,0 1,0-1,0 1,1 0,0 0,0 0,1 1,0-1,0 1,0 0,0 0,1 0,0 0,7-5,1 1,0 0,1 1,-1 0,2 1,-1 1,1 0,9-2,-17 8,-1-1,0 1,0 0,0 0,1 1,-1 0,0 0,0 0,0 1,0 0,0 0,0 0,-1 1,1 0,-1 0,0 1,0-1,0 1,0 0,0 0,-1 1,0-1,0 1,0 0,-1 0,1 1,0 2,2-1,0 1,0-1,0 0,1 0,0-1,0 0,1 0,0 0,0-1,0-1,1 1,6 1,1-3,1 0,-1-2,1 0,0-1,-1 0,1-2,0 0,-1 0,0-2,1 0,4-3,-1 2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0 610,'7'7,"0"0,0 0,0-1,1 0,0-1,0 0,0 0,1-1,-1 1,1-2,0 0,0 0,1 0,-1-1,1-1,-1 1,1-1,-1-1,1 0,-1-1,1 1,0-2,-1 1,0-1,1-1,-1 0,0 0,0-1,-1 0,1 0,-1-1,0 0,6-5,16-17,0-1,-2-1,-2-2,0 0,4-11,69-109,-74 108,2 1,1 1,2 1,2 2,19-16,-48 51,-1-1,1 1,0 0,0 0,0 1,0-1,1 1,-1-1,1 1,-1 0,1 0,0 0,0 1,0 0,0-1,0 1,0 1,0-1,0 1,0-1,0 1,1 0,-1 1,0-1,0 1,0-1,0 1,0 1,0-1,0 0,0 1,0 0,-1 0,1 0,1 2,4 8,-2 1,1 0,-2 0,0 1,0 0,-1 0,-1 0,-1 1,0-1,0 1,-2 0,0 0,0 0,-2 1,1 7,-2-1,0 0,-2 1,0-1,-1 0,-2-1,0 0,-1 0,-1 0,-1-1,-1 0,-1-1,0 0,-2-1,0-1,-1 0,0 0,-4 0,-9 4,-2-1,0-1,-1-1,-1-2,0-1,-1-2,-1-1,-27 5,60-16,-1 1,0-1,1 0,-1 0,0 0,0 0,0-1,0 1,0 0,0-1,0 1,0-1,0 0,0 1,0-1,0 0,0 0,0-1,0 1,0 0,0-1,0 1,0-1,0 1,0-1,1 0,-1 0,0 0,0 0,1 0,-1-1,0 1,1 0,-1-1,1 1,0-1,0 1,-1-1,1 0,0 1,0-1,0 0,1 0,-1 0,0 0,1 0,-1 0,5-13</inkml:trace>
  <inkml:trace contextRef="#ctx0" brushRef="#br0" timeOffset="329.949">1242 271,'-6'23,"-1"2,0 0,1 1,2 0,0 0,2 0,1 0,1 1,3 19,-2-41,0 0,1 0,0-1,-1 1,1-1,1 1,-1-1,1 0,-1 0,1 0,0 0,1 0,-1 0,1-1,0 0,-1 0,1 0,1 0,-1 0,0-1,1 0,-1 0,1 0,0-1,-1 1,1-1,0 0,0 0,0-1,0 0,0 0,0 0,0 0,0-1,0 1,-1-1,1-1,0 1,0-1,-1 0,1 0,-1 0,4-2,13-8,-2-1,0-1,0-1,-2 0,0-1,0-1,-2 0,0-1,-1-1,3-6,-13 20,0 1,0-1,0 1,-1-1,0-1,0 1,0 0,-1-1,0 1,0-1,0 0,-1 1,0-1,0 0,0 0,-1 0,1 0,-2 0,1 0,-1 0,1 0,-2 0,1 0,-1 1,0-1,0 0,0 1,-1 0,0-1,0 1,0 0,-1 0,1 1,-1-1,0 1,-1 0,1 0,-1 0,0 0,0 1,0 0,0 0,-4-1,-72-1,61 12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15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372 394,'1'-3,"-1"-1,0 1,0 0,-1 0,1-1,0 1,-1 0,0 0,0-1,0 1,0 0,-1 0,1 0,-1 0,1 1,-1-1,0 0,0 1,0-1,-1 1,1 0,-1 0,1 0,-1 0,0 0,1 0,-1 1,0-1,0 1,0 0,-1 0,1 0,0 0,0 0,0 1,-1 0,1-1,0 1,-3 1,-7 0,1 2,-1-1,1 2,0-1,0 2,0 0,1 0,-1 1,1 0,1 1,-1 1,1-1,0 2,1-1,0 1,0 1,1-1,0 1,1 1,0 0,-1 3,-2 4,1 1,0 0,2 0,0 1,1 0,1 0,1 0,1 1,1 0,0-1,2 1,0 0,4 19,-4-35,1 1,0-1,0 0,1 1,0-1,-1 0,2 0,-1 0,1 0,0 0,0-1,0 1,0-1,1 0,0 0,0 0,0 0,0-1,1 1,-1-1,1 0,0-1,0 1,0-1,0 0,0 0,0-1,1 1,-1-1,1 0,-1-1,1 1,-1-1,1 0,3-1,20 1,0-2,0-1,0-1,-1-1,1-2,-1-1,-1-1,0-1,0-1,-1-2,0-1,-1-1,13-10,-27 18,0-1,-1 0,1-1,-2 0,1-1,-1 0,-1 0,0-1,0 0,-1-1,-1 1,0-1,0-1,-1 1,-1-1,0 0,-1 0,0 0,-1 0,1-14,-2 21,0 0,-1 0,0 0,0-1,0 1,0 0,-1 0,0 0,-1 0,1 0,-1 0,0 0,-1 0,1 1,-1-1,0 1,0-1,-1 1,0 0,0 1,0-1,0 1,-1-1,0 1,0 1,-3-3,-4-1,-1 1,1 0,-1 1,0 0,-1 1,1 1,-1 0,0 1,0 0,0 1,0 1,0 0,0 1,0 0,0 1,1 1,-1 0,1 1,-4 2,-11 4</inkml:trace>
  <inkml:trace contextRef="#ctx0" brushRef="#br0" timeOffset="570.08">5 564,'8'-2,"-1"1,0-1,0 1,0-2,0 1,0-1,0 0,0-1,-1 0,0 0,0 0,4-4,50-26,-56 32,0 1,0 0,0 0,0 0,1 0,-1 1,0-1,0 1,1 0,-1 1,0-1,0 1,1-1,-1 1,0 1,0-1,0 0,0 1,0 0,-1 0,1 0,0 0,-1 1,0 0,1-1,-1 1,0 0,-1 0,1 1,0-1,-1 1,0-1,0 1,0 0,0 0,3 6,0-1,0 0,1 0,0 0,1-1,0 0,0-1,1 1,-1-1,2-1,-1 1,1-1,0-1,0 0,0 0,1-1,0 0,0 0,0-1,8 1,11-1,0-2,0-1,0-1,0-1,23-5,-1-11,-33 7</inkml:trace>
  <inkml:trace contextRef="#ctx0" brushRef="#br0" timeOffset="1117.842">909 84,'8'-9,"1"1,1 0,-1 1,1 0,0 1,1 0,-1 0,1 1,1 1,-1 0,0 0,1 1,0 0,5 1,-15 1,0 1,0 0,0 0,0 0,0 0,0 0,0 0,0 0,-1 0,1 1,0-1,0 1,0 0,0 0,-1-1,1 1,0 0,0 0,-1 0,1 1,-1-1,1 0,-1 1,0-1,1 1,-1-1,0 1,0 0,0-1,0 1,-1 0,1 0,0-1,-1 1,1 0,-1 0,1 0,-1 0,0 0,0 0,0 0,0 0,0 0,-1 0,1 0,0 0,-1-1,1 1,-1 0,0 0,0 0,0-1,0 1,0 0,0 0,-54 78,47-72,0 1,1 0,1 0,-1 1,2 0,-1 0,1 0,1 1,-1 3,4-13,1 1,-1 0,1 0,-1 0,1-1,0 1,0 0,0 0,0 0,0 0,1 0,-1-1,0 1,1 0,0 0,-1 0,1-1,0 1,0 0,0-1,0 1,0-1,0 1,0-1,0 0,1 1,-1-1,1 0,-1 0,1 0,-1 0,1 0,0 0,-1 0,1-1,0 1,0 0,-1-1,1 0,1 1,80 4,-74-5,69-15,-59 8</inkml:trace>
  <inkml:trace contextRef="#ctx0" brushRef="#br0" timeOffset="1430.244">1614 84,'-218'283,"0"-48,-48-16,174-109,91-109,1 1,-1-1,0 0,0 0,0 1,1-1,-1 1,1-1,-1 1,1-1,0 0,-1 1,1-1,0 1,0 0,0-1,0 1,0-1,0 1,1-1,-1 1,0-1,1 1,-1-1,1 0,0 1,-1-1,1 0,0 1,0-1,0 0,0 0,0 0,0 0,0 0,0 0,1 1,13 5</inkml:trace>
  <inkml:trace contextRef="#ctx0" brushRef="#br0" timeOffset="2006.046">1473 648,'12'-10,"-1"1,2 1,-1 0,1 1,0 0,1 1,-1 0,1 1,1 1,5-1,-8 1,0 1,1 1,-1 0,1 1,-1 0,1 0,-1 2,1 0,-1 0,0 1,7 2,-17-4,-1 1,1 0,-1 0,1 0,-1 0,0 1,1-1,-1 0,0 0,0 1,0-1,0 1,0-1,0 1,0-1,0 1,-1 0,1-1,0 1,-1 0,0-1,1 1,-1 0,0 0,0-1,0 1,0 0,0 0,-1 0,1-1,0 1,-1 0,1-1,-1 1,0 0,1-1,-1 1,0-1,0 1,0-1,0 1,0-1,-1 0,1 1,-53 64,-2-17,42-38,0 0,1 1,0 0,1 1,0 1,1 0,0 0,2 1,-1 1,-1 4,10-18,1 0,-1 1,0-1,1 0,-1 0,1 0,0 1,-1-1,1 0,0 0,0 1,1-1,-1 0,0 0,1 1,-1-1,1 0,0 0,0 0,0 0,0 0,0 0,0 0,1 0,-1 0,0 0,1-1,0 1,-1-1,1 1,0-1,0 0,0 1,0-1,0 0,0 0,0 0,85 11,146-67,-91 25,-116 30,-3-1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0,'-35'15,"2"1,0 2,1 1,1 2,1 0,-6 8,26-20,0 0,0 1,1 1,1-1,-1 1,2 1,-1 0,2 0,0 0,0 1,1 0,0 0,2 0,-1 1,1-1,1 1,1-1,0 4,0-8,0 1,1-1,0 0,1 1,0-1,0 0,1 0,0 0,1 0,0 0,1 0,-1-1,2 1,-1-1,1 0,0 0,1-1,0 0,0 0,0 0,1 0,0-1,0 0,3 1,0-1,0 0,1-1,-1-1,1 1,0-1,0-1,0 0,0-1,1 0,-1-1,1 0,-1 0,1-1,-1-1,1 0,-1-1,1 0,-1-1,0 0,0 0,0-1,-1-1,1 0,4-4,26-14,-1-3,-1-1,-2-2,3-5,-32 27,0 0,-1-1,1 0,-2-1,1 1,-1-1,-1-1,1 1,-2-1,1 0,-1 0,-1 0,0 0,0-1,-1 0,0 1,-1-1,0 0,-1 0,0 1,-1-1,0 0,-1 0,0 1,-1-1,-2-8,2 14,0-1,-1 1,1 0,-1 0,0 0,0 0,0 1,-1-1,0 1,1 0,-2 1,1-1,0 1,-1 0,1 0,-1 1,0-1,0 1,0 1,0-1,0 1,-6-1,-140 1,113 8</inkml:trace>
  <inkml:trace contextRef="#ctx0" brushRef="#br0" timeOffset="331.964">0 367,'328'-78,"-323"78,3-3,1 1,-1 0,1 0,0 1,-1 1,1-1,0 1,0 1,-1 0,1 0,0 0,-1 1,1 1,-1-1,0 1,0 1,6 2,-3 4,2 0,-1-1,1-1,0 0,1 0,0-2,0 1,0-2,1 0,0-1,0 0,0-1,0-1,1-1,-1 0,1-1,14-1,-6-5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0,'0'460,"-29"-180,2-114,8-92,20-74,-1 0,0 0,0 0,0 0,1 0,-1 0,0 0,0 1,0-1,1 0,-1 0,0 0,0 0,0 0,0 0,1 1,-1-1,0 0,0 0,0 0,0 0,0 1,0-1,0 0,1 0,-1 1,11-23,4-16,1 2,3 0,0 1,3 1,0 1,19-20,-32 43,101-92,-105 99,0 0,0 0,1 0,-1 1,1-1,0 1,0 1,0-1,0 1,0 0,0 1,0-1,0 1,0 0,0 1,0-1,0 1,0 0,0 1,0 0,0 0,-1 0,2 1,1 2,-1 0,0 0,0 1,0 0,-1 0,0 1,0 0,-1 0,0 0,0 1,-1-1,0 1,0 0,0 0,-1 1,-1-1,1 1,-1 0,-1-1,1 10,7 18,-7-29,0 1,0-1,0 0,-1 1,0-1,-1 1,0 0,0-1,0 1,-1-1,0 1,-1-1,1 1,-2 2,-4 4,-1-1,0 0,-1 0,0 0,-1-2,0 1,-1-1,0 0,0-1,-2-1,1 0,-1 0,0-1,-14 6,6-6,-1 0,0-1,0-1,0-1,-1-1,0-1,0-1,17-1,1 0,-1-1,1 0,0 0,-1 0,1-1,0 0,-1 0,1 0,0-1,0 1,0-1,0 0,0-1,0 1,1-1,-1 0,1 0,0-1,0 1,0-1,0 0,0 0,1 0,0-1,0 1,0-1,0 1,1-1,-2-4,-3-15</inkml:trace>
  <inkml:trace contextRef="#ctx0" brushRef="#br0" timeOffset="400.624">696 819,'14'0,"15"0,6 0,3 0,0-5,-2-2,-3 1,-1 1,-2 1,-1 2,-1-4,0 0,-1 0,-4 1</inkml:trace>
  <inkml:trace contextRef="#ctx0" brushRef="#br0" timeOffset="1486.953">1401 254,'0'-22,"0"11,0 24,0 432,-32-285,12-90,21-70,-1 0,1 0,-1 0,1-1,-1 1,1 0,-1 0,1 0,-1 0,1 0,-1 0,1 0,-1 0,1 0,-1 0,1 0,-1 0,1 0,-1 1,1-1,-1 0,1 0,-1 1,1-1,-1 0,1 0,-1 1,0-1,1 0,-1 1,1-1,-1 1,0-1,0 0,1 1,-1-1,0 1,0-1,1 1,-1-1,0 1,0-1,0 1,0-1,0 1,0-1,0 1,0-1,0 1,0-1,0 1,0 0,0-1,0 1,0-1,-1 1,1-1,0 0,0 1,-1-1,1 1,0 0,33-32,-9 4,2 1,1 1,1 1,0 1,2 2,1 1,1 1,0 2,25-9,-53 23,0 0,0 1,0 0,1-1,-1 2,1-1,-1 0,1 1,0 0,0 0,-1 0,1 1,0-1,0 1,0 0,0 1,-1-1,1 1,0 0,0 0,-1 1,1-1,0 1,-1 0,0 0,1 1,-1-1,0 1,0 0,-1 0,1 0,-1 1,1-1,-1 1,0 0,0 0,-1 0,1 0,-1 0,8 130,-9-124,-2-1,1 1,-1 0,-1 0,0 0,0-1,-1 1,0-1,-1 1,0-1,0 0,-1-1,0 1,0-1,-1 0,0 0,-1-1,0 0,0 0,0 0,-1-1,0 0,0-1,-1 1,0-2,1 1,-1-1,-1-1,1 1,-1-2,1 1,-1-1,-8 0,8-1,-1-1,1 0,-1 0,1-1,-1-1,1 0,-1 0,1-1,0 0,0-1,1 0,-1-1,1 1,0-2,0 0,0 0,1 0,0-1,0 0,-6-8,11 10,1 1,-1-1,1 0,0 0,0 0,1 0,0 0,-1 0,2 0,-1 0,1-1,-1 1,1 0,1 0,-1-1,2-3,3-15</inkml:trace>
  <inkml:trace contextRef="#ctx0" brushRef="#br0" timeOffset="1916.934">2445 592,'-19'9,"0"0,1 1,1 1,-1 1,2 0,0 1,-14 15,23-23,1 1,-1 0,2 0,-1 0,0 1,1 0,1 0,-1 0,1 1,0 0,1-1,-1 1,2 0,-1 1,1-1,0 0,1 1,0-1,0 1,1-1,0 1,1 0,0-1,0 1,1-1,0 0,0 1,2 2,0-7,-1 0,2 0,-1-1,0 1,1-1,-1 0,1 0,0 0,0-1,0 0,1 0,-1 0,0 0,1-1,-1 0,1 0,0-1,-1 1,1-1,-1 0,1-1,0 1,3-2,-4 2,20-1</inkml:trace>
  <inkml:trace contextRef="#ctx0" brushRef="#br0" timeOffset="2288.29">2925 621,'-23'18,"0"1,2 1,0 1,1 0,2 2,0 0,1 1,1 1,-1 6,15-29,1 1,0-1,0 0,0 1,0-1,1 1,-1-1,1 1,-1-1,1 1,0 0,0-1,0 1,0-1,1 1,-1-1,1 1,-1-1,1 1,0-1,0 0,0 1,0-1,1 0,-1 0,1 1,-1-1,1 0,-1-1,1 1,0 0,0 0,0-1,0 1,0-1,1 0,-1 1,0-1,1 0,-1-1,1 1,-1 0,2 0,17 1,0-1,-1 0,1-2,0 0,0-2,-1 0,0-1,1-1,-1-1,-1-1,1-1,-1 0,-1-1,0-1,0-1,-1-1,0 0,12-13,-20 18,0-1,-1 0,0-1,-1 0,1 0,-2 0,1-1,-2 0,4-7,-7 13,-1 0,1 1,-1-1,0 0,0 0,0 0,-1 0,1 0,-1 0,0 1,0-1,0 0,-1 0,1 0,-1 0,0 0,0 0,-1 0,1 1,-1-1,1 0,-1 1,0 0,-1-1,1 1,0 0,-1 0,0 0,-1-1,-2 0,0-1,-1 0,0 1,1 0,-2 1,1 0,0 0,-1 0,1 1,-1 0,1 1,-1-1,0 1,0 1,0 0,0 0,0 0,1 1,-1 0,0 1,0 0,1 0,-1 0,1 1,0 0,0 1,0-1,0 1,-5 5,-13 7</inkml:trace>
  <inkml:trace contextRef="#ctx0" brushRef="#br0" timeOffset="2754.671">3631 508,'-29'8,"24"-8,1 0,0 0,-1 0,1 1,-1-1,1 1,0 0,0 0,-1 1,1-1,0 1,0 0,0 0,1 1,-1-1,0 1,1-1,0 1,-1 0,1 1,0-1,1 0,-1 1,0 0,1-1,0 1,0 0,0 0,1 0,-1 1,1-1,0 0,0 0,0 1,1-1,0 2,2 0,1 0,0 0,1-1,-1 1,1-1,0 0,1 0,-1 0,1 0,0-1,0 0,1 0,-1 0,1-1,-1 1,1-1,6 2,-8-4,1 0,-1 0,0 0,0 1,-1-1,1 1,0 0,0 1,-1-1,0 1,1-1,-1 1,0 0,0 0,0 0,-1 1,1-1,-1 1,0-1,0 1,0 0,0 0,-1 0,1 0,-1 0,0 0,0 0,-1 0,1 1,-1-1,0 0,0 0,-1 0,1 1,-1-1,0 0,0 0,0 0,0 0,-1 1,-4 4,-1 0,0 0,-1 0,1-1,-2 0,1-1,-1 0,0 0,-1-1,1 0,-1-1,0 0,-1 0,1-1,-1 0,0-1,0-1,0 1,-4-1,12-1,-1 0,1 0,-1 0,1-1,-1 1,0-1,1 0,-1 0,0 0,1-1,-1 1,1-1,-1 0,1 0,-1 0,1 0,0-1,-4-1,-5-9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2" timeOffset="-62268.563">2593 2004,'2'-2,"-1"1,1-1,-1 0,1 0,-1 0,1 1,0-1,0 1,0-1,0 1,0 0,0 0,0 0,0 0,1 0,-1 1,0-1,0 0,1 1,-1 0,1-1,-1 1,0 0,1 1,0-1,0-1,338-1,-172 30,282-28,-140 0,-141-28,281 28,-141-1,-112-27,366 29,-366-29,225 27,-197-27,-1 28,-82-28,137 28,-255 0</inkml:trace>
  <inkml:trace contextRef="#ctx0" brushRef="#br2" timeOffset="-60433.498">6122 1581,'2'1,"0"1,0-1,-1 1,1-1,0 1,-1 0,1 0,-1-1,1 1,-1 0,0 0,0 1,0-1,0 0,0 0,-1 0,1 1,-1-1,1 0,-1 1,0-1,0 0,0 1,0-1,0 1,0 0,4 337,8-276,-1 41,-23-50,7-30</inkml:trace>
  <inkml:trace contextRef="#ctx0" brushRef="#br2" timeOffset="-59786.367">6432 1665,'-62'48,"-75"129,-59 46,86-116,99-91,6-3</inkml:trace>
  <inkml:trace contextRef="#ctx0" brushRef="#br2" timeOffset="-57070.646">6911 1242,'29'169,"0"47,0-254,-21 24,1 0,0 1,1 0,1 1,0 0,1 1,0 0,0 1,1 0,1 1,-1 0,2 1,-1 1,1 0,15-4,-27 10,1 0,0 0,0 1,0-1,0 1,0 0,0 0,0 0,0 1,0 0,0-1,0 1,-1 0,1 1,0-1,-1 1,1 0,-1 0,1 0,-1 0,0 0,0 1,0-1,0 1,0 0,0 0,-1 0,0 0,1 1,-1-1,0 1,-1-1,1 1,-1-1,1 1,-1 1,2 3,-1-1,0 1,0 0,-1 0,0 0,0 0,-1 0,0 0,0 0,-1-1,0 1,0 0,-1 0,0 0,0-1,-1 1,0-1,-1 2,-1-2,-1 0,1 0,-1-1,-1 1,0-1,1-1,-2 1,1-1,-1 0,1-1,-1 0,-1 0,1-1,0 0,-1 0,0-1,-1 0,4-1,1 1,-1-1,1-1,-1 1,0-1,1 0,-1 0,0-1,1 0,-1 0,1 0,-1-1,1 1,-1-1,1-1,0 1,0-1,0 1,0-2,1 1,-1 0,1-1,0 0,0 0,0 0,1-1,-1 1,-8-18</inkml:trace>
  <inkml:trace contextRef="#ctx0" brushRef="#br2" timeOffset="-56687.244">7561 1524,'34'0,"25"0,2-4,-3-3,-8 1,-7 1,-11 1</inkml:trace>
  <inkml:trace contextRef="#ctx0" brushRef="#br2" timeOffset="-56014.125">8041 1214,'-1'255,"-36"-97,37-158,0 0,1 0,-1 0,1 0,-1 0,1 0,-1 0,1 0,-1 0,0 0,1 0,-1 0,1 1,-1-1,0 0,1 0,-1 0,1 1,-1-1,0 0,1 0,-1 1,0-1,1 0,-1 1,0-1,0 0,1 1,-1-1,0 1,0-1,0 0,1 1,-1-1,0 1,0-1,0 0,0 1,0-1,0 1,0-1,0 1,0-1,0 1,0-1,0 0,0 1,0-1,-1 1,1-1,0 0,0 1,0-1,-1 1,1-1,0 0,0 1,-1-1,1 0,0 1,-1-1,1 0,0 0,-1 1,1-1,-1 0,1 0,0 0,-1 1,27-25,-18 15,8-6,0 1,0 1,1 0,1 1,0 1,1 0,0 1,10-2,-10 5,72-19,-89 25,1 1,-1 0,1 0,-1 1,0-1,1 1,-1-1,0 1,1-1,-1 1,0 0,0 0,0 0,0 1,0-1,0 0,0 1,0-1,0 1,-1 0,1 0,0-1,-1 1,0 0,1 0,-1 1,0-1,0 0,0 0,-1 0,1 1,0-1,-1 0,1 1,-1-1,0 1,0 5,1 0,-2 1,1-1,-1 0,-1 0,1 0,-1-1,-1 1,1 0,-1-1,-1 1,0-1,0 0,0 0,0 0,-1-1,0 0,-1 0,0 0,1 0,-2-1,1 0,-1 0,1-1,-1 0,-1 0,1 0,0-1,-1 0,0-1,0 0,-8 5,13-5,0 0,1 0,-2 0,1 0,0 0,0-1,0 0,-1 1,1-1,-1-1,1 1,-1 0,1-1,-1 1,1-1,-1 0,0-1,1 1,-1 0,1-1,-1 0,1 0,-1 0,1 0,0-1,-1 1,1-1,0 0,0 0,0 0,0 0,1 0,-1-1,1 1,-2-2,-3-16,2 0</inkml:trace>
  <inkml:trace contextRef="#ctx0" brushRef="#br2" timeOffset="-55617.901">8831 1439,'-33'29,"-12"14,2 5,8-1,16-9,10-6,12-8,5-4,6-4,6-6,4-5,3-2,1-7,1-3,1 0,-1-4,-5 0</inkml:trace>
  <inkml:trace contextRef="#ctx0" brushRef="#br2" timeOffset="-55319.919">9198 1496,'-8'9,"-1"0,0 1,1 0,0 0,0 1,1 0,0 0,1 0,0 1,1 0,1 1,-1-1,2 1,-2 12,5-22,0-1,0 0,1 1,0-1,-1 1,1-1,0 0,0 0,0 0,0 1,1-1,-1 0,0 0,1 0,-1-1,1 1,0 0,0-1,0 1,0-1,0 1,0-1,0 0,0 0,0 0,1 0,-1 0,0-1,1 1,-1-1,0 1,1-1,-1 0,2 0,85-6,-83 5,0 0,-1-1,1 1,0-1,0 0,-1 0,1-1,-1 0,0 0,0 0,0 0,0-1,-1 0,1 0,-1 0,0-1,0 1,0-1,-1 0,0 0,0 0,0-1,-1 1,1-1,-1 1,0-1,-1 0,0 0,0 1,0-1,0 0,-1 0,0 0,0 0,-1 0,0-4,-1 5,-1 1,1 0,-1 0,0 0,0 0,0 1,0-1,-1 1,1 0,-1 0,0 0,0 0,0 1,0-1,-1 1,1 0,-1 1,1-1,-1 1,1 0,-5-1,-12-2</inkml:trace>
  <inkml:trace contextRef="#ctx0" brushRef="#br2" timeOffset="-54832.292">9677 1439,'-8'-1,"0"1,0 0,0 0,0 1,0 0,0 1,0-1,0 1,1 1,-1 0,1 0,-1 0,1 1,0 0,1 0,-1 1,1 0,-1 0,1 0,-2 4,7-7,0-1,0 1,1 0,-1-1,0 1,1 0,0 0,-1-1,1 1,0 0,0 0,0 0,0-1,0 1,0 0,1 0,-1-1,1 1,-1 0,1 0,0-1,-1 1,1-1,0 1,0-1,0 1,0-1,0 1,1-1,-1 0,0 0,1 1,-1-1,1 0,-1 0,63 32,-50-27,-14-6,62 36,-60-35,-1 0,0 0,0 0,0 0,0 1,0-1,0 0,0 1,0-1,-1 1,1-1,0 0,-1 1,1 0,-1-1,0 1,0-1,1 1,-1-1,0 1,0 0,0-1,-1 1,1-1,0 1,0 0,-1-1,1 1,-1-1,0 1,1-1,-1 0,0 1,0-1,0 0,0 1,0-1,0 0,0 0,0 0,-2 1,-6 6,-2-1,1-1,-1 1,0-1,0-1,-1 0,0-1,0 0,0-1,0 0,0-1,0 0,-1-1,1-1,-9 0,-4 1</inkml:trace>
  <inkml:trace contextRef="#ctx0" brushRef="#br2" timeOffset="-54401.093">10243 1242,'-34'43,"2"1,2 2,2 1,2 1,1 5,23-49,0 0,0 0,0 0,0 1,1-1,0 0,0 1,0 0,0-1,1 1,-1-1,1 1,1 0,-1-1,1 1,-1-1,1 1,1-1,-1 1,0-1,1 1,0-1,0 0,1 0,-1 0,1 0,-1-1,1 1,1-1,-1 1,0-1,1 0,-1 0,1-1,0 1,0-1,0 0,0 0,4 1,3 1,0-1,0 0,0-1,1 0,-1-1,1-1,0 1,-1-2,1 0,-1 0,1-1,-1 0,0-1,0 0,0-1,0 0,0-1,-1 0,0-1,0 0,0-1,-1 1,0-2,0 1,-1-2,0 1,-1-1,1 0,-2 0,1-1,-1 0,-1 0,0 5,-1 1,0-1,0 0,-1 0,1 0,-1 0,0-1,-1 1,1-1,-1 0,0 0,0 0,-1 0,0 0,0 0,-1 0,1-1,-1 1,0 0,-1 0,0 0,0 0,0 0,-1 0,1 0,-2 0,1 0,0 0,-1 1,0-1,-1 1,0-1,-2 1,1 1,-1 0,0 0,0 1,0 0,-1 0,1 1,-1-1,0 1,0 1,1-1,-1 1,0 0,0 1,-3 0,-16-1</inkml:trace>
  <inkml:trace contextRef="#ctx0" brushRef="#br2" timeOffset="-54103.749">10016 1524,'50'-13,"1"2,0 2,0 2,23 1,-67 6,0 1,0-1,-1 1,1 0,0 1,0-1,0 1,-1 1,1-1,-1 1,0 1,1-1,-2 1,1 0,0 0,-1 0,0 1,0 0,0 0,0 0,0 0,0 0,0-1,1 0,0 0,0 0,0-1,0 0,0 0,1 0,-1-1,1 0,0 0,-1-1,1 0,0 0,0-1,0 1,0-1,0-1,0 0,0 0,-1 0,1-1,0 1,-1-2,2 0,11-4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58,'168'-12,"33"-23,-70 25,-120 14,-5 2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30,'14'0,"20"0,8 0,3-5,-3-1,-3 0,-3 1,-4 1,-1 2,-2 1,-1 1,-6 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1,'-8'10,"1"2,0-1,1 1,1 0,-1 0,2 1,0 0,0 0,1 0,1 0,0 0,1 0,1 1,0-1,1 6,-1 98,-10 113,-8 7,18-235,-1-2,1 1,0 0,-1 0,1 0,0 0,0 0,0 0,0 0,0-1,0 1,0 0,0 0,0 0,0 0,1 0,-1 0,0-1,1 1,-1 0,0 0,1 0,-1-1,1 1,-1 0,1 0,0-1,-1 1,1 0,0-1,-1 1,1-1,0 1,0-1,0 0,-1 1,2-1,4-4</inkml:trace>
  <inkml:trace contextRef="#ctx0" brushRef="#br0" timeOffset="260.791">314 508,'38'0,"28"-5,7-1,-5 0,-8 1,-10 1,-8-3,-7 0,-5 0,-2 2,-6 2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4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368 113,'-13'-1,"-1"0,1 1,0 1,-1 0,1 0,0 2,0 0,0 0,0 1,1 0,-1 1,1 1,0 0,1 1,0 0,0 0,0 1,1 1,0 0,0 0,1 1,1 0,0 1,0 0,1 0,0 0,1 1,0 0,-1 7,-2-2,2 0,0 0,2 1,0 0,0 1,2-1,0 1,1 0,1-1,1 1,1 0,2 13,-2-28,0-1,0 1,1-1,-1 1,1-1,0 0,0 0,0 0,1 0,-1-1,0 1,1 0,0-1,0 0,0 1,0-1,0 0,0-1,0 1,0-1,1 1,-1-1,1 0,-1 0,1 0,0-1,-1 1,1-1,0 0,-1 0,1 0,-1-1,1 1,0-1,-1 0,1 0,21-5</inkml:trace>
  <inkml:trace contextRef="#ctx0" brushRef="#br0" timeOffset="350.51">706 170,'-20'19,"0"1,1 1,2 0,0 1,1 2,1-1,2 2,0 0,-9 26,21-48,0 0,0 0,1 0,-1 0,1 0,0 0,0 0,0 0,0 1,0-1,1 0,-1 0,1 0,0 0,0 0,0 0,0 0,0 0,1-1,0 1,-1 0,1-1,0 1,0-1,0 0,1 1,-1-1,0 0,1 0,0-1,-1 1,1 0,0-1,0 0,0 0,0 0,0 0,0 0,0 0,0-1,0 1,0-1,0 0,0 0,1 0,-1-1,16-1,0-1,0-1,0 0,0-2,-1 0,0-1,0-1,-1-1,0 0,0-1,-1-1,-1-1,1 0,-2-1,0 0,6-9,-5 9,-1 0,0-2,-1 1,0-1,-1-1,-1-1,-1 1,0-1,2-8,-12 23,1-1,0 1,-1-1,0 1,1-1,-1 1,0-1,0 0,-1 1,1-1,0 1,-1-1,0 1,1 0,-1-1,0 1,0-1,-1 1,1 0,0 0,-1 0,1 0,-1 0,0 0,1 0,-1 0,0 1,0-1,0 1,0-1,-1 1,1 0,0 0,-2-1,-86-18,75 21,0 1,1 0,-1 1,1 1,0 0,0 1,0 0,1 1,-10 6,-3 4</inkml:trace>
  <inkml:trace contextRef="#ctx0" brushRef="#br0" timeOffset="868.818">1525 29,'-22'3,"-1"2,1 0,0 1,1 1,-1 2,2 0,-1 1,1 0,1 2,-5 4,22-15,-1 1,0-1,0 1,1 0,-1 0,1 0,0 1,-1-1,1 0,0 1,1 0,-1-1,0 1,1 0,-1 0,1 0,0 0,0 0,0 0,0 0,1 0,-1 0,1 1,0-1,0 0,0 0,0 1,0-1,1 0,0 0,-1 0,1 0,0 0,1 0,-1 0,0 0,1 0,0 0,0-1,0 1,0-1,0 1,0-1,0 0,1 1,138 60,-139-62,-1 1,1-1,-1 1,0-1,0 1,1 0,-1 0,0 0,-1 0,1 0,0 0,-1 0,1 0,-1 0,1 0,-1 0,0 0,0 0,0 0,0 0,0 0,0 1,-1-1,1 0,-1 0,0 0,1 0,-1 0,0 0,0-1,0 1,0 0,-1 0,1-1,0 1,-1 0,1-1,-1 0,1 1,-3 0,-72 52,56-45,-1-1,0-1,0-1,0-1,-1-1,0-1,-8 0,3 2,2 1</inkml:trace>
  <inkml:trace contextRef="#ctx0" brushRef="#br0" timeOffset="1282.543">2061 0,'-19'11,"-10"4,1 0,0 3,1 0,1 1,1 2,1 0,1 2,-6 9,25-27,0 1,0 0,0 0,1 0,0 0,0 0,0 1,1 0,0-1,0 1,1 0,0 0,0 0,1 0,0 0,0 0,0 0,1 0,0 0,0 0,1 0,0 0,0-1,1 1,0-1,0 0,0 1,1-1,0-1,0 1,0 0,1-1,0 0,0 0,0-1,1 1,-1-1,1 0,0-1,0 1,5 1,1-2,1 1,0-2,0 0,0 0,0-1,0-1,0 0,0-1,0 0,0-1,0 0,0-1,0-1,-1 0,0-1,0 0,0-1,0 0,-1-1,10-7,-6 4,-1 0,-1 0,1-1,-2-1,0 0,0-1,-1 0,-1 0,0-1,-1-1,0 0,-1 0,-1-1,0 1,-2-2,1 1,1-14,-7 26,-1-1,1 1,-1-1,0 1,0-1,0 1,-1 0,0-1,0 1,0 0,0 0,0 0,-1 0,0 1,0-1,0 1,0-1,0 1,-1 0,1 1,-1-1,0 0,0 1,0 0,0 0,0 0,0 0,-1 1,1 0,-1 0,1 0,-1 0,-2 1,-7-3,0 2,0 0,0 0,0 2,0-1,0 2,1 0,-1 0,0 2,-6 1,-7 7</inkml:trace>
  <inkml:trace contextRef="#ctx0" brushRef="#br0" timeOffset="1575.543">1694 310,'395'-78,"-386"77,-5-1,-1 1,1 0,-1 0,1 0,0 0,-1 0,1 1,0 0,0-1,-1 2,1-1,0 0,-1 1,1-1,0 1,-1 0,1 0,-1 1,1-1,-1 1,1 0,-1 0,0 0,0 0,0 0,0 1,-1-1,1 1,0 0,0 1,-2-2,1 4,0 1,1-1,0 0,0 0,0 0,1-1,0 1,0-1,1 0,-1 0,1 0,0-1,0 1,0-1,1-1,0 1,0-1,0 0,0 0,0 0,0-1,4 1,2-1,1-1,0 0,0 0,0-1,0-1,0 0,0-1,0 0,-1-1,1-1,0 0,6-2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0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151 447,'114'395,"-68"-166,-31-151,-8-60</inkml:trace>
  <inkml:trace contextRef="#ctx0" brushRef="#br0" timeOffset="498.114">10 616,'-3'-13,"1"0,0 0,0 0,2-1,-1 1,2 0,0 0,0 0,1 0,1 0,0 0,1 0,1 1,-1 0,2-1,0 2,0-1,1 1,1 0,0 0,0 1,1 0,0 1,1-1,7 0,0 1,0 0,1 1,0 1,1 0,-1 2,1 0,1 1,-1 1,0 0,1 2,-1 0,1 2,-1 0,2 1,-17-2,0 1,0-1,0 1,0 0,0 0,0 0,0 0,0 1,0 0,-1 0,1 0,0 0,-1 0,0 1,0-1,1 1,-2 0,1 0,0 0,0 1,-1-1,0 1,0-1,0 1,0 0,0-1,-1 1,0 0,0 0,0 0,0 1,0-1,-1 0,0 0,0 0,0 0,0 0,-1 0,0 1,0-1,0 2,-7 20,-1 0,-1-1,-2 0,0-1,-1 0,-1-1,-2-1,-9 11,-19 31,28-40,8-14,1 0,0 0,1 1,0 0,0 0,1 0,1 1,0-1,0 1,-1 10,6-19,-1 1,0-1,1 0,0 0,0 0,0 1,0-1,0 0,0 0,1-1,0 1,-1 0,1 0,0-1,0 1,1-1,-1 0,0 1,1-1,-1 0,1 0,0-1,0 1,0-1,0 1,0-1,0 0,0 0,0 0,0 0,99 12,63-15,-161 2,0 0,0 0,0 0,0 1,0-1,0 1,0 0,0 0,0 1,0-1,0 1,0 0,-1 0,1 0,-1 0,0 1,1 0,-1-1,0 1,0 0,-1 0,1 1,-1-1,1 0,-1 1,0 0,-1-1,1 1,-1 0,1 0,-1 0,0 0,0 0,-1 0,1 0,-1 0,0 5,-5 3,0 1,-1-1,0 0,-1-1,0 1,-1-1,0-1,0 0,-2 0,1 0,-11 7,6-3,-4 2,0-2,-1 0,0-2,-1 0,0 0,-1-2,-1-1,1-1,-16 4,36-11,-1 0,0-1,1 1,-1 0,0-1,0 0,1 1,-1-1,0 0,0 0,1 1,-1-2,0 1,0 0,0 0,1 0,-1-1,0 1,0-1,1 1,-1-1,0 0,1 0,-1 0,1 0,-1 0,1 0,0 0,-2-2,2-6</inkml:trace>
  <inkml:trace contextRef="#ctx0" brushRef="#br0" timeOffset="1200.762">969 983,'3'3,"1"0,0 0,0 0,0 0,0-1,0 1,1-1,-1 0,1 0,-1-1,1 1,0-1,0 0,-1-1,1 1,0-1,0 0,0 0,0 0,0-1,-1 1,1-1,0 0,0-1,-1 1,3-2,117-68,-88 47,101-48,-135 71,1 1,0 0,-1 0,1 0,0 1,0-1,-1 1,1-1,-1 1,1 0,0 0,-1 0,0 1,1-1,-1 0,0 1,1-1,-1 1,0 0,0 0,0 0,-1 0,1 0,0 0,-1 1,0-1,1 0,-1 1,0-1,0 1,0 0,0-1,-1 1,1-1,-1 1,0 0,0 0,1-1,-2 1,1 0,0-1,-1 1,1 0,-1-1,0 2,9 42,-6-42,0 0,0 0,0 0,0-1,0 1,1-1,0 1,-1-1,1 0,1 0,-1 0,0-1,1 1,-1-1,1 0,0 0,0 0,-1 0,1-1,1 1,-1-1,0 0,0 0,0-1,0 1,1-1,-1 0,0 0,1-1,-1 1,0-1,0 0,0 0,0 0,0 0,0-1,0 0,0 0,0 0,-1 0,1 0,-1-1,1 0,-1 0,55-40,-2-3,-2-2,-3-3,-2-1,13-22,-40 46,-2 0,-1-2,-2-1,0 0,-2-1,-2 0,-1-1,-1-1,-2 0,-2 0,4-32,-7 34,-2 0,-1 1,-1-1,-2 0,-5-30,7 60,0 0,0 0,0-1,-1 1,1 0,0 0,-1-1,0 1,1 0,-1 0,0 0,0 0,0 0,-1 0,1 0,0 0,-1 1,1-1,-1 0,0 1,1-1,-1 1,0 0,0-1,0 1,0 0,0 0,0 0,0 1,0-1,-1 0,1 1,0-1,0 1,-1 0,1 0,0 0,0 0,-1 0,1 0,0 1,0-1,-1 1,1-1,0 1,0 0,-1 1,-7 8,1 0,0 1,0 0,1 1,1 0,0 0,1 1,0-1,1 1,0 1,1-1,1 1,0 0,0-1,2 1,0 0,0 0,2 0,-1 0,2 1,-4 15,1 1,2-1,1 1,1-1,1 0,2 0,2 0,0-1,2 0,1-1,8 14,101 147,-120-188,0-1,-1 1,1-1,0 0,0 1,-1-1,1 1,0-1,-1 0,1 1,-1-1,1 0,0 0,-1 1,1-1,-1 0,1 0,-1 0,1 1,-1-1,1 0,-1 0,1 0,-1 0,1 0,-1 0,1 0,-1 0,1 0,-1 0,1 0,-1 0,1 0,0-1,-1 1,1 0,-1 0,1-1,-1 1,1 0,0 0,-1-1,1 1,-1 0,1-1,0 1,-1 0,1-1,0 1,0-1,-1 1,1-1,0 1,0-1,0 1,0 0,-1-1,1 1,0-1,0 1,0-1,0 1,0-1,0 1,0-1,0 1,1-1,-4-1,-13-11</inkml:trace>
  <inkml:trace contextRef="#ctx0" brushRef="#br0" timeOffset="1453.271">1675 503,'38'-15,"37"-4,16-4,1 2,-6 5,-7 0,-7 2,-7 5,-5-2,-7 1,-9 3,-11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2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4,'-30'-2,"0"0,0 2,-1 2,1 0,1 2,-1 2,0 0,1 2,-6 4,26-10,0 1,0 1,0 0,0 0,1 0,0 1,0 1,0-1,1 1,-1 1,1-1,1 1,-1 1,1-1,1 1,-1 0,1 0,1 0,-1 1,2 0,-1 0,1 0,0 0,1 0,0 1,1-1,0 1,0-1,1 1,0 0,0-1,2 1,-1-1,1 1,1 2,0-7,0 1,0-1,0 1,1-1,0 0,0 0,0-1,1 1,0-1,0 0,0 0,0-1,0 0,1 1,0-2,-1 1,1-1,0 0,0 0,0 0,1-1,-1 0,0 0,1-1,-1 0,4 0,164-27,-135 17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32,'-27'22,"1"1,1 2,1 0,1 2,2 1,0 0,-11 24,30-50,0 0,0 0,0 1,0-1,1 1,-1-1,1 1,0 0,0-1,0 1,0 0,0 0,0 0,1 0,0 0,-1 0,1 0,0 0,1-1,-1 1,0 0,1 0,-1 0,1 0,0 0,0 0,0-1,1 1,-1 0,1-1,-1 1,1-1,0 0,0 1,0-1,0 0,0 0,0 0,1 0,-1-1,1 1,-1-1,1 1,0-1,0 0,14 2,0-2,0 0,0 0,0-2,0 0,0-1,0-1,-1-1,1 0,-1-1,0 0,0-2,0 0,-1 0,0-2,-1 0,0 0,0-1,-1-1,0-1,-1 1,0-2,-1 0,-1 0,0-1,-1 0,4-8,-10 18,-1 0,0 0,0 0,0-1,0 1,-1 0,0-1,0 1,0-1,0 1,-1-1,1 1,-1-1,0 0,-1 1,1-1,-1 1,0-1,0 1,-1-1,1 1,-1 0,0 0,0-1,0 1,0 1,-1-1,0 0,0 0,0 1,0 0,0 0,-1 0,1 0,-1 0,0 1,0-1,0 1,0 0,0 0,-1 1,-1-1,-4-1,-1 0,1 1,-1 0,0 1,0 0,1 1,-1 0,0 1,0 0,0 1,1 0,-8 2,-7 3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1,'-17'6,"0"2,0 0,1 1,1 1,0 0,0 1,1 1,0 0,1 1,0 1,1 0,-5 8,16-20,-1 0,1 0,0 0,0 1,-1-1,2 0,-1 0,0 1,0-1,1 1,-1-1,1 1,0-1,0 1,0-1,0 1,0-1,0 1,1-1,-1 0,1 1,0-1,-1 1,1-1,0 0,1 0,-1 1,0-1,1 0,-1 0,1 0,-1-1,1 1,0 0,0 0,0-1,0 0,0 1,0-1,0 0,63 26,30 16,-92-40,0-1,-1 0,1 1,0-1,-1 1,0 0,1 0,-1 0,0 0,-1 0,1 0,0 0,-1 1,0-1,0 1,0-1,0 1,0-1,-1 1,0 0,0-1,0 1,0 0,0-1,-1 4,-3 1,1 0,-1-1,0 1,-1-1,0 0,0-1,0 1,-1-1,0 0,0 0,-1-1,0 0,1 0,-2 0,1-1,0 0,-1-1,-2 1,-4 4,-1 1,1-2,-1 1,0-2,0 0,-1-1,0 0,0-2,-9 2,1-3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0,'-33'17,"5"-6,1 2,1 0,0 2,1 1,1 1,0 1,1 1,1 1,1 1,1 0,0 3,16-16,0 0,0 1,1-1,0 1,1 0,0 0,0 0,1 0,0 0,0 0,1 0,0 0,1 0,0 0,1 0,0 0,0 0,0 0,2-1,-1 1,1-1,0 0,0 0,1 0,0-1,1 1,-1-1,2 0,-1-1,1 0,-1 0,2 0,-1-1,1 0,0 0,0-1,0 0,0 0,1-1,-1 0,1-1,0 0,0 0,8 0,-1-1,0-1,0-1,1 0,-1-1,0 0,0-2,0 0,-1-1,0 0,1-1,-2-1,1 0,-1-1,0-1,-1 0,0 0,0-2,-1 0,0 0,-1-1,4-6,-5 7,-1-1,-1 0,0 0,0-1,-1 1,-1-2,0 1,-1-1,3-10,-7 18,0 0,0 0,0 0,-1 0,0 0,0 0,0 0,-1 1,0-1,0 0,0 0,-1 0,0 1,0-1,0 1,-1-1,0 1,0 0,0 0,-1 0,1 1,-1-1,0 1,-1 0,1 0,-8-3,0 2,-1-1,1 2,-1-1,0 2,0 0,-1 0,1 1,0 1,-1 0,1 1,-1 1,1 0,0 0,-1 2,1 0,0 0,0 1,1 0,-1 1,1 1,-2 1,-4-1,1 0,0 2,0 0,1 0,0 2,0 0,1 0,0 2,1 0,1 1,0 0,0 1,1 0,1 1,1 0,-3 6,12-19,0 0,0 0,0 0,0 1,0-1,1 0,-1 1,1-1,0 0,-1 1,1-1,0 0,1 1,-1-1,0 1,1-1,-1 0,1 0,0 1,-1-1,1 0,0 0,1 0,-1 0,0 0,0 0,1 0,0 0,-1 0,1-1,0 1,0 0,-1-1,1 0,0 1,1-1,-1 0,0 0,0 0,0-1,1 1,-1 0,2 0,108 6,-76-13,0-1,0-1,-1-2,-1-2,0-1,0-2,-31 14,0-1,-1 0,1 1,1 0,-1 0,0 0,0 0,0 0,0 1,1-1,-1 1,0 0,1 0,-1 0,0 0,1 1,-1-1,0 1,0 0,0 0,0 0,0 0,0 1,0-1,0 1,0 0,0 0,-1 0,3 2,3 2,0 1,0-1,1 0,0-1,0 0,0-1,0 0,1 0,0-1,0 0,0 0,0-2,0 1,1-1,-1 0,7-1,11 0,-3-1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29,'313'0,"-116"-29,-142 33,-63 8,-5-6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12,'15'5,"23"2,10-1,3-1,-4-2,-5 0,-4-2,-4-1,-3-5,-2-1,-1-1,-1 2,0 1,-4-3,-7-1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0 167,'13'-17,"0"-1,0 2,2 0,0 0,1 2,0 0,1 0,0 2,16-9,-28 19,-1 1,0-1,0 1,1 0,-1 0,1 1,-1-1,1 1,-1 0,1 0,-1 1,1-1,-1 1,1 0,-1 0,0 1,1-1,-1 1,0 0,0 0,0 0,0 0,-1 1,1 0,-1 0,1 0,-1 0,0 0,0 1,0-1,1 4,3 1,-1 0,1-1,1 0,-1 0,1-1,0 0,1 0,-1 0,1-1,0-1,1 0,-1 0,1-1,0 0,0 0,9 0,-3-1,1 0,-1-2,1 0,0-1,-1 0,1-2,-1 0,1-1,-1 0,0-1,31-34,-36 27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1,'10'5,"2"1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0,'24'0,"13"0,0 0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537 193,'-17'0,"0"1,0 1,0 1,0 0,1 1,-1 0,1 2,0 0,0 0,1 2,0 0,0 0,1 2,-5 4,13-8,-1 1,1 0,1 0,0 0,0 1,0 0,1 0,0 0,0 1,1 0,0-1,1 1,-1 0,2 0,0 0,0 0,0 0,1 1,0-1,1 0,0 0,1 0,0 0,0 0,1 0,0-1,0 1,1-1,0 0,1 0,0 0,3 4,0-6,0-1,1 0,0-1,0 0,0 0,0-1,0 0,1-1,0 0,-1 0,1-1,0 0,0-1,-1 0,1 0,0-1,0 0,-1-1,1 0,0-1,-1 0,0-1,9-4,0 0,0-2,-1 0,0-1,-1-1,0 0,-1-2,0 1,9-13,-18 20,-1-1,0 1,0-1,-1 0,0-1,0 1,0-1,-1 1,0-1,-1 0,0 0,0-1,-1 1,0 0,0 0,-1-1,0 1,0 0,-1-1,0 1,-1 0,0-3,-1 4,-1 0,0 0,0 1,0-1,-1 1,0 0,0 0,0 1,-1 0,0 0,0 0,0 0,-1 1,0 0,1 0,-1 1,-1 0,1 0,0 1,-1 0,1 0,-2 1,-16-5</inkml:trace>
  <inkml:trace contextRef="#ctx0" brushRef="#br0" timeOffset="319.472">170 476,'19'-10,"8"-5,0 2,0 1,1 0,0 3,1 0,0 2,16-2,-39 8,0 1,0 0,0 0,0 1,0 0,0 0,0 0,0 1,-1 0,1 0,-1 0,1 1,-1-1,0 2,1-1,-2 0,1 1,0 0,-1 0,0 0,1 1,0 2,1-2,0 0,0 0,0-1,1 0,-1 0,1-1,0 1,0-2,0 1,1-1,-1 0,1 0,-1-1,1 0,-1 0,1-1,0 0,-1 0,1-1,0 0,-1 0,1-1,-1 0,0 0,1-1,-1 0,-1 0,1-1,2-1,5-7</inkml:trace>
  <inkml:trace contextRef="#ctx0" brushRef="#br0" timeOffset="768.363">904 24,'14'-5,"1"0,0 1,0 1,0 0,0 2,0-1,0 2,1 0,-1 1,0 0,10 3,-24-2,1 0,-1 0,0 0,1 0,-1 0,0 1,-1-1,1 0,0 0,-1 1,1-1,-1 1,0-1,1 0,-1 1,-1-1,1 1,0-1,0 1,-1-1,1 0,-1 1,0-1,0 0,0 0,0 1,0-1,0 0,-1 0,1 0,-1 0,1-1,-1 1,0 0,0-1,0 1,0-1,-1 1,0 2,1-1,-39 68,40-69,0 0,1-1,-1 1,1 0,0-1,0 1,-1 0,1-1,0 1,0 0,1-1,-1 1,0 0,1-1,-1 1,1 0,-1-1,1 1,0-1,-1 1,1-1,0 1,0-1,0 1,0-1,0 0,1 0,-1 0,0 1,1-1,-1 0,0-1,1 1,-1 0,1 0,0-1,-1 1,1-1,-1 1,1-1,0 1,-1-1,1 0,1 0,228-1,-175 1,-31 0</inkml:trace>
  <inkml:trace contextRef="#ctx0" brushRef="#br0" timeOffset="1116.59">0 786,'44'-5,"42"-1,17-5,0 0,-8-4,-10 2,-15 2,-10 3,-10 4,-4-4,-5 1,-5 1,-3 2,-3 1,-2 2,-1 0,-4 6,-7 1</inkml:trace>
  <inkml:trace contextRef="#ctx0" brushRef="#br0" timeOffset="1735.788">424 956,'66'-26,"71"-15,-138 41,0 1,0-1,0 1,0 0,1 0,-1 0,0-1,0 1,1 0,-1 0,1 0,-1 0,1 0,-1 0,1 0,0 0,-1 0,1 0,0 0,0 0,0 1,0-1,0 0,0 0,0 0,0 0,0 0,1 0,-1 0,0 0,1 0,-1 0,1 0,-1 0,1 0,-1 0,1 0,0 0,-1 0,1-1,0 1,0 0,0 0,-1-1,1 1,0-1,0 1,0-1,0 1,0-1,0 1,0-1,0 0,0 0,1 1,-1-1,0 0,0 0,0 0,0 0,0 0,0-1,0 1,0 0,0 0,0-1,0 1,0 0,1-1,-95 79,80-71,1 1,1 1,-1 0,1 0,1 1,0 0,0 1,1 0,1 1,-4 6,10-16,1 0,0 0,0 0,0 0,0 0,0 0,1 0,-1 0,1 0,-1 0,1 0,0 0,0 1,0-1,0 0,0 0,0 0,0 0,1 1,-1-1,1 0,0 0,0 0,-1 0,1 0,1 0,-1 0,0-1,0 1,1 0,-1-1,1 1,-1-1,1 1,-1-1,1 0,0 1,0-1,0 0,0 0,0 0,1 0,93 6,-68-12,1-2,-2 0,1-2,-1-2,26-12,-35 13</inkml:trace>
  <inkml:trace contextRef="#ctx0" brushRef="#br0" timeOffset="2365.57">1101 786,'-10'5,"-2"6,0 6,2 6,3 2,2 3,3 1,1 1,6-6,2-1,4-5,1-5</inkml:trace>
  <inkml:trace contextRef="#ctx0" brushRef="#br0" timeOffset="3323.865">1610 730,'38'-10,"23"-3,5 1,-4 2,-7-1,-8 0,-8 3,-10 2</inkml:trace>
  <inkml:trace contextRef="#ctx0" brushRef="#br0" timeOffset="3568.025">1864 447,'-19'39,"-7"26,2 8,4-5,6-8,10-14,6-11,7-11,2-10</inkml:trace>
  <inkml:trace contextRef="#ctx0" brushRef="#br0" timeOffset="2632.647">1243 1210,'-19'28,"-12"11,0-3</inkml:trace>
  <inkml:trace contextRef="#ctx0" brushRef="#br0" timeOffset="2884.281">1073 1238,'24'14,"13"5,5 0,-1-4,-6 0,-5-2,-3-4,-5-3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1,'0'9,"-5"28,-1 17,0 3,1 3,-3-5,-1-7,2-1,2-5,1-4,2-4,1-3,1-2,0-1,0-1,1 1,-1-1,0-4</inkml:trace>
  <inkml:trace contextRef="#ctx0" brushRef="#br0" timeOffset="252.151">256 423,'29'-5,"24"-1,8 0,-2 1,-6 2,-8 1,-10 0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32,'0'-4,"-1"4,1 0,-1-1,1 1,-1-1,1 1,-1-1,1 1,0-1,-1 0,1 1,0-1,-1 1,1-1,0 0,0 1,0-1,-1 0,1 1,0-1,0 0,0 1,0-1,0 0,0 1,1-1,-1 0,0 1,0-1,0 0,1 1,-1-1,0 1,0-1,1 0,-1 1,1-1,-1 1,0-1,1 1,-1-1,1 1,-1 0,1-1,0 1,-1-1,1 1,-1 0,1 0,0-1,-1 1,1 0,0 0,-1 0,1 0,0 0,-1-1,1 1,0 0,0 1,3 8,-1 1,0 0,0 0,-1 0,0 1,-1-1,0 0,-1 1,0-1,0 1,-1 0,1 12,10 229,8-27,-18-212,1 1,0-1,1 1,0-1,1 1,0-1,1 0,1 0,4 9,-7-21,1 1,-1 0,0-1,1 1,-1-1,1 0,0 0,-1 0,1 0,0-1,0 1,-1 0,1-1,0 0,0 0,0 0,0 0,-1 0,1-1,0 1,0-1,0 0,-1 0,1 0,-1 0,1 0,0 0,-1-1,0 1,1-1,-1 0,0 0,0 0,0 0,0 0,0 0,-1 0,1-1,9-5,356-242,-367 249,0 0,1 0,-1 1,1-1,0 0,-1 1,1-1,-1 1,1-1,0 1,0-1,-1 1,1-1,0 1,0 0,0-1,-1 1,1 0,0 0,0-1,0 1,0 0,0 0,-1 0,1 0,0 0,0 0,0 1,0-1,0 0,-1 0,1 1,0-1,0 0,0 1,-1-1,1 1,0-1,-1 1,1-1,0 1,-1-1,1 1,-1 0,1-1,-1 1,1 0,-1 0,1-1,-1 1,0 0,1 0,-1 0,0-1,0 1,1 0,-1 0,0 0,0 0,0 0,0-1,0 1,0 0,-1 0,1 0,0 0,0 0,-1 0,-1 89,0-69,1-1,1 0,0 0,2 0,0 0,5 15,29 99,-35-132,0-1,-1 1,1 0,0-1,0 1,0 0,0-1,1 0,-1 1,0-1,1 0,-1 1,0-1,1 0,0 0,-1 0,1 0,0 0,-1-1,1 1,0-1,0 1,-1-1,1 1,0-1,0 0,0 0,0 0,0 0,-1 0,1 0,0-1,0 1,0 0,0-1,-1 0,1 1,1-2,12-6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88,'38'-5,"28"-6,6-2,2-2,-8 0,-10 3,-10 4,-7 3,-7 2,-3 2,-1 1,-2 1,0 0,-4-1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0 445,'24'-10,"23"-3,12 1,1-2,-4 0,-8 4,-2 3,-4 3,-4 1,-4 3,-3-5,-2-1,-1 0,0 2,-1 1,0 1,-4 1</inkml:trace>
  <inkml:trace contextRef="#ctx0" brushRef="#br0" timeOffset="838.25">170 219,'-2'-7,"1"0,1 1,-1-1,1 1,1-1,-1 0,1 1,0-1,0 1,1-1,0 1,0-1,0 1,1 0,0 0,0 0,1 1,0-1,0 1,0 0,0 0,1 0,0 0,7-5,1 1,0 0,1 1,-1 0,2 1,-1 1,1 0,9-2,-17 8,-1-1,0 1,0 0,0 0,1 1,-1 0,0 0,0 0,0 1,0 0,0 0,0 0,-1 1,1 0,-1 0,0 1,0-1,0 1,0 0,0 0,-1 1,0-1,0 1,0 0,-1 0,1 1,0 2,2-1,0 1,0-1,0 0,1 0,0-1,0 0,1 0,0 0,0-1,0-1,1 1,6 1,1-3,1 0,-1-2,1 0,0-1,-1 0,1-2,0 0,-1 0,0-2,1 0,4-3,-1 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0 610,'7'7,"0"0,0 0,0-1,1 0,0-1,0 0,0 0,1-1,-1 1,1-2,0 0,0 0,1 0,-1-1,1-1,-1 1,1-1,-1-1,1 0,-1-1,1 1,0-2,-1 1,0-1,1-1,-1 0,0 0,0-1,-1 0,1 0,-1-1,0 0,6-5,16-17,0-1,-2-1,-2-2,0 0,4-11,69-109,-74 108,2 1,1 1,2 1,2 2,19-16,-48 51,-1-1,1 1,0 0,0 0,0 1,0-1,1 1,-1-1,1 1,-1 0,1 0,0 0,0 1,0 0,0-1,0 1,0 1,0-1,0 1,0-1,0 1,1 0,-1 1,0-1,0 1,0-1,0 1,0 1,0-1,0 0,0 1,0 0,-1 0,1 0,1 2,4 8,-2 1,1 0,-2 0,0 1,0 0,-1 0,-1 0,-1 1,0-1,0 1,-2 0,0 0,0 0,-2 1,1 7,-2-1,0 0,-2 1,0-1,-1 0,-2-1,0 0,-1 0,-1 0,-1-1,-1 0,-1-1,0 0,-2-1,0-1,-1 0,0 0,-4 0,-9 4,-2-1,0-1,-1-1,-1-2,0-1,-1-2,-1-1,-27 5,60-16,-1 1,0-1,1 0,-1 0,0 0,0 0,0-1,0 1,0 0,0-1,0 1,0-1,0 0,0 1,0-1,0 0,0 0,0-1,0 1,0 0,0-1,0 1,0-1,0 1,0-1,1 0,-1 0,0 0,0 0,1 0,-1-1,0 1,1 0,-1-1,1 1,0-1,0 1,-1-1,1 0,0 1,0-1,0 0,1 0,-1 0,0 0,1 0,-1 0,5-13</inkml:trace>
  <inkml:trace contextRef="#ctx0" brushRef="#br0" timeOffset="329.949">1242 271,'-6'23,"-1"2,0 0,1 1,2 0,0 0,2 0,1 0,1 1,3 19,-2-41,0 0,1 0,0-1,-1 1,1-1,1 1,-1-1,1 0,-1 0,1 0,0 0,1 0,-1 0,1-1,0 0,-1 0,1 0,1 0,-1 0,0-1,1 0,-1 0,1 0,0-1,-1 1,1-1,0 0,0 0,0-1,0 0,0 0,0 0,0 0,0-1,0 1,-1-1,1-1,0 1,0-1,-1 0,1 0,-1 0,4-2,13-8,-2-1,0-1,0-1,-2 0,0-1,0-1,-2 0,0-1,-1-1,3-6,-13 20,0 1,0-1,0 1,-1-1,0-1,0 1,0 0,-1-1,0 1,0-1,0 0,-1 1,0-1,0 0,0 0,-1 0,1 0,-2 0,1 0,-1 0,1 0,-2 0,1 0,-1 1,0-1,0 0,0 1,-1 0,0-1,0 1,0 0,-1 0,1 1,-1-1,0 1,-1 0,1 0,-1 0,0 0,0 1,0 0,0 0,-4-1,-72-1,61 12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15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372 394,'1'-3,"-1"-1,0 1,0 0,-1 0,1-1,0 1,-1 0,0 0,0-1,0 1,0 0,-1 0,1 0,-1 0,1 1,-1-1,0 0,0 1,0-1,-1 1,1 0,-1 0,1 0,-1 0,0 0,1 0,-1 1,0-1,0 1,0 0,-1 0,1 0,0 0,0 0,0 1,-1 0,1-1,0 1,-3 1,-7 0,1 2,-1-1,1 2,0-1,0 2,0 0,1 0,-1 1,1 0,1 1,-1 1,1-1,0 2,1-1,0 1,0 1,1-1,0 1,1 1,0 0,-1 3,-2 4,1 1,0 0,2 0,0 1,1 0,1 0,1 0,1 1,1 0,0-1,2 1,0 0,4 19,-4-35,1 1,0-1,0 0,1 1,0-1,-1 0,2 0,-1 0,1 0,0 0,0-1,0 1,0-1,1 0,0 0,0 0,0 0,0-1,1 1,-1-1,1 0,0-1,0 1,0-1,0 0,0 0,0-1,1 1,-1-1,1 0,-1-1,1 1,-1-1,1 0,3-1,20 1,0-2,0-1,0-1,-1-1,1-2,-1-1,-1-1,0-1,0-1,-1-2,0-1,-1-1,13-10,-27 18,0-1,-1 0,1-1,-2 0,1-1,-1 0,-1 0,0-1,0 0,-1-1,-1 1,0-1,0-1,-1 1,-1-1,0 0,-1 0,0 0,-1 0,1-14,-2 21,0 0,-1 0,0 0,0-1,0 1,0 0,-1 0,0 0,-1 0,1 0,-1 0,0 0,-1 0,1 1,-1-1,0 1,0-1,-1 1,0 0,0 1,0-1,0 1,-1-1,0 1,0 1,-3-3,-4-1,-1 1,1 0,-1 1,0 0,-1 1,1 1,-1 0,0 1,0 0,0 1,0 1,0 0,0 1,0 0,0 1,1 1,-1 0,1 1,-4 2,-11 4</inkml:trace>
  <inkml:trace contextRef="#ctx0" brushRef="#br0" timeOffset="570.08">5 564,'8'-2,"-1"1,0-1,0 1,0-2,0 1,0-1,0 0,0-1,-1 0,0 0,0 0,4-4,50-26,-56 32,0 1,0 0,0 0,0 0,1 0,-1 1,0-1,0 1,1 0,-1 1,0-1,0 1,1-1,-1 1,0 1,0-1,0 0,0 1,0 0,-1 0,1 0,0 0,-1 1,0 0,1-1,-1 1,0 0,-1 0,1 1,0-1,-1 1,0-1,0 1,0 0,0 0,3 6,0-1,0 0,1 0,0 0,1-1,0 0,0-1,1 1,-1-1,2-1,-1 1,1-1,0-1,0 0,0 0,1-1,0 0,0 0,0-1,8 1,11-1,0-2,0-1,0-1,0-1,23-5,-1-11,-33 7</inkml:trace>
  <inkml:trace contextRef="#ctx0" brushRef="#br0" timeOffset="1117.842">909 84,'8'-9,"1"1,1 0,-1 1,1 0,0 1,1 0,-1 0,1 1,1 1,-1 0,0 0,1 1,0 0,5 1,-15 1,0 1,0 0,0 0,0 0,0 0,0 0,0 0,0 0,-1 0,1 1,0-1,0 1,0 0,0 0,-1-1,1 1,0 0,0 0,-1 0,1 1,-1-1,1 0,-1 1,0-1,1 1,-1-1,0 1,0 0,0-1,0 1,-1 0,1 0,0-1,-1 1,1 0,-1 0,1 0,-1 0,0 0,0 0,0 0,0 0,0 0,-1 0,1 0,0 0,-1-1,1 1,-1 0,0 0,0 0,0-1,0 1,0 0,0 0,-54 78,47-72,0 1,1 0,1 0,-1 1,2 0,-1 0,1 0,1 1,-1 3,4-13,1 1,-1 0,1 0,-1 0,1-1,0 1,0 0,0 0,0 0,0 0,1 0,-1-1,0 1,1 0,0 0,-1 0,1-1,0 1,0 0,0-1,0 1,0-1,0 1,0-1,0 0,1 1,-1-1,1 0,-1 0,1 0,-1 0,1 0,0 0,-1 0,1-1,0 1,0 0,-1-1,1 0,1 1,80 4,-74-5,69-15,-59 8</inkml:trace>
  <inkml:trace contextRef="#ctx0" brushRef="#br0" timeOffset="1430.244">1614 84,'-218'283,"0"-48,-48-16,174-109,91-109,1 1,-1-1,0 0,0 0,0 1,1-1,-1 1,1-1,-1 1,1-1,0 0,-1 1,1-1,0 1,0 0,0-1,0 1,0-1,0 1,1-1,-1 1,0-1,1 1,-1-1,1 0,0 1,-1-1,1 0,0 1,0-1,0 0,0 0,0 0,0 0,0 0,0 0,1 1,13 5</inkml:trace>
  <inkml:trace contextRef="#ctx0" brushRef="#br0" timeOffset="2006.046">1473 648,'12'-10,"-1"1,2 1,-1 0,1 1,0 0,1 1,-1 0,1 1,1 1,5-1,-8 1,0 1,1 1,-1 0,1 1,-1 0,1 0,-1 2,1 0,-1 0,0 1,7 2,-17-4,-1 1,1 0,-1 0,1 0,-1 0,0 1,1-1,-1 0,0 0,0 1,0-1,0 1,0-1,0 1,0-1,0 1,-1 0,1-1,0 1,-1 0,0-1,1 1,-1 0,0 0,0-1,0 1,0 0,0 0,-1 0,1-1,0 1,-1 0,1-1,-1 1,0 0,1-1,-1 1,0-1,0 1,0-1,0 1,0-1,-1 0,1 1,-53 64,-2-17,42-38,0 0,1 1,0 0,1 1,0 1,1 0,0 0,2 1,-1 1,-1 4,10-18,1 0,-1 1,0-1,1 0,-1 0,1 0,0 1,-1-1,1 0,0 0,0 1,1-1,-1 0,0 0,1 1,-1-1,1 0,0 0,0 0,0 0,0 0,0 0,0 0,1 0,-1 0,0 0,1-1,0 1,-1-1,1 1,0-1,0 0,0 1,0-1,0 0,0 0,0 0,85 11,146-67,-91 25,-116 30,-3-1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3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63,'-121'314,"-36"-1,78-174,186-350,152-320,-260 530,1 1,0-1,0 1,0-1,0 0,0 1,0-1,1 1,-1-1,0 1,0-1,0 0,0 1,1-1,-1 1,0-1,1 1,-1-1,0 1,1-1,-1 1,0-1,1 1,-1 0,1-1,-1 1,1 0,-1-1,1 1,-1 0,1-1,0 1,-1 0,1 0,-1 0,1 0,-1 0,1 0,0-1,-1 1,1 1,-1-1,1 0,0 0,-1 0,1 0,-1 0,1 0,0 1,-1-1,1 0,-1 0,1 1,0-1,11 36,-12-35,16 212,-18-191,0 0,2 0,0 1,2-1,1-1,0 1,1 0,2-1,0 0,1 0,1 0,1-1,1 0,1-1,10 14,-19-31,0 0,0 0,0 0,0 0,0-1,0 1,1-1,-1 1,1-1,-1 0,1 0,-1 0,1 0,0-1,-1 1,1-1,0 1,0-1,-1 0,1 0,0 0,0 0,-1-1,1 1,0-1,-1 0,1 0,0 0,-1 0,1 0,-1 0,0-1,1 1,-1-1,0 0,0 1,1-2,70-79,-25-11,-4-1,-4-3,-4-1,0-16,-15 26,-19 75</inkml:trace>
  <inkml:trace contextRef="#ctx0" brushRef="#br0" timeOffset="362.62">1176 345,'-11'16,"0"0,1 0,1 2,0-1,2 1,0 0,0 1,2-1,-2 17,6-33,1 0,0 1,-1-1,1 1,0-1,1 1,-1-1,0 0,1 1,-1-1,1 0,0 1,0-1,0 0,0 0,0 1,0-1,1 0,-1 0,1 0,-1-1,1 1,0 0,-1 0,1-1,0 0,0 1,0-1,1 0,-1 0,0 0,0 0,1 0,-1 0,0-1,1 1,-1-1,3 1,1-1,1 0,-1 0,1 0,-1-1,1 0,-1 0,0 0,1-1,-1 0,0 0,0-1,0 0,-1 0,4-2,-2 1,0 0,1-1,-2 0,1 0,-1-1,0 0,0 0,0-1,-1 1,0-1,0 0,-1 0,0-1,0 0,0 1,-1-1,-1 0,1-1,-1 1,-1 0,1-1,-2 1,1-1,-1 1,0-1,-1 1,0-3,-1 7,-1-1,1 1,-1 0,0 1,0-1,0 0,-1 1,1 0,-1 0,0 0,0 0,0 1,0-1,0 1,-1 0,1 0,0 1,-1-1,0 1,1 0,-1 0,0 0,0 1,1 0,-1 0,0 0,0 1,0-1,1 1,-1 0,0 0,1 1,-22 4</inkml:trace>
  <inkml:trace contextRef="#ctx0" brushRef="#br0" timeOffset="877.384">1543 430,'-1'5,"0"-1,1 1,-1-1,1 1,0 0,0-1,1 1,-1 0,1-1,0 1,0-1,1 1,0-1,-1 0,1 0,0 0,1 0,-1 0,1 0,0 0,0-1,0 1,0-1,1 0,-1 0,1 0,0-1,0 1,0-1,0 0,0 0,0 0,1 0,-1-1,1 0,0 0,7-2,0-2,-1 0,1 0,-1-1,0 0,0-1,0 0,0-1,-1 0,0 0,2-3,26-14,68-35,-104 58,1 0,-1 1,0 0,0-1,0 1,0 0,0 0,0 0,0 0,0 0,-1 1,1-1,0 1,-1-1,1 1,-1-1,1 1,-1 0,0 0,0 0,1-1,-1 1,-1 0,1 1,0-1,0 0,-1 0,0 0,1 0,-1 0,0 3,12 23,-9-24,0 0,0-1,1 1,-1-1,1 0,-1 0,1 0,0 0,1-1,-1 0,0 0,1 0,-1 0,1 0,-1-1,1 0,0 0,-1 0,1-1,0 0,0 1,0-2,-1 1,1-1,2 0,6-1,0-1,0 0,0-1,-1-1,0 0,0-1,0 0,8-6,-8 5,-1-1,0-1,0 0,-1 0,0-1,-1 0,0-1,0 0,-1 0,-1-1,0 0,4-10,-7 4,-4 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8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1 196,'38'116,"-27"-93,131 292,-84-181,-56-134,-1 1,0 0,1-1,-1 1,0-1,1 1,-1-1,1 1,-1-1,1 0,-1 0,1 0,-1 0,1 0,-1 0,1 0,-1 0,0-1,1 1,-1-1,1 1,-1-1,1 1,-1-1,0 0,0 0,1 1,-1-1,0 0,0 0,0 0,0 0,0-1,0 1,0 0,0 0,-1-1,1 1,0 0,-1-1,1 1,-1 0,1-1,-1 1,0-1,0 1,1-1,-1 1,0-1,0 1,-1-1,1 1,0-1,3-6,38-78,7-12,-5-3,-4-2,11-51,-8-22,-35 154</inkml:trace>
  <inkml:trace contextRef="#ctx0" brushRef="#br0" timeOffset="393.065">848 449,'24'0,"22"0,8 0,0 0,-5 0,-5 0,-6 0,-5 0,-2-4,-3-3,-1 1,1 2,-1 0,-5 2</inkml:trace>
  <inkml:trace contextRef="#ctx0" brushRef="#br0" timeOffset="638.939">960 647,'38'-5,"28"-1,6-5,-3 0,-9 1,-10 3,-9 2,-10 2</inkml:trace>
  <inkml:trace contextRef="#ctx0" brushRef="#br0" timeOffset="1359.17">1609 816,'33'-61,"3"1,3 2,2 1,12-9,-29 38,2 2,1 1,0 1,2 1,3-1,-31 23,0 0,0 0,-1 0,1 0,0 0,0 0,0 0,0 0,0 0,0 1,1-1,-1 0,0 0,0 1,0-1,1 1,-1 0,0-1,1 1,-1 0,0-1,1 1,-1 0,0 0,1 0,-1 0,0 1,1-1,-1 0,0 1,1-1,-1 0,0 1,0-1,1 1,-1 0,0 0,0-1,0 1,0 0,0 0,0 0,0 0,0 0,0 0,-1 0,1 0,0 0,-1 1,1 0,3 96,-5-87,0 0,0 0,1 0,1-1,0 1,0 0,1 0,0 0,3 4,-5-13,1 0,-1 0,1-1,0 1,-1 0,1-1,0 1,0-1,0 1,0-1,0 0,1 1,-1-1,0 0,1 0,-1 0,0 0,1 0,0 0,-1 0,1 0,-1-1,1 1,0-1,-1 1,1-1,0 0,0 1,0-1,-1 0,1 0,0 0,0 0,-1-1,1 1,0 0,1-1,60-36,-44 24,258-190,-263 194,-13 7,1 0,-1 0,1 0,-1 0,1 0,0 0,0 0,0 1,0-1,0 1,0 0,0-1,1 1,-1 0,0 0,1 1,-1-1,0 0,1 1,-1-1,1 1,-1 0,1 0,-1 0,1 0,-1 0,1 1,-1-1,1 1,-1-1,1 1,-1 0,0 0,1 0,-1 0,0 1,0-1,0 1,0-1,0 1,0 0,-1-1,2 2,4 121,-9-55,16-27,-2-30</inkml:trace>
  <inkml:trace contextRef="#ctx0" brushRef="#br0" timeOffset="2358.624">3218 309,'-4'-5,"0"1,0-1,-1 1,1 1,-1-1,0 1,1-1,-2 1,1 1,0-1,-1 1,1 0,-1 0,1 1,-1-1,0 1,0 0,0 1,0 0,0 0,0 0,1 0,-1 1,0 0,0 0,0 1,1 0,-1 0,1 0,-1 0,1 1,0 0,0 0,0 0,0 1,1 0,0 0,-2 2,-3 1,1 0,0 0,0 1,1 0,0 0,0 1,1 0,0 0,1 0,0 1,0 0,1 0,0 0,1 0,0 1,1-1,0 1,1 0,0 0,1 0,0-1,0 1,1 0,1 0,0 0,0-7,1 1,0-1,0 0,1 0,-1 0,1-1,0 1,0-1,0 0,0 0,0 0,1-1,-1 1,1-1,0 0,0-1,0 1,0-1,0 0,0 0,0 0,0-1,0 0,0 0,1 0,-1 0,0-1,0 0,0 0,11-5,0-1,-1 0,0-1,0-1,-1-1,0 1,-1-2,3-3,20-14,105-79,-141 105,1 1,-1 0,1 0,0 0,0 0,-1 0,1 0,0 0,0 0,0 0,0 0,0 0,0 0,0 0,0 1,1-1,-1 1,0-1,0 1,1-1,-1 1,0 0,0-1,1 1,-1 0,0 0,1 0,-1 0,0 0,1 0,-1 0,0 1,1-1,-1 0,0 1,0-1,1 1,-1-1,0 1,0 0,0 0,0-1,0 1,0 0,0 0,0 0,0 0,0 0,0 0,-1 0,1 0,0 1,-1-1,1 1,44 294,-40-268,-1-1,-1 1,-2 0,0 0,-2-1,-1 1,-2 0,-5 22,6-40,-2 0,1 0,-1 0,-1-1,0 0,0 0,0 0,-1-1,-1 0,1 0,-2-1,1 0,0 0,-1-1,-1 0,1-1,-1 0,0 0,0-1,0 0,0-1,-1 0,1-1,-1 0,-8 0,17-2,-1 0,0 0,0 0,0-1,0 1,0-1,0 1,1-1,-1 0,0 0,0-1,1 1,-1 0,1-1,-1 0,1 1,0-1,0 0,0 0,0 0,0-1,0 1,0 0,1-1,-1 1,1-1,0 0,0 1,0-1,0 0,0 0,0 1,1-1,-1 0,1 0,0-2,0-3,0 1,0-1,1 0,0 0,1 1,0-1,0 1,0-1,1 1,0 0,0 0,1 0,2-2,11-12,1 0,1 1,0 1,2 1,0 1,1 1,1 0,0 2,1 1,1 1,15-6,-12 4,-3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2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338 149,'-11'329,"9"-302,-7 54,3 2,6 76,26-67,-25-89,0-1,1 0,-1 0,0 0,1 0,0 0,-1 0,1 0,0-1,0 1,0-1,0 1,0-1,0 0,0 0,1 0,-1 0,0 0,1 0,-1 0,0-1,1 1,-1-1,1 0,-1 0,1 0,-1 0,1 0,-1 0,1-1,-1 1,1-1,-1 0,0 0,1 0,0-1,10-5,-1-2,-1 0,1 0,-1-1,-1 0,0-1,0 0,-1 0,-1-1,3-5,69-137,-80 155,0-1,0 0,1 1,-1-1,1 1,-1-1,0 1,1-1,-1 0,1 1,-1-1,1 0,-1 0,1 1,-1-1,1 0,-1 0,1 0,-1 0,1 1,-1-1,1 0,-1 0,1 0,-1 0,1 0,0 0,-1-1,1 1,-1 0,1 0,-1 0,1 0,-1-1,1 1,-1 0,1 0,-1-1,1 1,-1 0,0-1,1 1,-1-1,1 1,-1 0,0-1,1 1,-1-1,0 1,0-1,1 1,-1-1,0 1,0-1,0 1,0-1,0 1,0-1,0 0,0 1,0-1,10 48,-6 27,-4-56,0-1,1 0,0 1,1-1,2 0,-1 0,2 0,0-1,1 0,1 0,8 14,-11-25,0-1,0 0,1 0,-1 0,1 0,0-1,0 0,1 0,-1 0,1 0,-1-1,1 0,0-1,0 1,0-1,0 0,0 0,0-1,0 0,0 0,0 0,0-1,0 0,0 0,0 0,0-1,-1 0,1 0,0-1,-1 1,0-1,1 0,-1-1,0 1,-1-1,1 0,0-1,17-20,0-1,-2-1,-1-1,-2-1,0 0,-2-1,-1-1,-2 0,-1-1,1-9,7-23,-2-1,-4 0,-2-1,-3 0,-3-14,-4 69,-11-64,-17 104,18-8</inkml:trace>
  <inkml:trace contextRef="#ctx0" brushRef="#br0" timeOffset="390.425">1382 939,'33'-16,"-1"-3,-1 0,0-2,-2-2,0 0,-2-2,-1-1,1-3,-24 26,1 1,-1-1,0 0,-1 0,1 0,0 0,-1-1,0 1,1-1,-1 1,-1-1,1 0,0 0,-1 0,0 0,0 0,0 0,-1 0,1 0,-1 0,0 0,0-1,0 1,-1 0,1 0,-1 0,0 0,0 0,-1 0,1 0,-1 0,0 1,0-1,0 1,0-1,-1 1,1 0,-1-1,0 2,0-1,0 0,-1 0,-2 0,0 0,0 1,0 0,0 1,0-1,0 1,0 0,0 0,0 1,-1 0,1 0,0 0,0 1,-1 0,1 0,0 1,0 0,0 0,1 0,-1 1,0-1,1 1,-1 1,1-1,0 1,0 0,1 0,-1 0,-1 3,-7 6,1 0,1 1,0 1,1-1,1 2,0-1,1 1,0 1,-4 14,10-26,-1 1,1 0,0 0,0 1,1-1,0 0,0 0,0 1,1-1,0 1,0-1,1 1,-1-1,1 0,1 1,-1-1,1 0,0 0,1 0,0 0,-1-1,2 1,-1-1,1 1,0-1,0 0,0 0,1-1,-1 1,1-1,0 0,0-1,1 1,1 0,10 1,0 0,0 0,1-2,0 0,0-1,-1-1,1-1,0-1,0 0,0-1,0-1,-1 0,1-2,-1 0,0-1,0 0,-1-1,8-6,5-1</inkml:trace>
  <inkml:trace contextRef="#ctx0" brushRef="#br0" timeOffset="804.308">1975 686,'-10'13,"-1"2,1-1,1 1,1 1,0 0,1 0,1 0,0 1,1 0,1 0,1 0,0 1,1-1,1 1,1 0,0-15,0 0,1-1,-1 1,1 0,0-1,0 1,0-1,0 1,0-1,0 0,1 1,-1-1,1 0,0 0,-1 0,1 0,0 0,0 0,0-1,1 1,-1-1,0 1,0-1,1 0,-1 0,1 0,-1 0,1 0,0-1,-1 1,1-1,0 1,-1-1,1 0,0 0,-1 0,2-1,97-27,-69 11,-1-2,-1-1,-1-1,0-1,-2-2,-1-1,-1-1,-1-1,-1-1,-2-1,0-1,-3-1,0 0,3-13,-10 20,-1 1,-1-2,-2 1,0-1,-2 0,-1-1,0 1,-2-1,-1 0,-1 1,-2-1,0 0,-1 1,-2-1,-1 1,-1-2,3 17,0 0,0 1,0-1,-1 1,-1 0,0 1,0-1,0 1,-1 1,-1-1,1 1,-1 0,0 1,0 0,-5-3,8 6,0 1,1-1,-1 1,0 0,0 0,-1 0,1 1,0 0,-1 0,1 0,0 1,-1 0,1 0,-1 0,1 0,-1 1,1 0,0 0,0 1,-1-1,1 1,0 0,0 1,0-1,1 1,-1 0,1 0,-1 0,1 1,0 0,-10 13,1 0,1 2,1-1,0 1,2 1,0 0,1 0,1 1,1 0,0 0,2 0,1 1,0 0,2-1,0 1,2 0,0 1,-1-1,0-1,2 1,0-1,1 0,1 1,1-1,1-1,1 1,1-1,0 0,2-1,0 0,1 0,1-1,1-1,1 0,0-1,1 0,0-1,1-1,1 0,0-2,1 0,1 0,0-2,0 0,1-1,0-2,0 0,1 0,5-1,4-3,-3-1</inkml:trace>
  <inkml:trace contextRef="#ctx0" brushRef="#br0" timeOffset="1308.789">2624 939,'62'-39,"-17"-1,-3-1,-1-3,-3-1,-1-2,22-38,-29 41,-30 44,0 0,-1 1,1-1,0 0,0 1,0-1,0 0,0 1,0-1,0 0,0 1,0-1,1 0,-1 1,0-1,0 0,0 1,0-1,0 0,1 1,-1-1,0 0,0 1,0-1,1 0,-1 0,0 1,0-1,1 0,-1 0,0 0,1 1,-1-1,0 0,1 0,-1 0,0 0,1 0,-1 0,0 0,1 0,-1 0,0 0,1 0,-1 0,0 0,1 0,-1 0,0 0,1 0,-1 0,0 0,1 0,-1 0,0-1,1 1,-1 0,0 0,1 0,-1-1,0 1,0 0,1 0,-1-1,-2 32,-4-5,-13 109,18-130,1 0,1 0,-1 0,1 0,-1 0,2 0,-1 0,0 0,1 0,0 0,0-1,1 1,-1-1,1 1,0-1,0 0,0 0,1-1,-1 1,1 0,0-1,0 0,0 0,2 0,-3-1,1 0,0-1,0 1,0-1,0 0,0-1,0 1,0-1,0 1,0-1,0 0,1-1,-1 1,0-1,0 0,0 0,0 0,0 0,-1-1,1 1,0-1,-1 0,1-1,-1 1,1 0,-1-1,0 0,1 0,67-96,-15-16,-48 90</inkml:trace>
  <inkml:trace contextRef="#ctx0" brushRef="#br0" timeOffset="4974.054">3301 826,'110'12,"1"-12,-107 0,-1 0,1-1,-1 0,1 0,-1 0,0 0,0 0,1-1,-1 1,0-1,0 0,0 0,0 0,-1 0,1-1,-1 1,1-1,-1 1,0-1,0 0,0 0,0 0,0 0,-1 0,1-1,-1 1,0 0,0-1,0-2,-1 1,-1-1,0 1,0 0,-1 0,1 0,-1 0,0 0,-1 1,1-1,-1 0,0 1,0 0,0 0,0 0,-1 0,0 0,0 1,0-1,0 1,0 0,-1 0,1 1,-1-1,0 1,0 0,0 1,0-1,0 1,0 0,0 0,0 0,-1 1,1 0,-1 0,-3 1,1 1,-1 0,1 0,-1 1,1 0,0 1,0 0,0 0,1 1,-1 0,1 0,0 0,1 1,-1 0,1 1,0-1,1 1,0 0,0 1,0-1,1 1,0 0,1 0,-1 0,1 0,1 1,0-1,0 4,0-5,1 0,0 0,0 0,1 0,0 0,0 0,1 0,0 0,0 0,1 0,-1 0,2 0,-1-1,1 1,0-1,0 0,0 1,1-2,0 1,1 0,-1-1,1 0,0 0,0 0,0 0,1-1,0 0,0 0,0-1,0 1,0-1,1-1,-1 1,3-1,6 1,0-2,0 0,0-1,0 0,0-1,0-1,-1 0,1-1,0-1,-1 0,0-1,0-1,13-6,-9 3</inkml:trace>
  <inkml:trace contextRef="#ctx0" brushRef="#br0" timeOffset="5322.234">4007 600,'-11'9,"-1"0,1 0,1 1,0 0,0 1,1 0,0 1,1 0,1 0,0 1,-3 8,9-19,0 0,1 1,-1-1,1 1,-1-1,1 1,0-1,0 1,1-1,-1 1,0-1,1 1,-1-1,1 1,0-1,0 0,0 1,0-1,0 0,1 0,-1 0,1 0,-1 0,1 0,0 0,-1 0,1-1,0 1,0-1,1 1,-1-1,0 0,0 0,0 0,1 0,-1 0,1 0,-1-1,1 1,1 0,0 1,0-1,-1 1,1 0,-1 0,1 1,-1-1,0 0,0 1,0 0,0 0,-1 0,1 0,-1 0,0 1,1 1,-4-1,0 1,-1 0,1-1,-1 1,0-1,0 0,-1 0,1 0,-1 0,0 0,0 0,0-1,-1 1,1-1,-1 0,0 0,0 0,0-1,0 1,0-1,0 0,-1 0,1 0,-1-1,0 0,1 0,-1 0,-83 20,62-18</inkml:trace>
  <inkml:trace contextRef="#ctx0" brushRef="#br0" timeOffset="5872.571">4318 657,'-12'13,"1"0,1 1,0 0,1 1,1 0,0 1,1-1,0 1,2 1,0-1,0 1,2 0,0 0,0 11,2-24,1-1,0 1,-1 0,1-1,1 1,-1 0,0 0,1-1,0 1,0 0,0-1,0 1,1-1,-1 0,1 1,0-1,0 0,0 0,0 0,0 0,1 0,0-1,-1 1,1-1,0 1,0-1,0 0,1 0,-1-1,0 1,1-1,-1 1,1-1,-1 0,1 0,2 0,4-1,-1 0,1 0,-1 0,1-1,-1-1,0 1,0-2,1 1,-1-1,-1-1,1 1,0-2,-1 1,0-1,0 0,0-1,-1 0,0 0,0 0,0-1,5-7,14-18,-2-2,0 0,-3-2,8-16,-23 40,20-34,-2-2,-3-1,-1-1,2-17,-17 49,0 0,-1 0,-1 0,-1 0,-1-1,0 1,-1-1,-1 1,-1 0,-1-1,0 1,-1 0,-1 0,-3-4,7 18,-1 0,0 0,0 0,-1 0,1 1,-1-1,1 1,-1-1,0 1,-1 0,1 0,0 0,-1 1,0-1,1 1,-1 0,0 0,0 0,-1 1,1-1,0 1,0 0,-1 0,1 1,0-1,-1 1,1 0,-1 0,1 0,0 1,-1-1,1 1,0 0,-1 0,1 1,0 0,0-1,0 1,-1 1,-13 7,0 2,0-1,1 2,1 0,0 2,1-1,1 2,0 0,1 0,1 1,0 1,2 0,0 1,1 0,0 0,2 1,0 0,2 0,0 0,1 1,1 0,1 0,1 0,0 0,2 4,-2-14,0-1,1 0,0 1,1-1,0 1,1-1,0 0,0 0,1 0,1 0,-1 0,2 0,-1-1,1 0,1 0,0 0,0-1,0 0,1 0,0 0,1-1,0 0,0-1,4 2,1-1,0-1,0-1,0 1,1-2,0 0,-1-1,1 0,1-1,-1-1,0 0,0 0,1-2,-1 0,0-1,0 0,12-3,-2-2</inkml:trace>
  <inkml:trace contextRef="#ctx0" brushRef="#br0" timeOffset="6786.295">5108 516,'-46'31,"1"2,1 2,2 1,2 3,-33 40,67-74,1 1,0 0,0 0,0 1,1-1,0 1,0 0,1 0,0 1,0-1,1 1,-1-1,2 1,-1 0,1 0,0 0,1-1,0 1,0 2,3-7,1 0,-1 0,0 0,1 0,0 0,0-1,0 1,0-1,0 0,0 0,0-1,1 1,-1-1,1 0,-1 0,1-1,-1 1,1-1,-1 0,1 0,-1 0,1-1,-1 0,1 0,-1 0,1 0,2-2,20-5,-1-2,0-1,0 0,-1-2,-1-1,0-1,-1-1,-1-1,-1-1,0-1,6-8,-6 8,-20 18,26-19,-27 20,1 0,-1 0,1 0,-1 0,1 0,-1 0,0 0,1 0,-1 0,1 0,-1 0,1 0,-1 0,1 1,-1-1,1 0,-1 0,1 0,-1 1,0-1,1 0,-1 0,1 1,-1-1,0 1,1-1,-1 0,0 1,0-1,1 0,-1 1,0-1,0 1,1-1,-1 1,0-1,0 1,0-1,0 1,0-1,0 1,0-1,0 1,0-1,0 1,0-1,0 0,0 1,0-1,0 1,-1-1,1 1,0-1,0 1,0-1,-1 0,1 1,-2 18,3 84,-1-101,1 1,-1-1,1 0,0 1,-1-1,1 0,0 0,0 0,1 0,-1 0,0 0,1 0,-1 0,1 0,-1-1,1 1,0 0,0-1,0 0,0 1,0-1,0 0,0 0,0 0,1 0,-1-1,0 1,0-1,1 1,-1-1,0 0,1 0,-1 0,1 0,-1 0,0 0,1-1,-1 1,2-1,8-5,1 1,-1-2,-1 0,1 0,-1-1,0 0,-1-1,0 0,0-1,-1 0,-1-1,1 0,-2 0,1 0,-2-1,0 0,3-8,3 0,35-73,-77 207,29-108,-1 0,1 1,1-1,-1 1,1-1,0 1,1-1,-1 0,1 1,0-1,1 0,0 1,0-1,0 0,1 0,-1-1,1 1,1 0,-1-1,1 0,0 0,0 0,1 0,-1-1,1 1,0-1,0-1,1 1,-1-1,1 1,3 0,-4-5,1-1,-1 1,0-1,0 0,0-1,0 1,-1-1,1 0,-1 0,1-1,-1 1,0-1,0 0,-1 0,1 0,-1 0,0-1,0 0,0 1,-1-1,1 0,-1 0,-1 0,1-1,-1 1,1 0,-2-1,1-1,8-16,0 2,8-26,3 1,1 1,3 1,1 1,3 1,4-3,-32 44,1 1,-1-1,1 0,-1 1,1-1,-1 0,1 1,0-1,-1 1,1-1,0 0,-1 1,1 0,0-1,0 1,-1 0,1-1,0 1,0 0,0 0,0-1,0 1,-1 0,1 0,0 0,0 0,0 0,0 0,0 1,-1-1,1 0,0 0,0 1,0-1,0 0,-1 1,1-1,0 1,0-1,-1 1,1-1,0 1,-1-1,1 1,-1 0,1-1,-1 1,1 0,-1 0,1-1,-1 1,0 0,1 0,-1 0,0-1,0 1,0 0,1 0,-1 0,0 0,0 0,-1 0,13 60,3 196,48 270,-60-516,0 0,-1 0,0 1,-1-1,0 1,-1-1,0 1,-1-1,0 1,-1-1,-1 1,1-1,-2 0,1 0,-1 0,-1-1,0 0,-1 1,0-2,0 1,-1-1,0 0,-1 0,-7 6,11-11,0 0,-1 0,0 0,1-1,-1 0,0 0,0 0,-1-1,1 1,-1-1,1-1,-1 1,1-1,-1 0,0 0,0 0,0-1,0 0,1 0,-1-1,0 1,0-1,0 0,1-1,-1 0,1 0,-1 0,1 0,0-1,0 0,0 0,-2-2,0-4,1 0,1-1,0 0,0 0,1 0,0-1,1 1,0-1,1 0,0 0,1 0,0 0,0 0,1 0,1 0,1-8,44-176,-43 185,60-155,-42 122</inkml:trace>
  <inkml:trace contextRef="#ctx0" brushRef="#br0" timeOffset="7857.221">0 1447,'170'-39,"1"8,2 8,143-1,308 3,644-48,-134 21,-326 33,-679 20,668 45,-591-35,138-11,-52-41,-274 37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189 567,'-5'0,"-1"0,1 1,0 0,0 0,0 0,0 1,0-1,1 1,-1 0,0 1,1-1,-1 1,1 0,0 0,0 0,0 1,0-1,1 1,0 0,-1 0,1 0,1 0,-2 3,-5 7,1 1,0 0,1 1,1 0,0 0,1 0,1 0,0 1,2 0,-1 6,-14 63,15-81,1 0,0 0,0 0,0 0,1 0,0 0,0 0,0 0,1 0,-1 0,1 0,0 0,1 0,-1 0,1-1,0 1,0 0,1-1,-1 1,1-1,0 0,0 0,0 0,1 0,-1-1,1 0,0 1,0-1,0 0,1-1,-1 1,0-1,1 0,4 1,0-1,1 0,-1-1,1-1,0 0,-1 0,1-1,0 0,-1 0,1-1,-1-1,0 1,0-2,0 1,0-1,0 0,-1-1,0 0,0-1,0 1,0-2,-1 1,0-1,0 0,-1 0,0-1,0 0,7-10,0 0,-1-1,-2-1,0 0,0 0,-2-1,-1 0,0-1,-2 1,3-21,0-8,-5 41,0-1,-1 0,-1 1,1-1,-2 0,1 0,-1 0,-1 0,0 0,0 0,-1 0,0 1,-1-1,0 0,0 1,-1 0,-3-5,3 7,0 1,-1 0,0 0,0 1,0-1,0 1,-1 0,0 0,0 1,0 0,-1 0,0 0,1 1,-1 0,0 1,-1-1,1 1,0 0,-1 1,1 0,-1 0,1 1,-1 0,1 0,-1 0,1 1,-1 1,1-1,0 1,-1 0,-6 3,-63 49,76-52,-1 0,0-1,1 1,-1 0,1 0,-1 1,1-1,0 0,0 0,0 0,0 1,0-1,1 1,-1-1,1 1,-1-1,1 0,0 1,0-1,0 1,0-1,1 1,-1-1,1 1,-1-1,1 1,0-1,0 0,0 0,0 1,0-1,1 0,-1 0,1 0,-1 0,8 5,0 0,0-1,0 0,1-1,0 0,0-1,0 0,1 0,-1-1,1 0,0-1,0 0,0-1,0 0,0-1,0 0,0 0,0-2,-1 1,3-1,26 0,-21 1,0 0,0-1,0-1,0-1,0-1,-1 0,0-1,0-1,-1-1,0 0,0-1,-1-1,9-6,-5 5,0-1,0 0,-2-2,1 0,-2-1,0 0,-1-2,0 0,-1 0,-1-1,-1-1,-1 0,0-1,-2 0,0 0,-1-1,-1 0,3-19,-16-69,5 106,0-1,0 1,0 0,-1 0,1 0,-1 0,0 0,0 1,0-1,0 0,0 1,0-1,-1 1,1 0,-1 0,1 0,-1 0,0 0,0 1,0-1,0 1,0 0,0 0,-1 0,1 0,0 0,0 1,-1 0,1-1,-4 2,0 0,0 1,0 0,0 1,0-1,0 1,0 1,1 0,-1-1,1 2,0-1,0 1,1 0,-1 0,1 1,0-1,1 1,-1 0,1 1,0-1,1 1,0-1,0 1,0 0,1 0,0 1,0-1,0 6,2-10,0-1,0 1,0 0,0 0,0 0,1 0,-1 0,1 0,0 0,0-1,0 1,1 0,-1-1,0 1,1-1,0 1,-1-1,1 0,0 0,0 0,1 0,-1 0,0 0,1 0,-1-1,1 1,-1-1,1 0,0 0,-1 0,1 0,0 0,0 0,0-1,102 12,-65-15,-32 2,1-1,-1 1,1 1,-1 0,1 0,-1 0,1 1,-1 1,0-1,1 1,-1 1,0-1,0 1,0 1,7 4,-12-3,1 0,-1 0,0 0,0 1,-1 0,0-1,0 1,0 0,-1 0,1 0,-1 0,-1 0,1 0,-1 1,0-1,-1 0,1 0,-2 1,5 50,-3-54,1 1,0-1,-1 0,1 0,1 0,-1 0,0 0,1 0,0 0,0-1,-1 1,1-1,1 1,-1-1,0 1,1-1,-1 0,1 0,0-1,-1 1,1 0,0-1,0 1,0-1,0 0,0 0,1-1,-1 1,0 0,0-1,1 0,-1 0,19 2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32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339 381,'-15'2,"0"0,0 1,0 1,0 0,1 1,-1 0,1 1,0 1,1 0,0 1,0 0,1 1,0 1,0 0,1 1,0 0,1 0,0 1,1 0,1 1,0 0,0 0,1 1,1 0,0 0,1 1,3-1,-1-1,2 1,0 0,1 0,0 0,1 0,0 0,2 0,-1-1,2 1,-1-1,2 1,-3-7,1 0,0-1,0 1,1-1,0 0,0 0,0 0,1 0,0-1,0 0,0 0,0 0,1 0,0-1,0 0,0-1,1 1,-1-1,1 0,0 0,0-1,0 0,4 0,7 1,-1-2,0 0,1-1,0-1,-1 0,0-1,1-1,-1-1,0-1,-1 0,1-1,-1-1,0 0,-1-1,1-1,-2 0,10-8,-10 9,0 0,-1-1,0 0,0-1,-1 0,0-1,-1-1,-1 0,1 0,-2-1,0 0,0-1,-2 0,1 0,-2-1,0 0,0 0,-2 0,0-1,-1 1,0-1,-1 0,-1-7,-3 15,0 1,-1 0,0-1,0 1,-1 1,0-1,0 0,-1 1,0 0,0 0,0 0,0 1,-1 0,0 0,0 0,-1 1,1 0,-1 0,0 0,0 1,0 0,-1 1,1 0,-1 0,1 0,-1 1,0 0,0 0,1 1,-1 0,0 1,0-1,-6 3,-22 1,4 0</inkml:trace>
  <inkml:trace contextRef="#ctx0" brushRef="#br0" timeOffset="393.972">0 748,'198'-138,"-194"136,0 0,0 0,1 0,-1 0,1 1,0 0,-1 0,1 0,0 1,-1-1,1 1,0 0,0 0,-1 1,1-1,0 1,0 0,-1 1,1-1,-1 1,0 0,1 0,-1 0,0 1,0-1,0 1,0 0,-1 0,1 0,-1 1,2 1,2 3,1 0,1 0,-1-1,1 0,0-1,1 0,0 0,0-1,0 0,0-1,1 0,0 0,-1-1,1-1,1 0,4 0,107-20,-103 12</inkml:trace>
  <inkml:trace contextRef="#ctx0" brushRef="#br0" timeOffset="860.141">564 42,'203'-38,"-201"37,0 1,-1-1,1 1,0 0,0-1,-1 1,1 0,0 0,0 0,0 0,-1 0,1 0,0 1,0-1,-1 1,1-1,0 1,-1 0,1-1,-1 1,1 0,-1 0,1 0,-1 0,1 0,-1 1,0-1,0 0,0 1,0-1,0 0,0 1,0 0,0-1,0 1,-1-1,1 1,0 0,-1 0,0-1,1 1,-1 0,0 0,0-1,0 1,0 0,0 0,-1-1,1 1,0 0,-1 0,-92 108,92-108,0-1,0 1,0-1,0 1,0-1,1 1,-1 0,1-1,-1 1,1 0,0-1,0 1,0 0,-1-1,2 1,-1 0,0 0,0-1,0 1,1 0,-1-1,1 1,-1 0,1-1,0 1,0-1,0 1,0-1,0 1,0-1,0 0,0 1,0-1,1 0,-1 0,0 0,1 0,-1 0,1 0,-1-1,1 1,0 0,-1-1,1 1,0-1,-1 1,1-1,84 15,62-18,-124 3</inkml:trace>
  <inkml:trace contextRef="#ctx0" brushRef="#br0" timeOffset="1111.375">1439 42,'-150'199,"-8"-8,-107 96,187-214,37-37,2 1,2 3,1 0,-10 20,30-35</inkml:trace>
  <inkml:trace contextRef="#ctx0" brushRef="#br0" timeOffset="1514.149">1185 663,'282'-87,"-262"80,74-7,-93 14,0 0,1 0,-1 1,0-1,0 0,0 0,0 1,0-1,0 0,0 1,0-1,0 1,-1 0,1-1,0 1,0 0,0-1,-1 1,1 0,0 0,0 0,-1-1,1 1,-1 0,1 0,-1 0,1 0,-1 0,0 0,0 0,1 0,-1 0,0 0,0 1,0-1,0 0,0 0,0 0,0 0,-1 0,1 0,0 0,0 0,-1 0,1 0,-1 0,1 0,-1 0,0 0,-33 45,-253 202,285-247,0 0,0 0,0 1,1-1,-1 0,0 1,1-1,-1 1,1 0,-1-1,1 1,0 0,0 0,0 0,0 0,0 0,0 0,1 0,-1 0,0 0,1 1,0-1,0 0,-1 0,1 0,1 1,-1-1,0 0,0 0,1 0,-1 0,1 1,0-1,0 0,0 0,0 0,0 0,0-1,0 1,0 0,1 0,-1-1,1 1,0-1,1 2,8 2,1 0,0-1,0-1,0 0,0 0,0-1,1-1,-1 0,1-1,-1 0,1-1,-1 0,1-1,-1 0,0-1,0-1,4-1,15-1,98-35,-111 32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0 860,'856'-474,"-229"122,-548 319,-79 33,0 1,1 0,-1-1,0 1,1 0,-1-1,0 1,0 0,0 0,0-1,0 1,0 0,0 0,0 0,0-1,0 1,0 0,0 0,-1-1,1 1,0 0,-1-1,1 1,0 0,-1-1,1 1,-1 0,1-1,-1 1,1-1,-1 1,1-1,-1 1,0-1,1 1,-1-1,0 0,1 1,-1-1,0 0,0 1,-1 1,-80 70,60-59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172 487,'94'-102,"-63"74,286-243,-228 186,-100 102,2 1,0 0,1 1,1 0,0 0,2 1,0 0,1 4,-21 109,6 0,1 72,8-2,7-91,-6-1,-15 73,21-158,-1 0,-1 0,-1 0,-1-1,-1 0,-2 0,0-1,-1-1,-2 1,0-2,-2 0,0 0,-2-2,0 0,-19 17,26-28,1-1,-1-1,0 1,0-2,-1 1,0-2,0 1,-1-2,1 1,-1-2,0 1,0-2,0 1,0-2,-1 0,1 0,-1-1,1 0,0-1,-1-1,1 0,-7-2,14 0,0 1,0-1,0 0,1 0,-1 0,1-1,0 0,0 1,1-1,-1-1,1 1,0 0,1-1,-1 0,1 0,0 1,1-1,-1 0,1 0,0-1,0-3,6-131,1 118,0 1,2 0,0 0,1 1,2 0,0 0,1 1,1 1,0 0,2 1,0 0,1 1,13-9,34-28,3 3,1 3,17-6,-36 23,185-100,-129 94,-102 38,-1 0,0 0,1 0,-1 0,0 0,0 0,0 0,0 0,0 1,0-1,0 0,0 1,0-1,-1 0,1 1,-1-1,1 1,-1-1,1 1,-1-1,0 1,0 0,0-1,0 1,0-1,0 1,0-1,0 1,0-1,-1 1,1 0,-1-1,1 0,-1 1,0 5,-6 279,7-284,0 0,0-1,0 1,0 0,0-1,0 1,0 0,1-1,-1 1,1 0,0-1,-1 1,1-1,0 1,0-1,0 1,0-1,0 0,0 1,0-1,0 0,1 0,-1 0,0 0,1 0,-1 0,2 0,8 0</inkml:trace>
  <inkml:trace contextRef="#ctx0" brushRef="#br0" timeOffset="435.275">1414 853,'9'0,"18"0,10 0,2 0,0 0,-2 0,-3 0,-1 0,-3 0,-1 0,-1 0,0 0,0 0,0 0,0 0,0 0,-10 5,-7 2</inkml:trace>
  <inkml:trace contextRef="#ctx0" brushRef="#br0" timeOffset="680.415">1386 1136,'33'10,"31"-2,9-2,2-3,-8 0,-9-7,-11-3,-8 1,-6 0,-8 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218 379,'257'-81,"-233"73,-2 0,1-2,-1-1,-1 0,0-2,0 0,-1-1,-1-1,-1-1,0-1,10-12,-23 23,0-1,-1 0,1 0,-2 0,1 0,-1-1,0 1,0-1,-1 0,0 0,0 0,-1 0,0 0,-1-2,1 9,-1 1,0-1,0 1,0-1,0 1,0-1,0 0,0 1,0-1,0 1,0-1,0 1,0-1,0 1,0-1,0 1,0-1,0 1,-1-1,1 1,0-1,0 1,-1-1,1 1,0-1,-1 1,1 0,-1-1,1 1,0 0,-1-1,1 1,-1 0,1-1,-1 1,1 0,-1 0,1 0,-1-1,1 1,-1 0,1 0,-1 0,1 0,-1 0,1 0,-1 0,1 0,-1 0,0 0,1 0,-1 0,1 1,-1-1,1 0,-1 0,1 1,-1-1,1 0,0 0,-1 1,1-1,-1 1,1-1,0 0,-1 1,1-1,-1 1,-23 31,-3 37,4 2,2 0,3 1,4 1,2 0,1 48,-3-3,-12 118,10-76,-7-1,-9 11,27-146,-1 0,-2-1,0 0,-1 0,-2-1,0 0,-1-1,-1 0,-1-1,-3 2,7-13,0 0,0-1,0 0,-1-1,0 0,-1-1,0 0,0 0,0-2,0 1,-1-2,1 1,-1-2,0 0,0 0,0-1,0-1,0 0,-8-2,14 1,0-1,0-1,0 0,0 1,1-2,-1 1,1-1,0 0,0 0,0-1,1 0,-1 0,1 0,1-1,-1 1,1-1,0 0,0-1,0 1,1-1,0 1,0-1,1 0,0 0,0 0,1-1,0 1,0 0,0 0,1-1,1 1,-1 0,1-1,0 1,0 0,1 0,0 0,2-5,10-23,1 0,2 1,1 0,2 2,0 0,3 2,0 0,2 1,2 2,0 0,1 2,2 1,3 0,-31 22,68-56,3 3,2 4,2 2,23-7,-26 7,-56 36</inkml:trace>
  <inkml:trace contextRef="#ctx0" brushRef="#br0" timeOffset="786.386">726 1366,'-13'15,"13"-24,20-25,3 0,1 2,1 0,1 2,2 1,1 1,8-4,4 6,-40 26,0 0,0-1,-1 1,1-1,0 1,0 0,0 0,0 0,0-1,0 1,0 0,0 0,-1 0,1 0,0 1,0-1,0 0,0 0,0 0,0 1,0-1,-1 0,1 1,0-1,0 1,-1-1,1 1,0 0,0-1,-1 1,1-1,-1 1,1 0,0 0,-1-1,0 1,1 0,-1 0,1 0,-1 0,0-1,0 1,1 0,-1 0,0 0,0 0,0 0,0 0,0 1,-45 183,45-184,0-1,0 1,0-1,0 1,0-1,1 1,-1-1,0 1,0-1,1 1,-1-1,0 0,1 1,-1-1,0 1,1-1,-1 0,0 1,1-1,-1 0,1 0,-1 1,1-1,-1 0,1 0,-1 0,1 1,-1-1,1 0,-1 0,1 0,-1 0,1 0,-1 0,1 0,-1 0,1 0,-1 0,1-1,0 1,-1 0,0 0,1 0,-1-1,1 1,-1 0,1 0,-1-1,1 1,-1 0,0-1,1 1,-1-1,0 1,1 0,-1-1,0 1,0-1,1 1,-1-1,0 0,29-24,-29 25,184-185,-143 155,-40 29,-1 1,1 0,-1-1,1 1,0-1,-1 1,1 0,0-1,0 1,-1 0,1 0,0 0,-1-1,1 1,0 0,0 0,-1 0,1 0,0 0,0 0,-1 1,1-1,0 0,0 0,-1 0,1 1,0-1,-1 0,1 1,0-1,-1 1,1-1,-1 1,1-1,0 1,-1-1,1 1,-1-1,0 1,1 0,-1-1,1 1,-1 0,0-1,0 1,1 0,-1 0,0-1,0 1,0 0,0 0,0-1,0 1,0 0,0 0,0-1,0 1,0 0,0 0,-1-1,1 1,0 0,-1-1,-36 118,15-66,-4 29,23-62</inkml:trace>
  <inkml:trace contextRef="#ctx0" brushRef="#br0" timeOffset="1289.725">1657 1085,'-239'228,"231"-220,20-20,24-22,182-163,-147 162,-69 35,-1-1,1 1,0 0,0 0,-1 0,1 0,0 0,0 0,-1 0,1 0,0 1,-1-1,1 1,0-1,-1 1,1 0,0-1,-1 1,1 0,-1 0,0 0,1 0,-1 0,0 1,1-1,-1 0,0 1,0-1,0 1,0-1,-1 1,1-1,0 1,0 0,-1-1,1 1,-1 0,0-1,1 1,-1 0,0 1,0 226,4-206,2-4</inkml:trace>
  <inkml:trace contextRef="#ctx0" brushRef="#br0" timeOffset="1523.528">1544 1225,'38'-4,"33"-7,8-2,-4 2,-11 3,-10 2,-15 7,-9 4,-10 1</inkml:trace>
  <inkml:trace contextRef="#ctx0" brushRef="#br0" timeOffset="1756.587">2278 1141,'-19'34,"-12"15,1 0</inkml:trace>
  <inkml:trace contextRef="#ctx0" brushRef="#br0" timeOffset="2005.138">2053 999,'43'39,"19"17,4 4,-5-8,-12-9,-10-10,-12-7,-5-8,-7-2,-1-4,2-4,-2-3</inkml:trace>
  <inkml:trace contextRef="#ctx0" brushRef="#br0" timeOffset="3333.378">2391 1028,'-5'0,"-6"5,-2 6,-2 1,0 4,3 4,-1-2,2 1,7-3,4-3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0,'-35'15,"2"1,0 2,1 1,1 2,1 0,-6 8,26-20,0 0,0 1,1 1,1-1,-1 1,2 1,-1 0,2 0,0 0,0 1,1 0,0 0,2 0,-1 1,1-1,1 1,1-1,0 4,0-8,0 1,1-1,0 0,1 1,0-1,0 0,1 0,0 0,1 0,0 0,1 0,-1-1,2 1,-1-1,1 0,0 0,1-1,0 0,0 0,0 0,1 0,0-1,0 0,3 1,0-1,0 0,1-1,-1-1,1 1,0-1,0-1,0 0,0-1,1 0,-1-1,1 0,-1 0,1-1,-1-1,1 0,-1-1,1 0,-1-1,0 0,0 0,0-1,-1-1,1 0,4-4,26-14,-1-3,-1-1,-2-2,3-5,-32 27,0 0,-1-1,1 0,-2-1,1 1,-1-1,-1-1,1 1,-2-1,1 0,-1 0,-1 0,0 0,0-1,-1 0,0 1,-1-1,0 0,-1 0,0 1,-1-1,0 0,-1 0,0 1,-1-1,-2-8,2 14,0-1,-1 1,1 0,-1 0,0 0,0 0,0 1,-1-1,0 1,1 0,-2 1,1-1,0 1,-1 0,1 0,-1 1,0-1,0 1,0 1,0-1,0 1,-6-1,-140 1,113 8</inkml:trace>
  <inkml:trace contextRef="#ctx0" brushRef="#br0" timeOffset="331.964">0 367,'328'-78,"-323"78,3-3,1 1,-1 0,1 0,0 1,-1 1,1-1,0 1,0 1,-1 0,1 0,0 0,-1 1,1 1,-1-1,0 1,0 1,6 2,-3 4,2 0,-1-1,1-1,0 0,1 0,0-2,0 1,0-2,1 0,0-1,0 0,0-1,0-1,1-1,-1 0,1-1,14-1,-6-5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0,'0'460,"-29"-180,2-114,8-92,20-74,-1 0,0 0,0 0,0 0,1 0,-1 0,0 0,0 1,0-1,1 0,-1 0,0 0,0 0,0 0,0 0,1 1,-1-1,0 0,0 0,0 0,0 0,0 1,0-1,0 0,1 0,-1 1,11-23,4-16,1 2,3 0,0 1,3 1,0 1,19-20,-32 43,101-92,-105 99,0 0,0 0,1 0,-1 1,1-1,0 1,0 1,0-1,0 1,0 0,0 1,0-1,0 1,0 0,0 1,0-1,0 1,0 0,0 1,0 0,0 0,-1 0,2 1,1 2,-1 0,0 0,0 1,0 0,-1 0,0 1,0 0,-1 0,0 0,0 1,-1-1,0 1,0 0,0 0,-1 1,-1-1,1 1,-1 0,-1-1,1 10,7 18,-7-29,0 1,0-1,0 0,-1 1,0-1,-1 1,0 0,0-1,0 1,-1-1,0 1,-1-1,1 1,-2 2,-4 4,-1-1,0 0,-1 0,0 0,-1-2,0 1,-1-1,0 0,0-1,-2-1,1 0,-1 0,0-1,-14 6,6-6,-1 0,0-1,0-1,0-1,-1-1,0-1,0-1,17-1,1 0,-1-1,1 0,0 0,-1 0,1-1,0 0,-1 0,1 0,0-1,0 1,0-1,0 0,0-1,0 1,1-1,-1 0,1 0,0-1,0 1,0-1,0 0,0 0,1 0,0-1,0 1,0-1,0 1,1-1,-2-4,-3-15</inkml:trace>
  <inkml:trace contextRef="#ctx0" brushRef="#br0" timeOffset="400.624">696 819,'14'0,"15"0,6 0,3 0,0-5,-2-2,-3 1,-1 1,-2 1,-1 2,-1-4,0 0,-1 0,-4 1</inkml:trace>
  <inkml:trace contextRef="#ctx0" brushRef="#br0" timeOffset="1486.953">1401 254,'0'-22,"0"11,0 24,0 432,-32-285,12-90,21-70,-1 0,1 0,-1 0,1-1,-1 1,1 0,-1 0,1 0,-1 0,1 0,-1 0,1 0,-1 0,1 0,-1 0,1 0,-1 0,1 0,-1 1,1-1,-1 0,1 0,-1 1,1-1,-1 0,1 0,-1 1,0-1,1 0,-1 1,1-1,-1 1,0-1,0 0,1 1,-1-1,0 1,0-1,1 1,-1-1,0 1,0-1,0 1,0-1,0 1,0-1,0 1,0-1,0 1,0-1,0 1,0 0,0-1,0 1,0-1,-1 1,1-1,0 0,0 1,-1-1,1 1,0 0,33-32,-9 4,2 1,1 1,1 1,0 1,2 2,1 1,1 1,0 2,25-9,-53 23,0 0,0 1,0 0,1-1,-1 2,1-1,-1 0,1 1,0 0,0 0,-1 0,1 1,0-1,0 1,0 0,0 1,-1-1,1 1,0 0,0 0,-1 1,1-1,0 1,-1 0,0 0,1 1,-1-1,0 1,0 0,-1 0,1 0,-1 1,1-1,-1 1,0 0,0 0,-1 0,1 0,-1 0,8 130,-9-124,-2-1,1 1,-1 0,-1 0,0 0,0-1,-1 1,0-1,-1 1,0-1,0 0,-1-1,0 1,0-1,-1 0,0 0,-1-1,0 0,0 0,0 0,-1-1,0 0,0-1,-1 1,0-2,1 1,-1-1,-1-1,1 1,-1-2,1 1,-1-1,-8 0,8-1,-1-1,1 0,-1 0,1-1,-1-1,1 0,-1 0,1-1,0 0,0-1,1 0,-1-1,1 1,0-2,0 0,0 0,1 0,0-1,0 0,-6-8,11 10,1 1,-1-1,1 0,0 0,0 0,1 0,0 0,-1 0,2 0,-1 0,1-1,-1 1,1 0,1 0,-1-1,2-3,3-15</inkml:trace>
  <inkml:trace contextRef="#ctx0" brushRef="#br0" timeOffset="1916.934">2445 592,'-19'9,"0"0,1 1,1 1,-1 1,2 0,0 1,-14 15,23-23,1 1,-1 0,2 0,-1 0,0 1,1 0,1 0,-1 0,1 1,0 0,1-1,-1 1,2 0,-1 1,1-1,0 0,1 1,0-1,0 1,1-1,0 1,1 0,0-1,0 1,1-1,0 0,0 1,2 2,0-7,-1 0,2 0,-1-1,0 1,1-1,-1 0,1 0,0 0,0-1,0 0,1 0,-1 0,0 0,1-1,-1 0,1 0,0-1,-1 1,1-1,-1 0,1-1,0 1,3-2,-4 2,20-1</inkml:trace>
  <inkml:trace contextRef="#ctx0" brushRef="#br0" timeOffset="2288.29">2925 621,'-23'18,"0"1,2 1,0 1,1 0,2 2,0 0,1 1,1 1,-1 6,15-29,1 1,0-1,0 0,0 1,0-1,1 1,-1-1,1 1,-1-1,1 1,0 0,0-1,0 1,0-1,1 1,-1-1,1 1,-1-1,1 1,0-1,0 0,0 1,0-1,1 0,-1 0,1 1,-1-1,1 0,-1-1,1 1,0 0,0 0,0-1,0 1,0-1,1 0,-1 1,0-1,1 0,-1-1,1 1,-1 0,2 0,17 1,0-1,-1 0,1-2,0 0,0-2,-1 0,0-1,1-1,-1-1,-1-1,1-1,-1 0,-1-1,0-1,0-1,-1-1,0 0,12-13,-20 18,0-1,-1 0,0-1,-1 0,1 0,-2 0,1-1,-2 0,4-7,-7 13,-1 0,1 1,-1-1,0 0,0 0,0 0,-1 0,1 0,-1 0,0 1,0-1,0 0,-1 0,1 0,-1 0,0 0,0 0,-1 0,1 1,-1-1,1 0,-1 1,0 0,-1-1,1 1,0 0,-1 0,0 0,-1-1,-2 0,0-1,-1 0,0 1,1 0,-2 1,1 0,0 0,-1 0,1 1,-1 0,1 1,-1-1,0 1,0 1,0 0,0 0,0 0,1 1,-1 0,0 1,0 0,1 0,-1 0,1 1,0 0,0 1,0-1,0 1,-5 5,-13 7</inkml:trace>
  <inkml:trace contextRef="#ctx0" brushRef="#br0" timeOffset="2754.671">3631 508,'-29'8,"24"-8,1 0,0 0,-1 0,1 1,-1-1,1 1,0 0,0 0,-1 1,1-1,0 1,0 0,0 0,1 1,-1-1,0 1,1-1,0 1,-1 0,1 1,0-1,1 0,-1 1,0 0,1-1,0 1,0 0,0 0,1 0,-1 1,1-1,0 0,0 0,0 1,1-1,0 2,2 0,1 0,0 0,1-1,-1 1,1-1,0 0,1 0,-1 0,1 0,0-1,0 0,1 0,-1 0,1-1,-1 1,1-1,6 2,-8-4,1 0,-1 0,0 0,0 1,-1-1,1 1,0 0,0 1,-1-1,0 1,1-1,-1 1,0 0,0 0,0 0,-1 1,1-1,-1 1,0-1,0 1,0 0,0 0,-1 0,1 0,-1 0,0 0,0 0,-1 0,1 1,-1-1,0 0,0 0,-1 0,1 1,-1-1,0 0,0 0,0 0,0 0,-1 1,-4 4,-1 0,0 0,-1 0,1-1,-2 0,1-1,-1 0,0 0,-1-1,1 0,-1-1,0 0,-1 0,1-1,-1 0,0-1,0-1,0 1,-4-1,12-1,-1 0,1 0,-1 0,1-1,-1 1,0-1,1 0,-1 0,0 0,1-1,-1 1,1-1,-1 0,1 0,-1 0,1 0,0-1,-4-1,-5-9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2" timeOffset="-62268.563">2593 2004,'2'-2,"-1"1,1-1,-1 0,1 0,-1 0,1 1,0-1,0 1,0-1,0 1,0 0,0 0,0 0,0 0,1 0,-1 1,0-1,0 0,1 1,-1 0,1-1,-1 1,0 0,1 1,0-1,0-1,338-1,-172 30,282-28,-140 0,-141-28,281 28,-141-1,-112-27,366 29,-366-29,225 27,-197-27,-1 28,-82-28,137 28,-255 0</inkml:trace>
  <inkml:trace contextRef="#ctx0" brushRef="#br2" timeOffset="-60433.498">6122 1581,'2'1,"0"1,0-1,-1 1,1-1,0 1,-1 0,1 0,-1-1,1 1,-1 0,0 0,0 1,0-1,0 0,0 0,-1 0,1 1,-1-1,1 0,-1 1,0-1,0 0,0 1,0-1,0 1,0 0,4 337,8-276,-1 41,-23-50,7-30</inkml:trace>
  <inkml:trace contextRef="#ctx0" brushRef="#br2" timeOffset="-59786.367">6432 1665,'-62'48,"-75"129,-59 46,86-116,99-91,6-3</inkml:trace>
  <inkml:trace contextRef="#ctx0" brushRef="#br2" timeOffset="-57070.646">6911 1242,'29'169,"0"47,0-254,-21 24,1 0,0 1,1 0,1 1,0 0,1 1,0 0,0 1,1 0,1 1,-1 0,2 1,-1 1,1 0,15-4,-27 10,1 0,0 0,0 1,0-1,0 1,0 0,0 0,0 0,0 1,0 0,0-1,0 1,-1 0,1 1,0-1,-1 1,1 0,-1 0,1 0,-1 0,0 0,0 1,0-1,0 1,0 0,0 0,-1 0,0 0,1 1,-1-1,0 1,-1-1,1 1,-1-1,1 1,-1 1,2 3,-1-1,0 1,0 0,-1 0,0 0,0 0,-1 0,0 0,0 0,-1-1,0 1,0 0,-1 0,0 0,0-1,-1 1,0-1,-1 2,-1-2,-1 0,1 0,-1-1,-1 1,0-1,1-1,-2 1,1-1,-1 0,1-1,-1 0,-1 0,1-1,0 0,-1 0,0-1,-1 0,4-1,1 1,-1-1,1-1,-1 1,0-1,1 0,-1 0,0-1,1 0,-1 0,1 0,-1-1,1 1,-1-1,1-1,0 1,0-1,0 1,0-2,1 1,-1 0,1-1,0 0,0 0,0 0,1-1,-1 1,-8-18</inkml:trace>
  <inkml:trace contextRef="#ctx0" brushRef="#br2" timeOffset="-56687.244">7561 1524,'34'0,"25"0,2-4,-3-3,-8 1,-7 1,-11 1</inkml:trace>
  <inkml:trace contextRef="#ctx0" brushRef="#br2" timeOffset="-56014.125">8041 1214,'-1'255,"-36"-97,37-158,0 0,1 0,-1 0,1 0,-1 0,1 0,-1 0,1 0,-1 0,0 0,1 0,-1 0,1 1,-1-1,0 0,1 0,-1 0,1 1,-1-1,0 0,1 0,-1 1,0-1,1 0,-1 1,0-1,0 0,1 1,-1-1,0 1,0-1,0 0,1 1,-1-1,0 1,0-1,0 0,0 1,0-1,0 1,0-1,0 1,0-1,0 1,0-1,0 0,0 1,0-1,-1 1,1-1,0 0,0 1,0-1,-1 1,1-1,0 0,0 1,-1-1,1 0,0 1,-1-1,1 0,0 0,-1 1,1-1,-1 0,1 0,0 0,-1 1,27-25,-18 15,8-6,0 1,0 1,1 0,1 1,0 1,1 0,0 1,10-2,-10 5,72-19,-89 25,1 1,-1 0,1 0,-1 1,0-1,1 1,-1-1,0 1,1-1,-1 1,0 0,0 0,0 0,0 1,0-1,0 0,0 1,0-1,0 1,-1 0,1 0,0-1,-1 1,0 0,1 0,-1 1,0-1,0 0,0 0,-1 0,1 1,0-1,-1 0,1 1,-1-1,0 1,0 5,1 0,-2 1,1-1,-1 0,-1 0,1 0,-1-1,-1 1,1 0,-1-1,-1 1,0-1,0 0,0 0,0 0,-1-1,0 0,-1 0,0 0,1 0,-2-1,1 0,-1 0,1-1,-1 0,-1 0,1 0,0-1,-1 0,0-1,0 0,-8 5,13-5,0 0,1 0,-2 0,1 0,0 0,0-1,0 0,-1 1,1-1,-1-1,1 1,-1 0,1-1,-1 1,1-1,-1 0,0-1,1 1,-1 0,1-1,-1 0,1 0,-1 0,1 0,0-1,-1 1,1-1,0 0,0 0,0 0,0 0,1 0,-1-1,1 1,-2-2,-3-16,2 0</inkml:trace>
  <inkml:trace contextRef="#ctx0" brushRef="#br2" timeOffset="-55617.901">8831 1439,'-33'29,"-12"14,2 5,8-1,16-9,10-6,12-8,5-4,6-4,6-6,4-5,3-2,1-7,1-3,1 0,-1-4,-5 0</inkml:trace>
  <inkml:trace contextRef="#ctx0" brushRef="#br2" timeOffset="-55319.919">9198 1496,'-8'9,"-1"0,0 1,1 0,0 0,0 1,1 0,0 0,1 0,0 1,1 0,1 1,-1-1,2 1,-2 12,5-22,0-1,0 0,1 1,0-1,-1 1,1-1,0 0,0 0,0 0,0 1,1-1,-1 0,0 0,1 0,-1-1,1 1,0 0,0-1,0 1,0-1,0 1,0-1,0 0,0 0,0 0,1 0,-1 0,0-1,1 1,-1-1,0 1,1-1,-1 0,2 0,85-6,-83 5,0 0,-1-1,1 1,0-1,0 0,-1 0,1-1,-1 0,0 0,0 0,0 0,0-1,-1 0,1 0,-1 0,0-1,0 1,0-1,-1 0,0 0,0 0,0-1,-1 1,1-1,-1 1,0-1,-1 0,0 0,0 1,0-1,0 0,-1 0,0 0,0 0,-1 0,0-4,-1 5,-1 1,1 0,-1 0,0 0,0 0,0 1,0-1,-1 1,1 0,-1 0,0 0,0 0,0 1,0-1,-1 1,1 0,-1 1,1-1,-1 1,1 0,-5-1,-12-2</inkml:trace>
  <inkml:trace contextRef="#ctx0" brushRef="#br2" timeOffset="-54832.292">9677 1439,'-8'-1,"0"1,0 0,0 0,0 1,0 0,0 1,0-1,0 1,1 1,-1 0,1 0,-1 0,1 1,0 0,1 0,-1 1,1 0,-1 0,1 0,-2 4,7-7,0-1,0 1,1 0,-1-1,0 1,1 0,0 0,-1-1,1 1,0 0,0 0,0 0,0-1,0 1,0 0,1 0,-1-1,1 1,-1 0,1 0,0-1,-1 1,1-1,0 1,0-1,0 1,0-1,0 1,1-1,-1 0,0 0,1 1,-1-1,1 0,-1 0,63 32,-50-27,-14-6,62 36,-60-35,-1 0,0 0,0 0,0 0,0 1,0-1,0 0,0 1,0-1,-1 1,1-1,0 0,-1 1,1 0,-1-1,0 1,0-1,1 1,-1-1,0 1,0 0,0-1,-1 1,1-1,0 1,0 0,-1-1,1 1,-1-1,0 1,1-1,-1 0,0 1,0-1,0 0,0 1,0-1,0 0,0 0,0 0,-2 1,-6 6,-2-1,1-1,-1 1,0-1,0-1,-1 0,0-1,0 0,0-1,0 0,0-1,0 0,-1-1,1-1,-9 0,-4 1</inkml:trace>
  <inkml:trace contextRef="#ctx0" brushRef="#br2" timeOffset="-54401.093">10243 1242,'-34'43,"2"1,2 2,2 1,2 1,1 5,23-49,0 0,0 0,0 0,0 1,1-1,0 0,0 1,0 0,0-1,1 1,-1-1,1 1,1 0,-1-1,1 1,-1-1,1 1,1-1,-1 1,0-1,1 1,0-1,0 0,1 0,-1 0,1 0,-1-1,1 1,1-1,-1 1,0-1,1 0,-1 0,1-1,0 1,0-1,0 0,0 0,4 1,3 1,0-1,0 0,0-1,1 0,-1-1,1-1,0 1,-1-2,1 0,-1 0,1-1,-1 0,0-1,0 0,0-1,0 0,0-1,-1 0,0-1,0 0,0-1,-1 1,0-2,0 1,-1-2,0 1,-1-1,1 0,-2 0,1-1,-1 0,-1 0,0 5,-1 1,0-1,0 0,-1 0,1 0,-1 0,0-1,-1 1,1-1,-1 0,0 0,0 0,-1 0,0 0,0 0,-1 0,1-1,-1 1,0 0,-1 0,0 0,0 0,0 0,-1 0,1 0,-2 0,1 0,0 0,-1 1,0-1,-1 1,0-1,-2 1,1 1,-1 0,0 0,0 1,0 0,-1 0,1 1,-1-1,0 1,0 1,1-1,-1 1,0 0,0 1,-3 0,-16-1</inkml:trace>
  <inkml:trace contextRef="#ctx0" brushRef="#br2" timeOffset="-54103.749">10016 1524,'50'-13,"1"2,0 2,0 2,23 1,-67 6,0 1,0-1,-1 1,1 0,0 1,0-1,0 1,-1 1,1-1,-1 1,0 1,1-1,-2 1,1 0,0 0,-1 0,0 1,0 0,0 0,0 0,0 0,0 0,0-1,1 0,0 0,0 0,0-1,0 0,0 0,1 0,-1-1,1 0,0 0,-1-1,1 0,0 0,0-1,0 1,0-1,0-1,0 0,0 0,-1 0,1-1,0 1,-1-2,2 0,11-4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58,'168'-12,"33"-23,-70 25,-120 14,-5 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30,'14'0,"20"0,8 0,3-5,-3-1,-3 0,-3 1,-4 1,-1 2,-2 1,-1 1,-6 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1,'-8'10,"1"2,0-1,1 1,1 0,-1 0,2 1,0 0,0 0,1 0,1 0,0 0,1 0,1 1,0-1,1 6,-1 98,-10 113,-8 7,18-235,-1-2,1 1,0 0,-1 0,1 0,0 0,0 0,0 0,0 0,0-1,0 1,0 0,0 0,0 0,0 0,1 0,-1 0,0-1,1 1,-1 0,0 0,1 0,-1-1,1 1,-1 0,1 0,0-1,-1 1,1 0,0-1,-1 1,1-1,0 1,0-1,0 0,-1 1,2-1,4-4</inkml:trace>
  <inkml:trace contextRef="#ctx0" brushRef="#br0" timeOffset="260.791">314 508,'38'0,"28"-5,7-1,-5 0,-8 1,-10 1,-8-3,-7 0,-5 0,-2 2,-6 2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4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368 113,'-13'-1,"-1"0,1 1,0 1,-1 0,1 0,0 2,0 0,0 0,0 1,1 0,-1 1,1 1,0 0,1 1,0 0,0 0,0 1,1 1,0 0,0 0,1 1,1 0,0 1,0 0,1 0,0 0,1 1,0 0,-1 7,-2-2,2 0,0 0,2 1,0 0,0 1,2-1,0 1,1 0,1-1,1 1,1 0,2 13,-2-28,0-1,0 1,1-1,-1 1,1-1,0 0,0 0,0 0,1 0,-1-1,0 1,1 0,0-1,0 0,0 1,0-1,0 0,0-1,0 1,0-1,1 1,-1-1,1 0,-1 0,1 0,0-1,-1 1,1-1,0 0,-1 0,1 0,-1-1,1 1,0-1,-1 0,1 0,21-5</inkml:trace>
  <inkml:trace contextRef="#ctx0" brushRef="#br0" timeOffset="350.51">706 170,'-20'19,"0"1,1 1,2 0,0 1,1 2,1-1,2 2,0 0,-9 26,21-48,0 0,0 0,1 0,-1 0,1 0,0 0,0 0,0 0,0 1,0-1,1 0,-1 0,1 0,0 0,0 0,0 0,0 0,0 0,1-1,0 1,-1 0,1-1,0 1,0-1,0 0,1 1,-1-1,0 0,1 0,0-1,-1 1,1 0,0-1,0 0,0 0,0 0,0 0,0 0,0 0,0-1,0 1,0-1,0 0,0 0,1 0,-1-1,16-1,0-1,0-1,0 0,0-2,-1 0,0-1,0-1,-1-1,0 0,0-1,-1-1,-1-1,1 0,-2-1,0 0,6-9,-5 9,-1 0,0-2,-1 1,0-1,-1-1,-1-1,-1 1,0-1,2-8,-12 23,1-1,0 1,-1-1,0 1,1-1,-1 1,0-1,0 0,-1 1,1-1,0 1,-1-1,0 1,1 0,-1-1,0 1,0-1,-1 1,1 0,0 0,-1 0,1 0,-1 0,0 0,1 0,-1 0,0 1,0-1,0 1,0-1,-1 1,1 0,0 0,-2-1,-86-18,75 21,0 1,1 0,-1 1,1 1,0 0,0 1,0 0,1 1,-10 6,-3 4</inkml:trace>
  <inkml:trace contextRef="#ctx0" brushRef="#br0" timeOffset="868.818">1525 29,'-22'3,"-1"2,1 0,0 1,1 1,-1 2,2 0,-1 1,1 0,1 2,-5 4,22-15,-1 1,0-1,0 1,1 0,-1 0,1 0,0 1,-1-1,1 0,0 1,1 0,-1-1,0 1,1 0,-1 0,1 0,0 0,0 0,0 0,0 0,1 0,-1 0,1 1,0-1,0 0,0 0,0 1,0-1,1 0,0 0,-1 0,1 0,0 0,1 0,-1 0,0 0,1 0,0 0,0-1,0 1,0-1,0 1,0-1,0 0,1 1,138 60,-139-62,-1 1,1-1,-1 1,0-1,0 1,1 0,-1 0,0 0,-1 0,1 0,0 0,-1 0,1 0,-1 0,1 0,-1 0,0 0,0 0,0 0,0 0,0 0,0 1,-1-1,1 0,-1 0,0 0,1 0,-1 0,0 0,0-1,0 1,0 0,-1 0,1-1,0 1,-1 0,1-1,-1 0,1 1,-3 0,-72 52,56-45,-1-1,0-1,0-1,0-1,-1-1,0-1,-8 0,3 2,2 1</inkml:trace>
  <inkml:trace contextRef="#ctx0" brushRef="#br0" timeOffset="1282.543">2061 0,'-19'11,"-10"4,1 0,0 3,1 0,1 1,1 2,1 0,1 2,-6 9,25-27,0 1,0 0,0 0,1 0,0 0,0 0,0 1,1 0,0-1,0 1,1 0,0 0,0 0,1 0,0 0,0 0,0 0,1 0,0 0,0 0,1 0,0 0,0-1,1 1,0-1,0 0,0 1,1-1,0-1,0 1,0 0,1-1,0 0,0 0,0-1,1 1,-1-1,1 0,0-1,0 1,5 1,1-2,1 1,0-2,0 0,0 0,0-1,0-1,0 0,0-1,0 0,0-1,0 0,0-1,0-1,-1 0,0-1,0 0,0-1,0 0,-1-1,10-7,-6 4,-1 0,-1 0,1-1,-2-1,0 0,0-1,-1 0,-1 0,0-1,-1-1,0 0,-1 0,-1-1,0 1,-2-2,1 1,1-14,-7 26,-1-1,1 1,-1-1,0 1,0-1,0 1,-1 0,0-1,0 1,0 0,0 0,0 0,-1 0,0 1,0-1,0 1,0-1,0 1,-1 0,1 1,-1-1,0 0,0 1,0 0,0 0,0 0,0 0,-1 1,1 0,-1 0,1 0,-1 0,-2 1,-7-3,0 2,0 0,0 0,0 2,0-1,0 2,1 0,-1 0,0 2,-6 1,-7 7</inkml:trace>
  <inkml:trace contextRef="#ctx0" brushRef="#br0" timeOffset="1575.543">1694 310,'395'-78,"-386"77,-5-1,-1 1,1 0,-1 0,1 0,0 0,-1 0,1 1,0 0,0-1,-1 2,1-1,0 0,-1 1,1-1,0 1,-1 0,1 0,-1 1,1-1,-1 1,1 0,-1 0,0 0,0 0,0 0,0 1,-1-1,1 1,0 0,0 1,-2-2,1 4,0 1,1-1,0 0,0 0,0 0,1-1,0 1,0-1,1 0,-1 0,1 0,0-1,0 1,0-1,1-1,0 1,0-1,0 0,0 0,0 0,0-1,4 1,2-1,1-1,0 0,0 0,0-1,0-1,0 0,0-1,0 0,-1-1,1-1,0 0,6-2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0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151 447,'114'395,"-68"-166,-31-151,-8-60</inkml:trace>
  <inkml:trace contextRef="#ctx0" brushRef="#br0" timeOffset="498.114">10 616,'-3'-13,"1"0,0 0,0 0,2-1,-1 1,2 0,0 0,0 0,1 0,1 0,0 0,1 0,1 1,-1 0,2-1,0 2,0-1,1 1,1 0,0 0,0 1,1 0,0 1,1-1,7 0,0 1,0 0,1 1,0 1,1 0,-1 2,1 0,1 1,-1 1,0 0,1 2,-1 0,1 2,-1 0,2 1,-17-2,0 1,0-1,0 1,0 0,0 0,0 0,0 0,0 1,0 0,-1 0,1 0,0 0,-1 0,0 1,0-1,1 1,-2 0,1 0,0 0,0 1,-1-1,0 1,0-1,0 1,0 0,0-1,-1 1,0 0,0 0,0 0,0 1,0-1,-1 0,0 0,0 0,0 0,0 0,-1 0,0 1,0-1,0 2,-7 20,-1 0,-1-1,-2 0,0-1,-1 0,-1-1,-2-1,-9 11,-19 31,28-40,8-14,1 0,0 0,1 1,0 0,0 0,1 0,1 1,0-1,0 1,-1 10,6-19,-1 1,0-1,1 0,0 0,0 0,0 1,0-1,0 0,0 0,1-1,0 1,-1 0,1 0,0-1,0 1,1-1,-1 0,0 1,1-1,-1 0,1 0,0-1,0 1,0-1,0 1,0-1,0 0,0 0,0 0,0 0,99 12,63-15,-161 2,0 0,0 0,0 0,0 1,0-1,0 1,0 0,0 0,0 1,0-1,0 1,0 0,-1 0,1 0,-1 0,0 1,1 0,-1-1,0 1,0 0,-1 0,1 1,-1-1,1 0,-1 1,0 0,-1-1,1 1,-1 0,1 0,-1 0,0 0,0 0,-1 0,1 0,-1 0,0 5,-5 3,0 1,-1-1,0 0,-1-1,0 1,-1-1,0-1,0 0,-2 0,1 0,-11 7,6-3,-4 2,0-2,-1 0,0-2,-1 0,0 0,-1-2,-1-1,1-1,-16 4,36-11,-1 0,0-1,1 1,-1 0,0-1,0 0,1 1,-1-1,0 0,0 0,1 1,-1-2,0 1,0 0,0 0,1 0,-1-1,0 1,0-1,1 1,-1-1,0 0,1 0,-1 0,1 0,-1 0,1 0,0 0,-2-2,2-6</inkml:trace>
  <inkml:trace contextRef="#ctx0" brushRef="#br0" timeOffset="1200.762">969 983,'3'3,"1"0,0 0,0 0,0 0,0-1,0 1,1-1,-1 0,1 0,-1-1,1 1,0-1,0 0,-1-1,1 1,0-1,0 0,0 0,0 0,0-1,-1 1,1-1,0 0,0-1,-1 1,3-2,117-68,-88 47,101-48,-135 71,1 1,0 0,-1 0,1 0,0 1,0-1,-1 1,1-1,-1 1,1 0,0 0,-1 0,0 1,1-1,-1 0,0 1,1-1,-1 1,0 0,0 0,0 0,-1 0,1 0,0 0,-1 1,0-1,1 0,-1 1,0-1,0 1,0 0,0-1,-1 1,1-1,-1 1,0 0,0 0,1-1,-2 1,1 0,0-1,-1 1,1 0,-1-1,0 2,9 42,-6-42,0 0,0 0,0 0,0-1,0 1,1-1,0 1,-1-1,1 0,1 0,-1 0,0-1,1 1,-1-1,1 0,0 0,0 0,-1 0,1-1,1 1,-1-1,0 0,0 0,0-1,0 1,1-1,-1 0,0 0,1-1,-1 1,0-1,0 0,0 0,0 0,0 0,0-1,0 0,0 0,0 0,-1 0,1 0,-1-1,1 0,-1 0,55-40,-2-3,-2-2,-3-3,-2-1,13-22,-40 46,-2 0,-1-2,-2-1,0 0,-2-1,-2 0,-1-1,-1-1,-2 0,-2 0,4-32,-7 34,-2 0,-1 1,-1-1,-2 0,-5-30,7 60,0 0,0 0,0-1,-1 1,1 0,0 0,-1-1,0 1,1 0,-1 0,0 0,0 0,0 0,-1 0,1 0,0 0,-1 1,1-1,-1 0,0 1,1-1,-1 1,0 0,0-1,0 1,0 0,0 0,0 0,0 1,0-1,-1 0,1 1,0-1,0 1,-1 0,1 0,0 0,0 0,-1 0,1 0,0 1,0-1,-1 1,1-1,0 1,0 0,-1 1,-7 8,1 0,0 1,0 0,1 1,1 0,0 0,1 1,0-1,1 1,0 1,1-1,1 1,0 0,0-1,2 1,0 0,0 0,2 0,-1 0,2 1,-4 15,1 1,2-1,1 1,1-1,1 0,2 0,2 0,0-1,2 0,1-1,8 14,101 147,-120-188,0-1,-1 1,1-1,0 0,0 1,-1-1,1 1,0-1,-1 0,1 1,-1-1,1 0,0 0,-1 1,1-1,-1 0,1 0,-1 0,1 1,-1-1,1 0,-1 0,1 0,-1 0,1 0,-1 0,1 0,-1 0,1 0,-1 0,1 0,-1 0,1 0,0-1,-1 1,1 0,-1 0,1-1,-1 1,1 0,0 0,-1-1,1 1,-1 0,1-1,0 1,-1 0,1-1,0 1,0-1,-1 1,1-1,0 1,0-1,0 1,0 0,-1-1,1 1,0-1,0 1,0-1,0 1,0-1,0 1,0-1,0 1,1-1,-4-1,-13-11</inkml:trace>
  <inkml:trace contextRef="#ctx0" brushRef="#br0" timeOffset="1453.271">1675 503,'38'-15,"37"-4,16-4,1 2,-6 5,-7 0,-7 2,-7 5,-5-2,-7 1,-9 3,-11 2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248 310,'-25'17,"0"0,1 1,2 1,0 2,0 0,2 1,1 1,-13 21,27-38,1 0,0 0,0 0,1 1,0-1,0 1,1 0,0-1,0 1,0 0,1 0,0 1,0-1,1 0,0 0,0 0,1 0,0 1,0-1,1 0,-1 0,2 0,-1-1,1 1,0 0,0-1,1 0,0 0,0 0,0 0,1-1,0 1,0-1,0 0,0-1,1 1,2 0,2 0,1 0,0-1,0-1,0 0,1 0,-1-1,1 0,-1-1,1-1,-1 0,1 0,-1-1,1-1,-1 1,1-2,-1 0,0 0,0-1,0-1,-1 1,1-2,-1 1,0-2,-1 1,0-1,0-1,7-7,4-2,0-1,-2 0,0-2,-1 0,-1-1,-1-1,-1 0,-1-1,-1 0,7-19,-12 17,-1 0,-1-1,-1 0,-1 0,-2 0,0-1,-2 1,-2-14,3 36,0 1,1-1,-1 1,0-1,-1 0,1 1,-1-1,1 1,-1-1,0 1,-1 0,1-1,0 1,-1 0,0 0,0 0,0 0,0 0,0 0,-1 0,1 1,-1-1,1 1,-1 0,0 0,0 0,0 0,0 0,-1 1,1-1,0 1,-1 0,1 0,-1 0,1 0,-1 1,1 0,-1-1,0 1,0 0,-3 2,0 0,0 0,0 1,0 0,1 0,-1 1,1-1,-1 1,1 1,1-1,-1 1,1 0,-1 0,1 1,1 0,-1 0,1 0,0 0,1 0,-2 3,-3 8,0 1,0 0,2 0,0 1,1-1,1 1,1 6,-3 246,9-158,-3-85,2 9,-2 1,-2 0,-2-1,-1 0,-1 1,-6 11,5-30,1 0,1 1,1-1,1 1,0 0,1 0,2 13,-1-31,1 0,0-1,1 1,-1 0,0 0,1 0,-1 0,1 0,-1 0,1 0,0 0,0-1,0 1,0 0,0-1,0 1,0 0,1-1,-1 0,0 1,1-1,-1 0,1 0,0 1,-1-1,1 0,1 0,9 0</inkml:trace>
  <inkml:trace contextRef="#ctx0" brushRef="#br0" timeOffset="469.489">868 0,'73'124,"-60"-93,-1-1,-2 2,-1-1,-1 1,-2 0,-1 1,-2 0,-1-1,-1 1,-2 0,-1 0,-2-1,-1 1,-2-1,-1 0,-1-1,-2 0,-6 11,5-12,-1 0,-2-1,-1-1,-1 0,-2-1,-1-1,0 0,-2-2,-1-1,-2 0,-23 10,26-19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2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4,'-30'-2,"0"0,0 2,-1 2,1 0,1 2,-1 2,0 0,1 2,-6 4,26-10,0 1,0 1,0 0,0 0,1 0,0 1,0 1,0-1,1 1,-1 1,1-1,1 1,-1 1,1-1,1 1,-1 0,1 0,1 0,-1 1,2 0,-1 0,1 0,0 0,1 0,0 1,1-1,0 1,0-1,1 1,0 0,0-1,2 1,-1-1,1 1,1 2,0-7,0 1,0-1,0 1,1-1,0 0,0 0,0-1,1 1,0-1,0 0,0 0,0-1,0 0,1 1,0-2,-1 1,1-1,0 0,0 0,0 0,1-1,-1 0,0 0,1-1,-1 0,4 0,164-27,-135 17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32,'-27'22,"1"1,1 2,1 0,1 2,2 1,0 0,-11 24,30-50,0 0,0 0,0 1,0-1,1 1,-1-1,1 1,0 0,0-1,0 1,0 0,0 0,0 0,1 0,0 0,-1 0,1 0,0 0,1-1,-1 1,0 0,1 0,-1 0,1 0,0 0,0 0,0-1,1 1,-1 0,1-1,-1 1,1-1,0 0,0 1,0-1,0 0,0 0,0 0,1 0,-1-1,1 1,-1-1,1 1,0-1,0 0,14 2,0-2,0 0,0 0,0-2,0 0,0-1,0-1,-1-1,1 0,-1-1,0 0,0-2,0 0,-1 0,0-2,-1 0,0 0,0-1,-1-1,0-1,-1 1,0-2,-1 0,-1 0,0-1,-1 0,4-8,-10 18,-1 0,0 0,0 0,0-1,0 1,-1 0,0-1,0 1,0-1,0 1,-1-1,1 1,-1-1,0 0,-1 1,1-1,-1 1,0-1,0 1,-1-1,1 1,-1 0,0 0,0-1,0 1,0 1,-1-1,0 0,0 0,0 1,0 0,0 0,-1 0,1 0,-1 0,0 1,0-1,0 1,0 0,0 0,-1 1,-1-1,-4-1,-1 0,1 1,-1 0,0 1,0 0,1 1,-1 0,0 1,0 0,0 1,1 0,-8 2,-7 3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1,'-17'6,"0"2,0 0,1 1,1 1,0 0,0 1,1 1,0 0,1 1,0 1,1 0,-5 8,16-20,-1 0,1 0,0 0,0 1,-1-1,2 0,-1 0,0 1,0-1,1 1,-1-1,1 1,0-1,0 1,0-1,0 1,0-1,0 1,1-1,-1 0,1 1,0-1,-1 1,1-1,0 0,1 0,-1 1,0-1,1 0,-1 0,1 0,-1-1,1 1,0 0,0 0,0-1,0 0,0 1,0-1,0 0,63 26,30 16,-92-40,0-1,-1 0,1 1,0-1,-1 1,0 0,1 0,-1 0,0 0,-1 0,1 0,0 0,-1 1,0-1,0 1,0-1,0 1,0-1,-1 1,0 0,0-1,0 1,0 0,0-1,-1 4,-3 1,1 0,-1-1,0 1,-1-1,0 0,0-1,0 1,-1-1,0 0,0 0,-1-1,0 0,1 0,-2 0,1-1,0 0,-1-1,-2 1,-4 4,-1 1,1-2,-1 1,0-2,0 0,-1-1,0 0,0-2,-9 2,1-3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0,'-33'17,"5"-6,1 2,1 0,0 2,1 1,1 1,0 1,1 1,1 1,1 1,1 0,0 3,16-16,0 0,0 1,1-1,0 1,1 0,0 0,0 0,1 0,0 0,0 0,1 0,0 0,1 0,0 0,1 0,0 0,0 0,0 0,2-1,-1 1,1-1,0 0,0 0,1 0,0-1,1 1,-1-1,2 0,-1-1,1 0,-1 0,2 0,-1-1,1 0,0 0,0-1,0 0,0 0,1-1,-1 0,1-1,0 0,0 0,8 0,-1-1,0-1,0-1,1 0,-1-1,0 0,0-2,0 0,-1-1,0 0,1-1,-2-1,1 0,-1-1,0-1,-1 0,0 0,0-2,-1 0,0 0,-1-1,4-6,-5 7,-1-1,-1 0,0 0,0-1,-1 1,-1-2,0 1,-1-1,3-10,-7 18,0 0,0 0,0 0,-1 0,0 0,0 0,0 0,-1 1,0-1,0 0,0 0,-1 0,0 1,0-1,0 1,-1-1,0 1,0 0,0 0,-1 0,1 1,-1-1,0 1,-1 0,1 0,-8-3,0 2,-1-1,1 2,-1-1,0 2,0 0,-1 0,1 1,0 1,-1 0,1 1,-1 1,1 0,0 0,-1 2,1 0,0 0,0 1,1 0,-1 1,1 1,-2 1,-4-1,1 0,0 2,0 0,1 0,0 2,0 0,1 0,0 2,1 0,1 1,0 0,0 1,1 0,1 1,1 0,-3 6,12-19,0 0,0 0,0 0,0 1,0-1,1 0,-1 1,1-1,0 0,-1 1,1-1,0 0,1 1,-1-1,0 1,1-1,-1 0,1 0,0 1,-1-1,1 0,0 0,1 0,-1 0,0 0,0 0,1 0,0 0,-1 0,1-1,0 1,0 0,-1-1,1 0,0 1,1-1,-1 0,0 0,0 0,0-1,1 1,-1 0,2 0,108 6,-76-13,0-1,0-1,-1-2,-1-2,0-1,0-2,-31 14,0-1,-1 0,1 1,1 0,-1 0,0 0,0 0,0 0,0 1,1-1,-1 1,0 0,1 0,-1 0,0 0,1 1,-1-1,0 1,0 0,0 0,0 0,0 0,0 1,0-1,0 1,0 0,0 0,-1 0,3 2,3 2,0 1,0-1,1 0,0-1,0 0,0-1,0 0,1 0,0-1,0 0,0 0,0-2,0 1,1-1,-1 0,7-1,11 0,-3-1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29,'313'0,"-116"-29,-142 33,-63 8,-5-6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12,'15'5,"23"2,10-1,3-1,-4-2,-5 0,-4-2,-4-1,-3-5,-2-1,-1-1,-1 2,0 1,-4-3,-7-1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0 167,'13'-17,"0"-1,0 2,2 0,0 0,1 2,0 0,1 0,0 2,16-9,-28 19,-1 1,0-1,0 1,1 0,-1 0,1 1,-1-1,1 1,-1 0,1 0,-1 1,1-1,-1 1,1 0,-1 0,0 1,1-1,-1 1,0 0,0 0,0 0,0 0,-1 1,1 0,-1 0,1 0,-1 0,0 0,0 1,0-1,1 4,3 1,-1 0,1-1,1 0,-1 0,1-1,0 0,1 0,-1 0,1-1,0-1,1 0,-1 0,1-1,0 0,0 0,9 0,-3-1,1 0,-1-2,1 0,0-1,-1 0,1-2,-1 0,1-1,-1 0,0-1,31-34,-36 27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1,'10'5,"2"1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0 311,'44'-4,"23"-3,5 1,-4 2,-10 0,-14-3,-10 0,-6 0,-3 3,-6 0</inkml:trace>
  <inkml:trace contextRef="#ctx0" brushRef="#br0" timeOffset="234.108">254 1,'-9'43,"-9"34,-5 13,0-4,5-12,6-13,4-13,3-9,4-7,6-4,2-1,5-7,5-5,0-6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0,'24'0,"13"0,0 0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537 193,'-17'0,"0"1,0 1,0 1,0 0,1 1,-1 0,1 2,0 0,0 0,1 2,0 0,0 0,1 2,-5 4,13-8,-1 1,1 0,1 0,0 0,0 1,0 0,1 0,0 0,0 1,1 0,0-1,1 1,-1 0,2 0,0 0,0 0,0 0,1 1,0-1,1 0,0 0,1 0,0 0,0 0,1 0,0-1,0 1,1-1,0 0,1 0,0 0,3 4,0-6,0-1,1 0,0-1,0 0,0 0,0-1,0 0,1-1,0 0,-1 0,1-1,0 0,0-1,-1 0,1 0,0-1,0 0,-1-1,1 0,0-1,-1 0,0-1,9-4,0 0,0-2,-1 0,0-1,-1-1,0 0,-1-2,0 1,9-13,-18 20,-1-1,0 1,0-1,-1 0,0-1,0 1,0-1,-1 1,0-1,-1 0,0 0,0-1,-1 1,0 0,0 0,-1-1,0 1,0 0,-1-1,0 1,-1 0,0-3,-1 4,-1 0,0 0,0 1,0-1,-1 1,0 0,0 0,0 1,-1 0,0 0,0 0,0 0,-1 1,0 0,1 0,-1 1,-1 0,1 0,0 1,-1 0,1 0,-2 1,-16-5</inkml:trace>
  <inkml:trace contextRef="#ctx0" brushRef="#br0" timeOffset="319.472">170 476,'19'-10,"8"-5,0 2,0 1,1 0,0 3,1 0,0 2,16-2,-39 8,0 1,0 0,0 0,0 1,0 0,0 0,0 0,0 1,-1 0,1 0,-1 0,1 1,-1-1,0 2,1-1,-2 0,1 1,0 0,-1 0,0 0,1 1,0 2,1-2,0 0,0 0,0-1,1 0,-1 0,1-1,0 1,0-2,0 1,1-1,-1 0,1 0,-1-1,1 0,-1 0,1-1,0 0,-1 0,1-1,0 0,-1 0,1-1,-1 0,0 0,1-1,-1 0,-1 0,1-1,2-1,5-7</inkml:trace>
  <inkml:trace contextRef="#ctx0" brushRef="#br0" timeOffset="768.363">904 24,'14'-5,"1"0,0 1,0 1,0 0,0 2,0-1,0 2,1 0,-1 1,0 0,10 3,-24-2,1 0,-1 0,0 0,1 0,-1 0,0 1,-1-1,1 0,0 0,-1 1,1-1,-1 1,0-1,1 0,-1 1,-1-1,1 1,0-1,0 1,-1-1,1 0,-1 1,0-1,0 0,0 0,0 1,0-1,0 0,-1 0,1 0,-1 0,1-1,-1 1,0 0,0-1,0 1,0-1,-1 1,0 2,1-1,-39 68,40-69,0 0,1-1,-1 1,1 0,0-1,0 1,-1 0,1-1,0 1,0 0,1-1,-1 1,0 0,1-1,-1 1,1 0,-1-1,1 1,0-1,-1 1,1-1,0 1,0-1,0 1,0-1,0 0,1 0,-1 0,0 1,1-1,-1 0,0-1,1 1,-1 0,1 0,0-1,-1 1,1-1,-1 1,1-1,0 1,-1-1,1 0,1 0,228-1,-175 1,-31 0</inkml:trace>
  <inkml:trace contextRef="#ctx0" brushRef="#br0" timeOffset="1116.59">0 786,'44'-5,"42"-1,17-5,0 0,-8-4,-10 2,-15 2,-10 3,-10 4,-4-4,-5 1,-5 1,-3 2,-3 1,-2 2,-1 0,-4 6,-7 1</inkml:trace>
  <inkml:trace contextRef="#ctx0" brushRef="#br0" timeOffset="1735.788">424 956,'66'-26,"71"-15,-138 41,0 1,0-1,0 1,0 0,1 0,-1 0,0-1,0 1,1 0,-1 0,1 0,-1 0,1 0,-1 0,1 0,0 0,-1 0,1 0,0 0,0 0,0 1,0-1,0 0,0 0,0 0,0 0,0 0,1 0,-1 0,0 0,1 0,-1 0,1 0,-1 0,1 0,-1 0,1 0,0 0,-1 0,1-1,0 1,0 0,0 0,-1-1,1 1,0-1,0 1,0-1,0 1,0-1,0 1,0-1,0 0,0 0,1 1,-1-1,0 0,0 0,0 0,0 0,0 0,0-1,0 1,0 0,0 0,0-1,0 1,0 0,1-1,-95 79,80-71,1 1,1 1,-1 0,1 0,1 1,0 0,0 1,1 0,1 1,-4 6,10-16,1 0,0 0,0 0,0 0,0 0,0 0,1 0,-1 0,1 0,-1 0,1 0,0 0,0 1,0-1,0 0,0 0,0 0,0 0,1 1,-1-1,1 0,0 0,0 0,-1 0,1 0,1 0,-1 0,0-1,0 1,1 0,-1-1,1 1,-1-1,1 1,-1-1,1 0,0 1,0-1,0 0,0 0,0 0,1 0,93 6,-68-12,1-2,-2 0,1-2,-1-2,26-12,-35 13</inkml:trace>
  <inkml:trace contextRef="#ctx0" brushRef="#br0" timeOffset="2365.57">1101 786,'-10'5,"-2"6,0 6,2 6,3 2,2 3,3 1,1 1,6-6,2-1,4-5,1-5</inkml:trace>
  <inkml:trace contextRef="#ctx0" brushRef="#br0" timeOffset="3323.865">1610 730,'38'-10,"23"-3,5 1,-4 2,-7-1,-8 0,-8 3,-10 2</inkml:trace>
  <inkml:trace contextRef="#ctx0" brushRef="#br0" timeOffset="3568.025">1864 447,'-19'39,"-7"26,2 8,4-5,6-8,10-14,6-11,7-11,2-10</inkml:trace>
  <inkml:trace contextRef="#ctx0" brushRef="#br0" timeOffset="2632.647">1243 1210,'-19'28,"-12"11,0-3</inkml:trace>
  <inkml:trace contextRef="#ctx0" brushRef="#br0" timeOffset="2884.281">1073 1238,'24'14,"13"5,5 0,-1-4,-6 0,-5-2,-3-4,-5-3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1,'0'9,"-5"28,-1 17,0 3,1 3,-3-5,-1-7,2-1,2-5,1-4,2-4,1-3,1-2,0-1,0-1,1 1,-1-1,0-4</inkml:trace>
  <inkml:trace contextRef="#ctx0" brushRef="#br0" timeOffset="252.151">256 423,'29'-5,"24"-1,8 0,-2 1,-6 2,-8 1,-10 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32,'0'-4,"-1"4,1 0,-1-1,1 1,-1-1,1 1,-1-1,1 1,0-1,-1 0,1 1,0-1,-1 1,1-1,0 0,0 1,0-1,-1 0,1 1,0-1,0 0,0 1,0-1,0 0,0 1,1-1,-1 0,0 1,0-1,0 0,1 1,-1-1,0 1,0-1,1 0,-1 1,1-1,-1 1,0-1,1 1,-1-1,1 1,-1 0,1-1,0 1,-1-1,1 1,-1 0,1 0,0-1,-1 1,1 0,0 0,-1 0,1 0,0 0,-1-1,1 1,0 0,0 1,3 8,-1 1,0 0,0 0,-1 0,0 1,-1-1,0 0,-1 1,0-1,0 1,-1 0,1 12,10 229,8-27,-18-212,1 1,0-1,1 1,0-1,1 1,0-1,1 0,1 0,4 9,-7-21,1 1,-1 0,0-1,1 1,-1-1,1 0,0 0,-1 0,1 0,0-1,0 1,-1 0,1-1,0 0,0 0,0 0,0 0,-1 0,1-1,0 1,0-1,0 0,-1 0,1 0,-1 0,1 0,0 0,-1-1,0 1,1-1,-1 0,0 0,0 0,0 0,0 0,0 0,-1 0,1-1,9-5,356-242,-367 249,0 0,1 0,-1 1,1-1,0 0,-1 1,1-1,-1 1,1-1,0 1,0-1,-1 1,1-1,0 1,0 0,0-1,-1 1,1 0,0 0,0-1,0 1,0 0,0 0,-1 0,1 0,0 0,0 0,0 1,0-1,0 0,-1 0,1 1,0-1,0 0,0 1,-1-1,1 1,0-1,-1 1,1-1,0 1,-1-1,1 1,-1 0,1-1,-1 1,1 0,-1 0,1-1,-1 1,0 0,1 0,-1 0,0-1,0 1,1 0,-1 0,0 0,0 0,0 0,0-1,0 1,0 0,-1 0,1 0,0 0,0 0,-1 0,-1 89,0-69,1-1,1 0,0 0,2 0,0 0,5 15,29 99,-35-132,0-1,-1 1,1 0,0-1,0 1,0 0,0-1,1 0,-1 1,0-1,1 0,-1 1,0-1,1 0,0 0,-1 0,1 0,0 0,-1-1,1 1,0-1,0 1,-1-1,1 1,0-1,0 0,0 0,0 0,0 0,-1 0,1 0,0-1,0 1,0 0,0-1,-1 0,1 1,1-2,12-6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88,'38'-5,"28"-6,6-2,2-2,-8 0,-10 3,-10 4,-7 3,-7 2,-3 2,-1 1,-2 1,0 0,-4-1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0 445,'24'-10,"23"-3,12 1,1-2,-4 0,-8 4,-2 3,-4 3,-4 1,-4 3,-3-5,-2-1,-1 0,0 2,-1 1,0 1,-4 1</inkml:trace>
  <inkml:trace contextRef="#ctx0" brushRef="#br0" timeOffset="838.25">170 219,'-2'-7,"1"0,1 1,-1-1,1 1,1-1,-1 0,1 1,0-1,0 1,1-1,0 1,0-1,0 1,1 0,0 0,0 0,1 1,0-1,0 1,0 0,0 0,1 0,0 0,7-5,1 1,0 0,1 1,-1 0,2 1,-1 1,1 0,9-2,-17 8,-1-1,0 1,0 0,0 0,1 1,-1 0,0 0,0 0,0 1,0 0,0 0,0 0,-1 1,1 0,-1 0,0 1,0-1,0 1,0 0,0 0,-1 1,0-1,0 1,0 0,-1 0,1 1,0 2,2-1,0 1,0-1,0 0,1 0,0-1,0 0,1 0,0 0,0-1,0-1,1 1,6 1,1-3,1 0,-1-2,1 0,0-1,-1 0,1-2,0 0,-1 0,0-2,1 0,4-3,-1 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0 610,'7'7,"0"0,0 0,0-1,1 0,0-1,0 0,0 0,1-1,-1 1,1-2,0 0,0 0,1 0,-1-1,1-1,-1 1,1-1,-1-1,1 0,-1-1,1 1,0-2,-1 1,0-1,1-1,-1 0,0 0,0-1,-1 0,1 0,-1-1,0 0,6-5,16-17,0-1,-2-1,-2-2,0 0,4-11,69-109,-74 108,2 1,1 1,2 1,2 2,19-16,-48 51,-1-1,1 1,0 0,0 0,0 1,0-1,1 1,-1-1,1 1,-1 0,1 0,0 0,0 1,0 0,0-1,0 1,0 1,0-1,0 1,0-1,0 1,1 0,-1 1,0-1,0 1,0-1,0 1,0 1,0-1,0 0,0 1,0 0,-1 0,1 0,1 2,4 8,-2 1,1 0,-2 0,0 1,0 0,-1 0,-1 0,-1 1,0-1,0 1,-2 0,0 0,0 0,-2 1,1 7,-2-1,0 0,-2 1,0-1,-1 0,-2-1,0 0,-1 0,-1 0,-1-1,-1 0,-1-1,0 0,-2-1,0-1,-1 0,0 0,-4 0,-9 4,-2-1,0-1,-1-1,-1-2,0-1,-1-2,-1-1,-27 5,60-16,-1 1,0-1,1 0,-1 0,0 0,0 0,0-1,0 1,0 0,0-1,0 1,0-1,0 0,0 1,0-1,0 0,0 0,0-1,0 1,0 0,0-1,0 1,0-1,0 1,0-1,1 0,-1 0,0 0,0 0,1 0,-1-1,0 1,1 0,-1-1,1 1,0-1,0 1,-1-1,1 0,0 1,0-1,0 0,1 0,-1 0,0 0,1 0,-1 0,5-13</inkml:trace>
  <inkml:trace contextRef="#ctx0" brushRef="#br0" timeOffset="329.949">1242 271,'-6'23,"-1"2,0 0,1 1,2 0,0 0,2 0,1 0,1 1,3 19,-2-41,0 0,1 0,0-1,-1 1,1-1,1 1,-1-1,1 0,-1 0,1 0,0 0,1 0,-1 0,1-1,0 0,-1 0,1 0,1 0,-1 0,0-1,1 0,-1 0,1 0,0-1,-1 1,1-1,0 0,0 0,0-1,0 0,0 0,0 0,0 0,0-1,0 1,-1-1,1-1,0 1,0-1,-1 0,1 0,-1 0,4-2,13-8,-2-1,0-1,0-1,-2 0,0-1,0-1,-2 0,0-1,-1-1,3-6,-13 20,0 1,0-1,0 1,-1-1,0-1,0 1,0 0,-1-1,0 1,0-1,0 0,-1 1,0-1,0 0,0 0,-1 0,1 0,-2 0,1 0,-1 0,1 0,-2 0,1 0,-1 1,0-1,0 0,0 1,-1 0,0-1,0 1,0 0,-1 0,1 1,-1-1,0 1,-1 0,1 0,-1 0,0 0,0 1,0 0,0 0,-4-1,-72-1,61 12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15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372 394,'1'-3,"-1"-1,0 1,0 0,-1 0,1-1,0 1,-1 0,0 0,0-1,0 1,0 0,-1 0,1 0,-1 0,1 1,-1-1,0 0,0 1,0-1,-1 1,1 0,-1 0,1 0,-1 0,0 0,1 0,-1 1,0-1,0 1,0 0,-1 0,1 0,0 0,0 0,0 1,-1 0,1-1,0 1,-3 1,-7 0,1 2,-1-1,1 2,0-1,0 2,0 0,1 0,-1 1,1 0,1 1,-1 1,1-1,0 2,1-1,0 1,0 1,1-1,0 1,1 1,0 0,-1 3,-2 4,1 1,0 0,2 0,0 1,1 0,1 0,1 0,1 1,1 0,0-1,2 1,0 0,4 19,-4-35,1 1,0-1,0 0,1 1,0-1,-1 0,2 0,-1 0,1 0,0 0,0-1,0 1,0-1,1 0,0 0,0 0,0 0,0-1,1 1,-1-1,1 0,0-1,0 1,0-1,0 0,0 0,0-1,1 1,-1-1,1 0,-1-1,1 1,-1-1,1 0,3-1,20 1,0-2,0-1,0-1,-1-1,1-2,-1-1,-1-1,0-1,0-1,-1-2,0-1,-1-1,13-10,-27 18,0-1,-1 0,1-1,-2 0,1-1,-1 0,-1 0,0-1,0 0,-1-1,-1 1,0-1,0-1,-1 1,-1-1,0 0,-1 0,0 0,-1 0,1-14,-2 21,0 0,-1 0,0 0,0-1,0 1,0 0,-1 0,0 0,-1 0,1 0,-1 0,0 0,-1 0,1 1,-1-1,0 1,0-1,-1 1,0 0,0 1,0-1,0 1,-1-1,0 1,0 1,-3-3,-4-1,-1 1,1 0,-1 1,0 0,-1 1,1 1,-1 0,0 1,0 0,0 1,0 1,0 0,0 1,0 0,0 1,1 1,-1 0,1 1,-4 2,-11 4</inkml:trace>
  <inkml:trace contextRef="#ctx0" brushRef="#br0" timeOffset="570.08">5 564,'8'-2,"-1"1,0-1,0 1,0-2,0 1,0-1,0 0,0-1,-1 0,0 0,0 0,4-4,50-26,-56 32,0 1,0 0,0 0,0 0,1 0,-1 1,0-1,0 1,1 0,-1 1,0-1,0 1,1-1,-1 1,0 1,0-1,0 0,0 1,0 0,-1 0,1 0,0 0,-1 1,0 0,1-1,-1 1,0 0,-1 0,1 1,0-1,-1 1,0-1,0 1,0 0,0 0,3 6,0-1,0 0,1 0,0 0,1-1,0 0,0-1,1 1,-1-1,2-1,-1 1,1-1,0-1,0 0,0 0,1-1,0 0,0 0,0-1,8 1,11-1,0-2,0-1,0-1,0-1,23-5,-1-11,-33 7</inkml:trace>
  <inkml:trace contextRef="#ctx0" brushRef="#br0" timeOffset="1117.842">909 84,'8'-9,"1"1,1 0,-1 1,1 0,0 1,1 0,-1 0,1 1,1 1,-1 0,0 0,1 1,0 0,5 1,-15 1,0 1,0 0,0 0,0 0,0 0,0 0,0 0,0 0,-1 0,1 1,0-1,0 1,0 0,0 0,-1-1,1 1,0 0,0 0,-1 0,1 1,-1-1,1 0,-1 1,0-1,1 1,-1-1,0 1,0 0,0-1,0 1,-1 0,1 0,0-1,-1 1,1 0,-1 0,1 0,-1 0,0 0,0 0,0 0,0 0,0 0,-1 0,1 0,0 0,-1-1,1 1,-1 0,0 0,0 0,0-1,0 1,0 0,0 0,-54 78,47-72,0 1,1 0,1 0,-1 1,2 0,-1 0,1 0,1 1,-1 3,4-13,1 1,-1 0,1 0,-1 0,1-1,0 1,0 0,0 0,0 0,0 0,1 0,-1-1,0 1,1 0,0 0,-1 0,1-1,0 1,0 0,0-1,0 1,0-1,0 1,0-1,0 0,1 1,-1-1,1 0,-1 0,1 0,-1 0,1 0,0 0,-1 0,1-1,0 1,0 0,-1-1,1 0,1 1,80 4,-74-5,69-15,-59 8</inkml:trace>
  <inkml:trace contextRef="#ctx0" brushRef="#br0" timeOffset="1430.244">1614 84,'-218'283,"0"-48,-48-16,174-109,91-109,1 1,-1-1,0 0,0 0,0 1,1-1,-1 1,1-1,-1 1,1-1,0 0,-1 1,1-1,0 1,0 0,0-1,0 1,0-1,0 1,1-1,-1 1,0-1,1 1,-1-1,1 0,0 1,-1-1,1 0,0 1,0-1,0 0,0 0,0 0,0 0,0 0,0 0,1 1,13 5</inkml:trace>
  <inkml:trace contextRef="#ctx0" brushRef="#br0" timeOffset="2006.046">1473 648,'12'-10,"-1"1,2 1,-1 0,1 1,0 0,1 1,-1 0,1 1,1 1,5-1,-8 1,0 1,1 1,-1 0,1 1,-1 0,1 0,-1 2,1 0,-1 0,0 1,7 2,-17-4,-1 1,1 0,-1 0,1 0,-1 0,0 1,1-1,-1 0,0 0,0 1,0-1,0 1,0-1,0 1,0-1,0 1,-1 0,1-1,0 1,-1 0,0-1,1 1,-1 0,0 0,0-1,0 1,0 0,0 0,-1 0,1-1,0 1,-1 0,1-1,-1 1,0 0,1-1,-1 1,0-1,0 1,0-1,0 1,0-1,-1 0,1 1,-53 64,-2-17,42-38,0 0,1 1,0 0,1 1,0 1,1 0,0 0,2 1,-1 1,-1 4,10-18,1 0,-1 1,0-1,1 0,-1 0,1 0,0 1,-1-1,1 0,0 0,0 1,1-1,-1 0,0 0,1 1,-1-1,1 0,0 0,0 0,0 0,0 0,0 0,0 0,1 0,-1 0,0 0,1-1,0 1,-1-1,1 1,0-1,0 0,0 1,0-1,0 0,0 0,0 0,85 11,146-67,-91 25,-116 30,-3-1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3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63,'-121'314,"-36"-1,78-174,186-350,152-320,-260 530,1 1,0-1,0 1,0-1,0 0,0 1,0-1,1 1,-1-1,0 1,0-1,0 0,0 1,1-1,-1 1,0-1,1 1,-1-1,0 1,1-1,-1 1,0-1,1 1,-1 0,1-1,-1 1,1 0,-1-1,1 1,-1 0,1-1,0 1,-1 0,1 0,-1 0,1 0,-1 0,1 0,0-1,-1 1,1 1,-1-1,1 0,0 0,-1 0,1 0,-1 0,1 0,0 1,-1-1,1 0,-1 0,1 1,0-1,11 36,-12-35,16 212,-18-191,0 0,2 0,0 1,2-1,1-1,0 1,1 0,2-1,0 0,1 0,1 0,1-1,1 0,1-1,10 14,-19-31,0 0,0 0,0 0,0 0,0-1,0 1,1-1,-1 1,1-1,-1 0,1 0,-1 0,1 0,0-1,-1 1,1-1,0 1,0-1,-1 0,1 0,0 0,0 0,-1-1,1 1,0-1,-1 0,1 0,0 0,-1 0,1 0,-1 0,0-1,1 1,-1-1,0 0,0 1,1-2,70-79,-25-11,-4-1,-4-3,-4-1,0-16,-15 26,-19 75</inkml:trace>
  <inkml:trace contextRef="#ctx0" brushRef="#br0" timeOffset="362.62">1176 345,'-11'16,"0"0,1 0,1 2,0-1,2 1,0 0,0 1,2-1,-2 17,6-33,1 0,0 1,-1-1,1 1,0-1,1 1,-1-1,0 0,1 1,-1-1,1 0,0 1,0-1,0 0,0 0,0 1,0-1,1 0,-1 0,1 0,-1-1,1 1,0 0,-1 0,1-1,0 0,0 1,0-1,1 0,-1 0,0 0,0 0,1 0,-1 0,0-1,1 1,-1-1,3 1,1-1,1 0,-1 0,1 0,-1-1,1 0,-1 0,0 0,1-1,-1 0,0 0,0-1,0 0,-1 0,4-2,-2 1,0 0,1-1,-2 0,1 0,-1-1,0 0,0 0,0-1,-1 1,0-1,0 0,-1 0,0-1,0 0,0 1,-1-1,-1 0,1-1,-1 1,-1 0,1-1,-2 1,1-1,-1 1,0-1,-1 1,0-3,-1 7,-1-1,1 1,-1 0,0 1,0-1,0 0,-1 1,1 0,-1 0,0 0,0 0,0 1,0-1,0 1,-1 0,1 0,0 1,-1-1,0 1,1 0,-1 0,0 0,0 1,1 0,-1 0,0 0,0 1,0-1,1 1,-1 0,0 0,1 1,-22 4</inkml:trace>
  <inkml:trace contextRef="#ctx0" brushRef="#br0" timeOffset="877.384">1543 430,'-1'5,"0"-1,1 1,-1-1,1 1,0 0,0-1,1 1,-1 0,1-1,0 1,0-1,1 1,0-1,-1 0,1 0,0 0,1 0,-1 0,1 0,0 0,0-1,0 1,0-1,1 0,-1 0,1 0,0-1,0 1,0-1,0 0,0 0,0 0,1 0,-1-1,1 0,0 0,7-2,0-2,-1 0,1 0,-1-1,0 0,0-1,0 0,0-1,-1 0,0 0,2-3,26-14,68-35,-104 58,1 0,-1 1,0 0,0-1,0 1,0 0,0 0,0 0,0 0,0 0,-1 1,1-1,0 1,-1-1,1 1,-1-1,1 1,-1 0,0 0,0 0,1-1,-1 1,-1 0,1 1,0-1,0 0,-1 0,0 0,1 0,-1 0,0 3,12 23,-9-24,0 0,0-1,1 1,-1-1,1 0,-1 0,1 0,0 0,1-1,-1 0,0 0,1 0,-1 0,1 0,-1-1,1 0,0 0,-1 0,1-1,0 0,0 1,0-2,-1 1,1-1,2 0,6-1,0-1,0 0,0-1,-1-1,0 0,0-1,0 0,8-6,-8 5,-1-1,0-1,0 0,-1 0,0-1,-1 0,0-1,0 0,-1 0,-1-1,0 0,4-10,-7 4,-4 4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8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1 196,'38'116,"-27"-93,131 292,-84-181,-56-134,-1 1,0 0,1-1,-1 1,0-1,1 1,-1-1,1 1,-1-1,1 0,-1 0,1 0,-1 0,1 0,-1 0,1 0,-1 0,0-1,1 1,-1-1,1 1,-1-1,1 1,-1-1,0 0,0 0,1 1,-1-1,0 0,0 0,0 0,0 0,0-1,0 1,0 0,0 0,-1-1,1 1,0 0,-1-1,1 1,-1 0,1-1,-1 1,0-1,0 1,1-1,-1 1,0-1,0 1,-1-1,1 1,0-1,3-6,38-78,7-12,-5-3,-4-2,11-51,-8-22,-35 154</inkml:trace>
  <inkml:trace contextRef="#ctx0" brushRef="#br0" timeOffset="393.065">848 449,'24'0,"22"0,8 0,0 0,-5 0,-5 0,-6 0,-5 0,-2-4,-3-3,-1 1,1 2,-1 0,-5 2</inkml:trace>
  <inkml:trace contextRef="#ctx0" brushRef="#br0" timeOffset="638.939">960 647,'38'-5,"28"-1,6-5,-3 0,-9 1,-10 3,-9 2,-10 2</inkml:trace>
  <inkml:trace contextRef="#ctx0" brushRef="#br0" timeOffset="1359.17">1609 816,'33'-61,"3"1,3 2,2 1,12-9,-29 38,2 2,1 1,0 1,2 1,3-1,-31 23,0 0,0 0,-1 0,1 0,0 0,0 0,0 0,0 0,0 0,0 1,1-1,-1 0,0 0,0 1,0-1,1 1,-1 0,0-1,1 1,-1 0,0-1,1 1,-1 0,0 0,1 0,-1 0,0 1,1-1,-1 0,0 1,1-1,-1 0,0 1,0-1,1 1,-1 0,0 0,0-1,0 1,0 0,0 0,0 0,0 0,0 0,0 0,-1 0,1 0,0 0,-1 1,1 0,3 96,-5-87,0 0,0 0,1 0,1-1,0 1,0 0,1 0,0 0,3 4,-5-13,1 0,-1 0,1-1,0 1,-1 0,1-1,0 1,0-1,0 1,0-1,0 0,1 1,-1-1,0 0,1 0,-1 0,0 0,1 0,0 0,-1 0,1 0,-1-1,1 1,0-1,-1 1,1-1,0 0,0 1,0-1,-1 0,1 0,0 0,0 0,-1-1,1 1,0 0,1-1,60-36,-44 24,258-190,-263 194,-13 7,1 0,-1 0,1 0,-1 0,1 0,0 0,0 0,0 1,0-1,0 1,0 0,0-1,1 1,-1 0,0 0,1 1,-1-1,0 0,1 1,-1-1,1 1,-1 0,1 0,-1 0,1 0,-1 0,1 1,-1-1,1 1,-1-1,1 1,-1 0,0 0,1 0,-1 0,0 1,0-1,0 1,0-1,0 1,0 0,-1-1,2 2,4 121,-9-55,16-27,-2-30</inkml:trace>
  <inkml:trace contextRef="#ctx0" brushRef="#br0" timeOffset="2358.624">3218 309,'-4'-5,"0"1,0-1,-1 1,1 1,-1-1,0 1,1-1,-2 1,1 1,0-1,-1 1,1 0,-1 0,1 1,-1-1,0 1,0 0,0 1,0 0,0 0,0 0,1 0,-1 1,0 0,0 0,0 1,1 0,-1 0,1 0,-1 0,1 1,0 0,0 0,0 0,0 1,1 0,0 0,-2 2,-3 1,1 0,0 0,0 1,1 0,0 0,0 1,1 0,0 0,1 0,0 1,0 0,1 0,0 0,1 0,0 1,1-1,0 1,1 0,0 0,1 0,0-1,0 1,1 0,1 0,0 0,0-7,1 1,0-1,0 0,1 0,-1 0,1-1,0 1,0-1,0 0,0 0,0 0,1-1,-1 1,1-1,0 0,0-1,0 1,0-1,0 0,0 0,0 0,0-1,0 0,0 0,1 0,-1 0,0-1,0 0,0 0,11-5,0-1,-1 0,0-1,0-1,-1-1,0 1,-1-2,3-3,20-14,105-79,-141 105,1 1,-1 0,1 0,0 0,0 0,-1 0,1 0,0 0,0 0,0 0,0 0,0 0,0 0,0 0,0 1,1-1,-1 1,0-1,0 1,1-1,-1 1,0 0,0-1,1 1,-1 0,0 0,1 0,-1 0,0 0,1 0,-1 0,0 1,1-1,-1 0,0 1,0-1,1 1,-1-1,0 1,0 0,0 0,0-1,0 1,0 0,0 0,0 0,0 0,0 0,0 0,-1 0,1 0,0 1,-1-1,1 1,44 294,-40-268,-1-1,-1 1,-2 0,0 0,-2-1,-1 1,-2 0,-5 22,6-40,-2 0,1 0,-1 0,-1-1,0 0,0 0,0 0,-1-1,-1 0,1 0,-2-1,1 0,0 0,-1-1,-1 0,1-1,-1 0,0 0,0-1,0 0,0-1,-1 0,1-1,-1 0,-8 0,17-2,-1 0,0 0,0 0,0-1,0 1,0-1,0 1,1-1,-1 0,0 0,0-1,1 1,-1 0,1-1,-1 0,1 1,0-1,0 0,0 0,0 0,0-1,0 1,0 0,1-1,-1 1,1-1,0 0,0 1,0-1,0 0,0 0,0 1,1-1,-1 0,1 0,0-2,0-3,0 1,0-1,1 0,0 0,1 1,0-1,0 1,0-1,1 1,0 0,0 0,1 0,2-2,11-12,1 0,1 1,0 1,2 1,0 1,1 1,1 0,0 2,1 1,1 1,15-6,-12 4,-3 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8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0,'-28'17,"0"1,1 2,1 0,1 2,1 1,1 0,1 2,1 1,1 0,2 1,0 2,2-1,1 2,1 0,2 1,1 0,2 1,-5 27,13-47,0 0,1 0,0 0,1 0,1 0,-1 0,2-1,0 1,0-1,1 1,1-1,0 0,0-1,1 1,0-1,1 0,0-1,1 1,0-2,0 1,1-1,0 0,0-1,1 0,0 0,0-1,1 0,-1-1,1-1,1 1,-1-2,0 1,1-2,3 1,13-1,-3-2</inkml:trace>
  <inkml:trace contextRef="#ctx0" brushRef="#br0" timeOffset="826.294">458 734,'24'5,"0"-2,-1-1,1-1,0-1,0-1,0 0,-1-2,1-1,-1-1,0-1,0-2,0 0,-1-1,15-9,-21 9,-1-1,-1-1,0 0,-1-1,0-1,0 0,-2-1,1 0,-2-1,0 0,-1 0,0-1,-2 0,1-1,-2 0,0 0,-2 0,0-1,0 1,0-14,-3 28,0 0,-1 0,1 0,0 0,-1-1,0 1,0 0,0 0,0 0,0 0,-1 0,1 0,-1-1,0 1,0 0,0 1,0-1,-1 0,1 0,-1 0,0 1,1-1,-1 1,0-1,-1 1,1 0,0 0,-1 0,1 0,-1 0,0 1,1-1,-1 1,0-1,0 1,0 0,0 0,0 0,0 1,0-1,0 1,0 0,-1 0,1 0,0 0,0 0,-2 1,-10 6,0 1,1 0,0 1,0 0,1 1,1 1,0 0,0 1,1 0,0 1,1 0,1 0,0 1,1 0,0 1,1 0,-4 12,7-19,0 0,0 0,0 1,1-1,1 1,-1 0,1-1,1 1,-1 0,2 0,-1 0,1 1,0-1,1 0,0 0,1 0,0 0,0-1,1 1,0-1,1 1,-1-1,2 0,-1 0,1 0,0-1,1 0,-1 0,2 0,-1 0,1-1,0 0,0-1,0 0,1 0,6 3,1-4,1 0,-1-1,0-1,1-1,-1 0,1-1,-1 0,1-2,-1 0,1 0,-1-2,0 1,0-2,-1 0,1-1,-1-1,22-10,-1-2,-1-1,-1-2,-1-2,20-18,-27 22,-1-1,-1-1,-1-1,-1-1,-2-1,0-1,-1 0,-2-2,2-4,-19 32,0 1,0-1,0 0,0 1,0-1,1 0,-1 0,0 0,0 0,0 0,0 0,0 0,0 0,0 0,0-1,0 1,0 0,1-1,-1 1,0 0,0-1,0 1,1-1,-1 1,0-1,0 0,1 1,-1-1,0 0,1 1,-1-1,1 0,-1 0,1 1,-1-1,1 0,0 0,-1 0,1 0,0 0,0 0,0 1,0-1,-1 0,1 0,0 0,1 0,-1 0,0 0,0 0,0 0,0 0,1 0,-1 1,0-1,1 0,-1 0,-13 11,-1 0,1 2,1-1,0 2,1-1,0 1,1 1,0 0,-4 11,10-18,0 0,0 0,1 0,0 1,0 0,1-1,0 1,1 0,0 0,0 0,0 0,1 0,0 0,1 0,0 0,0 0,1 0,0 0,0 0,0 0,3 2,-2-5,0 0,1-1,0 1,0 0,0-1,1 0,-1 0,1 0,0-1,0 0,0 0,1 0,-1 0,1-1,-1 0,1 0,0 0,0-1,0 0,0 0,0-1,0 1,0-1,5-1,10 0,0 0,0-2,-1-1,1 0,-1-1,13-6,-7-1,0-2,0 0,-1-2,-1-1,-1 0,0-2,-2-1,0-1,-1 0,-1-1,-1-2,-1 0,-1 0,11-25,-21 40,-1-1,0 0,0 0,-1 0,0-1,-1 1,0-1,0 0,-1 0,-1 0,0 0,0 0,-1 0,-2-10,2 20,0 0,0-1,0 1,-1 0,1-1,-1 1,1 0,-1 0,1 0,-1 0,0-1,1 1,-1 0,0 0,0 0,0 0,0 1,0-1,0 0,0 0,0 1,0-1,0 0,-1 1,1-1,0 1,0-1,-1 1,1 0,0 0,0-1,-1 1,1 0,0 0,-1 0,1 1,0-1,-1 0,1 0,0 1,0-1,-1 0,1 1,0 0,0-1,0 1,-1 0,-49 41,38-26,0 0,0 0,2 2,0-1,1 1,1 1,0 0,2 0,0 1,1-1,1 1,1 1,1-1,1 1,0-1,2 1,0 0,2 11,-1-26,0 0,0 0,0 0,1 0,0 0,0 0,1-1,-1 1,1-1,0 1,1-1,-1 0,1 0,0-1,0 1,1-1,-1 0,1 0,0 0,0-1,0 1,1-1,-1 0,1-1,-1 0,1 1,0-2,0 1,0-1,0 0,0 0,0-1,1 1,-1-1,4-1,48-25,-41 16</inkml:trace>
  <inkml:trace contextRef="#ctx0" brushRef="#br0" timeOffset="1178.903">2660 28,'-247'451,"207"-336,39-110,1-1,-1 0,1 1,0-1,0 1,1-1,-1 1,1-1,0 0,0 1,0-1,1 0,0 0,-1 0,2 0,-1 0,0 0,1-1,-1 1,1-1,0 1,0-1,1 0,-1 0,2 1,2 0,1 1,-1-1,1 0,0 0,0-1,1 0,-1-1,0 1,1-2,-1 1,1-1,0-1,0 1,-1-1,1-1,0 0,-1 0,1-1,-1 0,4-1,6-2,-13 5,0 0,-1-1,1 0,-1 0,1 0,-1 0,1-1,-1 1,0-1,0 0,0-1,0 1,0-1,0 0,-1 1,1-2,-1 1,0 0,0-1,0 1,0-1,-1 0,1 0,-1 0,0 0,1-3,-5-7</inkml:trace>
  <inkml:trace contextRef="#ctx0" brushRef="#br0" timeOffset="1381.11">2209 367,'38'0,"32"0,9 0,1 0,-9-5,-12-1,-10 0,-10 1,-6 1,-8 2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32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339 381,'-15'2,"0"0,0 1,0 1,0 0,1 1,-1 0,1 1,0 1,1 0,0 1,0 0,1 1,0 1,0 0,1 1,0 0,1 0,0 1,1 0,1 1,0 0,0 0,1 1,1 0,0 0,1 1,3-1,-1-1,2 1,0 0,1 0,0 0,1 0,0 0,2 0,-1-1,2 1,-1-1,2 1,-3-7,1 0,0-1,0 1,1-1,0 0,0 0,0 0,1 0,0-1,0 0,0 0,0 0,1 0,0-1,0 0,0-1,1 1,-1-1,1 0,0 0,0-1,0 0,4 0,7 1,-1-2,0 0,1-1,0-1,-1 0,0-1,1-1,-1-1,0-1,-1 0,1-1,-1-1,0 0,-1-1,1-1,-2 0,10-8,-10 9,0 0,-1-1,0 0,0-1,-1 0,0-1,-1-1,-1 0,1 0,-2-1,0 0,0-1,-2 0,1 0,-2-1,0 0,0 0,-2 0,0-1,-1 1,0-1,-1 0,-1-7,-3 15,0 1,-1 0,0-1,0 1,-1 1,0-1,0 0,-1 1,0 0,0 0,0 0,0 1,-1 0,0 0,0 0,-1 1,1 0,-1 0,0 0,0 1,0 0,-1 1,1 0,-1 0,1 0,-1 1,0 0,0 0,1 1,-1 0,0 1,0-1,-6 3,-22 1,4 0</inkml:trace>
  <inkml:trace contextRef="#ctx0" brushRef="#br0" timeOffset="393.972">0 748,'198'-138,"-194"136,0 0,0 0,1 0,-1 0,1 1,0 0,-1 0,1 0,0 1,-1-1,1 1,0 0,0 0,-1 1,1-1,0 1,0 0,-1 1,1-1,-1 1,0 0,1 0,-1 0,0 1,0-1,0 1,0 0,-1 0,1 0,-1 1,2 1,2 3,1 0,1 0,-1-1,1 0,0-1,1 0,0 0,0-1,0 0,0-1,1 0,0 0,-1-1,1-1,1 0,4 0,107-20,-103 12</inkml:trace>
  <inkml:trace contextRef="#ctx0" brushRef="#br0" timeOffset="860.141">564 42,'203'-38,"-201"37,0 1,-1-1,1 1,0 0,0-1,-1 1,1 0,0 0,0 0,0 0,-1 0,1 0,0 1,0-1,-1 1,1-1,0 1,-1 0,1-1,-1 1,1 0,-1 0,1 0,-1 0,1 0,-1 1,0-1,0 0,0 1,0-1,0 0,0 1,0 0,0-1,0 1,-1-1,1 1,0 0,-1 0,0-1,1 1,-1 0,0 0,0-1,0 1,0 0,0 0,-1-1,1 1,0 0,-1 0,-92 108,92-108,0-1,0 1,0-1,0 1,0-1,1 1,-1 0,1-1,-1 1,1 0,0-1,0 1,0 0,-1-1,2 1,-1 0,0 0,0-1,0 1,1 0,-1-1,1 1,-1 0,1-1,0 1,0-1,0 1,0-1,0 1,0-1,0 0,0 1,0-1,1 0,-1 0,0 0,1 0,-1 0,1 0,-1-1,1 1,0 0,-1-1,1 1,0-1,-1 1,1-1,84 15,62-18,-124 3</inkml:trace>
  <inkml:trace contextRef="#ctx0" brushRef="#br0" timeOffset="1111.375">1439 42,'-150'199,"-8"-8,-107 96,187-214,37-37,2 1,2 3,1 0,-10 20,30-35</inkml:trace>
  <inkml:trace contextRef="#ctx0" brushRef="#br0" timeOffset="1514.149">1185 663,'282'-87,"-262"80,74-7,-93 14,0 0,1 0,-1 1,0-1,0 0,0 0,0 1,0-1,0 0,0 1,0-1,0 1,-1 0,1-1,0 1,0 0,0-1,-1 1,1 0,0 0,0 0,-1-1,1 1,-1 0,1 0,-1 0,1 0,-1 0,0 0,0 0,1 0,-1 0,0 0,0 1,0-1,0 0,0 0,0 0,0 0,-1 0,1 0,0 0,0 0,-1 0,1 0,-1 0,1 0,-1 0,0 0,-33 45,-253 202,285-247,0 0,0 0,0 1,1-1,-1 0,0 1,1-1,-1 1,1 0,-1-1,1 1,0 0,0 0,0 0,0 0,0 0,0 0,1 0,-1 0,0 0,1 1,0-1,0 0,-1 0,1 0,1 1,-1-1,0 0,0 0,1 0,-1 0,1 1,0-1,0 0,0 0,0 0,0 0,0-1,0 1,0 0,1 0,-1-1,1 1,0-1,1 2,8 2,1 0,0-1,0-1,0 0,0 0,0-1,1-1,-1 0,1-1,-1 0,1-1,-1 0,1-1,-1 0,0-1,0-1,4-1,15-1,98-35,-111 32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42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1 215,'419'-1,"-129"-27,-218 29,-88 10,-2-5</inkml:trace>
  <inkml:trace contextRef="#ctx0" brushRef="#br0" timeOffset="263.95">141 470,'34'0,"25"0,13-5,-2-1,-3 0,-8 1,-9 1,-4 2,-4 1,-6 0,-3 1,-2 0,-3 1,0-1,-1 0,-4 0</inkml:trace>
  <inkml:trace contextRef="#ctx0" brushRef="#br0" timeOffset="785.874">508 18,'0'-1,"0"1,0-1,0 0,0 1,0-1,0 1,0-1,0 0,0 1,0-1,0 1,0-1,1 0,-1 1,0-1,0 1,1-1,-1 1,0-1,1 1,-1-1,1 1,-1-1,0 1,1-1,-1 1,1 0,-1-1,1 1,-1 0,1-1,0 1,-1 0,1 0,-1 0,1-1,0 1,-1 0,1 0,-1 0,1 0,0 0,-1 0,1 0,-1 0,1 1,0-1,-1 0,1 0,-1 0,1 1,-1-1,1 0,0 0,-1 1,1-1,-1 0,1 1,-1-1,37 26,-33-23,66 59,79 53,-111-92,1-3,0-1,2-2,28 8,20 13,-88-36,-1 1,0-1,0 1,0-1,0 1,-1-1,1 1,0-1,-1 0,0 1,0-1,1 0,-1 1,-1-1,1 0,0 0,0 0,-1 0,1 0,-1 0,0-1,0 1,1 0,-1-1,0 1,0-1,-1 0,1 0,0 1,0-1,0-1,-1 1,-1 0,-3 4,-87 55,-1-5,-49 18,11-6,70-25,50-28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49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311 235,'1'50,"-13"115,-6-51,18-113,0-1,0 1,1-1,-1 1,0-1,0 0,0 1,0-1,1 1,-1-1,0 1,0-1,1 1,-1-1,0 0,1 1,-1-1,0 0,1 1,-1-1,1 0,-1 1,0-1,1 0,-1 0,1 0,-1 1,1-1,-1 0,1 0,-1 0,1 0,-1 0,1 0,-1 0,1 0,-1 0,1 0,-1 0,1 0,-1 0,1-1,-1 1,1 0,-1 0,1 0,-1-1,0 1,1 0,-1-1,1 1,-1 0,0-1,1 1,-1 0,0-1,12-6</inkml:trace>
  <inkml:trace contextRef="#ctx0" brushRef="#br0" timeOffset="298.184">0 715,'39'0,"31"-5,9-1,-4-5,-10 0,-12 1,-9 3,-8 2,-5 3,-3 1,-7 0</inkml:trace>
  <inkml:trace contextRef="#ctx0" brushRef="#br0" timeOffset="792.53">57 913,'26'-10,"0"1,1 2,0 1,1 1,-1 1,1 1,7 2,-33 0,-1 1,1-1,-1 1,1 0,-1 0,1-1,0 1,-1 0,1 1,-1-1,1 0,-1 0,1 1,-1-1,1 1,-1-1,1 1,-1 0,0-1,1 1,-1 0,0 0,0 0,1 0,-1 0,0 0,0 0,0 1,0-1,-1 0,1 0,0 1,0-1,-1 1,1-1,-1 1,1-1,-1 1,0-1,1 1,-1-1,0 1,0-1,0 1,0-1,0 1,-1-1,1 1,0 0,-1-1,1 0,-1 1,0-1,1 1,-1-1,0 0,0 1,0-1,0 0,0 0,0 0,0 0,-1 1,-159 128,160-129,-1-1,1 1,-1 0,1 0,0 0,-1 0,1 0,0 0,0 1,0-1,0 0,0 1,0-1,0 1,0-1,0 1,1-1,-1 1,0-1,1 1,0 0,-1-1,1 1,0 0,0-1,0 1,0 0,0-1,0 1,0 0,1-1,-1 1,1 0,-1-1,1 1,0-1,-1 1,1-1,0 1,0-1,0 1,0-1,0 0,0 0,1 1,-1-1,0 0,1 0,-1 0,1 0,-1-1,1 1,-1 0,1-1,-1 1,1-1,0 1,-1-1,1 0,9 2,0-1,-1-1,1 0,0 0,0-1,0 0,-1-1,1-1,-1 1,1-2,-1 1,0-1,0-1,4-2,5-3</inkml:trace>
  <inkml:trace contextRef="#ctx0" brushRef="#br0" timeOffset="1117.041">904 461,'-5'34,"-1"25,-1 7,7-2,3-8,1-8,0-7,-1-7,-1-4,0-2,-2-5</inkml:trace>
  <inkml:trace contextRef="#ctx0" brushRef="#br0" timeOffset="1446.802">594 433,'52'-5,"23"-1,8 0,-5 1,-7 1,-10 2,-11 1,-5 1,-4 0,-5 0,-3 0,-4 0,0 1,-7 3,-11 3,-7-1</inkml:trace>
  <inkml:trace contextRef="#ctx0" brushRef="#br0" timeOffset="1707.662">594 940,'43'0,"38"-4,15-7,-4-2,-13 2,-15 3,-13 3,-11 1,-8 3,-4 0,-2 2,0-1,-6 1</inkml:trace>
  <inkml:trace contextRef="#ctx0" brushRef="#br0" timeOffset="1997.905">1439 743,'-4'38,"-7"18,3 4,3-3,3-7,2-7,0-6,0-9</inkml:trace>
  <inkml:trace contextRef="#ctx0" brushRef="#br0" timeOffset="2511.661">1355 772,'49'-10,"0"2,0 3,48 0,-95 5,0-1,-1 1,1-1,0 1,0-1,0 1,-1 0,1 0,0 0,0 0,-1 0,1 1,0-1,0 0,-1 1,1 0,0-1,-1 1,1 0,0 0,-1-1,1 1,-1 1,1-1,-1 0,0 0,0 0,1 1,-1-1,0 1,0-1,0 1,0-1,-1 1,1-1,0 1,-1 0,1-1,-1 1,1 0,-1 0,0-1,0 1,0 0,0 0,0 0,0-1,0 1,-1 0,1 0,-1-1,1 1,-1 0,1-1,-2 2,-102 113,103-114,0-1,1 1,-1-1,0 1,1 0,-1 0,1-1,0 1,-1 0,1 0,0-1,0 1,0 0,0 0,0 0,1-1,-1 1,1 0,-1 0,1-1,-1 1,1 0,0-1,0 1,0-1,0 1,0-1,0 1,0-1,0 0,1 0,-1 1,0-1,1 0,-1 0,1 0,0 0,70 26,-46-19,-24-8,0 0,1 0,-1 1,0-1,0 1,1 0,-1 0,0-1,0 2,0-1,0 0,0 0,0 1,0-1,0 1,-1-1,1 1,-1 0,1-1,-1 1,1 0,-1 0,0 0,0 0,0 1,0-1,-1 0,1 0,0 1,-1-1,1 0,-1 1,0-1,0 0,0 1,0-1,0 0,-1 1,1-1,-1 0,1 0,-1 1,0-1,0 0,0 0,0 0,0 0,-1 0,1 0,-1 0,1 0,-1-1,1 1,-2 0,-8 4,0 0,0-1,-1-1,0 0,0 0,0-1,0-1,-1 0,-6 0,-23 6,-16 1,33-6</inkml:trace>
  <inkml:trace contextRef="#ctx0" brushRef="#br0" timeOffset="3999.852">1863 856,'30'-7,"0"-1,-1-2,0-1,-1-1,0-1,-1-2,0-1,-1 0,22-21,-23 15,3-1,-1-1,-1-1,-2-2,0 0,-2-2,9-16,-29 44,-1 0,0-1,1 1,-1 0,0 0,0-1,0 1,0-1,0 1,0-1,0 0,-1 1,1-1,-1 0,1 1,-1-1,1 0,-1 1,0-1,0 0,0 0,0 0,0 1,0-1,-1 0,1 0,0 1,-1-1,1 0,-1 1,0-1,0 0,0 1,0-1,0 1,0-1,0 1,0 0,0 0,-1-1,1 1,0 0,-1 0,0 0,-3 3,-1 0,0 0,0 1,1 0,-1 0,1 0,0 1,0-1,0 1,0 1,1-1,0 1,0-1,0 1,0 1,0-2,-9 11,1-1,0 1,1 1,1 0,0 1,2 0,-1 0,2 1,-3 13,9-27,0-1,1 1,-1-1,1 1,0-1,0 1,0-1,1 1,-1-1,1 1,0-1,0 1,0-1,1 0,-1 1,1-1,-1 0,1 0,0 0,0 0,1 0,-1-1,1 1,-1-1,1 0,0 1,0-1,0 0,0 0,0-1,0 1,0-1,1 0,-1 0,0 0,2 0,129 16,-104-20,0-1,-1-1,1-2,-1-1,0-1,-1-2,0-1,-1-1,-1-1,0-1,11-9,-31 21,0-1,0 0,0 0,-1 0,1 0,-1-1,0 0,0 0,-1-1,1 1,-1-1,-1 0,1 0,-1 0,0-1,0 1,1-6,-4 11,0 1,1-1,-1 1,0-1,0 1,0-1,0 1,0-1,0 1,0-1,0 1,0-1,0 1,0-1,0 1,0-1,0 1,-1-1,1 1,0-1,0 1,0-1,-1 1,1-1,0 1,-1 0,1-1,0 1,-1 0,1-1,-1 1,1 0,0-1,-1 1,1 0,-1 0,1-1,-1 1,1 0,-1 0,1 0,-1 0,1 0,-1 0,1 0,-1 0,1 0,-1 0,1 0,-1 0,1 0,-1 0,1 0,-1 0,1 1,-1-1,1 0,-1 0,1 1,-1-1,1 0,0 1,-1-1,1 1,-30 20,26-17,-1-1,1 1,1 0,-1 0,0 1,1-1,0 1,0 0,0 0,1 0,-1 0,1 0,1 0,-1 1,1-1,0 1,0-1,0 1,1 0,0-1,0 1,0-1,1 1,-1 0,1-1,1 0,-1 1,1-1,0 0,0 1,1-1,0 0,0-1,0 1,1 1,1-3,0 0,1 0,-1-1,1 1,0-1,0 0,-1-1,1 0,0 0,1 0,-1 0,0-1,0 0,0 0,0-1,0 0,0 0,0 0,0-1,5-2,113-57,-108 52,0 0,-1-2,-1 0,0 0,0-1,-1-1,-1-1,0 0,-1 0,5-9,-17 24,0 0,0 0,0-1,0 1,0-1,-1 1,1 0,0-1,0 0,-1 1,1-1,0 0,-1 0,1 0,0 0,-1 0,1 0,0 0,-1 0,1 0,0-1,-1 1,1 0,0-1,0 1,-1-1,1 0,0 1,0-1,0 0,0 0,0 0,0 0,0 0,0 0,0 0,0 0,1 0,-1 0,0 0,1 0,-1-1,1 1,-1 0,1 0,-1-1,1 1,0 0,0-1,0 1,0 0,0-1,0 1,0 0,0-1,0 1,1 0,-1-1,1 1,-1 0,1 0,-1-1,1 1,0 0,-1 0,1 0,0 0,0-1,-7 9,0-1,1 1,-1 0,1 0,1 1,-1 0,1 0,1 0,-1 0,1 0,1 1,0 0,0-1,0 1,1 0,1 0,-1 0,1 0,1-1,1 7,1-8,0 1,1 0,-1-1,2 0,-1 0,1 0,0-1,1 1,0-1,0 0,0-1,0 0,1 0,0 0,0-1,1 1,-1-2,1 1,-1-1,1-1,0 1,5 0,-8-1,-1-1,1 1,0-1,0 0,-1 0,1 0,0-1,0 1,0-1,0-1,0 1,0-1,-1 0,1 0,0 0,0 0,-1-1,1 0,-1 0,1 0,-1-1,2-1,9-5</inkml:trace>
  <inkml:trace contextRef="#ctx0" brushRef="#br0" timeOffset="4393.846">3358 151,'246'5,"-244"-6,-1 1,1 0,-1-1,1 1,-1 0,1 0,-1 0,1 0,-1 0,1 0,-1 0,1 1,-1-1,0 1,1-1,-1 1,1-1,-1 1,0 0,0-1,1 1,-1 0,0 0,0 0,0 0,0 0,0 0,0 0,0 1,0-1,-1 0,1 1,0-1,-1 0,1 1,-1-1,1 0,-1 1,0-1,1 1,-1-1,0 1,0-1,0 1,0-1,0 1,-1-1,1 1,0-1,-1 1,1-1,-1 0,1 1,-1-1,0 0,0 1,1-1,-2 1,-87 102,88-103,0 0,0 0,0 0,0 0,0 0,0 1,0-1,0 0,1 1,-1-1,0 0,1 1,-1-1,1 1,0-1,-1 1,1-1,0 1,0-1,0 1,0 0,0-1,0 1,0-1,1 1,-1-1,1 1,-1-1,1 0,-1 1,1-1,0 1,0-1,-1 0,1 0,0 1,0-1,1 0,-1 0,0 0,0 0,0 0,1 0,-1-1,0 1,1 0,-1-1,1 1,-1-1,0 1,1-1,-1 0,1 1,0-1,-1 0,1 0,-1 0,1 0,0-1,140 3,-116-3</inkml:trace>
  <inkml:trace contextRef="#ctx0" brushRef="#br0" timeOffset="4733.646">3980 602,'29'5,"33"1,11 0,-2-1,-8-2,-11-1,-8-5,-13-3</inkml:trace>
  <inkml:trace contextRef="#ctx0" brushRef="#br0" timeOffset="5278.759">4205 348,'-14'39,"-5"31,1 9,3-5,5-9,3-11,4-16</inkml:trace>
  <inkml:trace contextRef="#ctx0" brushRef="#br0" timeOffset="6517.242">4685 828,'0'0,"-1"1,0-1,0 0,1 0,-1 0,0 0,0 0,1 0,-1 0,0 0,1-1,-1 1,0 0,0 0,1-1,-1 1,0 0,1-1,-1 1,1 0,-1-1,0 1,1-1,-1 1,1-1,-1 0,1 1,0-1,-1 1,1-1,-1 0,1 1,0-1,0 0,-1 1,1-1,0 0,0 0,0 1,0-1,0 0,0 0,0 1,0-1,0 0,0 1,0-1,0 0,1 0,-1 1,0-1,1 0,-1 1,0-1,1 0,-1 1,1-1,-1 1,1-1,-1 1,1-1,-1 1,1-1,-1 1,1-1,8-21,1 0,2 0,0 1,1 0,1 1,0 1,2 0,16-14,-23 22,1 1,0-1,1 2,0 0,0 0,1 1,0 0,1 1,0 1,9-4,-20 9,0 0,-1 1,1-1,-1 1,1 0,0-1,-1 1,1 0,0 0,0 0,-1 0,1 0,0 0,-1 1,1-1,0 0,-1 1,1-1,-1 1,1 0,-1 0,1-1,-1 1,1 0,-1 0,0 0,1 0,-1 1,0-1,0 0,0 1,0-1,0 0,0 1,0-1,-1 1,1-1,0 2,7 74,-4-28,-3-47,-1 0,0 0,1-1,0 1,-1-1,1 1,0 0,0-1,0 1,0-1,0 0,0 1,0-1,0 0,0 0,1 0,-1 1,1-1,-1-1,1 1,-1 0,1 0,-1 0,1-1,0 1,-1-1,1 0,0 1,-1-1,1 0,0 0,0 0,-1 0,1 0,0 0,0-1,-1 1,1 0,0-1,1 0,65-37,-60 32,32-22,-19 12,1 1,0 1,1 0,0 2,1 1,0 1,3 0,-25 9,0 1,-1-1,1 1,-1-1,1 1,0-1,-1 1,1 0,0 0,0 0,-1 0,1 0,0 0,-1 1,1-1,0 1,-1-1,1 1,-1-1,1 1,0 0,-1 0,0 0,1 0,-1 0,0 0,1 0,-1 0,0 0,0 1,0-1,0 0,0 1,0-1,0 1,-1-1,1 1,0 0,-1-1,1 1,-1 0,0-1,0 1,-6 75,-26 13,29-73,3-4</inkml:trace>
  <inkml:trace contextRef="#ctx0" brushRef="#br0" timeOffset="7076.33">5899 461,'-27'13,"0"1,1 0,0 2,2 1,0 2,1 0,-11 12,-5 25,38-54,1-1,-1 0,0 0,1 1,-1-1,1 0,-1 1,1-1,0 1,0-1,-1 0,1 1,0-1,0 1,0-1,1 1,-1-1,0 0,1 1,-1-1,0 0,1 1,0-1,-1 0,1 1,0-1,-1 0,1 0,0 0,0 0,0 0,0 0,0 0,0 0,1 0,-1 0,0 0,0-1,1 1,-1-1,0 1,1-1,-1 1,1-1,8 0,-1-1,1 0,-1 0,1-1,-1 0,0-1,1 0,-1 0,-1-1,1 0,0-1,-1 0,0 0,0-1,-1 0,1 0,-1-1,-1 0,6-7,-8 11,216-177,-218 178,0 0,0 0,0 0,0 0,0 0,0 1,1-1,-1 1,0-1,1 1,-1 0,1 0,0 0,-1 0,1 1,0-1,-1 1,1 0,0-1,0 1,-1 0,1 1,0-1,0 0,-1 1,1 0,0-1,-1 1,1 0,-1 0,1 1,-1-1,1 0,-1 1,0-1,0 1,0 0,0 0,0 0,0 0,0 0,0 0,-1 1,1-1,-1 1,0-1,0 1,0 0,1 12,-1 1,-1-1,-1 0,0 0,-1 1,0-1,-2 0,-1 4,-1 10,-59 304,53-284,-2-1,-2-1,-3 0,-1-2,-6 7,18-36,-2-1,0 0,-1-1,0 0,-2-1,1 0,-1-1,-1 0,0-1,-4 1,18-11,-1-1,0 1,0 0,0-1,0 1,0-1,0 1,0-1,0 1,0-1,0 0,0 1,0-1,0 0,0 0,0 0,0 0,-1 0,1 0,0 0,0 0,0-1,0 1,0 0,0-1,0 1,0-1,0 1,0-1,0 1,0-1,1 1,-1-1,0 0,0 0,0 1,1-1,-1 0,0 0,1 0,-1 0,1 0,-1 0,1 0,-1 0,1 0,0 0,0 0,-1 0,1 0,0 0,0 0,0 0,0-1,2-62,5 37,2 1,1 0,2 1,0 0,1 1,2 1,3-5,34-60,-37 61,-1 3</inkml:trace>
  <inkml:trace contextRef="#ctx0" brushRef="#br0" timeOffset="7496.834">6491 348,'-11'23,"2"1,0-1,2 2,0-1,2 1,0 0,2 0,1 0,1 0,1 8,0-27,1-1,0 1,0-1,0 0,0 1,1-1,0 0,0 0,0 0,1 0,0 0,0-1,0 1,0-1,1 0,0 0,0 0,0 0,0-1,0 1,1-1,-1 0,1 0,0-1,0 0,0 0,0 0,1 0,-1-1,0 0,1 0,-1 0,1-1,-1 1,1-1,-1-1,1 1,-1-1,1 0,-1 0,0-1,3 0,12-7,-1-1,0 0,0-1,-2-1,1-1,-1-1,9-9,-7 7,-11 10,1 0,-1 0,0 0,-1-1,1 0,-1-1,-1 0,1 0,-1 0,-1-1,0 1,0-1,-1-1,0 1,0-1,-1 1,0-1,-1 0,0 0,-1 0,0-1,0 1,-1 0,0 0,-1-1,0 1,-1 0,-2 4,0 1,0 0,-1 0,0 0,0 1,0 0,0 0,0 0,-1 0,0 1,0 0,0 0,0 0,0 1,0 0,-1 0,1 1,-1 0,0 0,1 0,-1 1,1 0,-1 1,0-1,1 1,-1 0,-5 2,-2-2,-17 0</inkml:trace>
  <inkml:trace contextRef="#ctx0" brushRef="#br0" timeOffset="7782.919">6350 602,'39'-19,"26"-11,3-6,-6 4,-8 7,-9 8,-12 11,-11 12,-5 5,-6 5,1 5,3-1,3-4,4-5,3-4,2-4,1-6,-4-3</inkml:trace>
  <inkml:trace contextRef="#ctx0" brushRef="#br0" timeOffset="8177.613">6943 9,'14'-3,"0"1,0 0,0 1,0 0,0 2,0-1,0 2,0 0,0 0,0 1,0 1,9 4,-22-7,1 0,0 0,-1 0,1 1,-1-1,0 0,1 1,-1-1,0 1,0-1,0 1,0 0,0-1,0 1,-1 0,1 0,0 0,-1-1,1 1,-1 0,0 0,0 0,0 0,0 0,0 0,0 0,0 0,-1 0,1 0,0-1,-1 1,0 0,0 0,1 0,-1-1,0 1,0 0,0-1,-1 1,1-1,0 1,-1-1,1 0,0 0,-1 1,0-1,1 0,-1 0,0 0,1-1,-1 1,-27 48,31-46,0-1,0 1,0-1,1 1,-1-1,1 0,0 0,-1 0,1 0,0 0,0-1,0 1,1-1,-1 0,0 0,0 0,1 0,-1-1,0 1,1-1,-1 0,1 0,-1 0,1-1,-1 1,0-1,2 0,2 1,51-1,-31 1</inkml:trace>
  <inkml:trace contextRef="#ctx0" brushRef="#br0" timeOffset="8430.963">7564 66,'-29'33,"-38"41,-17 16,-5 3,9-9,8-10,7-12,10-8,8-7,9-8,5-5,4-4,7-2,7-1,6-5</inkml:trace>
  <inkml:trace contextRef="#ctx0" brushRef="#br0" timeOffset="8784.699">7141 743,'302'-98,"-232"99,-69 0,0 1,-1 0,1-1,-1 1,1 0,-1-1,0 1,0 0,0 0,0 0,0-1,0 1,0 0,0 0,-1-1,1 1,-1 0,1 0,-1-1,0 1,1-1,-1 1,0 0,0-1,0 0,0 1,-1-1,1 0,0 1,0-1,-1 0,1 0,-1 0,1 0,-1 0,0 0,-205 160,206-160,0 0,0 0,0 0,-1 0,1 0,0 0,0 1,1-1,-1 0,0 1,0-1,1 1,-1-1,1 1,-1-1,1 1,-1-1,1 1,0 0,0-1,0 1,0-1,0 1,0-1,0 1,1 0,-1-1,1 1,-1-1,1 1,-1-1,1 1,0-1,0 0,0 1,-1-1,1 0,1 0,-1 0,0 1,0-1,0 0,1 0,-1-1,0 1,1 0,-1 0,0-1,1 1,-1-1,1 1,0-1,-1 1,1-1,-1 0,2 0,10 1,1 0,0-2,0 1,-1-2,1 0,0 0,-1-2,0 1,0-2,0 1,7-5,-17 8,67-30,-51 25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58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75,'29'-10,"28"-3,10 1,-2 2,-7 3,-9 3,-8 2,-6 1,-4 1,-3 0,-5-4,-3-2,-4 0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5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52,'39'0,"31"-5,14-1,-3-1,-10 2,-8-3,-10 0,-8 1,-13 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00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57,'-20'1,"1"1,-1 1,1 1,0 0,0 2,0 0,1 1,0 1,0 1,1 1,0 0,1 1,0 0,0 2,1 0,0 1,9-4,-1 0,1 0,1 1,-1 0,2 0,0 1,0-1,1 1,0 0,1-1,1 1,0 0,0 0,1 1,1-1,0 0,1 0,0-1,2 8,-2-11,-1-1,1-1,1 1,-1 0,1 0,0-1,1 0,-1 1,1-1,1-1,-1 1,1 0,0-1,0 0,1 0,-1-1,1 0,0 0,0 0,0 0,1-1,-1 0,1-1,0 1,0-1,0-1,0 1,0-1,0 0,0-1,1 0,1 0,17-4</inkml:trace>
  <inkml:trace contextRef="#ctx0" brushRef="#br0" timeOffset="282.421">749 141,'-21'20,"1"1,1 0,0 2,2 0,1 1,1 1,1 0,1 1,-5 16,17-40,0 0,0 0,1 0,-1 0,1 0,-1 0,1 0,0 1,0-1,-1 0,2 0,-1 0,0 0,0 0,1 0,-1 0,1 0,-1 0,1 0,0 0,0 0,0 0,0 0,0 0,1-1,-1 1,0 0,1-1,-1 1,1-1,0 0,-1 1,1-1,0 0,0 0,0 0,0 0,0-1,0 1,0 0,0-1,0 1,0-1,0 0,0 0,0 0,0 0,1 0,7 1,1-1,0 0,0 0,0-1,0 0,0-1,-1-1,1 0,-1 0,0-1,0 0,0-1,0 0,-1 0,0-1,0 0,0-1,-1 0,0 0,0-1,-1 0,5-6,-8 10,0-1,-1 0,1 0,-1 0,0 0,0 0,0-1,-1 1,0-1,0 0,-1 0,1 0,-1 1,0-1,-1 0,0 0,0 0,0 0,0-1,-1 2,0-1,0 0,-1 0,0 0,0 0,0 1,-1-1,1 1,-1 0,-1 0,1 0,-1 0,-2-2,-66-36,48 33</inkml:trace>
  <inkml:trace contextRef="#ctx0" brushRef="#br0" timeOffset="747.791">918 537,'30'-42,"2"3,2 0,1 2,24-18,-58 54,-1 0,1-1,0 1,-1-1,1 1,0 0,0-1,0 1,0 0,0 0,0 0,1-1,-1 1,0 0,1 0,-1 1,0-1,1 0,-1 0,1 1,-1-1,1 1,-1-1,1 1,0 0,-1 0,1-1,0 1,-1 0,1 1,-1-1,1 0,0 0,-1 1,1-1,-1 1,1-1,-1 1,1-1,-1 1,1 0,-1 0,0 0,1 0,-1 0,0 0,1 1,8 38,-10-36,0 1,1-1,-1 0,1 1,0-1,0 0,1 1,-1-1,1 0,0 0,0 0,0 0,1 0,-1-1,1 1,0-1,0 0,0 1,0-1,1-1,-1 1,1 0,0-1,-1 0,1 0,0 0,1 0,-1-1,2 1,1-1,0 0,1 0,-1-1,0 0,0 0,1-1,-1 0,0 0,0-1,0 0,0 0,0-1,0 1,0-1,-1-1,0 0,0 0,0 0,0 0,0-1,-1 0,0 0,0-1,0 1,-1-1,0 0,0 0,0-1,-1 1,0-1,0 1,0-1,-1 0,0 0,-1-1,1-1,0-13</inkml:trace>
  <inkml:trace contextRef="#ctx0" brushRef="#br0" timeOffset="1168.886">1850 0,'-17'8,"2"2,-1-1,1 2,1 0,0 0,0 2,1 0,-10 13,21-25,0 1,1-1,-1 1,1-1,-1 1,1 0,0-1,-1 1,1 0,0 0,0 0,0 0,1 0,-1 0,0 0,1 0,0 0,-1 1,1-1,0 0,0 0,0 0,0 1,0-1,1 0,-1 0,1 0,-1 0,1 0,0 0,0 0,0 0,0 0,0 0,0 0,1 0,-1-1,0 1,1-1,0 1,1 1,57 10,-56-14,0 1,0 0,0 0,0 0,0 0,0 0,-1 1,1-1,0 1,0 0,0 0,-1 1,1-1,0 1,-1 0,1 0,-1 0,0 0,0 1,0-1,0 1,0 0,0 0,-1 0,1 0,-1 0,0 1,0-1,0 0,-1 1,1 0,-1-1,0 1,0 0,0 0,0 0,-4 8,-1 0,-1 0,1 0,-2-1,0 0,0 0,-1-1,0 0,0 0,-1 0,-1-1,0 0,0-1,-1 0,0 0,0-1,0 0,-1-1,0 0,-1-1,1 0,-1-1,-2 0,-10 5,2-3</inkml:trace>
  <inkml:trace contextRef="#ctx0" brushRef="#br0" timeOffset="1414.651">2273 85,'-14'39,"-5"21,1 6,3-3,5-8,3-9,4-11</inkml:trace>
  <inkml:trace contextRef="#ctx0" brushRef="#br0" timeOffset="1595.707">1963 283,'38'-15,"28"-4,6 1,-3 3,-9 4,-10 5,-9 2,-11 8,-6 2,-7 1</inkml:trace>
  <inkml:trace contextRef="#ctx0" brushRef="#br0" timeOffset="1848.582">2499 424,'5'14,"1"5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7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520 283,'-10'-7,"-1"0,-1 1,1 0,-1 1,0 0,0 1,0 1,-1-1,1 2,-1 0,0 0,0 1,0 1,1 0,-1 1,0 0,0 1,1 1,-1 0,1 0,0 1,0 1,0 0,-11 6,17-7,-4 1,-1 1,1 0,0 0,1 1,0 0,0 1,0 0,1 0,0 1,1 0,0 1,-5 7,12-9,1 0,0-1,0 1,0 0,1-1,0 1,1-1,0 0,0 0,0 0,1 0,0 0,0-1,1 0,0 0,0 0,0 0,1-1,0 0,0 0,5 3,26 26,-22-23,0 1,0 1,-1 0,-1 1,0 0,-1 1,0 1,-2 0,0 0,0 1,-2 0,0 0,-1 1,-1 0,0 1,-1-1,-1 6,-3-18,1 0,-2 0,1 0,-1 0,0 0,0 0,-1 0,0 0,0 0,0 0,-1 0,0 0,0-1,0 1,-1-1,0 1,0-1,0 0,0 0,-1 0,0 0,-3 2,-10 3,1-2,-1 0,0-1,0-1,-1 0,0-1,0-1,0-1,-15 1,19-2,-1 0,0 0,0-1,0-1,0-1,1 0,-1-1,-3-1,17 3,1 0,-1 0,0-1,0 1,0 0,1-1,-1 1,0-1,0 1,1-1,-1 1,0-1,1 1,-1-1,1 0,-1 1,1-1,-1 0,1 1,-1-1,1 0,-1 0,1 1,0-1,0 0,-1 0,1 0,0 0,0 1,0-1,0 0,0 0,0 0,0 0,0 0,0 1,1-1,-1 0,0 0,1 0,-1 0,0 1,1-1,-1 0,1 1,-1-1,1 0,-1 1,1-1,-1 0,1 1,0-1,-1 1,1-1,0 1,0-1,-1 1,1 0,0-1,0 1,0 0,0 0,14-8</inkml:trace>
  <inkml:trace contextRef="#ctx0" brushRef="#br0" timeOffset="235.787">831 762,'-15'34,"-9"20,0 7,3-4,1-10,3-9,6-6,3-9</inkml:trace>
  <inkml:trace contextRef="#ctx0" brushRef="#br0" timeOffset="468.024">831 1,'9'43,"4"19,-1 0</inkml:trace>
  <inkml:trace contextRef="#ctx0" brushRef="#br0" timeOffset="852.319">944 1073,'66'-81,"-3"-4,-4-1,7-23,-28 51,-37 58,0 0,0 0,0 0,0 0,0 0,0 0,1 0,-1 0,-1 0,1 0,0 1,0-1,0 0,0 1,0-1,0 1,0-1,0 1,0-1,-1 1,1 0,0-1,0 1,-1 0,1-1,0 1,-1 0,1 0,-1 0,1 0,-1 0,1 0,-1-1,0 1,0 0,1 0,-1 0,0 0,0 0,0 0,0 0,0 0,0 0,0 0,0 0,-1 0,1 0,0 0,-1 0,1 0,0 0,-1 0,1 0,-1 0,1 0,-1-1,0 2,1 0,-2 66,-1-54,1 1,1 0,0-1,1 1,1 0,0 0,1-1,1 1,0-1,1 1,0-1,1 0,1-1,0 1,1-1,0 0,1-1,5 7,-5-14,0 0,1 0,-1-1,1 0,0-1,0 0,0 0,0-1,1 0,-1-1,0 0,1 0,-1-1,1 0,-1-1,1 0,-1-1,1 0,-1 0,0-1,0 0,0 0,-1-1,1 0,-1-1,0 0,0 0,0-1,-1 0,0 0,0-1,0 1,4-8,16-23,-1 0,-3-2,-1 0,-2-2,-1 0,-2-2,-3 1,0-5,-3 14,-1 10,-1 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453 513,'-14'-2,"-1"1,1 1,0 1,0 0,0 1,0 0,1 1,-1 0,0 1,1 1,0 0,0 1,1 0,-1 1,-10 9,7-3,1 0,1 2,0 0,1 0,1 1,0 1,1 0,1 0,1 1,0 1,1 0,2 0,-1 0,2 1,1-1,0 1,2 0,0 1,1 5,0-21,0 1,1 0,0 0,0-1,1 1,-1 0,1 0,1-1,-1 1,1-1,0 1,0-1,0 0,1 1,0-1,0 0,0-1,0 1,1-1,0 1,0-1,0 0,1-1,-1 1,1-1,0 1,0-2,0 1,0 0,0-1,1 0,-1 0,1-1,-1 1,6-1,1 0,0 0,-1-1,1-1,0 0,0 0,0-2,-1 1,1-1,-1-1,0 0,0-1,0 0,-1 0,1-1,-1 0,-1-1,1-1,-1 1,1-3,14-13,0-2,-2-1,-1-1,-1-1,-2-1,1-3,-8 12,-1 0,-1-1,-1 0,-1 0,-1-1,-1 0,-1 0,-1 0,0-1,-2 1,-1-1,0 0,-2 1,-1-1,3 19,0 0,-1 0,1 0,-1 0,0 0,0 0,0 0,-1 0,1 1,-1-1,0 0,0 1,-1 0,1-1,-1 1,1 0,-1 0,0 0,0 1,0-1,0 1,-1-1,1 1,-1 0,0 0,1 1,-1-1,0 1,0 0,0 0,0 0,0 0,0 1,0 0,0 0,0 0,0 0,0 0,-3 1,1 0,0 0,0 1,0-1,0 1,0 0,0 0,1 1,-1 0,1 0,0 0,0 0,0 1,0 0,1 0,-3 3,5-5,0 0,1 0,-1 0,1 0,-1 0,1 0,0 0,0 1,0-1,0 1,0-1,1 0,-1 1,1-1,-1 1,1 0,0-1,0 1,0-1,1 1,-1-1,0 1,1-1,0 1,-1-1,1 1,0-1,0 0,1 1,-1-1,0 0,1 0,-1 0,1 0,0 0,0 0,0 0,10 5,0-1,0 0,0 0,1-1,-1-1,1 0,0-1,1-1,-1 0,0 0,1-1,-1-1,1-1,-1 1,1-2,-1 0,0-1,0 0,0-1,0 0,6-4,7 0,1-2,-2-1,1 0,-2-2,0-1,0-1,-1-1,-1-1,-1-1,0-1,-2-1,0-1,-1 0,-1-1,-1-1,-1 0,7-17,-18 31,1 0,-2-1,1 0,-1 0,-1 0,1 0,-2-1,0 1,0 0,0-1,-2 1,1-1,-1 1,-1 0,0-1,0 1,-2-3,3 10,-1 1,0-1,1 0,-1 1,-1-1,1 1,0-1,-1 1,1 0,-1 0,1 0,-1 0,0 1,0-1,0 1,0 0,0 0,0 0,0 0,0 0,-1 1,1-1,0 1,0 0,-1 0,1 0,0 0,0 1,-1-1,1 1,-1 0,-95 42,93-39,0 0,0 0,0 0,1 1,0 0,0 0,0 0,0 1,1-1,0 1,0 0,0 0,1 1,0-1,0 1,1 0,0-1,0 1,0 0,1 0,0 0,1 1,-1-1,1 0,1 0,-1 0,1 0,1 0,-1 0,1 0,0 0,1 0,0-1,0 1,0-1,0 0,2 1,3 0,0 0,1-1,-1 0,1 0,0-1,1 0,0-1,-1 0,1 0,1-1,-1 0,0-1,1 0,-1-1,1 0,-1-1,10-1,-8 2,-6-1,0 0,0 0,-1 1,1-1,0 1,-1 1,1-1,0 1,-1 0,0 0,1 0,-1 1,0 0,0 0,-1 0,1 1,-1-1,1 1,-1 0,0 1,-1-1,1 0,-1 1,0 0,0 0,0 0,-1 0,1 1,-1-1,-1 1,2 4,1 40,-5-45,1-1,-1 1,1-1,-1 1,1 0,1-1,-1 1,1-1,0 1,0-1,0 1,0-1,1 1,0-1,0 0,0 0,0 0,1 0,-1 0,1-1,0 1,0-1,1 1,-1-1,1 0,0-1,-1 1,1-1,0 1,2-1,17 3,-1-4</inkml:trace>
  <inkml:trace contextRef="#ctx0" brushRef="#br0" timeOffset="432.622">0 1416,'345'-144,"-189"73,578-253,-665 293,185-68,-225 93,-5 2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6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0 140,'39'-9,"31"-4,9-4,1 1,-9 3,-12 4,-10-2,-10 2,-6 1,-4 3,-2-3,-1 1,0 0,1 3,-5 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0,'-35'15,"2"1,0 2,1 1,1 2,1 0,-6 8,26-20,0 0,0 1,1 1,1-1,-1 1,2 1,-1 0,2 0,0 0,0 1,1 0,0 0,2 0,-1 1,1-1,1 1,1-1,0 4,0-8,0 1,1-1,0 0,1 1,0-1,0 0,1 0,0 0,1 0,0 0,1 0,-1-1,2 1,-1-1,1 0,0 0,1-1,0 0,0 0,0 0,1 0,0-1,0 0,3 1,0-1,0 0,1-1,-1-1,1 1,0-1,0-1,0 0,0-1,1 0,-1-1,1 0,-1 0,1-1,-1-1,1 0,-1-1,1 0,-1-1,0 0,0 0,0-1,-1-1,1 0,4-4,26-14,-1-3,-1-1,-2-2,3-5,-32 27,0 0,-1-1,1 0,-2-1,1 1,-1-1,-1-1,1 1,-2-1,1 0,-1 0,-1 0,0 0,0-1,-1 0,0 1,-1-1,0 0,-1 0,0 1,-1-1,0 0,-1 0,0 1,-1-1,-2-8,2 14,0-1,-1 1,1 0,-1 0,0 0,0 0,0 1,-1-1,0 1,1 0,-2 1,1-1,0 1,-1 0,1 0,-1 1,0-1,0 1,0 1,0-1,0 1,-6-1,-140 1,113 8</inkml:trace>
  <inkml:trace contextRef="#ctx0" brushRef="#br0" timeOffset="331.964">0 367,'328'-78,"-323"78,3-3,1 1,-1 0,1 0,0 1,-1 1,1-1,0 1,0 1,-1 0,1 0,0 0,-1 1,1 1,-1-1,0 1,0 1,6 2,-3 4,2 0,-1-1,1-1,0 0,1 0,0-2,0 1,0-2,1 0,0-1,0 0,0-1,0-1,1-1,-1 0,1-1,14-1,-6-5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0,'0'460,"-29"-180,2-114,8-92,20-74,-1 0,0 0,0 0,0 0,1 0,-1 0,0 0,0 1,0-1,1 0,-1 0,0 0,0 0,0 0,0 0,1 1,-1-1,0 0,0 0,0 0,0 0,0 1,0-1,0 0,1 0,-1 1,11-23,4-16,1 2,3 0,0 1,3 1,0 1,19-20,-32 43,101-92,-105 99,0 0,0 0,1 0,-1 1,1-1,0 1,0 1,0-1,0 1,0 0,0 1,0-1,0 1,0 0,0 1,0-1,0 1,0 0,0 1,0 0,0 0,-1 0,2 1,1 2,-1 0,0 0,0 1,0 0,-1 0,0 1,0 0,-1 0,0 0,0 1,-1-1,0 1,0 0,0 0,-1 1,-1-1,1 1,-1 0,-1-1,1 10,7 18,-7-29,0 1,0-1,0 0,-1 1,0-1,-1 1,0 0,0-1,0 1,-1-1,0 1,-1-1,1 1,-2 2,-4 4,-1-1,0 0,-1 0,0 0,-1-2,0 1,-1-1,0 0,0-1,-2-1,1 0,-1 0,0-1,-14 6,6-6,-1 0,0-1,0-1,0-1,-1-1,0-1,0-1,17-1,1 0,-1-1,1 0,0 0,-1 0,1-1,0 0,-1 0,1 0,0-1,0 1,0-1,0 0,0-1,0 1,1-1,-1 0,1 0,0-1,0 1,0-1,0 0,0 0,1 0,0-1,0 1,0-1,0 1,1-1,-2-4,-3-15</inkml:trace>
  <inkml:trace contextRef="#ctx0" brushRef="#br0" timeOffset="400.624">696 819,'14'0,"15"0,6 0,3 0,0-5,-2-2,-3 1,-1 1,-2 1,-1 2,-1-4,0 0,-1 0,-4 1</inkml:trace>
  <inkml:trace contextRef="#ctx0" brushRef="#br0" timeOffset="1486.953">1401 254,'0'-22,"0"11,0 24,0 432,-32-285,12-90,21-70,-1 0,1 0,-1 0,1-1,-1 1,1 0,-1 0,1 0,-1 0,1 0,-1 0,1 0,-1 0,1 0,-1 0,1 0,-1 0,1 0,-1 1,1-1,-1 0,1 0,-1 1,1-1,-1 0,1 0,-1 1,0-1,1 0,-1 1,1-1,-1 1,0-1,0 0,1 1,-1-1,0 1,0-1,1 1,-1-1,0 1,0-1,0 1,0-1,0 1,0-1,0 1,0-1,0 1,0-1,0 1,0 0,0-1,0 1,0-1,-1 1,1-1,0 0,0 1,-1-1,1 1,0 0,33-32,-9 4,2 1,1 1,1 1,0 1,2 2,1 1,1 1,0 2,25-9,-53 23,0 0,0 1,0 0,1-1,-1 2,1-1,-1 0,1 1,0 0,0 0,-1 0,1 1,0-1,0 1,0 0,0 1,-1-1,1 1,0 0,0 0,-1 1,1-1,0 1,-1 0,0 0,1 1,-1-1,0 1,0 0,-1 0,1 0,-1 1,1-1,-1 1,0 0,0 0,-1 0,1 0,-1 0,8 130,-9-124,-2-1,1 1,-1 0,-1 0,0 0,0-1,-1 1,0-1,-1 1,0-1,0 0,-1-1,0 1,0-1,-1 0,0 0,-1-1,0 0,0 0,0 0,-1-1,0 0,0-1,-1 1,0-2,1 1,-1-1,-1-1,1 1,-1-2,1 1,-1-1,-8 0,8-1,-1-1,1 0,-1 0,1-1,-1-1,1 0,-1 0,1-1,0 0,0-1,1 0,-1-1,1 1,0-2,0 0,0 0,1 0,0-1,0 0,-6-8,11 10,1 1,-1-1,1 0,0 0,0 0,1 0,0 0,-1 0,2 0,-1 0,1-1,-1 1,1 0,1 0,-1-1,2-3,3-15</inkml:trace>
  <inkml:trace contextRef="#ctx0" brushRef="#br0" timeOffset="1916.934">2445 592,'-19'9,"0"0,1 1,1 1,-1 1,2 0,0 1,-14 15,23-23,1 1,-1 0,2 0,-1 0,0 1,1 0,1 0,-1 0,1 1,0 0,1-1,-1 1,2 0,-1 1,1-1,0 0,1 1,0-1,0 1,1-1,0 1,1 0,0-1,0 1,1-1,0 0,0 1,2 2,0-7,-1 0,2 0,-1-1,0 1,1-1,-1 0,1 0,0 0,0-1,0 0,1 0,-1 0,0 0,1-1,-1 0,1 0,0-1,-1 1,1-1,-1 0,1-1,0 1,3-2,-4 2,20-1</inkml:trace>
  <inkml:trace contextRef="#ctx0" brushRef="#br0" timeOffset="2288.29">2925 621,'-23'18,"0"1,2 1,0 1,1 0,2 2,0 0,1 1,1 1,-1 6,15-29,1 1,0-1,0 0,0 1,0-1,1 1,-1-1,1 1,-1-1,1 1,0 0,0-1,0 1,0-1,1 1,-1-1,1 1,-1-1,1 1,0-1,0 0,0 1,0-1,1 0,-1 0,1 1,-1-1,1 0,-1-1,1 1,0 0,0 0,0-1,0 1,0-1,1 0,-1 1,0-1,1 0,-1-1,1 1,-1 0,2 0,17 1,0-1,-1 0,1-2,0 0,0-2,-1 0,0-1,1-1,-1-1,-1-1,1-1,-1 0,-1-1,0-1,0-1,-1-1,0 0,12-13,-20 18,0-1,-1 0,0-1,-1 0,1 0,-2 0,1-1,-2 0,4-7,-7 13,-1 0,1 1,-1-1,0 0,0 0,0 0,-1 0,1 0,-1 0,0 1,0-1,0 0,-1 0,1 0,-1 0,0 0,0 0,-1 0,1 1,-1-1,1 0,-1 1,0 0,-1-1,1 1,0 0,-1 0,0 0,-1-1,-2 0,0-1,-1 0,0 1,1 0,-2 1,1 0,0 0,-1 0,1 1,-1 0,1 1,-1-1,0 1,0 1,0 0,0 0,0 0,1 1,-1 0,0 1,0 0,1 0,-1 0,1 1,0 0,0 1,0-1,0 1,-5 5,-13 7</inkml:trace>
  <inkml:trace contextRef="#ctx0" brushRef="#br0" timeOffset="2754.671">3631 508,'-29'8,"24"-8,1 0,0 0,-1 0,1 1,-1-1,1 1,0 0,0 0,-1 1,1-1,0 1,0 0,0 0,1 1,-1-1,0 1,1-1,0 1,-1 0,1 1,0-1,1 0,-1 1,0 0,1-1,0 1,0 0,0 0,1 0,-1 1,1-1,0 0,0 0,0 1,1-1,0 2,2 0,1 0,0 0,1-1,-1 1,1-1,0 0,1 0,-1 0,1 0,0-1,0 0,1 0,-1 0,1-1,-1 1,1-1,6 2,-8-4,1 0,-1 0,0 0,0 1,-1-1,1 1,0 0,0 1,-1-1,0 1,1-1,-1 1,0 0,0 0,0 0,-1 1,1-1,-1 1,0-1,0 1,0 0,0 0,-1 0,1 0,-1 0,0 0,0 0,-1 0,1 1,-1-1,0 0,0 0,-1 0,1 1,-1-1,0 0,0 0,0 0,0 0,-1 1,-4 4,-1 0,0 0,-1 0,1-1,-2 0,1-1,-1 0,0 0,-1-1,1 0,-1-1,0 0,-1 0,1-1,-1 0,0-1,0-1,0 1,-4-1,12-1,-1 0,1 0,-1 0,1-1,-1 1,0-1,1 0,-1 0,0 0,1-1,-1 1,1-1,-1 0,1 0,-1 0,1 0,0-1,-4-1,-5-9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2" timeOffset="-62268.563">2593 2004,'2'-2,"-1"1,1-1,-1 0,1 0,-1 0,1 1,0-1,0 1,0-1,0 1,0 0,0 0,0 0,0 0,1 0,-1 1,0-1,0 0,1 1,-1 0,1-1,-1 1,0 0,1 1,0-1,0-1,338-1,-172 30,282-28,-140 0,-141-28,281 28,-141-1,-112-27,366 29,-366-29,225 27,-197-27,-1 28,-82-28,137 28,-255 0</inkml:trace>
  <inkml:trace contextRef="#ctx0" brushRef="#br2" timeOffset="-60433.498">6122 1581,'2'1,"0"1,0-1,-1 1,1-1,0 1,-1 0,1 0,-1-1,1 1,-1 0,0 0,0 1,0-1,0 0,0 0,-1 0,1 1,-1-1,1 0,-1 1,0-1,0 0,0 1,0-1,0 1,0 0,4 337,8-276,-1 41,-23-50,7-30</inkml:trace>
  <inkml:trace contextRef="#ctx0" brushRef="#br2" timeOffset="-59786.367">6432 1665,'-62'48,"-75"129,-59 46,86-116,99-91,6-3</inkml:trace>
  <inkml:trace contextRef="#ctx0" brushRef="#br2" timeOffset="-57070.646">6911 1242,'29'169,"0"47,0-254,-21 24,1 0,0 1,1 0,1 1,0 0,1 1,0 0,0 1,1 0,1 1,-1 0,2 1,-1 1,1 0,15-4,-27 10,1 0,0 0,0 1,0-1,0 1,0 0,0 0,0 0,0 1,0 0,0-1,0 1,-1 0,1 1,0-1,-1 1,1 0,-1 0,1 0,-1 0,0 0,0 1,0-1,0 1,0 0,0 0,-1 0,0 0,1 1,-1-1,0 1,-1-1,1 1,-1-1,1 1,-1 1,2 3,-1-1,0 1,0 0,-1 0,0 0,0 0,-1 0,0 0,0 0,-1-1,0 1,0 0,-1 0,0 0,0-1,-1 1,0-1,-1 2,-1-2,-1 0,1 0,-1-1,-1 1,0-1,1-1,-2 1,1-1,-1 0,1-1,-1 0,-1 0,1-1,0 0,-1 0,0-1,-1 0,4-1,1 1,-1-1,1-1,-1 1,0-1,1 0,-1 0,0-1,1 0,-1 0,1 0,-1-1,1 1,-1-1,1-1,0 1,0-1,0 1,0-2,1 1,-1 0,1-1,0 0,0 0,0 0,1-1,-1 1,-8-18</inkml:trace>
  <inkml:trace contextRef="#ctx0" brushRef="#br2" timeOffset="-56687.244">7561 1524,'34'0,"25"0,2-4,-3-3,-8 1,-7 1,-11 1</inkml:trace>
  <inkml:trace contextRef="#ctx0" brushRef="#br2" timeOffset="-56014.125">8041 1214,'-1'255,"-36"-97,37-158,0 0,1 0,-1 0,1 0,-1 0,1 0,-1 0,1 0,-1 0,0 0,1 0,-1 0,1 1,-1-1,0 0,1 0,-1 0,1 1,-1-1,0 0,1 0,-1 1,0-1,1 0,-1 1,0-1,0 0,1 1,-1-1,0 1,0-1,0 0,1 1,-1-1,0 1,0-1,0 0,0 1,0-1,0 1,0-1,0 1,0-1,0 1,0-1,0 0,0 1,0-1,-1 1,1-1,0 0,0 1,0-1,-1 1,1-1,0 0,0 1,-1-1,1 0,0 1,-1-1,1 0,0 0,-1 1,1-1,-1 0,1 0,0 0,-1 1,27-25,-18 15,8-6,0 1,0 1,1 0,1 1,0 1,1 0,0 1,10-2,-10 5,72-19,-89 25,1 1,-1 0,1 0,-1 1,0-1,1 1,-1-1,0 1,1-1,-1 1,0 0,0 0,0 0,0 1,0-1,0 0,0 1,0-1,0 1,-1 0,1 0,0-1,-1 1,0 0,1 0,-1 1,0-1,0 0,0 0,-1 0,1 1,0-1,-1 0,1 1,-1-1,0 1,0 5,1 0,-2 1,1-1,-1 0,-1 0,1 0,-1-1,-1 1,1 0,-1-1,-1 1,0-1,0 0,0 0,0 0,-1-1,0 0,-1 0,0 0,1 0,-2-1,1 0,-1 0,1-1,-1 0,-1 0,1 0,0-1,-1 0,0-1,0 0,-8 5,13-5,0 0,1 0,-2 0,1 0,0 0,0-1,0 0,-1 1,1-1,-1-1,1 1,-1 0,1-1,-1 1,1-1,-1 0,0-1,1 1,-1 0,1-1,-1 0,1 0,-1 0,1 0,0-1,-1 1,1-1,0 0,0 0,0 0,0 0,1 0,-1-1,1 1,-2-2,-3-16,2 0</inkml:trace>
  <inkml:trace contextRef="#ctx0" brushRef="#br2" timeOffset="-55617.901">8831 1439,'-33'29,"-12"14,2 5,8-1,16-9,10-6,12-8,5-4,6-4,6-6,4-5,3-2,1-7,1-3,1 0,-1-4,-5 0</inkml:trace>
  <inkml:trace contextRef="#ctx0" brushRef="#br2" timeOffset="-55319.919">9198 1496,'-8'9,"-1"0,0 1,1 0,0 0,0 1,1 0,0 0,1 0,0 1,1 0,1 1,-1-1,2 1,-2 12,5-22,0-1,0 0,1 1,0-1,-1 1,1-1,0 0,0 0,0 0,0 1,1-1,-1 0,0 0,1 0,-1-1,1 1,0 0,0-1,0 1,0-1,0 1,0-1,0 0,0 0,0 0,1 0,-1 0,0-1,1 1,-1-1,0 1,1-1,-1 0,2 0,85-6,-83 5,0 0,-1-1,1 1,0-1,0 0,-1 0,1-1,-1 0,0 0,0 0,0 0,0-1,-1 0,1 0,-1 0,0-1,0 1,0-1,-1 0,0 0,0 0,0-1,-1 1,1-1,-1 1,0-1,-1 0,0 0,0 1,0-1,0 0,-1 0,0 0,0 0,-1 0,0-4,-1 5,-1 1,1 0,-1 0,0 0,0 0,0 1,0-1,-1 1,1 0,-1 0,0 0,0 0,0 1,0-1,-1 1,1 0,-1 1,1-1,-1 1,1 0,-5-1,-12-2</inkml:trace>
  <inkml:trace contextRef="#ctx0" brushRef="#br2" timeOffset="-54832.292">9677 1439,'-8'-1,"0"1,0 0,0 0,0 1,0 0,0 1,0-1,0 1,1 1,-1 0,1 0,-1 0,1 1,0 0,1 0,-1 1,1 0,-1 0,1 0,-2 4,7-7,0-1,0 1,1 0,-1-1,0 1,1 0,0 0,-1-1,1 1,0 0,0 0,0 0,0-1,0 1,0 0,1 0,-1-1,1 1,-1 0,1 0,0-1,-1 1,1-1,0 1,0-1,0 1,0-1,0 1,1-1,-1 0,0 0,1 1,-1-1,1 0,-1 0,63 32,-50-27,-14-6,62 36,-60-35,-1 0,0 0,0 0,0 0,0 1,0-1,0 0,0 1,0-1,-1 1,1-1,0 0,-1 1,1 0,-1-1,0 1,0-1,1 1,-1-1,0 1,0 0,0-1,-1 1,1-1,0 1,0 0,-1-1,1 1,-1-1,0 1,1-1,-1 0,0 1,0-1,0 0,0 1,0-1,0 0,0 0,0 0,-2 1,-6 6,-2-1,1-1,-1 1,0-1,0-1,-1 0,0-1,0 0,0-1,0 0,0-1,0 0,-1-1,1-1,-9 0,-4 1</inkml:trace>
  <inkml:trace contextRef="#ctx0" brushRef="#br2" timeOffset="-54401.093">10243 1242,'-34'43,"2"1,2 2,2 1,2 1,1 5,23-49,0 0,0 0,0 0,0 1,1-1,0 0,0 1,0 0,0-1,1 1,-1-1,1 1,1 0,-1-1,1 1,-1-1,1 1,1-1,-1 1,0-1,1 1,0-1,0 0,1 0,-1 0,1 0,-1-1,1 1,1-1,-1 1,0-1,1 0,-1 0,1-1,0 1,0-1,0 0,0 0,4 1,3 1,0-1,0 0,0-1,1 0,-1-1,1-1,0 1,-1-2,1 0,-1 0,1-1,-1 0,0-1,0 0,0-1,0 0,0-1,-1 0,0-1,0 0,0-1,-1 1,0-2,0 1,-1-2,0 1,-1-1,1 0,-2 0,1-1,-1 0,-1 0,0 5,-1 1,0-1,0 0,-1 0,1 0,-1 0,0-1,-1 1,1-1,-1 0,0 0,0 0,-1 0,0 0,0 0,-1 0,1-1,-1 1,0 0,-1 0,0 0,0 0,0 0,-1 0,1 0,-2 0,1 0,0 0,-1 1,0-1,-1 1,0-1,-2 1,1 1,-1 0,0 0,0 1,0 0,-1 0,1 1,-1-1,0 1,0 1,1-1,-1 1,0 0,0 1,-3 0,-16-1</inkml:trace>
  <inkml:trace contextRef="#ctx0" brushRef="#br2" timeOffset="-54103.749">10016 1524,'50'-13,"1"2,0 2,0 2,23 1,-67 6,0 1,0-1,-1 1,1 0,0 1,0-1,0 1,-1 1,1-1,-1 1,0 1,1-1,-2 1,1 0,0 0,-1 0,0 1,0 0,0 0,0 0,0 0,0 0,0-1,1 0,0 0,0 0,0-1,0 0,0 0,1 0,-1-1,1 0,0 0,-1-1,1 0,0 0,0-1,0 1,0-1,0-1,0 0,0 0,-1 0,1-1,0 1,-1-2,2 0,11-4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36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40 101,'-2'2,"0"-1,0 1,0-1,1 1,-1 0,0 0,1-1,-1 1,1 0,-1 1,1-1,0 0,0 0,0 1,0-1,1 0,-1 1,1-1,-1 0,1 1,0-1,0 1,0-1,0 1,1 1,-2 0,-2 444,3 8,-11-351,11-104,0 0,0 0,0-1,0 1,0 0,0 0,0 0,1 0,-1 0,0-1,0 1,1 0,-1 0,0 0,1-1,-1 1,1 0,-1 0,1-1,-1 1,1 0,-1-1,1 1,0-1,-1 1,1-1,0 1,0-1,-1 0,1 1,0-1,0 0,0 1,0-1,-1 0,1 0,0 0,0 0,0 0,0 0,0 0,-1 0,1 0,0 0,0 0,0 0,0-1,-1 1,1 0,0-1,0 1,-1-1,1 1,0-1,0 1,-1-1,1 1,-1-1,2 0,38-37,-39 37,17-20</inkml:trace>
  <inkml:trace contextRef="#ctx0" brushRef="#br0" timeOffset="618.882">915 383,'-13'-19,"-1"2,-1 0,0 0,-2 2,1 0,-2 0,0 2,0 0,-14-6,24 14,0 0,-1 1,1-1,-1 2,0-1,0 2,0-1,0 1,0 0,-1 1,1 0,0 0,-1 1,1 1,-1-1,1 1,0 1,-1 0,1 0,0 1,0 0,1 1,-1 0,1 0,-1 1,1-1,1 2,-1-1,1 1,0 1,-2 2,-1 2,2 1,-1 1,2 0,0 0,0 0,1 1,1-1,0 2,1-1,0 0,2 1,-2 12,5-20,-1 1,2 0,-1-1,1 1,0-1,1 0,0 0,0 0,0 0,1 0,0-1,0 1,1-1,0 0,0 0,0-1,1 0,0 0,0 0,0 0,0-1,1 0,0 0,0-1,0 0,0 0,0-1,0 0,1 0,-1-1,1 1,6-1,9-6,0-1,0-1,-1 0,0-2,0-1,-1 0,0-2,-1 0,0-2,5-5,125-126,-72 63,-78 82,0 1,0-1,0 0,1 0,-1 1,0-1,0 0,0 1,0-1,1 0,-1 0,0 0,0 1,1-1,-1 0,0 0,0 0,1 1,-1-1,0 0,1 0,-1 0,0 0,1 0,-1 0,0 0,0 0,1 0,-1 0,0 0,1 0,-1 0,0 0,1 0,-1 0,0 0,1 0,-1 0,0 0,1-1,-1 1,0 0,0 0,1 0,-1 0,0-1,0 1,1 0,-1 0,0-1,0 1,0 0,0 0,1-1,-1 1,0-1,-9 33,7-27,-17 55,1 1,4 0,2 1,3 1,3-1,1 35,8 165,-3-255,-1-5,1 1,0 0,-1 0,2 0,-1-1,0 1,0 0,1 0,-1-1,1 1,0 0,0-1,0 1,0-1,1 1,-1-1,1 0,-1 1,1-1,1 1,9 3</inkml:trace>
  <inkml:trace contextRef="#ctx0" brushRef="#br0" timeOffset="1185.406">1451 835,'-5'14,"-1"10,5 1,2-4</inkml:trace>
  <inkml:trace contextRef="#ctx0" brushRef="#br0" timeOffset="1746.488">1762 158,'29'-22,"1"2,1 0,1 3,0 0,2 3,0 0,0 2,8 0,-39 10,0 1,0 0,0-1,0 1,0 1,0-1,1 0,-1 1,0-1,0 1,1 0,-1 0,0 1,0-1,1 0,-1 1,0 0,0 0,0 0,0 0,0 1,0-1,0 1,0-1,0 1,-1 0,1 0,-1 0,1 1,-1-1,0 1,0-1,0 1,0 0,0 1,-1 9,0-1,-2 0,1 1,-2-1,1 0,-2 0,0 0,0 0,-1 0,0 0,-1-1,-1 0,0 0,0 0,-1-1,0 0,-1 0,0-1,0 0,-1 0,-9 6,-15 24,18-22,9-12,-1 1,2 0,-1 0,1 0,0 0,0 1,1 0,0 0,0 0,0 0,1 1,0 0,1-1,0 1,0 0,1 0,-1 0,2 0,-1 1,1-1,1 0,0 2,2-4,1-1,1 0,-1 0,1 0,0 0,0-1,0 0,0 0,1 0,0-1,0 1,0-2,0 1,0 0,0-1,1-1,5 2,19 9,-22-9,0 0,0 1,-1 0,1 1,-1 0,0 0,0 0,-1 1,0 1,0-1,0 1,-1 0,1 1,-2-1,1 1,-1 0,-1 1,1-1,-2 1,1 0,-1 0,0 0,-1 1,0-1,0 0,-1 1,0 0,-1-1,0 1,-1-1,0 5,-3 1,-1-1,0 1,-1-1,0 0,-1-1,-1 1,0-1,0-1,-2 0,1 0,-2 0,1-1,-2-1,1 0,-1-1,-1 0,0-1,0 0,0-1,-12 5,19-11,1 0,-1 0,0-1,1 1,-1-1,0-1,1 1,-1-1,0 0,1 0,-1 0,1-1,0 0,-1 0,1 0,0-1,0 0,0 0,1 0,-1 0,1-1,-1 0,1 0,0 0,1 0,-1-1,1 1,0-1,0 0,0 0,1 0,0 0,0-1,0 1,0 0,1-1,0-2,-10-24,1 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82,'39'-5,"36"-6,15-2,-3 2,-6 3,-13-2,-13 0,-10 2,-9 2,-6 8,-7 3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58,'168'-12,"33"-23,-70 25,-120 14,-5 2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30,'14'0,"20"0,8 0,3-5,-3-1,-3 0,-3 1,-4 1,-1 2,-2 1,-1 1,-6 0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1,'-8'10,"1"2,0-1,1 1,1 0,-1 0,2 1,0 0,0 0,1 0,1 0,0 0,1 0,1 1,0-1,1 6,-1 98,-10 113,-8 7,18-235,-1-2,1 1,0 0,-1 0,1 0,0 0,0 0,0 0,0 0,0-1,0 1,0 0,0 0,0 0,0 0,1 0,-1 0,0-1,1 1,-1 0,0 0,1 0,-1-1,1 1,-1 0,1 0,0-1,-1 1,1 0,0-1,-1 1,1-1,0 1,0-1,0 0,-1 1,2-1,4-4</inkml:trace>
  <inkml:trace contextRef="#ctx0" brushRef="#br0" timeOffset="260.791">314 508,'38'0,"28"-5,7-1,-5 0,-8 1,-10 1,-8-3,-7 0,-5 0,-2 2,-6 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4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368 113,'-13'-1,"-1"0,1 1,0 1,-1 0,1 0,0 2,0 0,0 0,0 1,1 0,-1 1,1 1,0 0,1 1,0 0,0 0,0 1,1 1,0 0,0 0,1 1,1 0,0 1,0 0,1 0,0 0,1 1,0 0,-1 7,-2-2,2 0,0 0,2 1,0 0,0 1,2-1,0 1,1 0,1-1,1 1,1 0,2 13,-2-28,0-1,0 1,1-1,-1 1,1-1,0 0,0 0,0 0,1 0,-1-1,0 1,1 0,0-1,0 0,0 1,0-1,0 0,0-1,0 1,0-1,1 1,-1-1,1 0,-1 0,1 0,0-1,-1 1,1-1,0 0,-1 0,1 0,-1-1,1 1,0-1,-1 0,1 0,21-5</inkml:trace>
  <inkml:trace contextRef="#ctx0" brushRef="#br0" timeOffset="350.51">706 170,'-20'19,"0"1,1 1,2 0,0 1,1 2,1-1,2 2,0 0,-9 26,21-48,0 0,0 0,1 0,-1 0,1 0,0 0,0 0,0 0,0 1,0-1,1 0,-1 0,1 0,0 0,0 0,0 0,0 0,0 0,1-1,0 1,-1 0,1-1,0 1,0-1,0 0,1 1,-1-1,0 0,1 0,0-1,-1 1,1 0,0-1,0 0,0 0,0 0,0 0,0 0,0 0,0-1,0 1,0-1,0 0,0 0,1 0,-1-1,16-1,0-1,0-1,0 0,0-2,-1 0,0-1,0-1,-1-1,0 0,0-1,-1-1,-1-1,1 0,-2-1,0 0,6-9,-5 9,-1 0,0-2,-1 1,0-1,-1-1,-1-1,-1 1,0-1,2-8,-12 23,1-1,0 1,-1-1,0 1,1-1,-1 1,0-1,0 0,-1 1,1-1,0 1,-1-1,0 1,1 0,-1-1,0 1,0-1,-1 1,1 0,0 0,-1 0,1 0,-1 0,0 0,1 0,-1 0,0 1,0-1,0 1,0-1,-1 1,1 0,0 0,-2-1,-86-18,75 21,0 1,1 0,-1 1,1 1,0 0,0 1,0 0,1 1,-10 6,-3 4</inkml:trace>
  <inkml:trace contextRef="#ctx0" brushRef="#br0" timeOffset="868.818">1525 29,'-22'3,"-1"2,1 0,0 1,1 1,-1 2,2 0,-1 1,1 0,1 2,-5 4,22-15,-1 1,0-1,0 1,1 0,-1 0,1 0,0 1,-1-1,1 0,0 1,1 0,-1-1,0 1,1 0,-1 0,1 0,0 0,0 0,0 0,0 0,1 0,-1 0,1 1,0-1,0 0,0 0,0 1,0-1,1 0,0 0,-1 0,1 0,0 0,1 0,-1 0,0 0,1 0,0 0,0-1,0 1,0-1,0 1,0-1,0 0,1 1,138 60,-139-62,-1 1,1-1,-1 1,0-1,0 1,1 0,-1 0,0 0,-1 0,1 0,0 0,-1 0,1 0,-1 0,1 0,-1 0,0 0,0 0,0 0,0 0,0 0,0 1,-1-1,1 0,-1 0,0 0,1 0,-1 0,0 0,0-1,0 1,0 0,-1 0,1-1,0 1,-1 0,1-1,-1 0,1 1,-3 0,-72 52,56-45,-1-1,0-1,0-1,0-1,-1-1,0-1,-8 0,3 2,2 1</inkml:trace>
  <inkml:trace contextRef="#ctx0" brushRef="#br0" timeOffset="1282.543">2061 0,'-19'11,"-10"4,1 0,0 3,1 0,1 1,1 2,1 0,1 2,-6 9,25-27,0 1,0 0,0 0,1 0,0 0,0 0,0 1,1 0,0-1,0 1,1 0,0 0,0 0,1 0,0 0,0 0,0 0,1 0,0 0,0 0,1 0,0 0,0-1,1 1,0-1,0 0,0 1,1-1,0-1,0 1,0 0,1-1,0 0,0 0,0-1,1 1,-1-1,1 0,0-1,0 1,5 1,1-2,1 1,0-2,0 0,0 0,0-1,0-1,0 0,0-1,0 0,0-1,0 0,0-1,0-1,-1 0,0-1,0 0,0-1,0 0,-1-1,10-7,-6 4,-1 0,-1 0,1-1,-2-1,0 0,0-1,-1 0,-1 0,0-1,-1-1,0 0,-1 0,-1-1,0 1,-2-2,1 1,1-14,-7 26,-1-1,1 1,-1-1,0 1,0-1,0 1,-1 0,0-1,0 1,0 0,0 0,0 0,-1 0,0 1,0-1,0 1,0-1,0 1,-1 0,1 1,-1-1,0 0,0 1,0 0,0 0,0 0,0 0,-1 1,1 0,-1 0,1 0,-1 0,-2 1,-7-3,0 2,0 0,0 0,0 2,0-1,0 2,1 0,-1 0,0 2,-6 1,-7 7</inkml:trace>
  <inkml:trace contextRef="#ctx0" brushRef="#br0" timeOffset="1575.543">1694 310,'395'-78,"-386"77,-5-1,-1 1,1 0,-1 0,1 0,0 0,-1 0,1 1,0 0,0-1,-1 2,1-1,0 0,-1 1,1-1,0 1,-1 0,1 0,-1 1,1-1,-1 1,1 0,-1 0,0 0,0 0,0 0,0 1,-1-1,1 1,0 0,0 1,-2-2,1 4,0 1,1-1,0 0,0 0,0 0,1-1,0 1,0-1,1 0,-1 0,1 0,0-1,0 1,0-1,1-1,0 1,0-1,0 0,0 0,0 0,0-1,4 1,2-1,1-1,0 0,0 0,0-1,0-1,0 0,0-1,0 0,-1-1,1-1,0 0,6-2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0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151 447,'114'395,"-68"-166,-31-151,-8-60</inkml:trace>
  <inkml:trace contextRef="#ctx0" brushRef="#br0" timeOffset="498.114">10 616,'-3'-13,"1"0,0 0,0 0,2-1,-1 1,2 0,0 0,0 0,1 0,1 0,0 0,1 0,1 1,-1 0,2-1,0 2,0-1,1 1,1 0,0 0,0 1,1 0,0 1,1-1,7 0,0 1,0 0,1 1,0 1,1 0,-1 2,1 0,1 1,-1 1,0 0,1 2,-1 0,1 2,-1 0,2 1,-17-2,0 1,0-1,0 1,0 0,0 0,0 0,0 0,0 1,0 0,-1 0,1 0,0 0,-1 0,0 1,0-1,1 1,-2 0,1 0,0 0,0 1,-1-1,0 1,0-1,0 1,0 0,0-1,-1 1,0 0,0 0,0 0,0 1,0-1,-1 0,0 0,0 0,0 0,0 0,-1 0,0 1,0-1,0 2,-7 20,-1 0,-1-1,-2 0,0-1,-1 0,-1-1,-2-1,-9 11,-19 31,28-40,8-14,1 0,0 0,1 1,0 0,0 0,1 0,1 1,0-1,0 1,-1 10,6-19,-1 1,0-1,1 0,0 0,0 0,0 1,0-1,0 0,0 0,1-1,0 1,-1 0,1 0,0-1,0 1,1-1,-1 0,0 1,1-1,-1 0,1 0,0-1,0 1,0-1,0 1,0-1,0 0,0 0,0 0,0 0,99 12,63-15,-161 2,0 0,0 0,0 0,0 1,0-1,0 1,0 0,0 0,0 1,0-1,0 1,0 0,-1 0,1 0,-1 0,0 1,1 0,-1-1,0 1,0 0,-1 0,1 1,-1-1,1 0,-1 1,0 0,-1-1,1 1,-1 0,1 0,-1 0,0 0,0 0,-1 0,1 0,-1 0,0 5,-5 3,0 1,-1-1,0 0,-1-1,0 1,-1-1,0-1,0 0,-2 0,1 0,-11 7,6-3,-4 2,0-2,-1 0,0-2,-1 0,0 0,-1-2,-1-1,1-1,-16 4,36-11,-1 0,0-1,1 1,-1 0,0-1,0 0,1 1,-1-1,0 0,0 0,1 1,-1-2,0 1,0 0,0 0,1 0,-1-1,0 1,0-1,1 1,-1-1,0 0,1 0,-1 0,1 0,-1 0,1 0,0 0,-2-2,2-6</inkml:trace>
  <inkml:trace contextRef="#ctx0" brushRef="#br0" timeOffset="1200.762">969 983,'3'3,"1"0,0 0,0 0,0 0,0-1,0 1,1-1,-1 0,1 0,-1-1,1 1,0-1,0 0,-1-1,1 1,0-1,0 0,0 0,0 0,0-1,-1 1,1-1,0 0,0-1,-1 1,3-2,117-68,-88 47,101-48,-135 71,1 1,0 0,-1 0,1 0,0 1,0-1,-1 1,1-1,-1 1,1 0,0 0,-1 0,0 1,1-1,-1 0,0 1,1-1,-1 1,0 0,0 0,0 0,-1 0,1 0,0 0,-1 1,0-1,1 0,-1 1,0-1,0 1,0 0,0-1,-1 1,1-1,-1 1,0 0,0 0,1-1,-2 1,1 0,0-1,-1 1,1 0,-1-1,0 2,9 42,-6-42,0 0,0 0,0 0,0-1,0 1,1-1,0 1,-1-1,1 0,1 0,-1 0,0-1,1 1,-1-1,1 0,0 0,0 0,-1 0,1-1,1 1,-1-1,0 0,0 0,0-1,0 1,1-1,-1 0,0 0,1-1,-1 1,0-1,0 0,0 0,0 0,0 0,0-1,0 0,0 0,0 0,-1 0,1 0,-1-1,1 0,-1 0,55-40,-2-3,-2-2,-3-3,-2-1,13-22,-40 46,-2 0,-1-2,-2-1,0 0,-2-1,-2 0,-1-1,-1-1,-2 0,-2 0,4-32,-7 34,-2 0,-1 1,-1-1,-2 0,-5-30,7 60,0 0,0 0,0-1,-1 1,1 0,0 0,-1-1,0 1,1 0,-1 0,0 0,0 0,0 0,-1 0,1 0,0 0,-1 1,1-1,-1 0,0 1,1-1,-1 1,0 0,0-1,0 1,0 0,0 0,0 0,0 1,0-1,-1 0,1 1,0-1,0 1,-1 0,1 0,0 0,0 0,-1 0,1 0,0 1,0-1,-1 1,1-1,0 1,0 0,-1 1,-7 8,1 0,0 1,0 0,1 1,1 0,0 0,1 1,0-1,1 1,0 1,1-1,1 1,0 0,0-1,2 1,0 0,0 0,2 0,-1 0,2 1,-4 15,1 1,2-1,1 1,1-1,1 0,2 0,2 0,0-1,2 0,1-1,8 14,101 147,-120-188,0-1,-1 1,1-1,0 0,0 1,-1-1,1 1,0-1,-1 0,1 1,-1-1,1 0,0 0,-1 1,1-1,-1 0,1 0,-1 0,1 1,-1-1,1 0,-1 0,1 0,-1 0,1 0,-1 0,1 0,-1 0,1 0,-1 0,1 0,-1 0,1 0,0-1,-1 1,1 0,-1 0,1-1,-1 1,1 0,0 0,-1-1,1 1,-1 0,1-1,0 1,-1 0,1-1,0 1,0-1,-1 1,1-1,0 1,0-1,0 1,0 0,-1-1,1 1,0-1,0 1,0-1,0 1,0-1,0 1,0-1,0 1,1-1,-4-1,-13-11</inkml:trace>
  <inkml:trace contextRef="#ctx0" brushRef="#br0" timeOffset="1453.271">1675 503,'38'-15,"37"-4,16-4,1 2,-6 5,-7 0,-7 2,-7 5,-5-2,-7 1,-9 3,-11 2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2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4,'-30'-2,"0"0,0 2,-1 2,1 0,1 2,-1 2,0 0,1 2,-6 4,26-10,0 1,0 1,0 0,0 0,1 0,0 1,0 1,0-1,1 1,-1 1,1-1,1 1,-1 1,1-1,1 1,-1 0,1 0,1 0,-1 1,2 0,-1 0,1 0,0 0,1 0,0 1,1-1,0 1,0-1,1 1,0 0,0-1,2 1,-1-1,1 1,1 2,0-7,0 1,0-1,0 1,1-1,0 0,0 0,0-1,1 1,0-1,0 0,0 0,0-1,0 0,1 1,0-2,-1 1,1-1,0 0,0 0,0 0,1-1,-1 0,0 0,1-1,-1 0,4 0,164-27,-135 17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32,'-27'22,"1"1,1 2,1 0,1 2,2 1,0 0,-11 24,30-50,0 0,0 0,0 1,0-1,1 1,-1-1,1 1,0 0,0-1,0 1,0 0,0 0,0 0,1 0,0 0,-1 0,1 0,0 0,1-1,-1 1,0 0,1 0,-1 0,1 0,0 0,0 0,0-1,1 1,-1 0,1-1,-1 1,1-1,0 0,0 1,0-1,0 0,0 0,0 0,1 0,-1-1,1 1,-1-1,1 1,0-1,0 0,14 2,0-2,0 0,0 0,0-2,0 0,0-1,0-1,-1-1,1 0,-1-1,0 0,0-2,0 0,-1 0,0-2,-1 0,0 0,0-1,-1-1,0-1,-1 1,0-2,-1 0,-1 0,0-1,-1 0,4-8,-10 18,-1 0,0 0,0 0,0-1,0 1,-1 0,0-1,0 1,0-1,0 1,-1-1,1 1,-1-1,0 0,-1 1,1-1,-1 1,0-1,0 1,-1-1,1 1,-1 0,0 0,0-1,0 1,0 1,-1-1,0 0,0 0,0 1,0 0,0 0,-1 0,1 0,-1 0,0 1,0-1,0 1,0 0,0 0,-1 1,-1-1,-4-1,-1 0,1 1,-1 0,0 1,0 0,1 1,-1 0,0 1,0 0,0 1,1 0,-8 2,-7 3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1,'-17'6,"0"2,0 0,1 1,1 1,0 0,0 1,1 1,0 0,1 1,0 1,1 0,-5 8,16-20,-1 0,1 0,0 0,0 1,-1-1,2 0,-1 0,0 1,0-1,1 1,-1-1,1 1,0-1,0 1,0-1,0 1,0-1,0 1,1-1,-1 0,1 1,0-1,-1 1,1-1,0 0,1 0,-1 1,0-1,1 0,-1 0,1 0,-1-1,1 1,0 0,0 0,0-1,0 0,0 1,0-1,0 0,63 26,30 16,-92-40,0-1,-1 0,1 1,0-1,-1 1,0 0,1 0,-1 0,0 0,-1 0,1 0,0 0,-1 1,0-1,0 1,0-1,0 1,0-1,-1 1,0 0,0-1,0 1,0 0,0-1,-1 4,-3 1,1 0,-1-1,0 1,-1-1,0 0,0-1,0 1,-1-1,0 0,0 0,-1-1,0 0,1 0,-2 0,1-1,0 0,-1-1,-2 1,-4 4,-1 1,1-2,-1 1,0-2,0 0,-1-1,0 0,0-2,-9 2,1-3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0,'-33'17,"5"-6,1 2,1 0,0 2,1 1,1 1,0 1,1 1,1 1,1 1,1 0,0 3,16-16,0 0,0 1,1-1,0 1,1 0,0 0,0 0,1 0,0 0,0 0,1 0,0 0,1 0,0 0,1 0,0 0,0 0,0 0,2-1,-1 1,1-1,0 0,0 0,1 0,0-1,1 1,-1-1,2 0,-1-1,1 0,-1 0,2 0,-1-1,1 0,0 0,0-1,0 0,0 0,1-1,-1 0,1-1,0 0,0 0,8 0,-1-1,0-1,0-1,1 0,-1-1,0 0,0-2,0 0,-1-1,0 0,1-1,-2-1,1 0,-1-1,0-1,-1 0,0 0,0-2,-1 0,0 0,-1-1,4-6,-5 7,-1-1,-1 0,0 0,0-1,-1 1,-1-2,0 1,-1-1,3-10,-7 18,0 0,0 0,0 0,-1 0,0 0,0 0,0 0,-1 1,0-1,0 0,0 0,-1 0,0 1,0-1,0 1,-1-1,0 1,0 0,0 0,-1 0,1 1,-1-1,0 1,-1 0,1 0,-8-3,0 2,-1-1,1 2,-1-1,0 2,0 0,-1 0,1 1,0 1,-1 0,1 1,-1 1,1 0,0 0,-1 2,1 0,0 0,0 1,1 0,-1 1,1 1,-2 1,-4-1,1 0,0 2,0 0,1 0,0 2,0 0,1 0,0 2,1 0,1 1,0 0,0 1,1 0,1 1,1 0,-3 6,12-19,0 0,0 0,0 0,0 1,0-1,1 0,-1 1,1-1,0 0,-1 1,1-1,0 0,1 1,-1-1,0 1,1-1,-1 0,1 0,0 1,-1-1,1 0,0 0,1 0,-1 0,0 0,0 0,1 0,0 0,-1 0,1-1,0 1,0 0,-1-1,1 0,0 1,1-1,-1 0,0 0,0 0,0-1,1 1,-1 0,2 0,108 6,-76-13,0-1,0-1,-1-2,-1-2,0-1,0-2,-31 14,0-1,-1 0,1 1,1 0,-1 0,0 0,0 0,0 0,0 1,1-1,-1 1,0 0,1 0,-1 0,0 0,1 1,-1-1,0 1,0 0,0 0,0 0,0 0,0 1,0-1,0 1,0 0,0 0,-1 0,3 2,3 2,0 1,0-1,1 0,0-1,0 0,0-1,0 0,1 0,0-1,0 0,0 0,0-2,0 1,1-1,-1 0,7-1,11 0,-3-1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29,'313'0,"-116"-29,-142 33,-63 8,-5-6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195 298,'415'-157,"-396"150,0-1,-1 0,0-2,-1 0,0-1,-1 0,0-2,-1 0,6-5,-22 18,0 1,0-1,0 1,0-1,0 1,0-1,0 0,0 1,0-1,0 0,0 0,0 0,0 0,0 0,0 0,0 0,0 0,0 0,0 0,0 0,0-1,0 1,0 0,0-1,0 1,0-1,1 1,-1-1,0 1,0-1,0 0,1 1,-1-1,0 0,1 0,-1 0,0 1,1-1,-1 0,1 0,-1 0,1 0,0 0,-1 0,1 0,0 0,0 0,0 0,0 0,0 0,0 0,0 0,0 0,0 0,0 0,0 0,1 0,-1 0,0 0,1 0,-1 0,1 0,-8 8,-1 1,2 0,-1 1,1 0,1 0,-1 0,1 0,1 1,0 0,0 0,1 0,0 4,-2-1,-6 30,2 0,1 1,3 0,1 0,3 36,-6 50,-4 51,8-90,-5 0,-3-1,-10 30,10-74,-1-1,-3 0,-2-1,-1 0,-2-2,-5 4,16-31,-1 0,0 0,-1-1,-1 0,-1-1,1-1,-2 0,0 0,0-1,-1-1,0-1,-1 0,0-1,0 0,-1-2,0 0,-8 1,19-5,0 0,1 0,-1-1,0 0,0 0,0 0,-1-1,1 0,0 0,0-1,0 0,0 0,0 0,0-1,1 1,-1-2,0 1,1 0,-1-1,1 0,0-1,0 1,0-1,0 0,1 0,0 0,0 0,0-1,0 0,-2-4,0-4,0-1,1 0,0 0,2-1,-1 1,2-1,0 0,1 0,0 0,1 0,1 0,0 0,1 1,0-1,2 0,0 1,0 0,1 0,1 0,0 0,1 1,1 0,0 1,0-1,1 1,1 1,0 0,1 0,0 1,1 0,34-28,2 1,2 3,1 2,1 2,4 2,-11 3,348-164,-332 147,-36 22</inkml:trace>
  <inkml:trace contextRef="#ctx0" brushRef="#br0" timeOffset="633.06">816 1257,'151'-217,"-131"188,-11 15,0 0,1 0,1 1,0 0,1 1,0 0,0 1,2 1,-1 0,5-2,-17 11,0 1,0 0,-1-1,1 1,0-1,0 1,-1 0,1 0,0-1,0 1,0 0,0 0,-1 0,1 0,0 0,0 0,0 0,0 0,0 0,-1 1,1-1,0 0,0 0,0 1,-1-1,1 1,0-1,-1 1,1-1,0 1,-1-1,1 1,0-1,-1 1,1 0,-1-1,1 1,-1 0,1 0,-1-1,0 1,1 0,-1 0,0 0,0-1,0 1,1 0,-1 0,0 0,0 0,0 0,-4 46,-30 64,34-110,0 0,0 0,0 0,1 0,-1 0,0 0,0 0,1 0,-1 0,1-1,-1 1,0 0,1 0,0 0,-1-1,1 1,-1 0,1-1,0 1,-1 0,1-1,0 1,0-1,0 1,-1-1,1 0,0 1,0-1,0 0,0 1,0-1,0 0,0 0,0 0,0 0,0 0,-1 0,1 0,0 0,0 0,0-1,0 1,0 0,0 0,0-1,0 1,-1-1,1 1,0-1,0 1,-1-1,2 0,43-27,113-87,-141 104,-11 6,0 0,0 1,0 0,0 1,1-1,0 1,0 1,-1-1,1 1,1 0,-1 1,5-1,-10 2,-1 0,1 0,-1 0,0 1,1-1,-1 0,0 1,0-1,1 1,-1 0,0-1,0 1,0 0,0 0,1-1,-1 1,0 0,-1 0,1 0,0 0,0 1,0-1,-1 0,1 0,0 0,-1 1,1-1,-1 0,0 1,1-1,-1 0,0 1,0-1,0 0,0 1,0-1,0 0,0 1,0-1,-1 1,-13 54,8-39,1-7,1 1,-1 0,2 0,0 0,0 0,1 0,1 1,-1-1,2 1,0 3,4 4</inkml:trace>
  <inkml:trace contextRef="#ctx0" brushRef="#br0" timeOffset="1079.556">1888 805,'-274'317,"339"-405,90-103,-49 89,-105 102,0-1,0 0,0 1,1-1,-1 1,0 0,0-1,0 1,0 0,1 0,-1-1,0 1,0 0,0 0,1 0,-1 1,0-1,0 0,0 0,1 1,-1-1,0 0,0 1,0-1,0 1,0 0,0-1,0 1,0 0,0 0,0 0,0-1,0 1,-1 0,1 0,0 0,-1 0,1 0,0 0,-1 1,0-1,1 0,-1 0,0 0,1 1,16 58,-16-54,5 29,3-1,0-1,2 0,2 0,14 28,-18-44,-5-5</inkml:trace>
  <inkml:trace contextRef="#ctx0" brushRef="#br0" timeOffset="1299.139">1718 1003,'39'0,"31"-5,9-1,-4 0,-10 1,-11 2,-11 0,-7 2,-10-4,-4-2,-7 1</inkml:trace>
  <inkml:trace contextRef="#ctx0" brushRef="#br0" timeOffset="1527.713">2622 778,'-14'33,"-5"21,-5 2,3-5,0-11,3-11</inkml:trace>
  <inkml:trace contextRef="#ctx0" brushRef="#br0" timeOffset="1766.511">2339 778,'43'19,"29"11,7 5,-5-3,-11-2,-11-7,-9-6,-12-2,-7-4,-3-3,-4-3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12,'15'5,"23"2,10-1,3-1,-4-2,-5 0,-4-2,-4-1,-3-5,-2-1,-1-1,-1 2,0 1,-4-3,-7-1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0 167,'13'-17,"0"-1,0 2,2 0,0 0,1 2,0 0,1 0,0 2,16-9,-28 19,-1 1,0-1,0 1,1 0,-1 0,1 1,-1-1,1 1,-1 0,1 0,-1 1,1-1,-1 1,1 0,-1 0,0 1,1-1,-1 1,0 0,0 0,0 0,0 0,-1 1,1 0,-1 0,1 0,-1 0,0 0,0 1,0-1,1 4,3 1,-1 0,1-1,1 0,-1 0,1-1,0 0,1 0,-1 0,1-1,0-1,1 0,-1 0,1-1,0 0,0 0,9 0,-3-1,1 0,-1-2,1 0,0-1,-1 0,1-2,-1 0,1-1,-1 0,0-1,31-34,-36 27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1,'10'5,"2"1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0,'24'0,"13"0,0 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537 193,'-17'0,"0"1,0 1,0 1,0 0,1 1,-1 0,1 2,0 0,0 0,1 2,0 0,0 0,1 2,-5 4,13-8,-1 1,1 0,1 0,0 0,0 1,0 0,1 0,0 0,0 1,1 0,0-1,1 1,-1 0,2 0,0 0,0 0,0 0,1 1,0-1,1 0,0 0,1 0,0 0,0 0,1 0,0-1,0 1,1-1,0 0,1 0,0 0,3 4,0-6,0-1,1 0,0-1,0 0,0 0,0-1,0 0,1-1,0 0,-1 0,1-1,0 0,0-1,-1 0,1 0,0-1,0 0,-1-1,1 0,0-1,-1 0,0-1,9-4,0 0,0-2,-1 0,0-1,-1-1,0 0,-1-2,0 1,9-13,-18 20,-1-1,0 1,0-1,-1 0,0-1,0 1,0-1,-1 1,0-1,-1 0,0 0,0-1,-1 1,0 0,0 0,-1-1,0 1,0 0,-1-1,0 1,-1 0,0-3,-1 4,-1 0,0 0,0 1,0-1,-1 1,0 0,0 0,0 1,-1 0,0 0,0 0,0 0,-1 1,0 0,1 0,-1 1,-1 0,1 0,0 1,-1 0,1 0,-2 1,-16-5</inkml:trace>
  <inkml:trace contextRef="#ctx0" brushRef="#br0" timeOffset="319.472">170 476,'19'-10,"8"-5,0 2,0 1,1 0,0 3,1 0,0 2,16-2,-39 8,0 1,0 0,0 0,0 1,0 0,0 0,0 0,0 1,-1 0,1 0,-1 0,1 1,-1-1,0 2,1-1,-2 0,1 1,0 0,-1 0,0 0,1 1,0 2,1-2,0 0,0 0,0-1,1 0,-1 0,1-1,0 1,0-2,0 1,1-1,-1 0,1 0,-1-1,1 0,-1 0,1-1,0 0,-1 0,1-1,0 0,-1 0,1-1,-1 0,0 0,1-1,-1 0,-1 0,1-1,2-1,5-7</inkml:trace>
  <inkml:trace contextRef="#ctx0" brushRef="#br0" timeOffset="768.363">904 24,'14'-5,"1"0,0 1,0 1,0 0,0 2,0-1,0 2,1 0,-1 1,0 0,10 3,-24-2,1 0,-1 0,0 0,1 0,-1 0,0 1,-1-1,1 0,0 0,-1 1,1-1,-1 1,0-1,1 0,-1 1,-1-1,1 1,0-1,0 1,-1-1,1 0,-1 1,0-1,0 0,0 0,0 1,0-1,0 0,-1 0,1 0,-1 0,1-1,-1 1,0 0,0-1,0 1,0-1,-1 1,0 2,1-1,-39 68,40-69,0 0,1-1,-1 1,1 0,0-1,0 1,-1 0,1-1,0 1,0 0,1-1,-1 1,0 0,1-1,-1 1,1 0,-1-1,1 1,0-1,-1 1,1-1,0 1,0-1,0 1,0-1,0 0,1 0,-1 0,0 1,1-1,-1 0,0-1,1 1,-1 0,1 0,0-1,-1 1,1-1,-1 1,1-1,0 1,-1-1,1 0,1 0,228-1,-175 1,-31 0</inkml:trace>
  <inkml:trace contextRef="#ctx0" brushRef="#br0" timeOffset="1116.59">0 786,'44'-5,"42"-1,17-5,0 0,-8-4,-10 2,-15 2,-10 3,-10 4,-4-4,-5 1,-5 1,-3 2,-3 1,-2 2,-1 0,-4 6,-7 1</inkml:trace>
  <inkml:trace contextRef="#ctx0" brushRef="#br0" timeOffset="1735.788">424 956,'66'-26,"71"-15,-138 41,0 1,0-1,0 1,0 0,1 0,-1 0,0-1,0 1,1 0,-1 0,1 0,-1 0,1 0,-1 0,1 0,0 0,-1 0,1 0,0 0,0 0,0 1,0-1,0 0,0 0,0 0,0 0,0 0,1 0,-1 0,0 0,1 0,-1 0,1 0,-1 0,1 0,-1 0,1 0,0 0,-1 0,1-1,0 1,0 0,0 0,-1-1,1 1,0-1,0 1,0-1,0 1,0-1,0 1,0-1,0 0,0 0,1 1,-1-1,0 0,0 0,0 0,0 0,0 0,0-1,0 1,0 0,0 0,0-1,0 1,0 0,1-1,-95 79,80-71,1 1,1 1,-1 0,1 0,1 1,0 0,0 1,1 0,1 1,-4 6,10-16,1 0,0 0,0 0,0 0,0 0,0 0,1 0,-1 0,1 0,-1 0,1 0,0 0,0 1,0-1,0 0,0 0,0 0,0 0,1 1,-1-1,1 0,0 0,0 0,-1 0,1 0,1 0,-1 0,0-1,0 1,1 0,-1-1,1 1,-1-1,1 1,-1-1,1 0,0 1,0-1,0 0,0 0,0 0,1 0,93 6,-68-12,1-2,-2 0,1-2,-1-2,26-12,-35 13</inkml:trace>
  <inkml:trace contextRef="#ctx0" brushRef="#br0" timeOffset="2365.57">1101 786,'-10'5,"-2"6,0 6,2 6,3 2,2 3,3 1,1 1,6-6,2-1,4-5,1-5</inkml:trace>
  <inkml:trace contextRef="#ctx0" brushRef="#br0" timeOffset="3323.865">1610 730,'38'-10,"23"-3,5 1,-4 2,-7-1,-8 0,-8 3,-10 2</inkml:trace>
  <inkml:trace contextRef="#ctx0" brushRef="#br0" timeOffset="3568.025">1864 447,'-19'39,"-7"26,2 8,4-5,6-8,10-14,6-11,7-11,2-10</inkml:trace>
  <inkml:trace contextRef="#ctx0" brushRef="#br0" timeOffset="2632.647">1243 1210,'-19'28,"-12"11,0-3</inkml:trace>
  <inkml:trace contextRef="#ctx0" brushRef="#br0" timeOffset="2884.281">1073 1238,'24'14,"13"5,5 0,-1-4,-6 0,-5-2,-3-4,-5-3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1,'0'9,"-5"28,-1 17,0 3,1 3,-3-5,-1-7,2-1,2-5,1-4,2-4,1-3,1-2,0-1,0-1,1 1,-1-1,0-4</inkml:trace>
  <inkml:trace contextRef="#ctx0" brushRef="#br0" timeOffset="252.151">256 423,'29'-5,"24"-1,8 0,-2 1,-6 2,-8 1,-10 0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32,'0'-4,"-1"4,1 0,-1-1,1 1,-1-1,1 1,-1-1,1 1,0-1,-1 0,1 1,0-1,-1 1,1-1,0 0,0 1,0-1,-1 0,1 1,0-1,0 0,0 1,0-1,0 0,0 1,1-1,-1 0,0 1,0-1,0 0,1 1,-1-1,0 1,0-1,1 0,-1 1,1-1,-1 1,0-1,1 1,-1-1,1 1,-1 0,1-1,0 1,-1-1,1 1,-1 0,1 0,0-1,-1 1,1 0,0 0,-1 0,1 0,0 0,-1-1,1 1,0 0,0 1,3 8,-1 1,0 0,0 0,-1 0,0 1,-1-1,0 0,-1 1,0-1,0 1,-1 0,1 12,10 229,8-27,-18-212,1 1,0-1,1 1,0-1,1 1,0-1,1 0,1 0,4 9,-7-21,1 1,-1 0,0-1,1 1,-1-1,1 0,0 0,-1 0,1 0,0-1,0 1,-1 0,1-1,0 0,0 0,0 0,0 0,-1 0,1-1,0 1,0-1,0 0,-1 0,1 0,-1 0,1 0,0 0,-1-1,0 1,1-1,-1 0,0 0,0 0,0 0,0 0,0 0,-1 0,1-1,9-5,356-242,-367 249,0 0,1 0,-1 1,1-1,0 0,-1 1,1-1,-1 1,1-1,0 1,0-1,-1 1,1-1,0 1,0 0,0-1,-1 1,1 0,0 0,0-1,0 1,0 0,0 0,-1 0,1 0,0 0,0 0,0 1,0-1,0 0,-1 0,1 1,0-1,0 0,0 1,-1-1,1 1,0-1,-1 1,1-1,0 1,-1-1,1 1,-1 0,1-1,-1 1,1 0,-1 0,1-1,-1 1,0 0,1 0,-1 0,0-1,0 1,1 0,-1 0,0 0,0 0,0 0,0-1,0 1,0 0,-1 0,1 0,0 0,0 0,-1 0,-1 89,0-69,1-1,1 0,0 0,2 0,0 0,5 15,29 99,-35-132,0-1,-1 1,1 0,0-1,0 1,0 0,0-1,1 0,-1 1,0-1,1 0,-1 1,0-1,1 0,0 0,-1 0,1 0,0 0,-1-1,1 1,0-1,0 1,-1-1,1 1,0-1,0 0,0 0,0 0,0 0,-1 0,1 0,0-1,0 1,0 0,0-1,-1 0,1 1,1-2,12-6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88,'38'-5,"28"-6,6-2,2-2,-8 0,-10 3,-10 4,-7 3,-7 2,-3 2,-1 1,-2 1,0 0,-4-1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0 369,'95'-23,"-2"-4,-1-4,-2-4,24-16,-96 42,7-2,0-2,-1-1,-1-1,0-1,-1 0,7-10,-21 18,-4 5,0 0,0-1,0 1,-1-1,1 0,-1 0,0 0,0-1,-1 1,1-1,-1 0,0 1,0-1,-1 0,1 0,-1-1,-2 6,-1 0,1 0,0 0,0 0,0 0,-1 0,1 0,0 0,0 1,0-1,0 0,0 1,-1-1,1 1,0-1,0 1,0 0,0-1,1 1,-1 0,0 0,0 0,0 0,0-1,1 1,-1 0,0 0,1 0,-1 1,1-1,-1 0,1 0,0 0,-1 0,1 0,0 1,0 0,-18 33,1 1,3 1,0 1,3 0,1 0,-2 21,11-53,-28 158,8 1,3 70,-6 47,12-158,8-51,-5 1,-2-1,-3-1,-19 54,32-120,-1-1,1 1,-1-1,1 0,-2 0,1 0,0 0,-1 0,0 0,0-1,0 1,-1-1,0 0,0 0,0 0,0-1,0 1,-1-1,1 0,-1 0,0-1,0 0,0 1,0-1,0-1,-1 1,1-1,-1 0,-3 0,-1-2,0-1,-1 0,1 0,0-1,0-1,0 1,1-2,-1 1,1-1,0-1,1 0,-1 0,1 0,0-1,1 0,-1-1,1 0,1 0,0-1,0 1,0-1,1 0,0-3,-8-13</inkml:trace>
  <inkml:trace contextRef="#ctx0" brushRef="#br0" timeOffset="332.469">57 1074,'575'-270,"-560"264,-13 4,0 0,1 0,-1 0,1 1,-1-1,1 1,0 0,0 0,-1 0,1 0,0 0,0 0,0 1,0 0,0-1,0 1,0 0,0 1,0-1,0 0,0 1,0 0,0 0,0 0,0 0,-1 0,1 0,0 1,-1-1,1 1,-1 0,0-1,1 1,-1 0,0 1,0-1,0 0,18 101,-13-34,36 29,-33-84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0 445,'24'-10,"23"-3,12 1,1-2,-4 0,-8 4,-2 3,-4 3,-4 1,-4 3,-3-5,-2-1,-1 0,0 2,-1 1,0 1,-4 1</inkml:trace>
  <inkml:trace contextRef="#ctx0" brushRef="#br0" timeOffset="838.25">170 219,'-2'-7,"1"0,1 1,-1-1,1 1,1-1,-1 0,1 1,0-1,0 1,1-1,0 1,0-1,0 1,1 0,0 0,0 0,1 1,0-1,0 1,0 0,0 0,1 0,0 0,7-5,1 1,0 0,1 1,-1 0,2 1,-1 1,1 0,9-2,-17 8,-1-1,0 1,0 0,0 0,1 1,-1 0,0 0,0 0,0 1,0 0,0 0,0 0,-1 1,1 0,-1 0,0 1,0-1,0 1,0 0,0 0,-1 1,0-1,0 1,0 0,-1 0,1 1,0 2,2-1,0 1,0-1,0 0,1 0,0-1,0 0,1 0,0 0,0-1,0-1,1 1,6 1,1-3,1 0,-1-2,1 0,0-1,-1 0,1-2,0 0,-1 0,0-2,1 0,4-3,-1 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0 610,'7'7,"0"0,0 0,0-1,1 0,0-1,0 0,0 0,1-1,-1 1,1-2,0 0,0 0,1 0,-1-1,1-1,-1 1,1-1,-1-1,1 0,-1-1,1 1,0-2,-1 1,0-1,1-1,-1 0,0 0,0-1,-1 0,1 0,-1-1,0 0,6-5,16-17,0-1,-2-1,-2-2,0 0,4-11,69-109,-74 108,2 1,1 1,2 1,2 2,19-16,-48 51,-1-1,1 1,0 0,0 0,0 1,0-1,1 1,-1-1,1 1,-1 0,1 0,0 0,0 1,0 0,0-1,0 1,0 1,0-1,0 1,0-1,0 1,1 0,-1 1,0-1,0 1,0-1,0 1,0 1,0-1,0 0,0 1,0 0,-1 0,1 0,1 2,4 8,-2 1,1 0,-2 0,0 1,0 0,-1 0,-1 0,-1 1,0-1,0 1,-2 0,0 0,0 0,-2 1,1 7,-2-1,0 0,-2 1,0-1,-1 0,-2-1,0 0,-1 0,-1 0,-1-1,-1 0,-1-1,0 0,-2-1,0-1,-1 0,0 0,-4 0,-9 4,-2-1,0-1,-1-1,-1-2,0-1,-1-2,-1-1,-27 5,60-16,-1 1,0-1,1 0,-1 0,0 0,0 0,0-1,0 1,0 0,0-1,0 1,0-1,0 0,0 1,0-1,0 0,0 0,0-1,0 1,0 0,0-1,0 1,0-1,0 1,0-1,1 0,-1 0,0 0,0 0,1 0,-1-1,0 1,1 0,-1-1,1 1,0-1,0 1,-1-1,1 0,0 1,0-1,0 0,1 0,-1 0,0 0,1 0,-1 0,5-13</inkml:trace>
  <inkml:trace contextRef="#ctx0" brushRef="#br0" timeOffset="329.949">1242 271,'-6'23,"-1"2,0 0,1 1,2 0,0 0,2 0,1 0,1 1,3 19,-2-41,0 0,1 0,0-1,-1 1,1-1,1 1,-1-1,1 0,-1 0,1 0,0 0,1 0,-1 0,1-1,0 0,-1 0,1 0,1 0,-1 0,0-1,1 0,-1 0,1 0,0-1,-1 1,1-1,0 0,0 0,0-1,0 0,0 0,0 0,0 0,0-1,0 1,-1-1,1-1,0 1,0-1,-1 0,1 0,-1 0,4-2,13-8,-2-1,0-1,0-1,-2 0,0-1,0-1,-2 0,0-1,-1-1,3-6,-13 20,0 1,0-1,0 1,-1-1,0-1,0 1,0 0,-1-1,0 1,0-1,0 0,-1 1,0-1,0 0,0 0,-1 0,1 0,-2 0,1 0,-1 0,1 0,-2 0,1 0,-1 1,0-1,0 0,0 1,-1 0,0-1,0 1,0 0,-1 0,1 1,-1-1,0 1,-1 0,1 0,-1 0,0 0,0 1,0 0,0 0,-4-1,-72-1,61 12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15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372 394,'1'-3,"-1"-1,0 1,0 0,-1 0,1-1,0 1,-1 0,0 0,0-1,0 1,0 0,-1 0,1 0,-1 0,1 1,-1-1,0 0,0 1,0-1,-1 1,1 0,-1 0,1 0,-1 0,0 0,1 0,-1 1,0-1,0 1,0 0,-1 0,1 0,0 0,0 0,0 1,-1 0,1-1,0 1,-3 1,-7 0,1 2,-1-1,1 2,0-1,0 2,0 0,1 0,-1 1,1 0,1 1,-1 1,1-1,0 2,1-1,0 1,0 1,1-1,0 1,1 1,0 0,-1 3,-2 4,1 1,0 0,2 0,0 1,1 0,1 0,1 0,1 1,1 0,0-1,2 1,0 0,4 19,-4-35,1 1,0-1,0 0,1 1,0-1,-1 0,2 0,-1 0,1 0,0 0,0-1,0 1,0-1,1 0,0 0,0 0,0 0,0-1,1 1,-1-1,1 0,0-1,0 1,0-1,0 0,0 0,0-1,1 1,-1-1,1 0,-1-1,1 1,-1-1,1 0,3-1,20 1,0-2,0-1,0-1,-1-1,1-2,-1-1,-1-1,0-1,0-1,-1-2,0-1,-1-1,13-10,-27 18,0-1,-1 0,1-1,-2 0,1-1,-1 0,-1 0,0-1,0 0,-1-1,-1 1,0-1,0-1,-1 1,-1-1,0 0,-1 0,0 0,-1 0,1-14,-2 21,0 0,-1 0,0 0,0-1,0 1,0 0,-1 0,0 0,-1 0,1 0,-1 0,0 0,-1 0,1 1,-1-1,0 1,0-1,-1 1,0 0,0 1,0-1,0 1,-1-1,0 1,0 1,-3-3,-4-1,-1 1,1 0,-1 1,0 0,-1 1,1 1,-1 0,0 1,0 0,0 1,0 1,0 0,0 1,0 0,0 1,1 1,-1 0,1 1,-4 2,-11 4</inkml:trace>
  <inkml:trace contextRef="#ctx0" brushRef="#br0" timeOffset="570.08">5 564,'8'-2,"-1"1,0-1,0 1,0-2,0 1,0-1,0 0,0-1,-1 0,0 0,0 0,4-4,50-26,-56 32,0 1,0 0,0 0,0 0,1 0,-1 1,0-1,0 1,1 0,-1 1,0-1,0 1,1-1,-1 1,0 1,0-1,0 0,0 1,0 0,-1 0,1 0,0 0,-1 1,0 0,1-1,-1 1,0 0,-1 0,1 1,0-1,-1 1,0-1,0 1,0 0,0 0,3 6,0-1,0 0,1 0,0 0,1-1,0 0,0-1,1 1,-1-1,2-1,-1 1,1-1,0-1,0 0,0 0,1-1,0 0,0 0,0-1,8 1,11-1,0-2,0-1,0-1,0-1,23-5,-1-11,-33 7</inkml:trace>
  <inkml:trace contextRef="#ctx0" brushRef="#br0" timeOffset="1117.842">909 84,'8'-9,"1"1,1 0,-1 1,1 0,0 1,1 0,-1 0,1 1,1 1,-1 0,0 0,1 1,0 0,5 1,-15 1,0 1,0 0,0 0,0 0,0 0,0 0,0 0,0 0,-1 0,1 1,0-1,0 1,0 0,0 0,-1-1,1 1,0 0,0 0,-1 0,1 1,-1-1,1 0,-1 1,0-1,1 1,-1-1,0 1,0 0,0-1,0 1,-1 0,1 0,0-1,-1 1,1 0,-1 0,1 0,-1 0,0 0,0 0,0 0,0 0,0 0,-1 0,1 0,0 0,-1-1,1 1,-1 0,0 0,0 0,0-1,0 1,0 0,0 0,-54 78,47-72,0 1,1 0,1 0,-1 1,2 0,-1 0,1 0,1 1,-1 3,4-13,1 1,-1 0,1 0,-1 0,1-1,0 1,0 0,0 0,0 0,0 0,1 0,-1-1,0 1,1 0,0 0,-1 0,1-1,0 1,0 0,0-1,0 1,0-1,0 1,0-1,0 0,1 1,-1-1,1 0,-1 0,1 0,-1 0,1 0,0 0,-1 0,1-1,0 1,0 0,-1-1,1 0,1 1,80 4,-74-5,69-15,-59 8</inkml:trace>
  <inkml:trace contextRef="#ctx0" brushRef="#br0" timeOffset="1430.244">1614 84,'-218'283,"0"-48,-48-16,174-109,91-109,1 1,-1-1,0 0,0 0,0 1,1-1,-1 1,1-1,-1 1,1-1,0 0,-1 1,1-1,0 1,0 0,0-1,0 1,0-1,0 1,1-1,-1 1,0-1,1 1,-1-1,1 0,0 1,-1-1,1 0,0 1,0-1,0 0,0 0,0 0,0 0,0 0,0 0,1 1,13 5</inkml:trace>
  <inkml:trace contextRef="#ctx0" brushRef="#br0" timeOffset="2006.046">1473 648,'12'-10,"-1"1,2 1,-1 0,1 1,0 0,1 1,-1 0,1 1,1 1,5-1,-8 1,0 1,1 1,-1 0,1 1,-1 0,1 0,-1 2,1 0,-1 0,0 1,7 2,-17-4,-1 1,1 0,-1 0,1 0,-1 0,0 1,1-1,-1 0,0 0,0 1,0-1,0 1,0-1,0 1,0-1,0 1,-1 0,1-1,0 1,-1 0,0-1,1 1,-1 0,0 0,0-1,0 1,0 0,0 0,-1 0,1-1,0 1,-1 0,1-1,-1 1,0 0,1-1,-1 1,0-1,0 1,0-1,0 1,0-1,-1 0,1 1,-53 64,-2-17,42-38,0 0,1 1,0 0,1 1,0 1,1 0,0 0,2 1,-1 1,-1 4,10-18,1 0,-1 1,0-1,1 0,-1 0,1 0,0 1,-1-1,1 0,0 0,0 1,1-1,-1 0,0 0,1 1,-1-1,1 0,0 0,0 0,0 0,0 0,0 0,0 0,1 0,-1 0,0 0,1-1,0 1,-1-1,1 1,0-1,0 0,0 1,0-1,0 0,0 0,0 0,85 11,146-67,-91 25,-116 30,-3-1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3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63,'-121'314,"-36"-1,78-174,186-350,152-320,-260 530,1 1,0-1,0 1,0-1,0 0,0 1,0-1,1 1,-1-1,0 1,0-1,0 0,0 1,1-1,-1 1,0-1,1 1,-1-1,0 1,1-1,-1 1,0-1,1 1,-1 0,1-1,-1 1,1 0,-1-1,1 1,-1 0,1-1,0 1,-1 0,1 0,-1 0,1 0,-1 0,1 0,0-1,-1 1,1 1,-1-1,1 0,0 0,-1 0,1 0,-1 0,1 0,0 1,-1-1,1 0,-1 0,1 1,0-1,11 36,-12-35,16 212,-18-191,0 0,2 0,0 1,2-1,1-1,0 1,1 0,2-1,0 0,1 0,1 0,1-1,1 0,1-1,10 14,-19-31,0 0,0 0,0 0,0 0,0-1,0 1,1-1,-1 1,1-1,-1 0,1 0,-1 0,1 0,0-1,-1 1,1-1,0 1,0-1,-1 0,1 0,0 0,0 0,-1-1,1 1,0-1,-1 0,1 0,0 0,-1 0,1 0,-1 0,0-1,1 1,-1-1,0 0,0 1,1-2,70-79,-25-11,-4-1,-4-3,-4-1,0-16,-15 26,-19 75</inkml:trace>
  <inkml:trace contextRef="#ctx0" brushRef="#br0" timeOffset="362.62">1176 345,'-11'16,"0"0,1 0,1 2,0-1,2 1,0 0,0 1,2-1,-2 17,6-33,1 0,0 1,-1-1,1 1,0-1,1 1,-1-1,0 0,1 1,-1-1,1 0,0 1,0-1,0 0,0 0,0 1,0-1,1 0,-1 0,1 0,-1-1,1 1,0 0,-1 0,1-1,0 0,0 1,0-1,1 0,-1 0,0 0,0 0,1 0,-1 0,0-1,1 1,-1-1,3 1,1-1,1 0,-1 0,1 0,-1-1,1 0,-1 0,0 0,1-1,-1 0,0 0,0-1,0 0,-1 0,4-2,-2 1,0 0,1-1,-2 0,1 0,-1-1,0 0,0 0,0-1,-1 1,0-1,0 0,-1 0,0-1,0 0,0 1,-1-1,-1 0,1-1,-1 1,-1 0,1-1,-2 1,1-1,-1 1,0-1,-1 1,0-3,-1 7,-1-1,1 1,-1 0,0 1,0-1,0 0,-1 1,1 0,-1 0,0 0,0 0,0 1,0-1,0 1,-1 0,1 0,0 1,-1-1,0 1,1 0,-1 0,0 0,0 1,1 0,-1 0,0 0,0 1,0-1,1 1,-1 0,0 0,1 1,-22 4</inkml:trace>
  <inkml:trace contextRef="#ctx0" brushRef="#br0" timeOffset="877.384">1543 430,'-1'5,"0"-1,1 1,-1-1,1 1,0 0,0-1,1 1,-1 0,1-1,0 1,0-1,1 1,0-1,-1 0,1 0,0 0,1 0,-1 0,1 0,0 0,0-1,0 1,0-1,1 0,-1 0,1 0,0-1,0 1,0-1,0 0,0 0,0 0,1 0,-1-1,1 0,0 0,7-2,0-2,-1 0,1 0,-1-1,0 0,0-1,0 0,0-1,-1 0,0 0,2-3,26-14,68-35,-104 58,1 0,-1 1,0 0,0-1,0 1,0 0,0 0,0 0,0 0,0 0,-1 1,1-1,0 1,-1-1,1 1,-1-1,1 1,-1 0,0 0,0 0,1-1,-1 1,-1 0,1 1,0-1,0 0,-1 0,0 0,1 0,-1 0,0 3,12 23,-9-24,0 0,0-1,1 1,-1-1,1 0,-1 0,1 0,0 0,1-1,-1 0,0 0,1 0,-1 0,1 0,-1-1,1 0,0 0,-1 0,1-1,0 0,0 1,0-2,-1 1,1-1,2 0,6-1,0-1,0 0,0-1,-1-1,0 0,0-1,0 0,8-6,-8 5,-1-1,0-1,0 0,-1 0,0-1,-1 0,0-1,0 0,-1 0,-1-1,0 0,4-10,-7 4,-4 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8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1 196,'38'116,"-27"-93,131 292,-84-181,-56-134,-1 1,0 0,1-1,-1 1,0-1,1 1,-1-1,1 1,-1-1,1 0,-1 0,1 0,-1 0,1 0,-1 0,1 0,-1 0,0-1,1 1,-1-1,1 1,-1-1,1 1,-1-1,0 0,0 0,1 1,-1-1,0 0,0 0,0 0,0 0,0-1,0 1,0 0,0 0,-1-1,1 1,0 0,-1-1,1 1,-1 0,1-1,-1 1,0-1,0 1,1-1,-1 1,0-1,0 1,-1-1,1 1,0-1,3-6,38-78,7-12,-5-3,-4-2,11-51,-8-22,-35 154</inkml:trace>
  <inkml:trace contextRef="#ctx0" brushRef="#br0" timeOffset="393.065">848 449,'24'0,"22"0,8 0,0 0,-5 0,-5 0,-6 0,-5 0,-2-4,-3-3,-1 1,1 2,-1 0,-5 2</inkml:trace>
  <inkml:trace contextRef="#ctx0" brushRef="#br0" timeOffset="638.939">960 647,'38'-5,"28"-1,6-5,-3 0,-9 1,-10 3,-9 2,-10 2</inkml:trace>
  <inkml:trace contextRef="#ctx0" brushRef="#br0" timeOffset="1359.17">1609 816,'33'-61,"3"1,3 2,2 1,12-9,-29 38,2 2,1 1,0 1,2 1,3-1,-31 23,0 0,0 0,-1 0,1 0,0 0,0 0,0 0,0 0,0 0,0 1,1-1,-1 0,0 0,0 1,0-1,1 1,-1 0,0-1,1 1,-1 0,0-1,1 1,-1 0,0 0,1 0,-1 0,0 1,1-1,-1 0,0 1,1-1,-1 0,0 1,0-1,1 1,-1 0,0 0,0-1,0 1,0 0,0 0,0 0,0 0,0 0,0 0,-1 0,1 0,0 0,-1 1,1 0,3 96,-5-87,0 0,0 0,1 0,1-1,0 1,0 0,1 0,0 0,3 4,-5-13,1 0,-1 0,1-1,0 1,-1 0,1-1,0 1,0-1,0 1,0-1,0 0,1 1,-1-1,0 0,1 0,-1 0,0 0,1 0,0 0,-1 0,1 0,-1-1,1 1,0-1,-1 1,1-1,0 0,0 1,0-1,-1 0,1 0,0 0,0 0,-1-1,1 1,0 0,1-1,60-36,-44 24,258-190,-263 194,-13 7,1 0,-1 0,1 0,-1 0,1 0,0 0,0 0,0 1,0-1,0 1,0 0,0-1,1 1,-1 0,0 0,1 1,-1-1,0 0,1 1,-1-1,1 1,-1 0,1 0,-1 0,1 0,-1 0,1 1,-1-1,1 1,-1-1,1 1,-1 0,0 0,1 0,-1 0,0 1,0-1,0 1,0-1,0 1,0 0,-1-1,2 2,4 121,-9-55,16-27,-2-30</inkml:trace>
  <inkml:trace contextRef="#ctx0" brushRef="#br0" timeOffset="2358.624">3218 309,'-4'-5,"0"1,0-1,-1 1,1 1,-1-1,0 1,1-1,-2 1,1 1,0-1,-1 1,1 0,-1 0,1 1,-1-1,0 1,0 0,0 1,0 0,0 0,0 0,1 0,-1 1,0 0,0 0,0 1,1 0,-1 0,1 0,-1 0,1 1,0 0,0 0,0 0,0 1,1 0,0 0,-2 2,-3 1,1 0,0 0,0 1,1 0,0 0,0 1,1 0,0 0,1 0,0 1,0 0,1 0,0 0,1 0,0 1,1-1,0 1,1 0,0 0,1 0,0-1,0 1,1 0,1 0,0 0,0-7,1 1,0-1,0 0,1 0,-1 0,1-1,0 1,0-1,0 0,0 0,0 0,1-1,-1 1,1-1,0 0,0-1,0 1,0-1,0 0,0 0,0 0,0-1,0 0,0 0,1 0,-1 0,0-1,0 0,0 0,11-5,0-1,-1 0,0-1,0-1,-1-1,0 1,-1-2,3-3,20-14,105-79,-141 105,1 1,-1 0,1 0,0 0,0 0,-1 0,1 0,0 0,0 0,0 0,0 0,0 0,0 0,0 0,0 1,1-1,-1 1,0-1,0 1,1-1,-1 1,0 0,0-1,1 1,-1 0,0 0,1 0,-1 0,0 0,1 0,-1 0,0 1,1-1,-1 0,0 1,0-1,1 1,-1-1,0 1,0 0,0 0,0-1,0 1,0 0,0 0,0 0,0 0,0 0,0 0,-1 0,1 0,0 1,-1-1,1 1,44 294,-40-268,-1-1,-1 1,-2 0,0 0,-2-1,-1 1,-2 0,-5 22,6-40,-2 0,1 0,-1 0,-1-1,0 0,0 0,0 0,-1-1,-1 0,1 0,-2-1,1 0,0 0,-1-1,-1 0,1-1,-1 0,0 0,0-1,0 0,0-1,-1 0,1-1,-1 0,-8 0,17-2,-1 0,0 0,0 0,0-1,0 1,0-1,0 1,1-1,-1 0,0 0,0-1,1 1,-1 0,1-1,-1 0,1 1,0-1,0 0,0 0,0 0,0-1,0 1,0 0,1-1,-1 1,1-1,0 0,0 1,0-1,0 0,0 0,0 1,1-1,-1 0,1 0,0-2,0-3,0 1,0-1,1 0,0 0,1 1,0-1,0 1,0-1,1 1,0 0,0 0,1 0,2-2,11-12,1 0,1 1,0 1,2 1,0 1,1 1,1 0,0 2,1 1,1 1,15-6,-12 4,-3 1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32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339 381,'-15'2,"0"0,0 1,0 1,0 0,1 1,-1 0,1 1,0 1,1 0,0 1,0 0,1 1,0 1,0 0,1 1,0 0,1 0,0 1,1 0,1 1,0 0,0 0,1 1,1 0,0 0,1 1,3-1,-1-1,2 1,0 0,1 0,0 0,1 0,0 0,2 0,-1-1,2 1,-1-1,2 1,-3-7,1 0,0-1,0 1,1-1,0 0,0 0,0 0,1 0,0-1,0 0,0 0,0 0,1 0,0-1,0 0,0-1,1 1,-1-1,1 0,0 0,0-1,0 0,4 0,7 1,-1-2,0 0,1-1,0-1,-1 0,0-1,1-1,-1-1,0-1,-1 0,1-1,-1-1,0 0,-1-1,1-1,-2 0,10-8,-10 9,0 0,-1-1,0 0,0-1,-1 0,0-1,-1-1,-1 0,1 0,-2-1,0 0,0-1,-2 0,1 0,-2-1,0 0,0 0,-2 0,0-1,-1 1,0-1,-1 0,-1-7,-3 15,0 1,-1 0,0-1,0 1,-1 1,0-1,0 0,-1 1,0 0,0 0,0 0,0 1,-1 0,0 0,0 0,-1 1,1 0,-1 0,0 0,0 1,0 0,-1 1,1 0,-1 0,1 0,-1 1,0 0,0 0,1 1,-1 0,0 1,0-1,-6 3,-22 1,4 0</inkml:trace>
  <inkml:trace contextRef="#ctx0" brushRef="#br0" timeOffset="393.972">0 748,'198'-138,"-194"136,0 0,0 0,1 0,-1 0,1 1,0 0,-1 0,1 0,0 1,-1-1,1 1,0 0,0 0,-1 1,1-1,0 1,0 0,-1 1,1-1,-1 1,0 0,1 0,-1 0,0 1,0-1,0 1,0 0,-1 0,1 0,-1 1,2 1,2 3,1 0,1 0,-1-1,1 0,0-1,1 0,0 0,0-1,0 0,0-1,1 0,0 0,-1-1,1-1,1 0,4 0,107-20,-103 12</inkml:trace>
  <inkml:trace contextRef="#ctx0" brushRef="#br0" timeOffset="860.141">564 42,'203'-38,"-201"37,0 1,-1-1,1 1,0 0,0-1,-1 1,1 0,0 0,0 0,0 0,-1 0,1 0,0 1,0-1,-1 1,1-1,0 1,-1 0,1-1,-1 1,1 0,-1 0,1 0,-1 0,1 0,-1 1,0-1,0 0,0 1,0-1,0 0,0 1,0 0,0-1,0 1,-1-1,1 1,0 0,-1 0,0-1,1 1,-1 0,0 0,0-1,0 1,0 0,0 0,-1-1,1 1,0 0,-1 0,-92 108,92-108,0-1,0 1,0-1,0 1,0-1,1 1,-1 0,1-1,-1 1,1 0,0-1,0 1,0 0,-1-1,2 1,-1 0,0 0,0-1,0 1,1 0,-1-1,1 1,-1 0,1-1,0 1,0-1,0 1,0-1,0 1,0-1,0 0,0 1,0-1,1 0,-1 0,0 0,1 0,-1 0,1 0,-1-1,1 1,0 0,-1-1,1 1,0-1,-1 1,1-1,84 15,62-18,-124 3</inkml:trace>
  <inkml:trace contextRef="#ctx0" brushRef="#br0" timeOffset="1111.375">1439 42,'-150'199,"-8"-8,-107 96,187-214,37-37,2 1,2 3,1 0,-10 20,30-35</inkml:trace>
  <inkml:trace contextRef="#ctx0" brushRef="#br0" timeOffset="1514.149">1185 663,'282'-87,"-262"80,74-7,-93 14,0 0,1 0,-1 1,0-1,0 0,0 0,0 1,0-1,0 0,0 1,0-1,0 1,-1 0,1-1,0 1,0 0,0-1,-1 1,1 0,0 0,0 0,-1-1,1 1,-1 0,1 0,-1 0,1 0,-1 0,0 0,0 0,1 0,-1 0,0 0,0 1,0-1,0 0,0 0,0 0,0 0,-1 0,1 0,0 0,0 0,-1 0,1 0,-1 0,1 0,-1 0,0 0,-33 45,-253 202,285-247,0 0,0 0,0 1,1-1,-1 0,0 1,1-1,-1 1,1 0,-1-1,1 1,0 0,0 0,0 0,0 0,0 0,0 0,1 0,-1 0,0 0,1 1,0-1,0 0,-1 0,1 0,1 1,-1-1,0 0,0 0,1 0,-1 0,1 1,0-1,0 0,0 0,0 0,0 0,0-1,0 1,0 0,1 0,-1-1,1 1,0-1,1 2,8 2,1 0,0-1,0-1,0 0,0 0,0-1,1-1,-1 0,1-1,-1 0,1-1,-1 0,1-1,-1 0,0-1,0-1,4-1,15-1,98-35,-111 32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42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1 215,'419'-1,"-129"-27,-218 29,-88 10,-2-5</inkml:trace>
  <inkml:trace contextRef="#ctx0" brushRef="#br0" timeOffset="263.95">141 470,'34'0,"25"0,13-5,-2-1,-3 0,-8 1,-9 1,-4 2,-4 1,-6 0,-3 1,-2 0,-3 1,0-1,-1 0,-4 0</inkml:trace>
  <inkml:trace contextRef="#ctx0" brushRef="#br0" timeOffset="785.874">508 18,'0'-1,"0"1,0-1,0 0,0 1,0-1,0 1,0-1,0 0,0 1,0-1,0 1,0-1,1 0,-1 1,0-1,0 1,1-1,-1 1,0-1,1 1,-1-1,1 1,-1-1,0 1,1-1,-1 1,1 0,-1-1,1 1,-1 0,1-1,0 1,-1 0,1 0,-1 0,1-1,0 1,-1 0,1 0,-1 0,1 0,0 0,-1 0,1 0,-1 0,1 1,0-1,-1 0,1 0,-1 0,1 1,-1-1,1 0,0 0,-1 1,1-1,-1 0,1 1,-1-1,37 26,-33-23,66 59,79 53,-111-92,1-3,0-1,2-2,28 8,20 13,-88-36,-1 1,0-1,0 1,0-1,0 1,-1-1,1 1,0-1,-1 0,0 1,0-1,1 0,-1 1,-1-1,1 0,0 0,0 0,-1 0,1 0,-1 0,0-1,0 1,1 0,-1-1,0 1,0-1,-1 0,1 0,0 1,0-1,0-1,-1 1,-1 0,-3 4,-87 55,-1-5,-49 18,11-6,70-25,50-28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49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311 235,'1'50,"-13"115,-6-51,18-113,0-1,0 1,1-1,-1 1,0-1,0 0,0 1,0-1,1 1,-1-1,0 1,0-1,1 1,-1-1,0 0,1 1,-1-1,0 0,1 1,-1-1,1 0,-1 1,0-1,1 0,-1 0,1 0,-1 1,1-1,-1 0,1 0,-1 0,1 0,-1 0,1 0,-1 0,1 0,-1 0,1 0,-1 0,1 0,-1 0,1-1,-1 1,1 0,-1 0,1 0,-1-1,0 1,1 0,-1-1,1 1,-1 0,0-1,1 1,-1 0,0-1,12-6</inkml:trace>
  <inkml:trace contextRef="#ctx0" brushRef="#br0" timeOffset="298.184">0 715,'39'0,"31"-5,9-1,-4-5,-10 0,-12 1,-9 3,-8 2,-5 3,-3 1,-7 0</inkml:trace>
  <inkml:trace contextRef="#ctx0" brushRef="#br0" timeOffset="792.53">57 913,'26'-10,"0"1,1 2,0 1,1 1,-1 1,1 1,7 2,-33 0,-1 1,1-1,-1 1,1 0,-1 0,1-1,0 1,-1 0,1 1,-1-1,1 0,-1 0,1 1,-1-1,1 1,-1-1,1 1,-1 0,0-1,1 1,-1 0,0 0,0 0,1 0,-1 0,0 0,0 0,0 1,0-1,-1 0,1 0,0 1,0-1,-1 1,1-1,-1 1,1-1,-1 1,0-1,1 1,-1-1,0 1,0-1,0 1,0-1,0 1,-1-1,1 1,0 0,-1-1,1 0,-1 1,0-1,1 1,-1-1,0 0,0 1,0-1,0 0,0 0,0 0,0 0,-1 1,-159 128,160-129,-1-1,1 1,-1 0,1 0,0 0,-1 0,1 0,0 0,0 1,0-1,0 0,0 1,0-1,0 1,0-1,0 1,1-1,-1 1,0-1,1 1,0 0,-1-1,1 1,0 0,0-1,0 1,0 0,0-1,0 1,0 0,1-1,-1 1,1 0,-1-1,1 1,0-1,-1 1,1-1,0 1,0-1,0 1,0-1,0 0,0 0,1 1,-1-1,0 0,1 0,-1 0,1 0,-1-1,1 1,-1 0,1-1,-1 1,1-1,0 1,-1-1,1 0,9 2,0-1,-1-1,1 0,0 0,0-1,0 0,-1-1,1-1,-1 1,1-2,-1 1,0-1,0-1,4-2,5-3</inkml:trace>
  <inkml:trace contextRef="#ctx0" brushRef="#br0" timeOffset="1117.041">904 461,'-5'34,"-1"25,-1 7,7-2,3-8,1-8,0-7,-1-7,-1-4,0-2,-2-5</inkml:trace>
  <inkml:trace contextRef="#ctx0" brushRef="#br0" timeOffset="1446.802">594 433,'52'-5,"23"-1,8 0,-5 1,-7 1,-10 2,-11 1,-5 1,-4 0,-5 0,-3 0,-4 0,0 1,-7 3,-11 3,-7-1</inkml:trace>
  <inkml:trace contextRef="#ctx0" brushRef="#br0" timeOffset="1707.662">594 940,'43'0,"38"-4,15-7,-4-2,-13 2,-15 3,-13 3,-11 1,-8 3,-4 0,-2 2,0-1,-6 1</inkml:trace>
  <inkml:trace contextRef="#ctx0" brushRef="#br0" timeOffset="1997.905">1439 743,'-4'38,"-7"18,3 4,3-3,3-7,2-7,0-6,0-9</inkml:trace>
  <inkml:trace contextRef="#ctx0" brushRef="#br0" timeOffset="2511.661">1355 772,'49'-10,"0"2,0 3,48 0,-95 5,0-1,-1 1,1-1,0 1,0-1,0 1,-1 0,1 0,0 0,0 0,-1 0,1 1,0-1,0 0,-1 1,1 0,0-1,-1 1,1 0,0 0,-1-1,1 1,-1 1,1-1,-1 0,0 0,0 0,1 1,-1-1,0 1,0-1,0 1,0-1,-1 1,1-1,0 1,-1 0,1-1,-1 1,1 0,-1 0,0-1,0 1,0 0,0 0,0 0,0-1,0 1,-1 0,1 0,-1-1,1 1,-1 0,1-1,-2 2,-102 113,103-114,0-1,1 1,-1-1,0 1,1 0,-1 0,1-1,0 1,-1 0,1 0,0-1,0 1,0 0,0 0,0 0,1-1,-1 1,1 0,-1 0,1-1,-1 1,1 0,0-1,0 1,0-1,0 1,0-1,0 1,0-1,0 0,1 0,-1 1,0-1,1 0,-1 0,1 0,0 0,70 26,-46-19,-24-8,0 0,1 0,-1 1,0-1,0 1,1 0,-1 0,0-1,0 2,0-1,0 0,0 0,0 1,0-1,0 1,-1-1,1 1,-1 0,1-1,-1 1,1 0,-1 0,0 0,0 0,0 1,0-1,-1 0,1 0,0 1,-1-1,1 0,-1 1,0-1,0 0,0 1,0-1,0 0,-1 1,1-1,-1 0,1 0,-1 1,0-1,0 0,0 0,0 0,0 0,-1 0,1 0,-1 0,1 0,-1-1,1 1,-2 0,-8 4,0 0,0-1,-1-1,0 0,0 0,0-1,0-1,-1 0,-6 0,-23 6,-16 1,33-6</inkml:trace>
  <inkml:trace contextRef="#ctx0" brushRef="#br0" timeOffset="3999.852">1863 856,'30'-7,"0"-1,-1-2,0-1,-1-1,0-1,-1-2,0-1,-1 0,22-21,-23 15,3-1,-1-1,-1-1,-2-2,0 0,-2-2,9-16,-29 44,-1 0,0-1,1 1,-1 0,0 0,0-1,0 1,0-1,0 1,0-1,0 0,-1 1,1-1,-1 0,1 1,-1-1,1 0,-1 1,0-1,0 0,0 0,0 0,0 1,0-1,-1 0,1 0,0 1,-1-1,1 0,-1 1,0-1,0 0,0 1,0-1,0 1,0-1,0 1,0 0,0 0,-1-1,1 1,0 0,-1 0,0 0,-3 3,-1 0,0 0,0 1,1 0,-1 0,1 0,0 1,0-1,0 1,0 1,1-1,0 1,0-1,0 1,0 1,0-2,-9 11,1-1,0 1,1 1,1 0,0 1,2 0,-1 0,2 1,-3 13,9-27,0-1,1 1,-1-1,1 1,0-1,0 1,0-1,1 1,-1-1,1 1,0-1,0 1,0-1,1 0,-1 1,1-1,-1 0,1 0,0 0,0 0,1 0,-1-1,1 1,-1-1,1 0,0 1,0-1,0 0,0 0,0-1,0 1,0-1,1 0,-1 0,0 0,2 0,129 16,-104-20,0-1,-1-1,1-2,-1-1,0-1,-1-2,0-1,-1-1,-1-1,0-1,11-9,-31 21,0-1,0 0,0 0,-1 0,1 0,-1-1,0 0,0 0,-1-1,1 1,-1-1,-1 0,1 0,-1 0,0-1,0 1,1-6,-4 11,0 1,1-1,-1 1,0-1,0 1,0-1,0 1,0-1,0 1,0-1,0 1,0-1,0 1,0-1,0 1,0-1,0 1,-1-1,1 1,0-1,0 1,0-1,-1 1,1-1,0 1,-1 0,1-1,0 1,-1 0,1-1,-1 1,1 0,0-1,-1 1,1 0,-1 0,1-1,-1 1,1 0,-1 0,1 0,-1 0,1 0,-1 0,1 0,-1 0,1 0,-1 0,1 0,-1 0,1 0,-1 0,1 0,-1 0,1 1,-1-1,1 0,-1 0,1 1,-1-1,1 0,0 1,-1-1,1 1,-30 20,26-17,-1-1,1 1,1 0,-1 0,0 1,1-1,0 1,0 0,0 0,1 0,-1 0,1 0,1 0,-1 1,1-1,0 1,0-1,0 1,1 0,0-1,0 1,0-1,1 1,-1 0,1-1,1 0,-1 1,1-1,0 0,0 1,1-1,0 0,0-1,0 1,1 1,1-3,0 0,1 0,-1-1,1 1,0-1,0 0,-1-1,1 0,0 0,1 0,-1 0,0-1,0 0,0 0,0-1,0 0,0 0,0 0,0-1,5-2,113-57,-108 52,0 0,-1-2,-1 0,0 0,0-1,-1-1,-1-1,0 0,-1 0,5-9,-17 24,0 0,0 0,0-1,0 1,0-1,-1 1,1 0,0-1,0 0,-1 1,1-1,0 0,-1 0,1 0,0 0,-1 0,1 0,0 0,-1 0,1 0,0-1,-1 1,1 0,0-1,0 1,-1-1,1 0,0 1,0-1,0 0,0 0,0 0,0 0,0 0,0 0,0 0,0 0,1 0,-1 0,0 0,1 0,-1-1,1 1,-1 0,1 0,-1-1,1 1,0 0,0-1,0 1,0 0,0-1,0 1,0 0,0-1,0 1,1 0,-1-1,1 1,-1 0,1 0,-1-1,1 1,0 0,-1 0,1 0,0 0,0-1,-7 9,0-1,1 1,-1 0,1 0,1 1,-1 0,1 0,1 0,-1 0,1 0,1 1,0 0,0-1,0 1,1 0,1 0,-1 0,1 0,1-1,1 7,1-8,0 1,1 0,-1-1,2 0,-1 0,1 0,0-1,1 1,0-1,0 0,0-1,0 0,1 0,0 0,0-1,1 1,-1-2,1 1,-1-1,1-1,0 1,5 0,-8-1,-1-1,1 1,0-1,0 0,-1 0,1 0,0-1,0 1,0-1,0-1,0 1,0-1,-1 0,1 0,0 0,0 0,-1-1,1 0,-1 0,1 0,-1-1,2-1,9-5</inkml:trace>
  <inkml:trace contextRef="#ctx0" brushRef="#br0" timeOffset="4393.846">3358 151,'246'5,"-244"-6,-1 1,1 0,-1-1,1 1,-1 0,1 0,-1 0,1 0,-1 0,1 0,-1 0,1 1,-1-1,0 1,1-1,-1 1,1-1,-1 1,0 0,0-1,1 1,-1 0,0 0,0 0,0 0,0 0,0 0,0 0,0 1,0-1,-1 0,1 1,0-1,-1 0,1 1,-1-1,1 0,-1 1,0-1,1 1,-1-1,0 1,0-1,0 1,0-1,0 1,-1-1,1 1,0-1,-1 1,1-1,-1 0,1 1,-1-1,0 0,0 1,1-1,-2 1,-87 102,88-103,0 0,0 0,0 0,0 0,0 0,0 1,0-1,0 0,1 1,-1-1,0 0,1 1,-1-1,1 1,0-1,-1 1,1-1,0 1,0-1,0 1,0 0,0-1,0 1,0-1,1 1,-1-1,1 1,-1-1,1 0,-1 1,1-1,0 1,0-1,-1 0,1 0,0 1,0-1,1 0,-1 0,0 0,0 0,0 0,1 0,-1-1,0 1,1 0,-1-1,1 1,-1-1,0 1,1-1,-1 0,1 1,0-1,-1 0,1 0,-1 0,1 0,0-1,140 3,-116-3</inkml:trace>
  <inkml:trace contextRef="#ctx0" brushRef="#br0" timeOffset="4733.646">3980 602,'29'5,"33"1,11 0,-2-1,-8-2,-11-1,-8-5,-13-3</inkml:trace>
  <inkml:trace contextRef="#ctx0" brushRef="#br0" timeOffset="5278.759">4205 348,'-14'39,"-5"31,1 9,3-5,5-9,3-11,4-16</inkml:trace>
  <inkml:trace contextRef="#ctx0" brushRef="#br0" timeOffset="6517.242">4685 828,'0'0,"-1"1,0-1,0 0,1 0,-1 0,0 0,0 0,1 0,-1 0,0 0,1-1,-1 1,0 0,0 0,1-1,-1 1,0 0,1-1,-1 1,1 0,-1-1,0 1,1-1,-1 1,1-1,-1 0,1 1,0-1,-1 1,1-1,-1 0,1 1,0-1,0 0,-1 1,1-1,0 0,0 0,0 1,0-1,0 0,0 0,0 1,0-1,0 0,0 1,0-1,0 0,1 0,-1 1,0-1,1 0,-1 1,0-1,1 0,-1 1,1-1,-1 1,1-1,-1 1,1-1,-1 1,1-1,-1 1,1-1,8-21,1 0,2 0,0 1,1 0,1 1,0 1,2 0,16-14,-23 22,1 1,0-1,1 2,0 0,0 0,1 1,0 0,1 1,0 1,9-4,-20 9,0 0,-1 1,1-1,-1 1,1 0,0-1,-1 1,1 0,0 0,0 0,-1 0,1 0,0 0,-1 1,1-1,0 0,-1 1,1-1,-1 1,1 0,-1 0,1-1,-1 1,1 0,-1 0,0 0,1 0,-1 1,0-1,0 0,0 1,0-1,0 0,0 1,0-1,-1 1,1-1,0 2,7 74,-4-28,-3-47,-1 0,0 0,1-1,0 1,-1-1,1 1,0 0,0-1,0 1,0-1,0 0,0 1,0-1,0 0,0 0,1 0,-1 1,1-1,-1-1,1 1,-1 0,1 0,-1 0,1-1,0 1,-1-1,1 0,0 1,-1-1,1 0,0 0,0 0,-1 0,1 0,0 0,0-1,-1 1,1 0,0-1,1 0,65-37,-60 32,32-22,-19 12,1 1,0 1,1 0,0 2,1 1,0 1,3 0,-25 9,0 1,-1-1,1 1,-1-1,1 1,0-1,-1 1,1 0,0 0,0 0,-1 0,1 0,0 0,-1 1,1-1,0 1,-1-1,1 1,-1-1,1 1,0 0,-1 0,0 0,1 0,-1 0,0 0,1 0,-1 0,0 0,0 1,0-1,0 0,0 1,0-1,0 1,-1-1,1 1,0 0,-1-1,1 1,-1 0,0-1,0 1,-6 75,-26 13,29-73,3-4</inkml:trace>
  <inkml:trace contextRef="#ctx0" brushRef="#br0" timeOffset="7076.33">5899 461,'-27'13,"0"1,1 0,0 2,2 1,0 2,1 0,-11 12,-5 25,38-54,1-1,-1 0,0 0,1 1,-1-1,1 0,-1 1,1-1,0 1,0-1,-1 0,1 1,0-1,0 1,0-1,1 1,-1-1,0 0,1 1,-1-1,0 0,1 1,0-1,-1 0,1 1,0-1,-1 0,1 0,0 0,0 0,0 0,0 0,0 0,0 0,1 0,-1 0,0 0,0-1,1 1,-1-1,0 1,1-1,-1 1,1-1,8 0,-1-1,1 0,-1 0,1-1,-1 0,0-1,1 0,-1 0,-1-1,1 0,0-1,-1 0,0 0,0-1,-1 0,1 0,-1-1,-1 0,6-7,-8 11,216-177,-218 178,0 0,0 0,0 0,0 0,0 0,0 1,1-1,-1 1,0-1,1 1,-1 0,1 0,0 0,-1 0,1 1,0-1,-1 1,1 0,0-1,0 1,-1 0,1 1,0-1,0 0,-1 1,1 0,0-1,-1 1,1 0,-1 0,1 1,-1-1,1 0,-1 1,0-1,0 1,0 0,0 0,0 0,0 0,0 0,0 0,-1 1,1-1,-1 1,0-1,0 1,0 0,1 12,-1 1,-1-1,-1 0,0 0,-1 1,0-1,-2 0,-1 4,-1 10,-59 304,53-284,-2-1,-2-1,-3 0,-1-2,-6 7,18-36,-2-1,0 0,-1-1,0 0,-2-1,1 0,-1-1,-1 0,0-1,-4 1,18-11,-1-1,0 1,0 0,0-1,0 1,0-1,0 1,0-1,0 1,0-1,0 0,0 1,0-1,0 0,0 0,0 0,0 0,-1 0,1 0,0 0,0 0,0-1,0 1,0 0,0-1,0 1,0-1,0 1,0-1,0 1,0-1,1 1,-1-1,0 0,0 0,0 1,1-1,-1 0,0 0,1 0,-1 0,1 0,-1 0,1 0,-1 0,1 0,0 0,0 0,-1 0,1 0,0 0,0 0,0 0,0-1,2-62,5 37,2 1,1 0,2 1,0 0,1 1,2 1,3-5,34-60,-37 61,-1 3</inkml:trace>
  <inkml:trace contextRef="#ctx0" brushRef="#br0" timeOffset="7496.834">6491 348,'-11'23,"2"1,0-1,2 2,0-1,2 1,0 0,2 0,1 0,1 0,1 8,0-27,1-1,0 1,0-1,0 0,0 1,1-1,0 0,0 0,0 0,1 0,0 0,0-1,0 1,0-1,1 0,0 0,0 0,0 0,0-1,0 1,1-1,-1 0,1 0,0-1,0 0,0 0,0 0,1 0,-1-1,0 0,1 0,-1 0,1-1,-1 1,1-1,-1-1,1 1,-1-1,1 0,-1 0,0-1,3 0,12-7,-1-1,0 0,0-1,-2-1,1-1,-1-1,9-9,-7 7,-11 10,1 0,-1 0,0 0,-1-1,1 0,-1-1,-1 0,1 0,-1 0,-1-1,0 1,0-1,-1-1,0 1,0-1,-1 1,0-1,-1 0,0 0,-1 0,0-1,0 1,-1 0,0 0,-1-1,0 1,-1 0,-2 4,0 1,0 0,-1 0,0 0,0 1,0 0,0 0,0 0,-1 0,0 1,0 0,0 0,0 0,0 1,0 0,-1 0,1 1,-1 0,0 0,1 0,-1 1,1 0,-1 1,0-1,1 1,-1 0,-5 2,-2-2,-17 0</inkml:trace>
  <inkml:trace contextRef="#ctx0" brushRef="#br0" timeOffset="7782.919">6350 602,'39'-19,"26"-11,3-6,-6 4,-8 7,-9 8,-12 11,-11 12,-5 5,-6 5,1 5,3-1,3-4,4-5,3-4,2-4,1-6,-4-3</inkml:trace>
  <inkml:trace contextRef="#ctx0" brushRef="#br0" timeOffset="8177.613">6943 9,'14'-3,"0"1,0 0,0 1,0 0,0 2,0-1,0 2,0 0,0 0,0 1,0 1,9 4,-22-7,1 0,0 0,-1 0,1 1,-1-1,0 0,1 1,-1-1,0 1,0-1,0 1,0 0,0-1,0 1,-1 0,1 0,0 0,-1-1,1 1,-1 0,0 0,0 0,0 0,0 0,0 0,0 0,0 0,-1 0,1 0,0-1,-1 1,0 0,0 0,1 0,-1-1,0 1,0 0,0-1,-1 1,1-1,0 1,-1-1,1 0,0 0,-1 1,0-1,1 0,-1 0,0 0,1-1,-1 1,-27 48,31-46,0-1,0 1,0-1,1 1,-1-1,1 0,0 0,-1 0,1 0,0 0,0-1,0 1,1-1,-1 0,0 0,0 0,1 0,-1-1,0 1,1-1,-1 0,1 0,-1 0,1-1,-1 1,0-1,2 0,2 1,51-1,-31 1</inkml:trace>
  <inkml:trace contextRef="#ctx0" brushRef="#br0" timeOffset="8430.963">7564 66,'-29'33,"-38"41,-17 16,-5 3,9-9,8-10,7-12,10-8,8-7,9-8,5-5,4-4,7-2,7-1,6-5</inkml:trace>
  <inkml:trace contextRef="#ctx0" brushRef="#br0" timeOffset="8784.699">7141 743,'302'-98,"-232"99,-69 0,0 1,-1 0,1-1,-1 1,1 0,-1-1,0 1,0 0,0 0,0 0,0-1,0 1,0 0,0 0,-1-1,1 1,-1 0,1 0,-1-1,0 1,1-1,-1 1,0 0,0-1,0 0,0 1,-1-1,1 0,0 1,0-1,-1 0,1 0,-1 0,1 0,-1 0,0 0,-205 160,206-160,0 0,0 0,0 0,-1 0,1 0,0 0,0 1,1-1,-1 0,0 1,0-1,1 1,-1-1,1 1,-1-1,1 1,-1-1,1 1,0 0,0-1,0 1,0-1,0 1,0-1,0 1,1 0,-1-1,1 1,-1-1,1 1,-1-1,1 1,0-1,0 0,0 1,-1-1,1 0,1 0,-1 0,0 1,0-1,0 0,1 0,-1-1,0 1,1 0,-1 0,0-1,1 1,-1-1,1 1,0-1,-1 1,1-1,-1 0,2 0,10 1,1 0,0-2,0 1,-1-2,1 0,0 0,-1-2,0 1,0-2,0 1,7-5,-17 8,67-30,-51 25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58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75,'29'-10,"28"-3,10 1,-2 2,-7 3,-9 3,-8 2,-6 1,-4 1,-3 0,-5-4,-3-2,-4 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5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52,'39'0,"31"-5,14-1,-3-1,-10 2,-8-3,-10 0,-8 1,-13 1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27 170,'-7'20,"2"-1,0 1,2 0,0 0,1 0,1 1,0-1,2 0,0 0,2 1,0-1,1 0,1-1,6 14,-8-25,0-1,0 0,1 0,0 0,0 0,1-1,0 0,0 0,0 0,1-1,0 1,0-1,0-1,1 1,0-1,-1 0,2 0,-1-1,0 0,1-1,-1 1,1-1,-1-1,1 0,0 0,0 0,0-1,0 0,0 0,4-2,7 3,1-1,-1-1,0-1,0-1,0 0,0-1,0-2,-1 0,0 0,0-2,-1 0,1-1,13-11,-24 15,0 0,0 0,0-1,-1 0,0-1,0 1,-1-1,0 0,0-1,-1 1,0-1,0 0,-1 0,1 0,-2 0,1 0,-1-1,-1 1,0-1,0 0,0 1,-1-1,-1-5,-4-3</inkml:trace>
  <inkml:trace contextRef="#ctx0" brushRef="#br0" timeOffset="244.272">308 142,'-94'543,"57"-296,33-230,1-1,1 1,1 0,0 0,1 0,1 0,0 0,2 0,0 0,1 2,2-1</inkml:trace>
  <inkml:trace contextRef="#ctx0" brushRef="#br0" timeOffset="678.435">788 1,'16'19,"-2"0,0 1,-1 1,-2 0,0 1,-1 0,-1 1,-1 0,-1 0,-1 1,1 10,-1 8,-1 1,-3-1,-1 1,-2 0,-2 0,-1 0,-3-1,-1 0,-3-1,-1 1,-5 9,9-28,-1-1,-1 0,0 0,-2-1,0-1,-2 0,0 0,-1-1,-1-1,0-1,-2 0,0-1,-1-1,0-1,-1-1,-1 0,-4 0,-30 13,30-17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00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57,'-20'1,"1"1,-1 1,1 1,0 0,0 2,0 0,1 1,0 1,0 1,1 1,0 0,1 1,0 0,0 2,1 0,0 1,9-4,-1 0,1 0,1 1,-1 0,2 0,0 1,0-1,1 1,0 0,1-1,1 1,0 0,0 0,1 1,1-1,0 0,1 0,0-1,2 8,-2-11,-1-1,1-1,1 1,-1 0,1 0,0-1,1 0,-1 1,1-1,1-1,-1 1,1 0,0-1,0 0,1 0,-1-1,1 0,0 0,0 0,0 0,1-1,-1 0,1-1,0 1,0-1,0-1,0 1,0-1,0 0,0-1,1 0,1 0,17-4</inkml:trace>
  <inkml:trace contextRef="#ctx0" brushRef="#br0" timeOffset="282.421">749 141,'-21'20,"1"1,1 0,0 2,2 0,1 1,1 1,1 0,1 1,-5 16,17-40,0 0,0 0,1 0,-1 0,1 0,-1 0,1 0,0 1,0-1,-1 0,2 0,-1 0,0 0,0 0,1 0,-1 0,1 0,-1 0,1 0,0 0,0 0,0 0,0 0,0 0,1-1,-1 1,0 0,1-1,-1 1,1-1,0 0,-1 1,1-1,0 0,0 0,0 0,0 0,0-1,0 1,0 0,0-1,0 1,0-1,0 0,0 0,0 0,0 0,1 0,7 1,1-1,0 0,0 0,0-1,0 0,0-1,-1-1,1 0,-1 0,0-1,0 0,0-1,0 0,-1 0,0-1,0 0,0-1,-1 0,0 0,0-1,-1 0,5-6,-8 10,0-1,-1 0,1 0,-1 0,0 0,0 0,0-1,-1 1,0-1,0 0,-1 0,1 0,-1 1,0-1,-1 0,0 0,0 0,0 0,0-1,-1 2,0-1,0 0,-1 0,0 0,0 0,0 1,-1-1,1 1,-1 0,-1 0,1 0,-1 0,-2-2,-66-36,48 33</inkml:trace>
  <inkml:trace contextRef="#ctx0" brushRef="#br0" timeOffset="747.791">918 537,'30'-42,"2"3,2 0,1 2,24-18,-58 54,-1 0,1-1,0 1,-1-1,1 1,0 0,0-1,0 1,0 0,0 0,0 0,1-1,-1 1,0 0,1 0,-1 1,0-1,1 0,-1 0,1 1,-1-1,1 1,-1-1,1 1,0 0,-1 0,1-1,0 1,-1 0,1 1,-1-1,1 0,0 0,-1 1,1-1,-1 1,1-1,-1 1,1-1,-1 1,1 0,-1 0,0 0,1 0,-1 0,0 0,1 1,8 38,-10-36,0 1,1-1,-1 0,1 1,0-1,0 0,1 1,-1-1,1 0,0 0,0 0,0 0,1 0,-1-1,1 1,0-1,0 0,0 1,0-1,1-1,-1 1,1 0,0-1,-1 0,1 0,0 0,1 0,-1-1,2 1,1-1,0 0,1 0,-1-1,0 0,0 0,1-1,-1 0,0 0,0-1,0 0,0 0,0-1,0 1,0-1,-1-1,0 0,0 0,0 0,0 0,0-1,-1 0,0 0,0-1,0 1,-1-1,0 0,0 0,0-1,-1 1,0-1,0 1,0-1,-1 0,0 0,-1-1,1-1,0-13</inkml:trace>
  <inkml:trace contextRef="#ctx0" brushRef="#br0" timeOffset="1168.886">1850 0,'-17'8,"2"2,-1-1,1 2,1 0,0 0,0 2,1 0,-10 13,21-25,0 1,1-1,-1 1,1-1,-1 1,1 0,0-1,-1 1,1 0,0 0,0 0,0 0,1 0,-1 0,0 0,1 0,0 0,-1 1,1-1,0 0,0 0,0 0,0 1,0-1,1 0,-1 0,1 0,-1 0,1 0,0 0,0 0,0 0,0 0,0 0,0 0,1 0,-1-1,0 1,1-1,0 1,1 1,57 10,-56-14,0 1,0 0,0 0,0 0,0 0,0 0,-1 1,1-1,0 1,0 0,0 0,-1 1,1-1,0 1,-1 0,1 0,-1 0,0 0,0 1,0-1,0 1,0 0,0 0,-1 0,1 0,-1 0,0 1,0-1,0 0,-1 1,1 0,-1-1,0 1,0 0,0 0,0 0,-4 8,-1 0,-1 0,1 0,-2-1,0 0,0 0,-1-1,0 0,0 0,-1 0,-1-1,0 0,0-1,-1 0,0 0,0-1,0 0,-1-1,0 0,-1-1,1 0,-1-1,-2 0,-10 5,2-3</inkml:trace>
  <inkml:trace contextRef="#ctx0" brushRef="#br0" timeOffset="1414.651">2273 85,'-14'39,"-5"21,1 6,3-3,5-8,3-9,4-11</inkml:trace>
  <inkml:trace contextRef="#ctx0" brushRef="#br0" timeOffset="1595.707">1963 283,'38'-15,"28"-4,6 1,-3 3,-9 4,-10 5,-9 2,-11 8,-6 2,-7 1</inkml:trace>
  <inkml:trace contextRef="#ctx0" brushRef="#br0" timeOffset="1848.582">2499 424,'5'14,"1"5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0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86 198,'226'-11,"-160"1,0 3,0 3,1 2,31 6,19-2,-93-2</inkml:trace>
  <inkml:trace contextRef="#ctx0" brushRef="#br0" timeOffset="274.82">1 509,'43'-10,"39"-7,14-2,-4 3,-12 5,-11 3,-13 3,-10 3,-8 2,-7 0,-3 1,-1 0,-1-1,-5 1</inkml:trace>
  <inkml:trace contextRef="#ctx0" brushRef="#br0" timeOffset="736.758">340 1,'353'124,"-88"-23,-261-99,-1-1,1 1,-1-1,0 1,0 0,0 0,0 1,0-1,0 0,-1 1,1 0,-1 0,0-1,0 1,0 1,0-1,0 0,-1 0,1 1,-1-1,0 1,0-1,0 1,0 0,-1-1,0 1,1 0,-1-1,-1 1,1 0,0-1,-1 1,0-1,0 1,0 0,0-1,-6 10,0 0,-1-1,0-1,-1 1,0-1,-1-1,0 1,0-2,-1 0,-1 0,1-1,-1 0,-1-1,0 0,-7 2,-10 9,-245 127,251-131,6 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396 452,'-7'-2,"0"0,0 0,-1 1,1 1,-1-1,1 1,-1 0,1 1,-1 0,1 0,-1 0,1 1,0 0,0 1,0 0,-1 0,-6 4,0 0,1 1,0 1,1 0,-1 1,2 0,0 1,0 0,1 1,0 0,1 0,0 1,1 0,0 1,2 0,-1 0,2 0,0 1,0 0,2 0,-1 0,0 15,4-21,-1-1,1 0,0 0,1 0,0 1,0-1,1 0,0 0,0 0,1-1,0 1,0-1,1 1,0-1,0 0,1 0,0-1,0 1,1-1,-1 0,1-1,1 1,-1-1,1 0,0-1,0 0,0 0,4 2,6 1,0 0,0-1,1 0,0-2,0 0,0-1,0 0,0-2,1 0,-1-1,0-1,8-2,14-5,-1-1,-1-3,0-1,-1-1,0-3,-1-1,-1-1,-1-2,-1-1,-1-2,24-23,-46 39,-1-1,1-1,-2 0,1 0,-1-1,-1 0,0 0,5-11,-10 18,0 0,0-1,-1 1,0 0,1-1,-2 1,1-1,0 1,-1-1,0 0,0 1,0-1,-1 1,1-1,-1 0,0 1,-1 0,1-1,-1 1,0 0,0-1,0 1,0 0,-1 1,0-1,1 0,-2 1,-15-13,-1 2,-1 0,0 2,0 0,-2 1,1 2,-1 0,-1 1,1 2,-1 0,0 1,-1 2,-20-1,-150-2,147 10</inkml:trace>
  <inkml:trace contextRef="#ctx0" brushRef="#br0" timeOffset="402.758">1 649,'17'6,"1"0,0-2,0 0,0-1,0-1,1 0,-1-2,13-1,-28 1,38-1,-1-3,1-1,-1-2,-1-2,1-1,-1-2,-13 1,-24 10,0-1,0 1,0 0,1 0,-1-1,0 1,0 1,1-1,-1 0,0 0,1 1,-1-1,0 1,1 0,-1 0,1 0,-1 0,1 0,-1 1,0-1,1 1,-1-1,1 1,-1 0,0 0,0 0,0 0,1 0,-1 1,0-1,0 1,-1-1,1 1,0 0,0-1,0 3,16 25,53 57,-66-81,-1-1,1 0,1 0,-1-1,1 0,-1 0,1 0,0 0,0-1,0 0,0 0,0-1,1 0,-1 0,0 0,1-1,-1 0,1 0,-1-1,0 1,1-1,-1-1,5-1,1-8</inkml:trace>
  <inkml:trace contextRef="#ctx0" brushRef="#br0" timeOffset="799.776">537 1,'-4'9,"-8"8,5 2,7-8,9-6,3-8,4-4,-1-5,-7-1,-11 7,-4 4</inkml:trace>
  <inkml:trace contextRef="#ctx0" brushRef="#br0" timeOffset="1267.776">961 113,'38'-9,"1"1,1 3,-1 1,1 2,16 2,-53-1,-1 1,1 0,-1-1,1 1,0 0,-1 0,1 0,0 1,-1-1,1 1,-1-1,1 1,-1 0,1 0,-1 0,0 0,1 1,-1-1,0 1,0-1,0 1,0 0,0 0,0-1,-1 1,1 1,0-1,-1 0,0 0,1 1,-1-1,0 0,0 1,-1-1,1 1,0-1,-1 1,0 0,1-1,-1 1,0-1,0 1,0 0,-1 1,-135 135,135-138,0 1,0-1,0 1,0 0,1 0,-1 0,1-1,-1 1,1 0,-1 0,1 0,0 0,0 0,0 0,0 0,0 0,0 0,1 0,-1 0,1-1,-1 1,1 0,0 0,-1 0,1-1,0 1,0 0,0-1,1 1,-1-1,0 1,1-1,-1 0,1 1,-1-1,1 0,-1 0,1 0,0 0,0 0,-1 0,1-1,0 1,0-1,0 1,0-1,0 0,0 0,0 0,-1 0,1 0,0 0,0 0,0 0,0-1,0 1,0-1,0 0,-1 1,1-1,1 0,200-41,-179 38</inkml:trace>
  <inkml:trace contextRef="#ctx0" brushRef="#br0" timeOffset="9068.375">1722 621,'227'-17,"29"-22,-247 38,-6 2,0-1,0 0,-1 0,1 0,0 0,0-1,-1 1,1-1,0 0,-1 0,1 1,0-2,-1 1,1 0,-1 0,0-1,1 0,-1 1,2-3,2-8</inkml:trace>
  <inkml:trace contextRef="#ctx0" brushRef="#br0" timeOffset="9473.377">2089 311,'-25'68,"18"-32,-1-6,1 1,1 1,2 0,1-1,2 1,1 0,1 0,3 7,1-16,1-4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3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0 414,'205'-65,"-178"55,0-1,-1-1,0-2,-1 0,-1-2,-1 0,0-2,-1 0,-1-2,0 0,2-6,-19 22,0 0,-1-1,1 0,-1 0,0 0,0 0,0 0,-1-1,0 1,0-1,0 0,-1 0,0 0,0 1,0-1,-1 0,0-4,-2 8,0 1,0-1,0 1,0-1,0 1,0 0,0 0,-1 0,1 0,0 1,-1-1,1 0,-1 1,1 0,-1 0,1-1,-1 2,1-1,-1 0,1 0,0 1,-1-1,1 1,-1 0,1 0,0 0,0 0,-1 0,1 0,0 0,0 1,0-1,0 1,0 0,1-1,-1 1,-1 2,-8 3,1 1,-1 0,2 1,-1 0,1 0,1 1,-1 0,2 0,-1 1,2 0,-1 1,1-1,1 1,0 0,1 1,0-1,1 1,1-1,0 1,0 0,1 1,1-10,1-1,-1 1,1 0,0-1,0 1,0-1,1 1,-1-1,1 1,-1-1,1 0,0 0,1 0,-1 0,0 0,1 0,0-1,-1 1,1-1,0 0,0 0,0 0,1 0,-1 0,0-1,1 1,-1-1,1 0,0 0,1 0,117 7,-111-8,16-2,0-1,0-1,-1-2,1 0,-1-2,-1-1,1-1,-2-1,1-1,-2-1,1-2,-2 0,0-1,15-16,-30 28,-1 0,-1-1,1 0,-1-1,0 1,0-1,0 0,-1 0,0-1,0 1,-1-1,0 0,0 0,0 0,-1 0,0 0,0-1,-1 1,0 0,-1-1,1-4,-3 10,0-1,1 1,-1-1,0 1,0 0,-1 0,1 0,0 0,-1 0,1 1,-1-1,0 1,1-1,-1 1,0 0,0 0,0 0,0 1,0-1,0 1,0-1,0 1,0 0,0 0,0 1,0-1,0 0,0 1,0 0,0 0,0 0,0 0,1 0,-1 0,0 1,1 0,-1-1,1 1,-1 0,1 0,0 0,0 0,0 1,0-1,-1 2,-2 3,0 0,1 0,0 0,0 0,0 1,1 0,0 0,0 0,1 0,0 0,1 0,0 1,0-1,0 0,1 1,1-1,-1 1,1-1,1 0,0 0,0 1,0-1,1-1,0 1,1 0,0 0,3-3,1 1,0-2,0 1,1-1,-1 0,1-1,0 0,0 0,0-1,0 0,1 0,-1-1,0-1,1 0,-1 0,0 0,1-1,-1-1,0 0,0 0,0 0,1-2,16-2,0-2,-1 0,0-2,-1-1,0-1,-1-1,0-1,-1-1,-1 0,0-2,-1-1,1-2,-17 17,-1-1,1 0,-1 0,0 0,0-1,0 1,0-1,-1 1,0-1,0 0,0 0,0 0,-1 0,0 0,0 0,0-1,-1 1,0 0,0 0,0-1,0 1,-1 0,0 0,0 0,-1 0,1 0,-1 0,0 0,0 0,-3-3,2 7,-1-1,1 1,-1 0,0 0,0 1,1-1,-1 1,0-1,0 1,0 1,0-1,0 0,1 1,-1 0,0 0,0 0,1 0,-1 1,1-1,-1 1,1 0,0 0,0 0,-1 0,1 1,1-1,-1 1,0 0,1 0,-1 0,1 0,0 0,0 1,0-1,1 1,-1-1,1 1,-1-1,1 1,1 0,-1 0,-2 4,2-1,-1 0,1 1,0-1,0 1,1 0,0-1,0 1,1-1,0 1,0-1,1 1,0-1,1 0,-1 0,1 0,0 0,1 0,0-1,0 1,0-1,1 0,0 0,0-1,0 0,1 1,0-2,0 1,0-1,1 0,-1 0,1-1,0 1,0-2,0 1,0-1,1 0,-1 0,0-1,1 0,-1 0,2-1,20-3,-4-3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46,'272'-42,"-270"41,0 0,0 1,0-1,0 1,0 0,0 0,0 0,0-1,0 2,0-1,0 0,0 0,-1 1,1-1,0 1,0-1,0 1,0 0,0 0,-1 0,1 0,0 0,-1 0,1 0,-1 1,1-1,-1 1,0-1,1 1,-1-1,0 1,0 0,0-1,0 1,0 0,-1 0,1 0,-1 0,1 0,-1 0,1 0,-1 0,0 0,0 0,0 0,0 0,-1 0,1 0,0 0,-125 125,122-124,-49 63,51-65,0 1,0 0,0-1,1 1,-1 0,0-1,1 1,-1 0,1 0,0 0,0-1,-1 1,1 0,0 0,1 0,-1 0,0 0,0-1,1 1,-1 0,1 0,0 0,-1-1,1 1,0 0,0-1,0 1,0-1,0 1,1-1,-1 0,0 1,1-1,-1 0,0 0,1 0,0 0,-1 0,1 0,0 0,0 0,12 3,-1-1,1 0,0 0,0-1,0-1,0-1,0 0,1 0,11-3,13 1,-14 1</inkml:trace>
  <inkml:trace contextRef="#ctx0" brushRef="#br0" timeOffset="1">1130 271,'-3'-6,"-1"1,0 0,0 0,0 0,-1 1,0 0,0 0,0 0,0 0,0 1,-1 0,0 0,1 0,-1 1,0 0,0 0,-1 0,1 1,0 0,-1 0,1 1,0-1,-1 1,1 1,0-1,-1 1,1 0,0 1,0 0,0 0,0 0,0 0,0 1,0 0,1 0,-1 1,1 0,0-1,0 2,1-1,-3 3,-8 6,0 2,1 0,1 0,0 1,1 1,1 0,0 0,2 2,0-1,1 1,0 0,2 0,0 1,2 0,0 0,1 0,0 14,2-26,1 1,0 0,0 0,1-1,0 1,0 0,1-1,1 1,-1-1,1 1,1-1,-1 0,1-1,1 1,0 0,0-1,0 0,1-1,6 7,-6-7,0 0,1-1,-1 0,1 0,1 0,-1-1,1 0,0 0,0-1,0 0,0 0,0-1,1 0,-1-1,1 0,-1 0,1-1,-1 0,1 0,-1-1,1 0,3-1,19-7,-1-1,1-1,-2-1,0-2,0-1,-1-1,-1-2,-1 0,7-8,-19 18,-2-1,1 0,-1-1,0 0,-1-1,-1 0,1-1,-2 0,0-1,0 0,-1 0,0-1,-2 0,1 0,-2 0,0-1,-1 0,3-13,-8 22,-1 0,1 1,-1 0,0-1,0 1,0 0,-1 0,0 0,0 0,0 0,-1 1,1 0,-1-1,0 1,0 1,-1-1,1 1,-1-1,0 1,0 0,0 1,0-1,0 1,0 0,-1 1,1-1,-1 1,0 0,-19-5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3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1 200,'138'-64,"-67"30,1 2,1 4,29-5,-100 32,0 0,0 0,1 0,-1 0,1 0,-1 0,1 1,-1-1,1 1,-1 0,1 0,-1-1,1 2,-1-1,1 0,0 1,-1-1,1 1,-1-1,0 1,1 0,-1 0,0 1,1-1,-1 0,0 1,0-1,0 1,0 0,0-1,-1 1,1 0,0 0,-1 0,1 0,-1 1,6 22,-6-20,0 1,1-1,0 1,0-1,0 0,0 0,1 0,-1 0,1 0,1 0,-1-1,1 0,-1 1,1-1,1-1,3 4,2-2,0-1,0 0,1-1,-1 0,1 0,0-1,0 0,0-1,0-1,0 0,0 0,0-1,0 0,0-1,0 0,-1-1,1 0,-1-1,1 0,-1 0,6-5,3 1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50,'81'-20,"77"-7,-158 26,1 1,0 0,0-1,-1 1,1 0,0 0,0 0,0-1,-1 1,1 0,0 0,0 0,0 0,-1 0,1 1,0-1,0 0,-1 0,1 0,0 1,0-1,-1 0,1 1,0-1,0 1,-1-1,1 1,-1-1,1 1,0-1,-1 1,1-1,-1 1,1 0,-1-1,0 1,1 0,-1 0,0-1,1 1,-1 0,0 0,0-1,0 1,0 0,0 0,0 0,0-1,0 1,0 0,0 0,0 0,0-1,0 1,-1 0,1 0,0-1,-1 1,1 0,0 0,-1-1,1 1,-1 0,1-1,-39 39,29-31,2-3,1 0,0 1,0-1,0 2,1-1,0 1,0-1,1 2,0-1,0 0,0 1,1 0,0 2,4-8,0 0,0 1,0-1,1 1,-1-1,1 1,-1-1,1 0,0 1,0-1,0 0,0 0,0 1,1-1,-1 0,1 0,-1 0,1-1,0 1,0 0,-1-1,1 1,0-1,1 1,-1-1,0 0,0 0,0 0,1 0,-1-1,74 20,76-47,-72 6,-56 15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0,'44'0,"27"0,13 0,-4 0,-6 0,-10 0,-12 0,-10 0,-7 0,-4 0,-9 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46,'34'5,"30"-3,14-3,-2-5,-4-2,-9 1,-6-4,-8 1,-13 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305 227,'-42'31,"1"2,1 1,2 3,1 1,3 1,-13 21,44-57,0 1,1-1,-1 1,1 0,0 0,0 0,0 0,1 0,-1 0,1 1,0-1,0 0,1 1,-1-1,1 1,0-1,0 1,1-1,-1 0,1 1,0-1,0 0,0 1,1-1,-1 0,1 0,0 0,0 0,1 0,-1-1,1 1,0-1,0 1,0-1,0 0,1 0,0 0,9 4,1-1,-1-1,1 0,0-1,0 0,0-1,0-1,1 0,-1-1,1 0,-1-2,1 1,-1-2,9-1,22 0,-17 0,-1-2,0 0,0-2,0-1,0-1,-2-1,13-7,-14 6</inkml:trace>
  <inkml:trace contextRef="#ctx0" brushRef="#br0" timeOffset="299.382">871 254,'-39'38,"6"-7,2 0,1 3,1 0,2 2,-10 19,35-53,0 0,1 1,-1-1,0 1,1-1,-1 1,1-1,0 1,0 0,0-1,0 1,1 0,-1 0,1 0,0 0,-1 0,1-1,0 1,1 0,-1 0,1 0,-1 0,1 0,0-1,0 1,0 0,0 0,0-1,1 1,-1-1,1 1,0-1,0 0,-1 0,2 0,-1 0,0 0,0 0,0 0,1-1,0 1,10 1,0 0,1-1,-1 0,0-1,1-1,-1 0,1-1,-1 0,0-1,0-1,1 0,-2-1,1 0,0-1,-1 0,0-1,8-5,-12 6,1-1,-1-1,0 0,0 0,0 0,-1-1,0 0,-1 0,0-1,0 0,-1 0,0 0,-1-1,0 1,0-1,-1 0,0 0,-1-1,0 1,-1-1,0 1,0 0,-1-1,-1 0,1 1,-2 0,0-1,0 1,-1-1,-4-13</inkml:trace>
  <inkml:trace contextRef="#ctx0" brushRef="#br0" timeOffset="729.776">1124 508,'60'-37,"-2"-2,-2-2,-2-4,9-11,-63 57,0-1,0 1,0-1,0 1,0-1,0 1,0-1,0 1,0-1,0 0,1 1,-1-1,0 1,0-1,1 0,-1 1,0-1,0 1,1-1,-1 0,0 1,1-1,-1 0,1 0,-1 1,0-1,1 0,-1 0,1 0,-1 0,1 1,-1-1,0 0,1 0,-1 0,1 0,-1 0,1 0,-1 0,1 0,-1 0,1 0,-1-1,-4 25,5-19,0 0,0 0,0 0,1 0,0 0,0 0,0-1,0 1,1-1,-1 1,1-1,0 0,1 0,-1-1,1 1,0-1,-1 1,1-1,1 0,-1-1,0 1,1-1,-1 1,1-2,0 1,0 0,0-1,0 0,0 0,0 0,0-1,0 0,0 0,0 0,0 0,0-1,0 0,0 0,0 0,0-1,0 0,0 1,-1-2,1 1,0-1,10-4,0 0,-1-1,0-1,-1 0,0-1,0 0,-1-1,0 0,-1-1,7-10,-5 3</inkml:trace>
  <inkml:trace contextRef="#ctx0" brushRef="#br0" timeOffset="9801.769">2366 141,'-1'-2,"-1"0,1 0,-1 1,1-1,-1 0,0 1,0-1,0 1,0 0,0-1,0 1,0 0,0 0,0 0,-1 1,1-1,0 0,-1 1,1 0,0-1,-1 1,1 0,0 0,-3 1,2-2,-13-2,-1 1,1 0,-1 1,1 1,-1 1,1 0,-1 1,1 1,0 0,0 1,0 1,1 1,-1 0,-1 2,14-6,1-1,0 1,0 0,0 0,0 0,0 0,0 0,0 1,1-1,-1 1,1-1,0 1,-1-1,1 1,0 0,1 0,-1-1,0 1,1 0,0 0,0 0,0 0,0-1,0 1,0 0,1 0,-1 0,1 0,0-1,0 1,0 0,0-1,0 1,0-1,1 1,0-1,-1 0,1 1,0-1,0 0,0 0,0 0,0 0,1-1,-1 1,1-1,0 1,61 33,-55-32,-1 1,1 0,0 1,-1 0,0 0,0 1,-1-1,1 2,-1-1,-1 1,1 0,-1 1,2 3,-5-7,-1 0,1 0,-1 0,0 0,0 0,-1 1,1-1,-1 0,0 1,0 0,-1-1,1 1,-1-1,0 1,0 0,0-1,-1 1,0-1,0 1,0 0,0-1,-1 0,0 1,0-1,0 0,0 0,0 0,-1 0,0 0,0-1,0 1,0-1,-3 2,-4 2,1-1,-2-1,1 0,0 0,-1-1,0 0,0-1,0 0,0-1,-1 0,1-1,-1 0,1-1,-1 0,1-1,-1 0,-2-1,-10-4,6-1</inkml:trace>
  <inkml:trace contextRef="#ctx0" brushRef="#br0" timeOffset="10252.889">2676 0,'11'226,"-7"-212,-1 0,0 1,-1-1,-1 1,0-1,-1 1,-1-1,0 0,-1 1,-1 1,-26 107,25-71,8-52</inkml:trace>
  <inkml:trace contextRef="#ctx0" brushRef="#br0" timeOffset="10506.921">2450 367,'44'-5,"27"-1,8 0,0 1,-10 1,-10 2,-12 1,-8 0,-6 1,-9 0</inkml:trace>
  <inkml:trace contextRef="#ctx0" brushRef="#br0" timeOffset="10761.734">3128 508,'0'10,"0"3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0 254,'39'0,"36"-4,10-3,-4 1,-11 1,-13-3,-12 0,-7 1,-12-3,-9-5,-8-4,-5 0</inkml:trace>
  <inkml:trace contextRef="#ctx0" brushRef="#br0" timeOffset="178.565">283 0,'-10'58,"-2"23,-1 4,4-4,2-11,2-12,8-16,2-10,1-7,4-2,1-5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0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480 198,'-33'8,"0"3,1 0,0 3,1 0,0 2,2 1,0 1,0 2,2 1,1 1,-21 22,37-34,1-1,0 2,1-1,0 1,0 0,1 1,0 0,1 0,1 0,0 1,1 0,0 0,1 0,0 0,1 1,1-1,0 1,0-1,2 1,0-1,0 1,1-1,1 0,0 1,1-1,0-1,1 1,1-1,0 1,0-2,1 1,1-1,0 0,7 8,-1-8,0-2,0 1,1-2,0 0,0-1,1 0,0-1,0-1,0 0,1-2,-1 0,1 0,0-2,0 0,0-1,0 0,0-2,0 0,0-1,-1 0,1-2,-1 0,0 0,0-2,-1 0,0-1,0 0,-1-1,0-1,0 0,-1-1,5-6,-5 2</inkml:trace>
  <inkml:trace contextRef="#ctx0" brushRef="#br0" timeOffset="335.089">1100 395,'-40'41,"2"1,2 2,2 2,1 1,3 1,2 2,-5 43,33-90,-1-1,0 1,1-1,0 1,0-1,0 1,0 0,0-1,0 1,1-1,-1 1,1-1,-1 1,1-1,0 1,0-1,0 0,1 1,-1-1,1 0,-1 0,1 0,-1 0,1 0,0 0,0-1,0 1,0-1,0 1,1-1,-1 0,0 0,0 0,1 0,0 0,16 2,0 0,0-2,1 0,-1-1,0-1,0-1,1-1,-1 0,2-2,10-4,0-1,-1-1,0-1,-1-2,-1-1,0-2,-1 0,18-16,-29 20,-1 0,-1-1,0-1,-1 0,0-1,-2 0,0-1,0 0,-2-1,4-10,-9 20,0-1,-1 0,-1 0,0 0,0 0,0-1,-1 1,-1-1,0 1,0-1,0 1,-2 0,1-1,-1 1,0 0,-1 0,0 0,0 0,-1 1,0-1,-1 1,0 0,-3-3,0 3,0 0,0 0,-1 1,0 1,-1 0,1 0,-1 1,0 0,-1 0,1 1,-1 1,0 0,0 0,0 1,0 0,0 1,-1 1,1 0,0 0,0 1,-1 0,1 1,0 0,0 1,1 0,-1 1,1 0,-1 1,1 0,0 0,1 1,-1 1,1-1,1 2,-1-1,0 2,-39 38,33-27</inkml:trace>
  <inkml:trace contextRef="#ctx0" brushRef="#br0" timeOffset="672.208">2116 311,'-68'23,"40"-15,1 1,0 1,0 1,1 2,0 1,1 1,-22 17,44-30,0 0,1 0,-1 0,1 0,-1 0,1 0,0 1,0-1,0 1,0-1,1 1,-1 0,1 0,-1 0,1 0,0 0,0 0,1 0,-1 0,0 0,1 0,0 0,0 1,0-1,0 0,0 0,1 0,0 1,-1-1,1 0,0 0,0 0,1 0,-1 0,1-1,-1 1,1 0,0-1,0 1,2 2,38 38,-33-36,-1-1,0 2,0-1,-1 1,0 0,0 0,-1 1,0 0,0 0,-1 0,-1 1,1 0,-2 0,1 0,-1 0,-1 0,0 1,0 0,-1 0,-2-6,0 0,-1-1,0 1,0 0,0-1,0 1,-1-1,0 1,0-1,0 0,0 0,0-1,-1 1,0-1,0 1,0-1,0 0,0-1,-1 1,1-1,-1 0,-2 1,-112 28,5-29,90-3</inkml:trace>
  <inkml:trace contextRef="#ctx0" brushRef="#br0" timeOffset="1200.638">2539 28,'-40'35,"1"1,1 2,2 1,2 2,2 2,-8 15,24-35,1 1,1 0,2 1,0 0,1 1,2 0,1 1,1 0,1 0,1 0,2 1,0 26,5-39,1 0,1 1,0-1,1-1,1 1,0-1,1 0,1 0,0-1,1 0,0 0,1-1,0 0,1-1,1 0,-1-1,2 0,-1-1,1 0,1-1,0-1,0 0,0-1,1 0,-1-1,1-1,1 0,-1-1,1-1,-1 0,10-1</inkml:trace>
  <inkml:trace contextRef="#ctx0" brushRef="#br0" timeOffset="1988.259">2709 705,'34'-2,"0"-2,0-1,0-2,-1-2,0 0,-1-3,0 0,-1-2,18-11,-30 14,-1 0,0-2,-1 1,0-2,-1 0,-1-1,0-1,-1 0,-1-1,-1-1,0 0,-1 0,-1-1,6-17,-8-16,-8 51,0 0,0 0,0 0,-1 0,1 0,0 1,-1-1,1 0,-1 0,1 0,-1 0,1 0,-1 1,0-1,1 0,-1 1,0-1,0 0,1 1,-1-1,0 1,0-1,0 1,0 0,0-1,0 1,0 0,0-1,0 1,0 0,1 0,-1 0,0 0,0 0,0 0,0 0,0 0,0 1,0-1,0 0,0 1,0-1,0 0,0 1,0-1,1 1,-1-1,0 1,0 0,0-1,0 1,-10 7,-1 1,2 0,-1 0,1 1,1 0,-1 1,2 0,0 1,0 0,1 0,0 0,1 1,1 0,0 0,-2 8,4-9,0 0,1 0,0 0,0 0,2 0,-1 0,2 0,-1 0,2 0,0 3,-1-11,0 1,0 0,1 0,-1-1,1 1,0-1,1 0,-1 0,1 1,-1-2,1 1,1 0,-1 0,0-1,1 0,0 0,-1 0,1 0,1 0,-1-1,0 0,0 0,1 0,0 0,-1-1,3 1,10 0,1-1,-1-1,1-1,-1 0,1-1,-1-1,0 0,0-2,0 0,-1 0,0-2,0 0,0-1,-1-1,0 0,-1-1,0 0,0-1,-1-1,-1 0,0-1,0 0,-2-1,1 0,4-10,-6 12,-3 5,0 0,0 0,-1-1,0 0,0 0,-1-1,0 1,0-1,-1 0,0 0,0-1,-4 9,0 0,1 0,-1 0,0 0,0 0,0 0,1 1,-1-1,0 0,0 1,0-1,0 1,0-1,0 1,0-1,0 1,-1 0,1 0,0-1,0 1,0 0,0 0,0 0,0 0,-1 0,1 0,0 1,0-1,0 0,0 1,0-1,0 0,0 1,0-1,0 1,0 0,0-1,0 1,0 0,0 0,0-1,1 1,-1 0,0 0,1 0,-1 0,0 0,1 0,-1 0,1 0,-11 13,0 0,1 0,0 1,2 0,0 1,0 0,1 0,1 1,1 0,-2 12,5-25,1 0,0 1,-1-1,2 1,-1-1,0 1,1-1,0 1,0-1,0 1,1 0,0-1,-1 1,2-1,-1 0,0 1,1-1,0 0,0 0,0 0,0 0,1 0,0 0,0-1,0 1,0-1,0 0,0 0,1 0,0 0,0-1,-1 1,1-1,1 0,-1 0,0-1,0 1,2 0,8 1,0 0,-1-1,1-1,0 0,0-1,0 0,0-1,0 0,-1-1,1-1,-1 0,1-1,-1-1,0 0,0 0,-1-1,0-1,0 0,0-1,-1 0,3-3,12-11,-1-2,0 0,-2-1,-1-2,-1 0,-1-1,-2-1,1-4,-11 20,-1-1,-1 0,0 0,-1 0,-1 0,0-1,-1 0,0 0,-1 0,-1-5,0 19,-1 0,1 0,-1-1,0 1,0 0,0 0,1-1,-1 1,0 0,-1-1,1 1,0 0,0 0,0-1,-1 1,1 0,-1 0,1 0,-1-1,1 1,-1 0,0 0,1 0,-1 0,0 0,0 0,0 0,0 1,0-1,0 0,0 0,0 1,0-1,0 0,0 1,-1-1,1 1,0 0,0-1,-1 1,1 0,0 0,0 0,-1 0,1 0,0 0,-1 0,1 0,0 0,0 1,0-1,-1 0,1 1,0-1,0 1,0-1,0 1,-1 0,1 0,0-1,0 1,1 0,-2 0,-13 16,0 1,1 0,1 1,1 0,0 1,1 1,2-1,0 2,1-1,1 1,1 1,1-1,1 1,1-1,0 18,1-28,0 0,1 0,0 0,1 0,0 0,1 0,1 0,0 0,0-1,1 1,0-1,1 1,1-1,0 0,0 0,1-1,0 0,1 0,0 0,1-1,7 8,-12-15,1-1,-1 0,0 1,0-1,1-1,-1 1,0 0,1-1,-1 0,0 0,1 0,-1 0,1 0,-1-1,0 0,1 1,-1-1,0 0,0-1,0 1,0 0,0-1,0 0,0 0,0 0,0 0,0-1,21-14</inkml:trace>
  <inkml:trace contextRef="#ctx0" brushRef="#br0" timeOffset="2700.109">4769 0,'-38'137,"-6"-2,-5-3,-18 24,-23 23,88-177,1 0,1 1,-1-1,0 0,1 0,-1 0,1 1,-1-1,1 0,0 1,0-1,0 0,0 0,1 1,-1-1,1 0,-1 0,1 1,0-1,0 0,0 0,0 0,0 0,0 0,0 0,1 0,-1-1,1 1,-1 0,1-1,0 1,0-1,0 0,0 1,0-1,0 0,0 0,0 0,0-1,0 1,0 0,1-1,-1 1,0-1,1 0,-1 0,0 0,0 0,1 0,1-1,32-5,0-2,0-2,-1-1,0-2,-1-1,0-2,25-16,-44 24,-6 5,0-1,0-1,0 0,-1 0,1-1,-1 0,-1 0,1-1,-1 0,0 0,-1-1,0 0,0 0,3-6,-14-19,-3 20</inkml:trace>
  <inkml:trace contextRef="#ctx0" brushRef="#br0" timeOffset="2938.063">4346 395,'39'-5,"36"-6,15-1,-3-4,-7 1,-11 3,-9 4,-10 3,-8 3,-6 1,-5 1,-8 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0,'-35'15,"2"1,0 2,1 1,1 2,1 0,-6 8,26-20,0 0,0 1,1 1,1-1,-1 1,2 1,-1 0,2 0,0 0,0 1,1 0,0 0,2 0,-1 1,1-1,1 1,1-1,0 4,0-8,0 1,1-1,0 0,1 1,0-1,0 0,1 0,0 0,1 0,0 0,1 0,-1-1,2 1,-1-1,1 0,0 0,1-1,0 0,0 0,0 0,1 0,0-1,0 0,3 1,0-1,0 0,1-1,-1-1,1 1,0-1,0-1,0 0,0-1,1 0,-1-1,1 0,-1 0,1-1,-1-1,1 0,-1-1,1 0,-1-1,0 0,0 0,0-1,-1-1,1 0,4-4,26-14,-1-3,-1-1,-2-2,3-5,-32 27,0 0,-1-1,1 0,-2-1,1 1,-1-1,-1-1,1 1,-2-1,1 0,-1 0,-1 0,0 0,0-1,-1 0,0 1,-1-1,0 0,-1 0,0 1,-1-1,0 0,-1 0,0 1,-1-1,-2-8,2 14,0-1,-1 1,1 0,-1 0,0 0,0 0,0 1,-1-1,0 1,1 0,-2 1,1-1,0 1,-1 0,1 0,-1 1,0-1,0 1,0 1,0-1,0 1,-6-1,-140 1,113 8</inkml:trace>
  <inkml:trace contextRef="#ctx0" brushRef="#br0" timeOffset="331.964">0 367,'328'-78,"-323"78,3-3,1 1,-1 0,1 0,0 1,-1 1,1-1,0 1,0 1,-1 0,1 0,0 0,-1 1,1 1,-1-1,0 1,0 1,6 2,-3 4,2 0,-1-1,1-1,0 0,1 0,0-2,0 1,0-2,1 0,0-1,0 0,0-1,0-1,1-1,-1 0,1-1,14-1,-6-5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0,'0'460,"-29"-180,2-114,8-92,20-74,-1 0,0 0,0 0,0 0,1 0,-1 0,0 0,0 1,0-1,1 0,-1 0,0 0,0 0,0 0,0 0,1 1,-1-1,0 0,0 0,0 0,0 0,0 1,0-1,0 0,1 0,-1 1,11-23,4-16,1 2,3 0,0 1,3 1,0 1,19-20,-32 43,101-92,-105 99,0 0,0 0,1 0,-1 1,1-1,0 1,0 1,0-1,0 1,0 0,0 1,0-1,0 1,0 0,0 1,0-1,0 1,0 0,0 1,0 0,0 0,-1 0,2 1,1 2,-1 0,0 0,0 1,0 0,-1 0,0 1,0 0,-1 0,0 0,0 1,-1-1,0 1,0 0,0 0,-1 1,-1-1,1 1,-1 0,-1-1,1 10,7 18,-7-29,0 1,0-1,0 0,-1 1,0-1,-1 1,0 0,0-1,0 1,-1-1,0 1,-1-1,1 1,-2 2,-4 4,-1-1,0 0,-1 0,0 0,-1-2,0 1,-1-1,0 0,0-1,-2-1,1 0,-1 0,0-1,-14 6,6-6,-1 0,0-1,0-1,0-1,-1-1,0-1,0-1,17-1,1 0,-1-1,1 0,0 0,-1 0,1-1,0 0,-1 0,1 0,0-1,0 1,0-1,0 0,0-1,0 1,1-1,-1 0,1 0,0-1,0 1,0-1,0 0,0 0,1 0,0-1,0 1,0-1,0 1,1-1,-2-4,-3-15</inkml:trace>
  <inkml:trace contextRef="#ctx0" brushRef="#br0" timeOffset="400.624">696 819,'14'0,"15"0,6 0,3 0,0-5,-2-2,-3 1,-1 1,-2 1,-1 2,-1-4,0 0,-1 0,-4 1</inkml:trace>
  <inkml:trace contextRef="#ctx0" brushRef="#br0" timeOffset="1486.953">1401 254,'0'-22,"0"11,0 24,0 432,-32-285,12-90,21-70,-1 0,1 0,-1 0,1-1,-1 1,1 0,-1 0,1 0,-1 0,1 0,-1 0,1 0,-1 0,1 0,-1 0,1 0,-1 0,1 0,-1 1,1-1,-1 0,1 0,-1 1,1-1,-1 0,1 0,-1 1,0-1,1 0,-1 1,1-1,-1 1,0-1,0 0,1 1,-1-1,0 1,0-1,1 1,-1-1,0 1,0-1,0 1,0-1,0 1,0-1,0 1,0-1,0 1,0-1,0 1,0 0,0-1,0 1,0-1,-1 1,1-1,0 0,0 1,-1-1,1 1,0 0,33-32,-9 4,2 1,1 1,1 1,0 1,2 2,1 1,1 1,0 2,25-9,-53 23,0 0,0 1,0 0,1-1,-1 2,1-1,-1 0,1 1,0 0,0 0,-1 0,1 1,0-1,0 1,0 0,0 1,-1-1,1 1,0 0,0 0,-1 1,1-1,0 1,-1 0,0 0,1 1,-1-1,0 1,0 0,-1 0,1 0,-1 1,1-1,-1 1,0 0,0 0,-1 0,1 0,-1 0,8 130,-9-124,-2-1,1 1,-1 0,-1 0,0 0,0-1,-1 1,0-1,-1 1,0-1,0 0,-1-1,0 1,0-1,-1 0,0 0,-1-1,0 0,0 0,0 0,-1-1,0 0,0-1,-1 1,0-2,1 1,-1-1,-1-1,1 1,-1-2,1 1,-1-1,-8 0,8-1,-1-1,1 0,-1 0,1-1,-1-1,1 0,-1 0,1-1,0 0,0-1,1 0,-1-1,1 1,0-2,0 0,0 0,1 0,0-1,0 0,-6-8,11 10,1 1,-1-1,1 0,0 0,0 0,1 0,0 0,-1 0,2 0,-1 0,1-1,-1 1,1 0,1 0,-1-1,2-3,3-15</inkml:trace>
  <inkml:trace contextRef="#ctx0" brushRef="#br0" timeOffset="1916.934">2445 592,'-19'9,"0"0,1 1,1 1,-1 1,2 0,0 1,-14 15,23-23,1 1,-1 0,2 0,-1 0,0 1,1 0,1 0,-1 0,1 1,0 0,1-1,-1 1,2 0,-1 1,1-1,0 0,1 1,0-1,0 1,1-1,0 1,1 0,0-1,0 1,1-1,0 0,0 1,2 2,0-7,-1 0,2 0,-1-1,0 1,1-1,-1 0,1 0,0 0,0-1,0 0,1 0,-1 0,0 0,1-1,-1 0,1 0,0-1,-1 1,1-1,-1 0,1-1,0 1,3-2,-4 2,20-1</inkml:trace>
  <inkml:trace contextRef="#ctx0" brushRef="#br0" timeOffset="2288.29">2925 621,'-23'18,"0"1,2 1,0 1,1 0,2 2,0 0,1 1,1 1,-1 6,15-29,1 1,0-1,0 0,0 1,0-1,1 1,-1-1,1 1,-1-1,1 1,0 0,0-1,0 1,0-1,1 1,-1-1,1 1,-1-1,1 1,0-1,0 0,0 1,0-1,1 0,-1 0,1 1,-1-1,1 0,-1-1,1 1,0 0,0 0,0-1,0 1,0-1,1 0,-1 1,0-1,1 0,-1-1,1 1,-1 0,2 0,17 1,0-1,-1 0,1-2,0 0,0-2,-1 0,0-1,1-1,-1-1,-1-1,1-1,-1 0,-1-1,0-1,0-1,-1-1,0 0,12-13,-20 18,0-1,-1 0,0-1,-1 0,1 0,-2 0,1-1,-2 0,4-7,-7 13,-1 0,1 1,-1-1,0 0,0 0,0 0,-1 0,1 0,-1 0,0 1,0-1,0 0,-1 0,1 0,-1 0,0 0,0 0,-1 0,1 1,-1-1,1 0,-1 1,0 0,-1-1,1 1,0 0,-1 0,0 0,-1-1,-2 0,0-1,-1 0,0 1,1 0,-2 1,1 0,0 0,-1 0,1 1,-1 0,1 1,-1-1,0 1,0 1,0 0,0 0,0 0,1 1,-1 0,0 1,0 0,1 0,-1 0,1 1,0 0,0 1,0-1,0 1,-5 5,-13 7</inkml:trace>
  <inkml:trace contextRef="#ctx0" brushRef="#br0" timeOffset="2754.671">3631 508,'-29'8,"24"-8,1 0,0 0,-1 0,1 1,-1-1,1 1,0 0,0 0,-1 1,1-1,0 1,0 0,0 0,1 1,-1-1,0 1,1-1,0 1,-1 0,1 1,0-1,1 0,-1 1,0 0,1-1,0 1,0 0,0 0,1 0,-1 1,1-1,0 0,0 0,0 1,1-1,0 2,2 0,1 0,0 0,1-1,-1 1,1-1,0 0,1 0,-1 0,1 0,0-1,0 0,1 0,-1 0,1-1,-1 1,1-1,6 2,-8-4,1 0,-1 0,0 0,0 1,-1-1,1 1,0 0,0 1,-1-1,0 1,1-1,-1 1,0 0,0 0,0 0,-1 1,1-1,-1 1,0-1,0 1,0 0,0 0,-1 0,1 0,-1 0,0 0,0 0,-1 0,1 1,-1-1,0 0,0 0,-1 0,1 1,-1-1,0 0,0 0,0 0,0 0,-1 1,-4 4,-1 0,0 0,-1 0,1-1,-2 0,1-1,-1 0,0 0,-1-1,1 0,-1-1,0 0,-1 0,1-1,-1 0,0-1,0-1,0 1,-4-1,12-1,-1 0,1 0,-1 0,1-1,-1 1,0-1,1 0,-1 0,0 0,1-1,-1 1,1-1,-1 0,1 0,-1 0,1 0,0-1,-4-1,-5-9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2" timeOffset="-62268.563">2593 2004,'2'-2,"-1"1,1-1,-1 0,1 0,-1 0,1 1,0-1,0 1,0-1,0 1,0 0,0 0,0 0,0 0,1 0,-1 1,0-1,0 0,1 1,-1 0,1-1,-1 1,0 0,1 1,0-1,0-1,338-1,-172 30,282-28,-140 0,-141-28,281 28,-141-1,-112-27,366 29,-366-29,225 27,-197-27,-1 28,-82-28,137 28,-255 0</inkml:trace>
  <inkml:trace contextRef="#ctx0" brushRef="#br2" timeOffset="-60433.498">6122 1581,'2'1,"0"1,0-1,-1 1,1-1,0 1,-1 0,1 0,-1-1,1 1,-1 0,0 0,0 1,0-1,0 0,0 0,-1 0,1 1,-1-1,1 0,-1 1,0-1,0 0,0 1,0-1,0 1,0 0,4 337,8-276,-1 41,-23-50,7-30</inkml:trace>
  <inkml:trace contextRef="#ctx0" brushRef="#br2" timeOffset="-59786.367">6432 1665,'-62'48,"-75"129,-59 46,86-116,99-91,6-3</inkml:trace>
  <inkml:trace contextRef="#ctx0" brushRef="#br2" timeOffset="-57070.646">6911 1242,'29'169,"0"47,0-254,-21 24,1 0,0 1,1 0,1 1,0 0,1 1,0 0,0 1,1 0,1 1,-1 0,2 1,-1 1,1 0,15-4,-27 10,1 0,0 0,0 1,0-1,0 1,0 0,0 0,0 0,0 1,0 0,0-1,0 1,-1 0,1 1,0-1,-1 1,1 0,-1 0,1 0,-1 0,0 0,0 1,0-1,0 1,0 0,0 0,-1 0,0 0,1 1,-1-1,0 1,-1-1,1 1,-1-1,1 1,-1 1,2 3,-1-1,0 1,0 0,-1 0,0 0,0 0,-1 0,0 0,0 0,-1-1,0 1,0 0,-1 0,0 0,0-1,-1 1,0-1,-1 2,-1-2,-1 0,1 0,-1-1,-1 1,0-1,1-1,-2 1,1-1,-1 0,1-1,-1 0,-1 0,1-1,0 0,-1 0,0-1,-1 0,4-1,1 1,-1-1,1-1,-1 1,0-1,1 0,-1 0,0-1,1 0,-1 0,1 0,-1-1,1 1,-1-1,1-1,0 1,0-1,0 1,0-2,1 1,-1 0,1-1,0 0,0 0,0 0,1-1,-1 1,-8-18</inkml:trace>
  <inkml:trace contextRef="#ctx0" brushRef="#br2" timeOffset="-56687.244">7561 1524,'34'0,"25"0,2-4,-3-3,-8 1,-7 1,-11 1</inkml:trace>
  <inkml:trace contextRef="#ctx0" brushRef="#br2" timeOffset="-56014.125">8041 1214,'-1'255,"-36"-97,37-158,0 0,1 0,-1 0,1 0,-1 0,1 0,-1 0,1 0,-1 0,0 0,1 0,-1 0,1 1,-1-1,0 0,1 0,-1 0,1 1,-1-1,0 0,1 0,-1 1,0-1,1 0,-1 1,0-1,0 0,1 1,-1-1,0 1,0-1,0 0,1 1,-1-1,0 1,0-1,0 0,0 1,0-1,0 1,0-1,0 1,0-1,0 1,0-1,0 0,0 1,0-1,-1 1,1-1,0 0,0 1,0-1,-1 1,1-1,0 0,0 1,-1-1,1 0,0 1,-1-1,1 0,0 0,-1 1,1-1,-1 0,1 0,0 0,-1 1,27-25,-18 15,8-6,0 1,0 1,1 0,1 1,0 1,1 0,0 1,10-2,-10 5,72-19,-89 25,1 1,-1 0,1 0,-1 1,0-1,1 1,-1-1,0 1,1-1,-1 1,0 0,0 0,0 0,0 1,0-1,0 0,0 1,0-1,0 1,-1 0,1 0,0-1,-1 1,0 0,1 0,-1 1,0-1,0 0,0 0,-1 0,1 1,0-1,-1 0,1 1,-1-1,0 1,0 5,1 0,-2 1,1-1,-1 0,-1 0,1 0,-1-1,-1 1,1 0,-1-1,-1 1,0-1,0 0,0 0,0 0,-1-1,0 0,-1 0,0 0,1 0,-2-1,1 0,-1 0,1-1,-1 0,-1 0,1 0,0-1,-1 0,0-1,0 0,-8 5,13-5,0 0,1 0,-2 0,1 0,0 0,0-1,0 0,-1 1,1-1,-1-1,1 1,-1 0,1-1,-1 1,1-1,-1 0,0-1,1 1,-1 0,1-1,-1 0,1 0,-1 0,1 0,0-1,-1 1,1-1,0 0,0 0,0 0,0 0,1 0,-1-1,1 1,-2-2,-3-16,2 0</inkml:trace>
  <inkml:trace contextRef="#ctx0" brushRef="#br2" timeOffset="-55617.901">8831 1439,'-33'29,"-12"14,2 5,8-1,16-9,10-6,12-8,5-4,6-4,6-6,4-5,3-2,1-7,1-3,1 0,-1-4,-5 0</inkml:trace>
  <inkml:trace contextRef="#ctx0" brushRef="#br2" timeOffset="-55319.919">9198 1496,'-8'9,"-1"0,0 1,1 0,0 0,0 1,1 0,0 0,1 0,0 1,1 0,1 1,-1-1,2 1,-2 12,5-22,0-1,0 0,1 1,0-1,-1 1,1-1,0 0,0 0,0 0,0 1,1-1,-1 0,0 0,1 0,-1-1,1 1,0 0,0-1,0 1,0-1,0 1,0-1,0 0,0 0,0 0,1 0,-1 0,0-1,1 1,-1-1,0 1,1-1,-1 0,2 0,85-6,-83 5,0 0,-1-1,1 1,0-1,0 0,-1 0,1-1,-1 0,0 0,0 0,0 0,0-1,-1 0,1 0,-1 0,0-1,0 1,0-1,-1 0,0 0,0 0,0-1,-1 1,1-1,-1 1,0-1,-1 0,0 0,0 1,0-1,0 0,-1 0,0 0,0 0,-1 0,0-4,-1 5,-1 1,1 0,-1 0,0 0,0 0,0 1,0-1,-1 1,1 0,-1 0,0 0,0 0,0 1,0-1,-1 1,1 0,-1 1,1-1,-1 1,1 0,-5-1,-12-2</inkml:trace>
  <inkml:trace contextRef="#ctx0" brushRef="#br2" timeOffset="-54832.292">9677 1439,'-8'-1,"0"1,0 0,0 0,0 1,0 0,0 1,0-1,0 1,1 1,-1 0,1 0,-1 0,1 1,0 0,1 0,-1 1,1 0,-1 0,1 0,-2 4,7-7,0-1,0 1,1 0,-1-1,0 1,1 0,0 0,-1-1,1 1,0 0,0 0,0 0,0-1,0 1,0 0,1 0,-1-1,1 1,-1 0,1 0,0-1,-1 1,1-1,0 1,0-1,0 1,0-1,0 1,1-1,-1 0,0 0,1 1,-1-1,1 0,-1 0,63 32,-50-27,-14-6,62 36,-60-35,-1 0,0 0,0 0,0 0,0 1,0-1,0 0,0 1,0-1,-1 1,1-1,0 0,-1 1,1 0,-1-1,0 1,0-1,1 1,-1-1,0 1,0 0,0-1,-1 1,1-1,0 1,0 0,-1-1,1 1,-1-1,0 1,1-1,-1 0,0 1,0-1,0 0,0 1,0-1,0 0,0 0,0 0,-2 1,-6 6,-2-1,1-1,-1 1,0-1,0-1,-1 0,0-1,0 0,0-1,0 0,0-1,0 0,-1-1,1-1,-9 0,-4 1</inkml:trace>
  <inkml:trace contextRef="#ctx0" brushRef="#br2" timeOffset="-54401.093">10243 1242,'-34'43,"2"1,2 2,2 1,2 1,1 5,23-49,0 0,0 0,0 0,0 1,1-1,0 0,0 1,0 0,0-1,1 1,-1-1,1 1,1 0,-1-1,1 1,-1-1,1 1,1-1,-1 1,0-1,1 1,0-1,0 0,1 0,-1 0,1 0,-1-1,1 1,1-1,-1 1,0-1,1 0,-1 0,1-1,0 1,0-1,0 0,0 0,4 1,3 1,0-1,0 0,0-1,1 0,-1-1,1-1,0 1,-1-2,1 0,-1 0,1-1,-1 0,0-1,0 0,0-1,0 0,0-1,-1 0,0-1,0 0,0-1,-1 1,0-2,0 1,-1-2,0 1,-1-1,1 0,-2 0,1-1,-1 0,-1 0,0 5,-1 1,0-1,0 0,-1 0,1 0,-1 0,0-1,-1 1,1-1,-1 0,0 0,0 0,-1 0,0 0,0 0,-1 0,1-1,-1 1,0 0,-1 0,0 0,0 0,0 0,-1 0,1 0,-2 0,1 0,0 0,-1 1,0-1,-1 1,0-1,-2 1,1 1,-1 0,0 0,0 1,0 0,-1 0,1 1,-1-1,0 1,0 1,1-1,-1 1,0 0,0 1,-3 0,-16-1</inkml:trace>
  <inkml:trace contextRef="#ctx0" brushRef="#br2" timeOffset="-54103.749">10016 1524,'50'-13,"1"2,0 2,0 2,23 1,-67 6,0 1,0-1,-1 1,1 0,0 1,0-1,0 1,-1 1,1-1,-1 1,0 1,1-1,-2 1,1 0,0 0,-1 0,0 1,0 0,0 0,0 0,0 0,0 0,0-1,1 0,0 0,0 0,0-1,0 0,0 0,1 0,-1-1,1 0,0 0,-1-1,1 0,0 0,0-1,0 1,0-1,0-1,0 0,0 0,-1 0,1-1,0 1,-1-2,2 0,11-4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58,'168'-12,"33"-23,-70 25,-120 14,-5 2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30,'14'0,"20"0,8 0,3-5,-3-1,-3 0,-3 1,-4 1,-1 2,-2 1,-1 1,-6 0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1,'-8'10,"1"2,0-1,1 1,1 0,-1 0,2 1,0 0,0 0,1 0,1 0,0 0,1 0,1 1,0-1,1 6,-1 98,-10 113,-8 7,18-235,-1-2,1 1,0 0,-1 0,1 0,0 0,0 0,0 0,0 0,0-1,0 1,0 0,0 0,0 0,0 0,1 0,-1 0,0-1,1 1,-1 0,0 0,1 0,-1-1,1 1,-1 0,1 0,0-1,-1 1,1 0,0-1,-1 1,1-1,0 1,0-1,0 0,-1 1,2-1,4-4</inkml:trace>
  <inkml:trace contextRef="#ctx0" brushRef="#br0" timeOffset="260.791">314 508,'38'0,"28"-5,7-1,-5 0,-8 1,-10 1,-8-3,-7 0,-5 0,-2 2,-6 2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4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368 113,'-13'-1,"-1"0,1 1,0 1,-1 0,1 0,0 2,0 0,0 0,0 1,1 0,-1 1,1 1,0 0,1 1,0 0,0 0,0 1,1 1,0 0,0 0,1 1,1 0,0 1,0 0,1 0,0 0,1 1,0 0,-1 7,-2-2,2 0,0 0,2 1,0 0,0 1,2-1,0 1,1 0,1-1,1 1,1 0,2 13,-2-28,0-1,0 1,1-1,-1 1,1-1,0 0,0 0,0 0,1 0,-1-1,0 1,1 0,0-1,0 0,0 1,0-1,0 0,0-1,0 1,0-1,1 1,-1-1,1 0,-1 0,1 0,0-1,-1 1,1-1,0 0,-1 0,1 0,-1-1,1 1,0-1,-1 0,1 0,21-5</inkml:trace>
  <inkml:trace contextRef="#ctx0" brushRef="#br0" timeOffset="350.51">706 170,'-20'19,"0"1,1 1,2 0,0 1,1 2,1-1,2 2,0 0,-9 26,21-48,0 0,0 0,1 0,-1 0,1 0,0 0,0 0,0 0,0 1,0-1,1 0,-1 0,1 0,0 0,0 0,0 0,0 0,0 0,1-1,0 1,-1 0,1-1,0 1,0-1,0 0,1 1,-1-1,0 0,1 0,0-1,-1 1,1 0,0-1,0 0,0 0,0 0,0 0,0 0,0 0,0-1,0 1,0-1,0 0,0 0,1 0,-1-1,16-1,0-1,0-1,0 0,0-2,-1 0,0-1,0-1,-1-1,0 0,0-1,-1-1,-1-1,1 0,-2-1,0 0,6-9,-5 9,-1 0,0-2,-1 1,0-1,-1-1,-1-1,-1 1,0-1,2-8,-12 23,1-1,0 1,-1-1,0 1,1-1,-1 1,0-1,0 0,-1 1,1-1,0 1,-1-1,0 1,1 0,-1-1,0 1,0-1,-1 1,1 0,0 0,-1 0,1 0,-1 0,0 0,1 0,-1 0,0 1,0-1,0 1,0-1,-1 1,1 0,0 0,-2-1,-86-18,75 21,0 1,1 0,-1 1,1 1,0 0,0 1,0 0,1 1,-10 6,-3 4</inkml:trace>
  <inkml:trace contextRef="#ctx0" brushRef="#br0" timeOffset="868.818">1525 29,'-22'3,"-1"2,1 0,0 1,1 1,-1 2,2 0,-1 1,1 0,1 2,-5 4,22-15,-1 1,0-1,0 1,1 0,-1 0,1 0,0 1,-1-1,1 0,0 1,1 0,-1-1,0 1,1 0,-1 0,1 0,0 0,0 0,0 0,0 0,1 0,-1 0,1 1,0-1,0 0,0 0,0 1,0-1,1 0,0 0,-1 0,1 0,0 0,1 0,-1 0,0 0,1 0,0 0,0-1,0 1,0-1,0 1,0-1,0 0,1 1,138 60,-139-62,-1 1,1-1,-1 1,0-1,0 1,1 0,-1 0,0 0,-1 0,1 0,0 0,-1 0,1 0,-1 0,1 0,-1 0,0 0,0 0,0 0,0 0,0 0,0 1,-1-1,1 0,-1 0,0 0,1 0,-1 0,0 0,0-1,0 1,0 0,-1 0,1-1,0 1,-1 0,1-1,-1 0,1 1,-3 0,-72 52,56-45,-1-1,0-1,0-1,0-1,-1-1,0-1,-8 0,3 2,2 1</inkml:trace>
  <inkml:trace contextRef="#ctx0" brushRef="#br0" timeOffset="1282.543">2061 0,'-19'11,"-10"4,1 0,0 3,1 0,1 1,1 2,1 0,1 2,-6 9,25-27,0 1,0 0,0 0,1 0,0 0,0 0,0 1,1 0,0-1,0 1,1 0,0 0,0 0,1 0,0 0,0 0,0 0,1 0,0 0,0 0,1 0,0 0,0-1,1 1,0-1,0 0,0 1,1-1,0-1,0 1,0 0,1-1,0 0,0 0,0-1,1 1,-1-1,1 0,0-1,0 1,5 1,1-2,1 1,0-2,0 0,0 0,0-1,0-1,0 0,0-1,0 0,0-1,0 0,0-1,0-1,-1 0,0-1,0 0,0-1,0 0,-1-1,10-7,-6 4,-1 0,-1 0,1-1,-2-1,0 0,0-1,-1 0,-1 0,0-1,-1-1,0 0,-1 0,-1-1,0 1,-2-2,1 1,1-14,-7 26,-1-1,1 1,-1-1,0 1,0-1,0 1,-1 0,0-1,0 1,0 0,0 0,0 0,-1 0,0 1,0-1,0 1,0-1,0 1,-1 0,1 1,-1-1,0 0,0 1,0 0,0 0,0 0,0 0,-1 1,1 0,-1 0,1 0,-1 0,-2 1,-7-3,0 2,0 0,0 0,0 2,0-1,0 2,1 0,-1 0,0 2,-6 1,-7 7</inkml:trace>
  <inkml:trace contextRef="#ctx0" brushRef="#br0" timeOffset="1575.543">1694 310,'395'-78,"-386"77,-5-1,-1 1,1 0,-1 0,1 0,0 0,-1 0,1 1,0 0,0-1,-1 2,1-1,0 0,-1 1,1-1,0 1,-1 0,1 0,-1 1,1-1,-1 1,1 0,-1 0,0 0,0 0,0 0,0 1,-1-1,1 1,0 0,0 1,-2-2,1 4,0 1,1-1,0 0,0 0,0 0,1-1,0 1,0-1,1 0,-1 0,1 0,0-1,0 1,0-1,1-1,0 1,0-1,0 0,0 0,0 0,0-1,4 1,2-1,1-1,0 0,0 0,0-1,0-1,0 0,0-1,0 0,-1-1,1-1,0 0,6-2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0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151 447,'114'395,"-68"-166,-31-151,-8-60</inkml:trace>
  <inkml:trace contextRef="#ctx0" brushRef="#br0" timeOffset="498.114">10 616,'-3'-13,"1"0,0 0,0 0,2-1,-1 1,2 0,0 0,0 0,1 0,1 0,0 0,1 0,1 1,-1 0,2-1,0 2,0-1,1 1,1 0,0 0,0 1,1 0,0 1,1-1,7 0,0 1,0 0,1 1,0 1,1 0,-1 2,1 0,1 1,-1 1,0 0,1 2,-1 0,1 2,-1 0,2 1,-17-2,0 1,0-1,0 1,0 0,0 0,0 0,0 0,0 1,0 0,-1 0,1 0,0 0,-1 0,0 1,0-1,1 1,-2 0,1 0,0 0,0 1,-1-1,0 1,0-1,0 1,0 0,0-1,-1 1,0 0,0 0,0 0,0 1,0-1,-1 0,0 0,0 0,0 0,0 0,-1 0,0 1,0-1,0 2,-7 20,-1 0,-1-1,-2 0,0-1,-1 0,-1-1,-2-1,-9 11,-19 31,28-40,8-14,1 0,0 0,1 1,0 0,0 0,1 0,1 1,0-1,0 1,-1 10,6-19,-1 1,0-1,1 0,0 0,0 0,0 1,0-1,0 0,0 0,1-1,0 1,-1 0,1 0,0-1,0 1,1-1,-1 0,0 1,1-1,-1 0,1 0,0-1,0 1,0-1,0 1,0-1,0 0,0 0,0 0,0 0,99 12,63-15,-161 2,0 0,0 0,0 0,0 1,0-1,0 1,0 0,0 0,0 1,0-1,0 1,0 0,-1 0,1 0,-1 0,0 1,1 0,-1-1,0 1,0 0,-1 0,1 1,-1-1,1 0,-1 1,0 0,-1-1,1 1,-1 0,1 0,-1 0,0 0,0 0,-1 0,1 0,-1 0,0 5,-5 3,0 1,-1-1,0 0,-1-1,0 1,-1-1,0-1,0 0,-2 0,1 0,-11 7,6-3,-4 2,0-2,-1 0,0-2,-1 0,0 0,-1-2,-1-1,1-1,-16 4,36-11,-1 0,0-1,1 1,-1 0,0-1,0 0,1 1,-1-1,0 0,0 0,1 1,-1-2,0 1,0 0,0 0,1 0,-1-1,0 1,0-1,1 1,-1-1,0 0,1 0,-1 0,1 0,-1 0,1 0,0 0,-2-2,2-6</inkml:trace>
  <inkml:trace contextRef="#ctx0" brushRef="#br0" timeOffset="1200.762">969 983,'3'3,"1"0,0 0,0 0,0 0,0-1,0 1,1-1,-1 0,1 0,-1-1,1 1,0-1,0 0,-1-1,1 1,0-1,0 0,0 0,0 0,0-1,-1 1,1-1,0 0,0-1,-1 1,3-2,117-68,-88 47,101-48,-135 71,1 1,0 0,-1 0,1 0,0 1,0-1,-1 1,1-1,-1 1,1 0,0 0,-1 0,0 1,1-1,-1 0,0 1,1-1,-1 1,0 0,0 0,0 0,-1 0,1 0,0 0,-1 1,0-1,1 0,-1 1,0-1,0 1,0 0,0-1,-1 1,1-1,-1 1,0 0,0 0,1-1,-2 1,1 0,0-1,-1 1,1 0,-1-1,0 2,9 42,-6-42,0 0,0 0,0 0,0-1,0 1,1-1,0 1,-1-1,1 0,1 0,-1 0,0-1,1 1,-1-1,1 0,0 0,0 0,-1 0,1-1,1 1,-1-1,0 0,0 0,0-1,0 1,1-1,-1 0,0 0,1-1,-1 1,0-1,0 0,0 0,0 0,0 0,0-1,0 0,0 0,0 0,-1 0,1 0,-1-1,1 0,-1 0,55-40,-2-3,-2-2,-3-3,-2-1,13-22,-40 46,-2 0,-1-2,-2-1,0 0,-2-1,-2 0,-1-1,-1-1,-2 0,-2 0,4-32,-7 34,-2 0,-1 1,-1-1,-2 0,-5-30,7 60,0 0,0 0,0-1,-1 1,1 0,0 0,-1-1,0 1,1 0,-1 0,0 0,0 0,0 0,-1 0,1 0,0 0,-1 1,1-1,-1 0,0 1,1-1,-1 1,0 0,0-1,0 1,0 0,0 0,0 0,0 1,0-1,-1 0,1 1,0-1,0 1,-1 0,1 0,0 0,0 0,-1 0,1 0,0 1,0-1,-1 1,1-1,0 1,0 0,-1 1,-7 8,1 0,0 1,0 0,1 1,1 0,0 0,1 1,0-1,1 1,0 1,1-1,1 1,0 0,0-1,2 1,0 0,0 0,2 0,-1 0,2 1,-4 15,1 1,2-1,1 1,1-1,1 0,2 0,2 0,0-1,2 0,1-1,8 14,101 147,-120-188,0-1,-1 1,1-1,0 0,0 1,-1-1,1 1,0-1,-1 0,1 1,-1-1,1 0,0 0,-1 1,1-1,-1 0,1 0,-1 0,1 1,-1-1,1 0,-1 0,1 0,-1 0,1 0,-1 0,1 0,-1 0,1 0,-1 0,1 0,-1 0,1 0,0-1,-1 1,1 0,-1 0,1-1,-1 1,1 0,0 0,-1-1,1 1,-1 0,1-1,0 1,-1 0,1-1,0 1,0-1,-1 1,1-1,0 1,0-1,0 1,0 0,-1-1,1 1,0-1,0 1,0-1,0 1,0-1,0 1,0-1,0 1,1-1,-4-1,-13-11</inkml:trace>
  <inkml:trace contextRef="#ctx0" brushRef="#br0" timeOffset="1453.271">1675 503,'38'-15,"37"-4,16-4,1 2,-6 5,-7 0,-7 2,-7 5,-5-2,-7 1,-9 3,-11 2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2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4,'-30'-2,"0"0,0 2,-1 2,1 0,1 2,-1 2,0 0,1 2,-6 4,26-10,0 1,0 1,0 0,0 0,1 0,0 1,0 1,0-1,1 1,-1 1,1-1,1 1,-1 1,1-1,1 1,-1 0,1 0,1 0,-1 1,2 0,-1 0,1 0,0 0,1 0,0 1,1-1,0 1,0-1,1 1,0 0,0-1,2 1,-1-1,1 1,1 2,0-7,0 1,0-1,0 1,1-1,0 0,0 0,0-1,1 1,0-1,0 0,0 0,0-1,0 0,1 1,0-2,-1 1,1-1,0 0,0 0,0 0,1-1,-1 0,0 0,1-1,-1 0,4 0,164-27,-135 17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32,'-27'22,"1"1,1 2,1 0,1 2,2 1,0 0,-11 24,30-50,0 0,0 0,0 1,0-1,1 1,-1-1,1 1,0 0,0-1,0 1,0 0,0 0,0 0,1 0,0 0,-1 0,1 0,0 0,1-1,-1 1,0 0,1 0,-1 0,1 0,0 0,0 0,0-1,1 1,-1 0,1-1,-1 1,1-1,0 0,0 1,0-1,0 0,0 0,0 0,1 0,-1-1,1 1,-1-1,1 1,0-1,0 0,14 2,0-2,0 0,0 0,0-2,0 0,0-1,0-1,-1-1,1 0,-1-1,0 0,0-2,0 0,-1 0,0-2,-1 0,0 0,0-1,-1-1,0-1,-1 1,0-2,-1 0,-1 0,0-1,-1 0,4-8,-10 18,-1 0,0 0,0 0,0-1,0 1,-1 0,0-1,0 1,0-1,0 1,-1-1,1 1,-1-1,0 0,-1 1,1-1,-1 1,0-1,0 1,-1-1,1 1,-1 0,0 0,0-1,0 1,0 1,-1-1,0 0,0 0,0 1,0 0,0 0,-1 0,1 0,-1 0,0 1,0-1,0 1,0 0,0 0,-1 1,-1-1,-4-1,-1 0,1 1,-1 0,0 1,0 0,1 1,-1 0,0 1,0 0,0 1,1 0,-8 2,-7 3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1,'-17'6,"0"2,0 0,1 1,1 1,0 0,0 1,1 1,0 0,1 1,0 1,1 0,-5 8,16-20,-1 0,1 0,0 0,0 1,-1-1,2 0,-1 0,0 1,0-1,1 1,-1-1,1 1,0-1,0 1,0-1,0 1,0-1,0 1,1-1,-1 0,1 1,0-1,-1 1,1-1,0 0,1 0,-1 1,0-1,1 0,-1 0,1 0,-1-1,1 1,0 0,0 0,0-1,0 0,0 1,0-1,0 0,63 26,30 16,-92-40,0-1,-1 0,1 1,0-1,-1 1,0 0,1 0,-1 0,0 0,-1 0,1 0,0 0,-1 1,0-1,0 1,0-1,0 1,0-1,-1 1,0 0,0-1,0 1,0 0,0-1,-1 4,-3 1,1 0,-1-1,0 1,-1-1,0 0,0-1,0 1,-1-1,0 0,0 0,-1-1,0 0,1 0,-2 0,1-1,0 0,-1-1,-2 1,-4 4,-1 1,1-2,-1 1,0-2,0 0,-1-1,0 0,0-2,-9 2,1-3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0,'-33'17,"5"-6,1 2,1 0,0 2,1 1,1 1,0 1,1 1,1 1,1 1,1 0,0 3,16-16,0 0,0 1,1-1,0 1,1 0,0 0,0 0,1 0,0 0,0 0,1 0,0 0,1 0,0 0,1 0,0 0,0 0,0 0,2-1,-1 1,1-1,0 0,0 0,1 0,0-1,1 1,-1-1,2 0,-1-1,1 0,-1 0,2 0,-1-1,1 0,0 0,0-1,0 0,0 0,1-1,-1 0,1-1,0 0,0 0,8 0,-1-1,0-1,0-1,1 0,-1-1,0 0,0-2,0 0,-1-1,0 0,1-1,-2-1,1 0,-1-1,0-1,-1 0,0 0,0-2,-1 0,0 0,-1-1,4-6,-5 7,-1-1,-1 0,0 0,0-1,-1 1,-1-2,0 1,-1-1,3-10,-7 18,0 0,0 0,0 0,-1 0,0 0,0 0,0 0,-1 1,0-1,0 0,0 0,-1 0,0 1,0-1,0 1,-1-1,0 1,0 0,0 0,-1 0,1 1,-1-1,0 1,-1 0,1 0,-8-3,0 2,-1-1,1 2,-1-1,0 2,0 0,-1 0,1 1,0 1,-1 0,1 1,-1 1,1 0,0 0,-1 2,1 0,0 0,0 1,1 0,-1 1,1 1,-2 1,-4-1,1 0,0 2,0 0,1 0,0 2,0 0,1 0,0 2,1 0,1 1,0 0,0 1,1 0,1 1,1 0,-3 6,12-19,0 0,0 0,0 0,0 1,0-1,1 0,-1 1,1-1,0 0,-1 1,1-1,0 0,1 1,-1-1,0 1,1-1,-1 0,1 0,0 1,-1-1,1 0,0 0,1 0,-1 0,0 0,0 0,1 0,0 0,-1 0,1-1,0 1,0 0,-1-1,1 0,0 1,1-1,-1 0,0 0,0 0,0-1,1 1,-1 0,2 0,108 6,-76-13,0-1,0-1,-1-2,-1-2,0-1,0-2,-31 14,0-1,-1 0,1 1,1 0,-1 0,0 0,0 0,0 0,0 1,1-1,-1 1,0 0,1 0,-1 0,0 0,1 1,-1-1,0 1,0 0,0 0,0 0,0 0,0 1,0-1,0 1,0 0,0 0,-1 0,3 2,3 2,0 1,0-1,1 0,0-1,0 0,0-1,0 0,1 0,0-1,0 0,0 0,0-2,0 1,1-1,-1 0,7-1,11 0,-3-1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29,'313'0,"-116"-29,-142 33,-63 8,-5-6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12,'15'5,"23"2,10-1,3-1,-4-2,-5 0,-4-2,-4-1,-3-5,-2-1,-1-1,-1 2,0 1,-4-3,-7-1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0 167,'13'-17,"0"-1,0 2,2 0,0 0,1 2,0 0,1 0,0 2,16-9,-28 19,-1 1,0-1,0 1,1 0,-1 0,1 1,-1-1,1 1,-1 0,1 0,-1 1,1-1,-1 1,1 0,-1 0,0 1,1-1,-1 1,0 0,0 0,0 0,0 0,-1 1,1 0,-1 0,1 0,-1 0,0 0,0 1,0-1,1 4,3 1,-1 0,1-1,1 0,-1 0,1-1,0 0,1 0,-1 0,1-1,0-1,1 0,-1 0,1-1,0 0,0 0,9 0,-3-1,1 0,-1-2,1 0,0-1,-1 0,1-2,-1 0,1-1,-1 0,0-1,31-34,-36 27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1,'10'5,"2"1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0,'24'0,"13"0,0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537 193,'-17'0,"0"1,0 1,0 1,0 0,1 1,-1 0,1 2,0 0,0 0,1 2,0 0,0 0,1 2,-5 4,13-8,-1 1,1 0,1 0,0 0,0 1,0 0,1 0,0 0,0 1,1 0,0-1,1 1,-1 0,2 0,0 0,0 0,0 0,1 1,0-1,1 0,0 0,1 0,0 0,0 0,1 0,0-1,0 1,1-1,0 0,1 0,0 0,3 4,0-6,0-1,1 0,0-1,0 0,0 0,0-1,0 0,1-1,0 0,-1 0,1-1,0 0,0-1,-1 0,1 0,0-1,0 0,-1-1,1 0,0-1,-1 0,0-1,9-4,0 0,0-2,-1 0,0-1,-1-1,0 0,-1-2,0 1,9-13,-18 20,-1-1,0 1,0-1,-1 0,0-1,0 1,0-1,-1 1,0-1,-1 0,0 0,0-1,-1 1,0 0,0 0,-1-1,0 1,0 0,-1-1,0 1,-1 0,0-3,-1 4,-1 0,0 0,0 1,0-1,-1 1,0 0,0 0,0 1,-1 0,0 0,0 0,0 0,-1 1,0 0,1 0,-1 1,-1 0,1 0,0 1,-1 0,1 0,-2 1,-16-5</inkml:trace>
  <inkml:trace contextRef="#ctx0" brushRef="#br0" timeOffset="319.472">170 476,'19'-10,"8"-5,0 2,0 1,1 0,0 3,1 0,0 2,16-2,-39 8,0 1,0 0,0 0,0 1,0 0,0 0,0 0,0 1,-1 0,1 0,-1 0,1 1,-1-1,0 2,1-1,-2 0,1 1,0 0,-1 0,0 0,1 1,0 2,1-2,0 0,0 0,0-1,1 0,-1 0,1-1,0 1,0-2,0 1,1-1,-1 0,1 0,-1-1,1 0,-1 0,1-1,0 0,-1 0,1-1,0 0,-1 0,1-1,-1 0,0 0,1-1,-1 0,-1 0,1-1,2-1,5-7</inkml:trace>
  <inkml:trace contextRef="#ctx0" brushRef="#br0" timeOffset="768.363">904 24,'14'-5,"1"0,0 1,0 1,0 0,0 2,0-1,0 2,1 0,-1 1,0 0,10 3,-24-2,1 0,-1 0,0 0,1 0,-1 0,0 1,-1-1,1 0,0 0,-1 1,1-1,-1 1,0-1,1 0,-1 1,-1-1,1 1,0-1,0 1,-1-1,1 0,-1 1,0-1,0 0,0 0,0 1,0-1,0 0,-1 0,1 0,-1 0,1-1,-1 1,0 0,0-1,0 1,0-1,-1 1,0 2,1-1,-39 68,40-69,0 0,1-1,-1 1,1 0,0-1,0 1,-1 0,1-1,0 1,0 0,1-1,-1 1,0 0,1-1,-1 1,1 0,-1-1,1 1,0-1,-1 1,1-1,0 1,0-1,0 1,0-1,0 0,1 0,-1 0,0 1,1-1,-1 0,0-1,1 1,-1 0,1 0,0-1,-1 1,1-1,-1 1,1-1,0 1,-1-1,1 0,1 0,228-1,-175 1,-31 0</inkml:trace>
  <inkml:trace contextRef="#ctx0" brushRef="#br0" timeOffset="1116.59">0 786,'44'-5,"42"-1,17-5,0 0,-8-4,-10 2,-15 2,-10 3,-10 4,-4-4,-5 1,-5 1,-3 2,-3 1,-2 2,-1 0,-4 6,-7 1</inkml:trace>
  <inkml:trace contextRef="#ctx0" brushRef="#br0" timeOffset="1735.788">424 956,'66'-26,"71"-15,-138 41,0 1,0-1,0 1,0 0,1 0,-1 0,0-1,0 1,1 0,-1 0,1 0,-1 0,1 0,-1 0,1 0,0 0,-1 0,1 0,0 0,0 0,0 1,0-1,0 0,0 0,0 0,0 0,0 0,1 0,-1 0,0 0,1 0,-1 0,1 0,-1 0,1 0,-1 0,1 0,0 0,-1 0,1-1,0 1,0 0,0 0,-1-1,1 1,0-1,0 1,0-1,0 1,0-1,0 1,0-1,0 0,0 0,1 1,-1-1,0 0,0 0,0 0,0 0,0 0,0-1,0 1,0 0,0 0,0-1,0 1,0 0,1-1,-95 79,80-71,1 1,1 1,-1 0,1 0,1 1,0 0,0 1,1 0,1 1,-4 6,10-16,1 0,0 0,0 0,0 0,0 0,0 0,1 0,-1 0,1 0,-1 0,1 0,0 0,0 1,0-1,0 0,0 0,0 0,0 0,1 1,-1-1,1 0,0 0,0 0,-1 0,1 0,1 0,-1 0,0-1,0 1,1 0,-1-1,1 1,-1-1,1 1,-1-1,1 0,0 1,0-1,0 0,0 0,0 0,1 0,93 6,-68-12,1-2,-2 0,1-2,-1-2,26-12,-35 13</inkml:trace>
  <inkml:trace contextRef="#ctx0" brushRef="#br0" timeOffset="2365.57">1101 786,'-10'5,"-2"6,0 6,2 6,3 2,2 3,3 1,1 1,6-6,2-1,4-5,1-5</inkml:trace>
  <inkml:trace contextRef="#ctx0" brushRef="#br0" timeOffset="3323.865">1610 730,'38'-10,"23"-3,5 1,-4 2,-7-1,-8 0,-8 3,-10 2</inkml:trace>
  <inkml:trace contextRef="#ctx0" brushRef="#br0" timeOffset="3568.025">1864 447,'-19'39,"-7"26,2 8,4-5,6-8,10-14,6-11,7-11,2-10</inkml:trace>
  <inkml:trace contextRef="#ctx0" brushRef="#br0" timeOffset="2632.647">1243 1210,'-19'28,"-12"11,0-3</inkml:trace>
  <inkml:trace contextRef="#ctx0" brushRef="#br0" timeOffset="2884.281">1073 1238,'24'14,"13"5,5 0,-1-4,-6 0,-5-2,-3-4,-5-3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1,'0'9,"-5"28,-1 17,0 3,1 3,-3-5,-1-7,2-1,2-5,1-4,2-4,1-3,1-2,0-1,0-1,1 1,-1-1,0-4</inkml:trace>
  <inkml:trace contextRef="#ctx0" brushRef="#br0" timeOffset="252.151">256 423,'29'-5,"24"-1,8 0,-2 1,-6 2,-8 1,-10 0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32,'0'-4,"-1"4,1 0,-1-1,1 1,-1-1,1 1,-1-1,1 1,0-1,-1 0,1 1,0-1,-1 1,1-1,0 0,0 1,0-1,-1 0,1 1,0-1,0 0,0 1,0-1,0 0,0 1,1-1,-1 0,0 1,0-1,0 0,1 1,-1-1,0 1,0-1,1 0,-1 1,1-1,-1 1,0-1,1 1,-1-1,1 1,-1 0,1-1,0 1,-1-1,1 1,-1 0,1 0,0-1,-1 1,1 0,0 0,-1 0,1 0,0 0,-1-1,1 1,0 0,0 1,3 8,-1 1,0 0,0 0,-1 0,0 1,-1-1,0 0,-1 1,0-1,0 1,-1 0,1 12,10 229,8-27,-18-212,1 1,0-1,1 1,0-1,1 1,0-1,1 0,1 0,4 9,-7-21,1 1,-1 0,0-1,1 1,-1-1,1 0,0 0,-1 0,1 0,0-1,0 1,-1 0,1-1,0 0,0 0,0 0,0 0,-1 0,1-1,0 1,0-1,0 0,-1 0,1 0,-1 0,1 0,0 0,-1-1,0 1,1-1,-1 0,0 0,0 0,0 0,0 0,0 0,-1 0,1-1,9-5,356-242,-367 249,0 0,1 0,-1 1,1-1,0 0,-1 1,1-1,-1 1,1-1,0 1,0-1,-1 1,1-1,0 1,0 0,0-1,-1 1,1 0,0 0,0-1,0 1,0 0,0 0,-1 0,1 0,0 0,0 0,0 1,0-1,0 0,-1 0,1 1,0-1,0 0,0 1,-1-1,1 1,0-1,-1 1,1-1,0 1,-1-1,1 1,-1 0,1-1,-1 1,1 0,-1 0,1-1,-1 1,0 0,1 0,-1 0,0-1,0 1,1 0,-1 0,0 0,0 0,0 0,0-1,0 1,0 0,-1 0,1 0,0 0,0 0,-1 0,-1 89,0-69,1-1,1 0,0 0,2 0,0 0,5 15,29 99,-35-132,0-1,-1 1,1 0,0-1,0 1,0 0,0-1,1 0,-1 1,0-1,1 0,-1 1,0-1,1 0,0 0,-1 0,1 0,0 0,-1-1,1 1,0-1,0 1,-1-1,1 1,0-1,0 0,0 0,0 0,0 0,-1 0,1 0,0-1,0 1,0 0,0-1,-1 0,1 1,1-2,12-6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88,'38'-5,"28"-6,6-2,2-2,-8 0,-10 3,-10 4,-7 3,-7 2,-3 2,-1 1,-2 1,0 0,-4-1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0 445,'24'-10,"23"-3,12 1,1-2,-4 0,-8 4,-2 3,-4 3,-4 1,-4 3,-3-5,-2-1,-1 0,0 2,-1 1,0 1,-4 1</inkml:trace>
  <inkml:trace contextRef="#ctx0" brushRef="#br0" timeOffset="838.25">170 219,'-2'-7,"1"0,1 1,-1-1,1 1,1-1,-1 0,1 1,0-1,0 1,1-1,0 1,0-1,0 1,1 0,0 0,0 0,1 1,0-1,0 1,0 0,0 0,1 0,0 0,7-5,1 1,0 0,1 1,-1 0,2 1,-1 1,1 0,9-2,-17 8,-1-1,0 1,0 0,0 0,1 1,-1 0,0 0,0 0,0 1,0 0,0 0,0 0,-1 1,1 0,-1 0,0 1,0-1,0 1,0 0,0 0,-1 1,0-1,0 1,0 0,-1 0,1 1,0 2,2-1,0 1,0-1,0 0,1 0,0-1,0 0,1 0,0 0,0-1,0-1,1 1,6 1,1-3,1 0,-1-2,1 0,0-1,-1 0,1-2,0 0,-1 0,0-2,1 0,4-3,-1 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0 610,'7'7,"0"0,0 0,0-1,1 0,0-1,0 0,0 0,1-1,-1 1,1-2,0 0,0 0,1 0,-1-1,1-1,-1 1,1-1,-1-1,1 0,-1-1,1 1,0-2,-1 1,0-1,1-1,-1 0,0 0,0-1,-1 0,1 0,-1-1,0 0,6-5,16-17,0-1,-2-1,-2-2,0 0,4-11,69-109,-74 108,2 1,1 1,2 1,2 2,19-16,-48 51,-1-1,1 1,0 0,0 0,0 1,0-1,1 1,-1-1,1 1,-1 0,1 0,0 0,0 1,0 0,0-1,0 1,0 1,0-1,0 1,0-1,0 1,1 0,-1 1,0-1,0 1,0-1,0 1,0 1,0-1,0 0,0 1,0 0,-1 0,1 0,1 2,4 8,-2 1,1 0,-2 0,0 1,0 0,-1 0,-1 0,-1 1,0-1,0 1,-2 0,0 0,0 0,-2 1,1 7,-2-1,0 0,-2 1,0-1,-1 0,-2-1,0 0,-1 0,-1 0,-1-1,-1 0,-1-1,0 0,-2-1,0-1,-1 0,0 0,-4 0,-9 4,-2-1,0-1,-1-1,-1-2,0-1,-1-2,-1-1,-27 5,60-16,-1 1,0-1,1 0,-1 0,0 0,0 0,0-1,0 1,0 0,0-1,0 1,0-1,0 0,0 1,0-1,0 0,0 0,0-1,0 1,0 0,0-1,0 1,0-1,0 1,0-1,1 0,-1 0,0 0,0 0,1 0,-1-1,0 1,1 0,-1-1,1 1,0-1,0 1,-1-1,1 0,0 1,0-1,0 0,1 0,-1 0,0 0,1 0,-1 0,5-13</inkml:trace>
  <inkml:trace contextRef="#ctx0" brushRef="#br0" timeOffset="329.949">1242 271,'-6'23,"-1"2,0 0,1 1,2 0,0 0,2 0,1 0,1 1,3 19,-2-41,0 0,1 0,0-1,-1 1,1-1,1 1,-1-1,1 0,-1 0,1 0,0 0,1 0,-1 0,1-1,0 0,-1 0,1 0,1 0,-1 0,0-1,1 0,-1 0,1 0,0-1,-1 1,1-1,0 0,0 0,0-1,0 0,0 0,0 0,0 0,0-1,0 1,-1-1,1-1,0 1,0-1,-1 0,1 0,-1 0,4-2,13-8,-2-1,0-1,0-1,-2 0,0-1,0-1,-2 0,0-1,-1-1,3-6,-13 20,0 1,0-1,0 1,-1-1,0-1,0 1,0 0,-1-1,0 1,0-1,0 0,-1 1,0-1,0 0,0 0,-1 0,1 0,-2 0,1 0,-1 0,1 0,-2 0,1 0,-1 1,0-1,0 0,0 1,-1 0,0-1,0 1,0 0,-1 0,1 1,-1-1,0 1,-1 0,1 0,-1 0,0 0,0 1,0 0,0 0,-4-1,-72-1,61 12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15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372 394,'1'-3,"-1"-1,0 1,0 0,-1 0,1-1,0 1,-1 0,0 0,0-1,0 1,0 0,-1 0,1 0,-1 0,1 1,-1-1,0 0,0 1,0-1,-1 1,1 0,-1 0,1 0,-1 0,0 0,1 0,-1 1,0-1,0 1,0 0,-1 0,1 0,0 0,0 0,0 1,-1 0,1-1,0 1,-3 1,-7 0,1 2,-1-1,1 2,0-1,0 2,0 0,1 0,-1 1,1 0,1 1,-1 1,1-1,0 2,1-1,0 1,0 1,1-1,0 1,1 1,0 0,-1 3,-2 4,1 1,0 0,2 0,0 1,1 0,1 0,1 0,1 1,1 0,0-1,2 1,0 0,4 19,-4-35,1 1,0-1,0 0,1 1,0-1,-1 0,2 0,-1 0,1 0,0 0,0-1,0 1,0-1,1 0,0 0,0 0,0 0,0-1,1 1,-1-1,1 0,0-1,0 1,0-1,0 0,0 0,0-1,1 1,-1-1,1 0,-1-1,1 1,-1-1,1 0,3-1,20 1,0-2,0-1,0-1,-1-1,1-2,-1-1,-1-1,0-1,0-1,-1-2,0-1,-1-1,13-10,-27 18,0-1,-1 0,1-1,-2 0,1-1,-1 0,-1 0,0-1,0 0,-1-1,-1 1,0-1,0-1,-1 1,-1-1,0 0,-1 0,0 0,-1 0,1-14,-2 21,0 0,-1 0,0 0,0-1,0 1,0 0,-1 0,0 0,-1 0,1 0,-1 0,0 0,-1 0,1 1,-1-1,0 1,0-1,-1 1,0 0,0 1,0-1,0 1,-1-1,0 1,0 1,-3-3,-4-1,-1 1,1 0,-1 1,0 0,-1 1,1 1,-1 0,0 1,0 0,0 1,0 1,0 0,0 1,0 0,0 1,1 1,-1 0,1 1,-4 2,-11 4</inkml:trace>
  <inkml:trace contextRef="#ctx0" brushRef="#br0" timeOffset="570.08">5 564,'8'-2,"-1"1,0-1,0 1,0-2,0 1,0-1,0 0,0-1,-1 0,0 0,0 0,4-4,50-26,-56 32,0 1,0 0,0 0,0 0,1 0,-1 1,0-1,0 1,1 0,-1 1,0-1,0 1,1-1,-1 1,0 1,0-1,0 0,0 1,0 0,-1 0,1 0,0 0,-1 1,0 0,1-1,-1 1,0 0,-1 0,1 1,0-1,-1 1,0-1,0 1,0 0,0 0,3 6,0-1,0 0,1 0,0 0,1-1,0 0,0-1,1 1,-1-1,2-1,-1 1,1-1,0-1,0 0,0 0,1-1,0 0,0 0,0-1,8 1,11-1,0-2,0-1,0-1,0-1,23-5,-1-11,-33 7</inkml:trace>
  <inkml:trace contextRef="#ctx0" brushRef="#br0" timeOffset="1117.842">909 84,'8'-9,"1"1,1 0,-1 1,1 0,0 1,1 0,-1 0,1 1,1 1,-1 0,0 0,1 1,0 0,5 1,-15 1,0 1,0 0,0 0,0 0,0 0,0 0,0 0,0 0,-1 0,1 1,0-1,0 1,0 0,0 0,-1-1,1 1,0 0,0 0,-1 0,1 1,-1-1,1 0,-1 1,0-1,1 1,-1-1,0 1,0 0,0-1,0 1,-1 0,1 0,0-1,-1 1,1 0,-1 0,1 0,-1 0,0 0,0 0,0 0,0 0,0 0,-1 0,1 0,0 0,-1-1,1 1,-1 0,0 0,0 0,0-1,0 1,0 0,0 0,-54 78,47-72,0 1,1 0,1 0,-1 1,2 0,-1 0,1 0,1 1,-1 3,4-13,1 1,-1 0,1 0,-1 0,1-1,0 1,0 0,0 0,0 0,0 0,1 0,-1-1,0 1,1 0,0 0,-1 0,1-1,0 1,0 0,0-1,0 1,0-1,0 1,0-1,0 0,1 1,-1-1,1 0,-1 0,1 0,-1 0,1 0,0 0,-1 0,1-1,0 1,0 0,-1-1,1 0,1 1,80 4,-74-5,69-15,-59 8</inkml:trace>
  <inkml:trace contextRef="#ctx0" brushRef="#br0" timeOffset="1430.244">1614 84,'-218'283,"0"-48,-48-16,174-109,91-109,1 1,-1-1,0 0,0 0,0 1,1-1,-1 1,1-1,-1 1,1-1,0 0,-1 1,1-1,0 1,0 0,0-1,0 1,0-1,0 1,1-1,-1 1,0-1,1 1,-1-1,1 0,0 1,-1-1,1 0,0 1,0-1,0 0,0 0,0 0,0 0,0 0,0 0,1 1,13 5</inkml:trace>
  <inkml:trace contextRef="#ctx0" brushRef="#br0" timeOffset="2006.046">1473 648,'12'-10,"-1"1,2 1,-1 0,1 1,0 0,1 1,-1 0,1 1,1 1,5-1,-8 1,0 1,1 1,-1 0,1 1,-1 0,1 0,-1 2,1 0,-1 0,0 1,7 2,-17-4,-1 1,1 0,-1 0,1 0,-1 0,0 1,1-1,-1 0,0 0,0 1,0-1,0 1,0-1,0 1,0-1,0 1,-1 0,1-1,0 1,-1 0,0-1,1 1,-1 0,0 0,0-1,0 1,0 0,0 0,-1 0,1-1,0 1,-1 0,1-1,-1 1,0 0,1-1,-1 1,0-1,0 1,0-1,0 1,0-1,-1 0,1 1,-53 64,-2-17,42-38,0 0,1 1,0 0,1 1,0 1,1 0,0 0,2 1,-1 1,-1 4,10-18,1 0,-1 1,0-1,1 0,-1 0,1 0,0 1,-1-1,1 0,0 0,0 1,1-1,-1 0,0 0,1 1,-1-1,1 0,0 0,0 0,0 0,0 0,0 0,0 0,1 0,-1 0,0 0,1-1,0 1,-1-1,1 1,0-1,0 0,0 1,0-1,0 0,0 0,0 0,85 11,146-67,-91 25,-116 30,-3-1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3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63,'-121'314,"-36"-1,78-174,186-350,152-320,-260 530,1 1,0-1,0 1,0-1,0 0,0 1,0-1,1 1,-1-1,0 1,0-1,0 0,0 1,1-1,-1 1,0-1,1 1,-1-1,0 1,1-1,-1 1,0-1,1 1,-1 0,1-1,-1 1,1 0,-1-1,1 1,-1 0,1-1,0 1,-1 0,1 0,-1 0,1 0,-1 0,1 0,0-1,-1 1,1 1,-1-1,1 0,0 0,-1 0,1 0,-1 0,1 0,0 1,-1-1,1 0,-1 0,1 1,0-1,11 36,-12-35,16 212,-18-191,0 0,2 0,0 1,2-1,1-1,0 1,1 0,2-1,0 0,1 0,1 0,1-1,1 0,1-1,10 14,-19-31,0 0,0 0,0 0,0 0,0-1,0 1,1-1,-1 1,1-1,-1 0,1 0,-1 0,1 0,0-1,-1 1,1-1,0 1,0-1,-1 0,1 0,0 0,0 0,-1-1,1 1,0-1,-1 0,1 0,0 0,-1 0,1 0,-1 0,0-1,1 1,-1-1,0 0,0 1,1-2,70-79,-25-11,-4-1,-4-3,-4-1,0-16,-15 26,-19 75</inkml:trace>
  <inkml:trace contextRef="#ctx0" brushRef="#br0" timeOffset="362.62">1176 345,'-11'16,"0"0,1 0,1 2,0-1,2 1,0 0,0 1,2-1,-2 17,6-33,1 0,0 1,-1-1,1 1,0-1,1 1,-1-1,0 0,1 1,-1-1,1 0,0 1,0-1,0 0,0 0,0 1,0-1,1 0,-1 0,1 0,-1-1,1 1,0 0,-1 0,1-1,0 0,0 1,0-1,1 0,-1 0,0 0,0 0,1 0,-1 0,0-1,1 1,-1-1,3 1,1-1,1 0,-1 0,1 0,-1-1,1 0,-1 0,0 0,1-1,-1 0,0 0,0-1,0 0,-1 0,4-2,-2 1,0 0,1-1,-2 0,1 0,-1-1,0 0,0 0,0-1,-1 1,0-1,0 0,-1 0,0-1,0 0,0 1,-1-1,-1 0,1-1,-1 1,-1 0,1-1,-2 1,1-1,-1 1,0-1,-1 1,0-3,-1 7,-1-1,1 1,-1 0,0 1,0-1,0 0,-1 1,1 0,-1 0,0 0,0 0,0 1,0-1,0 1,-1 0,1 0,0 1,-1-1,0 1,1 0,-1 0,0 0,0 1,1 0,-1 0,0 0,0 1,0-1,1 1,-1 0,0 0,1 1,-22 4</inkml:trace>
  <inkml:trace contextRef="#ctx0" brushRef="#br0" timeOffset="877.384">1543 430,'-1'5,"0"-1,1 1,-1-1,1 1,0 0,0-1,1 1,-1 0,1-1,0 1,0-1,1 1,0-1,-1 0,1 0,0 0,1 0,-1 0,1 0,0 0,0-1,0 1,0-1,1 0,-1 0,1 0,0-1,0 1,0-1,0 0,0 0,0 0,1 0,-1-1,1 0,0 0,7-2,0-2,-1 0,1 0,-1-1,0 0,0-1,0 0,0-1,-1 0,0 0,2-3,26-14,68-35,-104 58,1 0,-1 1,0 0,0-1,0 1,0 0,0 0,0 0,0 0,0 0,-1 1,1-1,0 1,-1-1,1 1,-1-1,1 1,-1 0,0 0,0 0,1-1,-1 1,-1 0,1 1,0-1,0 0,-1 0,0 0,1 0,-1 0,0 3,12 23,-9-24,0 0,0-1,1 1,-1-1,1 0,-1 0,1 0,0 0,1-1,-1 0,0 0,1 0,-1 0,1 0,-1-1,1 0,0 0,-1 0,1-1,0 0,0 1,0-2,-1 1,1-1,2 0,6-1,0-1,0 0,0-1,-1-1,0 0,0-1,0 0,8-6,-8 5,-1-1,0-1,0 0,-1 0,0-1,-1 0,0-1,0 0,-1 0,-1-1,0 0,4-10,-7 4,-4 4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8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1 196,'38'116,"-27"-93,131 292,-84-181,-56-134,-1 1,0 0,1-1,-1 1,0-1,1 1,-1-1,1 1,-1-1,1 0,-1 0,1 0,-1 0,1 0,-1 0,1 0,-1 0,0-1,1 1,-1-1,1 1,-1-1,1 1,-1-1,0 0,0 0,1 1,-1-1,0 0,0 0,0 0,0 0,0-1,0 1,0 0,0 0,-1-1,1 1,0 0,-1-1,1 1,-1 0,1-1,-1 1,0-1,0 1,1-1,-1 1,0-1,0 1,-1-1,1 1,0-1,3-6,38-78,7-12,-5-3,-4-2,11-51,-8-22,-35 154</inkml:trace>
  <inkml:trace contextRef="#ctx0" brushRef="#br0" timeOffset="393.065">848 449,'24'0,"22"0,8 0,0 0,-5 0,-5 0,-6 0,-5 0,-2-4,-3-3,-1 1,1 2,-1 0,-5 2</inkml:trace>
  <inkml:trace contextRef="#ctx0" brushRef="#br0" timeOffset="638.939">960 647,'38'-5,"28"-1,6-5,-3 0,-9 1,-10 3,-9 2,-10 2</inkml:trace>
  <inkml:trace contextRef="#ctx0" brushRef="#br0" timeOffset="1359.17">1609 816,'33'-61,"3"1,3 2,2 1,12-9,-29 38,2 2,1 1,0 1,2 1,3-1,-31 23,0 0,0 0,-1 0,1 0,0 0,0 0,0 0,0 0,0 0,0 1,1-1,-1 0,0 0,0 1,0-1,1 1,-1 0,0-1,1 1,-1 0,0-1,1 1,-1 0,0 0,1 0,-1 0,0 1,1-1,-1 0,0 1,1-1,-1 0,0 1,0-1,1 1,-1 0,0 0,0-1,0 1,0 0,0 0,0 0,0 0,0 0,0 0,-1 0,1 0,0 0,-1 1,1 0,3 96,-5-87,0 0,0 0,1 0,1-1,0 1,0 0,1 0,0 0,3 4,-5-13,1 0,-1 0,1-1,0 1,-1 0,1-1,0 1,0-1,0 1,0-1,0 0,1 1,-1-1,0 0,1 0,-1 0,0 0,1 0,0 0,-1 0,1 0,-1-1,1 1,0-1,-1 1,1-1,0 0,0 1,0-1,-1 0,1 0,0 0,0 0,-1-1,1 1,0 0,1-1,60-36,-44 24,258-190,-263 194,-13 7,1 0,-1 0,1 0,-1 0,1 0,0 0,0 0,0 1,0-1,0 1,0 0,0-1,1 1,-1 0,0 0,1 1,-1-1,0 0,1 1,-1-1,1 1,-1 0,1 0,-1 0,1 0,-1 0,1 1,-1-1,1 1,-1-1,1 1,-1 0,0 0,1 0,-1 0,0 1,0-1,0 1,0-1,0 1,0 0,-1-1,2 2,4 121,-9-55,16-27,-2-30</inkml:trace>
  <inkml:trace contextRef="#ctx0" brushRef="#br0" timeOffset="2358.624">3218 309,'-4'-5,"0"1,0-1,-1 1,1 1,-1-1,0 1,1-1,-2 1,1 1,0-1,-1 1,1 0,-1 0,1 1,-1-1,0 1,0 0,0 1,0 0,0 0,0 0,1 0,-1 1,0 0,0 0,0 1,1 0,-1 0,1 0,-1 0,1 1,0 0,0 0,0 0,0 1,1 0,0 0,-2 2,-3 1,1 0,0 0,0 1,1 0,0 0,0 1,1 0,0 0,1 0,0 1,0 0,1 0,0 0,1 0,0 1,1-1,0 1,1 0,0 0,1 0,0-1,0 1,1 0,1 0,0 0,0-7,1 1,0-1,0 0,1 0,-1 0,1-1,0 1,0-1,0 0,0 0,0 0,1-1,-1 1,1-1,0 0,0-1,0 1,0-1,0 0,0 0,0 0,0-1,0 0,0 0,1 0,-1 0,0-1,0 0,0 0,11-5,0-1,-1 0,0-1,0-1,-1-1,0 1,-1-2,3-3,20-14,105-79,-141 105,1 1,-1 0,1 0,0 0,0 0,-1 0,1 0,0 0,0 0,0 0,0 0,0 0,0 0,0 0,0 1,1-1,-1 1,0-1,0 1,1-1,-1 1,0 0,0-1,1 1,-1 0,0 0,1 0,-1 0,0 0,1 0,-1 0,0 1,1-1,-1 0,0 1,0-1,1 1,-1-1,0 1,0 0,0 0,0-1,0 1,0 0,0 0,0 0,0 0,0 0,0 0,-1 0,1 0,0 1,-1-1,1 1,44 294,-40-268,-1-1,-1 1,-2 0,0 0,-2-1,-1 1,-2 0,-5 22,6-40,-2 0,1 0,-1 0,-1-1,0 0,0 0,0 0,-1-1,-1 0,1 0,-2-1,1 0,0 0,-1-1,-1 0,1-1,-1 0,0 0,0-1,0 0,0-1,-1 0,1-1,-1 0,-8 0,17-2,-1 0,0 0,0 0,0-1,0 1,0-1,0 1,1-1,-1 0,0 0,0-1,1 1,-1 0,1-1,-1 0,1 1,0-1,0 0,0 0,0 0,0-1,0 1,0 0,1-1,-1 1,1-1,0 0,0 1,0-1,0 0,0 0,0 1,1-1,-1 0,1 0,0-2,0-3,0 1,0-1,1 0,0 0,1 1,0-1,0 1,0-1,1 1,0 0,0 0,1 0,2-2,11-12,1 0,1 1,0 1,2 1,0 1,1 1,1 0,0 2,1 1,1 1,15-6,-12 4,-3 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32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339 381,'-15'2,"0"0,0 1,0 1,0 0,1 1,-1 0,1 1,0 1,1 0,0 1,0 0,1 1,0 1,0 0,1 1,0 0,1 0,0 1,1 0,1 1,0 0,0 0,1 1,1 0,0 0,1 1,3-1,-1-1,2 1,0 0,1 0,0 0,1 0,0 0,2 0,-1-1,2 1,-1-1,2 1,-3-7,1 0,0-1,0 1,1-1,0 0,0 0,0 0,1 0,0-1,0 0,0 0,0 0,1 0,0-1,0 0,0-1,1 1,-1-1,1 0,0 0,0-1,0 0,4 0,7 1,-1-2,0 0,1-1,0-1,-1 0,0-1,1-1,-1-1,0-1,-1 0,1-1,-1-1,0 0,-1-1,1-1,-2 0,10-8,-10 9,0 0,-1-1,0 0,0-1,-1 0,0-1,-1-1,-1 0,1 0,-2-1,0 0,0-1,-2 0,1 0,-2-1,0 0,0 0,-2 0,0-1,-1 1,0-1,-1 0,-1-7,-3 15,0 1,-1 0,0-1,0 1,-1 1,0-1,0 0,-1 1,0 0,0 0,0 0,0 1,-1 0,0 0,0 0,-1 1,1 0,-1 0,0 0,0 1,0 0,-1 1,1 0,-1 0,1 0,-1 1,0 0,0 0,1 1,-1 0,0 1,0-1,-6 3,-22 1,4 0</inkml:trace>
  <inkml:trace contextRef="#ctx0" brushRef="#br0" timeOffset="393.972">0 748,'198'-138,"-194"136,0 0,0 0,1 0,-1 0,1 1,0 0,-1 0,1 0,0 1,-1-1,1 1,0 0,0 0,-1 1,1-1,0 1,0 0,-1 1,1-1,-1 1,0 0,1 0,-1 0,0 1,0-1,0 1,0 0,-1 0,1 0,-1 1,2 1,2 3,1 0,1 0,-1-1,1 0,0-1,1 0,0 0,0-1,0 0,0-1,1 0,0 0,-1-1,1-1,1 0,4 0,107-20,-103 12</inkml:trace>
  <inkml:trace contextRef="#ctx0" brushRef="#br0" timeOffset="860.141">564 42,'203'-38,"-201"37,0 1,-1-1,1 1,0 0,0-1,-1 1,1 0,0 0,0 0,0 0,-1 0,1 0,0 1,0-1,-1 1,1-1,0 1,-1 0,1-1,-1 1,1 0,-1 0,1 0,-1 0,1 0,-1 1,0-1,0 0,0 1,0-1,0 0,0 1,0 0,0-1,0 1,-1-1,1 1,0 0,-1 0,0-1,1 1,-1 0,0 0,0-1,0 1,0 0,0 0,-1-1,1 1,0 0,-1 0,-92 108,92-108,0-1,0 1,0-1,0 1,0-1,1 1,-1 0,1-1,-1 1,1 0,0-1,0 1,0 0,-1-1,2 1,-1 0,0 0,0-1,0 1,1 0,-1-1,1 1,-1 0,1-1,0 1,0-1,0 1,0-1,0 1,0-1,0 0,0 1,0-1,1 0,-1 0,0 0,1 0,-1 0,1 0,-1-1,1 1,0 0,-1-1,1 1,0-1,-1 1,1-1,84 15,62-18,-124 3</inkml:trace>
  <inkml:trace contextRef="#ctx0" brushRef="#br0" timeOffset="1111.375">1439 42,'-150'199,"-8"-8,-107 96,187-214,37-37,2 1,2 3,1 0,-10 20,30-35</inkml:trace>
  <inkml:trace contextRef="#ctx0" brushRef="#br0" timeOffset="1514.149">1185 663,'282'-87,"-262"80,74-7,-93 14,0 0,1 0,-1 1,0-1,0 0,0 0,0 1,0-1,0 0,0 1,0-1,0 1,-1 0,1-1,0 1,0 0,0-1,-1 1,1 0,0 0,0 0,-1-1,1 1,-1 0,1 0,-1 0,1 0,-1 0,0 0,0 0,1 0,-1 0,0 0,0 1,0-1,0 0,0 0,0 0,0 0,-1 0,1 0,0 0,0 0,-1 0,1 0,-1 0,1 0,-1 0,0 0,-33 45,-253 202,285-247,0 0,0 0,0 1,1-1,-1 0,0 1,1-1,-1 1,1 0,-1-1,1 1,0 0,0 0,0 0,0 0,0 0,0 0,1 0,-1 0,0 0,1 1,0-1,0 0,-1 0,1 0,1 1,-1-1,0 0,0 0,1 0,-1 0,1 1,0-1,0 0,0 0,0 0,0 0,0-1,0 1,0 0,1 0,-1-1,1 1,0-1,1 2,8 2,1 0,0-1,0-1,0 0,0 0,0-1,1-1,-1 0,1-1,-1 0,1-1,-1 0,1-1,-1 0,0-1,0-1,4-1,15-1,98-35,-111 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1:23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371,'1'40,"-3"0,-1 0,-2 0,-1 0,-12 35,-19 31,-5-1,-25 40,11-24,54-120,1 1,0-1,0 1,1 0,-1-1,0 1,1 0,-1-1,0 1,1 0,0 0,0-1,-1 1,1 0,0 0,0 0,0 0,1-1,-1 1,0 0,1 0,-1-1,1 1,0 0,-1 0,1-1,0 1,0-1,0 1,0-1,0 1,1-1,-1 0,0 1,1-1,-1 0,1 0,-1 0,1 0,-1 0,1-1,0 1,-1 0,1-1,0 1,0-1,-1 0,1 1,0-1,0 0,0 0,0 0,129-15,-32-2,-21 18,-56 1,-1-1,1-1,0-2,-1 0,1-1,13-4,-17 1</inkml:trace>
  <inkml:trace contextRef="#ctx0" brushRef="#br0" timeOffset="803.231">1849 483,'-1'-3,"0"1,1 0,-1-1,1 1,-1 0,1-1,0 1,0 0,0-1,0 1,0-1,1 1,-1 0,1-1,-1 1,1 0,0-1,0 1,0 0,0 0,0 0,1 0,-1 0,1 0,-1 0,1 1,0-1,0 0,-1 1,1-1,0 1,0 0,2-1,74-39,-75 40,13-5,0 0,0 1,0 1,1 0,0 1,-1 1,1 1,0 0,0 1,0 1,-1 1,1 0,0 1,11 4,-24-6,0 0,0 1,0 0,0-1,0 2,0-1,-1 0,1 1,-1-1,1 1,-1 0,0 0,0 1,-1-1,1 0,-1 1,1 0,-1 0,0-1,0 1,-1 1,1-1,-1 0,0 0,0 0,-1 1,1-1,-1 0,0 1,0-1,0 0,0 1,-1-1,0 0,0 0,0 1,0-1,-1 0,0 1,-153 174,153-177,0 0,1 0,0 1,-1-1,1 0,0 0,0 1,0-1,0 1,1-1,-1 0,1 1,-1 0,1-1,0 1,0-1,0 1,0-1,1 1,-1-1,1 1,-1-1,1 1,0-1,0 0,0 1,0-1,1 0,-1 0,1 0,-1 0,1 0,0 1,77 56,-39-34,-34-21,0 0,0 0,-1 1,0-1,1 1,-2 1,1-1,0 0,-1 1,0 0,-1 0,1 1,-1-1,0 1,-1-1,1 1,-1 0,-1 0,1 0,-1 0,-1 0,1 0,-1 0,0 0,-1 1,0-1,0 0,0 0,-1 0,0 0,0-1,-1 1,0-1,0 1,0-1,-1 0,-1 1,-7 3,-1-1,0 0,-1 0,1-2,-2 0,1 0,-1-2,0 1,0-2,0 0,-1-1,0-1,1 0,-8-1,-147 2,168-3,1 0,-1 0,0 0,0 0,1 0,-1-1,0 1,1 0,-1-1,0 0,1 1,-1-1,0 0,1 0,0 0,-1 0,1 0,-1 0,1 0,0 0,0-1,0 1,-1 0,1-1,1 1,-1-1,0 0,0 1,0-1,1 1,-1-1,1 0,0 1,-1-1,1 0,0 0,0 1,0-1,0 0,0 0,0 1,1-1,-1 0,1 0,-1 1,1-1,-1 0,1 1,0-1,0 1,0-1,0 1,0-1,0 1,1-1,9-15</inkml:trace>
  <inkml:trace contextRef="#ctx0" brushRef="#br0" timeOffset="1463.942">2667 371,'-1'-2,"0"0,0 0,0 0,1 0,-1 0,1 0,-1 0,1 0,0 0,-1 0,1 0,0 0,0 0,1 0,-1 0,0 0,1 0,-1 0,1 0,-1 0,1 0,0 1,0-1,0 0,0 0,0 1,1-1,-1 0,0 1,1-1,-1 1,1 0,-1-1,1 1,0 0,0 0,-1 0,1 0,0 1,0-1,82-19,53 33,-133-13,-1 1,1 1,-1-1,1 1,-1-1,0 1,0 0,1 0,-1 0,-1 0,1 1,0-1,-1 1,1 0,-1 0,0 0,0 0,0 0,0 0,0 1,-1-1,1 0,-1 1,0 0,0-1,-1 1,1-1,-1 1,1 0,-1 0,0-1,-1 1,1 0,-1-1,1 1,-5 11,-1 0,0 0,-1-1,0 0,-1 0,0-1,-2 0,1 0,-2-1,1-1,-2 1,1-2,-1 0,-1 0,-2 0,-27 27,41-37,0 0,0 1,1-1,-1 0,0 1,0-1,0 1,0 0,1-1,-1 1,0 0,0-1,1 1,-1 0,0 0,1-1,-1 1,1 0,-1 0,1 0,0 0,-1 0,1 0,0 0,0 0,-1 0,1 0,0 0,0 0,0 0,0 0,0 0,1 0,-1 0,0 0,0 0,1-1,-1 1,0 0,1 0,-1 0,1 0,-1 0,1 0,0-1,-1 1,1 0,0-1,-1 1,1 0,0-1,0 1,0-1,-1 1,1-1,0 1,1-1,90 18,-90-18,146 52,-144-49,1-1,-1 1,0 0,1 1,-2-1,1 1,0 0,-1 0,1 0,-1 0,0 1,-1-1,1 1,-1-1,0 1,0 0,0 0,-1 0,1 0,-1 1,-1-1,1 0,-1 0,0 1,0-1,0 0,-1 0,0 2,-3 7,-2-1,0 1,0-1,-1 0,-1 0,0-1,-1 0,0 0,-1-1,0 0,0-1,-2 0,1-1,-1 0,0-1,-1 0,0-1,0-1,-3 1,-13 6,0-1,0-1,-1-2,-1-1,0-1,0-2,-15 1,21-5</inkml:trace>
  <inkml:trace contextRef="#ctx0" brushRef="#br0" timeOffset="4584.013">607 60,'-33'117,"-30"142,-10-2,-13-2,-114 191,94-225,66-145,40-75,-1-1,1 1,-1-1,1 1,-1-1,1 1,-1-1,1 1,0 0,0-1,-1 1,1 0,0-1,0 1,-1 0,1-1,0 1,0 0,0 0,0-1,0 1,0 0,0-1,1 1,-1 0,0-1,0 1,0 0,1-1,-1 1,0 0,1-1,-1 1,0-1,1 1,-1-1,1 1,-1-1,1 1,-1-1,1 1,-1-1,1 1,0-1,-1 0,1 1,0-1,-1 0,1 0,0 0,-1 1,1-1,0 0,-1 0,1 0,0 0,-1 0,1 0,0 0,0 0,-1-1,45-11,0-6,0 1,1 2,0 2,1 2,1 2,-1 2,24 1,315-4,146-7,-254 15,274-25,-40 28,-223-31,-242 30,91-10,12-9,-145 17,0 0,0-1,0 1,-1-1,1 0,-1-1,0 1,0-1,0 0,0 0,-1 0,0 0,0-1,0 1,0-1,-1 0,1 0,-1 0,0 0,-1 0,1-1,-1 1,0 0,-1-1,1 1,-1 0,0-1,-1-4,2 2,94-420,-53 266,37-156,-35 150,44-53,-87 220,0-1,-1 1,1-1,-1 0,1 1,-1-1,1 1,-1-1,0 0,0 1,0-1,0 0,0 1,-1-1,1 0,0 1,-1-1,1 0,-1 1,1-1,-1 1,0-1,0 1,0-1,0 1,0 0,0-1,0 1,0 0,0 0,-1 0,1 0,0 0,-1 0,1 0,-1 0,1 1,-1-1,1 0,-1 1,0 0,1-1,-78-5,67 6,-227 20,-37 3,136-10,0-6,-93-9,69 0,-988 2,927 29,73-47,140 17,0-1,-1 1,1 1,0 0,-1 1,1 0,0 1,0 0,0 1,0 1,0 0,1 0,-8 5,-1-2,1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42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1 215,'419'-1,"-129"-27,-218 29,-88 10,-2-5</inkml:trace>
  <inkml:trace contextRef="#ctx0" brushRef="#br0" timeOffset="263.95">141 470,'34'0,"25"0,13-5,-2-1,-3 0,-8 1,-9 1,-4 2,-4 1,-6 0,-3 1,-2 0,-3 1,0-1,-1 0,-4 0</inkml:trace>
  <inkml:trace contextRef="#ctx0" brushRef="#br0" timeOffset="785.874">508 18,'0'-1,"0"1,0-1,0 0,0 1,0-1,0 1,0-1,0 0,0 1,0-1,0 1,0-1,1 0,-1 1,0-1,0 1,1-1,-1 1,0-1,1 1,-1-1,1 1,-1-1,0 1,1-1,-1 1,1 0,-1-1,1 1,-1 0,1-1,0 1,-1 0,1 0,-1 0,1-1,0 1,-1 0,1 0,-1 0,1 0,0 0,-1 0,1 0,-1 0,1 1,0-1,-1 0,1 0,-1 0,1 1,-1-1,1 0,0 0,-1 1,1-1,-1 0,1 1,-1-1,37 26,-33-23,66 59,79 53,-111-92,1-3,0-1,2-2,28 8,20 13,-88-36,-1 1,0-1,0 1,0-1,0 1,-1-1,1 1,0-1,-1 0,0 1,0-1,1 0,-1 1,-1-1,1 0,0 0,0 0,-1 0,1 0,-1 0,0-1,0 1,1 0,-1-1,0 1,0-1,-1 0,1 0,0 1,0-1,0-1,-1 1,-1 0,-3 4,-87 55,-1-5,-49 18,11-6,70-25,50-28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49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311 235,'1'50,"-13"115,-6-51,18-113,0-1,0 1,1-1,-1 1,0-1,0 0,0 1,0-1,1 1,-1-1,0 1,0-1,1 1,-1-1,0 0,1 1,-1-1,0 0,1 1,-1-1,1 0,-1 1,0-1,1 0,-1 0,1 0,-1 1,1-1,-1 0,1 0,-1 0,1 0,-1 0,1 0,-1 0,1 0,-1 0,1 0,-1 0,1 0,-1 0,1-1,-1 1,1 0,-1 0,1 0,-1-1,0 1,1 0,-1-1,1 1,-1 0,0-1,1 1,-1 0,0-1,12-6</inkml:trace>
  <inkml:trace contextRef="#ctx0" brushRef="#br0" timeOffset="298.184">0 715,'39'0,"31"-5,9-1,-4-5,-10 0,-12 1,-9 3,-8 2,-5 3,-3 1,-7 0</inkml:trace>
  <inkml:trace contextRef="#ctx0" brushRef="#br0" timeOffset="792.53">57 913,'26'-10,"0"1,1 2,0 1,1 1,-1 1,1 1,7 2,-33 0,-1 1,1-1,-1 1,1 0,-1 0,1-1,0 1,-1 0,1 1,-1-1,1 0,-1 0,1 1,-1-1,1 1,-1-1,1 1,-1 0,0-1,1 1,-1 0,0 0,0 0,1 0,-1 0,0 0,0 0,0 1,0-1,-1 0,1 0,0 1,0-1,-1 1,1-1,-1 1,1-1,-1 1,0-1,1 1,-1-1,0 1,0-1,0 1,0-1,0 1,-1-1,1 1,0 0,-1-1,1 0,-1 1,0-1,1 1,-1-1,0 0,0 1,0-1,0 0,0 0,0 0,0 0,-1 1,-159 128,160-129,-1-1,1 1,-1 0,1 0,0 0,-1 0,1 0,0 0,0 1,0-1,0 0,0 1,0-1,0 1,0-1,0 1,1-1,-1 1,0-1,1 1,0 0,-1-1,1 1,0 0,0-1,0 1,0 0,0-1,0 1,0 0,1-1,-1 1,1 0,-1-1,1 1,0-1,-1 1,1-1,0 1,0-1,0 1,0-1,0 0,0 0,1 1,-1-1,0 0,1 0,-1 0,1 0,-1-1,1 1,-1 0,1-1,-1 1,1-1,0 1,-1-1,1 0,9 2,0-1,-1-1,1 0,0 0,0-1,0 0,-1-1,1-1,-1 1,1-2,-1 1,0-1,0-1,4-2,5-3</inkml:trace>
  <inkml:trace contextRef="#ctx0" brushRef="#br0" timeOffset="1117.041">904 461,'-5'34,"-1"25,-1 7,7-2,3-8,1-8,0-7,-1-7,-1-4,0-2,-2-5</inkml:trace>
  <inkml:trace contextRef="#ctx0" brushRef="#br0" timeOffset="1446.802">594 433,'52'-5,"23"-1,8 0,-5 1,-7 1,-10 2,-11 1,-5 1,-4 0,-5 0,-3 0,-4 0,0 1,-7 3,-11 3,-7-1</inkml:trace>
  <inkml:trace contextRef="#ctx0" brushRef="#br0" timeOffset="1707.662">594 940,'43'0,"38"-4,15-7,-4-2,-13 2,-15 3,-13 3,-11 1,-8 3,-4 0,-2 2,0-1,-6 1</inkml:trace>
  <inkml:trace contextRef="#ctx0" brushRef="#br0" timeOffset="1997.905">1439 743,'-4'38,"-7"18,3 4,3-3,3-7,2-7,0-6,0-9</inkml:trace>
  <inkml:trace contextRef="#ctx0" brushRef="#br0" timeOffset="2511.661">1355 772,'49'-10,"0"2,0 3,48 0,-95 5,0-1,-1 1,1-1,0 1,0-1,0 1,-1 0,1 0,0 0,0 0,-1 0,1 1,0-1,0 0,-1 1,1 0,0-1,-1 1,1 0,0 0,-1-1,1 1,-1 1,1-1,-1 0,0 0,0 0,1 1,-1-1,0 1,0-1,0 1,0-1,-1 1,1-1,0 1,-1 0,1-1,-1 1,1 0,-1 0,0-1,0 1,0 0,0 0,0 0,0-1,0 1,-1 0,1 0,-1-1,1 1,-1 0,1-1,-2 2,-102 113,103-114,0-1,1 1,-1-1,0 1,1 0,-1 0,1-1,0 1,-1 0,1 0,0-1,0 1,0 0,0 0,0 0,1-1,-1 1,1 0,-1 0,1-1,-1 1,1 0,0-1,0 1,0-1,0 1,0-1,0 1,0-1,0 0,1 0,-1 1,0-1,1 0,-1 0,1 0,0 0,70 26,-46-19,-24-8,0 0,1 0,-1 1,0-1,0 1,1 0,-1 0,0-1,0 2,0-1,0 0,0 0,0 1,0-1,0 1,-1-1,1 1,-1 0,1-1,-1 1,1 0,-1 0,0 0,0 0,0 1,0-1,-1 0,1 0,0 1,-1-1,1 0,-1 1,0-1,0 0,0 1,0-1,0 0,-1 1,1-1,-1 0,1 0,-1 1,0-1,0 0,0 0,0 0,0 0,-1 0,1 0,-1 0,1 0,-1-1,1 1,-2 0,-8 4,0 0,0-1,-1-1,0 0,0 0,0-1,0-1,-1 0,-6 0,-23 6,-16 1,33-6</inkml:trace>
  <inkml:trace contextRef="#ctx0" brushRef="#br0" timeOffset="3999.852">1863 856,'30'-7,"0"-1,-1-2,0-1,-1-1,0-1,-1-2,0-1,-1 0,22-21,-23 15,3-1,-1-1,-1-1,-2-2,0 0,-2-2,9-16,-29 44,-1 0,0-1,1 1,-1 0,0 0,0-1,0 1,0-1,0 1,0-1,0 0,-1 1,1-1,-1 0,1 1,-1-1,1 0,-1 1,0-1,0 0,0 0,0 0,0 1,0-1,-1 0,1 0,0 1,-1-1,1 0,-1 1,0-1,0 0,0 1,0-1,0 1,0-1,0 1,0 0,0 0,-1-1,1 1,0 0,-1 0,0 0,-3 3,-1 0,0 0,0 1,1 0,-1 0,1 0,0 1,0-1,0 1,0 1,1-1,0 1,0-1,0 1,0 1,0-2,-9 11,1-1,0 1,1 1,1 0,0 1,2 0,-1 0,2 1,-3 13,9-27,0-1,1 1,-1-1,1 1,0-1,0 1,0-1,1 1,-1-1,1 1,0-1,0 1,0-1,1 0,-1 1,1-1,-1 0,1 0,0 0,0 0,1 0,-1-1,1 1,-1-1,1 0,0 1,0-1,0 0,0 0,0-1,0 1,0-1,1 0,-1 0,0 0,2 0,129 16,-104-20,0-1,-1-1,1-2,-1-1,0-1,-1-2,0-1,-1-1,-1-1,0-1,11-9,-31 21,0-1,0 0,0 0,-1 0,1 0,-1-1,0 0,0 0,-1-1,1 1,-1-1,-1 0,1 0,-1 0,0-1,0 1,1-6,-4 11,0 1,1-1,-1 1,0-1,0 1,0-1,0 1,0-1,0 1,0-1,0 1,0-1,0 1,0-1,0 1,0-1,0 1,-1-1,1 1,0-1,0 1,0-1,-1 1,1-1,0 1,-1 0,1-1,0 1,-1 0,1-1,-1 1,1 0,0-1,-1 1,1 0,-1 0,1-1,-1 1,1 0,-1 0,1 0,-1 0,1 0,-1 0,1 0,-1 0,1 0,-1 0,1 0,-1 0,1 0,-1 0,1 0,-1 0,1 1,-1-1,1 0,-1 0,1 1,-1-1,1 0,0 1,-1-1,1 1,-30 20,26-17,-1-1,1 1,1 0,-1 0,0 1,1-1,0 1,0 0,0 0,1 0,-1 0,1 0,1 0,-1 1,1-1,0 1,0-1,0 1,1 0,0-1,0 1,0-1,1 1,-1 0,1-1,1 0,-1 1,1-1,0 0,0 1,1-1,0 0,0-1,0 1,1 1,1-3,0 0,1 0,-1-1,1 1,0-1,0 0,-1-1,1 0,0 0,1 0,-1 0,0-1,0 0,0 0,0-1,0 0,0 0,0 0,0-1,5-2,113-57,-108 52,0 0,-1-2,-1 0,0 0,0-1,-1-1,-1-1,0 0,-1 0,5-9,-17 24,0 0,0 0,0-1,0 1,0-1,-1 1,1 0,0-1,0 0,-1 1,1-1,0 0,-1 0,1 0,0 0,-1 0,1 0,0 0,-1 0,1 0,0-1,-1 1,1 0,0-1,0 1,-1-1,1 0,0 1,0-1,0 0,0 0,0 0,0 0,0 0,0 0,0 0,0 0,1 0,-1 0,0 0,1 0,-1-1,1 1,-1 0,1 0,-1-1,1 1,0 0,0-1,0 1,0 0,0-1,0 1,0 0,0-1,0 1,1 0,-1-1,1 1,-1 0,1 0,-1-1,1 1,0 0,-1 0,1 0,0 0,0-1,-7 9,0-1,1 1,-1 0,1 0,1 1,-1 0,1 0,1 0,-1 0,1 0,1 1,0 0,0-1,0 1,1 0,1 0,-1 0,1 0,1-1,1 7,1-8,0 1,1 0,-1-1,2 0,-1 0,1 0,0-1,1 1,0-1,0 0,0-1,0 0,1 0,0 0,0-1,1 1,-1-2,1 1,-1-1,1-1,0 1,5 0,-8-1,-1-1,1 1,0-1,0 0,-1 0,1 0,0-1,0 1,0-1,0-1,0 1,0-1,-1 0,1 0,0 0,0 0,-1-1,1 0,-1 0,1 0,-1-1,2-1,9-5</inkml:trace>
  <inkml:trace contextRef="#ctx0" brushRef="#br0" timeOffset="4393.846">3358 151,'246'5,"-244"-6,-1 1,1 0,-1-1,1 1,-1 0,1 0,-1 0,1 0,-1 0,1 0,-1 0,1 1,-1-1,0 1,1-1,-1 1,1-1,-1 1,0 0,0-1,1 1,-1 0,0 0,0 0,0 0,0 0,0 0,0 0,0 1,0-1,-1 0,1 1,0-1,-1 0,1 1,-1-1,1 0,-1 1,0-1,1 1,-1-1,0 1,0-1,0 1,0-1,0 1,-1-1,1 1,0-1,-1 1,1-1,-1 0,1 1,-1-1,0 0,0 1,1-1,-2 1,-87 102,88-103,0 0,0 0,0 0,0 0,0 0,0 1,0-1,0 0,1 1,-1-1,0 0,1 1,-1-1,1 1,0-1,-1 1,1-1,0 1,0-1,0 1,0 0,0-1,0 1,0-1,1 1,-1-1,1 1,-1-1,1 0,-1 1,1-1,0 1,0-1,-1 0,1 0,0 1,0-1,1 0,-1 0,0 0,0 0,0 0,1 0,-1-1,0 1,1 0,-1-1,1 1,-1-1,0 1,1-1,-1 0,1 1,0-1,-1 0,1 0,-1 0,1 0,0-1,140 3,-116-3</inkml:trace>
  <inkml:trace contextRef="#ctx0" brushRef="#br0" timeOffset="4733.646">3980 602,'29'5,"33"1,11 0,-2-1,-8-2,-11-1,-8-5,-13-3</inkml:trace>
  <inkml:trace contextRef="#ctx0" brushRef="#br0" timeOffset="5278.759">4205 348,'-14'39,"-5"31,1 9,3-5,5-9,3-11,4-16</inkml:trace>
  <inkml:trace contextRef="#ctx0" brushRef="#br0" timeOffset="6517.242">4685 828,'0'0,"-1"1,0-1,0 0,1 0,-1 0,0 0,0 0,1 0,-1 0,0 0,1-1,-1 1,0 0,0 0,1-1,-1 1,0 0,1-1,-1 1,1 0,-1-1,0 1,1-1,-1 1,1-1,-1 0,1 1,0-1,-1 1,1-1,-1 0,1 1,0-1,0 0,-1 1,1-1,0 0,0 0,0 1,0-1,0 0,0 0,0 1,0-1,0 0,0 1,0-1,0 0,1 0,-1 1,0-1,1 0,-1 1,0-1,1 0,-1 1,1-1,-1 1,1-1,-1 1,1-1,-1 1,1-1,-1 1,1-1,8-21,1 0,2 0,0 1,1 0,1 1,0 1,2 0,16-14,-23 22,1 1,0-1,1 2,0 0,0 0,1 1,0 0,1 1,0 1,9-4,-20 9,0 0,-1 1,1-1,-1 1,1 0,0-1,-1 1,1 0,0 0,0 0,-1 0,1 0,0 0,-1 1,1-1,0 0,-1 1,1-1,-1 1,1 0,-1 0,1-1,-1 1,1 0,-1 0,0 0,1 0,-1 1,0-1,0 0,0 1,0-1,0 0,0 1,0-1,-1 1,1-1,0 2,7 74,-4-28,-3-47,-1 0,0 0,1-1,0 1,-1-1,1 1,0 0,0-1,0 1,0-1,0 0,0 1,0-1,0 0,0 0,1 0,-1 1,1-1,-1-1,1 1,-1 0,1 0,-1 0,1-1,0 1,-1-1,1 0,0 1,-1-1,1 0,0 0,0 0,-1 0,1 0,0 0,0-1,-1 1,1 0,0-1,1 0,65-37,-60 32,32-22,-19 12,1 1,0 1,1 0,0 2,1 1,0 1,3 0,-25 9,0 1,-1-1,1 1,-1-1,1 1,0-1,-1 1,1 0,0 0,0 0,-1 0,1 0,0 0,-1 1,1-1,0 1,-1-1,1 1,-1-1,1 1,0 0,-1 0,0 0,1 0,-1 0,0 0,1 0,-1 0,0 0,0 1,0-1,0 0,0 1,0-1,0 1,-1-1,1 1,0 0,-1-1,1 1,-1 0,0-1,0 1,-6 75,-26 13,29-73,3-4</inkml:trace>
  <inkml:trace contextRef="#ctx0" brushRef="#br0" timeOffset="7076.33">5899 461,'-27'13,"0"1,1 0,0 2,2 1,0 2,1 0,-11 12,-5 25,38-54,1-1,-1 0,0 0,1 1,-1-1,1 0,-1 1,1-1,0 1,0-1,-1 0,1 1,0-1,0 1,0-1,1 1,-1-1,0 0,1 1,-1-1,0 0,1 1,0-1,-1 0,1 1,0-1,-1 0,1 0,0 0,0 0,0 0,0 0,0 0,0 0,1 0,-1 0,0 0,0-1,1 1,-1-1,0 1,1-1,-1 1,1-1,8 0,-1-1,1 0,-1 0,1-1,-1 0,0-1,1 0,-1 0,-1-1,1 0,0-1,-1 0,0 0,0-1,-1 0,1 0,-1-1,-1 0,6-7,-8 11,216-177,-218 178,0 0,0 0,0 0,0 0,0 0,0 1,1-1,-1 1,0-1,1 1,-1 0,1 0,0 0,-1 0,1 1,0-1,-1 1,1 0,0-1,0 1,-1 0,1 1,0-1,0 0,-1 1,1 0,0-1,-1 1,1 0,-1 0,1 1,-1-1,1 0,-1 1,0-1,0 1,0 0,0 0,0 0,0 0,0 0,0 0,-1 1,1-1,-1 1,0-1,0 1,0 0,1 12,-1 1,-1-1,-1 0,0 0,-1 1,0-1,-2 0,-1 4,-1 10,-59 304,53-284,-2-1,-2-1,-3 0,-1-2,-6 7,18-36,-2-1,0 0,-1-1,0 0,-2-1,1 0,-1-1,-1 0,0-1,-4 1,18-11,-1-1,0 1,0 0,0-1,0 1,0-1,0 1,0-1,0 1,0-1,0 0,0 1,0-1,0 0,0 0,0 0,0 0,-1 0,1 0,0 0,0 0,0-1,0 1,0 0,0-1,0 1,0-1,0 1,0-1,0 1,0-1,1 1,-1-1,0 0,0 0,0 1,1-1,-1 0,0 0,1 0,-1 0,1 0,-1 0,1 0,-1 0,1 0,0 0,0 0,-1 0,1 0,0 0,0 0,0 0,0-1,2-62,5 37,2 1,1 0,2 1,0 0,1 1,2 1,3-5,34-60,-37 61,-1 3</inkml:trace>
  <inkml:trace contextRef="#ctx0" brushRef="#br0" timeOffset="7496.834">6491 348,'-11'23,"2"1,0-1,2 2,0-1,2 1,0 0,2 0,1 0,1 0,1 8,0-27,1-1,0 1,0-1,0 0,0 1,1-1,0 0,0 0,0 0,1 0,0 0,0-1,0 1,0-1,1 0,0 0,0 0,0 0,0-1,0 1,1-1,-1 0,1 0,0-1,0 0,0 0,0 0,1 0,-1-1,0 0,1 0,-1 0,1-1,-1 1,1-1,-1-1,1 1,-1-1,1 0,-1 0,0-1,3 0,12-7,-1-1,0 0,0-1,-2-1,1-1,-1-1,9-9,-7 7,-11 10,1 0,-1 0,0 0,-1-1,1 0,-1-1,-1 0,1 0,-1 0,-1-1,0 1,0-1,-1-1,0 1,0-1,-1 1,0-1,-1 0,0 0,-1 0,0-1,0 1,-1 0,0 0,-1-1,0 1,-1 0,-2 4,0 1,0 0,-1 0,0 0,0 1,0 0,0 0,0 0,-1 0,0 1,0 0,0 0,0 0,0 1,0 0,-1 0,1 1,-1 0,0 0,1 0,-1 1,1 0,-1 1,0-1,1 1,-1 0,-5 2,-2-2,-17 0</inkml:trace>
  <inkml:trace contextRef="#ctx0" brushRef="#br0" timeOffset="7782.919">6350 602,'39'-19,"26"-11,3-6,-6 4,-8 7,-9 8,-12 11,-11 12,-5 5,-6 5,1 5,3-1,3-4,4-5,3-4,2-4,1-6,-4-3</inkml:trace>
  <inkml:trace contextRef="#ctx0" brushRef="#br0" timeOffset="8177.613">6943 9,'14'-3,"0"1,0 0,0 1,0 0,0 2,0-1,0 2,0 0,0 0,0 1,0 1,9 4,-22-7,1 0,0 0,-1 0,1 1,-1-1,0 0,1 1,-1-1,0 1,0-1,0 1,0 0,0-1,0 1,-1 0,1 0,0 0,-1-1,1 1,-1 0,0 0,0 0,0 0,0 0,0 0,0 0,0 0,-1 0,1 0,0-1,-1 1,0 0,0 0,1 0,-1-1,0 1,0 0,0-1,-1 1,1-1,0 1,-1-1,1 0,0 0,-1 1,0-1,1 0,-1 0,0 0,1-1,-1 1,-27 48,31-46,0-1,0 1,0-1,1 1,-1-1,1 0,0 0,-1 0,1 0,0 0,0-1,0 1,1-1,-1 0,0 0,0 0,1 0,-1-1,0 1,1-1,-1 0,1 0,-1 0,1-1,-1 1,0-1,2 0,2 1,51-1,-31 1</inkml:trace>
  <inkml:trace contextRef="#ctx0" brushRef="#br0" timeOffset="8430.963">7564 66,'-29'33,"-38"41,-17 16,-5 3,9-9,8-10,7-12,10-8,8-7,9-8,5-5,4-4,7-2,7-1,6-5</inkml:trace>
  <inkml:trace contextRef="#ctx0" brushRef="#br0" timeOffset="8784.699">7141 743,'302'-98,"-232"99,-69 0,0 1,-1 0,1-1,-1 1,1 0,-1-1,0 1,0 0,0 0,0 0,0-1,0 1,0 0,0 0,-1-1,1 1,-1 0,1 0,-1-1,0 1,1-1,-1 1,0 0,0-1,0 0,0 1,-1-1,1 0,0 1,0-1,-1 0,1 0,-1 0,1 0,-1 0,0 0,-205 160,206-160,0 0,0 0,0 0,-1 0,1 0,0 0,0 1,1-1,-1 0,0 1,0-1,1 1,-1-1,1 1,-1-1,1 1,-1-1,1 1,0 0,0-1,0 1,0-1,0 1,0-1,0 1,1 0,-1-1,1 1,-1-1,1 1,-1-1,1 1,0-1,0 0,0 1,-1-1,1 0,1 0,-1 0,0 1,0-1,0 0,1 0,-1-1,0 1,1 0,-1 0,0-1,1 1,-1-1,1 1,0-1,-1 1,1-1,-1 0,2 0,10 1,1 0,0-2,0 1,-1-2,1 0,0 0,-1-2,0 1,0-2,0 1,7-5,-17 8,67-30,-51 25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58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75,'29'-10,"28"-3,10 1,-2 2,-7 3,-9 3,-8 2,-6 1,-4 1,-3 0,-5-4,-3-2,-4 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5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52,'39'0,"31"-5,14-1,-3-1,-10 2,-8-3,-10 0,-8 1,-13 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00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57,'-20'1,"1"1,-1 1,1 1,0 0,0 2,0 0,1 1,0 1,0 1,1 1,0 0,1 1,0 0,0 2,1 0,0 1,9-4,-1 0,1 0,1 1,-1 0,2 0,0 1,0-1,1 1,0 0,1-1,1 1,0 0,0 0,1 1,1-1,0 0,1 0,0-1,2 8,-2-11,-1-1,1-1,1 1,-1 0,1 0,0-1,1 0,-1 1,1-1,1-1,-1 1,1 0,0-1,0 0,1 0,-1-1,1 0,0 0,0 0,0 0,1-1,-1 0,1-1,0 1,0-1,0-1,0 1,0-1,0 0,0-1,1 0,1 0,17-4</inkml:trace>
  <inkml:trace contextRef="#ctx0" brushRef="#br0" timeOffset="282.421">749 141,'-21'20,"1"1,1 0,0 2,2 0,1 1,1 1,1 0,1 1,-5 16,17-40,0 0,0 0,1 0,-1 0,1 0,-1 0,1 0,0 1,0-1,-1 0,2 0,-1 0,0 0,0 0,1 0,-1 0,1 0,-1 0,1 0,0 0,0 0,0 0,0 0,0 0,1-1,-1 1,0 0,1-1,-1 1,1-1,0 0,-1 1,1-1,0 0,0 0,0 0,0 0,0-1,0 1,0 0,0-1,0 1,0-1,0 0,0 0,0 0,0 0,1 0,7 1,1-1,0 0,0 0,0-1,0 0,0-1,-1-1,1 0,-1 0,0-1,0 0,0-1,0 0,-1 0,0-1,0 0,0-1,-1 0,0 0,0-1,-1 0,5-6,-8 10,0-1,-1 0,1 0,-1 0,0 0,0 0,0-1,-1 1,0-1,0 0,-1 0,1 0,-1 1,0-1,-1 0,0 0,0 0,0 0,0-1,-1 2,0-1,0 0,-1 0,0 0,0 0,0 1,-1-1,1 1,-1 0,-1 0,1 0,-1 0,-2-2,-66-36,48 33</inkml:trace>
  <inkml:trace contextRef="#ctx0" brushRef="#br0" timeOffset="747.791">918 537,'30'-42,"2"3,2 0,1 2,24-18,-58 54,-1 0,1-1,0 1,-1-1,1 1,0 0,0-1,0 1,0 0,0 0,0 0,1-1,-1 1,0 0,1 0,-1 1,0-1,1 0,-1 0,1 1,-1-1,1 1,-1-1,1 1,0 0,-1 0,1-1,0 1,-1 0,1 1,-1-1,1 0,0 0,-1 1,1-1,-1 1,1-1,-1 1,1-1,-1 1,1 0,-1 0,0 0,1 0,-1 0,0 0,1 1,8 38,-10-36,0 1,1-1,-1 0,1 1,0-1,0 0,1 1,-1-1,1 0,0 0,0 0,0 0,1 0,-1-1,1 1,0-1,0 0,0 1,0-1,1-1,-1 1,1 0,0-1,-1 0,1 0,0 0,1 0,-1-1,2 1,1-1,0 0,1 0,-1-1,0 0,0 0,1-1,-1 0,0 0,0-1,0 0,0 0,0-1,0 1,0-1,-1-1,0 0,0 0,0 0,0 0,0-1,-1 0,0 0,0-1,0 1,-1-1,0 0,0 0,0-1,-1 1,0-1,0 1,0-1,-1 0,0 0,-1-1,1-1,0-13</inkml:trace>
  <inkml:trace contextRef="#ctx0" brushRef="#br0" timeOffset="1168.886">1850 0,'-17'8,"2"2,-1-1,1 2,1 0,0 0,0 2,1 0,-10 13,21-25,0 1,1-1,-1 1,1-1,-1 1,1 0,0-1,-1 1,1 0,0 0,0 0,0 0,1 0,-1 0,0 0,1 0,0 0,-1 1,1-1,0 0,0 0,0 0,0 1,0-1,1 0,-1 0,1 0,-1 0,1 0,0 0,0 0,0 0,0 0,0 0,0 0,1 0,-1-1,0 1,1-1,0 1,1 1,57 10,-56-14,0 1,0 0,0 0,0 0,0 0,0 0,-1 1,1-1,0 1,0 0,0 0,-1 1,1-1,0 1,-1 0,1 0,-1 0,0 0,0 1,0-1,0 1,0 0,0 0,-1 0,1 0,-1 0,0 1,0-1,0 0,-1 1,1 0,-1-1,0 1,0 0,0 0,0 0,-4 8,-1 0,-1 0,1 0,-2-1,0 0,0 0,-1-1,0 0,0 0,-1 0,-1-1,0 0,0-1,-1 0,0 0,0-1,0 0,-1-1,0 0,-1-1,1 0,-1-1,-2 0,-10 5,2-3</inkml:trace>
  <inkml:trace contextRef="#ctx0" brushRef="#br0" timeOffset="1414.651">2273 85,'-14'39,"-5"21,1 6,3-3,5-8,3-9,4-11</inkml:trace>
  <inkml:trace contextRef="#ctx0" brushRef="#br0" timeOffset="1595.707">1963 283,'38'-15,"28"-4,6 1,-3 3,-9 4,-10 5,-9 2,-11 8,-6 2,-7 1</inkml:trace>
  <inkml:trace contextRef="#ctx0" brushRef="#br0" timeOffset="1848.582">2499 424,'5'14,"1"5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0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86 198,'226'-11,"-160"1,0 3,0 3,1 2,31 6,19-2,-93-2</inkml:trace>
  <inkml:trace contextRef="#ctx0" brushRef="#br0" timeOffset="274.82">1 509,'43'-10,"39"-7,14-2,-4 3,-12 5,-11 3,-13 3,-10 3,-8 2,-7 0,-3 1,-1 0,-1-1,-5 1</inkml:trace>
  <inkml:trace contextRef="#ctx0" brushRef="#br0" timeOffset="736.758">340 1,'353'124,"-88"-23,-261-99,-1-1,1 1,-1-1,0 1,0 0,0 0,0 1,0-1,0 0,-1 1,1 0,-1 0,0-1,0 1,0 1,0-1,0 0,-1 0,1 1,-1-1,0 1,0-1,0 1,0 0,-1-1,0 1,1 0,-1-1,-1 1,1 0,0-1,-1 1,0-1,0 1,0 0,0-1,-6 10,0 0,-1-1,0-1,-1 1,0-1,-1-1,0 1,0-2,-1 0,-1 0,1-1,-1 0,-1-1,0 0,-7 2,-10 9,-245 127,251-131,6 0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396 452,'-7'-2,"0"0,0 0,-1 1,1 1,-1-1,1 1,-1 0,1 1,-1 0,1 0,-1 0,1 1,0 0,0 1,0 0,-1 0,-6 4,0 0,1 1,0 1,1 0,-1 1,2 0,0 1,0 0,1 1,0 0,1 0,0 1,1 0,0 1,2 0,-1 0,2 0,0 1,0 0,2 0,-1 0,0 15,4-21,-1-1,1 0,0 0,1 0,0 1,0-1,1 0,0 0,0 0,1-1,0 1,0-1,1 1,0-1,0 0,1 0,0-1,0 1,1-1,-1 0,1-1,1 1,-1-1,1 0,0-1,0 0,0 0,4 2,6 1,0 0,0-1,1 0,0-2,0 0,0-1,0 0,0-2,1 0,-1-1,0-1,8-2,14-5,-1-1,-1-3,0-1,-1-1,0-3,-1-1,-1-1,-1-2,-1-1,-1-2,24-23,-46 39,-1-1,1-1,-2 0,1 0,-1-1,-1 0,0 0,5-11,-10 18,0 0,0-1,-1 1,0 0,1-1,-2 1,1-1,0 1,-1-1,0 0,0 1,0-1,-1 1,1-1,-1 0,0 1,-1 0,1-1,-1 1,0 0,0-1,0 1,0 0,-1 1,0-1,1 0,-2 1,-15-13,-1 2,-1 0,0 2,0 0,-2 1,1 2,-1 0,-1 1,1 2,-1 0,0 1,-1 2,-20-1,-150-2,147 10</inkml:trace>
  <inkml:trace contextRef="#ctx0" brushRef="#br0" timeOffset="402.758">1 649,'17'6,"1"0,0-2,0 0,0-1,0-1,1 0,-1-2,13-1,-28 1,38-1,-1-3,1-1,-1-2,-1-2,1-1,-1-2,-13 1,-24 10,0-1,0 1,0 0,1 0,-1-1,0 1,0 1,1-1,-1 0,0 0,1 1,-1-1,0 1,1 0,-1 0,1 0,-1 0,1 0,-1 1,0-1,1 1,-1-1,1 1,-1 0,0 0,0 0,0 0,1 0,-1 1,0-1,0 1,-1-1,1 1,0 0,0-1,0 3,16 25,53 57,-66-81,-1-1,1 0,1 0,-1-1,1 0,-1 0,1 0,0 0,0-1,0 0,0 0,0-1,1 0,-1 0,0 0,1-1,-1 0,1 0,-1-1,0 1,1-1,-1-1,5-1,1-8</inkml:trace>
  <inkml:trace contextRef="#ctx0" brushRef="#br0" timeOffset="799.776">537 1,'-4'9,"-8"8,5 2,7-8,9-6,3-8,4-4,-1-5,-7-1,-11 7,-4 4</inkml:trace>
  <inkml:trace contextRef="#ctx0" brushRef="#br0" timeOffset="1267.776">961 113,'38'-9,"1"1,1 3,-1 1,1 2,16 2,-53-1,-1 1,1 0,-1-1,1 1,0 0,-1 0,1 0,0 1,-1-1,1 1,-1-1,1 1,-1 0,1 0,-1 0,0 0,1 1,-1-1,0 1,0-1,0 1,0 0,0 0,0-1,-1 1,1 1,0-1,-1 0,0 0,1 1,-1-1,0 0,0 1,-1-1,1 1,0-1,-1 1,0 0,1-1,-1 1,0-1,0 1,0 0,-1 1,-135 135,135-138,0 1,0-1,0 1,0 0,1 0,-1 0,1-1,-1 1,1 0,-1 0,1 0,0 0,0 0,0 0,0 0,0 0,0 0,1 0,-1 0,1-1,-1 1,1 0,0 0,-1 0,1-1,0 1,0 0,0-1,1 1,-1-1,0 1,1-1,-1 0,1 1,-1-1,1 0,-1 0,1 0,0 0,0 0,-1 0,1-1,0 1,0-1,0 1,0-1,0 0,0 0,0 0,-1 0,1 0,0 0,0 0,0 0,0-1,0 1,0-1,0 0,-1 1,1-1,1 0,200-41,-179 38</inkml:trace>
  <inkml:trace contextRef="#ctx0" brushRef="#br0" timeOffset="9068.375">1722 621,'227'-17,"29"-22,-247 38,-6 2,0-1,0 0,-1 0,1 0,0 0,0-1,-1 1,1-1,0 0,-1 0,1 1,0-2,-1 1,1 0,-1 0,0-1,1 0,-1 1,2-3,2-8</inkml:trace>
  <inkml:trace contextRef="#ctx0" brushRef="#br0" timeOffset="9473.377">2089 311,'-25'68,"18"-32,-1-6,1 1,1 1,2 0,1-1,2 1,1 0,1 0,3 7,1-16,1-4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3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0 414,'205'-65,"-178"55,0-1,-1-1,0-2,-1 0,-1-2,-1 0,0-2,-1 0,-1-2,0 0,2-6,-19 22,0 0,-1-1,1 0,-1 0,0 0,0 0,0 0,-1-1,0 1,0-1,0 0,-1 0,0 0,0 1,0-1,-1 0,0-4,-2 8,0 1,0-1,0 1,0-1,0 1,0 0,0 0,-1 0,1 0,0 1,-1-1,1 0,-1 1,1 0,-1 0,1-1,-1 2,1-1,-1 0,1 0,0 1,-1-1,1 1,-1 0,1 0,0 0,0 0,-1 0,1 0,0 0,0 1,0-1,0 1,0 0,1-1,-1 1,-1 2,-8 3,1 1,-1 0,2 1,-1 0,1 0,1 1,-1 0,2 0,-1 1,2 0,-1 1,1-1,1 1,0 0,1 1,0-1,1 1,1-1,0 1,0 0,1 1,1-10,1-1,-1 1,1 0,0-1,0 1,0-1,1 1,-1-1,1 1,-1-1,1 0,0 0,1 0,-1 0,0 0,1 0,0-1,-1 1,1-1,0 0,0 0,0 0,1 0,-1 0,0-1,1 1,-1-1,1 0,0 0,1 0,117 7,-111-8,16-2,0-1,0-1,-1-2,1 0,-1-2,-1-1,1-1,-2-1,1-1,-2-1,1-2,-2 0,0-1,15-16,-30 28,-1 0,-1-1,1 0,-1-1,0 1,0-1,0 0,-1 0,0-1,0 1,-1-1,0 0,0 0,0 0,-1 0,0 0,0-1,-1 1,0 0,-1-1,1-4,-3 10,0-1,1 1,-1-1,0 1,0 0,-1 0,1 0,0 0,-1 0,1 1,-1-1,0 1,1-1,-1 1,0 0,0 0,0 0,0 1,0-1,0 1,0-1,0 1,0 0,0 0,0 1,0-1,0 0,0 1,0 0,0 0,0 0,0 0,1 0,-1 0,0 1,1 0,-1-1,1 1,-1 0,1 0,0 0,0 0,0 1,0-1,-1 2,-2 3,0 0,1 0,0 0,0 0,0 1,1 0,0 0,0 0,1 0,0 0,1 0,0 1,0-1,0 0,1 1,1-1,-1 1,1-1,1 0,0 0,0 1,0-1,1-1,0 1,1 0,0 0,3-3,1 1,0-2,0 1,1-1,-1 0,1-1,0 0,0 0,0-1,0 0,1 0,-1-1,0-1,1 0,-1 0,0 0,1-1,-1-1,0 0,0 0,0 0,1-2,16-2,0-2,-1 0,0-2,-1-1,0-1,-1-1,0-1,-1-1,-1 0,0-2,-1-1,1-2,-17 17,-1-1,1 0,-1 0,0 0,0-1,0 1,0-1,-1 1,0-1,0 0,0 0,0 0,-1 0,0 0,0 0,0-1,-1 1,0 0,0 0,0-1,0 1,-1 0,0 0,0 0,-1 0,1 0,-1 0,0 0,0 0,-3-3,2 7,-1-1,1 1,-1 0,0 0,0 1,1-1,-1 1,0-1,0 1,0 1,0-1,0 0,1 1,-1 0,0 0,0 0,1 0,-1 1,1-1,-1 1,1 0,0 0,0 0,-1 0,1 1,1-1,-1 1,0 0,1 0,-1 0,1 0,0 0,0 1,0-1,1 1,-1-1,1 1,-1-1,1 1,1 0,-1 0,-2 4,2-1,-1 0,1 1,0-1,0 1,1 0,0-1,0 1,1-1,0 1,0-1,1 1,0-1,1 0,-1 0,1 0,0 0,1 0,0-1,0 1,0-1,1 0,0 0,0-1,0 0,1 1,0-2,0 1,0-1,1 0,-1 0,1-1,0 1,0-2,0 1,0-1,1 0,-1 0,0-1,1 0,-1 0,2-1,20-3,-4-3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46,'272'-42,"-270"41,0 0,0 1,0-1,0 1,0 0,0 0,0 0,0-1,0 2,0-1,0 0,0 0,-1 1,1-1,0 1,0-1,0 1,0 0,0 0,-1 0,1 0,0 0,-1 0,1 0,-1 1,1-1,-1 1,0-1,1 1,-1-1,0 1,0 0,0-1,0 1,0 0,-1 0,1 0,-1 0,1 0,-1 0,1 0,-1 0,0 0,0 0,0 0,0 0,-1 0,1 0,0 0,-125 125,122-124,-49 63,51-65,0 1,0 0,0-1,1 1,-1 0,0-1,1 1,-1 0,1 0,0 0,0-1,-1 1,1 0,0 0,1 0,-1 0,0 0,0-1,1 1,-1 0,1 0,0 0,-1-1,1 1,0 0,0-1,0 1,0-1,0 1,1-1,-1 0,0 1,1-1,-1 0,0 0,1 0,0 0,-1 0,1 0,0 0,0 0,12 3,-1-1,1 0,0 0,0-1,0-1,0-1,0 0,1 0,11-3,13 1,-14 1</inkml:trace>
  <inkml:trace contextRef="#ctx0" brushRef="#br0" timeOffset="1">1130 271,'-3'-6,"-1"1,0 0,0 0,0 0,-1 1,0 0,0 0,0 0,0 0,0 1,-1 0,0 0,1 0,-1 1,0 0,0 0,-1 0,1 1,0 0,-1 0,1 1,0-1,-1 1,1 1,0-1,-1 1,1 0,0 1,0 0,0 0,0 0,0 0,0 1,0 0,1 0,-1 1,1 0,0-1,0 2,1-1,-3 3,-8 6,0 2,1 0,1 0,0 1,1 1,1 0,0 0,2 2,0-1,1 1,0 0,2 0,0 1,2 0,0 0,1 0,0 14,2-26,1 1,0 0,0 0,1-1,0 1,0 0,1-1,1 1,-1-1,1 1,1-1,-1 0,1-1,1 1,0 0,0-1,0 0,1-1,6 7,-6-7,0 0,1-1,-1 0,1 0,1 0,-1-1,1 0,0 0,0-1,0 0,0 0,0-1,1 0,-1-1,1 0,-1 0,1-1,-1 0,1 0,-1-1,1 0,3-1,19-7,-1-1,1-1,-2-1,0-2,0-1,-1-1,-1-2,-1 0,7-8,-19 18,-2-1,1 0,-1-1,0 0,-1-1,-1 0,1-1,-2 0,0-1,0 0,-1 0,0-1,-2 0,1 0,-2 0,0-1,-1 0,3-13,-8 22,-1 0,1 1,-1 0,0-1,0 1,0 0,-1 0,0 0,0 0,0 0,-1 1,1 0,-1-1,0 1,0 1,-1-1,1 1,-1-1,0 1,0 0,0 1,0-1,0 1,0 0,-1 1,1-1,-1 1,0 0,-19-5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3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1 200,'138'-64,"-67"30,1 2,1 4,29-5,-100 32,0 0,0 0,1 0,-1 0,1 0,-1 0,1 1,-1-1,1 1,-1 0,1 0,-1-1,1 2,-1-1,1 0,0 1,-1-1,1 1,-1-1,0 1,1 0,-1 0,0 1,1-1,-1 0,0 1,0-1,0 1,0 0,0-1,-1 1,1 0,0 0,-1 0,1 0,-1 1,6 22,-6-20,0 1,1-1,0 1,0-1,0 0,0 0,1 0,-1 0,1 0,1 0,-1-1,1 0,-1 1,1-1,1-1,3 4,2-2,0-1,0 0,1-1,-1 0,1 0,0-1,0 0,0-1,0-1,0 0,0 0,0-1,0 0,0-1,0 0,-1-1,1 0,-1-1,1 0,-1 0,6-5,3 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50,'81'-20,"77"-7,-158 26,1 1,0 0,0-1,-1 1,1 0,0 0,0 0,0-1,-1 1,1 0,0 0,0 0,0 0,-1 0,1 1,0-1,0 0,-1 0,1 0,0 1,0-1,-1 0,1 1,0-1,0 1,-1-1,1 1,-1-1,1 1,0-1,-1 1,1-1,-1 1,1 0,-1-1,0 1,1 0,-1 0,0-1,1 1,-1 0,0 0,0-1,0 1,0 0,0 0,0 0,0-1,0 1,0 0,0 0,0 0,0-1,0 1,-1 0,1 0,0-1,-1 1,1 0,0 0,-1-1,1 1,-1 0,1-1,-39 39,29-31,2-3,1 0,0 1,0-1,0 2,1-1,0 1,0-1,1 2,0-1,0 0,0 1,1 0,0 2,4-8,0 0,0 1,0-1,1 1,-1-1,1 1,-1-1,1 0,0 1,0-1,0 0,0 0,0 1,1-1,-1 0,1 0,-1 0,1-1,0 1,0 0,-1-1,1 1,0-1,1 1,-1-1,0 0,0 0,0 0,1 0,-1-1,74 20,76-47,-72 6,-56 15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0,'44'0,"27"0,13 0,-4 0,-6 0,-10 0,-12 0,-10 0,-7 0,-4 0,-9 0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46,'34'5,"30"-3,14-3,-2-5,-4-2,-9 1,-6-4,-8 1,-13 1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305 227,'-42'31,"1"2,1 1,2 3,1 1,3 1,-13 21,44-57,0 1,1-1,-1 1,1 0,0 0,0 0,0 0,1 0,-1 0,1 1,0-1,0 0,1 1,-1-1,1 1,0-1,0 1,1-1,-1 0,1 1,0-1,0 0,0 1,1-1,-1 0,1 0,0 0,0 0,1 0,-1-1,1 1,0-1,0 1,0-1,0 0,1 0,0 0,9 4,1-1,-1-1,1 0,0-1,0 0,0-1,0-1,1 0,-1-1,1 0,-1-2,1 1,-1-2,9-1,22 0,-17 0,-1-2,0 0,0-2,0-1,0-1,-2-1,13-7,-14 6</inkml:trace>
  <inkml:trace contextRef="#ctx0" brushRef="#br0" timeOffset="299.382">871 254,'-39'38,"6"-7,2 0,1 3,1 0,2 2,-10 19,35-53,0 0,1 1,-1-1,0 1,1-1,-1 1,1-1,0 1,0 0,0-1,0 1,1 0,-1 0,1 0,0 0,-1 0,1-1,0 1,1 0,-1 0,1 0,-1 0,1 0,0-1,0 1,0 0,0 0,0-1,1 1,-1-1,1 1,0-1,0 0,-1 0,2 0,-1 0,0 0,0 0,0 0,1-1,0 1,10 1,0 0,1-1,-1 0,0-1,1-1,-1 0,1-1,-1 0,0-1,0-1,1 0,-2-1,1 0,0-1,-1 0,0-1,8-5,-12 6,1-1,-1-1,0 0,0 0,0 0,-1-1,0 0,-1 0,0-1,0 0,-1 0,0 0,-1-1,0 1,0-1,-1 0,0 0,-1-1,0 1,-1-1,0 1,0 0,-1-1,-1 0,1 1,-2 0,0-1,0 1,-1-1,-4-13</inkml:trace>
  <inkml:trace contextRef="#ctx0" brushRef="#br0" timeOffset="729.776">1124 508,'60'-37,"-2"-2,-2-2,-2-4,9-11,-63 57,0-1,0 1,0-1,0 1,0-1,0 1,0-1,0 1,0-1,0 0,1 1,-1-1,0 1,0-1,1 0,-1 1,0-1,0 1,1-1,-1 0,0 1,1-1,-1 0,1 0,-1 1,0-1,1 0,-1 0,1 0,-1 0,1 1,-1-1,0 0,1 0,-1 0,1 0,-1 0,1 0,-1 0,1 0,-1 0,1 0,-1-1,-4 25,5-19,0 0,0 0,0 0,1 0,0 0,0 0,0-1,0 1,1-1,-1 1,1-1,0 0,1 0,-1-1,1 1,0-1,-1 1,1-1,1 0,-1-1,0 1,1-1,-1 1,1-2,0 1,0 0,0-1,0 0,0 0,0 0,0-1,0 0,0 0,0 0,0 0,0-1,0 0,0 0,0 0,0-1,0 0,0 1,-1-2,1 1,0-1,10-4,0 0,-1-1,0-1,-1 0,0-1,0 0,-1-1,0 0,-1-1,7-10,-5 3</inkml:trace>
  <inkml:trace contextRef="#ctx0" brushRef="#br0" timeOffset="9801.769">2366 141,'-1'-2,"-1"0,1 0,-1 1,1-1,-1 0,0 1,0-1,0 1,0 0,0-1,0 1,0 0,0 0,0 0,-1 1,1-1,0 0,-1 1,1 0,0-1,-1 1,1 0,0 0,-3 1,2-2,-13-2,-1 1,1 0,-1 1,1 1,-1 1,1 0,-1 1,1 1,0 0,0 1,0 1,1 1,-1 0,-1 2,14-6,1-1,0 1,0 0,0 0,0 0,0 0,0 0,0 1,1-1,-1 1,1-1,0 1,-1-1,1 1,0 0,1 0,-1-1,0 1,1 0,0 0,0 0,0 0,0-1,0 1,0 0,1 0,-1 0,1 0,0-1,0 1,0 0,0-1,0 1,0-1,1 1,0-1,-1 0,1 1,0-1,0 0,0 0,0 0,0 0,1-1,-1 1,1-1,0 1,61 33,-55-32,-1 1,1 0,0 1,-1 0,0 0,0 1,-1-1,1 2,-1-1,-1 1,1 0,-1 1,2 3,-5-7,-1 0,1 0,-1 0,0 0,0 0,-1 1,1-1,-1 0,0 1,0 0,-1-1,1 1,-1-1,0 1,0 0,0-1,-1 1,0-1,0 1,0 0,0-1,-1 0,0 1,0-1,0 0,0 0,0 0,-1 0,0 0,0-1,0 1,0-1,-3 2,-4 2,1-1,-2-1,1 0,0 0,-1-1,0 0,0-1,0 0,0-1,-1 0,1-1,-1 0,1-1,-1 0,1-1,-1 0,-2-1,-10-4,6-1</inkml:trace>
  <inkml:trace contextRef="#ctx0" brushRef="#br0" timeOffset="10252.889">2676 0,'11'226,"-7"-212,-1 0,0 1,-1-1,-1 1,0-1,-1 1,-1-1,0 0,-1 1,-1 1,-26 107,25-71,8-52</inkml:trace>
  <inkml:trace contextRef="#ctx0" brushRef="#br0" timeOffset="10506.921">2450 367,'44'-5,"27"-1,8 0,0 1,-10 1,-10 2,-12 1,-8 0,-6 1,-9 0</inkml:trace>
  <inkml:trace contextRef="#ctx0" brushRef="#br0" timeOffset="10761.734">3128 508,'0'10,"0"3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5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0,'-10'19,"-2"12,-5-1,1 1,-2-1,2-6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5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0 564,'1'215,"-1"-210,0 0,0 0,0 0,1 0,0 0,0 0,0 0,0 0,1 0,0 0,0-1,0 1,1-1,-1 0,1 1,0-1,0 0,1-1,-1 1,1 0,0-1,0 0,0 0,0 0,0-1,1 1,-1-1,1 0,0 0,-1-1,1 1,0-1,0 0,0 0,0-1,0 0,0 0,0 0,0 0,0-1,0 1,0-1,0-1,5-1,5-5,0-1,0-1,-1 0,-1-1,1 0,-2-1,1 0,-2-2,9-11,37-37,-56 61,-1 0,1 0,-1 0,1 1,-1-1,1 0,0 1,-1-1,1 0,0 1,0-1,-1 1,1-1,0 1,0-1,0 1,0 0,0 0,0-1,-1 1,1 0,0 0,0 0,0 0,0 0,0 0,0 0,0 0,0 0,0 0,0 0,0 1,-1-1,1 0,0 1,0-1,0 1,0-1,-1 1,1-1,0 1,0 0,-1-1,1 1,-1 0,1-1,0 1,-1 0,1 0,14 50,-14-43,0-4,3 21,1 1,1-2,1 1,1-1,2 0,0-1,12 20,-17-35,1 0,-1 0,2 0,-1-1,1 0,0 0,0-1,1 0,0 0,0 0,0-1,1-1,-1 1,1-2,0 1,1-1,-1 0,0-1,1 0,0-1,2 1,-1-2,1 0,0-1,-1 0,1-1,-1 0,0-1,0 0,0-1,0 0,0-1,-1 0,0-1,0 0,0 0,-1-1,0 0,0-1,-1 0,0-1,0 1,-1-1,0-1,-1 1,1-1,-2 0,0-1,0 1,-1-1,0 0,1-6,24-118,-28 110</inkml:trace>
  <inkml:trace contextRef="#ctx0" brushRef="#br0" timeOffset="1068.217">1242 0,'-26'126,"-55"337,75-410,3 1,1-1,7 53,-6-104,1 1,0-1,0 1,1 0,-1-1,0 1,1 0,0-1,-1 1,1-1,0 1,0-1,1 1,-1-1,0 0,1 0,-1 0,1 0,0 0,0 0,0 0,0 0,0-1,0 1,0-1,1 1,-1-1,0 0,1 0,-1 0,1 0,-1 0,1-1,0 1,-1-1,1 0,0 0,-1 0,1 0,0 0,-1 0,1-1,-1 1,1-1,-1 0,1 0,-1 0,1 0,-1 0,1 0,60-56,-57 50,0 0,1 0,-1 0,2 1,-1 0,1 0,-1 1,1 0,1 1,-1 0,1 0,1 0,-6 4,-1 1,1 0,0 0,-1 0,1 1,0-1,-1 1,0 0,1-1,-1 2,0-1,0 0,0 1,0-1,0 1,-1 0,1 0,-1 0,0 0,0 0,0 1,0-1,-1 1,1-1,-1 1,0-1,0 1,0 0,0 0,-1 0,1-1,-1 1,0 0,-1 2,13 35,-8-34,1 0,-1 0,1-1,1 1,-1-1,1 0,0-1,0 1,1-1,-1 0,1-1,0 0,0 0,1 0,-1-1,1 0,0 0,0-1,0 0,0-1,0 1,0-2,1 1,-1-1,0 0,0-1,1 0,-1 0,0-1,0 0,0 0,0-1,-1 0,3-1,8-5,-1-1,0 0,-1-1,0-1,-1 0,0-1,-1-1,0 0,-1-1,-1-1,0 0,-2 0,1-1,-2 0,0-1,-2 0,5-15,-10 31,0-1,-1 1,0-1,0 1,0-1,0 0,0 0,0 0,0 1,-1-1,0 0,1 0,-1 0,0 0,-1 0,1 0,0 0,-1 0,0 1,1-1,-1 0,0 0,-1 1,1-1,0 0,-1 1,1-1,-1 1,0 0,0 0,0-1,0 1,0 0,-1 1,1-1,0 0,-1 1,1-1,-1 1,0 0,1 0,-1 0,0 0,-1 0,-7 5,1-1,0 2,1 0,-1 0,1 1,0 0,0 0,1 1,0 0,0 1,0 0,1 0,0 0,1 1,-4 6,0-1,0 0,0 0,1 1,1 1,1-1,0 1,1 1,0-1,2 1,0 0,1 0,0 0,2 0,-1 13,3-25,-1 0,1 0,0-1,0 1,0 0,0-1,1 1,0-1,0 0,0 1,1-1,-1 0,1 0,0 0,0-1,0 1,1-1,-1 1,1-1,0 0,0-1,0 1,0-1,0 0,0 0,1 0,-1 0,1-1,3 1,10 2,0-1,0 0,1-2,-1 0,1-1,-1-1,4-1,11-4,-1-1,0-1,0-2,-1-2,0 0,-1-2,-1-2,0 0,-1-2,-1-1,17-15,-25 21,0-1,-1-1,0-1,-1 0,-1-1,-1 0,0-2,-2 1,0-2,-1 0,-1 0,0-1,-2-1,-1 0,6-21,-14 41,1 1,-1-1,1 1,-1-1,0 1,0-1,1 1,-1-1,0 1,-1-1,1 1,0-1,0 1,-1-1,1 1,0-1,-1 1,0 0,1-1,-1 1,0 0,0-1,1 1,-1 0,0 0,0 0,0-1,-1 1,1 0,0 1,0-1,-1 0,1 0,0 0,-1 1,1-1,0 1,-1-1,1 1,-1 0,1-1,-1 1,1 0,-1 0,0 0,-65 22,57-16,0-1,1 2,-1-1,1 2,1-1,-1 1,1 0,1 1,0 0,0 0,0 0,1 1,1 0,0 0,0 1,1-1,-3 12,6-20,1 0,-1 0,1-1,0 1,0 0,0 0,0 0,0 0,0 0,0-1,1 1,-1 0,1 0,-1 0,1-1,0 1,0 0,0-1,0 1,0-1,0 1,0-1,0 1,0-1,1 0,-1 1,1-1,-1 0,1 0,-1 0,1 0,-1 0,1-1,0 1,0 0,-1-1,1 1,0-1,0 0,0 1,0-1,0 0,-1 0,1 0,0-1,0 1,1-1,88-24,65-42,-154 66,0 0,1 1,-1-1,1 1,-1 0,1 0,-1 0,1 0,-1 0,1 0,-1 1,0-1,1 1,-1-1,1 1,-1 0,0 0,0 0,1 0,-1 1,0-1,0 1,0-1,0 1,-1 0,1-1,0 1,-1 0,1 0,-1 0,0 0,1 1,-1-1,0 0,-1 1,1-1,0 0,0 1,-1-1,0 1,1-1,-1 1,0-1,0 1,0-1,-1 1,0 1,-1 23,0-24,1 1,-1 0,1-1,0 1,1 0,-1 0,1 0,-1 0,1 0,1 0,-1 0,0 0,1 0,0 0,0-1,0 1,0 0,1 0,-1-1,1 1,0-1,0 1,0-1,1 0,-1 0,1 0,0 0,-1 0,1-1,1 1,-1-1,0 0,0 0,2 1,16-2,0 0,0-1,0-1,0-2,0 0,-1 0,1-2,-1-1,0 0,0-2,-1 0,0-1,-1-1,0-1,0 0,-1-1,4-5,-20 16,44-29,-1-1,-1-3,28-30,-26 4,-44 59,0 0,0-1,0 1,0 0,0-1,-1 1,1 0,-1-1,1 1,-1-1,1 1,-1-1,0 1,0-1,0 1,0-1,0 0,0 1,0-1,0 1,-1-1,1 1,-1 0,1-1,-1 1,1-1,-1 1,0 0,0-1,0 1,1 0,-1 0,-1-1,1 1,0 0,0 0,0 0,0 1,-1-1,1 0,0 0,-1 1,1-1,-1 0,0 1,-6-1,0 1,-1 1,1 0,0 0,0 0,0 1,0 0,0 0,1 1,-1 0,0 1,1 0,0 0,0 0,0 1,1 0,-2 1,4-3,-16 10,1 0,0 2,1 0,1 1,0 1,1 0,1 2,0-1,2 2,0 0,1 0,1 1,1 1,1 0,-4 17,12-34,0 0,0 0,1 0,-1 0,1 0,0 0,1 0,0 0,-1 1,1-1,1-1,-1 1,1 0,0 0,0-1,0 1,1-1,-1 1,1-1,0 0,1 0,-1 0,1-1,-1 1,1-1,0 0,0 0,1 0,0 0,6 4,1-1,1 0,-1-1,1 0,0-1,0-1,1 0,-1 0,1-1,5-1,38 2,-1-2,0-3,0-2,0-3,31-8,-44 3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55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1441,'112'-42,"-2"-4,-3-5,35-26,-88 46,0-2,-3-3,-1-2,2-5,-41 33,0 1,-1-1,0-1,0 0,-2-1,1 1,-1-1,-1-1,0 0,-1 0,0 0,-1-1,2-8,-7 20,1-1,-1 1,0 0,0 0,0 0,0 0,0 0,0 0,0-1,0 1,-1 0,0 0,1 0,-1 0,0 0,0 0,0 0,0 1,0-1,0 0,0 0,-1 1,1-1,-1 1,1-1,-1 1,0 0,1-1,-1 1,0 0,0 0,0 0,0 1,0-1,0 0,0 1,0-1,0 1,0 0,0-1,-1 1,-87 20,70-11,0 1,1 1,0 1,1 0,0 1,1 1,1 1,0 0,0 1,2 1,0 0,1 1,1 0,1 1,0 0,-5 17,14-30,0 0,1 0,0 1,0-1,0 1,1-1,0 1,1-1,-1 1,1-1,0 0,1 1,-1-1,1 0,1 0,-1 0,1 0,0 0,0-1,1 1,-1-1,1 0,1 0,-1 0,1-1,-1 1,1-1,1 0,-1-1,0 1,1-1,0 0,0 0,0-1,0 0,0 0,0 0,1-1,2 1,27 2,0-2,0-1,1-2,-1-1,0-2,0-2,-1-1,0-1,0-2,-1-2,0-1,-1-2,0-1,-2-1,0-2,9-8,-30 22,0 0,0-1,-1 0,0-1,0 0,0-1,-1 1,0-2,-1 1,1-1,-2 0,1 0,-1-1,-1 0,0 0,0-1,-1 1,0-1,-1 0,0-1,-3 10,0 0,0 1,0-1,0 0,0 0,0 1,0-1,-1 0,1 0,-1 1,1-1,-1 0,0 1,1-1,-1 1,0-1,0 1,0-1,0 1,-1 0,1-1,0 1,0 0,-1 0,1 0,-1 0,1 0,-1 0,1 1,-1-1,0 0,1 1,-1-1,0 1,0-1,1 1,-1 0,0 0,0 0,1 0,-1 0,0 0,0 1,1-1,-1 0,0 1,1 0,-1-1,0 1,1 0,-1 0,1 0,-1 0,1 0,0 0,-1 0,1 0,0 0,0 1,0-1,0 1,0-1,0 1,-1 0,-3 5,1 0,0 0,0 0,0 0,1 0,0 1,0 0,1-1,0 1,0 0,1 0,0 0,0 1,1 2,0-7,-1 1,1-1,1 0,-1 0,1 0,-1 1,1-1,0 0,1 0,-1 0,1 0,0 0,0-1,0 1,0 0,0-1,1 0,0 1,0-1,0 0,0 0,0-1,0 1,1-1,-1 1,1-1,0 0,1 0,12 2,1-1,0 0,0-1,0-2,0 1,0-2,7-1,10 0,1-1,-1-1,0-2,0-2,-1-1,0-1,-1-2,0-1,-1-2,0-1,-1-2,-1-1,22-19,-36 27,82-69,-94 77,-1-1,1 0,-1 0,0-1,0 1,-1-1,1 1,-1-1,0 0,0 0,-1 0,1 0,-1 0,0 0,-1 0,1 0,-1-1,0 1,0 0,-1 0,0-5,0 7,1 1,-1-1,-1 0,1 0,0 1,-1-1,1 1,-1-1,0 1,1 0,-1 0,-1-1,1 1,0 1,0-1,-1 0,1 0,-1 1,1 0,-1-1,0 1,1 0,-1 0,0 0,0 1,0-1,0 1,0 0,0-1,1 1,-3 1,-90 23,82-16,1 1,-1 0,2 0,-1 1,1 1,0 0,1 0,1 1,0 0,0 1,1 0,1 0,0 1,1 0,1 0,0 1,1-1,0 1,1 0,1 0,0 0,1 0,1 1,0-1,1 0,2 9,2-13,1-1,0 0,0-1,1 0,0 0,1 0,0-1,0 0,1 0,0-1,0 0,1-1,0 0,0 0,0-1,1-1,-1 1,1-2,0 0,0 0,1-1,-1 0,1-1,-1 0,4-1,110 1,-100-2</inkml:trace>
  <inkml:trace contextRef="#ctx0" brushRef="#br0" timeOffset="346.294">2653 906,'43'0,"34"0,13 0,-4 0,-7 0,-12 0,-13 0,-10-5,-9-2,-5 1,-2 1,-2 1,-10 7,-7 2</inkml:trace>
  <inkml:trace contextRef="#ctx0" brushRef="#br0" timeOffset="596.955">2766 1159,'39'0,"31"0,13 0,-2 0,-5 0,-11 0,-12 0,-10 0,-12 0</inkml:trace>
  <inkml:trace contextRef="#ctx0" brushRef="#br0" timeOffset="62241.759">4488 453,'-11'168,"-30"32,41-175,16-31,66-148,-25 36,77-83,-133 199,-1 0,1 0,0 1,0-1,1 0,-1 0,0 1,1-1,-1 0,1 1,-1-1,1 1,-1 0,1 0,0 0,0-1,0 2,0-1,0 0,0 0,0 1,0-1,0 1,0-1,0 1,0 0,0 0,0 0,1 0,-1 0,0 0,0 1,0-1,0 1,0-1,0 1,0 0,0 0,0 0,0 0,-1 0,1 0,0 1,-1-1,1 1,-1-1,1 1,-1-1,0 1,1 0,-1 0,0-1,0 2,2 7,-1-1,-1 0,0 1,0-1,-1 1,0-1,0 1,-1-1,-1 1,1-1,-1 0,-3 6,-3 32,6-33,0-8,0 0,1 0,0-1,1 1,-1 0,1 0,0 0,0 0,1 0,0 0,0 0,0-1,1 1,0 0,0-1,0 1,1-1,1 3,0-8,0 1,-1-1,1 1,0-1,0 0,0 0,0-1,-1 1,1-1,0 0,0 0,-1 0,1 0,-1-1,1 0,-1 1,1-1,-1-1,0 1,0 0,0-1,0 1,-1-1,1 0,-1 0,1 0,171-174,-63 49,-111 128,0 1,0 0,0 0,0-1,0 1,0 0,0 0,0-1,0 1,0 0,1-1,-1 1,0 0,1 0,-1-1,0 1,1-1,-1 1,1 0,-1-1,1 1,-1-1,1 1,-1-1,1 1,-1-1,1 0,0 1,-1-1,1 0,0 1,-1-1,1 0,0 0,-1 1,1-1,0 0,0 0,-1 0,1 0,0 0,0 0,-1 0,1 0,0-1,0 1,-1 0,1 0,0-1,-1 1,1 0,0-1,-1 1,1 0,-1-1,1 1,-1-1,1 1,-1-1,1 0,-1 1,1-1,-1 1,1-1,-1 0,0 1,0-1,1 0,-1 0,-4 60,-40 146,42-198,-1 1,1 0,0 0,0 0,1 1,0-1,0 0,1 0,0 1,1-1,-1 0,2 1,-1-1,1 0,0 0,1 0,0-1,1 2,8 3</inkml:trace>
  <inkml:trace contextRef="#ctx0" brushRef="#br0" timeOffset="63872.35">5757 510,'-5'-5,"-1"0,0 0,-1 1,1-1,-1 2,1-1,-1 1,-1 0,1 0,0 1,0 0,-1 0,1 1,-1 0,0 0,1 1,-1 0,0 0,1 1,-1 0,0 0,1 0,0 1,-1 1,1-1,0 1,0 0,0 1,0 0,1 0,0 0,0 1,0 0,0 0,0 1,-45 62,50-66,0 0,0 0,0 1,0-1,1 0,-1 0,1 0,0 1,-1-1,1 0,0 0,0 1,1-1,-1 0,0 0,1 1,-1-1,1 0,0 0,0 0,0 0,0 0,0 0,0 0,0 0,1 0,-1 0,1-1,-1 1,1-1,0 1,0-1,-1 1,1-1,1 0,5 1,-1 0,0-1,1 0,-1 0,1-1,0 0,-1 0,1-1,-1 0,1 0,-1-1,0 0,1 0,-1-1,0 1,-1-2,1 1,0-1,-1 0,0 0,0-1,2-2,193-182,-201 187,0 1,1 0,-1 0,1 0,-1-1,1 1,0 0,0 0,-1 0,1 0,0 0,0 0,0 1,0-1,0 0,0 0,0 1,0-1,0 0,0 1,0-1,1 1,-1 0,0-1,0 1,1 0,-1 0,0-1,0 1,1 0,-1 0,0 1,0-1,1 0,-1 0,0 1,0-1,0 0,1 1,-1-1,0 1,0 0,0-1,0 1,0 0,0 0,0-1,0 1,0 0,0 0,-1 0,1 0,0 0,-1 0,1 1,0-1,-1 0,14 109,-6-41,-3 1,-2 0,-5 10,2-23,1-50,-1 1,0-1,0 1,-1-1,0 0,0 1,-1-1,0 0,0 0,0 1,-1-2,0 1,-1 0,0-1,0 1,0-1,0 0,-1 0,0-1,0 0,-1 0,0 0,0 0,0-1,0 0,-1 0,1-1,-1 1,0-1,0-1,0 0,0 0,-3 1,6-3,0 0,0 0,0 0,0 0,0-1,0 1,1-1,-1 0,0 0,0 0,1-1,-1 1,0-1,1 0,0 0,-1 0,1-1,0 1,0-1,0 1,0-1,1 0,-1 0,1-1,0 1,0 0,0-1,0 1,1-1,-1 0,1 1,0-1,0 0,0 0,1 0,-1 0,1 0,0 0,0 0,0 1,1-1,-1 0,1 0,0 0,0 0,0 0,1 1,0-1,0-1,9-11,0 2,1-1,0 1,1 1,1 1,0 0,1 0,0 1,0 1,1 1,1 0,-1 1,5 0,235-67,-232 68</inkml:trace>
  <inkml:trace contextRef="#ctx0" brushRef="#br0" timeOffset="64337.758">4205 1131,'281'-55,"266"-15,42 40,273-30,-727 51,-85 6</inkml:trace>
  <inkml:trace contextRef="#ctx0" brushRef="#br0" timeOffset="64921.059">5193 1357,'-5'24,"-1"17,0 7,1 0,-3-4,-1-4,2-4,1-3,3-4,1 0,1-11,1-8</inkml:trace>
  <inkml:trace contextRef="#ctx0" brushRef="#br0" timeOffset="65200.738">4883 1413,'43'0,"24"-5,10-1,-3 0,-5 1,-9 1,-5-3,-8 0,-6 0,-5 2,-5 2,-3 1,0 1,-1 1,-5 5,-6 7,-11 0,-6 0</inkml:trace>
  <inkml:trace contextRef="#ctx0" brushRef="#br0" timeOffset="65470.762">4742 1837,'43'-5,"38"-2,15-4,-4 0,-8 2,-13 2,-10 2,-10 2,-9 2,-6 1,-6 0,-6 1</inkml:trace>
  <inkml:trace contextRef="#ctx0" brushRef="#br0" timeOffset="73390.864">5898 1638,'-5'-4,"-1"2,5 2,2 6,2 7,-1 6,1 4,-2 3,1 3,-2 0,0 0,1 1,-2-1,1-5</inkml:trace>
  <inkml:trace contextRef="#ctx0" brushRef="#br0" timeOffset="73944.991">5757 1638,'17'-2,"37"-8,1 3,0 2,46 2,-100 2,1 1,0-1,-1 1,1 0,-1 0,1 0,0 0,-1 0,1 0,0 0,-1 1,1-1,-1 0,1 1,-1-1,1 1,-1 0,1-1,-1 1,1 0,-1 0,0 0,0 0,1 0,-1 0,0 0,0 1,0-1,0 0,0 1,-1-1,1 1,0-1,-1 1,1-1,-1 1,1-1,-1 1,1-1,-1 1,0 0,0-1,0 1,0-1,0 1,0 0,-1-1,1 1,-1-1,1 1,-1-1,1 1,-1-1,0 1,1-1,-1 1,-1-1,-14 14,13-14,1 0,0 0,0 0,0 0,0 0,0 0,1 1,-1-1,0 1,0 0,1-1,-1 1,1 0,0 0,-1 0,1 0,0 0,0 0,0 0,1 0,-1 0,0 0,1 1,-1-1,1 0,0 0,0 1,0-1,0 0,0 1,0-1,1 0,-1 0,1 1,0-1,-1 0,1 0,1 1,43 31,-42-33,1 1,-1-1,1 1,-1-1,1 1,-1 0,0 0,0 1,0-1,0 1,-1-1,1 1,-1 0,1 0,-1 0,0 0,0 0,-1 1,1-1,0 1,-1-1,0 1,0-1,0 1,0 0,-1-1,0 1,1 0,-1 0,-1 2,-2-1,-1 0,0 0,0 0,0-1,0 0,-1 0,0 0,0 0,0-1,0 1,0-1,-1-1,0 1,1-1,-1 0,0 0,0-1,0 0,-4 1,-37 8,-67 4,95-18</inkml:trace>
  <inkml:trace contextRef="#ctx0" brushRef="#br0" timeOffset="75638.283">3358 199,'38'-22,"1"1,1 2,0 2,1 1,1 2,21-3,-59 16,-1-1,1 1,-1 0,1 0,0 0,0 1,-1-1,1 1,0 0,0 0,0 0,-1 1,1-1,0 1,0 0,-1 0,1 0,-1 1,1-1,-1 1,1 0,-1 0,0 0,0 0,0 0,0 1,0-1,-1 1,1 0,-1 0,1 0,-1 0,0 0,0 1,-1-1,1 1,-1-1,0 1,0 0,1 1,-1 8,0 1,-1 0,0 0,-1-1,-1 1,0 0,0-1,-3 6,-6 36,3 57,5 0,4 0,13 77,1 101,-13-214,0 8,-2 1,-5-1,-3-1,-6 12,-15-11,23-110,6-55,3 0,4 1,15-71,7-8,7 1,6 2,19-28,-51 157,2 0,0 1,2 0,1 2,1-1,1 2,1 0,1 1,1 1,1 1,1 1,7-4,14-8,2 2,0 2,2 2,1 2,1 2,0 2,2 3,0 2,4 1,144-24,2 8,105 2,-29 14,-220 6,0 2,1 3,-1 3,47 6,-54 1,1-2,0-3,-1-2,1-1,0-3,11-4,-29 0,1 2,-1 1,0 2,1 1,6 2,-37-2,-1 1,0 0,0 1,0-1,-1 0,1 1,0-1,0 1,0-1,0 1,0 0,0 0,-1 0,1 0,0 0,-1 0,1 0,0 1,-1-1,0 0,1 1,-1-1,0 1,0 0,0-1,0 1,0 0,0 0,0 0,-1 0,1 0,-1 0,1-1,-1 1,0 0,0 0,0 0,0 0,0 1,-24 82,11-51,1 4,6-22,0 0,1 0,1 1,0-1,1 1,1 0,1 0,0 0,1 0,1 0,2 12,4-11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29:58.869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3867 3669,'6'-7,"-5"7,-4 16,0 201,30-46,2 54,-30 28,-15-167,18-71</inkml:trace>
  <inkml:trace contextRef="#ctx0" brushRef="#br0" timeOffset="3867.778">5674 3669,'0'341,"1"-317,2 0,0 0,2-1,0 1,1-1,10 21,-14-36,-1 0,0 1,0-1,0 1,-1-1,0 1,-1-1,0 1,0-1,-1 1,-1 1,-4 38,4 92,3-115</inkml:trace>
  <inkml:trace contextRef="#ctx0" brushRef="#br0" timeOffset="8766.779">2034 3782,'0'385,"27"-153,-27 28,-5-210,-1-32</inkml:trace>
  <inkml:trace contextRef="#ctx0" brushRef="#br0" timeOffset="9730.643">1440 4205,'39'-7,"1"2,-1 2,0 1,1 2,-1 1,1 3,-1 1,0 2,35 11,-25-11,0-2,1-2,-1-2,27-4,16 0,474-26,-62 29,-247-25,343-32,-99 26,-116 49,-241-7,1-7,23-6,-4 0,608-55,-664 63,-91 0</inkml:trace>
  <inkml:trace contextRef="#ctx0" brushRef="#br0" timeOffset="10114.964">6098 3782,'-381'300,"48"-40,206-142,112-104</inkml:trace>
  <inkml:trace contextRef="#ctx0" brushRef="#br0" timeOffset="10847.727">4404 3782,'-551'342,"390"-243,-86 73,180-113,56-46</inkml:trace>
  <inkml:trace contextRef="#ctx0" brushRef="#br0" timeOffset="11621.127">2428 3923,'-466'431,"397"-362,-130 111,83-92,94-76</inkml:trace>
  <inkml:trace contextRef="#ctx0" brushRef="#br0" timeOffset="12770.461">2879 4543,'-9'20,"0"0,1 0,2 1,0 0,1 0,0 0,2 1,1 0,0 20,2-39,-14 177,5-61,9-118,0 0,0 0,0 0,0 0,1-1,-1 1,0 0,1 0,-1 0,1-1,-1 1,1 0,-1-1,1 1,-1 0,1-1,-1 1,1-1,0 1,0-1,-1 1,1-1,0 1,0-1,-1 0,1 1,0-1,0 0,0 0,0 0,-1 1,1-1,0 0,0 0,0 0,0 0,0-1,-1 1,1 0,0 0,0 0,0-1,0 1,-1 0,1-1,0 1,0-1,-1 1,1-1,0 0,40-29,-38 27,197-167,-197 167,0 0,-1 1,1 0,0 0,0 0,0 0,0 0,0 0,1 1,-1 0,0-1,1 1,-1 1,1-1,-1 0,1 1,0 0,-1 0,1 0,-1 0,1 0,0 1,-1 0,1-1,-1 1,0 1,1-1,-1 0,0 1,0 0,1-1,-1 1,-1 1,1-1,0 0,0 1,-1-1,0 1,1 0,-1 0,0 0,0 0,0 0,-1 1,2 12,-2-1,0 1,-1 0,-1 0,0 0,-1 0,0-1,-2 1,0-1,0 0,-2 0,0 0,0 0,-2-1,1 0,-5 4,5-5,-1-1,0 0,0 0,-1-1,-1 0,0 0,0-1,-1-1,0 0,-1 0,0-1,-1-1,-12 7,21-13,0 0,0 0,0-1,0 1,0-1,0 0,0 0,0 0,0-1,0 1,0-1,0 0,0 0,0 0,0-1,0 1,1-1,-1 0,1 0,-1 0,1-1,0 1,0-1,0 0,0 0,0 0,1 0,-1 0,0-1,-52-108,39 26,14 62</inkml:trace>
  <inkml:trace contextRef="#ctx0" brushRef="#br0" timeOffset="13752.685">4743 4459,'0'312,"-22"-194,22-118,0 1,0 0,-1 0,1-1,0 1,0 0,0 0,0 0,0-1,0 1,0 0,0 0,0 0,0-1,1 1,-1 0,0 0,0-1,1 1,-1 0,1-1,-1 1,0 0,1-1,-1 1,1-1,0 1,-1 0,1-1,-1 1,1-1,0 0,-1 1,1-1,0 0,-1 1,1-1,0 0,0 0,0 1,-1-1,1 0,0 0,0 0,-1 0,1 0,0 0,0 0,0 0,-1-1,1 1,0 0,0 0,-1-1,1 1,0 0,-1-1,1 1,0-1,-1 1,1-1,0 1,-1-1,44-30,-24 14,0 0,1 1,0 0,1 2,1 1,1 1,-1 1,2 1,-1 1,2 1,-1 1,1 1,0 1,21 0,-44 4,0 1,0-1,0 1,0 0,0 0,0 0,0 1,0-1,0 1,0-1,0 1,0 0,0 0,-1 0,1 1,0-1,-1 1,1-1,-1 1,1 0,-1 0,0 0,1 0,-1 0,0 1,-1-1,1 1,0-1,-1 1,1 0,-1-1,0 1,0 0,0 0,0 0,0 2,-1 9,0 0,0 0,-2 0,0 0,0 0,-1 0,-1-1,0 1,-1-1,0 0,-1 0,-1-1,0 0,0 0,-1 0,-1-1,0 0,-1-1,-10 9,15-13,0 0,-1 0,1 0,-1-1,-1 0,1 0,-1-1,0 0,0 0,0 0,0-1,-1 0,1-1,-1 1,0-1,1-1,-1 0,0 0,0 0,0-1,0 0,0-1,0 0,0 0,0 0,0-1,0 0,1-1,-1 0,1 0,0-1,0 0,-5-3,-6-12,0 0,2-1,0-2,1 1,1-2,1 0,-7-18,9 16</inkml:trace>
  <inkml:trace contextRef="#ctx0" brushRef="#br0" timeOffset="15316.755">1497 3499,'-430'1,"182"28,50-29,175 4,5 2</inkml:trace>
  <inkml:trace contextRef="#ctx0" brushRef="#br0" timeOffset="16370.727">1554 339,'-209'25,"-12"4,-176 2,366-30,20 0,-1 0,0-1,1 0,-1-1,0 0,1-1,-1 0,1 0,-9-5,13 1,8 1</inkml:trace>
  <inkml:trace contextRef="#ctx0" brushRef="#br0" timeOffset="17318.931">820 1806,'121'-17,"40"-7,-105 16,0 2,0 3,0 2,11 3,10-1,-26 4,-33 1</inkml:trace>
  <inkml:trace contextRef="#ctx0" brushRef="#br0" timeOffset="18386.745">734 169,'49'60,"-36"-27,-1 0,-2 1,-1 1,-1 0,-2 0,-2 0,-1 1,-2 3,26 288,-15-10,4-61,-14 176,-4-206,1-141,13 221,-5-264,-2 0,-1 0,-3 0,-1 1,-3-1,-4 21,-29 181,27-153,5 1,5 74,1-38,-1 211,27-142,-28-165,-1-23,0 0,1 0,1 0,-1 0,2 0,-1 0,1 0,1 0,-1 0,1 0,2 1,0-3</inkml:trace>
  <inkml:trace contextRef="#ctx0" brushRef="#br0" timeOffset="18733.658">1158 3076,'-15'38,"-13"32,-3 9,-1 1,1-9,0-11,1-7,1-7,0-7,1 0,-1-2,6-3,1-2,0-1,4-2,4-1,5-5</inkml:trace>
  <inkml:trace contextRef="#ctx0" brushRef="#br0" timeOffset="19437.265">1214 1383,'-33'43,"-31"38,-9 16,3-5,9-8,10-14,8-8,8-11,4-9,7-7,4-4,0-3,3-2,5-4</inkml:trace>
  <inkml:trace contextRef="#ctx0" brushRef="#br0" timeOffset="20072.979">1130 0,'-33'44,"-31"32,-9 9,-2-1,7-9,11-13,9-13,14-9,8-7,2-4,2-7,4-2,1-1,2-2</inkml:trace>
  <inkml:trace contextRef="#ctx0" brushRef="#br0" timeOffset="21218.745">2 678,'1'1,"1"0,0 0,-1 1,1-1,-1 0,1 1,-1 0,0-1,0 1,0 0,0-1,0 1,0 0,0 0,0 0,-1 0,1 0,-1 0,1 0,-1 0,0 0,0 0,0 0,0 0,0 0,0 0,-1 0,1 0,-1 0,1 0,-21 248,22-47,0-203,-1-1,0 1,1-1,-1 1,1-1,-1 1,1 0,-1-1,1 1,-1-1,1 1,-1 0,1 0,-1-1,1 1,-1 0,1 0,0 0,-1 0,1 0,-1 0,1 0,0 0,-1 0,1 0,0 0,-1 0,1 0,-1 0,1 0,-1 1,1-1,0 0,-1 0,1 1,-1-1,1 0,-1 1,1-1,-1 1,0-1,1 1,-1-1,1 0,-1 1,0-1,1 1,-1 0,0-1,0 1,1-1,-1 1,0-1,0 1,0 0,0-1,0 1,0-1,0 1,0 0,0-1,0 1,0 0,0-1,0 1,-1-1,1 1,0-1,0 1,-1 0,33-45,-28 36,-2 6,10-18,0 1,2 0,0 1,2 1,-1 0,9-5,-17 16,-6 4,0 0,1-1,0 1,-1 0,1 0,0 0,0 0,0 1,0-1,0 0,0 1,1 0,-1-1,0 1,1 0,-1 0,1 0,0 1,-1-1,1 1,-1-1,1 1,0 0,0 0,-1 0,1 0,0 0,-1 1,1-1,-1 1,1 0,-1 0,1 0,-1 0,1 0,-1 0,0 1,1-1,-1 1,0 0,1 0,6 14,-1-1,-1 1,0 1,-1-1,-1 1,0 0,-1 0,1 14,-4-19,0 0,-1 0,0 0,-1-1,-1 1,0 0,0 0,-1-1,0 1,-1-1,-1 0,1 0,-2-1,0 1,0-1,-1 0,0-1,0 1,-1-2,0 1,-1-1,0 0,0-1,-4 3,9-8,0 0,0 0,0 0,0 0,0 0,0-1,0 0,0 0,0 0,-1 0,1-1,-1 1,1-1,0 0,-1-1,1 1,0-1,-1 0,1 0,0 0,0 0,0-1,0 0,0 1,0-2,0 1,1 0,-1-1,0 0,-4-4,0 0,0 0,1-1,0 0,1 0,0-1,0 0,0 0,1 0,1-1,-3-7,-1-9</inkml:trace>
  <inkml:trace contextRef="#ctx0" brushRef="#br0" timeOffset="22239.693">199 2117,'-19'83,"4"0,3 1,4 1,3 0,7 65,3-105,-5-44,0-1,0 1,0 0,1-1,-1 1,0-1,0 1,0 0,1-1,-1 1,0-1,1 1,-1-1,0 1,1-1,-1 1,1-1,-1 1,1-1,-1 0,1 1,-1-1,1 0,-1 1,1-1,0 0,-1 0,1 1,-1-1,1 0,0 0,-1 0,1 0,0 0,-1 0,1 0,-1 0,1 0,0 0,-1 0,1-1,0 1,-1 0,1 0,-1 0,1-1,-1 1,1 0,-1-1,1 1,-1-1,1 1,-1-1,1 1,-1 0,1-1,-1 0,0 1,1-1,-1 1,0-1,0 1,1-1,-1 0,0 1,0-1,113-167,-21 97,-90 70,1 0,-1 0,1 0,0 0,-1 0,1 1,0-1,-1 1,1 0,0 0,0 0,-1 0,1 0,0 0,-1 1,1 0,0-1,-1 1,1 0,-1 0,1 0,-1 1,1-1,-1 1,0-1,0 1,0 0,0 0,0-1,0 2,0-1,-1 0,1 0,-1 0,1 1,-1-1,0 1,0-1,0 1,0 1,2 9,-1 1,-1 0,0 0,-1 0,0-1,-1 1,0 0,-1 0,-1-1,0 1,-1-1,-1 0,0 0,-1 0,0-1,0 0,-2 0,1 0,-2-1,1 0,-1-1,-1 0,0 0,0-1,-1-1,0 1,-5 1,11-6,0-1,-1 1,1-1,-1 0,0-1,0 1,0-1,0 0,0 0,0-1,-1 0,1 0,0-1,-1 1,1-1,0-1,-1 1,1-1,0 0,-1-1,1 1,0-1,0-1,0 1,0-1,1 0,-1 0,1-1,0 1,-4-4,-9-13,2-1</inkml:trace>
  <inkml:trace contextRef="#ctx0" brushRef="#br0" timeOffset="23671.489">3811 1919,'-1'2,"1"-1,0 1,0 0,0-1,0 1,0-1,1 1,-1-1,0 1,1-1,-1 1,1-1,0 1,-1-1,1 1,0-1,0 0,0 0,0 1,0-1,0 0,0 0,0 0,0 0,1 0,-1 0,0 0,1-1,-1 1,1 0,-1-1,1 1,-1-1,1 1,-1-1,1 0,-1 0,1 0,-1 0,1 0,0 0,-1 0,1 0,-1-1,1 1,-1 0,1-1,-1 0,1 1,-1-1,0 0,1 1,-1-1,0 0,0 0,1 0,-1 0,0-1,0 1,0 0,0-1,-26 11,23-9,1 1,-1-1,1 1,0 0,-1 0,1 0,0-1,-1 1,1 1,0-1,0 0,0 0,0 0,0 0,0 1,0-1,0 1,1-1,-1 0,0 1,1-1,-1 1,1-1,0 1,-1 0,1-1,0 1,0-1,0 1,0 0,0-1,0 1,1-1,-1 1,1-1,-1 1,1-1,-1 1,1-1,0 1,0-1,-1 0,1 1,0-1,0 0,0 0,1 1,-1-1,0 0,0 0,1-1,-1 1,0 0,1 0,-1-1,1 1,-1 0,1-1,-1 0,1 1,-1-1,3 0,0 0,0-1,0 0,0 1,0-2,0 1,-1 0,1-1,0 0,-1 0,1 0,-1 0,1-1,-1 1,0-1,0 0,0 0,-1 0,1 0,-1 0,1-1,-1 1,0-1,0 1,-1-1,1 0,-1 0,0 0,0 0,-1 3,0 1,0-1,0 0,-1 1,1-1,0 0,-1 1,1-1,0 1,-1-1,1 1,-1-1,1 1,-1-1,1 1,-1 0,1-1,-1 1,0 0,1-1,-1 1,1 0,-1 0,0-1,1 1,-1 0,0 0,1 0,-1 0,0 0,1 0,-1 0,0 0,1 0,-1 0,0 0,1 1,-1-1,0 0,1 0,-1 1,1-1,-1 0,0 1,1-1,-1 0,1 1,-1-1,1 1,0-1,-1 1,1-1,-1 1,1 0,0-1,-1 1,1-1,0 1,0 0,-1-1,1 1,0 0,0-1,0 1,0 0,-8 14</inkml:trace>
  <inkml:trace contextRef="#ctx0" brushRef="#br0" timeOffset="25452.158">4431 1213,'-7'-2,"0"0,-1 1,0 0,1 0,-1 0,0 1,0 0,1 1,-1-1,0 2,1-1,-1 1,1 0,0 1,-1-1,1 1,0 1,1-1,-1 1,1 1,-1-1,1 1,1 0,-1 1,1-1,-3 4,-6 4,1 0,1 0,0 1,1 1,0 0,1 0,1 1,0 1,2-1,0 1,0 0,2 1,0 0,1 0,1 0,0 0,2 0,0 1,1-1,1 1,0-1,4 14,0-23,1 0,1-1,-1 1,1-1,1-1,-1 1,1-1,1-1,-1 0,1 0,0 0,1-1,-1 0,1-1,0 0,0-1,0 0,0-1,1 1,-1-2,1 0,-1 0,1-1,0 0,-1-1,1 0,-1-1,10-2,3 1,-1-2,-1 0,1-1,-1-1,0-1,0 0,-1-2,-1-1,17-11,-32 20,0 0,-1 0,0 0,1-1,-1 1,0-1,0 0,0 0,0 0,-1 0,1 0,-1-1,0 1,0-1,0 0,0 1,-1-1,1 0,-1 0,0 0,0 0,-1 0,1 0,-1 0,0-1,0 1,0 0,-1 0,1 0,-1 0,0 0,0 0,-1 0,1 0,-1 0,0 1,0-1,0 1,0-1,0 1,-1 0,0-1,-1 0,-3-1,0 0,0 0,-1 1,0 0,0 0,0 0,-1 1,1 1,-1-1,0 1,1 1,-1 0,0 0,0 1,0 0,0 0,0 1,1 0,-1 1,-8 2,17-4,1 0,-1 0,0 1,0-1,1 0,-1 1,0-1,0 0,0 1,1-1,-1 0,0 1,0-1,0 1,0-1,0 0,0 1,0-1,0 1,0-1,0 0,0 1,0-1,0 0,0 1,0-1,0 1,0-1,0 0,0 1,-1-1,1 0,0 1,0-1,0 0,-1 1,1-1,0 0,-1 1,1-1,0 0,-1 0,1 1,0-1,-1 0,1 0,0 0,-1 0,40 5,8-6,-1-2,0-2,-1-2,1-1,8-6,-16 6,18-1,-33 6</inkml:trace>
  <inkml:trace contextRef="#ctx0" brushRef="#br1" timeOffset="35579.45">3924 3443,'-2'1,"0"0,0 1,0-1,0 1,1 0,-1 0,1-1,-1 1,1 0,0 0,0 1,0-1,0 0,0 0,0 0,0 1,1-1,-1 0,1 1,0-1,0 0,0 1,0-1,0 3,0-2,-3 366,31-143,-28 225,-29-225,18-39,-24-25,14 82,14-199,1 0,3 1,2 0,3 11,-5 99,-25 41,29 159,-1-344</inkml:trace>
  <inkml:trace contextRef="#ctx0" brushRef="#br1" timeOffset="37341.82">3783 5927,'312'0,"-114"-28,110 16,-136-7,35-30,-104 19,93-26,-32 1,-186 49,-6 6,0-2,1 0,-1-2,1-1,-1-1,2-1,-1-2,-11-5,-52-31,88 46,0 0,1 0,-1 0,1 0,-1 0,1 1,-1-1,1 1,0-1,0 1,0-1,-1 1,1 0,1-1,-1 1,0 0,0 0,1 0,-1 0,1-1,0 1,-1 0,1 0,0 0,0 0,0 0,0 0,1 0,-1 0,0 0,1 0,-1 0,1-1,0 1,0 0,78 395,-47-193,-19-142,12-92,97-222,-53 120,38-102,-103 223</inkml:trace>
  <inkml:trace contextRef="#ctx0" brushRef="#br1" timeOffset="42792.899">6408 5080,'0'-4,"1"1,-1-1,0 0,0 1,-1-1,1 1,-1-1,0 1,0-1,0 1,0-1,0 1,-1 0,1-1,-1 1,0 0,0 0,-1 0,1 1,0-1,-1 1,0-1,1 1,-1 0,0 0,0 0,0 0,-1 0,1 1,0-1,-1 1,1 0,-1 0,1 0,-1 1,1-1,-1 1,1 0,-1 0,0 0,1 0,-1 1,1-1,-1 1,1 0,-4 1,-21 11,0 1,0 2,2 0,0 2,1 1,0 1,2 1,0 1,2 0,0 2,2 1,1 0,0 2,-1 7,11-23,2 0,0 0,0 1,1 0,1 0,0 1,0-1,1 1,1 0,-1 10,5 145,0-159,0-1,0 1,1-1,0 0,0 0,1-1,0 1,0-1,1 1,0-1,0-1,0 1,1-1,0 0,1 0,-1 0,1-1,0 0,1-1,3 3,5 1,-1 0,1-1,0-1,0 0,1-1,-1-1,1 0,0-1,15 0,195-5,-201 0,-1-1,0-2,0 0,0-2,-1 0,0-2,0 0,-1-2,0 0,-1-2,0-1,-1 0,-1-2,0 0,-1-1,9-12,-15 14,-1 1,-1-2,0 0,-1 0,-1-1,-1 0,0 0,-1-1,-1 0,-1 0,-1 0,0-1,-1 0,-1 0,-1 0,0 0,-2 0,0 0,-1 0,-1 1,-5-18,0 18,-1 0,-1 1,-1 0,0 1,-1 0,-1 1,0 0,-1 1,0 1,-1 0,-1 0,0 2,-1 0,0 1,-2 0,5 2,-1 1,1 0,-1 1,0 1,-1 0,1 1,-1 0,0 2,0 0,0 0,0 2,0 0,-1 1,1 0,0 1,1 1,-1 1,0 0,1 1,0 1,0 0,0 1,1 1,-2 1,-50 37,40-28</inkml:trace>
  <inkml:trace contextRef="#ctx0" brushRef="#br1" timeOffset="43810.611">5899 5503,'2'-7,"1"1,-1-1,1 0,1 1,-1-1,1 1,0 0,1 0,-1 1,1-1,0 1,1 0,-1 0,1 1,0 0,0 0,0 0,1 1,-1 0,1 0,10-8,-5 3,103-52,-110 58,0 1,0 0,0 0,0 0,1 0,-1 1,0 0,0 0,1 1,-1-1,0 1,0 0,0 1,0-1,0 1,0 0,0 0,-1 1,1-1,0 1,-1 0,0 0,1 1,119 113,-106-104,0-1,1-1,1 0,0-2,0 0,1-1,0-1,1-1,18 3,-25-9,0-1,0 0,0-1,-1-1,1 0,-1-1,0 0,0-2,0 1,0-2,-1 1,0-2,-1 0,1-1,98-77,-63 50,-35 26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7:12.313"/>
    </inkml:context>
    <inkml:brush xml:id="br0">
      <inkml:brushProperty name="width" value="0.1" units="cm"/>
      <inkml:brushProperty name="height" value="0.1" units="cm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135 840,'1'-2,"0"1,0-1,0 1,0 0,1-1,-1 1,0 0,1 0,-1 0,1 0,-1 0,1 1,-1-1,1 0,0 1,-1-1,1 1,0-1,-1 1,1 0,0 0,0-1,-1 1,1 1,0-1,0 0,-1 0,1 1,0-1,-1 1,1-1,0 1,0 0,1 0,127 10,1-5,75-8,-49 1,708 1,-583-29,202 30,-224 27,107-28,-149-28,99 27,-119-27,536 29,-537-12,-133 1,0 3,0 2,0 4,41 4,14-1,698-2,-792 0</inkml:trace>
  <inkml:trace contextRef="#ctx0" brushRef="#br0" timeOffset="1">1490 1827,'0'216,"11"-14,8 201,8-64,-28 328,-13-518,8-118,2-1,2 1,0 0,2 0,1 0,2 2,23 203,-28 243,1-475,0-1,1 0,-1 1,1-1,-1 0,1 1,0-1,0 0,1 1,-1-1,1 1,-1-1,1 0,0 0,0 1,1-1,-1 0,1 0,-1 0,1 0,0-1,0 1,0 0,0-1,1 1,-1-1,1 0,0 0,-1 0,1 0,0 0,0-1,0 1,0-1,1 0,-1 0,0 0,0 0,1-1,-1 1,0-1,2 0,131-37,-6 14,58-5,-146 20,0 2,0 1,1 3,-1 1,31 5,21-2,188-1,-84 26,395-27,-368-29,142 29,-198-27,141 26,-84-56,-91 51,-131 3,0 0,-1-1,0 1,1-1,-1 1,-1-1,1 0,0-1,-1 1,0 0,0-1,0 1,-1-1,1 1,-1-1,0 0,-1 0,1 0,-1 1,0-1,0 0,0 0,-1 0,0 0,1 1,-2-3,1-5,-32-191,21 74,6 98,1 0,2 0,1-1,1 1,3-15,-4-74,-10 40,8 66,1-1,1 1,0-1,1 0,0 0,1 1,1-1,1 0,0 0,1-1,5-25,-1 0,-3-1,-1 0,-2 0,-4-38,1-10,-27-192,30-593,0 861,-1 0,-1 0,-1 0,0 0,0 0,-1 0,-1 1,-1-1,1 1,-2 0,0 0,-1 1,0 0,-1 0,0 1,-1-1,0 2,0-1,-1 2,-1-1,0 1,0 1,-1 0,0 0,0 1,-1 1,1 0,-2 1,1 0,0 1,-1 1,0 0,-6 0,-461 4,-987-1,1299-27,-27 27,53 27,-252-27,225 28,143-26,0 2,0 0,0 2,0 1,-24 9,13-9,24-9</inkml:trace>
  <inkml:trace contextRef="#ctx0" brushRef="#br0" timeOffset="2">2731 784,'18'56,"-11"-14,-2 1,-2 0,-2 1,-4 39,1 2,2 819,-28-707,26-175,9 91,-4-109,0 0,1-1,0 0,0 0,0 0,0 0,0 0,1-1,-1 0,1 0,-1 0,1-1,0 1,0-1,-1 0,1-1,0 1,0-1,0 0,0 0,0-1,0 1,0-1,0 0,0 0,-1-1,1 1,0-1,-1 0,1 0,-1-1,14-2,36-3,0 1,0 3,1 3,46 4,8-1,88-2,-81-25,-113 26,1-1,-1 0,0 0,0-1,1 1,-1-1,0 1,0-1,0 0,0 0,0-1,0 1,0 0,0-1,0 0,-1 0,1 0,-1 0,1 0,-1 0,0-1,0 1,0-1,0 1,0-1,-1 0,1 0,-1 0,1 0,-1 0,0 0,-1 0,1-1,-2-222,1-170,-28 171,17 38,6 173,2-1,-1 0,2 0,0-1,1 1,0 0,1 0,1-1,0 1,2 0,-1 0,2 0,16-165,1 42,-26 121</inkml:trace>
  <inkml:trace contextRef="#ctx0" brushRef="#br1" timeOffset="3">3437 1630,'-9'47,"4"22,20-91,-9 7,0-1,-2 1,0-1,-1 0,0-1,-2 1,1-12,-4 180,2-151</inkml:trace>
  <inkml:trace contextRef="#ctx0" brushRef="#br0" timeOffset="4">841 219,'-198'140,"46"-22,61-45,-4-3,-2-4,-88 42,163-92,385-207,152-57,-437 214</inkml:trace>
  <inkml:trace contextRef="#ctx0" brushRef="#br0" timeOffset="5">1574 162,'-610'344,"404"-223,180-95,26-25,0 0,0-1,0 1,-1-1,1 1,0-1,0 1,0 0,0-1,0 1,0-1,0 1,0 0,0-1,1 1,-1-1,0 1,0 0,0-1,1 1,-1-1,0 1,1-1,-1 1,0-1,1 1,-1-1,1 0,-1 1,0-1,1 1,-1-1,1 0,-1 1,1-1,0 0,-1 0,1 1,-1-1,1 0,-1 0,1 0,0 0,-1 0,1 0,-1 0,1 0,0 0,-1 0,1 0,-1 0,1 0,0-1,-1 1,1 0,-1 0,130-32,-98 21,192-74,94-56,-53 22,378-133,-528 220,-115 32,-1 1,1-1,0 0,0 0,-1 1,1-1,0 0,0 1,-1-1,1 1,0-1,0 0,0 1,0-1,0 0,0 1,0-1,0 1,0-1,0 1,0-1,0 0,0 1,0-1,0 1,0-1,0 0,0 1,0-1,0 0,1 1,-1-1,0 1,0-1,1 0,-1 0,0 1,0-1,1 0,-1 1,0-1,1 0,-1 0,0 1,1-1,-1 0,0 0,1 0,-1 0,1 0,-1 1,0-1,1 0,-1 0,1 0,-1 0,1 0,-1 0,0 0,1 0,-1-1,1 1,-1 0,-29 22,-639 394,631-392,18-14,1 1,0 2,1-1,0 2,1 0,-9 11,24-24,1-1,-1 1,0 0,1-1,-1 1,1 0,-1-1,1 1,-1 0,1-1,-1 1,1 0,0 0,-1 0,1-1,0 1,0 0,0 0,0 0,0 0,0 0,0 0,0-1,0 1,0 0,0 0,0 0,0 0,1-1,-1 1,0 0,1 0,-1 0,1-1,-1 1,1 0,-1-1,1 1,-1 0,1-1,0 1,-1-1,1 1,0-1,-1 1,1-1,0 1,0-1,0 0,-1 1,1-1,0 0,0 0,0 0,0 1,-1-1,2 0,53 4,-1-11,-2-2,1-3,-1-2,-1-2,26-13,-23 10,110-46,-4-7,10-14,268-116,-418 194,0 1,1 0,0 2,1 0,-1 2,12-1,-33 5,1-1,-1 1,1 0,-1 0,1 0,-1-1,0 1,0 0,1 0,-1 0,0 0,0 0,0-1,0 1,0 0,0 0,0 0,0 0,0 0,-1-1,1 1,0 0,0 0,-1 0,1 0,-1-1,1 1,-1 0,1 0,-1-1,1 1,-1 0,1-1,-1 1,0-1,1 1,-1-1,0 1,0-1,1 1,-1-1,0 0,0 1,0-1,0 0,1 0,-1 0,0 0,-1 1,2-1,-307 200,149-103,-4-6,-162 64,263-125,61-30,0 0,1 0,-1 0,1 0,-1 0,0 0,1 0,-1 1,0-1,1 0,-1 0,0 0,1 0,-1 1,0-1,1 0,-1 0,0 0,0 1,1-1,-1 0,0 1,0-1,1 0,-1 1,0-1,0 0,0 1,0-1,0 0,0 1,1-1,-1 0,0 1,0-1,0 0,0 1,0-1,0 1,0-1,0 0,-1 1,1-1,0 0,0 1,0-1,0 0,0 1,-1-1,1 0,0 1,0-1,0 0,-1 1,1-1,0 0,-1 0,1 1,0-1,-1 0,36-2,53-25,-2-5,-2-3,22-15,68-29,374-148,-20 52,-512 170,-6 1,0 1,0 0,1 0,-1 1,1 1,-1 0,1 0,0 1,-1 0,1 1,1 0,-11 0,-1 0,1-1,-1 1,1 0,-1-1,0 1,1 0,-1-1,0 1,1 0,-1 0,0 0,0-1,0 1,0 0,0 0,0-1,0 1,0 0,0 0,0 0,0-1,-1 1,1 0,0 0,0-1,-1 1,1 0,-1-1,1 1,0 0,-1-1,1 1,-1 0,0-1,1 1,-1-1,1 1,-1-1,0 0,1 1,-1-1,0 1,0-1,1 0,-1 0,0 1,0-1,1 0,-1 0,-653 422,362-244,253-150,77-26,16-16,-1-2,0-3,-2-2,47-26,-63 30,144-70,-56 21,4 6,1 6,3 5,2 5,2 7,36-1,-152 35,0-1,0 1,0 1,-1 1,1 1,0 0,0 1,0 1,5 2,-23-4,0 0,0 0,0 1,1-1,-1 0,0 0,0 1,0-1,0 1,1-1,-1 1,0 0,0-1,0 1,0 0,0 0,-1-1,1 1,0 0,0 0,0 0,-1 0,1 0,-1 0,1 1,0-1,-1 0,0 0,1 0,-1 0,0 1,0-1,0 0,1 0,-1 0,0 1,-1-1,1 0,0 0,0 1,0-1,-1 0,1 0,-1 0,1 0,-1 0,1 1,-1-1,-44 46,-342 205,4-51,364-184,70-33,-21 4</inkml:trace>
  <inkml:trace contextRef="#ctx0" brushRef="#br0" timeOffset="6">5441 50,'-163'124,"-5"-8,-36 12,-179 85,369-198,47-14,2-8,1 0,-1-3,-1-1,1-1,4-5,-15 7,20-7</inkml:trace>
  <inkml:trace contextRef="#ctx0" brushRef="#br0" timeOffset="7">5526 275,'60'-14,"22"-6,0 4,74-5,-155 21,38 1,-39-1,1 0,-1 0,1 0,-1 0,1 0,-1 0,1 0,-1 0,1 0,-1 0,1 1,-1-1,1 0,-1 0,1 1,-1-1,0 0,1 0,-1 1,1-1,-1 0,0 1,1-1,-1 1,0-1,1 0,-1 1,0-1,0 1,0-1,1 1,-1-1,0 1,0-1,0 1,0-1,0 1,0-1,0 1,0-1,0 1,0-1,0 1,0-1,0 1,0-1,0 1,-1-1,1 1,0-1,0 1,-1-1,1 1,0-1,-1 0,1 1,0-1,-1 0,1 1,-1-1,-101 74,-305 190,352-230,56-35,-1 1,0 0,1 0,-1 0,0 0,0 0,1 0,-1 0,0 0,1-1,-1 1,0 0,0 0,1 0,-1 0,0 0,1 0,-1 1,0-1,0 0,1 0,-1 0,0 0,1 0,-1 0,0 0,0 1,1-1,-1 0,0 0,0 0,1 1,-1-1,0 0,0 0,0 1,0-1,1 0,-1 0,0 1,0-1,0 0,0 0,0 1,0-1,0 0,0 1,0-1,0 0,0 1,0-1,0 0,0 0,0 1,0-1,0 0,0 1,0-1,0 0,0 0,-1 1,30-8,183-80,-163 67</inkml:trace>
  <inkml:trace contextRef="#ctx0" brushRef="#br0" timeOffset="8">6288 304,'-24'34,"-23"20,-7 6,0-2,5-7,10-12</inkml:trace>
  <inkml:trace contextRef="#ctx0" brushRef="#br1" timeOffset="9">3437 1602,'-1'1,"-1"1,0-1,0 1,0-1,1 1,-1 0,0-1,1 1,0 0,-1 0,1 0,0 0,0 0,0 1,0-1,1 0,-1 0,1 0,-1 1,1-1,0 0,-1 1,1-1,1 0,-1 2,0-1,-20 127,20-130,0 0,0-1,1 1,-1 0,0 0,0 0,1 0,-1 0,0 0,0 0,1 0,-1 0,0 0,0 0,1 0,-1 0,0 0,0 0,1 0,-1 0,0 0,0 0,1 0,-1 0,0 1,0-1,1 0,-1 0,0 0,0 0,0 0,1 1,-1-1,0 0,0 0,0 1,16-30,37-126,-45 144,-8 20,0 11,11 32,-6-54,-5 1,0 1,0 0,1-1,-1 1,0-1,0 1,0 0,1-1,-1 1,0 0,0-1,1 1,-1 0,0 0,0-1,1 1,-1 0,1 0,-1-1,0 1,1 0,-1 0,0 0,1 0,-1 0,1 0,-1-1,0 1,1 0,-1 0,1 0,-1 0,0 0,1 1,-1-1,1 0,-1 0,0 0,1 0,-1 0,1 0,-1 1,0-1,1 0,-1 0,0 1,1-1,-1 0,0 0,0 1,1-1,-1 0,0 1,0-1,0 0,1 1,-1-1,0 1,0-1,0 0,0 1,0-1,0 1,0-1,1 0,-1 1,1 3,-1-3,0-1,0 1,0 0,0 0,0-1,0 1,0 0,0 0,0 0,0-1,0 1,1 0,-1 0,0-1,1 1,-1 0,0-1,1 1,-1 0,1-1,-1 1,1-1,-1 1,1-1,-1 1,1-1,0 1,-1-1,1 1,0-1,-1 0,1 1,0-1,0 0,-1 0,1 0,0 1,0-1,-1 0,1 0,0 0,0 0,0 0,-1 0,1-1,0 1,0 0,-1 0,1 0,0-1,0 1,-1-1,1 1,0 0,3-6,-4 7,0 0,0-1,0 1,1 0,-1-1,0 1,1 0,-1-1,0 1,1 0,-1-1,1 1,-1-1,1 1,-1-1,1 1,-1-1,1 0,0 1,-1-1,1 0,0 1,-1-1,1 0,0 0,-1 0,1 1,0-1,-1 0,1 0,0 0,0 0,-1 0,1 0,0 0,-1-1,1 1,0 0,0 0,-1 0,1-1,-1 1,1 0,0-1,-1 1,1-1,-1 1,1-1,-1 1,1-1,-1 1,1-1,-1 1,1-1,-1 1,0-1,1 0,-1 1,0-1,0 0,1 1,-1-1,0 0,0 0,0 1,0-1,-19 101,11-118,30-110,-22 128,0 0,0 1,0-1,0 0,0 0,0 0,0 0,0 1,1-1,-1 0,0 0,0 0,0 0,0 0,1 0,-1 0,0 1,0-1,0 0,0 0,1 0,-1 0,0 0,0 0,0 0,1 0,-1 0,0 0,0 0,0 0,-2 26,-39 115,41-141,0 0,0 0,0-1,0 1,0 0,0 0,0-1,0 1,0 0,0 0,0-1,0 1,-1 0,1 0,0-1,0 1,0 0,0 0,0-1,0 1,-1 0,1 0,0 0,0-1,0 1,-1 0,1 0,0 0,0 0,0 0,-1-1,1 1,0 0,0 0,-1 0,1 0,0 0,0 0,-1 0,1 0,0 0,0 0,-1 0,1 0,0 0,-1 0,1 0,0 0,0 0,-1 1,2-31,16-58,-41 111,-38 94,82-170,83-148,-85 167,-127 251,106-209,14-28,-12 20,0 0,0 0,1 1,-1-1,0 0,1 0,-1 0,0 0,0 0,1 0,-1 0,0 0,0 0,1 0,-1 0,0 0,0 0,1-1,-1 1,0 0,1-1,-1 1,0 0,1-1,-1 1,0-1,1 1,-1-1,1 1,-1-1,1 0,-1 1,1-1,0 1,-1-1,1 0,0 0,-1 1,1-1,0 0,0 1,0-1,-1 0,1 0,0 1,0-1,0 0,0 0,1 1,-1-1,0 0,0 0,0 1,1-1,-1 0,0 0,0 1,1-1,-1 1,1-1,-1 0,1 1,-1-1,-61 83,49-63,9-13,7-15,36-76,-40 86,-1-1,1 0,-1 1,0-1,1 0,-1 0,0 1,1-1,-1 0,0 0,1 0,-1 0,0 0,1 0,-1 0,0 0,0 0,1 0,-1 0,0 0,1-1,-1 1,0 0,1 0,-1-1,1 1,-1-1,0 1,1 0,-1-1,1 1,-1-1,1 1,-1-1,1 1,0-1,-1 0,1 1,-1-1,1 1,0-1,0 0,-1 1,1-1,0 0,0 0,0 1,0-1,0 0,0 1,0-1,0 0,0 1,0-1,0 0,1 1,-1-1,0 0,0 1,1-1,-1 0,0 1,1-1,-1 0,-51 33,47-29,-26 18,31-21,-1 0,1-1,-1 1,0 0,1-1,-1 1,0 0,0-1,1 1,-1 0,0-1,0 1,1-1,-1 1,0 0,0-1,0 1,0-1,0 1,0-1,0 1,0 0,0-1,0 1,0-1,0 1,0-1,0 1,0-1,0 1,0 0,-1-1,1 1,0-1,0 1,0 0,-1-1,1 1,0 0,-1-1,1 1,0 0,-1-1,1 1,0 0,-1 0,1-1,0 1,-1 0,1 0,-1 0,1-1,-1 1,1 0,0 0,-1 0,1 0,-1 0,1 0,-1 0,1 0,-1 0,1 0,0 0,-1 0,1 1,-1-1,1 0,-1 0,1 0,10-66,-12 66,1 0,0 0,0 0,-1 0,1 0,0 0,0 0,-1 0,1 1,0-1,0 0,-1 1,1-1,0 1,0-1,0 1,0-1,0 1,0 0,0 0,0 0,0-1,0 1,0 0,0 0,1 0,-1 0,0 0,1 1,-1-1,1 0,-1 0,1 0,-1 0,1 2,-2 0,-69 89,79-117,31-51,-40 76,1 0,-1 0,1 0,-1 0,1 0,-1 0,1 0,-1 0,1 0,-1 0,1 0,0 0,-1 0,1 0,-1 0,1-1,-1 1,1 0,-1 0,1-1,0 1,-1 0,1-1,0 1,-1 0,1-1,0 1,-1 0,1-1,0 1,0-1,-1 1,1-1,0 1,0-1,0 1,0 0,-1-1,1 1,0-1,0 1,0-1,0 1,0-1,0 1,1-1,-1 1,0-1,0 1,0-1,0 1,0-1,1 1,-1 0,0-1,0 1,1-1,-1 1,0 0,1-1,-1 1,0 0,1-1,-41 27,28-18,11-8,1 0,-1 0,1 0,-1 0,0 0,1 0,-1 0,1 0,-1 0,0 0,1 0,-1-1,1 1,-1 0,1 0,-1-1,1 1,-1 0,1-1,-1 1,1 0,-1-1,1 1,0-1,-1 1,1-1,0 1,-1-1,1 1,0-1,-1 1,1-1,0 0,0 1,0-1,0 1,0-1,0 1,0-1,0 0,0 1,0-1,0 1,0-1,0 0,0 1,0-1,0 1,1-1,-1 1,0-1,1 1,-1-1,0 1,1-1,-1 1,1-1,-2-16,-21 30,21-11,-15 20,-52 50,68-73,-1 1,0-1,1 0,-1 0,1 0,-1 0,1 0,-1 1,1-1,0 0,-1 0,1 0,0 0,0 0,0 0,0 0,0 0,0 0,0 0,0 0,0 0,0 0,0 0,1 0,-1 0,0 0,1 0,-1 0,1 0,-1 0,1 0,-1 1,1-1,0 0,-1 0,1 1,0-1,27-78,-28 78,-1 1,1-1,-1 1,1-1,-1 1,1-1,-1 1,1-1,-1 1,0 0,1-1,-1 1,0 0,1-1,-1 1,0 0,1 0,-1 0,0 0,1 0,-1 0,0 0,0 0,1 0,-1 0,0 0,1 0,-1 0,0 0,1 1,-1-1,0 0,1 1,-1-1,1 0,-1 1,0-1,1 1,-1-1,1 1,-1-1,1 1,0-1,-1 1,1-1,-1 1,1 0,0-1,0 1,-1 0,1-1,0 1,0 0,0-1,0 1,0 0,-1-1,1 1,1 0,-1 0,-4 3,-21 12,18-38,4-22,3 43,0 0,-1 1,1-1,0 0,-1 1,1-1,-1 1,1-1,-1 1,1-1,-1 1,1-1,-1 1,0-1,1 1,-1 0,0-1,1 1,-1 0,0 0,1 0,-1-1,0 1,0 0,1 0,-1 0,0 0,1 0,-1 0,0 0,0 0,1 1,-1-1,0 0,1 0,-1 1,0-1,1 0,-1 1,0-1,1 0,-1 1,1-1,-1 1,0-1,1 1,0-1,-1 1,1 0,-1-1,1 1,0 0,-1-1,1 1,0 0,0-1,-1 1,1 0,0 0,-52 65,53-89,-2-29,-21 78,-33 105,63-169,-3 23,0 0,-1 0,-1-1,0 1,-1-1,0 0,-2 0,0 0,-1-12,1 28,0 0,-1 1,1-1,0 1,0-1,0 1,0-1,-1 1,1-1,0 0,0 1,-1-1,1 0,0 1,-1-1,1 0,0 1,-1-1,1 0,0 1,-1-1,1 0,-1 0,1 0,0 1,-1-1,1 0,-1 0,1 0,-1 0,1 0,-1 0,1 0,-1 0,1 0,-1 0,1 0,0 0,-1 0,1 0,-1-1,1 1,-1 0,1 0,0 0,-1-1,1 1,-1 0,1-1,0 1,-1 0,1-1,0 1,-1 0,1-1,0 1,0 0,0-1,-1 1,1-1,0 1,0-1,-20 47,19-42,-18 37,26-132,2 57,-6 24,-4 24,-3 110,4-123,0 0,0-1,0 1,0-1,0 1,0-1,0 1,1-1,-1 1,0-1,0 1,0-1,1 1,-1-1,0 1,0-1,1 1,-1-1,0 0,1 1,-1-1,1 1,-1-1,0 0,1 0,-1 1,1-1,-1 0,1 0,-1 1,1-1,-1 0,1 0,-1 0,1 0,0 0,-1 0,1 0,-1 0,1 0,-1 0,1 0,-1 0,1 0,-1 0,1 0,-1-1,1 1,-1 0,1 0,-1-1,1 1,-1 0,1-1,-1 1,0 0,1-1,-1 1,29-33,-14 15,-13 19,-1 0,0 0,1 0,-1 0,0 1,0-1,0 0,0 0,0 1,0-1,0 1,-1-1,1 1,0-1,-1 1,1-1,-1 1,0-1,1 1,-1 0,0-1,0 1,0 0,0-1,0 1,-1 0,1-1,0 1,-1 1,1-2,0 4,-1-4,0 1,1 0,-1 0,1-1,-1 1,1 0,0 0,-1 0,1 0,0 0,0 0,1-1,-1 1,0 0,0 0,1 0,-1 0,1-1,0 1,0 0,-1-1,1 1,0 0,0-1,1 1,-1-1,0 1,0-1,1 0,-1 0,1 1,-1-1,1 0,-1 0,1 0,0-1,-1 1,1 0,0-1,0 1,0-1,-1 1,1-1,1 0,24-17,-25 15,1 0,-1 0,1 0,0 0,0 1,0-1,-1 1,1 0,0-1,1 1,-1 1,0-1,0 0,0 1,0-1,1 1,-1 0,0 0,0 1,1-1,-1 1,0-1,0 1,1 0,108 27,-89-26</inkml:trace>
  <inkml:trace contextRef="#ctx0" brushRef="#br1" timeOffset="10">3352 1659,'-169'27,"39"-14,129-13,1 1,-1 0,1 0,0 0,-1 0,1-1,0 1,0 0,-1 0,1 0,0 0,0 0,0 0,0 0,0 0,0 0,1 0,-1 0,0-1,0 1,1 0,-1 0,0 0,1 0,-1 0,1-1,-1 1,1 0,-1 0,1-1,0 1,-1-1,1 1,0 0,0-1,-1 1,1-1,0 1,0-1,0 0,0 1,0-1,-1 0,1 0,0 0,0 1,0-1,0 0,0 0,0 0,0 0,152 50,-154-50,0 0,1 0,-1 0,0 0,0 1,1-1,-1 0,0 0,1 1,-1-1,0 1,1-1,-1 0,1 1,-1-1,1 1,-1 0,1-1,-1 1,1-1,-1 1,1 0,0-1,-1 1,1 0,0-1,0 1,-1 0,1 0,0-1,0 1,0 0,0-1,0 1,0 0,0 0,0-1,0 1,0 0,1 0,-1 0,-19-12,14 7,0 0,-1 0,1 1,-1-1,1 2,-1-1,0 0,0 1,0 0,0 1,-1-1,1 1,0 1,-1-1,1 1,0 0,-1 0,1 1,0 0,-1 0,1 0,0 1,0 0,-1 0,4 1,-1 0,1-1,-1 0,0 1,0-1,0-1,0 1,0-1,0 1,0-1,-1 0,1-1,0 1,-1-1,1 0,0 0,-1 0,1 0,-1-1,1 0,0 0,0 0,0 0,-1-1,1 0,0 1,1-2,-1 1,0 0,1-1,-1 1,1-1,0 0,0 0,0-1,0 1,-2-4,4 2,1 0,-1 0,1 0,0 0,0 0,1 0,-1 0,1 0,0 0,1 0,-1 0,1 0,0 1,0-1,1 0,-1 1,1 0,0 0,0 0,0 0,1 0,-1 0,1 1,0 0,0 0,0 0,4-2,-6 3,1 0,-1 0,1 1,-1-1,1 1,0-1,-1 1,1 0,0 0,0 0,0 1,0-1,0 0,0 1,0 0,0 0,0 0,0 0,0 0,0 1,0 0,0-1,0 1,0 0,0 0,-1 0,1 1,0-1,-1 1,1-1,-1 1,1 0,-1 0,0 0,0 0,0 1,0-1,0 1,0-1,-1 1,1-1,-1 1,0 0,0 0,1 1,-1 3,0 0,0 0,0-1,-1 1,0 0,0 0,-1 0,0 0,0 0,-1-1,1 1,-1 0,-1-1,1 1,-1-1,-1 0,1 0,-4 4,5-7,1 0,-1 0,0-1,1 1,-2-1,1 1,0-1,0 0,-1 0,1 0,-1 0,1 0,-1-1,0 1,0-1,0 0,0 0,0 0,0 0,0 0,0-1,0 1,0-1,-1 0,1 0,0 0,0 0,0 0,0-1,0 0,-1 1,1-1,0 0,0-1,1 1,-1 0,0-1,0 0,1 1,-1-1,1 0,-5-4,0 0,1-1,0 1,0-1,1 0,0-1,0 1,1-1,0 0,0 0,1-1,-1-1,3 7,0 0,0 0,0 0,1-1,-1 1,1 0,0 0,0 0,0 0,0 0,1-1,-1 1,1 0,-1 0,1 0,0 0,1 0,-1 0,0 1,1-1,0 0,-1 1,1-1,0 1,0-1,0 1,1 0,-1 0,1 0,-1 0,1 0,0 1,-1-1,1 1,2-1,-2 1,0 0,0 0,0 0,0 1,0-1,1 1,-1 0,0 0,0 0,0 0,1 0,-1 1,0 0,0 0,0-1,0 2,0-1,0 0,0 1,0-1,0 1,-1 0,1 0,-1 0,1 0,-1 0,0 1,0-1,0 1,0-1,0 1,0 0,-1 0,0-1,1 1,-1 0,0 1,0-1,-1 0,1 0,-1 0,1 0,-1 1,0-1,0 0,-1 0,1 1,0-1,-1 0,0 0,0 0,0 0,-1 3,2-7,1 1,-1-1,0 1,1-1,-1 1,0 0,1-1,-1 1,0-1,0 1,0-1,1 0,-1 1,0-1,0 1,0-1,0 1,0-1,0 1,0-1,0 0,0 1,0-1,0 1,0-1,-1 1,1-1,0 1,0-1,0 1,-1-1,1 1,0-1,-1 1,1-1,0 1,-1 0,1-1,-1 1,1-1,-1 1,1 0,-1 0,1-1,-1 1,1 0,-1 0,1-1,-1 1,1 0,-1 0,1 0,-1 0,1 0,-1 0,0 0,1 0,-1 0,1 0,-1 0,58-66,-55 64,-1 1,1 0,0 0,-1-1,1 1,0 0,0 0,0 1,0-1,0 0,0 1,0-1,0 1,0-1,0 1,0 0,0 0,0 0,0 0,0 1,0-1,0 0,0 1,0-1,0 1,0 0,0 0,0 0,0 0,0 0,-1 0,1 0,0 1,-1-1,1 0,-1 1,1-1,-1 1,0 0,1 0,7 53,-8-42</inkml:trace>
  <inkml:trace contextRef="#ctx0" brushRef="#br1" timeOffset="11">3409 1743,'0'-2,"0"0,-1 0,1 0,0 0,-1 0,1 1,-1-1,1 0,-1 0,0 0,0 1,0-1,0 0,0 1,0-1,0 1,-1-1,1 1,-1-1,1 1,-1 0,1 0,-1 0,0 0,1 0,-1 0,0 0,0 1,0-1,1 1,-1-1,0 1,0 0,0-1,0 1,0 0,0 0,0 1,0-1,0 0,0 1,0-1,1 1,-1-1,0 1,0 0,0 0,1 0,-1 0,0 0,1 0,-1 1,1-1,0 0,-1 1,1-1,-1 1,-75 128,105-221,-36 73,-10 35,14-13,-6-23,32-121,-22 140,-1 0,1 0,0 0,-1 0,1 0,-1 0,1 0,0-1,-1 1,1 0,0 0,-1 0,1 0,-1 0,1-1,0 1,-1 0,1 0,0-1,0 1,-1 0,1-1,0 1,-1 0,1 0,0-1,0 1,0-1,-1 1,1 0,0-1,0 1,0 0,0-1,0 1,0-1,0 1,0 0,0-1,0 1,0-1,0 1,-18 35,-80 159,97-194,0-1,0 1,0-1,0 1,0-1,1 0,-1 1,0-1,0 0,1 0,-1 0,0 1,1-1,-1 0,1 0,-1 0,1 0,0 0,-1 0,1 0,0 0,-1 0,1 0,0 0,0 0,0 0,0 0,0 0,0 0,1 0,-1 0,0-1,0 1,1 0,-1 1,1-1,-1 0,1 0,0-1,-1 1,-3-105,2 105,0 0,0 0,0 1,-1-1,1 1,0-1,0 1,-1-1,1 1,0 0,-1 0,1-1,-1 1,1 0,0 0,-1 0,1 1,0-1,-1 0,1 0,0 1,-1-1,1 1,0-1,0 1,-1 0,1-1,0 1,0 0,0 0,0 0,0 0,0 0,0 0,0 0,1 0,-1 0,0 0,0 0,1 1,-1-1,1 0,-1 1,-96 154,129-230,-2-97,-29 167,-8-55,5 59,0 1,1-1,-1 1,0-1,1 1,-1-1,0 1,1 0,-1 0,1 0,-1 0,1 0,-1 0,1 0,0 0,0 1,0-1,-1 0,1 1,0-1,1 1,-1-1,0 1,0 0,0 1,0-2,-8 16,0 0,0 1,2 0,0 0,1 1,-3 18,9-35,-1-1,0 1,1-1,0 1,-1 0,1-1,0 1,0 0,0-1,0 1,0 0,0-1,0 1,1 0,-1-1,1 1,-1 0,1-1,-1 1,1-1,0 1,0-1,0 0,0 1,0-1,0 0,0 1,0-1,1 0,-1 0,0 0,1 0,-1 0,1 0,-1-1,1 1,-1 0,1-1,-1 1,1-1,0 0,-1 1,1-1,0 0,-1 0,1 0,0 0,0 0,-1-1,1 1,-1 0,1-1,0 1,-1-1,1 0,-1 0,1 1,0-2,6-6,0 1,-1-2,-1 1,1-1,-1 0,-1 0,0-1,0 1,-1-1,0 0,-1-1,0 1,0-1,-1 1,-1-1,1 0,-2 1,0-1,0 0,-2-9,3 18,-1 1,0-1,0 0,0 0,0 1,0-1,-1 0,1 1,0-1,-1 0,1 1,-1-1,0 1,1-1,-1 1,0-1,0 1,0-1,0 1,0 0,0-1,0 1,-1 0,1 0,0 0,-1 0,1 0,-1 0,1 0,-1 1,1-1,-1 0,0 1,1 0,-1-1,0 1,1 0,-1 0,0-1,1 1,-1 1,0-1,1 0,-1 0,0 1,1-1,-1 1,0-1,1 1,-1 0,1-1,-1 1,0 1,-7 9,0 0,1 1,0 1,0-1,2 1,-1 0,2 1,0 0,0 0,2 0,-1 0,2 0,0 1,0 9,1-20,0-1,1 1,-1 0,1 0,0 0,0 0,0 0,0 0,1 0,-1-1,1 1,0 0,1 0,-1-1,0 1,1 0,0-1,0 0,0 1,0-1,1 0,-1 0,1 0,-1 0,1-1,0 1,0-1,1 0,-1 1,0-2,1 1,-1 0,1-1,0 1,-1-1,1 0,0 0,0-1,0 1,2-1,-3 0,1 0,0-1,-1 0,1 0,0 0,-1 0,1 0,-1-1,1 0,-1 0,0 0,0 0,0 0,0 0,0-1,0 1,-1-1,1 0,-1 0,0 0,0 0,0 0,0-1,0 1,-1-1,1-1,27-100,-28 100,-1 2,3-3,-1 0,0 0,-1-1,0 1,0-1,0 1,-1-1,0 1,0-1,0 1,-1-1,0 1,-1-1,1 1,-1-1,0 1,-1 0,1 0,-1 0,-1 1,1-1,-4-4,4 10,0 0,0 0,0 0,-1 1,1-1,0 1,0 0,0-1,0 1,0 1,0-1,0 0,1 1,-1-1,0 1,1 0,-1 0,1 0,0 0,-1 1,1-1,0 0,0 1,1 0,-1-1,0 1,1 0,0 0,0 0,0 0,0 0,0 0,0-1,-10 21,1 0,1 1,1 0,1 1,2 0,0 0,4-22,-1 0,1-1,0 2,0-1,0 0,0 0,0 0,1 0,0 0,-1 1,1-1,0 0,1 0,-1 1,1-1,-1 0,1 0,0 0,0 0,0 0,1 0,-1 0,1 0,-1 0,1-1,0 1,0-1,0 1,0-1,1 0,-1 1,1-1,-1-1,1 1,0 0,0-1,0 1,0-1,0 0,0 0,0 0,0 0,0 0,0-1,1 0,-1 1,0-1,2-1,9-4,-1-1,0-1,0 0,-1-1,1-1,-2 1,1-2,-2 0,1 0,-1-1,-1 0,0-1,0 0,-1 0,-1-1,0 0,4-12,17-53,-28 78,1-1,-1 1,0-1,0 1,0-1,-1 0,1 1,0-1,0 1,0-1,0 1,0-1,-1 1,1-1,0 1,0-1,-1 1,1 0,0-1,-1 1,1-1,0 1,-1 0,1-1,-1 1,1 0,-1-1,1 1,0 0,-1 0,1 0,-1-1,1 1,-1 0,0 0,1 0,-1 0,1 0,-1 0,1 0,-1 0,1 0,-1 0,1 0,-1 0,1 0,-1 1,1-1,-1 0,1 0,-1 0,1 1,-1-1,1 0,-1 1,1-1,0 0,-1 1,1-1,0 1,-1-1,1 1,-27 24,9 0,0 1,2 1,1 0,1 1,1 1,-7 25,16-47,1 0,0 0,0 0,1 0,0 0,0 0,1 1,0-1,0 1,0-1,1 1,1-1,-1 1,1-1,0 1,1-1,-1 0,2 1,-1-1,1 0,2 4,-2-10,0 0,1 0,-1 0,0-1,0 1,0-1,1 0,-1 0,0 0,1-1,-1 1,0-1,0 0,0 1,0-2,0 1,0 0,0 0,0-1,0 0,0 0,-1 1,1-1,-1-1,1 1,-1 0,0-1,0 1,0-1,1-1,1 0,24-25,-1-1,-2-1,-1-1,-1-1,-2-1,8-21,-28 48,-14 20,-17 24,22-27,0 1,1-1,1 1,0 0,0 1,1-1,0 1,1 0,1 0,-2 12,4-24,1 1,0 0,0-1,0 1,0-1,0 1,0-1,0 1,0-1,1 1,-1-1,0 1,0 0,0-1,1 1,-1-1,0 1,0-1,1 0,-1 1,0-1,1 1,-1-1,1 0,-1 1,1-1,-1 0,0 1,1-1,-1 0,1 1,-1-1,1 0,0 0,-1 0,1 0,-1 0,1 0,-1 1,1-1,-1 0,1 0,-1-1,1 1,0 0,-1 0,1 0,-1 0,1 0,-1-1,1 1,-1 0,1 0,-1-1,1 1,-1 0,0-1,1 1,0-1,28-21,63-99,-110 168,11-20,8-27,-1 0,0-1,0 1,0 0,0 0,1-1,-1 1,0 0,0 0,0-1,1 1,-1 0,0 0,0 0,1 0,-1-1,0 1,1 0,-1 0,0 0,0 0,1 0,-1 0,0 0,1 0,-1 0,0 0,0 0,1 0,-1 0,0 0,1 0,-1 0,0 0,1 0,-1 1,0-1,0 0,1 0,-1 0,0 0,0 0,1 1,-1-1,0 0,0 0,0 1,1-1,-1 0,0 0,0 1,0-1,0 0,0 0,0 1,1-1,-1 1,79-105,-99 157,16 1,32-78,43-128,-69 149,-1-1,0 0,1 0,-1 1,-1-1,1 0,0 0,-1 0,0 0,0 0,0 0,0 0,-1 0,0 0,1 0,-2 0,1 0,0 0,-2-3,-35 32,25-12,1 1,0 0,0 1,2 0,0 0,1 1,0 1,1 0,1 0,-2 8,8 11,8-60,-7 19,-1 0,1 0,-1 1,0-1,-1 0,1 1,-1-1,0 1,0-1,0 1,0 0,-1 0,0 0,0 0,0 1,0-1,-1 1,1-1,-1 1,0 0,0 1,0-1,0 1,0 0,-1 0,1 0,-1 0,1 1,-1 0,0-1,0 2,1-1,-1 1,0 0,0 0,0 0,0 0,1 1,-1 0,-3 1,-91 70,98-72,0 1,1-1,-1 0,0 0,0 0,0 0,0 0,0 0,1 0,-1 0,0 0,0-1,0 1,0 0,1 0,-1-1,0 1,0-1,1 1,-1 0,0-1,0 0,1 1,-1-1,1 1,-1-1,1 0,-1 1,1-1,-1 0,1 1,-1-1,1 0,0 0,-1 0,1 1,0-1,0 0,0 0,0 0,-1 0,1 0,0 1,1-1,-1 0,0 0,0 0,0 0,0 1,1-1,-1 0,0 0,1 0,-1 1,1-1,-1 0,1 0,-3 2,0 1,0-1,0 1,0 0,1 0,-1-1,0 1,1 0,0 0,-1 1,1-1,0 0,0 0,0 1,0-1,1 0,-1 1,1-1,-1 0,1 1,0-1,0 1,0-1,0 3,11-35,-10 27,0-1,0 1,0-1,0 1,0-1,-1 0,1 0,-1 1,0-1,0 0,-1 1,1-1,-1 0,0 1,0-1,0 0,0 1,0-1,-1 1,0 0,0 0,0-1,0 1,0 0,0 1,-1-1,0 0,1 1,-1-1,0 1,0 0,0 0,-1 0,1 0,0 1,-4-2,2 1,-1-1,0 1,0 1,-1-1,1 1,0 0,0 0,-1 1,1 0,0 0,-1 1,1-1,0 1,-1 1,1-1,0 1,0 0,0 0,1 1,-1 0,0 0,1 0,0 1,0-1,0 1,0 1,0-1,1 1,0-1,0 1,0 1,1-1,-1 0,1 1,1 0,-3 4,13 65,-7-73,-1 0,1-1,0 0,0 1,0-1,0 0,0 1,0-1,0 0,0 0,0 0,1 0,-1 0,0 0,1 0,-1 0,1 0,-1-1,1 1,-1-1,1 1,-1-1,1 0,0 1,-1-1,1 0,0 0,-1 0,1 0,-1 0,1-1,0 1,-1 0,1-1,-1 1,1-1,-1 0,1 1,-1-1,1 0,-1 0,0 0,1 0,-1-1,6-3,-1 0,-1-1,1 0,-1 0,0-1,-1 1,1-1,-1 0,-1 0,1-1,-1 1,0-1,-1 1,0-1,0 0,-1 0,-6-10,-6 37,9-13,0 0,0 1,0-1,1 0,0 1,0-1,1 1,0 0,0-1,1 1,-1-1,1 1,1-1,-1 0,1 1,0-1,1 0,-1 0,1 0,1 0,-1-1,1 1,0-1,4 5,-2-10,-1 1,1-1,0 0,0 0,-1 0,1-1,0 0,-1 0,1 0,-1-1,1 0,-1 0,1-1,-1 1,0-1,0 0,-1 0,1-1,-1 1,1-1,-1 0,0-1,2-2,90-128,-41 43,-75 126,0 5,14-30,0 1,1 0,0 0,0 0,1 0,1 0,0 1,0 0,1 0,0 0,1 0,0 0,1 8,1-18,-1 0,0 0,0 0,1 0,-1-1,1 1,-1 0,1 0,-1-1,1 1,-1 0,1 0,-1-1,1 1,0-1,-1 1,1-1,0 1,0-1,0 1,-1-1,1 0,0 1,0-1,0 0,0 0,0 1,-1-1,1 0,0 0,0 0,0 0,0 0,0 0,0-1,0 1,-1 0,1 0,0-1,0 1,0 0,0-1,-1 1,1-1,0 1,0-1,-1 1,1-1,0 0,0 0,43-33,-40 30,143-154,-147 158,0 1,0-1,0 0,0 0,1 1,-1-1,0 0,0 1,0-1,0 0,0 0,1 1,-1-1,0 0,0 0,0 0,1 1,-1-1,0 0,0 0,1 0,-1 0,0 0,0 1,1-1,-1 0,0 0,1 0,-1 0,0 0,1 0,-18 37,16-36,-35 62,25-46,1 0,0 1,2 0,0 1,1 0,-4 15,12-35,-1 0,1 1,0-1,0 0,0 1,0-1,-1 1,1 0,0-1,0 1,0 0,0-1,0 1,0 0,0 0,0 0,0 0,0 0,0 0,0 0,0 0,0 0,0 0,0 1,-1-1,1 0,0 1,0-1,0 1,0-1,0 1,-1-1,1 1,0-1,0 1,-1 0,1 0,0-1,-1 1,1 0,-1 0,1 0,-1-1,1 1,-1 0,0 0,1 0,-1 0,0 0,0 0,0 0,0 0,0 0,0 0,0 0,0 0,0 0,0 0,0 0,0 0,-1-1,1 1,-1 0,1 0,-1 1,71-72,-143 139,64-63</inkml:trace>
  <inkml:trace contextRef="#ctx0" brushRef="#br0" timeOffset="12">3239 1687,'-38'-12,"30"13,0 1,1 0,-1 0,1 1,-1 0,1 0,0 0,0 1,1 0,-1 1,1 0,0 0,0 0,0 1,1-1,0 1,0 1,0-1,1 1,0-1,0 1,1 0,-1 3,3-7,-1-1,1 1,0 0,0 0,1 0,-1-1,0 1,1 0,0 0,0 0,0 0,0 0,0 0,0 0,1 0,-1 0,1 0,0 0,0-1,0 1,0 0,1-1,-1 1,1-1,-1 1,1-1,0 1,0-1,0 0,0 0,1 0,-1 0,0-1,1 1,0-1,-1 1,1-1,1 1,113 27,-110-28,1 0,-1 0,1-1,-1 0,0 0,1-1,-1 0,1 0,-1-1,0 1,0-2,1 1,-2-1,1 0,0-1,-1 1,1-1,-1 0,0-1,0 0,-1 0,1 0,-1 0,-1-1,1 0,-1 0,0 0,0-1,2-4,-7 5,1 0,-1 0,0 0,-1 1,1-1,-1 0,-1 0,1 1,-1 0,0-1,0 1,0 0,-1 0,1 1,-1-1,-1 1,1-1,0 1,-1 1,0-1,0 1,0 0,-1 0,1 0,0 1,-1 0,0 0,0 0,-1 0,-71 1,54 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9:38:07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24,'-7'29,"-1"-1,-1 0,-1-1,-1 0,-2 0,-1-1,-1-1,-11 14,-36 61,55-77,9-21</inkml:trace>
  <inkml:trace contextRef="#ctx0" brushRef="#br0" timeOffset="1267.782">111 52,'87'-22,"-37"10,-43 9,-1 0,1 1,0-1,0 1,0 1,0-1,1 1,-1 1,0-1,0 1,1 0,-1 1,0 0,1 0,-1 0,0 1,0 0,0 1,0-1,-1 1,1 0,-1 1,0 0,3 2,-7-3,0 0,0-1,0 1,-1 0,1 0,-1 1,0-1,0 0,0 0,0 1,-1-1,1 0,-1 1,0-1,0 1,0-1,0 0,-1 1,0-1,1 0,-1 1,0-1,0 0,-1 0,1 0,-1 0,0 0,1 0,-1 0,0 0,-3 2,-81 70,73-62,35-11,-6-2,-11 0,-1 0,1 0,0 0,0 1,0 0,-1 0,1 0,0 0,-1 1,1 0,-1 0,0 0,1 0,-1 1,0-1,-1 1,1 0,0 1,-1-1,1 0,-1 1,0 0,-1 0,1 0,0 0,-1 0,0 1,0-1,-1 1,1-1,-1 1,0 0,0-1,0 1,-1 0,1 0,-1 0,0-1,-1 1,1 0,-1 0,0 0,0-1,-1 1,1-1,-1 1,0-1,0 1,-2 1,-7 7,-1-2,0 1,0-2,-1 1,0-2,-1 0,0-1,-1 0,0-1,0 0,0-1,-1-1,-4 0,11-3,0 0,1-1,-1-1,0 1,0-2,0 1,1-1,-1 0,0-1,1 0,-1 0,1-1,0 0,0-1,0 1,0-2,1 1,-2-2,-72-27,60 29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56:16.5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4404 1100,'36'-11,"1"-1,-2-3,0 0,0-3,-2 0,0-2,-2-2,0-1,-1-1,-1-2,9-12,-23 25,58-55,82-61,-154 128,-1 0,1 0,0 0,0 0,0 0,1 0,-1 0,0 0,0 0,0 0,1 1,-1-1,0 1,1-1,-1 1,0-1,1 1,-1 0,1 0,-1-1,0 1,1 0,-1 0,1 1,-1-1,1 0,-1 0,0 1,1-1,-1 1,0-1,1 1,-1 0,0-1,0 1,1 0,-1 0,0 0,0 0,0 0,0 0,0 0,0 0,-1 0,1 0,0 1,0-1,-1 1,2 17,-1 0,-2 1,0-1,-1 1,0-1,-2 0,0 0,-1-1,-1 1,-1-1,-1 0,0 0,-1-1,-7 9,-3 9,-2 0,-1-2,-1 0,-2-2,-2 0,0-2,-2-1,-11 7,39-34,1 0,-1 1,1-1,-1 0,0 0,0 0,1 0,-1 0,0 0,0 0,0 0,0 0,0 0,0 0,0-1,0 1,-1 0,1-1,0 1,0-1,-1 1,1-1,0 0,0 1,-1-1,1 0,0 0,-1 0,1 0,0 0,-1 0,1-1,0 1,-1 0,1-1,0 1,0-1,-1 1,1-1,0 1,0-1,0 0,0 0,0 1,0-1,0 0,0 0,0 0,0 0,0 0,1-1,2-7,0 0,1-1,0 1,1 0,0 0,0 1,1-1,0 1,1 0,0 0,0 1,0 0,1 0,0 0,1 1,2-2,-6 5,1 0,-1 1,0 0,1 0,0 0,-1 1,1-1,0 1,0 0,0 1,0-1,0 1,-1 0,1 0,0 0,0 1,0 0,0 0,0 0,0 0,-1 1,1 0,-1 0,1 0,-1 0,0 1,0 0,0 0,0 0,1 2,-3-4,11 6,0-1,0 0,1-1,0-1,-1 0,1 0,1-2,-1 0,0 0,1-1,-1-1,1-1,-1 0,0 0,1-2,-1 0,0 0,0-1,-1-1,1 0,8-6,39-19,-1-4,-2-2,-1-2,-2-3,-2-2,15-18,-38 33,-1-2,-2-1,-1-1,-1-1,-2-1,-1-1,-2-1,-1-1,-2-1,-2 0,-1-1,-2-3,-2 0,-2-1,-2 0,-2 0,-2-1,-2 1,-3-23,4 63,-1 1,0 0,0 0,0 0,0 0,0 0,0 0,0 0,-1 0,1 0,-1 0,1 0,-1 0,0 0,0 0,0 0,0 0,0 1,0-1,-1 0,1 1,-1-1,1 1,-1-1,1 1,-1 0,0 0,1 0,-1 0,0 0,0 0,0 0,0 0,0 1,0-1,0 1,0 0,0-1,0 1,0 0,0 0,0 0,-1 0,1 1,0-1,0 1,0-1,0 1,0 0,0 0,1-1,-1 1,0 1,-9 10,1 1,1 1,0 0,1 0,1 1,0 0,1 0,0 1,1 0,1 0,1 0,0 0,1 1,1-1,0 4,-6 62,4 1,3 0,4-1,11 54,-15-134,6 60,4-1,2 0,2-1,7 10,-31-84,-2-5</inkml:trace>
  <inkml:trace contextRef="#ctx0" brushRef="#br0" timeOffset="1">5532 621,'39'-5,"36"-6,15-1,2 1,-5 2,-13-1,-9 0,-6 2,-8 3,-3 1,-10 2</inkml:trace>
  <inkml:trace contextRef="#ctx0" brushRef="#br0" timeOffset="2">6379 705,'0'13,"1"-1,1 0,0-1,0 1,1 0,0 0,1-1,1 0,0 0,0 0,1 0,0-1,1 0,0-1,1 1,7 7,-11-16,-1 1,1-1,0 1,-1-1,1 0,0-1,0 1,0-1,0 1,-1-1,1 0,0-1,0 1,0-1,0 0,-1 0,1 0,0 0,-1 0,1-1,-1 0,1 1,-1-1,2-2,73-61,-76 63,131-153,-132 154,0-1,-1 1,1-1,0 0,0 1,0 0,0-1,0 1,0 0,1-1,-1 1,0 0,1 0,-1 0,1 0,-1 0,1 1,-1-1,1 0,-1 1,1-1,0 1,-1-1,1 1,0 0,0 0,-1 0,1 0,0 0,0 0,-1 0,1 1,0-1,-1 0,1 1,0 0,-1-1,1 1,-1 0,1 0,-1 0,1 0,0 0,3 9,1 1,-1-1,-1 1,0 0,-1 0,0 0,0 0,-1 0,0 9,2 7,38 226,-28 2,-9-211,-2 0,-2 0,-2 1,-2-1,-1-1,-3 1,-1-1,-3 0,-11 30,17-61,0-1,0 0,-1-1,-1 1,0-1,0 0,-1-1,0 0,-1 0,0-1,0 0,0 0,-1-1,-1-1,1 0,-1 0,0-1,0 0,-1-1,-10 3,20-7,0 0,0 0,-1 0,1 0,0 0,0 0,-1-1,1 1,0-1,0 0,0 0,0 0,0 0,0 0,0 0,0 0,0-1,0 1,1-1,-1 1,0-1,1 0,0 1,-1-1,1 0,0 0,0 0,0 0,0 0,0 0,0-1,1 1,-1 0,1 0,0 0,-1-2,-1-86,7 66,1 0,1 1,0-1,2 2,1-1,1 1,1 1,8-12,7-15,102-170,57-63,-56 98,-66 100,-3-4,-4-1,-3-3,-5-3,-4-1,14-52,-57 143,1-4,0 0,-1 0,0 0,0 0,-1-1,0 1,0 0,-1-1,0 1,0-1,-1 1,-1-8,1 15,0-1,1 1,-1-1,0 1,0 0,0-1,0 1,0 0,-1 0,1 0,0 0,-1 0,1 0,0 0,-1 0,1 0,-1 0,0 1,1-1,-1 1,1-1,-1 1,0 0,1 0,-1 0,0 0,1 0,-1 0,0 0,1 0,-1 0,0 1,1-1,-1 1,1-1,-1 1,1 0,-1 0,1-1,-1 2,-58 37,47-27,1 1,1 1,0 0,1 0,0 1,1 1,1-1,1 1,-2 6,-11 20,0 2,2 1,2 1,2 1,2 0,2 3,7-35,1 0,0 1,1-1,1 0,0 0,1 1,1-1,0 0,1 0,1 0,0 0,1-1,0 0,2 0,-1 0,2-1,0 0,0 0,1-1,1 0,0 0,0-1,5 2,-4-4,1-1,1-1,0 0,0-1,0 0,1-1,-1-1,1 0,0-1,1 0,4 0,2-4,0 0,0-1,-1-2,1 0,-1-1,0-1,0 0,-1-2,0 0,0-1,-1-1,15-12,10-5,-2-2,-2-1,0-3,9-12,11-35,-58 78,1 0,-1 0,-1 0,1 0,0 0,0 0,-1 0,0 0,1-1,-1 1,0 0,0 0,0-1,0 1,0 0,-1 0,1-1,-1 1,1 0,-1 0,0 0,0 0,0 0,0 0,0 0,0 0,-1 0,1 0,-1 1,1-1,-1 1,1-1,-1 1,0-1,0 1,0 0,0 0,0 0,0 0,0 0,0 0,-10-1,0 1,0 0,1 0,-1 1,0 0,0 1,0 1,1 0,-1 0,0 1,1 0,0 1,0 1,0 0,1 0,-1 1,1 0,-2 3,-3-2,1 0,-1 1,2 1,-1 0,1 0,1 2,0-1,0 2,1 0,1 0,0 1,0 0,2 0,-1 1,2 1,0-1,0 1,2 0,-3 11,6-20,1 0,0 1,0-1,1 1,0-1,0 0,0 1,1-1,0 1,0-1,1 0,0 1,0-1,0 0,1 0,-1-1,1 1,1 0,-1-1,1 0,3 4,14 9,1-1,0-1,1-1,1-1,0-1,1-1,0-2,1 0,0-1,0-2,1-1,0-1,0-1,1-1,-1-1,1-2,-1-1,14-3,26-7,-40 4</inkml:trace>
  <inkml:trace contextRef="#ctx0" brushRef="#br0" timeOffset="3">0 1777,'8'-4,"-1"0,1 1,-1-1,1 1,0 1,0-1,0 1,0 1,1 0,-1 0,0 0,1 1,-1 0,3 1,5-1,176-11,240-45,-53 27,-105 14,109 14,45 0,-33-24,-3-4,184-1,-116 3,-12-2,94-1,-113 20,44-25,426-4,-255 41,-334 22,113 9,-312-46,-88 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1:38.10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482 171,'-18'30,"-11"81,-6-1,-4-2,-42 77,68-158,-31 61,-4-1,-32 40,-9 39,85-163,2-6</inkml:trace>
  <inkml:trace contextRef="#ctx0" brushRef="#br0" timeOffset="865.034">453 143,'1'-1,"0"0,-1-1,1 1,0 0,0 1,0-1,0 0,0 0,0 0,0 0,0 1,1-1,-1 1,0-1,0 1,1-1,-1 1,0 0,1-1,-1 1,0 0,1 0,-1 0,0 0,1 0,-1 0,0 1,1-1,-1 0,0 1,0-1,1 1,-1-1,0 1,0-1,0 1,0 0,0 0,1 0,-1-1,-1 1,1 0,0 0,0 1,0-1,0 0,-1 0,1 0,-1 0,1 1,-1-1,1 0,-1 0,0 1,1-1,-1 0,0 1,0-1,0 0,0 1,0-1,0 0,-1 1,1-1,-1 1,21 140,2 192,-5-98,-16-214,1-1,0 1,2-1,0 0,2 0,5 13,-11-32,0-1,-1 0,1 1,0-1,0 1,1-1,-1 1,0-1,0 1,1-1,-1 0,1 1,-1-1,1 0,0 1,-1-1,1 0,0 0,0 1,0-1,0 0,0 0,0 0,0 0,0 0,0-1,1 1,-1 0,0 0,0-1,1 1,-1-1,1 1,-1-1,0 0,1 1,-1-1,1 0,-1 0,1 0,-1 0,1 0,-1 0,0-1,1 1,-1 0,1-1,-1 1,0-1,1 1,-1-1,0 0,1 0,-1 1,0-1,0 0,0 0,0 0,0 0,0 0,0-1,0 1,0 0,-1 0,1-1,0 0,74-190,4-116,7-62,-55 203,-29 144</inkml:trace>
  <inkml:trace contextRef="#ctx0" brushRef="#br0" timeOffset="1426.695">1243 764,'28'-23,"-2"0,-1-2,-1-1,-1-1,-1-1,-2 0,12-23,-31 50,1-1,-1 1,1-1,-1 0,0 0,1 0,-1 0,0 0,0 0,-1 0,1 0,0 0,-1 0,1-1,-1 1,0 0,0 0,0-1,0 1,0 0,0 0,0 0,-1-1,1 1,-1 0,0 0,1 0,-1 0,0 0,0 0,-1 0,1 0,0 0,-1 0,1 1,-1-1,1 1,-1-1,0 1,0-1,1 1,-1 0,0 0,0 0,0 0,0 0,-1 0,-11 2,0 0,1 1,-1 1,1 0,0 1,-1 0,1 1,1 0,-1 1,1 0,0 1,1 1,-1 0,1 0,1 1,0 1,0 0,-3 5,-4 0,0 2,2 0,0 0,1 1,0 1,2 1,0 0,2 0,0 1,1 0,1 1,1 0,-3 16,9-30,1 1,-1 0,2 0,-1 0,1 0,0 0,1-1,0 1,0-1,1 1,0-1,1 0,0 0,0 0,1 0,0-1,0 0,0 0,1 0,0-1,1 1,-1-1,1-1,0 0,1 0,-1 0,1-1,0 0,0 0,0-1,1 0,-1 0,1-1,-1 0,1-1,0 0,4 0,0-1,-1-1,1 0,0 0,0-2,0 1,-1-2,0 0,1 0,-2-1,1 0,0-1,-1-1,0 0,-1 0,1-1,8-9,28-24,-25 21</inkml:trace>
  <inkml:trace contextRef="#ctx0" brushRef="#br0" timeOffset="2001.496">1836 537,'-16'66,"2"0,3 1,-2 62,12-126,1 1,-1-1,1 1,0-1,0 0,1 1,-1-1,1 1,0-1,-1 1,2-1,-1 0,0 0,0 1,1-1,0 0,0 0,0-1,0 1,0 0,0-1,1 1,-1-1,1 1,0-1,0 0,0 0,0-1,0 1,0-1,0 1,0-1,1 0,-1 0,0 0,1-1,-1 1,1-1,-1 0,1 0,-1 0,1 0,-1-1,1 1,-1-1,0 0,2-1,9-3,0-2,-1 0,0-1,0 0,0-1,-1 0,-1-1,0 0,0-1,-1 0,7-11,38-35,-35 38,-16 13,1 0,0 1,1-1,0 1,0 1,0-1,0 1,0 0,1 0,0 1,0-1,0 2,0-1,1 1,5-1,-8 5,-1 0,1 0,-1 1,1 0,-1 0,0 0,0 0,0 0,0 1,-1 0,0 0,1 0,-1 0,-1 1,1-1,-1 1,1-1,-1 1,1 4,8 12,-9-17,0 1,0-1,0 1,1-1,-1 0,1 0,0 0,0 0,0 0,1-1,0 0,-1 1,1-1,0-1,0 1,1 0,-1-1,1 0,-1 0,1-1,-1 1,1-1,0 0,0 0,0 0,0-1,-1 0,1 0,0 0,0 0,2-1,5-5,1 0,-1 0,-1-2,1 1,-1-1,-1-1,0 0,0-1,0 0,-1 0,-1-1,0 0,0 0,-1-1,1-4,11-11,2-8,-1 0,-2-2,-2 0,-1-1,-2 0,8-37,-15 50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0,'-5'20,"3"5,3 4,0-3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30 171,'0'0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2:24.6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1296 959,'-1'-1,"0"-1,0 1,0 0,-1 0,1 0,0-1,0 1,-1 1,1-1,-1 0,1 0,0 0,-1 1,0-1,1 1,-1-1,1 1,-1-1,0 1,1 0,-1 0,0 0,1 0,-1 0,1 0,-1 1,0-1,1 0,-1 1,1-1,-1 1,1 0,-1-1,1 1,-1 0,1 0,0 0,-1 0,1 0,-1 1,-1-1,0 1,0-1,0 1,1 0,-1 0,0 0,1 0,-1 1,1-1,0 1,0-1,0 1,0 0,0 0,0 0,1 0,-1 0,1 0,0 0,0 0,0 1,1-1,-1 0,1 1,0-1,-1 1,2-1,-1 0,0 1,1-1,-1 0,1 1,0-1,0 0,0 0,1 0,-1 0,1 0,0 0,0 0,0 0,0-1,0 1,0-1,1 1,-1-1,1 0,1-1,0 0,0 0,0 0,0-1,1 0,-1 0,0 0,0 0,0-1,0 1,1-1,-1 0,0-1,0 1,-1-1,1 1,0-1,0 0,-1-1,1 1,-1 0,0-1,0 0,0 0,0 0,0 0,3-3,0 0,-1 0,0-1,0 0,-1 1,1-1,-2-1,1 1,-1-1,0 1,0-1,-1 0,0-1,-2 6,1 0,-1 0,0 1,0-1,-1 0,1 0,-1 0,1 0,-1 0,0 0,0 0,0 1,0-1,0 0,-1 1,1-1,-1 1,0-1,0 1,0 0,0 0,0 0,0 0,-1 0,1 0,-1 1,1-1,-1 1,1 0,-1-1,0 1,0 1,0-1,1 0,-1 1,0-1,0 1,0 0,0 0,0 0,0 0,0 0,0 1,0 0,0-1,0 1,1 0,-1 0,0 0,1 1,-1-1,0 1,1 0,0-1,-1 1,1 0,0 0,0 0,0 1,0-1,-1 3,0 2,1-1,-1 1,1 0,1 0,-1 0,1 0,1 0,-1 1,1-1,0 0,1 0,0 3,-1-7,0-1,0 1,1-1,-1 1,0-1,1 1,0-1,0 0,-1 1,1-1,1 0,-1 0,0 0,0 1,1-1,-1-1,1 1,0 0,0 0,-1 0,1-1,0 1,1-1,-1 0,0 0,0 1,0-1,1-1,-1 1,0 0,1 0,-1-1,1 0,-1 1,1-1,0 0,1-3,0 1,1-1,-1 0,0 0,-1 0,1-1,-1 1,1-1,-1 0,0 0,0 0,-1 0,1 0,-1-1,0 0,0 1,-1-1,1 0,-1 1,0-1,0 0,0 0,-1 0,0 0,0 0,0 0,-1 0,0 0,0-2,2 4,0 1,-1-1,1 0,-1 1,1-1,-1 0,0 0,0 1,0-1,-1 0,1 1,-1-1,1 0,-1 0,0 1,0-1,0 1,0-1,-1 1,1 0,-1-1,1 1,-1 0,0 0,0 0,0 0,0 0,0 0,0 1,0-1,-1 1,1 0,-1-1,1 1,-1 0,1 0,-1 1,0-1,1 0,-1 1,0 0,0 0,1-1,-1 2,0-1,0 0,-2 1,0 2,0 0,-1 0,1 0,1 1,-1 0,1 0,-1 0,1 1,0-1,1 1,-1 0,1 0,-1 2,3-5,-1-1,1 1,1 0,-1-1,0 1,0-1,0 1,1 0,-1 0,1-1,0 1,-1 0,1 0,0 0,0 0,0-1,0 1,0 0,1 0,-1 0,0-1,1 1,-1 0,1 0,0-1,0 1,0 0,0-1,0 1,0-1,0 1,0-1,0 0,1 1,-1-1,0 0,1 0,-1 0,1 0,0 0,-1 0,1-1,1 2,-1-2,0 0,1-1,-1 1,0 0,0-1,0 1,0-1,0 1,0-1,0 0,0 0,0 0,0 0,0 0,0-1,-1 1,1-1,-1 1,1-1,-1 1,1-1,-1 0,0 0,0 1,0-1,0 0,0 0,0 0,0 0,-1 0,1-1,-1 1,1 0,-1 0,0 0,0 0,0-1,0 1,0 0,-1 0,1 0,-1 0,1 0,-1 0,0 0,0 0,0 0,0 0,0 0,0 0,-1-1,3 5,0-1,1 1,-1 0,0 0,0-1,0 1,0 0,0 0,0 0,-1 0,1 1,-1-1,0 0,1 0,-1 0,0 0,0 0,0 1,0-1,-1 0,1 0,-1 0,1 0,-1 0,0 0,1 0,-1 0,0 0,0 0,-1 0,1 0,0-1,-1 1,1-1,-1 1,1-1,-1 1,0-1,1 0,-1 0,0 1,0-1,0-1,0 1,0 0,0 0,0-1,0 1,0-1,-1 0,1 0,0 0,0 0,0 0,0 0,-1 0,1-1,0 1,0-1,0 1,0-1,0 0,0 0,0 0,-1-1,70 14,-48-17</inkml:trace>
  <inkml:trace contextRef="#ctx0" brushRef="#br0" timeOffset="1">477 254,'31'177,"-6"-70,-15-54,-5-37,-1-1,-1 1,-1-1,0 1,-1 0,-1 0,0-1,-1 1,-1 0,0 0,-1-1,-4 9,-17 7,9-21</inkml:trace>
  <inkml:trace contextRef="#ctx0" brushRef="#br0" timeOffset="2">251 197,'30'-22,"0"1,1 1,0 1,2 2,0 2,1 0,35-8,35 15,-101 9,0-1,-1 1,1-1,0 1,-1 0,1 0,-1 0,1 0,-1 1,0-1,1 1,-1-1,0 1,0 0,0 0,0 0,0 0,-1 0,1 0,-1 1,1-1,-1 0,0 1,0-1,0 1,0-1,0 1,-1 0,1-1,-1 1,1 0,-1 0,0-1,0 1,0 0,-1 0,-1 11,-1 0,-1 0,0 0,-1-1,0 1,-1-1,-1 0,0-1,0 0,-8 9,-9 17,22-35,-1 0,1 0,0 0,0 0,1 0,-1 1,1-1,-1 0,1 1,0-1,0 1,1-1,-1 1,1 0,0-1,0 1,0 0,0-1,0 1,1-1,0 1,0 0,0-1,0 0,0 1,1-1,-1 0,1 1,0-1,0 0,0 0,1-1,-1 1,1 0,-1-1,1 1,0-1,0 0,0 0,0 0,0 0,4 1,48 12,-49-15,0 0,-1 1,1-1,-1 1,0 1,1-1,-1 1,0 0,0 0,0 0,0 1,0 0,-1 0,1 0,-1 1,0-1,1 1,-2 0,1 0,0 0,-1 1,0-1,0 2,-3 1,0 0,-1 1,0-1,-1 0,1 0,-1 0,-1 0,1 0,-1 0,-1-1,1 1,-1-1,0 0,0 0,-1 0,0 0,0-1,0 0,-2 1,-9 12,-1-1,0-1,-2 0,0-1,0-1,-2-1,1-1,-2 0,1-2,-2 0,1-2,-14 3,11-6</inkml:trace>
  <inkml:trace contextRef="#ctx0" brushRef="#br0" timeOffset="3">1211 0,'0'14,"0"10,0 1</inkml:trace>
  <inkml:trace contextRef="#ctx0" brushRef="#br0" timeOffset="4">1155 311,'5'23,"1"9</inkml:trace>
  <inkml:trace contextRef="#ctx0" brushRef="#br0" timeOffset="5">1183 733,'0'14,"4"10,3 6,-1-3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3:12.0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115 1792,'0'0</inkml:trace>
  <inkml:trace contextRef="#ctx0" brushRef="#br0" timeOffset="9085.961">86 1820,'-7'-2,"18"22,-9-17,117 219,33-15,-4-7,-104-138,3-1,3-3,2-1,21 13,-64-60,9 10,-1 1,-1 1,-2 1,0 0,-1 1,1 5,49 81,93 108,-29-56,-97-121,1-1,3-2,0-1,6 1,30 61,29 28,-34-19,-28-36,41 2,-25 1,-49-74,-1 0,0 0,0 0,1-1,-1 1,0-1,1 0,-1 0,0 0,1 0,-1-1,0 1,1-1,-1 0,0 0,0 0,0 0,0 0,0-1,0 1,0-1,0 0,0 0,-1 0,1-1,-1 1,1 0,-1-1,0 0,0 1,1-3,9-6,158-135,-25 54,47-66,-11 41,-66 33,31-30,112-69,12-28,-48 23,11-20,-71 32,-50 35,-41 45,-71 90,0 0,-1 1,1-1,-2 0,1 1,0-1,-1 0,0 1,-1 0,1 0,-1-1,0 2,0-1,0 0,-1 0,0 1,0 0,0 0,0 0,-1 0,1 1,-1 0,0 0,-2-1,-13-14,-95-123,17 14,-3-27,18 40,-16-12,-100-45,122 106,59 52,0-2,0 0,2-1,0 0,0-1,-2-6,-80-127,-44-20,-12-36,-13-16,42 116,-28-36,91 77,59 63,1 0,0 0,0 0,-1 1,1-1,-1 1,1 0,-1-1,1 1,-1 0,0 1,0-1,1 0,-1 1,0 0,0-1,0 1,0 0,0 0,0 1,1-1,-1 1,0-1,0 1,0 0,1 0,-1 0,1 0,-1 1,1-1,-1 1,1 0,-3 1,-71 74,68-68,-186 181,97-122,-102 72,85-40,-11 12,8-26,-30 16,-86 78,93-68,-69 57,97-84,-18 28,-26 2,131-99,0 1,1 2,0 0,2 1,-10 13,25-16,12-13</inkml:trace>
  <inkml:trace contextRef="#ctx0" brushRef="#br0" timeOffset="20059.173">2204 2046,'0'-1,"0"0,0-1,1 1,-1 0,0 0,0 0,0 0,0-1,0 1,-1 0,1 0,0 0,0 0,-1 0,1 0,-1 0,1-1,-1 1,1 0,-1 1,0-1,1 0,-1 0,0 0,0 0,0 0,0 1,0-1,0 0,0 1,0-1,0 1,0-1,0 1,0-1,0 1,0 0,0 0,0-1,-1 1,1 0,0 0,0 0,0 0,0 0,-1 1,1-1,0 0,0 0,0 1,0-1,0 1,0-1,0 1,0-1,0 1,0 0,0-1,0 1,0 0,0 0,1 0,-1 0,0 0,-2 0,1 0,-1 0,1 0,0 0,-1 0,1 0,0 1,0-1,0 1,0 0,0-1,0 1,1 0,-1 0,0 0,1 0,0 0,-1 1,1-1,0 0,0 1,0-1,1 0,-1 1,0-1,1 1,0-1,0 1,-1 0,1-1,1 1,-1-1,0 1,1-1,-1 1,1-1,0 1,0-1,0 0,0 1,0-1,0 0,1 0,-1 1,2 0,-1 0,0-1,0 1,1-1,-1 0,0 0,1 0,-1 0,1 0,0 0,0-1,0 1,-1-1,1 0,0 0,1 0,-1 0,0-1,0 1,0-1,0 0,1 0,-1 0,0 0,0 0,0-1,1 1,-1-1,0 0,0 0,0 0,0-1,0 1,-1-1,1 1,0-1,-1 0,1 0,-1 0,1 0,-1-1,0 1,0-1,0 1,-1-1,1 0,0 1,-1-1,0 0,1-1,-2 2,1 0,-1 0,0 0,1 0,-1 0,0 0,0 0,0 0,0 0,-1 0,1 0,-1 0,1 0,-1 0,0 0,1 0,-1 0,0 0,0 1,-1-1,1 0,0 1,0-1,-1 1,1-1,-1 1,1 0,-1-1,0 1,1 0,-1 0,0 0,0 0,0 1,0-1,0 0,0 1,0-1,0 1,0 0,0 0,0 0,0 0,0 0,0 0,0 0,0 1,0-1,0 1,0 0,0-1,0 1,0 0,0 0,1 0,-1 0,0 0,1 1,-1-1,1 0,-1 1,1-1,0 1,-2 1,1-1,1 0,-1-1,0 1,1 0,0 0,-1 0,1 0,0 0,0 0,0 0,0 1,0-1,1 0,-1 1,1-1,-1 0,1 1,0-1,0 1,0-1,0 0,0 1,1-1,-1 0,1 1,-1-1,1 0,0 1,0-1,0 0,0 0,1 0,-1 0,0 0,1 0,-1 0,1-1,0 1,0 0,0-1,-1 0,1 1,1-1,-1 0,0 0,0 0,0 0,1 0,-1-1,0 1,1-1,-1 1,0-1,1 0,-1 0,0 0,1 0,-1 0,1-1,1 0,1 1,-1-1,1-1,0 1,-1-1,1 0,-1 0,1 0,-1 0,0-1,0 0,0 0,0 0,-1 0,1 0,-1-1,0 0,0 1,0-1,0-1,-1 1,0 0,0 0,0-1,0 0,-1 1,1-1,-1 0,0 1,-1-1,1 0,-1 0,0 0,0 0,-1 0,0-2,0 4,0 1,0 1,0-1,0 0,0 0,-1 0,1 1,-1-1,1 0,-1 1,0 0,0-1,0 1,1 0,-1 0,0 0,0 0,-1 0,1 0,0 1,0-1,0 1,0 0,-1-1,1 1,0 0,0 0,-1 0,1 1,0-1,0 0,0 1,0 0,-1-1,1 1,0 0,0 0,0 0,0 0,1 1,-1-1,0 0,0 1,1-1,-1 1,1 0,-1-1,1 1,0 0,0 0,0 0,0 0,0 0,0 0,0 0,1 0,-1 1,1-1,-1 0,1 0,0 0,0 1,0-1,0 0,1 0,-1 1,0-1,1 0,-1 0,1 1,9 14</inkml:trace>
  <inkml:trace contextRef="#ctx0" brushRef="#br0" timeOffset="28008.527">1470 1228,'0'4,"4"3,3 4,-1 5,3 0,1 2,-1 2,2 4,4-4,-1 1,-2-4</inkml:trace>
  <inkml:trace contextRef="#ctx0" brushRef="#br0" timeOffset="28412.223">1724 1595,'4'4,"7"3,2 4,3 0,-2 3,3 4,2-1,-1-3</inkml:trace>
  <inkml:trace contextRef="#ctx0" brushRef="#br0" timeOffset="28675.705">1950 1820,'14'24,"5"13,-1-1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24.033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219 125,'-4'0,"-3"0</inkml:trace>
  <inkml:trace contextRef="#ctx0" brushRef="#br0" timeOffset="682.048">219 125,'-8'-1,"-1"1,1 0,-1 0,1 1,-1 0,1 0,-1 1,1 0,0 1,0 0,0 0,0 1,1 0,-1 0,1 0,0 1,0 1,1-1,0 1,0 0,0 0,-3 5,4-5,0 0,1 0,0 1,0-1,1 1,0 0,0 0,1 0,-1 0,2 0,-1 1,1-1,0 1,0-1,1 1,0-1,1 1,-1-1,1 1,1-1,0 0,0 1,0-1,1 0,0 0,0-1,3 5,-2-5,2 0,-1-1,1 0,0 1,0-2,0 1,1-1,-1 0,1 0,0-1,0 0,1 0,-1-1,0 0,1 0,0-1,1 0,8 4,7 1</inkml:trace>
  <inkml:trace contextRef="#ctx0" brushRef="#br0" timeOffset="1072.543">614 237,'-20'13,"1"1,1 0,0 1,1 2,1-1,1 2,0 0,1 1,-11 20,23-37,1 1,0-1,0 0,0 1,0 0,0-1,0 1,1 0,-1-1,1 1,-1 0,1 0,0-1,0 1,1 0,-1 0,1-1,-1 1,1 0,0-1,0 1,0-1,0 1,0-1,1 1,-1-1,1 0,-1 0,1 1,0-1,0 0,0-1,0 1,0 0,1-1,-1 1,0-1,1 1,-1-1,1 0,-1 0,3 0,11 0,0-1,1 0,-1-1,0-1,0-1,0 0,-1-1,1 0,-1-1,0-1,0-1,-1 0,0-1,0 0,0-1,-1-1,-1 0,0-1,6-6,-14 15,0-1,-1 1,1-1,-1 0,1 1,-1-2,0 1,0 0,0-1,0 1,-1-1,1 0,-1 0,0 0,0 0,-1 0,1 0,-1-1,0 1,0 0,0-1,-1 1,1-1,-1 1,0-1,-1 1,1-1,-1 1,0 0,0-1,0 1,0 0,-1-1,0 1,0 0,0 0,0 0,-1 1,1-1,-2-1,-4 0,0 0,0 1,0 0,-1 0,0 1,1 0,-1 1,0-1,0 2,0-1,-1 1,1 1,-9 0,-8 0</inkml:trace>
  <inkml:trace contextRef="#ctx0" brushRef="#br0" timeOffset="1568.003">1264 153,'-29'10,"21"-8,0 0,1 0,-1 0,1 1,0 0,0 0,0 1,0 0,1 0,-1 1,1 0,0 0,1 0,-1 1,1 0,0 0,0 0,1 1,0-1,-1 4,5-5,1 0,0 0,0 1,0-1,1 0,-1 0,1 0,1-1,-1 1,1 0,-1-1,1 0,1 1,-1-1,0 0,1-1,0 1,0-1,0 1,1-1,-1 0,5 2,16 16,21 36,-45-55,0 0,-1 0,1 0,-1 0,1 0,-1 0,0 0,0 0,0 0,0 0,0 0,0 0,0 0,-1 0,1 0,-1 0,0 0,1 0,-1 0,0 0,0 0,0-1,0 1,-1 0,1-1,0 1,-1-1,1 1,-1-1,1 0,-1 0,0 1,0-1,0 0,-9 4,1-1,-1 0,0-1,0 0,0-1,0 0,-1 0,1-2,0 1,-1-1,1-1,-10-1,-6 1,2 0</inkml:trace>
  <inkml:trace contextRef="#ctx0" brushRef="#br0" timeOffset="2113.961">1800 40,'-22'10,"0"1,1 2,0 0,1 1,1 2,0-1,1 2,0 1,-5 8,18-16,0 0,0 0,2 1,-1-1,1 1,1 0,-1 0,2 0,0 0,0 1,1-1,0 0,1 0,1 0,0 1,0 1,-1-8,0 1,0 0,1-1,0 1,0-1,0 0,1 1,-1-1,1 0,0-1,1 1,-1 0,1-1,0 0,0 0,0 0,1 0,-1-1,1 1,0-1,0 0,0-1,0 1,1-1,-1 0,1-1,-1 1,1-1,0 0,-1 0,1-1,0 0,0 0,1 0,20-3,0 0,0-2,0-1,-1-2,0 0,-1-2,1 0,-2-2,0-1,0-1,-1-1,-1-1,20-18,-32 29,0-1,-1 0,0-1,0 0,0-1,-1 0,0 0,0-1,-1 0,0 0,-1-1,0 0,0 0,-1 0,-1-1,1 1,-2-1,0 0,0 0,-1-1,0 1,-1-1,0 1,-1-1,0 1,-2-11,-1 16,0 2,0-1,0 0,-1 1,0-1,0 1,0 0,-1 0,1 1,-1-1,0 1,0 0,0 0,0 1,0 0,-1 0,1 0,-1 0,1 1,-1 0,0 0,0 0,1 1,-1 0,0 0,0 1,0-1,1 1,-1 0,-5 2,-9-2,-11 0</inkml:trace>
  <inkml:trace contextRef="#ctx0" brushRef="#br0" timeOffset="2520.009">1715 266,'58'-27,"-45"19,-1 2,2-1,-1 2,0 0,1 0,0 2,0-1,0 2,1 0,6 0,-16 3,1 1,-1-1,1 1,-1 0,0 1,0-1,0 1,0 0,0 0,-1 1,1-1,-1 1,0 0,0 0,2 3,44 33,-35-35,0-1,-1 0,2-1,-1-1,0 0,0-1,1-1,-1 0,15-2,-4 0,-1 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42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7 0,'-5'34,"4"15,1 5,1-7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4:35.1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2093 4714,'-5'24,"-1"12,0 6,1 0,2-3,5-2,4-4,-1-2,0-1,-2-6</inkml:trace>
  <inkml:trace contextRef="#ctx0" brushRef="#br0" timeOffset="-33611.201">2403 424,'57'-17,"101"-7,-116 16,0 2,0 2,0 1,0 2,35 5,16-2,330-2,-197-28,480 28,-509-28,284 27,-256-9,-174 1,0 4,0 1,0 3,10 2,-44-1,181-27,-30 25,-144 3</inkml:trace>
  <inkml:trace contextRef="#ctx0" brushRef="#br0" timeOffset="-32162.409">3617 1581,'401'-30,"-207"3,-65 16,79-24,-77 13,-105 16,1 2,-1 0,1 2,0 1,24 3,58-4,33-25,-55 26,68-10,0-4,-74 12,62-24,167-2,-180 19,-34-7,-73 15</inkml:trace>
  <inkml:trace contextRef="#ctx0" brushRef="#br0" timeOffset="-30227.991">5480 0,'28'197,"1"3,0 43,-30 812,2-924,-1-132,0 1,0 0,1 0,-1 0,0-1,0 1,0 0,1 0,-1 0,0-1,0 1,1 0,-1 0,0 0,1 0,-1 0,0 0,0 0,1 0,-1 0,0 0,1 0,-1 0,0 0,1 0,-1 0,0 0,0 0,1 0,-1 0,0 0,1 0,-1 0,0 1,0-1,1 0,-1 0,0 0,0 0,1 1,-1-1,0 0,0 0,0 1,0-1,1 0,-1 0,0 1,0-1,0 0,0 1,0-1,0 0,0 0,0 1,0-1,0 0,14-31,-11 24,6-10</inkml:trace>
  <inkml:trace contextRef="#ctx0" brushRef="#br0" timeOffset="-29813.668">5819 1101,'-7'2,"0"0,0 1,0 0,0 0,1 1,0 0,0 0,0 0,0 1,0 0,1 0,0 0,0 1,0 0,1 0,0 0,0 0,0 1,-10 12,-129 158,-34 45,164-199,17-22</inkml:trace>
  <inkml:trace contextRef="#ctx0" brushRef="#br0" timeOffset="-29047.874">5790 85,'-1'-1,"0"1,0-1,1 0,-1 0,-1 1,1-1,0 0,0 1,0-1,0 1,0-1,0 1,-1 0,1-1,0 1,0 0,0 0,-1 0,1 0,0 0,0 0,-1 0,1 1,0-1,0 0,0 1,0-1,-1 0,1 1,0 0,0-1,0 1,0 0,0-1,0 1,0 0,0 0,1 0,-1 0,0 0,0 0,1 0,-1 0,1 0,-1 0,1 0,-1 1,-171 224,148-195,-60 99,77-108</inkml:trace>
  <inkml:trace contextRef="#ctx0" brushRef="#br0" timeOffset="-25429.949">1698 2625,'-48'61,"-166"154,133-134,68-66</inkml:trace>
  <inkml:trace contextRef="#ctx0" brushRef="#br0" timeOffset="-24425.889">767 1581,'-65'59,"-149"157,23-85,175-119,4 1</inkml:trace>
  <inkml:trace contextRef="#ctx0" brushRef="#br0" timeOffset="-23295.308">2432 3839,'-9'14,"-2"-1,1 1,-2-2,0 0,0 0,-1-1,-1-1,1 0,-2-1,-13 7,-18 14,-25 15,54-37,1 1,1 1,-1 0,2 2,-1-1,2 2,-1 0,2 0,0 1,0 1,-2 6,5-5</inkml:trace>
  <inkml:trace contextRef="#ctx0" brushRef="#br0" timeOffset="-21221.085">457 1468,'0'34,"14"-1,1-2,2 0,1 0,2-2,11 13,40 65,116 150,-103-143,74 110,17 20,-15-31,178 285,-102-184,-5 14,-71-84,-72-84,-88-159,0-1,0 0,0 1,1-1,-1 1,0-1,0 0,0 1,0-1,1 1,-1-1,0 0,0 1,0-1,1 0,-1 1,0-1,1 0,-1 0,0 1,1-1,-1 0,0 0,1 1,-1-1,1 0,-1 0,0 0,1 0,-1 0,1 0,-1 1,0-1,1 0,-1 0,1 0,-1-1,0 1,1 0,-1 0,1 0,-1 0,1 0,-1 0,0 0,1-1,-1 1,0 0,1 0,-1-1,0 1,1 0,-1 0,0-1,1 1,-1 0,0-1,0 1,1 0,-1-1,0 1,0-1,0 1,0 0,1-1,-4-8</inkml:trace>
  <inkml:trace contextRef="#ctx0" brushRef="#br0" timeOffset="-20760.245">2206 3556,'-4'-23,"-9"32,9 10,0-1,1 1,0 0,2 0,0 0,2-1,1 17,0 11,-2 248,-26-134,19-137,0-5</inkml:trace>
  <inkml:trace contextRef="#ctx0" brushRef="#br0" timeOffset="-19954.369">1388 2512,'-30'256,"2"112,28-344</inkml:trace>
  <inkml:trace contextRef="#ctx0" brushRef="#br0" timeOffset="-19306.988">541 1384,'0'38,"0"32,0 9,0 1,0-9,-5-7,-1-9,0-10,1-2,2-4,1-4,1-3,0-2,1-1,0-1,1-5</inkml:trace>
  <inkml:trace contextRef="#ctx0" brushRef="#br0" timeOffset="-17552.409">4 2596,'0'2,"-1"-1,1 1,-1 0,1-1,-1 1,1 0,0-1,0 1,0 0,0 0,0-1,0 1,0 0,1-1,-1 1,1 0,-1-1,1 1,0-1,-1 1,1-1,0 1,0-1,0 1,0-1,0 0,1 1,132 172,-108-141,-2 1,-1 1,-2 1,-1 0,15 40,-24-52,7 1,-23-86,0-114,5 173,0-1,-1 0,1 1,1-1,-1 0,0 0,1 1,-1-1,1 0,0 1,0-1,0 1,0-1,0 1,1-1,-1 1,1 0,-1 0,1 0,0 0,0 0,0 0,0 0,0 0,0 1,1-1,-1 1,0 0,1 0,-1 0,1 0,0 0,-1 0,1 0,0 1,-1 0,1-1,0 1,0 0,-1 0,1 1,0-1,-1 1,1-1,0 1,-1 0,3 1,9 9,0 1,-1 1,0 0,-1 1,-1 0,0 1,-1 0,0 1,-2 0,0 0,0 1,-2 0,4 14,-8-26,3 10,0 0,-2 1,0 0,0-1,-1 1,-1 0,-1 0,0 0,-2 0,1 0,-2-1,0 2,2-12,0 0,0 0,-1 1,0-1,0 0,0 0,0 0,-1-1,0 1,0-1,0 1,-1-1,1 0,-1 0,0 0,0-1,0 1,-1-1,1 0,-1-1,0 1,0-1,0 1,0-2,0 1,0 0,0-1,-1 0,1 0,0-1,-1 1,1-1,-1-1,1 1,0-1,-1 1,1-2,0 1,0 0,-4-3,-44-41,39 27</inkml:trace>
  <inkml:trace contextRef="#ctx0" brushRef="#br0" timeOffset="-16540.979">992 3613,'42'49,"169"229,-197-246,-14-32,-4-18,-5-153,9 169,-1-1,1 1,0 0,0-1,0 1,0 0,0-1,1 1,-1 0,1-1,-1 1,1 0,0-1,0 1,0 0,0 0,0 0,1 0,-1 0,1 0,-1 0,1 1,0-1,-1 0,1 1,0 0,0-1,0 1,0 0,0 0,1 0,-1 0,0 0,0 1,1-1,-1 1,0-1,1 1,-1 0,1 0,-1 0,2 0,12 11,1 0,-1 1,-1 1,0 1,-1 0,-1 1,0 0,0 1,-2 0,0 1,-1 1,-1-1,-1 2,0-1,-1 1,3 17,-8-32,-1 0,-1 0,1 0,-1 0,1 0,-1 1,0-1,-1 0,1 0,-1 0,1 1,-1-1,-1 0,1 0,-1 0,1 0,-1-1,0 1,0 0,-1-1,1 0,-1 1,0-1,0 0,0 0,0 0,0-1,-1 1,1-1,-1 0,1 0,-1 0,0 0,0-1,0 1,0-1,0 0,0 0,0-1,-1 1,1-1,0 0,0 0,0 0,-1-1,1 1,0-1,0 0,-2-1,-4 0,0-1,0-1,0 0,1 0,-1-1,1 0,0 0,0-1,1 0,-8-7,1 1</inkml:trace>
  <inkml:trace contextRef="#ctx0" brushRef="#br0" timeOffset="-14273.591">6609 198,'1'0,"-1"0,0 0,1-1,-1 1,1 0,-1 0,1 0,-1-1,0 1,1 0,-1 0,1 0,-1 0,1 0,-1 0,1 0,-1 0,1 0,-1 0,1 0,-1 0,1 0,-1 1,0-1,1 0,-1 0,1 0,-1 1,1-1,-1 0,0 1,1-1,-1 0,0 1,1-1,-1 0,0 1,0-1,1 0,-1 1,0-1,0 1,1-1,-1 1,0-1,0 1,0-1,0 1,0-1,0 0,0 1,0-1,0 1,0-1,0 1,0-1,0 1,0-1,-1 1,1-1,0 1,5 19,-1 0,-1 0,-1 1,-1-1,-1 1,0 0,-2 2,1 24,0 265,-21-205,48-169,-12 42,0 0,1 1,0 0,2 1,0 1,1 0,1 1,1 2,0 0,0 1,5-1,-22 12,0 1,0 0,0 0,0 0,1 0,-1 0,0 1,0 0,1-1,-1 1,0 0,1 1,-1-1,0 1,1-1,-1 1,0 0,0 0,0 0,0 1,0-1,0 1,0 0,0 0,-1 0,1 0,-1 0,1 0,-1 1,0-1,1 3,47 92,-48-92,2 3,0 0,0 1,-1-1,0 1,-1-1,0 1,0 0,-1 0,0 0,0 0,-1 0,-1 0,1 0,-1 0,-1 0,0 0,0 0,-1 0,0-1,0 0,-1 1,0-1,0 0,-1-1,0 1,-1 0,-2-4,-1 0,1 0,-1-1,0 0,1 0,-1-1,-1 0,1-1,0 0,0-1,0 1,-1-2,1 1,0-1,0-1,0 0,0 0,0-1,0 0,0 0,1-1,-3-2,-109-68,100 56</inkml:trace>
  <inkml:trace contextRef="#ctx0" brushRef="#br0" timeOffset="-3136.15">2178 593,'0'5,"0"6,0 6,0 5,0 4,0 2,0 1,0 0,0 1,0-1,0 0,0-5</inkml:trace>
  <inkml:trace contextRef="#ctx0" brushRef="#br0" timeOffset="-2799.616">2178 1242,'0'28,"0"16,0 4,0-2,0-2,5-11,1-4,0-8</inkml:trace>
  <inkml:trace contextRef="#ctx0" brushRef="#br0" timeOffset="-2550.929">2206 2032,'0'38,"0"18,0-1</inkml:trace>
  <inkml:trace contextRef="#ctx0" brushRef="#br0" timeOffset="-2388.944">2206 2653</inkml:trace>
  <inkml:trace contextRef="#ctx0" brushRef="#br0" timeOffset="-2204.929">2235 2936,'0'0</inkml:trace>
  <inkml:trace contextRef="#ctx0" brushRef="#br0" timeOffset="952.203">3758 1976,'15'9,"4"9,-1 5,-3 4,0-2,-2-1,-3 0,-4-4</inkml:trace>
  <inkml:trace contextRef="#ctx0" brushRef="#br0" timeOffset="1370.461">4351 2541,'144'134,"-83"-80,-2 2,-3 3,-2 2,16 28,-54-67,1-1,1-1,0 0,2-2,0 0,1-1,1-1,4 2,37 30,-52-35</inkml:trace>
  <inkml:trace contextRef="#ctx0" brushRef="#br0" timeOffset="1613.187">5282 3443,'0'0</inkml:trace>
  <inkml:trace contextRef="#ctx0" brushRef="#br0" timeOffset="1614.187">5649 3697,'0'0</inkml:trace>
  <inkml:trace contextRef="#ctx0" brushRef="#br0" timeOffset="1783.679">5903 3867,'19'33,"7"12</inkml:trace>
  <inkml:trace contextRef="#ctx0" brushRef="#br0" timeOffset="2766.087">3730 4403,'-22'22,"1"0,1 1,1 1,1 1,1 1,1 0,2 1,0 1,2 0,-5 19,16-37,0-1,1 1,0-1,1 1,0-1,1 0,0 1,0-1,1 0,0 0,0 0,1 0,0-1,1 0,0 0,0 0,1 0,0-1,0 0,1 0,0 0,0-1,0 0,1-1,0 1,0-2,0 1,1-1,0 0,-1-1,1 0,1 0,-1-1,0 0,1-1,-1 0,0 0,1-1,-1 0,1-1,6-1,-1 0,0-1,0 0,0-1,0-1,-1 0,0-1,0-1,0 0,-1-1,0 0,-1-1,0-1,0 0,-1 0,0-1,-1 0,0-1,6-11,-1 9,-1-2,-1 0,-1 0,0-1,-1-1,-1 0,-1 0,0-1,-1 0,-1 0,-1-1,-1 0,-1 0,-1-1,1-12,-4 27,-1 0,0 0,0 1,0-1,-1 0,1 1,-1-1,-1 1,1 0,-1 0,0 0,0 0,0 0,-1 1,0-1,0 1,0 0,0 0,0 0,-1 1,0 0,0 0,0 0,0 0,0 1,-1-1,0 1,-6-1,0-1,0 2,0 0,0 0,0 1,-1 1,1 0,0 0,0 2,-1-1,1 1,-5 2,-12 6,0 1,0 1,1 1,1 2,-16 11,8-6</inkml:trace>
  <inkml:trace contextRef="#ctx0" brushRef="#br0" timeOffset="3083.005">3504 4854,'27'-26,"-6"3,1 2,1 1,1 0,1 2,8-4,-13 10,1 1,-1 2,2 0,-1 1,1 1,0 1,1 1,-1 1,1 1,0 0,0 2,21 2,36 33,-66-24</inkml:trace>
  <inkml:trace contextRef="#ctx0" brushRef="#br0" timeOffset="3483.283">2263 5108,'48'-9,"30"-4,12-4,-1 1,-5 3,-7-1,-8 2,-5-2,-5 1,-7-1,-7 1,-12 3</inkml:trace>
  <inkml:trace contextRef="#ctx0" brushRef="#br0" timeOffset="4468.136">4295 4403,'58'-16,"0"-3,-1-3,-1-1,-1-4,-1-1,2-6,170-126,-182 125,-2-2,-1-1,-3-2,1-3,35-36,-46 35,-29 43,0 0,0 0,0 0,0 1,0-1,-1 0,1 0,0 1,0-1,-1 1,1-1,-1 1,1-1,0 1,-1 0,1 0,-1 0,1 0,-1 0,1 0,0 0,-1 0,1 0,-1 1,1-1,-1 1,1-1,0 1,0-1,-1 1,1 0,0 0,-12 4,1 0,-1-1,0-1,0 0,0 0,-1-2,1 1,-1-2,1 0,0 0,-1-1,1-1,-11-2,21 3,1-1,1 1,-1 0,0-1,1 1,-1 0,0 0,0 0,0 0,0 0,0 1,0-1,0 1,0-1,0 1,0 0,-1 0,1 0,0 0,0 0,0 0,0 0,0 1,0-1,0 1,0 0,0-1,0 1,0 0,0 0,0 0,0 1,1-1,-1 0,0 1,1-1,-1 1,1-1,0 1,-1 0,1-1,0 1,0 0,0 0,0 0,1 0,-1 0,0 0,1 2,3 9,1 0,0 0,1-1,1 1,0-1,0-1,2 1,6 8,11 20,64 116,-88-155,0 0,0 0,0 0,0 0,1 0,-1 0,0 0,0 0,1 0,-1 0,0-1,1 1,-1 0,1-1,-1 0,1 1,-1-1,1 0,-1 1,1-1,-1 0,1 0,-1 0,1-1,-1 1,1 0,-1 0,1-1,-1 1,1-1,-1 1,1-1,-1 0,0 0,1 0,-1 1,0-1,0 0,0 0,0-1,0 1,0 0,0 0,0 0,0-1,0 1,-1 0,1-1,0 1,-1-1,1 1,-1-1,0 1,0-1,1 1,-1-1,0 1,0-1,0-1,120-218,-106 196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0.3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424 137,'0'398,"-28"-201,16-135,11-57,2-4</inkml:trace>
  <inkml:trace contextRef="#ctx0" brushRef="#br0" timeOffset="345.964">0 137,'543'-76,"-295"21,-224 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2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1 101,'17'56,"46"154,-7 63,-14-78,-42-196,0 1,0-1,0 0,1 0,-1 0,0 1,1-1,-1 0,0 1,1-1,-1 0,1 1,-1-1,1 0,0 1,-1-1,1 1,0-1,-1 1,1-1,0 1,0 0,-1-1,1 1,0 0,0 0,-1-1,1 1,0 0,0 0,0 0,0 0,-1 0,1 0,0 0,0 0,0 1,-1-1,1 0,0 0,0 1,0-1,-1 0,1 1,0-1,-1 1,1-1,0 1,-1-1,1 1,-1-1,1 1,-1 0,1-1,-1 1,1 0,-1-1,0 1,1 0,-1 0,0 0,1-1,-1 1,0 0,0 0,0 0,107-342,40-24,-111 269,-28 77,-1 4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6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55,'137'26,"49"-50,57-29,-219 49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6.9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1,'38'14,"32"0,14-7,-2-5,-7-2,-10-7,-7-1,-14 0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7.6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453 424,'-52'20,"2"3,0 1,1 3,2 2,1 1,-32 30,70-54,1 1,0 1,0-1,1 1,0 1,1-1,-1 1,2 0,-1 0,1 0,1 1,-1-1,0 9,3-13,0-1,0 1,0-1,1 1,0-1,0 1,0-1,1 1,-1 0,1-1,0 1,1-1,-1 0,1 1,0-1,0 0,0 0,0 0,1 0,-1-1,1 1,0 0,0-1,1 0,-1 0,1 0,-1 0,1-1,0 1,3 0,72 18,-54-19</inkml:trace>
  <inkml:trace contextRef="#ctx0" brushRef="#br0" timeOffset="298.43">849 481,'-25'16,"1"2,1 0,1 2,0 0,2 2,0 0,2 1,0 1,2 0,0 2,-4 11,19-35,-1 1,1-1,0 1,-1-1,1 1,1 0,-1-1,0 1,1 0,-1 0,1-1,0 1,0 0,0 0,0 0,0-1,1 1,-1 0,1 0,0-1,0 1,0 0,0-1,0 1,1-1,-1 1,1-1,-1 0,1 0,0 0,0 0,0 0,0 0,0 0,1 0,-1-1,0 1,1-1,-1 0,1 0,0 0,-1 0,1 0,2 0,12 1,0-1,0 0,1-1,-1-1,0-1,1 0,-1-2,0 1,-1-2,1 0,-1-2,0 1,0-2,-1 0,0-1,-1 0,1-1,-2-1,0 0,0-1,-1-1,0 0,-1 0,-1-1,0 0,-1-1,0 0,-1-1,-1 1,-1-2,0 1,-1-1,-3 13,-1-1,0 0,0 1,-1-1,0 0,1 0,-1 0,-1 1,1-1,-1 0,0 0,0 1,0-1,-1 0,1 1,-1 0,0-1,-1 1,1 0,-1 0,0 0,0 0,0 0,0 1,-1 0,1-1,-1 1,0 0,0 1,0-1,0 1,0 0,-1 0,-2-1,-14-2</inkml:trace>
  <inkml:trace contextRef="#ctx0" brushRef="#br0" timeOffset="794.539">1159 904,'103'-99,"-46"48,-3-4,-2-1,39-57,-31 6,-56 134,-12 4,1 1,2 0,1 1,2-1,1 1,1 4,1-32,-1-1,0 1,1 0,0-1,0 1,0-1,1 1,-1-1,1 0,0 1,0-1,1 0,-1 0,1 0,0-1,0 1,0-1,1 1,-1-1,1 0,0-1,0 1,0 0,0-1,0 0,0 0,1 0,-1-1,0 1,1-1,0 0,-1-1,1 1,0-1,-1 0,3 0,9-6,-1-1,1-1,-1 0,0-1,-1-1,0-1,-1 1,0-2,0 0,-1-1,-1 0,0 0,-1-1,7-14,-5 12,65-146,-69 144</inkml:trace>
  <inkml:trace contextRef="#ctx0" brushRef="#br0" timeOffset="1252.357">2542 311,'-28'4,"0"1,0 1,1 1,0 1,1 2,0 0,-17 11,41-21,0 1,0-1,0 1,0 0,1 0,-1-1,0 1,0 0,1 0,-1 1,1-1,-1 0,1 0,-1 1,1-1,0 1,0-1,-1 1,1 0,0 0,1-1,-1 1,0 0,0 0,1 0,-1 0,1 0,0-1,-1 1,1 0,0 0,0 0,0 0,1 0,-1 0,0 0,1 0,-1 0,1 0,0 0,-1 0,1-1,0 1,0 0,0-1,0 1,1 0,0 0,10 5,1-1,0 0,1-1,-1 0,1-1,0-1,0 0,12 0,-18-2,-7 0,80 22,-79-22,0 0,-1 0,1 0,0 0,-1 0,1 1,0-1,-1 0,0 1,1-1,-1 1,0 0,0-1,0 1,0 0,0 0,0 0,0 0,-1 0,1 0,-1 0,1 0,-1 0,0 0,0 0,0 0,0 0,0 0,0 0,0 0,-1 0,1 0,-1 0,0 0,0 0,1 0,-1 0,-1 1,-7 9,0 1,-1-1,0-1,-1 0,0 0,0-1,-1-1,-1 0,0 0,0-1,-1-1,1 0,-2-1,-4 1,-85 32,82-36,3-4</inkml:trace>
  <inkml:trace contextRef="#ctx0" brushRef="#br0" timeOffset="1534.974">3106 1,'-14'43,"-5"34,-4 8,2 0,4-11,6-12,4-12,4-11,1-5,3-6,-1-1,1-1,0 0,0-5</inkml:trace>
  <inkml:trace contextRef="#ctx0" brushRef="#br0" timeOffset="1780.04">2739 368,'43'-5,"34"-1,8 0,0 6,-11 3,-7 0,-11 1,-10-1,-13-1</inkml:trace>
  <inkml:trace contextRef="#ctx0" brushRef="#br0" timeOffset="2049.716">3558 594,'0'14,"0"5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15.26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1 227,'138'25,"120"-23,-142-27,-94 23</inkml:trace>
  <inkml:trace contextRef="#ctx0" brushRef="#br0" timeOffset="347.546">340 0,'-13'36,"2"0,1 0,2 1,1 0,2 0,0 29,5-34,-2-19,1 1,0-1,1 1,0-1,2 1,-1-1,2 1,-1-1,2 0,0 0,0 0,2-1,-1 1,1-1,1-1,5 8,1-7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4.8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476 0,'-43'29,"-29"19,-7 6,5-1,11-10,11-7,9-10,13-4,10-7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6.1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27 622,'-18'72,"10"75,8-142,1 1,-1-1,1 0,1 0,-1 0,1 0,-1 0,2 0,-1 0,0-1,1 1,0-1,0 1,0-1,1 0,-1 0,1-1,0 1,0-1,0 0,1 0,-1 0,1-1,-1 1,1-1,2 1,0-3,0 1,0-1,0 0,0-1,0 0,0 0,0 0,-1-1,1 0,0-1,-1 1,1-1,-1 0,0-1,0 1,0-1,4-4,11-5,176-125,-196 137,1 0,-1 0,0 0,0 1,1-1,-1 0,0 1,1-1,-1 0,0 1,1 0,-1-1,1 1,-1 0,1 0,-1 0,1 0,-1 0,1 0,-1 0,1 0,-1 0,0 1,1-1,-1 1,1-1,-1 1,0 0,1-1,-1 1,0 0,0 0,0 0,0 0,1 0,-1 0,0 0,-1 0,1 1,0-1,0 0,0 0,-1 1,1-1,-1 0,1 1,-1-1,0 1,1-1,-1 1,0 1,5 35,-6-34,0 0,1 0,0 0,-1-1,2 1,-1 0,0 0,1 0,-1 0,1-1,0 1,1 0,-1-1,0 1,1 0,0-1,0 0,0 1,0-1,1 0,-1 0,1-1,0 1,-1 0,1-1,1 1,-1-1,0 0,0 0,1-1,-1 1,1 0,0-1,-1 0,1 0,0 0,3 0,8-4,0-1,-1 0,1-1,-1 0,0-2,0 1,-1-2,0 0,0 0,-1-1,0-1,0 0,-1 0,0-1,-1-1,-1 0,0 0,1-2,10-10,86-134,-93 134</inkml:trace>
  <inkml:trace contextRef="#ctx0" brushRef="#br0" timeOffset="610.786">1296 1,'-26'93,"4"0,4 2,3 11,-1 6,15-109,-3 11,1 1,0 0,1-1,0 1,2 0,0 0,0 0,1 0,1 0,1 0,0 0,1-1,0 1,1-1,1 0,2 3,-6-14,1 1,0-1,-1 0,1 0,1 0,-1-1,0 1,1-1,-1 0,1 0,0 0,0 0,0-1,0 1,0-1,0 0,0 0,0-1,0 1,0-1,1 0,-1 0,0 0,0-1,0 1,1-1,1-1,106-42,-24 10,-86 34,1-1,0 1,0 0,0 0,-1 0,1 1,0-1,0 1,-1-1,1 1,0 0,-1 0,1 0,-1 0,1 1,-1-1,0 1,1 0,-1-1,0 1,0 0,0 0,0 0,-1 0,1 1,0-1,-1 0,0 1,1-1,-1 1,0 0,0 0,39 135,-8-108,-15-22</inkml:trace>
  <inkml:trace contextRef="#ctx0" brushRef="#br0" timeOffset="950.639">1889 762,'11'6,"1"0,0-1,0-1,0 0,0 0,1-1,-1-1,1 0,0-1,-1 0,1-1,0-1,0 0,-1 0,1-1,-1-1,1 0,-1-1,0 0,0-1,-1 0,1-1,-1-1,0 1,-1-2,1 1,-2-1,1-1,-1 0,0 0,-1-1,0 0,-1 0,0-1,0 0,-1-1,1-3,-6 13,0-1,0 1,-1-1,1 1,-1-1,1 1,-1-1,0 0,0 1,0-1,0 0,0 1,-1-1,1 1,-1-1,0 1,1-1,-1 1,0-1,-1 1,1 0,0-1,-1 1,1 0,-1 0,0 0,0 0,1 0,-1 1,-1-1,1 0,0 1,0 0,0-1,-1 1,1 0,-1 0,1 0,-1 1,-2-1,-2-1,0 1,0 0,0 0,-1 1,1 0,0 0,0 1,-1 0,1 0,0 1,0-1,0 2,0-1,-4 3,-2 3,1 2,-1 0,2 0,-1 1,1 0,1 1,0 1,1-1,0 1,1 1,0 0,1 0,1 0,0 1,1 0,1 0,0 0,1 1,1 1,1-11,0 0,1 0,0 1,0-1,1 0,0 0,0 1,0-1,1 0,0 0,0 0,0-1,1 1,0 0,0-1,0 0,1 0,0 0,0 0,0 0,0-1,1 0,0 0,0 0,0 0,0-1,0 0,1 0,0 0,-1-1,1 0,0 0,5 1,7 1,-1 0,1-1,0-1,1 0,-1-2,0 0,0-1,0-1,0-1,0 0,0-1,-1-1,1-1,5-3,4 0</inkml:trace>
  <inkml:trace contextRef="#ctx0" brushRef="#br0" timeOffset="1210.765">2453 932,'0'0,"0"0,0-1,0 1,0 0,0 0,0-1,0 1,-1 0,1 0,0 0,0-1,0 1,0 0,-1 0,1 0,0 0,0 0,0-1,-1 1,1 0,0 0,0 0,0 0,-1 0,1 0,0 0,0 0,-1 0,1 0,0 0,0 0,-1 0,1 0,0 0,0 0,-1 0,1 0,0 0,0 0,-1 0,1 0,0 0,0 1,0-1,-1 0,1 0,0 0,9-24,2 4,0-1,2 2,0 0,1 1,1 0,1 1,5-4,194-177,-198 184,-4 5</inkml:trace>
  <inkml:trace contextRef="#ctx0" brushRef="#br0" timeOffset="1530.783">2905 762,'34'4,"1"-2,0-2,0-1,0-2,0-1,-1-2,1-1,-2-2,24-9,-38 10,0 0,-1-2,0 0,0-1,-2 0,1-2,-1 0,-1 0,-1-2,0 0,1-1,-13 14,0-1,0 1,0 0,0-1,0 0,-1 1,1-1,-1 0,1 0,-1 0,0 0,0 0,-1 0,1 0,0 0,-1 0,0 0,0 0,0 0,0 0,0 0,-1-1,1 1,-1 0,0 0,0 0,0 0,0 0,-1 1,1-1,-1 0,1 1,-1-1,0 1,0-1,0 1,-1 0,1 0,0 0,-1 0,0 0,1 0,-1 1,0 0,0-1,0 1,0 0,0 0,0 0,0 1,0-1,0 1,0 0,0 0,-2 0,-13 2,1 1,-1 1,1 0,0 2,1 0,-1 0,1 2,0 0,1 1,0 0,0 2,1-1,-5 6,12-10,-3-1,1 0,-1 1,1 1,1 0,-1 0,1 0,1 1,-1 1,1-1,1 1,0 0,0 0,0 1,1 0,1 0,0 0,0 0,1 1,0 0,1-1,0 1,1 0,0 0,1 0,0 0,1 0,0 0,0 0,1 0,1 2,5-1,0 0,0-1,1 0,0 0,1 0,1-1,-1-1,2 0,-1-1,1 0,0 0,1-1,-1-1,2 0,-1-1,0 0,1-1,0-1,0 0,0-1,0 0,1-1,64 5,-47-6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0.6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310 6,'0'-4,"0"2,0 7,0 8,0 5,0 6,0 3,0 1,0 2,0-1,-4 1,-2-1,0 0,1 0,1-1,7 0,7-4,2-7</inkml:trace>
  <inkml:trace contextRef="#ctx0" brushRef="#br0" timeOffset="250.065">0 459,'39'0,"31"0,14 0,-3 0,-10 0,-13 0,-6 0,-7 0,-7 0,-5 0,-8 0</inkml:trace>
  <inkml:trace contextRef="#ctx0" brushRef="#br0" timeOffset="729.434">142 684,'274'-27,"-272"27,0-1,0 1,0-1,0 1,0 0,0 0,0 0,0 0,0 0,0 0,0 1,0-1,0 1,0-1,0 1,0 0,0 0,0 0,-1 0,1 0,0 0,0 0,-1 0,1 1,-1-1,0 1,1-1,-1 1,0 0,0-1,0 1,0 0,0 0,0 0,0 0,-1 0,1 0,-1 0,1 0,-1 0,0 0,0 0,0 0,0 0,0 0,0 0,-1 0,1 0,-1 0,1 0,-1 0,0 0,0 0,0 0,-104 94,48-52,-64 82,119-124,1 0,0 0,0 0,0 0,0 0,0 1,0-1,0 0,1 1,-1-1,1 0,0 1,0-1,0 0,0 1,0-1,0 1,0-1,1 0,0 1,-1-1,1 0,0 0,0 1,0-1,0 0,0 0,1 0,-1 0,1 0,-1-1,1 1,0 0,-1-1,1 1,0-1,0 0,0 1,0-1,1 0,93 33,22-37,-93-4</inkml:trace>
  <inkml:trace contextRef="#ctx0" brushRef="#br0" timeOffset="1453.159">1327 92,'22'73,"-32"70,-1-58,-5 33,1 53,15-171</inkml:trace>
  <inkml:trace contextRef="#ctx0" brushRef="#br0" timeOffset="1801.631">960 35,'106'15,"1"-5,0-5,72-6,-93 0,123-23,-186 26,-5 2</inkml:trace>
  <inkml:trace contextRef="#ctx0" brushRef="#br0" timeOffset="2100.399">875 826,'53'-5,"27"-7,4 0,-2 1,-10 3,-13 2,-11 3,-9 1,-7 2,-4 0,-1 0,-1 1,-1-1,-3 1</inkml:trace>
  <inkml:trace contextRef="#ctx0" brushRef="#br0" timeOffset="2453.352">1807 599,'5'34,"1"20,0 6,-1-2,3-6,1-13</inkml:trace>
  <inkml:trace contextRef="#ctx0" brushRef="#br0" timeOffset="2969.676">1778 628,'247'1,"-239"-1,0 1,0-1,0 2,0-1,0 1,0 0,-1 1,1 0,-1 0,1 0,3 4,-10-5,0 1,0 0,-1 0,1 0,-1-1,0 1,1 0,-1 0,-1 0,1 0,0 0,-1 0,1 0,-1 0,0-1,0 1,0 0,0-1,-1 1,1 0,-1-1,1 0,-1 1,0-1,0 0,0 0,0 0,0 0,-1 0,0 0,1 0,-21 23,18-22,0 1,1-1,0 1,0 1,0-1,0 1,0-1,1 1,0 0,0 0,1 1,-1-1,1 0,0 1,0 0,1-1,0 1,0 0,0 0,0 3,35 33,-32-41,0 0,0 0,0 0,0 0,0 1,0-1,-1 0,1 1,-1-1,1 1,-1-1,1 1,-1 0,0 0,0 0,0 0,0 0,0 0,0 0,-1 0,1 0,0 0,-1 0,0 0,0 1,1-1,-1 0,-1 0,1 0,0 0,0 1,-1-1,1 0,-1 0,0 0,0 0,1 0,-2 0,-3 3,1-1,-2 0,1 0,0 0,-1-1,0 0,0 0,0 0,0-1,0 0,0 0,-1-1,1 0,-1 0,1 0,-1-1,1 0,-1 0,1 0,-1-1,1 0,-6-2,-8-3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28.8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509 152,'-1'283,"-26"-112,14-110,7-60,2-6</inkml:trace>
  <inkml:trace contextRef="#ctx0" brushRef="#br0" timeOffset="294.102">1 68,'503'-28,"-125"28,-363-1,-1 0,0-1,1 0,-1-2,0 1,0-2,-1 1,8-5,-6 0</inkml:trace>
  <inkml:trace contextRef="#ctx0" brushRef="#br0" timeOffset="729.223">1158 321,'29'0,"28"0,10 0,-2 0,-7 0,-9 0,-8 0,-6 0,-4-4,-2-3,-2 1,-1 2,-4 0</inkml:trace>
  <inkml:trace contextRef="#ctx0" brushRef="#br0" timeOffset="979.626">1299 491,'24'5,"22"1,9 0,-1-1,-5-2,-1-1,-3-5,-6-3,-8 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5.4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0 498,'42'-13,"-1"-1,0-3,-2-1,0-2,-1-2,-1-1,-1-2,-2-2,0-1,6-9,-28 27,-1-1,-1 0,0-1,0 0,-1 0,-1-1,0 0,-1-1,0 0,-1 0,3-11,-9 23,1 1,0-1,-1 0,1 1,-1-1,0 0,0 0,1 1,-1-1,0 0,-1 0,1 1,0-1,0 0,-1 1,1-1,-1 0,1 1,-1-1,0 0,0 1,0-1,0 1,0 0,0-1,0 1,0 0,0-1,-1 1,1 0,0 0,-1 0,1 0,-1 0,1 1,-1-1,0 0,1 1,-1-1,0 1,0-1,-68 19,55-6,0 0,1 1,0 0,1 1,1 1,0 0,1 0,-8 15,15-24,1 0,-1 0,1 0,1 1,-1-1,1 1,0 0,0 0,1 0,0 0,0 0,1 0,0 0,0 0,0 0,1 0,0 0,1 0,0 0,0 0,0-1,1 1,-1-1,2 1,-1-1,1 0,0 0,0-1,1 1,-1-1,1 0,0 0,1 0,-1-1,1 0,0 0,0 0,1-1,16 3,1-1,0-1,0-2,0 0,1-2,-1 0,0-2,0-1,0 0,0-2,-1-1,4-2,9-1,-1-2,-1-2,0-1,0-2,-2-1,0-1,-1-2,-1-1,-1-1,10-12,13-52,-52 84,1 1,0-1,-1 0,1 0,-1 0,0 0,0-1,0 1,0 0,0 0,0 0,0 0,0 0,-1 0,1 0,-1 0,0 0,0 1,1-1,-1 0,0 0,0 0,-1 1,1-1,0 1,-1-1,1 1,-1-1,1 1,-1 0,1-1,-1 1,0 0,0 0,0 1,0-1,1 0,-1 0,0 1,0 0,0-1,0 1,0 0,0 0,-1 0,1 0,-6 1,0 1,0 0,1 0,-1 0,0 1,1 1,0-1,0 1,0 0,0 1,1-1,0 2,0-1,0 0,0 1,1 0,0 1,0-1,1 1,0 0,0 0,0 0,1 0,0 1,1-1,-1 4,0-5,1-1,0 1,1 0,0-1,0 1,0 0,0 0,1 0,0 0,0 0,1-1,0 1,0 0,0 0,0 0,1-1,0 1,0-1,1 1,0-1,0 0,0 0,0 0,1-1,0 1,0-1,0 0,0 0,1 0,-1 0,1-1,0 0,0 0,0 0,1 0,-1-1,1 0,-1 0,3 0,13 1,0 0,0-1,1-1,-1-1,0-1,1-1,-1-1,0 0,0-2,-1-1,1 0,-1-1,-1-2,1 0,-1-1,-1 0,0-2,2-2,1 0,0 0,-2-2,0 0,-1-1,0-1,-2-1,0 0,7-12,-19 26,0-1,-1 1,1-1,-1 0,0 0,-1 0,1-1,-1 1,-1-1,1 1,-1-1,0 0,0 1,-1-1,0 0,0 0,-1 1,0-5,0 10,1-1,-1 1,0 0,1-1,-1 1,0 0,0 0,0 0,0-1,0 1,0 0,0 0,0 1,0-1,0 0,-1 0,1 0,0 1,-1-1,1 1,0-1,-1 1,1-1,-1 1,1 0,-1 0,1 0,-1-1,1 2,0-1,-1 0,1 0,-1 0,1 1,-1-1,1 0,0 1,-1 0,1-1,0 1,-1 0,-52 34,46-28,0-1,1 2,0-1,0 1,0 0,1 0,1 0,-1 1,1 0,1 0,-1 0,2 1,-1 0,1 0,1-1,0 2,0-1,1 0,0 0,1 0,0 1,1-1,0 0,0 0,1 0,1 0,0 0,0 0,1-1,0 1,0-1,1 0,0 0,1-1,0 1,4 3,-3-6,0 0,1 0,-1 0,1-1,1 0,-1-1,1 0,0 0,0-1,0 0,0 0,0-1,1 0,-1-1,1 0,-1-1,1 0,-1 0,1-1,-1 0,1-1,-1 0,5-1,4-4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36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57,'37'-16,"-25"10,1 0,0 0,0 1,0 1,1 0,0 1,0 1,0 0,0 1,13 0,-26 1,1 0,-1 0,0 0,1 0,-1 0,0 1,0-1,1 0,-1 1,0-1,0 1,0 0,0-1,1 1,-1 0,0-1,0 1,0 0,-1 0,1 0,0 0,0 0,0 0,-1 0,1 0,0 0,-1 1,1-1,-1 0,1 0,-1 1,0-1,0 0,1 0,-1 1,0-1,0 0,0 1,0-1,-1 0,1 0,0 1,0-1,-1 0,1 0,-1 1,0 0,-32 54,19-37,8-14,0 1,0 1,1-1,0 1,0-1,1 2,0-1,0 0,0 1,1 0,0-1,1 1,0 0,0 1,0-1,1 0,1 0,-1 1,1-1,1 1,2-4,1 0,-1-1,1 1,0-1,0 0,0-1,1 1,-1-1,1 0,0 0,0 0,0 0,0-1,1 0,-1 0,1-1,-1 1,1-1,-1 0,1-1,0 1,-1-1,1 0,0-1,0 1,-1-1,1 0,-1-1,4-1,39-8,-27 7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1.5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373 395,'1'0,"0"-1,-1 1,1-1,-1 1,1-1,-1 0,1 0,-1 1,1-1,-1 0,0 1,1-1,-1 0,0 0,0 0,1 1,-1-1,0 0,0 0,0 0,0 0,0 1,0-1,0 0,-1 0,1 0,0 0,0 1,0-1,-1 0,1 0,-1 1,1-1,0 0,-1 1,1-1,-1 0,0 1,1-1,-1 1,1-1,-1 0,0 1,0 0,1-1,-1 1,0-1,0 1,1 0,-1 0,0-1,0 1,0 0,1 0,-1 0,0 0,0 0,0 0,-58 11,45-7,-41 10,0 2,2 3,-39 19,91-38,0 0,-1 0,1 0,0 0,0 1,-1-1,1 0,0 1,0-1,-1 0,1 1,0 0,0-1,0 1,0 0,0-1,0 1,0 0,0 0,0 0,0 0,0 0,1 0,-1 0,0 0,1 0,-1 0,1 1,-1-1,1 0,-1 0,1 0,0 1,0-1,0 0,0 1,0-1,0 0,0 0,0 1,0-1,0 0,1 0,-1 1,0-1,1 0,-1 0,1 0,0 1,-1-1,1 0,0 0,0 0,0 0,-1 0,1-1,0 1,0 0,0 0,0 0,1-1,0 1,5 3,1-1,0-1,0 1,0-1,1-1,-1 1,0-1,1-1,-1 0,0 0,3-1,69 10,-79-9,1 0,-1 1,0-1,1 1,-1-1,0 1,0 0,1-1,-1 1,0 0,0 0,0 0,0 0,0 0,0 0,0 0,0 0,-1 0,1 0,0 1,-1-1,1 0,0 1,-1-1,0 0,1 1,-1-1,0 0,0 1,0-1,0 1,0-1,0 0,0 1,0-1,0 1,-1-1,1 0,0 1,-1-1,0 0,1 0,-1 1,0-1,1 0,-1 0,-1 1,-48 57,41-51,-29 26,31-30,1 1,-1 0,1 0,0 0,1 0,-1 1,1 0,0 0,1 1,-1-1,1 1,1 0,-1 0,1 1,0-1,1 1,0-1,-1 4,3-8,1 1,-1-1,1 0,-1 0,1 1,0-1,0 0,0 0,1 0,-1 0,1 0,-1 0,1-1,0 1,0 0,1-1,-1 0,0 1,1-1,-1 0,1 0,0 0,0-1,-1 1,1-1,0 1,1-1,-1 0,0 0,0 0,0-1,104 12,-103-12,6 2,0-1,0-1,0 0,1 0,-1-1,0 0,0 0,-1-1,1-1,0 0,-1 0,1-1,-1 0,0-1,0 1,-1-2,1 1,-1-1,0-1,5-5,-1-7</inkml:trace>
  <inkml:trace contextRef="#ctx0" brushRef="#br0" timeOffset="403.652">288 1,'0'1104,"-16"-1010,16-93,-1 0,1 0,0 0,0 0,-1 0,1 0,0 0,0 1,0-1,0 0,1 0,-1 0,0 0,0 0,1 0,-1 0,0 0,1 0,-1 0,1 0,0 0,-1 0,1 0,0 0,0 0,-1 0,1-1,0 1,0 0,0 0,0-1,0 1,0-1,0 1,0-1,0 1,0-1,0 0,0 0,0 1,0-1,1 0,-1 0,0 0,0 0,0 0,0 0,0-1,0 1,1 0,12-4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9.7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0,'0'679,"0"-673,-1 0,1 0,1 0,-1 0,1 0,0 0,1 0,-1 0,1-1,0 1,0 0,1-1,0 0,2 5,-2-10,-1 1,0-1,0 1,0-1,0 0,0 0,0 0,1 0,-1 0,0 0,0 0,0-1,0 1,0-1,0 0,0 0,0 1,0-1,0-1,0 1,0 0,-1 0,1-1,0 1,-1-1,1 1,-1-1,0 1,1-1,-1 0,0 0,1-1,3-3,32-32,-20 19,0 0,1 1,1 1,0 1,1 1,1 1,0 0,1 1,1 2,22-9,-43 19,0 1,0-1,0 1,0 0,0 0,0 0,0 0,0 0,0 0,0 0,0 0,0 1,0-1,0 1,0 0,0 0,-1-1,1 1,0 0,0 0,-1 1,1-1,-1 0,1 1,-1-1,1 0,-1 1,0 0,0-1,0 1,0 0,0 0,0-1,0 1,0 0,-1 0,1 0,-1 0,1 0,-1 0,0 0,0 0,0 0,0 1,-7 94,4-85,-2 3,0 1,1-1,0 1,2 0,0 0,1 0,0 0,1 0,1 0,2 15,4-13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46.4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0,'19'55,"18"61,45 328,-76-400,2 0,2-1,2-1,1 1,5 3,-19-45,1 0,0 0,0 0,0 0,1 0,-1 0,0 0,0 0,1 0,-1 0,0 0,1 0,-1 0,1-1,-1 1,1 0,-1 0,1 0,0 0,-1-1,1 1,0 0,0-1,-1 1,1-1,0 1,0-1,0 1,0-1,0 0,0 1,0-1,0 0,0 0,0 1,0-1,0 0,0 0,0 0,0 0,0 0,0-1,0 1,0 0,0 0,0-1,0 1,-1-1,1 1,0 0,0-1,0 0,0 1,-1-1,1 1,0-1,0 0,41-118,-22 48,120-290,-61 153,-65 109,-5 104,-3 7</inkml:trace>
  <inkml:trace contextRef="#ctx0" brushRef="#br0" timeOffset="422.172">791 424,'24'-5,"17"-2,7 1,0-4,-3 1,-5 0,-4 3,-4 3,-2 0,-6-2,-3-2,0 1,2 1,-4 2</inkml:trace>
  <inkml:trace contextRef="#ctx0" brushRef="#br0" timeOffset="684.464">820 649,'43'-10,"29"-7,11-2,-3 3,-11 5,-12 3,-11 3,-13 3</inkml:trace>
  <inkml:trace contextRef="#ctx0" brushRef="#br0" timeOffset="2000.478">1468 818,'-3'-6,"1"0,-1 0,1-1,0 1,1-1,0 1,0-1,0 0,1 1,0-1,0 0,1 1,-1-1,2 0,-1 1,1-1,0 1,0-1,0 1,3-3,-5 7,7-21,1 0,1 1,1 0,0 1,2 0,0 1,2 0,0 1,1 1,1 0,1 1,0 1,4-2,-19 16,0 1,-1-1,1 1,0 0,0-1,1 1,-1 0,0 0,0 1,0-1,1 0,-1 1,0 0,1-1,-1 1,0 0,1 0,-1 0,0 0,1 1,-1-1,0 1,1-1,-1 1,0 0,0 0,0 0,0 0,0 0,0 0,0 1,0-1,0 1,0-1,-1 1,1 0,-1 0,1-1,-1 1,0 0,0 0,1 0,-1 1,0 1,3 6,-1 1,-1-1,0 1,0 0,-1 0,0 0,-1 0,0 0,-1 0,0-1,-1 1,0 0,-1 0,0 0,-9 56,12-66,-1-1,1 1,-1 0,1 0,-1 0,1 0,0 0,-1 0,1 0,0 0,0-1,0 1,0 0,0 0,0 0,0 0,0 0,0 0,0 0,0 0,1 0,-1 0,0 0,1 0,-1 0,1 0,-1 0,1-1,-1 1,1 0,-1 0,1-1,0 1,0 0,-1-1,1 1,0 0,0-1,0 1,-1-1,1 0,0 1,0-1,0 0,0 1,0-1,0 0,0 0,0 0,0 0,0 0,0 0,0 0,0 0,0 0,0-1,0 1,112-145,71-30,-80 103,-102 71,1 1,-1 0,0-1,0 1,0 0,0 0,1 0,-1 0,0 1,0-1,0 1,0-1,0 1,0-1,0 1,0 0,0 0,0 0,0 1,-1-1,1 0,0 1,-1-1,1 1,-1-1,1 1,-1 0,0-1,0 1,0 0,0 0,0 0,0 0,0 0,0 0,-1 0,1 2,13 82,-18 89,-6-130,4-27</inkml:trace>
  <inkml:trace contextRef="#ctx0" brushRef="#br0" timeOffset="2699.983">2710 311,'-50'12,"28"-9,0 1,1 1,0 1,0 1,0 1,1 1,0 1,1 0,0 2,1 0,-14 12,27-18,0 1,1 0,0 1,0-1,0 1,1 0,0-1,1 2,0-1,0 0,1 0,0 0,0 1,1-1,0 1,0-1,1 0,0 1,1 0,-2-6,1 0,0 0,0 0,-1 0,2 0,-1 0,0 0,0-1,1 1,0-1,-1 1,1-1,0 1,0-1,1 0,-1 0,0 0,1 0,-1 0,1-1,-1 1,1-1,0 1,0-1,0 0,0 0,0 0,0-1,0 1,0-1,0 0,0 0,0 0,0 0,0 0,109-25,-77 9,0-2,-2-2,0-1,-1-2,-1 0,-1-3,2-3,80-96,-113 125,1 1,0 0,0 0,0 0,0-1,0 1,0 0,1 0,-1 0,0-1,0 1,0 0,1 0,-1-1,0 1,1 0,-1-1,1 1,-1 0,1-1,-1 1,1 0,-1-1,1 1,0-1,-1 1,1-1,0 0,-1 1,1-1,0 0,0 1,-1-1,1 0,0 0,0 1,0-1,-1 0,1 0,0 0,0 0,0 0,-1 0,1-1,0 1,0 0,0 0,-1 0,1-1,0 1,0 0,-1-1,1 1,0-1,-1 1,1-1,-1 1,1-1,0 1,-1-1,1 0,-1 1,0-1,1 0,-1 1,1-1,-1 0,0 0,18 163,-11-110,25 273,-32-279,-2 1,-2-1,-2 1,-6 18,9-49,-2 0,0 0,-1 0,0 0,-1-1,-1 0,-1-1,0 1,0-2,-2 1,0-1,0-1,-12 10,-106 62,127-83,-1 0,0 0,0 0,0-1,1 1,-1-1,0 0,0 1,0-1,0-1,0 1,0 0,0-1,1 1,-1-1,0 0,0 0,0 0,1 0,-1-1,1 1,-1-1,1 1,0-1,-1 0,1 0,0 0,0 0,0 0,0-1,1 1,-1 0,1-1,-1 0,1 1,0-1,0 0,0 1,0-1,1 0,-1 0,1 0,0 0,-1 0,1 0,1 1,-1-2,0-28,2 1,2 0,0 0,2 0,1 0,2 1,1 0,1 1,2 0,0 1,2 0,1 2,2-1,0 2,2 0,11-11,90-106,-108 125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3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1,'5'13,"0"0,-1 1,-1 0,0 0,-1 0,0 0,-2 0,1 4,0 5,2 552,-2-366,-2-208,1 1,0-1,0 0,-1 0,1 0,0 0,0 0,0 0,0 0,0 0,0 0,1 1,-1-1,0 0,1 0,-1 0,0 0,1 0,-1 0,1 0,0 0,-1 0,1-1,0 1,-1 0,1 0,0 0,0-1,0 1,0 0,0-1,-1 1,1-1,0 1,1-1,-1 1,0-1,0 0,0 0,0 1,0-1,0 0,0 0,0 0,0 0,0 0,1 0,-1-1,0 1,0 0,0-1,0 1,0 0,0-1,0 1,0-1,0 0,0 1,0-1,-1 0,1 1,0-1,0 0,-1 0,1 0,0 0,-1 0,1 1,-1-1,1-1,82-91,-45 48,2 2,1 1,3 2,30-21,27 10,-100 51,0 0,0-1,1 1,-1 0,0-1,0 1,0 0,1 0,-1 0,0 0,0 0,1 0,-1 0,0 1,0-1,0 0,0 1,1-1,-1 1,0-1,0 1,0 0,0-1,0 1,0 0,0 0,0-1,-1 1,1 0,0 0,0 0,-1 0,1 0,-1 0,1 1,-1-1,1 0,-1 0,1 0,-1 0,0 1,0 0,4 57,-4-50,-4 308,9-288,1-23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9.7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46,'132'13,"-109"-8,1-1,0-2,0-1,-1 0,1-2,0 0,18-5,21-4,-49 10,-1-2,0 0,0 0,0-1,-1-1,1 0,-1-1,0 0,7-4,-10 0,-5 0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0.0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60,'43'-5,"24"-6,6-2,-6 2,-8 3,-11 2,-8 3,-5 1,-10 2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5:5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1,'0'905,"0"-905,1-1,-1 1,1 0,-1-1,1 1,0 0,-1 0,1-1,-1 1,1 0,0 0,-1 0,1 0,0 0,-1 0,1 0,-1 0,1 0,0 0,-1 0,1 0,0 0,-1 0,1 1,-1-1,1 0,0 1,-1-1,1 0,-1 1,1-1,-1 0,1 1,-1-1,1 1,-1-1,0 1,1-1,-1 1,0-1,1 1,-1 0,0-1,0 1,1-1,-1 1,0 0,0-1,0 1,0 0,0-1,0 1,0 0,0-1,0 1,0 0,0-1,0 1,-1-1,1 1,0 0,-1-1,40-42,-13 11,2 0,1 2,1 1,1 2,1 1,1 1,2 2,27-13,-56 32,-2 0,-1 1,1-1,0 1,0 0,0 0,0 0,0 0,0 1,0-1,1 1,-1 1,1-1,-1 0,0 1,1 0,-1 0,1 0,-1 1,1-1,-1 1,0 0,1 1,-1-1,0 1,0 0,0-1,0 2,0-1,0 0,-1 1,1 0,-1 0,3 3,-1 4,0 0,-1 0,-1 1,0 0,0 0,-1 0,0 0,-1 0,0 0,-1 0,0 0,-1 1,0-1,-1 0,0 0,-1 0,0-1,-2 6,0 1,-1-1,-1 0,-1 0,0-1,0 0,-2 0,0-1,0 0,-1-1,-1 0,0-1,-1 0,-1-1,1-1,-2 0,1-1,-1 0,-1-1,1-1,-1 0,-1-1,1-1,-1-1,0 0,0-1,0-1,-2 0,13-3,0-1,0 0,1 1,-1-2,1 1,-1-1,1 0,0 0,0 0,0-1,0 0,1 0,-1 0,1 0,0-1,0 1,1-1,-1 0,1 0,0-1,1 1,-1-1,1 1,0-1,0 0,1 0,0 0,0 0,0 0,1 0,0 0,0 0,0 0,1 0,0 0,0 0,0 1,1-1,0 0,0 0,3-4,39-76,-31 62</inkml:trace>
  <inkml:trace contextRef="#ctx0" brushRef="#br0" timeOffset="804.575">735 791,'26'116,"-25"-113,0-1,0 1,1-1,-1 1,0-1,1 1,0-1,0 0,-1 0,1 0,1 0,-1 0,0 0,0 0,1-1,-1 1,1-1,-1 0,1 0,-1 0,1 0,0 0,0 0,0-1,-1 1,1-1,0 0,0 0,0 0,0 0,-1 0,1-1,0 1,0-1,0 0,-1 0,1 0,0 0,0-1,22-13,-1-1,-1-1,0-1,-1-1,-1-1,5-8,30-26,-46 45,46-27,-53 38,0 0,-1 1,1-1,-1 1,0-1,0 1,0 0,0 0,-1 0,1 0,-1 0,1 0,-1 0,0 1,0-1,-1 0,1 1,-1-1,1 1,-1 1,1 2,0 1,0 1,1-1,0 1,0-1,1 0,0 0,0 0,1-1,0 1,0-1,1 0,0 0,0 0,1-1,0 1,0-1,0-1,1 1,0-1,0 0,0-1,1 0,-1 0,1 0,0-1,0-1,0 1,1-1,-2 0,1-1,0-1,-1 1,1-1,0 0,0-1,-1 0,1 0,0 0,-1-1,0 0,1-1,-1 0,0 0,0 0,0-1,-1 0,1 0,-1-1,0 0,0 0,-1 0,2-2,134-159,-113 132,-2-2,-1-1,-2-1,-1-1,-2-1,-2 0,-2-2,-1 0,-3-1,7-38,-8 32,3-79,-14 128,0 1,0-1,0 1,0-1,0 1,0-1,-1 0,1 1,0-1,0 0,-1 1,1-1,0 1,0-1,-1 0,1 0,0 1,-1-1,1 0,0 1,-1-1,1 0,-1 0,1 0,0 1,-1-1,1 0,-1 0,1 0,-1 0,1 0,0 0,-1 0,1 0,-1 0,1 0,-1 0,1 0,-1 0,1 0,0-1,-1 1,1 0,-1 0,1 0,0-1,-1 1,1 0,0 0,-1-1,1 1,0 0,-1-1,1 1,0 0,0-1,-1 1,1-1,0 1,0 0,0-1,-1 1,1-1,0 1,0-1,-21 42,19-37,-13 37,1 2,3-1,1 2,2-1,3 1,1 0,2 1,2-1,4 29,-4-71,1 20,1 0,1 0,0 0,2-1,1 1,0-1,2 0,0-1,2 0,5 9,-1-23,-14-30,-5 1,-1 0</inkml:trace>
  <inkml:trace contextRef="#ctx0" brushRef="#br0" timeOffset="1050.13">1525 368,'38'5,"37"-4,15-1,-3-1,-6-1,-8 1,-11 0,-7 0,-8 1,-7-5,-10-1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7.9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0,'-35'15,"2"1,0 2,1 1,1 2,1 0,-6 8,26-20,0 0,0 1,1 1,1-1,-1 1,2 1,-1 0,2 0,0 0,0 1,1 0,0 0,2 0,-1 1,1-1,1 1,1-1,0 4,0-8,0 1,1-1,0 0,1 1,0-1,0 0,1 0,0 0,1 0,0 0,1 0,-1-1,2 1,-1-1,1 0,0 0,1-1,0 0,0 0,0 0,1 0,0-1,0 0,3 1,0-1,0 0,1-1,-1-1,1 1,0-1,0-1,0 0,0-1,1 0,-1-1,1 0,-1 0,1-1,-1-1,1 0,-1-1,1 0,-1-1,0 0,0 0,0-1,-1-1,1 0,4-4,26-14,-1-3,-1-1,-2-2,3-5,-32 27,0 0,-1-1,1 0,-2-1,1 1,-1-1,-1-1,1 1,-2-1,1 0,-1 0,-1 0,0 0,0-1,-1 0,0 1,-1-1,0 0,-1 0,0 1,-1-1,0 0,-1 0,0 1,-1-1,-2-8,2 14,0-1,-1 1,1 0,-1 0,0 0,0 0,0 1,-1-1,0 1,1 0,-2 1,1-1,0 1,-1 0,1 0,-1 1,0-1,0 1,0 1,0-1,0 1,-6-1,-140 1,113 8</inkml:trace>
  <inkml:trace contextRef="#ctx0" brushRef="#br0" timeOffset="331.964">0 367,'328'-78,"-323"78,3-3,1 1,-1 0,1 0,0 1,-1 1,1-1,0 1,0 1,-1 0,1 0,0 0,-1 1,1 1,-1-1,0 1,0 1,6 2,-3 4,2 0,-1-1,1-1,0 0,1 0,0-2,0 1,0-2,1 0,0-1,0 0,0-1,0-1,1-1,-1 0,1-1,14-1,-6-5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6:04.7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75 0,'0'460,"-29"-180,2-114,8-92,20-74,-1 0,0 0,0 0,0 0,1 0,-1 0,0 0,0 1,0-1,1 0,-1 0,0 0,0 0,0 0,0 0,1 1,-1-1,0 0,0 0,0 0,0 0,0 1,0-1,0 0,1 0,-1 1,11-23,4-16,1 2,3 0,0 1,3 1,0 1,19-20,-32 43,101-92,-105 99,0 0,0 0,1 0,-1 1,1-1,0 1,0 1,0-1,0 1,0 0,0 1,0-1,0 1,0 0,0 1,0-1,0 1,0 0,0 1,0 0,0 0,-1 0,2 1,1 2,-1 0,0 0,0 1,0 0,-1 0,0 1,0 0,-1 0,0 0,0 1,-1-1,0 1,0 0,0 0,-1 1,-1-1,1 1,-1 0,-1-1,1 10,7 18,-7-29,0 1,0-1,0 0,-1 1,0-1,-1 1,0 0,0-1,0 1,-1-1,0 1,-1-1,1 1,-2 2,-4 4,-1-1,0 0,-1 0,0 0,-1-2,0 1,-1-1,0 0,0-1,-2-1,1 0,-1 0,0-1,-14 6,6-6,-1 0,0-1,0-1,0-1,-1-1,0-1,0-1,17-1,1 0,-1-1,1 0,0 0,-1 0,1-1,0 0,-1 0,1 0,0-1,0 1,0-1,0 0,0-1,0 1,1-1,-1 0,1 0,0-1,0 1,0-1,0 0,0 0,1 0,0-1,0 1,0-1,0 1,1-1,-2-4,-3-15</inkml:trace>
  <inkml:trace contextRef="#ctx0" brushRef="#br0" timeOffset="400.624">696 819,'14'0,"15"0,6 0,3 0,0-5,-2-2,-3 1,-1 1,-2 1,-1 2,-1-4,0 0,-1 0,-4 1</inkml:trace>
  <inkml:trace contextRef="#ctx0" brushRef="#br0" timeOffset="1486.953">1401 254,'0'-22,"0"11,0 24,0 432,-32-285,12-90,21-70,-1 0,1 0,-1 0,1-1,-1 1,1 0,-1 0,1 0,-1 0,1 0,-1 0,1 0,-1 0,1 0,-1 0,1 0,-1 0,1 0,-1 1,1-1,-1 0,1 0,-1 1,1-1,-1 0,1 0,-1 1,0-1,1 0,-1 1,1-1,-1 1,0-1,0 0,1 1,-1-1,0 1,0-1,1 1,-1-1,0 1,0-1,0 1,0-1,0 1,0-1,0 1,0-1,0 1,0-1,0 1,0 0,0-1,0 1,0-1,-1 1,1-1,0 0,0 1,-1-1,1 1,0 0,33-32,-9 4,2 1,1 1,1 1,0 1,2 2,1 1,1 1,0 2,25-9,-53 23,0 0,0 1,0 0,1-1,-1 2,1-1,-1 0,1 1,0 0,0 0,-1 0,1 1,0-1,0 1,0 0,0 1,-1-1,1 1,0 0,0 0,-1 1,1-1,0 1,-1 0,0 0,1 1,-1-1,0 1,0 0,-1 0,1 0,-1 1,1-1,-1 1,0 0,0 0,-1 0,1 0,-1 0,8 130,-9-124,-2-1,1 1,-1 0,-1 0,0 0,0-1,-1 1,0-1,-1 1,0-1,0 0,-1-1,0 1,0-1,-1 0,0 0,-1-1,0 0,0 0,0 0,-1-1,0 0,0-1,-1 1,0-2,1 1,-1-1,-1-1,1 1,-1-2,1 1,-1-1,-8 0,8-1,-1-1,1 0,-1 0,1-1,-1-1,1 0,-1 0,1-1,0 0,0-1,1 0,-1-1,1 1,0-2,0 0,0 0,1 0,0-1,0 0,-6-8,11 10,1 1,-1-1,1 0,0 0,0 0,1 0,0 0,-1 0,2 0,-1 0,1-1,-1 1,1 0,1 0,-1-1,2-3,3-15</inkml:trace>
  <inkml:trace contextRef="#ctx0" brushRef="#br0" timeOffset="1916.934">2445 592,'-19'9,"0"0,1 1,1 1,-1 1,2 0,0 1,-14 15,23-23,1 1,-1 0,2 0,-1 0,0 1,1 0,1 0,-1 0,1 1,0 0,1-1,-1 1,2 0,-1 1,1-1,0 0,1 1,0-1,0 1,1-1,0 1,1 0,0-1,0 1,1-1,0 0,0 1,2 2,0-7,-1 0,2 0,-1-1,0 1,1-1,-1 0,1 0,0 0,0-1,0 0,1 0,-1 0,0 0,1-1,-1 0,1 0,0-1,-1 1,1-1,-1 0,1-1,0 1,3-2,-4 2,20-1</inkml:trace>
  <inkml:trace contextRef="#ctx0" brushRef="#br0" timeOffset="2288.29">2925 621,'-23'18,"0"1,2 1,0 1,1 0,2 2,0 0,1 1,1 1,-1 6,15-29,1 1,0-1,0 0,0 1,0-1,1 1,-1-1,1 1,-1-1,1 1,0 0,0-1,0 1,0-1,1 1,-1-1,1 1,-1-1,1 1,0-1,0 0,0 1,0-1,1 0,-1 0,1 1,-1-1,1 0,-1-1,1 1,0 0,0 0,0-1,0 1,0-1,1 0,-1 1,0-1,1 0,-1-1,1 1,-1 0,2 0,17 1,0-1,-1 0,1-2,0 0,0-2,-1 0,0-1,1-1,-1-1,-1-1,1-1,-1 0,-1-1,0-1,0-1,-1-1,0 0,12-13,-20 18,0-1,-1 0,0-1,-1 0,1 0,-2 0,1-1,-2 0,4-7,-7 13,-1 0,1 1,-1-1,0 0,0 0,0 0,-1 0,1 0,-1 0,0 1,0-1,0 0,-1 0,1 0,-1 0,0 0,0 0,-1 0,1 1,-1-1,1 0,-1 1,0 0,-1-1,1 1,0 0,-1 0,0 0,-1-1,-2 0,0-1,-1 0,0 1,1 0,-2 1,1 0,0 0,-1 0,1 1,-1 0,1 1,-1-1,0 1,0 1,0 0,0 0,0 0,1 1,-1 0,0 1,0 0,1 0,-1 0,1 1,0 0,0 1,0-1,0 1,-5 5,-13 7</inkml:trace>
  <inkml:trace contextRef="#ctx0" brushRef="#br0" timeOffset="2754.671">3631 508,'-29'8,"24"-8,1 0,0 0,-1 0,1 1,-1-1,1 1,0 0,0 0,-1 1,1-1,0 1,0 0,0 0,1 1,-1-1,0 1,1-1,0 1,-1 0,1 1,0-1,1 0,-1 1,0 0,1-1,0 1,0 0,0 0,1 0,-1 1,1-1,0 0,0 0,0 1,1-1,0 2,2 0,1 0,0 0,1-1,-1 1,1-1,0 0,1 0,-1 0,1 0,0-1,0 0,1 0,-1 0,1-1,-1 1,1-1,6 2,-8-4,1 0,-1 0,0 0,0 1,-1-1,1 1,0 0,0 1,-1-1,0 1,1-1,-1 1,0 0,0 0,0 0,-1 1,1-1,-1 1,0-1,0 1,0 0,0 0,-1 0,1 0,-1 0,0 0,0 0,-1 0,1 1,-1-1,0 0,0 0,-1 0,1 1,-1-1,0 0,0 0,0 0,0 0,-1 1,-4 4,-1 0,0 0,-1 0,1-1,-2 0,1-1,-1 0,0 0,-1-1,1 0,-1-1,0 0,-1 0,1-1,-1 0,0-1,0-1,0 1,-4-1,12-1,-1 0,1 0,-1 0,1-1,-1 1,0-1,1 0,-1 0,0 0,1-1,-1 1,1-1,-1 0,1 0,-1 0,1 0,0-1,-4-1,-5-9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8:03.12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2453 338,'0'0,"0"0,1-1,-1 1,1-1,-1 1,0-1,0 1,1-1,-1 1,0-1,0 1,1-1,-1 1,0-1,0 1,0-1,0 1,0-1,0 1,0-1,0 1,0-1,0 1,0-1,0 0,0 1,-1-1,1 1,0-1,0 1,-1-1,1 1,0 0,-1-1,1 1,0-1,-1 1,1 0,0-1,-1 1,1-1,-1 1,1 0,-1 0,1-1,-1 1,1 0,-1 0,1 0,-1 0,1-1,-1 1,1 0,-1 0,1 0,-1 0,0 0,1 0,-1 0,1 1,-1-1,1 0,-1 0,0 0,-39-1,-219 24,-305-24,394-26,-223 26,250-26,-8 43,112-9,-1-2,1-2,-1-2,0-1,-7-2,-36 0,-41-15,118 15,1 1,0-1,-1 1,0 1,1-1,-1 1,0 0,1 0,-1 1,1-1,-1 1,1 0,-1 1,1 0,-1-1,1 2,0-1,0 1,0-1,0 1,1 1,-1-1,1 1,0-1,-2 4,-5 7</inkml:trace>
  <inkml:trace contextRef="#ctx0" brushRef="#br1" timeOffset="-87831.568">2960 1891,'-14'0,"-10"0,-1 5,0 1,-2 0,5-1</inkml:trace>
  <inkml:trace contextRef="#ctx0" brushRef="#br1" timeOffset="-86018.13">2876 1891,'-229'0,"420"0,-366 0,161 0</inkml:trace>
  <inkml:trace contextRef="#ctx0" brushRef="#br2" timeOffset="-62268.563">2593 2004,'2'-2,"-1"1,1-1,-1 0,1 0,-1 0,1 1,0-1,0 1,0-1,0 1,0 0,0 0,0 0,0 0,1 0,-1 1,0-1,0 0,1 1,-1 0,1-1,-1 1,0 0,1 1,0-1,0-1,338-1,-172 30,282-28,-140 0,-141-28,281 28,-141-1,-112-27,366 29,-366-29,225 27,-197-27,-1 28,-82-28,137 28,-255 0</inkml:trace>
  <inkml:trace contextRef="#ctx0" brushRef="#br2" timeOffset="-60433.498">6122 1581,'2'1,"0"1,0-1,-1 1,1-1,0 1,-1 0,1 0,-1-1,1 1,-1 0,0 0,0 1,0-1,0 0,0 0,-1 0,1 1,-1-1,1 0,-1 1,0-1,0 0,0 1,0-1,0 1,0 0,4 337,8-276,-1 41,-23-50,7-30</inkml:trace>
  <inkml:trace contextRef="#ctx0" brushRef="#br2" timeOffset="-59786.367">6432 1665,'-62'48,"-75"129,-59 46,86-116,99-91,6-3</inkml:trace>
  <inkml:trace contextRef="#ctx0" brushRef="#br2" timeOffset="-57070.646">6911 1242,'29'169,"0"47,0-254,-21 24,1 0,0 1,1 0,1 1,0 0,1 1,0 0,0 1,1 0,1 1,-1 0,2 1,-1 1,1 0,15-4,-27 10,1 0,0 0,0 1,0-1,0 1,0 0,0 0,0 0,0 1,0 0,0-1,0 1,-1 0,1 1,0-1,-1 1,1 0,-1 0,1 0,-1 0,0 0,0 1,0-1,0 1,0 0,0 0,-1 0,0 0,1 1,-1-1,0 1,-1-1,1 1,-1-1,1 1,-1 1,2 3,-1-1,0 1,0 0,-1 0,0 0,0 0,-1 0,0 0,0 0,-1-1,0 1,0 0,-1 0,0 0,0-1,-1 1,0-1,-1 2,-1-2,-1 0,1 0,-1-1,-1 1,0-1,1-1,-2 1,1-1,-1 0,1-1,-1 0,-1 0,1-1,0 0,-1 0,0-1,-1 0,4-1,1 1,-1-1,1-1,-1 1,0-1,1 0,-1 0,0-1,1 0,-1 0,1 0,-1-1,1 1,-1-1,1-1,0 1,0-1,0 1,0-2,1 1,-1 0,1-1,0 0,0 0,0 0,1-1,-1 1,-8-18</inkml:trace>
  <inkml:trace contextRef="#ctx0" brushRef="#br2" timeOffset="-56687.244">7561 1524,'34'0,"25"0,2-4,-3-3,-8 1,-7 1,-11 1</inkml:trace>
  <inkml:trace contextRef="#ctx0" brushRef="#br2" timeOffset="-56014.125">8041 1214,'-1'255,"-36"-97,37-158,0 0,1 0,-1 0,1 0,-1 0,1 0,-1 0,1 0,-1 0,0 0,1 0,-1 0,1 1,-1-1,0 0,1 0,-1 0,1 1,-1-1,0 0,1 0,-1 1,0-1,1 0,-1 1,0-1,0 0,1 1,-1-1,0 1,0-1,0 0,1 1,-1-1,0 1,0-1,0 0,0 1,0-1,0 1,0-1,0 1,0-1,0 1,0-1,0 0,0 1,0-1,-1 1,1-1,0 0,0 1,0-1,-1 1,1-1,0 0,0 1,-1-1,1 0,0 1,-1-1,1 0,0 0,-1 1,1-1,-1 0,1 0,0 0,-1 1,27-25,-18 15,8-6,0 1,0 1,1 0,1 1,0 1,1 0,0 1,10-2,-10 5,72-19,-89 25,1 1,-1 0,1 0,-1 1,0-1,1 1,-1-1,0 1,1-1,-1 1,0 0,0 0,0 0,0 1,0-1,0 0,0 1,0-1,0 1,-1 0,1 0,0-1,-1 1,0 0,1 0,-1 1,0-1,0 0,0 0,-1 0,1 1,0-1,-1 0,1 1,-1-1,0 1,0 5,1 0,-2 1,1-1,-1 0,-1 0,1 0,-1-1,-1 1,1 0,-1-1,-1 1,0-1,0 0,0 0,0 0,-1-1,0 0,-1 0,0 0,1 0,-2-1,1 0,-1 0,1-1,-1 0,-1 0,1 0,0-1,-1 0,0-1,0 0,-8 5,13-5,0 0,1 0,-2 0,1 0,0 0,0-1,0 0,-1 1,1-1,-1-1,1 1,-1 0,1-1,-1 1,1-1,-1 0,0-1,1 1,-1 0,1-1,-1 0,1 0,-1 0,1 0,0-1,-1 1,1-1,0 0,0 0,0 0,0 0,1 0,-1-1,1 1,-2-2,-3-16,2 0</inkml:trace>
  <inkml:trace contextRef="#ctx0" brushRef="#br2" timeOffset="-55617.901">8831 1439,'-33'29,"-12"14,2 5,8-1,16-9,10-6,12-8,5-4,6-4,6-6,4-5,3-2,1-7,1-3,1 0,-1-4,-5 0</inkml:trace>
  <inkml:trace contextRef="#ctx0" brushRef="#br2" timeOffset="-55319.919">9198 1496,'-8'9,"-1"0,0 1,1 0,0 0,0 1,1 0,0 0,1 0,0 1,1 0,1 1,-1-1,2 1,-2 12,5-22,0-1,0 0,1 1,0-1,-1 1,1-1,0 0,0 0,0 0,0 1,1-1,-1 0,0 0,1 0,-1-1,1 1,0 0,0-1,0 1,0-1,0 1,0-1,0 0,0 0,0 0,1 0,-1 0,0-1,1 1,-1-1,0 1,1-1,-1 0,2 0,85-6,-83 5,0 0,-1-1,1 1,0-1,0 0,-1 0,1-1,-1 0,0 0,0 0,0 0,0-1,-1 0,1 0,-1 0,0-1,0 1,0-1,-1 0,0 0,0 0,0-1,-1 1,1-1,-1 1,0-1,-1 0,0 0,0 1,0-1,0 0,-1 0,0 0,0 0,-1 0,0-4,-1 5,-1 1,1 0,-1 0,0 0,0 0,0 1,0-1,-1 1,1 0,-1 0,0 0,0 0,0 1,0-1,-1 1,1 0,-1 1,1-1,-1 1,1 0,-5-1,-12-2</inkml:trace>
  <inkml:trace contextRef="#ctx0" brushRef="#br2" timeOffset="-54832.292">9677 1439,'-8'-1,"0"1,0 0,0 0,0 1,0 0,0 1,0-1,0 1,1 1,-1 0,1 0,-1 0,1 1,0 0,1 0,-1 1,1 0,-1 0,1 0,-2 4,7-7,0-1,0 1,1 0,-1-1,0 1,1 0,0 0,-1-1,1 1,0 0,0 0,0 0,0-1,0 1,0 0,1 0,-1-1,1 1,-1 0,1 0,0-1,-1 1,1-1,0 1,0-1,0 1,0-1,0 1,1-1,-1 0,0 0,1 1,-1-1,1 0,-1 0,63 32,-50-27,-14-6,62 36,-60-35,-1 0,0 0,0 0,0 0,0 1,0-1,0 0,0 1,0-1,-1 1,1-1,0 0,-1 1,1 0,-1-1,0 1,0-1,1 1,-1-1,0 1,0 0,0-1,-1 1,1-1,0 1,0 0,-1-1,1 1,-1-1,0 1,1-1,-1 0,0 1,0-1,0 0,0 1,0-1,0 0,0 0,0 0,-2 1,-6 6,-2-1,1-1,-1 1,0-1,0-1,-1 0,0-1,0 0,0-1,0 0,0-1,0 0,-1-1,1-1,-9 0,-4 1</inkml:trace>
  <inkml:trace contextRef="#ctx0" brushRef="#br2" timeOffset="-54401.093">10243 1242,'-34'43,"2"1,2 2,2 1,2 1,1 5,23-49,0 0,0 0,0 0,0 1,1-1,0 0,0 1,0 0,0-1,1 1,-1-1,1 1,1 0,-1-1,1 1,-1-1,1 1,1-1,-1 1,0-1,1 1,0-1,0 0,1 0,-1 0,1 0,-1-1,1 1,1-1,-1 1,0-1,1 0,-1 0,1-1,0 1,0-1,0 0,0 0,4 1,3 1,0-1,0 0,0-1,1 0,-1-1,1-1,0 1,-1-2,1 0,-1 0,1-1,-1 0,0-1,0 0,0-1,0 0,0-1,-1 0,0-1,0 0,0-1,-1 1,0-2,0 1,-1-2,0 1,-1-1,1 0,-2 0,1-1,-1 0,-1 0,0 5,-1 1,0-1,0 0,-1 0,1 0,-1 0,0-1,-1 1,1-1,-1 0,0 0,0 0,-1 0,0 0,0 0,-1 0,1-1,-1 1,0 0,-1 0,0 0,0 0,0 0,-1 0,1 0,-2 0,1 0,0 0,-1 1,0-1,-1 1,0-1,-2 1,1 1,-1 0,0 0,0 1,0 0,-1 0,1 1,-1-1,0 1,0 1,1-1,-1 1,0 0,0 1,-3 0,-16-1</inkml:trace>
  <inkml:trace contextRef="#ctx0" brushRef="#br2" timeOffset="-54103.749">10016 1524,'50'-13,"1"2,0 2,0 2,23 1,-67 6,0 1,0-1,-1 1,1 0,0 1,0-1,0 1,-1 1,1-1,-1 1,0 1,1-1,-2 1,1 0,0 0,-1 0,0 1,0 0,0 0,0 0,0 0,0 0,0-1,1 0,0 0,0 0,0-1,0 0,0 0,1 0,-1-1,1 0,0 0,-1-1,1 0,0 0,0-1,0 1,0-1,0-1,0 0,0 0,-1 0,1-1,0 1,-1-2,2 0,11-4</inkml:trace>
  <inkml:trace contextRef="#ctx0" brushRef="#br0" timeOffset="-12766.78">3525 1524,'-5'0,"-1"5,-5 1,0 5,-3 1,-5-3,2 3,-1-1,2-2</inkml:trace>
  <inkml:trace contextRef="#ctx0" brushRef="#br0" timeOffset="-12253.195">3187 1722,'0'4,"-5"3,-2 4,-4 0,0 3,-3 0,-5-4,-2-2,5-3,7-3</inkml:trace>
  <inkml:trace contextRef="#ctx0" brushRef="#br0" timeOffset="-11771.966">2989 1835,'-9'5,"-9"1,-5 0,-5 4,-1-1,-1 0,5 2,1-1,6-7,5-3</inkml:trace>
  <inkml:trace contextRef="#ctx0" brushRef="#br0" timeOffset="-1799">2340 2060,'8'-6,"-8"6,-1 0,1-1,-1 1,1 0,0 0,-1-1,1 1,0 0,-1 0,1-1,0 1,0 0,-1-1,1 1,0 0,0-1,-1 1,1-1,0 1,0 0,0-1,0 1,0-1,0 1,0-1,0 1,0 0,0-1,0 1,0-1,0 1,0-1,0 1,0 0,0-1,0 1,1-1,-1 1,0 0,0-1,0 1,1 0,-1-1,0 1,1 0,-1-1,0 1,1 0,-1-1,0 1,1 0,-1 0,0 0,1-1,-1 1,1 0,-1 0,0 0,1 0,-1 0,1 0,-1 0,1 0,-1 0,0 0,1 0,-17-2,0 1,0 0,0 2,0 0,-1 0,1 2,1 0,-8 2,-66 9,-222 17,-141-32,282 28,2 2,-312-29,141 0,196 26,122-19,4 0</inkml:trace>
  <inkml:trace contextRef="#ctx0" brushRef="#br0" timeOffset="2617.99">448 0,'2'1,"0"1,0-1,0 1,0-1,-1 1,1 0,-1-1,1 1,-1 0,1 0,-1 0,0 0,0 0,0 0,0 1,-1-1,1 0,-1 0,1 1,-1-1,0 0,0 1,0-1,0 0,0 2,0-1,3 365,-4-290,13 180,3-2,-12-103,24 73,-26 270,-31-268,29-190,2 0,1 0,2 0,1 0,2-1,7 18,-8-40,-1 1,-1 0,0 1,-2-1,1 1,-2-1,0 1,-1 0,-1-1,-2 13,-3-11</inkml:trace>
  <inkml:trace contextRef="#ctx0" brushRef="#br0" timeOffset="2946.881">590 1919,'-24'39,"-13"21,-4 7,-1-5,2-7,9-8,4-8,1-5,2-4,3-3,2 0,-1 0,2 0,0-5,3-1,4-4</inkml:trace>
  <inkml:trace contextRef="#ctx0" brushRef="#br0" timeOffset="3681.036">760 0,'-26'23,"1"0,1 2,2 1,0 1,2 0,-3 7,-18 24,-229 322,233-335,23-27</inkml:trace>
  <inkml:trace contextRef="#ctx0" brushRef="#br0" timeOffset="5133.981">83 875,'0'0,"0"1,0-1,0 1,0-1,0 1,0 0,0-1,0 1,0-1,0 1,-1-1,1 1,0-1,0 1,0-1,-1 1,1-1,0 1,0-1,-1 0,1 1,0-1,-1 1,1-1,-1 0,1 1,0-1,-1 0,1 0,-1 1,1-1,-1 0,1 0,-1 0,1 1,-1-1,1 0,-1 0,1 0,-1 0,1 0,-1 0,0 0,1 0,-1 0,1 0,-1-1,1 1,-1 0,1 0,-1 0,1-1,-1 1,1 0,0 0,-1-1,1 1,-1 0,1-1,0 1,-1-1,1 1,0 0,-1-1,-34 190,36 202,17-463,-11 48,1 0,1 0,1 1,2 0,0 1,7-9,-18 29,1 0,-1 1,1-1,-1 0,1 1,0-1,-1 1,1-1,0 1,0 0,0 0,0 0,0 0,0 0,1 0,-1 0,0 1,0-1,1 1,-1 0,0 0,1 0,-1 0,0 0,0 0,1 0,-1 1,0-1,0 1,1 0,-1 0,0 0,0 0,0 0,0 0,0 0,0 1,0-1,-1 1,1-1,0 1,-1 0,1-1,-1 1,0 0,0 0,0 0,0 0,0 0,1 2,2 1,6 6,0 1,-1 0,0 1,0 0,-2 0,0 1,0-1,3 14,-10-19,0 0,-1 1,1-1,-2 0,1 0,-1 0,-1 0,0 0,0 0,0-1,-1 1,0-1,0 0,-1 0,0 0,-1 0,3-2,0 0,0 0,0-1,-1 1,0-1,0 0,0 0,-1 0,1 0,-1-1,0 0,0 0,0 0,0-1,0 1,-1-1,1 0,-1-1,0 0,1 0,-1 0,0 0,0-1,1 0,-1 0,0 0,0-1,1 0,-1 0,0-1,1 1,-1-1,1 0,0-1,-1 1,-3-4,-47-54,49 42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2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58,'168'-12,"33"-23,-70 25,-120 14,-5 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0.5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30,'14'0,"20"0,8 0,3-5,-3-1,-3 0,-3 1,-4 1,-1 2,-2 1,-1 1,-6 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2.9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1,'-8'10,"1"2,0-1,1 1,1 0,-1 0,2 1,0 0,0 0,1 0,1 0,0 0,1 0,1 1,0-1,1 6,-1 98,-10 113,-8 7,18-235,-1-2,1 1,0 0,-1 0,1 0,0 0,0 0,0 0,0 0,0-1,0 1,0 0,0 0,0 0,0 0,1 0,-1 0,0-1,1 1,-1 0,0 0,1 0,-1-1,1 1,-1 0,1 0,0-1,-1 1,1 0,0-1,-1 1,1-1,0 1,0-1,0 0,-1 1,2-1,4-4</inkml:trace>
  <inkml:trace contextRef="#ctx0" brushRef="#br0" timeOffset="260.791">314 508,'38'0,"28"-5,7-1,-5 0,-8 1,-10 1,-8-3,-7 0,-5 0,-2 2,-6 2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34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368 113,'-13'-1,"-1"0,1 1,0 1,-1 0,1 0,0 2,0 0,0 0,0 1,1 0,-1 1,1 1,0 0,1 1,0 0,0 0,0 1,1 1,0 0,0 0,1 1,1 0,0 1,0 0,1 0,0 0,1 1,0 0,-1 7,-2-2,2 0,0 0,2 1,0 0,0 1,2-1,0 1,1 0,1-1,1 1,1 0,2 13,-2-28,0-1,0 1,1-1,-1 1,1-1,0 0,0 0,0 0,1 0,-1-1,0 1,1 0,0-1,0 0,0 1,0-1,0 0,0-1,0 1,0-1,1 1,-1-1,1 0,-1 0,1 0,0-1,-1 1,1-1,0 0,-1 0,1 0,-1-1,1 1,0-1,-1 0,1 0,21-5</inkml:trace>
  <inkml:trace contextRef="#ctx0" brushRef="#br0" timeOffset="350.51">706 170,'-20'19,"0"1,1 1,2 0,0 1,1 2,1-1,2 2,0 0,-9 26,21-48,0 0,0 0,1 0,-1 0,1 0,0 0,0 0,0 0,0 1,0-1,1 0,-1 0,1 0,0 0,0 0,0 0,0 0,0 0,1-1,0 1,-1 0,1-1,0 1,0-1,0 0,1 1,-1-1,0 0,1 0,0-1,-1 1,1 0,0-1,0 0,0 0,0 0,0 0,0 0,0 0,0-1,0 1,0-1,0 0,0 0,1 0,-1-1,16-1,0-1,0-1,0 0,0-2,-1 0,0-1,0-1,-1-1,0 0,0-1,-1-1,-1-1,1 0,-2-1,0 0,6-9,-5 9,-1 0,0-2,-1 1,0-1,-1-1,-1-1,-1 1,0-1,2-8,-12 23,1-1,0 1,-1-1,0 1,1-1,-1 1,0-1,0 0,-1 1,1-1,0 1,-1-1,0 1,1 0,-1-1,0 1,0-1,-1 1,1 0,0 0,-1 0,1 0,-1 0,0 0,1 0,-1 0,0 1,0-1,0 1,0-1,-1 1,1 0,0 0,-2-1,-86-18,75 21,0 1,1 0,-1 1,1 1,0 0,0 1,0 0,1 1,-10 6,-3 4</inkml:trace>
  <inkml:trace contextRef="#ctx0" brushRef="#br0" timeOffset="868.818">1525 29,'-22'3,"-1"2,1 0,0 1,1 1,-1 2,2 0,-1 1,1 0,1 2,-5 4,22-15,-1 1,0-1,0 1,1 0,-1 0,1 0,0 1,-1-1,1 0,0 1,1 0,-1-1,0 1,1 0,-1 0,1 0,0 0,0 0,0 0,0 0,1 0,-1 0,1 1,0-1,0 0,0 0,0 1,0-1,1 0,0 0,-1 0,1 0,0 0,1 0,-1 0,0 0,1 0,0 0,0-1,0 1,0-1,0 1,0-1,0 0,1 1,138 60,-139-62,-1 1,1-1,-1 1,0-1,0 1,1 0,-1 0,0 0,-1 0,1 0,0 0,-1 0,1 0,-1 0,1 0,-1 0,0 0,0 0,0 0,0 0,0 0,0 1,-1-1,1 0,-1 0,0 0,1 0,-1 0,0 0,0-1,0 1,0 0,-1 0,1-1,0 1,-1 0,1-1,-1 0,1 1,-3 0,-72 52,56-45,-1-1,0-1,0-1,0-1,-1-1,0-1,-8 0,3 2,2 1</inkml:trace>
  <inkml:trace contextRef="#ctx0" brushRef="#br0" timeOffset="1282.543">2061 0,'-19'11,"-10"4,1 0,0 3,1 0,1 1,1 2,1 0,1 2,-6 9,25-27,0 1,0 0,0 0,1 0,0 0,0 0,0 1,1 0,0-1,0 1,1 0,0 0,0 0,1 0,0 0,0 0,0 0,1 0,0 0,0 0,1 0,0 0,0-1,1 1,0-1,0 0,0 1,1-1,0-1,0 1,0 0,1-1,0 0,0 0,0-1,1 1,-1-1,1 0,0-1,0 1,5 1,1-2,1 1,0-2,0 0,0 0,0-1,0-1,0 0,0-1,0 0,0-1,0 0,0-1,0-1,-1 0,0-1,0 0,0-1,0 0,-1-1,10-7,-6 4,-1 0,-1 0,1-1,-2-1,0 0,0-1,-1 0,-1 0,0-1,-1-1,0 0,-1 0,-1-1,0 1,-2-2,1 1,1-14,-7 26,-1-1,1 1,-1-1,0 1,0-1,0 1,-1 0,0-1,0 1,0 0,0 0,0 0,-1 0,0 1,0-1,0 1,0-1,0 1,-1 0,1 1,-1-1,0 0,0 1,0 0,0 0,0 0,0 0,-1 1,1 0,-1 0,1 0,-1 0,-2 1,-7-3,0 2,0 0,0 0,0 2,0-1,0 2,1 0,-1 0,0 2,-6 1,-7 7</inkml:trace>
  <inkml:trace contextRef="#ctx0" brushRef="#br0" timeOffset="1575.543">1694 310,'395'-78,"-386"77,-5-1,-1 1,1 0,-1 0,1 0,0 0,-1 0,1 1,0 0,0-1,-1 2,1-1,0 0,-1 1,1-1,0 1,-1 0,1 0,-1 1,1-1,-1 1,1 0,-1 0,0 0,0 0,0 0,0 1,-1-1,1 1,0 0,0 1,-2-2,1 4,0 1,1-1,0 0,0 0,0 0,1-1,0 1,0-1,1 0,-1 0,1 0,0-1,0 1,0-1,1-1,0 1,0-1,0 0,0 0,0 0,0-1,4 1,2-1,1-1,0 0,0 0,0-1,0-1,0 0,0-1,0 0,-1-1,1-1,0 0,6-2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0.6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151 447,'114'395,"-68"-166,-31-151,-8-60</inkml:trace>
  <inkml:trace contextRef="#ctx0" brushRef="#br0" timeOffset="498.114">10 616,'-3'-13,"1"0,0 0,0 0,2-1,-1 1,2 0,0 0,0 0,1 0,1 0,0 0,1 0,1 1,-1 0,2-1,0 2,0-1,1 1,1 0,0 0,0 1,1 0,0 1,1-1,7 0,0 1,0 0,1 1,0 1,1 0,-1 2,1 0,1 1,-1 1,0 0,1 2,-1 0,1 2,-1 0,2 1,-17-2,0 1,0-1,0 1,0 0,0 0,0 0,0 0,0 1,0 0,-1 0,1 0,0 0,-1 0,0 1,0-1,1 1,-2 0,1 0,0 0,0 1,-1-1,0 1,0-1,0 1,0 0,0-1,-1 1,0 0,0 0,0 0,0 1,0-1,-1 0,0 0,0 0,0 0,0 0,-1 0,0 1,0-1,0 2,-7 20,-1 0,-1-1,-2 0,0-1,-1 0,-1-1,-2-1,-9 11,-19 31,28-40,8-14,1 0,0 0,1 1,0 0,0 0,1 0,1 1,0-1,0 1,-1 10,6-19,-1 1,0-1,1 0,0 0,0 0,0 1,0-1,0 0,0 0,1-1,0 1,-1 0,1 0,0-1,0 1,1-1,-1 0,0 1,1-1,-1 0,1 0,0-1,0 1,0-1,0 1,0-1,0 0,0 0,0 0,0 0,99 12,63-15,-161 2,0 0,0 0,0 0,0 1,0-1,0 1,0 0,0 0,0 1,0-1,0 1,0 0,-1 0,1 0,-1 0,0 1,1 0,-1-1,0 1,0 0,-1 0,1 1,-1-1,1 0,-1 1,0 0,-1-1,1 1,-1 0,1 0,-1 0,0 0,0 0,-1 0,1 0,-1 0,0 5,-5 3,0 1,-1-1,0 0,-1-1,0 1,-1-1,0-1,0 0,-2 0,1 0,-11 7,6-3,-4 2,0-2,-1 0,0-2,-1 0,0 0,-1-2,-1-1,1-1,-16 4,36-11,-1 0,0-1,1 1,-1 0,0-1,0 0,1 1,-1-1,0 0,0 0,1 1,-1-2,0 1,0 0,0 0,1 0,-1-1,0 1,0-1,1 1,-1-1,0 0,1 0,-1 0,1 0,-1 0,1 0,0 0,-2-2,2-6</inkml:trace>
  <inkml:trace contextRef="#ctx0" brushRef="#br0" timeOffset="1200.762">969 983,'3'3,"1"0,0 0,0 0,0 0,0-1,0 1,1-1,-1 0,1 0,-1-1,1 1,0-1,0 0,-1-1,1 1,0-1,0 0,0 0,0 0,0-1,-1 1,1-1,0 0,0-1,-1 1,3-2,117-68,-88 47,101-48,-135 71,1 1,0 0,-1 0,1 0,0 1,0-1,-1 1,1-1,-1 1,1 0,0 0,-1 0,0 1,1-1,-1 0,0 1,1-1,-1 1,0 0,0 0,0 0,-1 0,1 0,0 0,-1 1,0-1,1 0,-1 1,0-1,0 1,0 0,0-1,-1 1,1-1,-1 1,0 0,0 0,1-1,-2 1,1 0,0-1,-1 1,1 0,-1-1,0 2,9 42,-6-42,0 0,0 0,0 0,0-1,0 1,1-1,0 1,-1-1,1 0,1 0,-1 0,0-1,1 1,-1-1,1 0,0 0,0 0,-1 0,1-1,1 1,-1-1,0 0,0 0,0-1,0 1,1-1,-1 0,0 0,1-1,-1 1,0-1,0 0,0 0,0 0,0 0,0-1,0 0,0 0,0 0,-1 0,1 0,-1-1,1 0,-1 0,55-40,-2-3,-2-2,-3-3,-2-1,13-22,-40 46,-2 0,-1-2,-2-1,0 0,-2-1,-2 0,-1-1,-1-1,-2 0,-2 0,4-32,-7 34,-2 0,-1 1,-1-1,-2 0,-5-30,7 60,0 0,0 0,0-1,-1 1,1 0,0 0,-1-1,0 1,1 0,-1 0,0 0,0 0,0 0,-1 0,1 0,0 0,-1 1,1-1,-1 0,0 1,1-1,-1 1,0 0,0-1,0 1,0 0,0 0,0 0,0 1,0-1,-1 0,1 1,0-1,0 1,-1 0,1 0,0 0,0 0,-1 0,1 0,0 1,0-1,-1 1,1-1,0 1,0 0,-1 1,-7 8,1 0,0 1,0 0,1 1,1 0,0 0,1 1,0-1,1 1,0 1,1-1,1 1,0 0,0-1,2 1,0 0,0 0,2 0,-1 0,2 1,-4 15,1 1,2-1,1 1,1-1,1 0,2 0,2 0,0-1,2 0,1-1,8 14,101 147,-120-188,0-1,-1 1,1-1,0 0,0 1,-1-1,1 1,0-1,-1 0,1 1,-1-1,1 0,0 0,-1 1,1-1,-1 0,1 0,-1 0,1 1,-1-1,1 0,-1 0,1 0,-1 0,1 0,-1 0,1 0,-1 0,1 0,-1 0,1 0,-1 0,1 0,0-1,-1 1,1 0,-1 0,1-1,-1 1,1 0,0 0,-1-1,1 1,-1 0,1-1,0 1,-1 0,1-1,0 1,0-1,-1 1,1-1,0 1,0-1,0 1,0 0,-1-1,1 1,0-1,0 1,0-1,0 1,0-1,0 1,0-1,0 1,1-1,-4-1,-13-11</inkml:trace>
  <inkml:trace contextRef="#ctx0" brushRef="#br0" timeOffset="1453.271">1675 503,'38'-15,"37"-4,16-4,1 2,-6 5,-7 0,-7 2,-7 5,-5-2,-7 1,-9 3,-11 2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2.8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468 4,'-30'-2,"0"0,0 2,-1 2,1 0,1 2,-1 2,0 0,1 2,-6 4,26-10,0 1,0 1,0 0,0 0,1 0,0 1,0 1,0-1,1 1,-1 1,1-1,1 1,-1 1,1-1,1 1,-1 0,1 0,1 0,-1 1,2 0,-1 0,1 0,0 0,1 0,0 1,1-1,0 1,0-1,1 1,0 0,0-1,2 1,-1-1,1 1,1 2,0-7,0 1,0-1,0 1,1-1,0 0,0 0,0-1,1 1,0-1,0 0,0 0,0-1,0 0,1 1,0-2,-1 1,1-1,0 0,0 0,0 0,1-1,-1 0,0 0,1-1,-1 0,4 0,164-27,-135 17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1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32,'-27'22,"1"1,1 2,1 0,1 2,2 1,0 0,-11 24,30-50,0 0,0 0,0 1,0-1,1 1,-1-1,1 1,0 0,0-1,0 1,0 0,0 0,0 0,1 0,0 0,-1 0,1 0,0 0,1-1,-1 1,0 0,1 0,-1 0,1 0,0 0,0 0,0-1,1 1,-1 0,1-1,-1 1,1-1,0 0,0 1,0-1,0 0,0 0,0 0,1 0,-1-1,1 1,-1-1,1 1,0-1,0 0,14 2,0-2,0 0,0 0,0-2,0 0,0-1,0-1,-1-1,1 0,-1-1,0 0,0-2,0 0,-1 0,0-2,-1 0,0 0,0-1,-1-1,0-1,-1 1,0-2,-1 0,-1 0,0-1,-1 0,4-8,-10 18,-1 0,0 0,0 0,0-1,0 1,-1 0,0-1,0 1,0-1,0 1,-1-1,1 1,-1-1,0 0,-1 1,1-1,-1 1,0-1,0 1,-1-1,1 1,-1 0,0 0,0-1,0 1,0 1,-1-1,0 0,0 0,0 1,0 0,0 0,-1 0,1 0,-1 0,0 1,0-1,0 1,0 0,0 0,-1 1,-1-1,-4-1,-1 0,1 1,-1 0,0 1,0 0,1 1,-1 0,0 1,0 0,0 1,1 0,-8 2,-7 3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3.5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280 1,'-17'6,"0"2,0 0,1 1,1 1,0 0,0 1,1 1,0 0,1 1,0 1,1 0,-5 8,16-20,-1 0,1 0,0 0,0 1,-1-1,2 0,-1 0,0 1,0-1,1 1,-1-1,1 1,0-1,0 1,0-1,0 1,0-1,0 1,1-1,-1 0,1 1,0-1,-1 1,1-1,0 0,1 0,-1 1,0-1,1 0,-1 0,1 0,-1-1,1 1,0 0,0 0,0-1,0 0,0 1,0-1,0 0,63 26,30 16,-92-40,0-1,-1 0,1 1,0-1,-1 1,0 0,1 0,-1 0,0 0,-1 0,1 0,0 0,-1 1,0-1,0 1,0-1,0 1,0-1,-1 1,0 0,0-1,0 1,0 0,0-1,-1 4,-3 1,1 0,-1-1,0 1,-1-1,0 0,0-1,0 1,-1-1,0 0,0 0,-1-1,0 0,1 0,-2 0,1-1,0 0,-1-1,-2 1,-4 4,-1 1,1-2,-1 1,0-2,0 0,-1-1,0 0,0-2,-9 2,1-3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4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355 0,'-33'17,"5"-6,1 2,1 0,0 2,1 1,1 1,0 1,1 1,1 1,1 1,1 0,0 3,16-16,0 0,0 1,1-1,0 1,1 0,0 0,0 0,1 0,0 0,0 0,1 0,0 0,1 0,0 0,1 0,0 0,0 0,0 0,2-1,-1 1,1-1,0 0,0 0,1 0,0-1,1 1,-1-1,2 0,-1-1,1 0,-1 0,2 0,-1-1,1 0,0 0,0-1,0 0,0 0,1-1,-1 0,1-1,0 0,0 0,8 0,-1-1,0-1,0-1,1 0,-1-1,0 0,0-2,0 0,-1-1,0 0,1-1,-2-1,1 0,-1-1,0-1,-1 0,0 0,0-2,-1 0,0 0,-1-1,4-6,-5 7,-1-1,-1 0,0 0,0-1,-1 1,-1-2,0 1,-1-1,3-10,-7 18,0 0,0 0,0 0,-1 0,0 0,0 0,0 0,-1 1,0-1,0 0,0 0,-1 0,0 1,0-1,0 1,-1-1,0 1,0 0,0 0,-1 0,1 1,-1-1,0 1,-1 0,1 0,-8-3,0 2,-1-1,1 2,-1-1,0 2,0 0,-1 0,1 1,0 1,-1 0,1 1,-1 1,1 0,0 0,-1 2,1 0,0 0,0 1,1 0,-1 1,1 1,-2 1,-4-1,1 0,0 2,0 0,1 0,0 2,0 0,1 0,0 2,1 0,1 1,0 0,0 1,1 0,1 1,1 0,-3 6,12-19,0 0,0 0,0 0,0 1,0-1,1 0,-1 1,1-1,0 0,-1 1,1-1,0 0,1 1,-1-1,0 1,1-1,-1 0,1 0,0 1,-1-1,1 0,0 0,1 0,-1 0,0 0,0 0,1 0,0 0,-1 0,1-1,0 1,0 0,-1-1,1 0,0 1,1-1,-1 0,0 0,0 0,0-1,1 1,-1 0,2 0,108 6,-76-13,0-1,0-1,-1-2,-1-2,0-1,0-2,-31 14,0-1,-1 0,1 1,1 0,-1 0,0 0,0 0,0 0,0 1,1-1,-1 1,0 0,1 0,-1 0,0 0,1 1,-1-1,0 1,0 0,0 0,0 0,0 0,0 1,0-1,0 1,0 0,0 0,-1 0,3 2,3 2,0 1,0-1,1 0,0-1,0 0,0-1,0 0,1 0,0-1,0 0,0 0,0-2,0 1,1-1,-1 0,7-1,11 0,-3-1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8.7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29,'313'0,"-116"-29,-142 33,-63 8,-5-6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0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12,'15'5,"23"2,10-1,3-1,-4-2,-5 0,-4-2,-4-1,-3-5,-2-1,-1-1,-1 2,0 1,-4-3,-7-1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49.6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0 167,'13'-17,"0"-1,0 2,2 0,0 0,1 2,0 0,1 0,0 2,16-9,-28 19,-1 1,0-1,0 1,1 0,-1 0,1 1,-1-1,1 1,-1 0,1 0,-1 1,1-1,-1 1,1 0,-1 0,0 1,1-1,-1 1,0 0,0 0,0 0,0 0,-1 1,1 0,-1 0,1 0,-1 0,0 0,0 1,0-1,1 4,3 1,-1 0,1-1,1 0,-1 0,1-1,0 0,1 0,-1 0,1-1,0-1,1 0,-1 0,1-1,0 0,0 0,9 0,-3-1,1 0,-1-2,1 0,0-1,-1 0,1-2,-1 0,1-1,-1 0,0-1,31-34,-36 27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3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1,'10'5,"2"1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60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5.8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0,'0'0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6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0,'24'0,"13"0,0 0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1.3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537 193,'-17'0,"0"1,0 1,0 1,0 0,1 1,-1 0,1 2,0 0,0 0,1 2,0 0,0 0,1 2,-5 4,13-8,-1 1,1 0,1 0,0 0,0 1,0 0,1 0,0 0,0 1,1 0,0-1,1 1,-1 0,2 0,0 0,0 0,0 0,1 1,0-1,1 0,0 0,1 0,0 0,0 0,1 0,0-1,0 1,1-1,0 0,1 0,0 0,3 4,0-6,0-1,1 0,0-1,0 0,0 0,0-1,0 0,1-1,0 0,-1 0,1-1,0 0,0-1,-1 0,1 0,0-1,0 0,-1-1,1 0,0-1,-1 0,0-1,9-4,0 0,0-2,-1 0,0-1,-1-1,0 0,-1-2,0 1,9-13,-18 20,-1-1,0 1,0-1,-1 0,0-1,0 1,0-1,-1 1,0-1,-1 0,0 0,0-1,-1 1,0 0,0 0,-1-1,0 1,0 0,-1-1,0 1,-1 0,0-3,-1 4,-1 0,0 0,0 1,0-1,-1 1,0 0,0 0,0 1,-1 0,0 0,0 0,0 0,-1 1,0 0,1 0,-1 1,-1 0,1 0,0 1,-1 0,1 0,-2 1,-16-5</inkml:trace>
  <inkml:trace contextRef="#ctx0" brushRef="#br0" timeOffset="319.472">170 476,'19'-10,"8"-5,0 2,0 1,1 0,0 3,1 0,0 2,16-2,-39 8,0 1,0 0,0 0,0 1,0 0,0 0,0 0,0 1,-1 0,1 0,-1 0,1 1,-1-1,0 2,1-1,-2 0,1 1,0 0,-1 0,0 0,1 1,0 2,1-2,0 0,0 0,0-1,1 0,-1 0,1-1,0 1,0-2,0 1,1-1,-1 0,1 0,-1-1,1 0,-1 0,1-1,0 0,-1 0,1-1,0 0,-1 0,1-1,-1 0,0 0,1-1,-1 0,-1 0,1-1,2-1,5-7</inkml:trace>
  <inkml:trace contextRef="#ctx0" brushRef="#br0" timeOffset="768.363">904 24,'14'-5,"1"0,0 1,0 1,0 0,0 2,0-1,0 2,1 0,-1 1,0 0,10 3,-24-2,1 0,-1 0,0 0,1 0,-1 0,0 1,-1-1,1 0,0 0,-1 1,1-1,-1 1,0-1,1 0,-1 1,-1-1,1 1,0-1,0 1,-1-1,1 0,-1 1,0-1,0 0,0 0,0 1,0-1,0 0,-1 0,1 0,-1 0,1-1,-1 1,0 0,0-1,0 1,0-1,-1 1,0 2,1-1,-39 68,40-69,0 0,1-1,-1 1,1 0,0-1,0 1,-1 0,1-1,0 1,0 0,1-1,-1 1,0 0,1-1,-1 1,1 0,-1-1,1 1,0-1,-1 1,1-1,0 1,0-1,0 1,0-1,0 0,1 0,-1 0,0 1,1-1,-1 0,0-1,1 1,-1 0,1 0,0-1,-1 1,1-1,-1 1,1-1,0 1,-1-1,1 0,1 0,228-1,-175 1,-31 0</inkml:trace>
  <inkml:trace contextRef="#ctx0" brushRef="#br0" timeOffset="1116.59">0 786,'44'-5,"42"-1,17-5,0 0,-8-4,-10 2,-15 2,-10 3,-10 4,-4-4,-5 1,-5 1,-3 2,-3 1,-2 2,-1 0,-4 6,-7 1</inkml:trace>
  <inkml:trace contextRef="#ctx0" brushRef="#br0" timeOffset="1735.788">424 956,'66'-26,"71"-15,-138 41,0 1,0-1,0 1,0 0,1 0,-1 0,0-1,0 1,1 0,-1 0,1 0,-1 0,1 0,-1 0,1 0,0 0,-1 0,1 0,0 0,0 0,0 1,0-1,0 0,0 0,0 0,0 0,0 0,1 0,-1 0,0 0,1 0,-1 0,1 0,-1 0,1 0,-1 0,1 0,0 0,-1 0,1-1,0 1,0 0,0 0,-1-1,1 1,0-1,0 1,0-1,0 1,0-1,0 1,0-1,0 0,0 0,1 1,-1-1,0 0,0 0,0 0,0 0,0 0,0-1,0 1,0 0,0 0,0-1,0 1,0 0,1-1,-95 79,80-71,1 1,1 1,-1 0,1 0,1 1,0 0,0 1,1 0,1 1,-4 6,10-16,1 0,0 0,0 0,0 0,0 0,0 0,1 0,-1 0,1 0,-1 0,1 0,0 0,0 1,0-1,0 0,0 0,0 0,0 0,1 1,-1-1,1 0,0 0,0 0,-1 0,1 0,1 0,-1 0,0-1,0 1,1 0,-1-1,1 1,-1-1,1 1,-1-1,1 0,0 1,0-1,0 0,0 0,0 0,1 0,93 6,-68-12,1-2,-2 0,1-2,-1-2,26-12,-35 13</inkml:trace>
  <inkml:trace contextRef="#ctx0" brushRef="#br0" timeOffset="2365.57">1101 786,'-10'5,"-2"6,0 6,2 6,3 2,2 3,3 1,1 1,6-6,2-1,4-5,1-5</inkml:trace>
  <inkml:trace contextRef="#ctx0" brushRef="#br0" timeOffset="3323.865">1610 730,'38'-10,"23"-3,5 1,-4 2,-7-1,-8 0,-8 3,-10 2</inkml:trace>
  <inkml:trace contextRef="#ctx0" brushRef="#br0" timeOffset="3568.025">1864 447,'-19'39,"-7"26,2 8,4-5,6-8,10-14,6-11,7-11,2-10</inkml:trace>
  <inkml:trace contextRef="#ctx0" brushRef="#br0" timeOffset="2632.647">1243 1210,'-19'28,"-12"11,0-3</inkml:trace>
  <inkml:trace contextRef="#ctx0" brushRef="#br0" timeOffset="2884.281">1073 1238,'24'14,"13"5,5 0,-1-4,-6 0,-5-2,-3-4,-5-3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09:50.1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1,'0'9,"-5"28,-1 17,0 3,1 3,-3-5,-1-7,2-1,2-5,1-4,2-4,1-3,1-2,0-1,0-1,1 1,-1-1,0-4</inkml:trace>
  <inkml:trace contextRef="#ctx0" brushRef="#br0" timeOffset="252.151">256 423,'29'-5,"24"-1,8 0,-2 1,-6 2,-8 1,-10 0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32,'0'-4,"-1"4,1 0,-1-1,1 1,-1-1,1 1,-1-1,1 1,0-1,-1 0,1 1,0-1,-1 1,1-1,0 0,0 1,0-1,-1 0,1 1,0-1,0 0,0 1,0-1,0 0,0 1,1-1,-1 0,0 1,0-1,0 0,1 1,-1-1,0 1,0-1,1 0,-1 1,1-1,-1 1,0-1,1 1,-1-1,1 1,-1 0,1-1,0 1,-1-1,1 1,-1 0,1 0,0-1,-1 1,1 0,0 0,-1 0,1 0,0 0,-1-1,1 1,0 0,0 1,3 8,-1 1,0 0,0 0,-1 0,0 1,-1-1,0 0,-1 1,0-1,0 1,-1 0,1 12,10 229,8-27,-18-212,1 1,0-1,1 1,0-1,1 1,0-1,1 0,1 0,4 9,-7-21,1 1,-1 0,0-1,1 1,-1-1,1 0,0 0,-1 0,1 0,0-1,0 1,-1 0,1-1,0 0,0 0,0 0,0 0,-1 0,1-1,0 1,0-1,0 0,-1 0,1 0,-1 0,1 0,0 0,-1-1,0 1,1-1,-1 0,0 0,0 0,0 0,0 0,0 0,-1 0,1-1,9-5,356-242,-367 249,0 0,1 0,-1 1,1-1,0 0,-1 1,1-1,-1 1,1-1,0 1,0-1,-1 1,1-1,0 1,0 0,0-1,-1 1,1 0,0 0,0-1,0 1,0 0,0 0,-1 0,1 0,0 0,0 0,0 1,0-1,0 0,-1 0,1 1,0-1,0 0,0 1,-1-1,1 1,0-1,-1 1,1-1,0 1,-1-1,1 1,-1 0,1-1,-1 1,1 0,-1 0,1-1,-1 1,0 0,1 0,-1 0,0-1,0 1,1 0,-1 0,0 0,0 0,0 0,0-1,0 1,0 0,-1 0,1 0,0 0,0 0,-1 0,-1 89,0-69,1-1,1 0,0 0,2 0,0 0,5 15,29 99,-35-132,0-1,-1 1,1 0,0-1,0 1,0 0,0-1,1 0,-1 1,0-1,1 0,-1 1,0-1,1 0,0 0,-1 0,1 0,0 0,-1-1,1 1,0-1,0 1,-1-1,1 1,0-1,0 0,0 0,0 0,0 0,-1 0,1 0,0-1,0 1,0 0,0-1,-1 0,1 1,1-2,12-6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9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88,'38'-5,"28"-6,6-2,2-2,-8 0,-10 3,-10 4,-7 3,-7 2,-3 2,-1 1,-2 1,0 0,-4-1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5.6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0 445,'24'-10,"23"-3,12 1,1-2,-4 0,-8 4,-2 3,-4 3,-4 1,-4 3,-3-5,-2-1,-1 0,0 2,-1 1,0 1,-4 1</inkml:trace>
  <inkml:trace contextRef="#ctx0" brushRef="#br0" timeOffset="838.25">170 219,'-2'-7,"1"0,1 1,-1-1,1 1,1-1,-1 0,1 1,0-1,0 1,1-1,0 1,0-1,0 1,1 0,0 0,0 0,1 1,0-1,0 1,0 0,0 0,1 0,0 0,7-5,1 1,0 0,1 1,-1 0,2 1,-1 1,1 0,9-2,-17 8,-1-1,0 1,0 0,0 0,1 1,-1 0,0 0,0 0,0 1,0 0,0 0,0 0,-1 1,1 0,-1 0,0 1,0-1,0 1,0 0,0 0,-1 1,0-1,0 1,0 0,-1 0,1 1,0 2,2-1,0 1,0-1,0 0,1 0,0-1,0 0,1 0,0 0,0-1,0-1,1 1,6 1,1-3,1 0,-1-2,1 0,0-1,-1 0,1-2,0 0,-1 0,0-2,1 0,4-3,-1 2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04.0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0 610,'7'7,"0"0,0 0,0-1,1 0,0-1,0 0,0 0,1-1,-1 1,1-2,0 0,0 0,1 0,-1-1,1-1,-1 1,1-1,-1-1,1 0,-1-1,1 1,0-2,-1 1,0-1,1-1,-1 0,0 0,0-1,-1 0,1 0,-1-1,0 0,6-5,16-17,0-1,-2-1,-2-2,0 0,4-11,69-109,-74 108,2 1,1 1,2 1,2 2,19-16,-48 51,-1-1,1 1,0 0,0 0,0 1,0-1,1 1,-1-1,1 1,-1 0,1 0,0 0,0 1,0 0,0-1,0 1,0 1,0-1,0 1,0-1,0 1,1 0,-1 1,0-1,0 1,0-1,0 1,0 1,0-1,0 0,0 1,0 0,-1 0,1 0,1 2,4 8,-2 1,1 0,-2 0,0 1,0 0,-1 0,-1 0,-1 1,0-1,0 1,-2 0,0 0,0 0,-2 1,1 7,-2-1,0 0,-2 1,0-1,-1 0,-2-1,0 0,-1 0,-1 0,-1-1,-1 0,-1-1,0 0,-2-1,0-1,-1 0,0 0,-4 0,-9 4,-2-1,0-1,-1-1,-1-2,0-1,-1-2,-1-1,-27 5,60-16,-1 1,0-1,1 0,-1 0,0 0,0 0,0-1,0 1,0 0,0-1,0 1,0-1,0 0,0 1,0-1,0 0,0 0,0-1,0 1,0 0,0-1,0 1,0-1,0 1,0-1,1 0,-1 0,0 0,0 0,1 0,-1-1,0 1,1 0,-1-1,1 1,0-1,0 1,-1-1,1 0,0 1,0-1,0 0,1 0,-1 0,0 0,1 0,-1 0,5-13</inkml:trace>
  <inkml:trace contextRef="#ctx0" brushRef="#br0" timeOffset="329.949">1242 271,'-6'23,"-1"2,0 0,1 1,2 0,0 0,2 0,1 0,1 1,3 19,-2-41,0 0,1 0,0-1,-1 1,1-1,1 1,-1-1,1 0,-1 0,1 0,0 0,1 0,-1 0,1-1,0 0,-1 0,1 0,1 0,-1 0,0-1,1 0,-1 0,1 0,0-1,-1 1,1-1,0 0,0 0,0-1,0 0,0 0,0 0,0 0,0-1,0 1,-1-1,1-1,0 1,0-1,-1 0,1 0,-1 0,4-2,13-8,-2-1,0-1,0-1,-2 0,0-1,0-1,-2 0,0-1,-1-1,3-6,-13 20,0 1,0-1,0 1,-1-1,0-1,0 1,0 0,-1-1,0 1,0-1,0 0,-1 1,0-1,0 0,0 0,-1 0,1 0,-2 0,1 0,-1 0,1 0,-2 0,1 0,-1 1,0-1,0 0,0 1,-1 0,0-1,0 1,0 0,-1 0,1 1,-1-1,0 1,-1 0,1 0,-1 0,0 0,0 1,0 0,0 0,-4-1,-72-1,61 12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15.9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372 394,'1'-3,"-1"-1,0 1,0 0,-1 0,1-1,0 1,-1 0,0 0,0-1,0 1,0 0,-1 0,1 0,-1 0,1 1,-1-1,0 0,0 1,0-1,-1 1,1 0,-1 0,1 0,-1 0,0 0,1 0,-1 1,0-1,0 1,0 0,-1 0,1 0,0 0,0 0,0 1,-1 0,1-1,0 1,-3 1,-7 0,1 2,-1-1,1 2,0-1,0 2,0 0,1 0,-1 1,1 0,1 1,-1 1,1-1,0 2,1-1,0 1,0 1,1-1,0 1,1 1,0 0,-1 3,-2 4,1 1,0 0,2 0,0 1,1 0,1 0,1 0,1 1,1 0,0-1,2 1,0 0,4 19,-4-35,1 1,0-1,0 0,1 1,0-1,-1 0,2 0,-1 0,1 0,0 0,0-1,0 1,0-1,1 0,0 0,0 0,0 0,0-1,1 1,-1-1,1 0,0-1,0 1,0-1,0 0,0 0,0-1,1 1,-1-1,1 0,-1-1,1 1,-1-1,1 0,3-1,20 1,0-2,0-1,0-1,-1-1,1-2,-1-1,-1-1,0-1,0-1,-1-2,0-1,-1-1,13-10,-27 18,0-1,-1 0,1-1,-2 0,1-1,-1 0,-1 0,0-1,0 0,-1-1,-1 1,0-1,0-1,-1 1,-1-1,0 0,-1 0,0 0,-1 0,1-14,-2 21,0 0,-1 0,0 0,0-1,0 1,0 0,-1 0,0 0,-1 0,1 0,-1 0,0 0,-1 0,1 1,-1-1,0 1,0-1,-1 1,0 0,0 1,0-1,0 1,-1-1,0 1,0 1,-3-3,-4-1,-1 1,1 0,-1 1,0 0,-1 1,1 1,-1 0,0 1,0 0,0 1,0 1,0 0,0 1,0 0,0 1,1 1,-1 0,1 1,-4 2,-11 4</inkml:trace>
  <inkml:trace contextRef="#ctx0" brushRef="#br0" timeOffset="570.08">5 564,'8'-2,"-1"1,0-1,0 1,0-2,0 1,0-1,0 0,0-1,-1 0,0 0,0 0,4-4,50-26,-56 32,0 1,0 0,0 0,0 0,1 0,-1 1,0-1,0 1,1 0,-1 1,0-1,0 1,1-1,-1 1,0 1,0-1,0 0,0 1,0 0,-1 0,1 0,0 0,-1 1,0 0,1-1,-1 1,0 0,-1 0,1 1,0-1,-1 1,0-1,0 1,0 0,0 0,3 6,0-1,0 0,1 0,0 0,1-1,0 0,0-1,1 1,-1-1,2-1,-1 1,1-1,0-1,0 0,0 0,1-1,0 0,0 0,0-1,8 1,11-1,0-2,0-1,0-1,0-1,23-5,-1-11,-33 7</inkml:trace>
  <inkml:trace contextRef="#ctx0" brushRef="#br0" timeOffset="1117.842">909 84,'8'-9,"1"1,1 0,-1 1,1 0,0 1,1 0,-1 0,1 1,1 1,-1 0,0 0,1 1,0 0,5 1,-15 1,0 1,0 0,0 0,0 0,0 0,0 0,0 0,0 0,-1 0,1 1,0-1,0 1,0 0,0 0,-1-1,1 1,0 0,0 0,-1 0,1 1,-1-1,1 0,-1 1,0-1,1 1,-1-1,0 1,0 0,0-1,0 1,-1 0,1 0,0-1,-1 1,1 0,-1 0,1 0,-1 0,0 0,0 0,0 0,0 0,0 0,-1 0,1 0,0 0,-1-1,1 1,-1 0,0 0,0 0,0-1,0 1,0 0,0 0,-54 78,47-72,0 1,1 0,1 0,-1 1,2 0,-1 0,1 0,1 1,-1 3,4-13,1 1,-1 0,1 0,-1 0,1-1,0 1,0 0,0 0,0 0,0 0,1 0,-1-1,0 1,1 0,0 0,-1 0,1-1,0 1,0 0,0-1,0 1,0-1,0 1,0-1,0 0,1 1,-1-1,1 0,-1 0,1 0,-1 0,1 0,0 0,-1 0,1-1,0 1,0 0,-1-1,1 0,1 1,80 4,-74-5,69-15,-59 8</inkml:trace>
  <inkml:trace contextRef="#ctx0" brushRef="#br0" timeOffset="1430.244">1614 84,'-218'283,"0"-48,-48-16,174-109,91-109,1 1,-1-1,0 0,0 0,0 1,1-1,-1 1,1-1,-1 1,1-1,0 0,-1 1,1-1,0 1,0 0,0-1,0 1,0-1,0 1,1-1,-1 1,0-1,1 1,-1-1,1 0,0 1,-1-1,1 0,0 1,0-1,0 0,0 0,0 0,0 0,0 0,0 0,1 1,13 5</inkml:trace>
  <inkml:trace contextRef="#ctx0" brushRef="#br0" timeOffset="2006.046">1473 648,'12'-10,"-1"1,2 1,-1 0,1 1,0 0,1 1,-1 0,1 1,1 1,5-1,-8 1,0 1,1 1,-1 0,1 1,-1 0,1 0,-1 2,1 0,-1 0,0 1,7 2,-17-4,-1 1,1 0,-1 0,1 0,-1 0,0 1,1-1,-1 0,0 0,0 1,0-1,0 1,0-1,0 1,0-1,0 1,-1 0,1-1,0 1,-1 0,0-1,1 1,-1 0,0 0,0-1,0 1,0 0,0 0,-1 0,1-1,0 1,-1 0,1-1,-1 1,0 0,1-1,-1 1,0-1,0 1,0-1,0 1,0-1,-1 0,1 1,-53 64,-2-17,42-38,0 0,1 1,0 0,1 1,0 1,1 0,0 0,2 1,-1 1,-1 4,10-18,1 0,-1 1,0-1,1 0,-1 0,1 0,0 1,-1-1,1 0,0 0,0 1,1-1,-1 0,0 0,1 1,-1-1,1 0,0 0,0 0,0 0,0 0,0 0,0 0,1 0,-1 0,0 0,1-1,0 1,-1-1,1 1,0-1,0 0,0 1,0-1,0 0,0 0,0 0,85 11,146-67,-91 25,-116 30,-3-1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3.2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358 63,'-121'314,"-36"-1,78-174,186-350,152-320,-260 530,1 1,0-1,0 1,0-1,0 0,0 1,0-1,1 1,-1-1,0 1,0-1,0 0,0 1,1-1,-1 1,0-1,1 1,-1-1,0 1,1-1,-1 1,0-1,1 1,-1 0,1-1,-1 1,1 0,-1-1,1 1,-1 0,1-1,0 1,-1 0,1 0,-1 0,1 0,-1 0,1 0,0-1,-1 1,1 1,-1-1,1 0,0 0,-1 0,1 0,-1 0,1 0,0 1,-1-1,1 0,-1 0,1 1,0-1,11 36,-12-35,16 212,-18-191,0 0,2 0,0 1,2-1,1-1,0 1,1 0,2-1,0 0,1 0,1 0,1-1,1 0,1-1,10 14,-19-31,0 0,0 0,0 0,0 0,0-1,0 1,1-1,-1 1,1-1,-1 0,1 0,-1 0,1 0,0-1,-1 1,1-1,0 1,0-1,-1 0,1 0,0 0,0 0,-1-1,1 1,0-1,-1 0,1 0,0 0,-1 0,1 0,-1 0,0-1,1 1,-1-1,0 0,0 1,1-2,70-79,-25-11,-4-1,-4-3,-4-1,0-16,-15 26,-19 75</inkml:trace>
  <inkml:trace contextRef="#ctx0" brushRef="#br0" timeOffset="362.62">1176 345,'-11'16,"0"0,1 0,1 2,0-1,2 1,0 0,0 1,2-1,-2 17,6-33,1 0,0 1,-1-1,1 1,0-1,1 1,-1-1,0 0,1 1,-1-1,1 0,0 1,0-1,0 0,0 0,0 1,0-1,1 0,-1 0,1 0,-1-1,1 1,0 0,-1 0,1-1,0 0,0 1,0-1,1 0,-1 0,0 0,0 0,1 0,-1 0,0-1,1 1,-1-1,3 1,1-1,1 0,-1 0,1 0,-1-1,1 0,-1 0,0 0,1-1,-1 0,0 0,0-1,0 0,-1 0,4-2,-2 1,0 0,1-1,-2 0,1 0,-1-1,0 0,0 0,0-1,-1 1,0-1,0 0,-1 0,0-1,0 0,0 1,-1-1,-1 0,1-1,-1 1,-1 0,1-1,-2 1,1-1,-1 1,0-1,-1 1,0-3,-1 7,-1-1,1 1,-1 0,0 1,0-1,0 0,-1 1,1 0,-1 0,0 0,0 0,0 1,0-1,0 1,-1 0,1 0,0 1,-1-1,0 1,1 0,-1 0,0 0,0 1,1 0,-1 0,0 0,0 1,0-1,1 1,-1 0,0 0,1 1,-22 4</inkml:trace>
  <inkml:trace contextRef="#ctx0" brushRef="#br0" timeOffset="877.384">1543 430,'-1'5,"0"-1,1 1,-1-1,1 1,0 0,0-1,1 1,-1 0,1-1,0 1,0-1,1 1,0-1,-1 0,1 0,0 0,1 0,-1 0,1 0,0 0,0-1,0 1,0-1,1 0,-1 0,1 0,0-1,0 1,0-1,0 0,0 0,0 0,1 0,-1-1,1 0,0 0,7-2,0-2,-1 0,1 0,-1-1,0 0,0-1,0 0,0-1,-1 0,0 0,2-3,26-14,68-35,-104 58,1 0,-1 1,0 0,0-1,0 1,0 0,0 0,0 0,0 0,0 0,-1 1,1-1,0 1,-1-1,1 1,-1-1,1 1,-1 0,0 0,0 0,1-1,-1 1,-1 0,1 1,0-1,0 0,-1 0,0 0,1 0,-1 0,0 3,12 23,-9-24,0 0,0-1,1 1,-1-1,1 0,-1 0,1 0,0 0,1-1,-1 0,0 0,1 0,-1 0,1 0,-1-1,1 0,0 0,-1 0,1-1,0 0,0 1,0-2,-1 1,1-1,2 0,6-1,0-1,0 0,0-1,-1-1,0 0,0-1,0 0,8-6,-8 5,-1-1,0-1,0 0,-1 0,0-1,-1 0,0-1,0 0,-1 0,-1-1,0 0,4-10,-7 4,-4 4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28.4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1 196,'38'116,"-27"-93,131 292,-84-181,-56-134,-1 1,0 0,1-1,-1 1,0-1,1 1,-1-1,1 1,-1-1,1 0,-1 0,1 0,-1 0,1 0,-1 0,1 0,-1 0,0-1,1 1,-1-1,1 1,-1-1,1 1,-1-1,0 0,0 0,1 1,-1-1,0 0,0 0,0 0,0 0,0-1,0 1,0 0,0 0,-1-1,1 1,0 0,-1-1,1 1,-1 0,1-1,-1 1,0-1,0 1,1-1,-1 1,0-1,0 1,-1-1,1 1,0-1,3-6,38-78,7-12,-5-3,-4-2,11-51,-8-22,-35 154</inkml:trace>
  <inkml:trace contextRef="#ctx0" brushRef="#br0" timeOffset="393.065">848 449,'24'0,"22"0,8 0,0 0,-5 0,-5 0,-6 0,-5 0,-2-4,-3-3,-1 1,1 2,-1 0,-5 2</inkml:trace>
  <inkml:trace contextRef="#ctx0" brushRef="#br0" timeOffset="638.939">960 647,'38'-5,"28"-1,6-5,-3 0,-9 1,-10 3,-9 2,-10 2</inkml:trace>
  <inkml:trace contextRef="#ctx0" brushRef="#br0" timeOffset="1359.17">1609 816,'33'-61,"3"1,3 2,2 1,12-9,-29 38,2 2,1 1,0 1,2 1,3-1,-31 23,0 0,0 0,-1 0,1 0,0 0,0 0,0 0,0 0,0 0,0 1,1-1,-1 0,0 0,0 1,0-1,1 1,-1 0,0-1,1 1,-1 0,0-1,1 1,-1 0,0 0,1 0,-1 0,0 1,1-1,-1 0,0 1,1-1,-1 0,0 1,0-1,1 1,-1 0,0 0,0-1,0 1,0 0,0 0,0 0,0 0,0 0,0 0,-1 0,1 0,0 0,-1 1,1 0,3 96,-5-87,0 0,0 0,1 0,1-1,0 1,0 0,1 0,0 0,3 4,-5-13,1 0,-1 0,1-1,0 1,-1 0,1-1,0 1,0-1,0 1,0-1,0 0,1 1,-1-1,0 0,1 0,-1 0,0 0,1 0,0 0,-1 0,1 0,-1-1,1 1,0-1,-1 1,1-1,0 0,0 1,0-1,-1 0,1 0,0 0,0 0,-1-1,1 1,0 0,1-1,60-36,-44 24,258-190,-263 194,-13 7,1 0,-1 0,1 0,-1 0,1 0,0 0,0 0,0 1,0-1,0 1,0 0,0-1,1 1,-1 0,0 0,1 1,-1-1,0 0,1 1,-1-1,1 1,-1 0,1 0,-1 0,1 0,-1 0,1 1,-1-1,1 1,-1-1,1 1,-1 0,0 0,1 0,-1 0,0 1,0-1,0 1,0-1,0 1,0 0,-1-1,2 2,4 121,-9-55,16-27,-2-30</inkml:trace>
  <inkml:trace contextRef="#ctx0" brushRef="#br0" timeOffset="2358.624">3218 309,'-4'-5,"0"1,0-1,-1 1,1 1,-1-1,0 1,1-1,-2 1,1 1,0-1,-1 1,1 0,-1 0,1 1,-1-1,0 1,0 0,0 1,0 0,0 0,0 0,1 0,-1 1,0 0,0 0,0 1,1 0,-1 0,1 0,-1 0,1 1,0 0,0 0,0 0,0 1,1 0,0 0,-2 2,-3 1,1 0,0 0,0 1,1 0,0 0,0 1,1 0,0 0,1 0,0 1,0 0,1 0,0 0,1 0,0 1,1-1,0 1,1 0,0 0,1 0,0-1,0 1,1 0,1 0,0 0,0-7,1 1,0-1,0 0,1 0,-1 0,1-1,0 1,0-1,0 0,0 0,0 0,1-1,-1 1,1-1,0 0,0-1,0 1,0-1,0 0,0 0,0 0,0-1,0 0,0 0,1 0,-1 0,0-1,0 0,0 0,11-5,0-1,-1 0,0-1,0-1,-1-1,0 1,-1-2,3-3,20-14,105-79,-141 105,1 1,-1 0,1 0,0 0,0 0,-1 0,1 0,0 0,0 0,0 0,0 0,0 0,0 0,0 0,0 1,1-1,-1 1,0-1,0 1,1-1,-1 1,0 0,0-1,1 1,-1 0,0 0,1 0,-1 0,0 0,1 0,-1 0,0 1,1-1,-1 0,0 1,0-1,1 1,-1-1,0 1,0 0,0 0,0-1,0 1,0 0,0 0,0 0,0 0,0 0,0 0,-1 0,1 0,0 1,-1-1,1 1,44 294,-40-268,-1-1,-1 1,-2 0,0 0,-2-1,-1 1,-2 0,-5 22,6-40,-2 0,1 0,-1 0,-1-1,0 0,0 0,0 0,-1-1,-1 0,1 0,-2-1,1 0,0 0,-1-1,-1 0,1-1,-1 0,0 0,0-1,0 0,0-1,-1 0,1-1,-1 0,-8 0,17-2,-1 0,0 0,0 0,0-1,0 1,0-1,0 1,1-1,-1 0,0 0,0-1,1 1,-1 0,1-1,-1 0,1 1,0-1,0 0,0 0,0 0,0-1,0 1,0 0,1-1,-1 1,1-1,0 0,0 1,0-1,0 0,0 0,0 1,1-1,-1 0,1 0,0-2,0-3,0 1,0-1,1 0,0 0,1 1,0-1,0 1,0-1,1 1,0 0,0 0,1 0,2-2,11-12,1 0,1 1,0 1,2 1,0 1,1 1,1 0,0 2,1 1,1 1,15-6,-12 4,-3 1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32.4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339 381,'-15'2,"0"0,0 1,0 1,0 0,1 1,-1 0,1 1,0 1,1 0,0 1,0 0,1 1,0 1,0 0,1 1,0 0,1 0,0 1,1 0,1 1,0 0,0 0,1 1,1 0,0 0,1 1,3-1,-1-1,2 1,0 0,1 0,0 0,1 0,0 0,2 0,-1-1,2 1,-1-1,2 1,-3-7,1 0,0-1,0 1,1-1,0 0,0 0,0 0,1 0,0-1,0 0,0 0,0 0,1 0,0-1,0 0,0-1,1 1,-1-1,1 0,0 0,0-1,0 0,4 0,7 1,-1-2,0 0,1-1,0-1,-1 0,0-1,1-1,-1-1,0-1,-1 0,1-1,-1-1,0 0,-1-1,1-1,-2 0,10-8,-10 9,0 0,-1-1,0 0,0-1,-1 0,0-1,-1-1,-1 0,1 0,-2-1,0 0,0-1,-2 0,1 0,-2-1,0 0,0 0,-2 0,0-1,-1 1,0-1,-1 0,-1-7,-3 15,0 1,-1 0,0-1,0 1,-1 1,0-1,0 0,-1 1,0 0,0 0,0 0,0 1,-1 0,0 0,0 0,-1 1,1 0,-1 0,0 0,0 1,0 0,-1 1,1 0,-1 0,1 0,-1 1,0 0,0 0,1 1,-1 0,0 1,0-1,-6 3,-22 1,4 0</inkml:trace>
  <inkml:trace contextRef="#ctx0" brushRef="#br0" timeOffset="393.972">0 748,'198'-138,"-194"136,0 0,0 0,1 0,-1 0,1 1,0 0,-1 0,1 0,0 1,-1-1,1 1,0 0,0 0,-1 1,1-1,0 1,0 0,-1 1,1-1,-1 1,0 0,1 0,-1 0,0 1,0-1,0 1,0 0,-1 0,1 0,-1 1,2 1,2 3,1 0,1 0,-1-1,1 0,0-1,1 0,0 0,0-1,0 0,0-1,1 0,0 0,-1-1,1-1,1 0,4 0,107-20,-103 12</inkml:trace>
  <inkml:trace contextRef="#ctx0" brushRef="#br0" timeOffset="860.141">564 42,'203'-38,"-201"37,0 1,-1-1,1 1,0 0,0-1,-1 1,1 0,0 0,0 0,0 0,-1 0,1 0,0 1,0-1,-1 1,1-1,0 1,-1 0,1-1,-1 1,1 0,-1 0,1 0,-1 0,1 0,-1 1,0-1,0 0,0 1,0-1,0 0,0 1,0 0,0-1,0 1,-1-1,1 1,0 0,-1 0,0-1,1 1,-1 0,0 0,0-1,0 1,0 0,0 0,-1-1,1 1,0 0,-1 0,-92 108,92-108,0-1,0 1,0-1,0 1,0-1,1 1,-1 0,1-1,-1 1,1 0,0-1,0 1,0 0,-1-1,2 1,-1 0,0 0,0-1,0 1,1 0,-1-1,1 1,-1 0,1-1,0 1,0-1,0 1,0-1,0 1,0-1,0 0,0 1,0-1,1 0,-1 0,0 0,1 0,-1 0,1 0,-1-1,1 1,0 0,-1-1,1 1,0-1,-1 1,1-1,84 15,62-18,-124 3</inkml:trace>
  <inkml:trace contextRef="#ctx0" brushRef="#br0" timeOffset="1111.375">1439 42,'-150'199,"-8"-8,-107 96,187-214,37-37,2 1,2 3,1 0,-10 20,30-35</inkml:trace>
  <inkml:trace contextRef="#ctx0" brushRef="#br0" timeOffset="1514.149">1185 663,'282'-87,"-262"80,74-7,-93 14,0 0,1 0,-1 1,0-1,0 0,0 0,0 1,0-1,0 0,0 1,0-1,0 1,-1 0,1-1,0 1,0 0,0-1,-1 1,1 0,0 0,0 0,-1-1,1 1,-1 0,1 0,-1 0,1 0,-1 0,0 0,0 0,1 0,-1 0,0 0,0 1,0-1,0 0,0 0,0 0,0 0,-1 0,1 0,0 0,0 0,-1 0,1 0,-1 0,1 0,-1 0,0 0,-33 45,-253 202,285-247,0 0,0 0,0 1,1-1,-1 0,0 1,1-1,-1 1,1 0,-1-1,1 1,0 0,0 0,0 0,0 0,0 0,0 0,1 0,-1 0,0 0,1 1,0-1,0 0,-1 0,1 0,1 1,-1-1,0 0,0 0,1 0,-1 0,1 1,0-1,0 0,0 0,0 0,0 0,0-1,0 1,0 0,1 0,-1-1,1 1,0-1,1 2,8 2,1 0,0-1,0-1,0 0,0 0,0-1,1-1,-1 0,1-1,-1 0,1-1,-1 0,1-1,-1 0,0-1,0-1,4-1,15-1,98-35,-111 32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42.0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1 215,'419'-1,"-129"-27,-218 29,-88 10,-2-5</inkml:trace>
  <inkml:trace contextRef="#ctx0" brushRef="#br0" timeOffset="263.95">141 470,'34'0,"25"0,13-5,-2-1,-3 0,-8 1,-9 1,-4 2,-4 1,-6 0,-3 1,-2 0,-3 1,0-1,-1 0,-4 0</inkml:trace>
  <inkml:trace contextRef="#ctx0" brushRef="#br0" timeOffset="785.874">508 18,'0'-1,"0"1,0-1,0 0,0 1,0-1,0 1,0-1,0 0,0 1,0-1,0 1,0-1,1 0,-1 1,0-1,0 1,1-1,-1 1,0-1,1 1,-1-1,1 1,-1-1,0 1,1-1,-1 1,1 0,-1-1,1 1,-1 0,1-1,0 1,-1 0,1 0,-1 0,1-1,0 1,-1 0,1 0,-1 0,1 0,0 0,-1 0,1 0,-1 0,1 1,0-1,-1 0,1 0,-1 0,1 1,-1-1,1 0,0 0,-1 1,1-1,-1 0,1 1,-1-1,37 26,-33-23,66 59,79 53,-111-92,1-3,0-1,2-2,28 8,20 13,-88-36,-1 1,0-1,0 1,0-1,0 1,-1-1,1 1,0-1,-1 0,0 1,0-1,1 0,-1 1,-1-1,1 0,0 0,0 0,-1 0,1 0,-1 0,0-1,0 1,1 0,-1-1,0 1,0-1,-1 0,1 0,0 1,0-1,0-1,-1 1,-1 0,-3 4,-87 55,-1-5,-49 18,11-6,70-25,50-28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49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311 235,'1'50,"-13"115,-6-51,18-113,0-1,0 1,1-1,-1 1,0-1,0 0,0 1,0-1,1 1,-1-1,0 1,0-1,1 1,-1-1,0 0,1 1,-1-1,0 0,1 1,-1-1,1 0,-1 1,0-1,1 0,-1 0,1 0,-1 1,1-1,-1 0,1 0,-1 0,1 0,-1 0,1 0,-1 0,1 0,-1 0,1 0,-1 0,1 0,-1 0,1-1,-1 1,1 0,-1 0,1 0,-1-1,0 1,1 0,-1-1,1 1,-1 0,0-1,1 1,-1 0,0-1,12-6</inkml:trace>
  <inkml:trace contextRef="#ctx0" brushRef="#br0" timeOffset="298.184">0 715,'39'0,"31"-5,9-1,-4-5,-10 0,-12 1,-9 3,-8 2,-5 3,-3 1,-7 0</inkml:trace>
  <inkml:trace contextRef="#ctx0" brushRef="#br0" timeOffset="792.53">57 913,'26'-10,"0"1,1 2,0 1,1 1,-1 1,1 1,7 2,-33 0,-1 1,1-1,-1 1,1 0,-1 0,1-1,0 1,-1 0,1 1,-1-1,1 0,-1 0,1 1,-1-1,1 1,-1-1,1 1,-1 0,0-1,1 1,-1 0,0 0,0 0,1 0,-1 0,0 0,0 0,0 1,0-1,-1 0,1 0,0 1,0-1,-1 1,1-1,-1 1,1-1,-1 1,0-1,1 1,-1-1,0 1,0-1,0 1,0-1,0 1,-1-1,1 1,0 0,-1-1,1 0,-1 1,0-1,1 1,-1-1,0 0,0 1,0-1,0 0,0 0,0 0,0 0,-1 1,-159 128,160-129,-1-1,1 1,-1 0,1 0,0 0,-1 0,1 0,0 0,0 1,0-1,0 0,0 1,0-1,0 1,0-1,0 1,1-1,-1 1,0-1,1 1,0 0,-1-1,1 1,0 0,0-1,0 1,0 0,0-1,0 1,0 0,1-1,-1 1,1 0,-1-1,1 1,0-1,-1 1,1-1,0 1,0-1,0 1,0-1,0 0,0 0,1 1,-1-1,0 0,1 0,-1 0,1 0,-1-1,1 1,-1 0,1-1,-1 1,1-1,0 1,-1-1,1 0,9 2,0-1,-1-1,1 0,0 0,0-1,0 0,-1-1,1-1,-1 1,1-2,-1 1,0-1,0-1,4-2,5-3</inkml:trace>
  <inkml:trace contextRef="#ctx0" brushRef="#br0" timeOffset="1117.041">904 461,'-5'34,"-1"25,-1 7,7-2,3-8,1-8,0-7,-1-7,-1-4,0-2,-2-5</inkml:trace>
  <inkml:trace contextRef="#ctx0" brushRef="#br0" timeOffset="1446.802">594 433,'52'-5,"23"-1,8 0,-5 1,-7 1,-10 2,-11 1,-5 1,-4 0,-5 0,-3 0,-4 0,0 1,-7 3,-11 3,-7-1</inkml:trace>
  <inkml:trace contextRef="#ctx0" brushRef="#br0" timeOffset="1707.662">594 940,'43'0,"38"-4,15-7,-4-2,-13 2,-15 3,-13 3,-11 1,-8 3,-4 0,-2 2,0-1,-6 1</inkml:trace>
  <inkml:trace contextRef="#ctx0" brushRef="#br0" timeOffset="1997.905">1439 743,'-4'38,"-7"18,3 4,3-3,3-7,2-7,0-6,0-9</inkml:trace>
  <inkml:trace contextRef="#ctx0" brushRef="#br0" timeOffset="2511.661">1355 772,'49'-10,"0"2,0 3,48 0,-95 5,0-1,-1 1,1-1,0 1,0-1,0 1,-1 0,1 0,0 0,0 0,-1 0,1 1,0-1,0 0,-1 1,1 0,0-1,-1 1,1 0,0 0,-1-1,1 1,-1 1,1-1,-1 0,0 0,0 0,1 1,-1-1,0 1,0-1,0 1,0-1,-1 1,1-1,0 1,-1 0,1-1,-1 1,1 0,-1 0,0-1,0 1,0 0,0 0,0 0,0-1,0 1,-1 0,1 0,-1-1,1 1,-1 0,1-1,-2 2,-102 113,103-114,0-1,1 1,-1-1,0 1,1 0,-1 0,1-1,0 1,-1 0,1 0,0-1,0 1,0 0,0 0,0 0,1-1,-1 1,1 0,-1 0,1-1,-1 1,1 0,0-1,0 1,0-1,0 1,0-1,0 1,0-1,0 0,1 0,-1 1,0-1,1 0,-1 0,1 0,0 0,70 26,-46-19,-24-8,0 0,1 0,-1 1,0-1,0 1,1 0,-1 0,0-1,0 2,0-1,0 0,0 0,0 1,0-1,0 1,-1-1,1 1,-1 0,1-1,-1 1,1 0,-1 0,0 0,0 0,0 1,0-1,-1 0,1 0,0 1,-1-1,1 0,-1 1,0-1,0 0,0 1,0-1,0 0,-1 1,1-1,-1 0,1 0,-1 1,0-1,0 0,0 0,0 0,0 0,-1 0,1 0,-1 0,1 0,-1-1,1 1,-2 0,-8 4,0 0,0-1,-1-1,0 0,0 0,0-1,0-1,-1 0,-6 0,-23 6,-16 1,33-6</inkml:trace>
  <inkml:trace contextRef="#ctx0" brushRef="#br0" timeOffset="3999.852">1863 856,'30'-7,"0"-1,-1-2,0-1,-1-1,0-1,-1-2,0-1,-1 0,22-21,-23 15,3-1,-1-1,-1-1,-2-2,0 0,-2-2,9-16,-29 44,-1 0,0-1,1 1,-1 0,0 0,0-1,0 1,0-1,0 1,0-1,0 0,-1 1,1-1,-1 0,1 1,-1-1,1 0,-1 1,0-1,0 0,0 0,0 0,0 1,0-1,-1 0,1 0,0 1,-1-1,1 0,-1 1,0-1,0 0,0 1,0-1,0 1,0-1,0 1,0 0,0 0,-1-1,1 1,0 0,-1 0,0 0,-3 3,-1 0,0 0,0 1,1 0,-1 0,1 0,0 1,0-1,0 1,0 1,1-1,0 1,0-1,0 1,0 1,0-2,-9 11,1-1,0 1,1 1,1 0,0 1,2 0,-1 0,2 1,-3 13,9-27,0-1,1 1,-1-1,1 1,0-1,0 1,0-1,1 1,-1-1,1 1,0-1,0 1,0-1,1 0,-1 1,1-1,-1 0,1 0,0 0,0 0,1 0,-1-1,1 1,-1-1,1 0,0 1,0-1,0 0,0 0,0-1,0 1,0-1,1 0,-1 0,0 0,2 0,129 16,-104-20,0-1,-1-1,1-2,-1-1,0-1,-1-2,0-1,-1-1,-1-1,0-1,11-9,-31 21,0-1,0 0,0 0,-1 0,1 0,-1-1,0 0,0 0,-1-1,1 1,-1-1,-1 0,1 0,-1 0,0-1,0 1,1-6,-4 11,0 1,1-1,-1 1,0-1,0 1,0-1,0 1,0-1,0 1,0-1,0 1,0-1,0 1,0-1,0 1,0-1,0 1,-1-1,1 1,0-1,0 1,0-1,-1 1,1-1,0 1,-1 0,1-1,0 1,-1 0,1-1,-1 1,1 0,0-1,-1 1,1 0,-1 0,1-1,-1 1,1 0,-1 0,1 0,-1 0,1 0,-1 0,1 0,-1 0,1 0,-1 0,1 0,-1 0,1 0,-1 0,1 0,-1 0,1 1,-1-1,1 0,-1 0,1 1,-1-1,1 0,0 1,-1-1,1 1,-30 20,26-17,-1-1,1 1,1 0,-1 0,0 1,1-1,0 1,0 0,0 0,1 0,-1 0,1 0,1 0,-1 1,1-1,0 1,0-1,0 1,1 0,0-1,0 1,0-1,1 1,-1 0,1-1,1 0,-1 1,1-1,0 0,0 1,1-1,0 0,0-1,0 1,1 1,1-3,0 0,1 0,-1-1,1 1,0-1,0 0,-1-1,1 0,0 0,1 0,-1 0,0-1,0 0,0 0,0-1,0 0,0 0,0 0,0-1,5-2,113-57,-108 52,0 0,-1-2,-1 0,0 0,0-1,-1-1,-1-1,0 0,-1 0,5-9,-17 24,0 0,0 0,0-1,0 1,0-1,-1 1,1 0,0-1,0 0,-1 1,1-1,0 0,-1 0,1 0,0 0,-1 0,1 0,0 0,-1 0,1 0,0-1,-1 1,1 0,0-1,0 1,-1-1,1 0,0 1,0-1,0 0,0 0,0 0,0 0,0 0,0 0,0 0,0 0,1 0,-1 0,0 0,1 0,-1-1,1 1,-1 0,1 0,-1-1,1 1,0 0,0-1,0 1,0 0,0-1,0 1,0 0,0-1,0 1,1 0,-1-1,1 1,-1 0,1 0,-1-1,1 1,0 0,-1 0,1 0,0 0,0-1,-7 9,0-1,1 1,-1 0,1 0,1 1,-1 0,1 0,1 0,-1 0,1 0,1 1,0 0,0-1,0 1,1 0,1 0,-1 0,1 0,1-1,1 7,1-8,0 1,1 0,-1-1,2 0,-1 0,1 0,0-1,1 1,0-1,0 0,0-1,0 0,1 0,0 0,0-1,1 1,-1-2,1 1,-1-1,1-1,0 1,5 0,-8-1,-1-1,1 1,0-1,0 0,-1 0,1 0,0-1,0 1,0-1,0-1,0 1,0-1,-1 0,1 0,0 0,0 0,-1-1,1 0,-1 0,1 0,-1-1,2-1,9-5</inkml:trace>
  <inkml:trace contextRef="#ctx0" brushRef="#br0" timeOffset="4393.846">3358 151,'246'5,"-244"-6,-1 1,1 0,-1-1,1 1,-1 0,1 0,-1 0,1 0,-1 0,1 0,-1 0,1 1,-1-1,0 1,1-1,-1 1,1-1,-1 1,0 0,0-1,1 1,-1 0,0 0,0 0,0 0,0 0,0 0,0 0,0 1,0-1,-1 0,1 1,0-1,-1 0,1 1,-1-1,1 0,-1 1,0-1,1 1,-1-1,0 1,0-1,0 1,0-1,0 1,-1-1,1 1,0-1,-1 1,1-1,-1 0,1 1,-1-1,0 0,0 1,1-1,-2 1,-87 102,88-103,0 0,0 0,0 0,0 0,0 0,0 1,0-1,0 0,1 1,-1-1,0 0,1 1,-1-1,1 1,0-1,-1 1,1-1,0 1,0-1,0 1,0 0,0-1,0 1,0-1,1 1,-1-1,1 1,-1-1,1 0,-1 1,1-1,0 1,0-1,-1 0,1 0,0 1,0-1,1 0,-1 0,0 0,0 0,0 0,1 0,-1-1,0 1,1 0,-1-1,1 1,-1-1,0 1,1-1,-1 0,1 1,0-1,-1 0,1 0,-1 0,1 0,0-1,140 3,-116-3</inkml:trace>
  <inkml:trace contextRef="#ctx0" brushRef="#br0" timeOffset="4733.646">3980 602,'29'5,"33"1,11 0,-2-1,-8-2,-11-1,-8-5,-13-3</inkml:trace>
  <inkml:trace contextRef="#ctx0" brushRef="#br0" timeOffset="5278.759">4205 348,'-14'39,"-5"31,1 9,3-5,5-9,3-11,4-16</inkml:trace>
  <inkml:trace contextRef="#ctx0" brushRef="#br0" timeOffset="6517.242">4685 828,'0'0,"-1"1,0-1,0 0,1 0,-1 0,0 0,0 0,1 0,-1 0,0 0,1-1,-1 1,0 0,0 0,1-1,-1 1,0 0,1-1,-1 1,1 0,-1-1,0 1,1-1,-1 1,1-1,-1 0,1 1,0-1,-1 1,1-1,-1 0,1 1,0-1,0 0,-1 1,1-1,0 0,0 0,0 1,0-1,0 0,0 0,0 1,0-1,0 0,0 1,0-1,0 0,1 0,-1 1,0-1,1 0,-1 1,0-1,1 0,-1 1,1-1,-1 1,1-1,-1 1,1-1,-1 1,1-1,-1 1,1-1,8-21,1 0,2 0,0 1,1 0,1 1,0 1,2 0,16-14,-23 22,1 1,0-1,1 2,0 0,0 0,1 1,0 0,1 1,0 1,9-4,-20 9,0 0,-1 1,1-1,-1 1,1 0,0-1,-1 1,1 0,0 0,0 0,-1 0,1 0,0 0,-1 1,1-1,0 0,-1 1,1-1,-1 1,1 0,-1 0,1-1,-1 1,1 0,-1 0,0 0,1 0,-1 1,0-1,0 0,0 1,0-1,0 0,0 1,0-1,-1 1,1-1,0 2,7 74,-4-28,-3-47,-1 0,0 0,1-1,0 1,-1-1,1 1,0 0,0-1,0 1,0-1,0 0,0 1,0-1,0 0,0 0,1 0,-1 1,1-1,-1-1,1 1,-1 0,1 0,-1 0,1-1,0 1,-1-1,1 0,0 1,-1-1,1 0,0 0,0 0,-1 0,1 0,0 0,0-1,-1 1,1 0,0-1,1 0,65-37,-60 32,32-22,-19 12,1 1,0 1,1 0,0 2,1 1,0 1,3 0,-25 9,0 1,-1-1,1 1,-1-1,1 1,0-1,-1 1,1 0,0 0,0 0,-1 0,1 0,0 0,-1 1,1-1,0 1,-1-1,1 1,-1-1,1 1,0 0,-1 0,0 0,1 0,-1 0,0 0,1 0,-1 0,0 0,0 1,0-1,0 0,0 1,0-1,0 1,-1-1,1 1,0 0,-1-1,1 1,-1 0,0-1,0 1,-6 75,-26 13,29-73,3-4</inkml:trace>
  <inkml:trace contextRef="#ctx0" brushRef="#br0" timeOffset="7076.33">5899 461,'-27'13,"0"1,1 0,0 2,2 1,0 2,1 0,-11 12,-5 25,38-54,1-1,-1 0,0 0,1 1,-1-1,1 0,-1 1,1-1,0 1,0-1,-1 0,1 1,0-1,0 1,0-1,1 1,-1-1,0 0,1 1,-1-1,0 0,1 1,0-1,-1 0,1 1,0-1,-1 0,1 0,0 0,0 0,0 0,0 0,0 0,0 0,1 0,-1 0,0 0,0-1,1 1,-1-1,0 1,1-1,-1 1,1-1,8 0,-1-1,1 0,-1 0,1-1,-1 0,0-1,1 0,-1 0,-1-1,1 0,0-1,-1 0,0 0,0-1,-1 0,1 0,-1-1,-1 0,6-7,-8 11,216-177,-218 178,0 0,0 0,0 0,0 0,0 0,0 1,1-1,-1 1,0-1,1 1,-1 0,1 0,0 0,-1 0,1 1,0-1,-1 1,1 0,0-1,0 1,-1 0,1 1,0-1,0 0,-1 1,1 0,0-1,-1 1,1 0,-1 0,1 1,-1-1,1 0,-1 1,0-1,0 1,0 0,0 0,0 0,0 0,0 0,0 0,-1 1,1-1,-1 1,0-1,0 1,0 0,1 12,-1 1,-1-1,-1 0,0 0,-1 1,0-1,-2 0,-1 4,-1 10,-59 304,53-284,-2-1,-2-1,-3 0,-1-2,-6 7,18-36,-2-1,0 0,-1-1,0 0,-2-1,1 0,-1-1,-1 0,0-1,-4 1,18-11,-1-1,0 1,0 0,0-1,0 1,0-1,0 1,0-1,0 1,0-1,0 0,0 1,0-1,0 0,0 0,0 0,0 0,-1 0,1 0,0 0,0 0,0-1,0 1,0 0,0-1,0 1,0-1,0 1,0-1,0 1,0-1,1 1,-1-1,0 0,0 0,0 1,1-1,-1 0,0 0,1 0,-1 0,1 0,-1 0,1 0,-1 0,1 0,0 0,0 0,-1 0,1 0,0 0,0 0,0 0,0-1,2-62,5 37,2 1,1 0,2 1,0 0,1 1,2 1,3-5,34-60,-37 61,-1 3</inkml:trace>
  <inkml:trace contextRef="#ctx0" brushRef="#br0" timeOffset="7496.834">6491 348,'-11'23,"2"1,0-1,2 2,0-1,2 1,0 0,2 0,1 0,1 0,1 8,0-27,1-1,0 1,0-1,0 0,0 1,1-1,0 0,0 0,0 0,1 0,0 0,0-1,0 1,0-1,1 0,0 0,0 0,0 0,0-1,0 1,1-1,-1 0,1 0,0-1,0 0,0 0,0 0,1 0,-1-1,0 0,1 0,-1 0,1-1,-1 1,1-1,-1-1,1 1,-1-1,1 0,-1 0,0-1,3 0,12-7,-1-1,0 0,0-1,-2-1,1-1,-1-1,9-9,-7 7,-11 10,1 0,-1 0,0 0,-1-1,1 0,-1-1,-1 0,1 0,-1 0,-1-1,0 1,0-1,-1-1,0 1,0-1,-1 1,0-1,-1 0,0 0,-1 0,0-1,0 1,-1 0,0 0,-1-1,0 1,-1 0,-2 4,0 1,0 0,-1 0,0 0,0 1,0 0,0 0,0 0,-1 0,0 1,0 0,0 0,0 0,0 1,0 0,-1 0,1 1,-1 0,0 0,1 0,-1 1,1 0,-1 1,0-1,1 1,-1 0,-5 2,-2-2,-17 0</inkml:trace>
  <inkml:trace contextRef="#ctx0" brushRef="#br0" timeOffset="7782.919">6350 602,'39'-19,"26"-11,3-6,-6 4,-8 7,-9 8,-12 11,-11 12,-5 5,-6 5,1 5,3-1,3-4,4-5,3-4,2-4,1-6,-4-3</inkml:trace>
  <inkml:trace contextRef="#ctx0" brushRef="#br0" timeOffset="8177.613">6943 9,'14'-3,"0"1,0 0,0 1,0 0,0 2,0-1,0 2,0 0,0 0,0 1,0 1,9 4,-22-7,1 0,0 0,-1 0,1 1,-1-1,0 0,1 1,-1-1,0 1,0-1,0 1,0 0,0-1,0 1,-1 0,1 0,0 0,-1-1,1 1,-1 0,0 0,0 0,0 0,0 0,0 0,0 0,0 0,-1 0,1 0,0-1,-1 1,0 0,0 0,1 0,-1-1,0 1,0 0,0-1,-1 1,1-1,0 1,-1-1,1 0,0 0,-1 1,0-1,1 0,-1 0,0 0,1-1,-1 1,-27 48,31-46,0-1,0 1,0-1,1 1,-1-1,1 0,0 0,-1 0,1 0,0 0,0-1,0 1,1-1,-1 0,0 0,0 0,1 0,-1-1,0 1,1-1,-1 0,1 0,-1 0,1-1,-1 1,0-1,2 0,2 1,51-1,-31 1</inkml:trace>
  <inkml:trace contextRef="#ctx0" brushRef="#br0" timeOffset="8430.963">7564 66,'-29'33,"-38"41,-17 16,-5 3,9-9,8-10,7-12,10-8,8-7,9-8,5-5,4-4,7-2,7-1,6-5</inkml:trace>
  <inkml:trace contextRef="#ctx0" brushRef="#br0" timeOffset="8784.699">7141 743,'302'-98,"-232"99,-69 0,0 1,-1 0,1-1,-1 1,1 0,-1-1,0 1,0 0,0 0,0 0,0-1,0 1,0 0,0 0,-1-1,1 1,-1 0,1 0,-1-1,0 1,1-1,-1 1,0 0,0-1,0 0,0 1,-1-1,1 0,0 1,0-1,-1 0,1 0,-1 0,1 0,-1 0,0 0,-205 160,206-160,0 0,0 0,0 0,-1 0,1 0,0 0,0 1,1-1,-1 0,0 1,0-1,1 1,-1-1,1 1,-1-1,1 1,-1-1,1 1,0 0,0-1,0 1,0-1,0 1,0-1,0 1,1 0,-1-1,1 1,-1-1,1 1,-1-1,1 1,0-1,0 0,0 1,-1-1,1 0,1 0,-1 0,0 1,0-1,0 0,1 0,-1-1,0 1,1 0,-1 0,0-1,1 1,-1-1,1 1,0-1,-1 1,1-1,-1 0,2 0,10 1,1 0,0-2,0 1,-1-2,1 0,0 0,-1-2,0 1,0-2,0 1,7-5,-17 8,67-30,-51 25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58.7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75,'29'-10,"28"-3,10 1,-2 2,-7 3,-9 3,-8 2,-6 1,-4 1,-3 0,-5-4,-3-2,-4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0:59.0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52,'39'0,"31"-5,14-1,-3-1,-10 2,-8-3,-10 0,-8 1,-13 1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00.0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354 57,'-20'1,"1"1,-1 1,1 1,0 0,0 2,0 0,1 1,0 1,0 1,1 1,0 0,1 1,0 0,0 2,1 0,0 1,9-4,-1 0,1 0,1 1,-1 0,2 0,0 1,0-1,1 1,0 0,1-1,1 1,0 0,0 0,1 1,1-1,0 0,1 0,0-1,2 8,-2-11,-1-1,1-1,1 1,-1 0,1 0,0-1,1 0,-1 1,1-1,1-1,-1 1,1 0,0-1,0 0,1 0,-1-1,1 0,0 0,0 0,0 0,1-1,-1 0,1-1,0 1,0-1,0-1,0 1,0-1,0 0,0-1,1 0,1 0,17-4</inkml:trace>
  <inkml:trace contextRef="#ctx0" brushRef="#br0" timeOffset="282.421">749 141,'-21'20,"1"1,1 0,0 2,2 0,1 1,1 1,1 0,1 1,-5 16,17-40,0 0,0 0,1 0,-1 0,1 0,-1 0,1 0,0 1,0-1,-1 0,2 0,-1 0,0 0,0 0,1 0,-1 0,1 0,-1 0,1 0,0 0,0 0,0 0,0 0,0 0,1-1,-1 1,0 0,1-1,-1 1,1-1,0 0,-1 1,1-1,0 0,0 0,0 0,0 0,0-1,0 1,0 0,0-1,0 1,0-1,0 0,0 0,0 0,0 0,1 0,7 1,1-1,0 0,0 0,0-1,0 0,0-1,-1-1,1 0,-1 0,0-1,0 0,0-1,0 0,-1 0,0-1,0 0,0-1,-1 0,0 0,0-1,-1 0,5-6,-8 10,0-1,-1 0,1 0,-1 0,0 0,0 0,0-1,-1 1,0-1,0 0,-1 0,1 0,-1 1,0-1,-1 0,0 0,0 0,0 0,0-1,-1 2,0-1,0 0,-1 0,0 0,0 0,0 1,-1-1,1 1,-1 0,-1 0,1 0,-1 0,-2-2,-66-36,48 33</inkml:trace>
  <inkml:trace contextRef="#ctx0" brushRef="#br0" timeOffset="747.791">918 537,'30'-42,"2"3,2 0,1 2,24-18,-58 54,-1 0,1-1,0 1,-1-1,1 1,0 0,0-1,0 1,0 0,0 0,0 0,1-1,-1 1,0 0,1 0,-1 1,0-1,1 0,-1 0,1 1,-1-1,1 1,-1-1,1 1,0 0,-1 0,1-1,0 1,-1 0,1 1,-1-1,1 0,0 0,-1 1,1-1,-1 1,1-1,-1 1,1-1,-1 1,1 0,-1 0,0 0,1 0,-1 0,0 0,1 1,8 38,-10-36,0 1,1-1,-1 0,1 1,0-1,0 0,1 1,-1-1,1 0,0 0,0 0,0 0,1 0,-1-1,1 1,0-1,0 0,0 1,0-1,1-1,-1 1,1 0,0-1,-1 0,1 0,0 0,1 0,-1-1,2 1,1-1,0 0,1 0,-1-1,0 0,0 0,1-1,-1 0,0 0,0-1,0 0,0 0,0-1,0 1,0-1,-1-1,0 0,0 0,0 0,0 0,0-1,-1 0,0 0,0-1,0 1,-1-1,0 0,0 0,0-1,-1 1,0-1,0 1,0-1,-1 0,0 0,-1-1,1-1,0-13</inkml:trace>
  <inkml:trace contextRef="#ctx0" brushRef="#br0" timeOffset="1168.886">1850 0,'-17'8,"2"2,-1-1,1 2,1 0,0 0,0 2,1 0,-10 13,21-25,0 1,1-1,-1 1,1-1,-1 1,1 0,0-1,-1 1,1 0,0 0,0 0,0 0,1 0,-1 0,0 0,1 0,0 0,-1 1,1-1,0 0,0 0,0 0,0 1,0-1,1 0,-1 0,1 0,-1 0,1 0,0 0,0 0,0 0,0 0,0 0,0 0,1 0,-1-1,0 1,1-1,0 1,1 1,57 10,-56-14,0 1,0 0,0 0,0 0,0 0,0 0,-1 1,1-1,0 1,0 0,0 0,-1 1,1-1,0 1,-1 0,1 0,-1 0,0 0,0 1,0-1,0 1,0 0,0 0,-1 0,1 0,-1 0,0 1,0-1,0 0,-1 1,1 0,-1-1,0 1,0 0,0 0,0 0,-4 8,-1 0,-1 0,1 0,-2-1,0 0,0 0,-1-1,0 0,0 0,-1 0,-1-1,0 0,0-1,-1 0,0 0,0-1,0 0,-1-1,0 0,-1-1,1 0,-1-1,-2 0,-10 5,2-3</inkml:trace>
  <inkml:trace contextRef="#ctx0" brushRef="#br0" timeOffset="1414.651">2273 85,'-14'39,"-5"21,1 6,3-3,5-8,3-9,4-11</inkml:trace>
  <inkml:trace contextRef="#ctx0" brushRef="#br0" timeOffset="1595.707">1963 283,'38'-15,"28"-4,6 1,-3 3,-9 4,-10 5,-9 2,-11 8,-6 2,-7 1</inkml:trace>
  <inkml:trace contextRef="#ctx0" brushRef="#br0" timeOffset="1848.582">2499 424,'5'14,"1"5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06.6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86 198,'226'-11,"-160"1,0 3,0 3,1 2,31 6,19-2,-93-2</inkml:trace>
  <inkml:trace contextRef="#ctx0" brushRef="#br0" timeOffset="274.82">1 509,'43'-10,"39"-7,14-2,-4 3,-12 5,-11 3,-13 3,-10 3,-8 2,-7 0,-3 1,-1 0,-1-1,-5 1</inkml:trace>
  <inkml:trace contextRef="#ctx0" brushRef="#br0" timeOffset="736.758">340 1,'353'124,"-88"-23,-261-99,-1-1,1 1,-1-1,0 1,0 0,0 0,0 1,0-1,0 0,-1 1,1 0,-1 0,0-1,0 1,0 1,0-1,0 0,-1 0,1 1,-1-1,0 1,0-1,0 1,0 0,-1-1,0 1,1 0,-1-1,-1 1,1 0,0-1,-1 1,0-1,0 1,0 0,0-1,-6 10,0 0,-1-1,0-1,-1 1,0-1,-1-1,0 1,0-2,-1 0,-1 0,1-1,-1 0,-1-1,0 0,-7 2,-10 9,-245 127,251-131,6 0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16.2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396 452,'-7'-2,"0"0,0 0,-1 1,1 1,-1-1,1 1,-1 0,1 1,-1 0,1 0,-1 0,1 1,0 0,0 1,0 0,-1 0,-6 4,0 0,1 1,0 1,1 0,-1 1,2 0,0 1,0 0,1 1,0 0,1 0,0 1,1 0,0 1,2 0,-1 0,2 0,0 1,0 0,2 0,-1 0,0 15,4-21,-1-1,1 0,0 0,1 0,0 1,0-1,1 0,0 0,0 0,1-1,0 1,0-1,1 1,0-1,0 0,1 0,0-1,0 1,1-1,-1 0,1-1,1 1,-1-1,1 0,0-1,0 0,0 0,4 2,6 1,0 0,0-1,1 0,0-2,0 0,0-1,0 0,0-2,1 0,-1-1,0-1,8-2,14-5,-1-1,-1-3,0-1,-1-1,0-3,-1-1,-1-1,-1-2,-1-1,-1-2,24-23,-46 39,-1-1,1-1,-2 0,1 0,-1-1,-1 0,0 0,5-11,-10 18,0 0,0-1,-1 1,0 0,1-1,-2 1,1-1,0 1,-1-1,0 0,0 1,0-1,-1 1,1-1,-1 0,0 1,-1 0,1-1,-1 1,0 0,0-1,0 1,0 0,-1 1,0-1,1 0,-2 1,-15-13,-1 2,-1 0,0 2,0 0,-2 1,1 2,-1 0,-1 1,1 2,-1 0,0 1,-1 2,-20-1,-150-2,147 10</inkml:trace>
  <inkml:trace contextRef="#ctx0" brushRef="#br0" timeOffset="402.758">1 649,'17'6,"1"0,0-2,0 0,0-1,0-1,1 0,-1-2,13-1,-28 1,38-1,-1-3,1-1,-1-2,-1-2,1-1,-1-2,-13 1,-24 10,0-1,0 1,0 0,1 0,-1-1,0 1,0 1,1-1,-1 0,0 0,1 1,-1-1,0 1,1 0,-1 0,1 0,-1 0,1 0,-1 1,0-1,1 1,-1-1,1 1,-1 0,0 0,0 0,0 0,1 0,-1 1,0-1,0 1,-1-1,1 1,0 0,0-1,0 3,16 25,53 57,-66-81,-1-1,1 0,1 0,-1-1,1 0,-1 0,1 0,0 0,0-1,0 0,0 0,0-1,1 0,-1 0,0 0,1-1,-1 0,1 0,-1-1,0 1,1-1,-1-1,5-1,1-8</inkml:trace>
  <inkml:trace contextRef="#ctx0" brushRef="#br0" timeOffset="799.776">537 1,'-4'9,"-8"8,5 2,7-8,9-6,3-8,4-4,-1-5,-7-1,-11 7,-4 4</inkml:trace>
  <inkml:trace contextRef="#ctx0" brushRef="#br0" timeOffset="1267.776">961 113,'38'-9,"1"1,1 3,-1 1,1 2,16 2,-53-1,-1 1,1 0,-1-1,1 1,0 0,-1 0,1 0,0 1,-1-1,1 1,-1-1,1 1,-1 0,1 0,-1 0,0 0,1 1,-1-1,0 1,0-1,0 1,0 0,0 0,0-1,-1 1,1 1,0-1,-1 0,0 0,1 1,-1-1,0 0,0 1,-1-1,1 1,0-1,-1 1,0 0,1-1,-1 1,0-1,0 1,0 0,-1 1,-135 135,135-138,0 1,0-1,0 1,0 0,1 0,-1 0,1-1,-1 1,1 0,-1 0,1 0,0 0,0 0,0 0,0 0,0 0,0 0,1 0,-1 0,1-1,-1 1,1 0,0 0,-1 0,1-1,0 1,0 0,0-1,1 1,-1-1,0 1,1-1,-1 0,1 1,-1-1,1 0,-1 0,1 0,0 0,0 0,-1 0,1-1,0 1,0-1,0 1,0-1,0 0,0 0,0 0,-1 0,1 0,0 0,0 0,0 0,0-1,0 1,0-1,0 0,-1 1,1-1,1 0,200-41,-179 38</inkml:trace>
  <inkml:trace contextRef="#ctx0" brushRef="#br0" timeOffset="9068.375">1722 621,'227'-17,"29"-22,-247 38,-6 2,0-1,0 0,-1 0,1 0,0 0,0-1,-1 1,1-1,0 0,-1 0,1 1,0-2,-1 1,1 0,-1 0,0-1,1 0,-1 1,2-3,2-8</inkml:trace>
  <inkml:trace contextRef="#ctx0" brushRef="#br0" timeOffset="9473.377">2089 311,'-25'68,"18"-32,-1-6,1 1,1 1,2 0,1-1,2 1,1 0,1 0,3 7,1-16,1-4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3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0 414,'205'-65,"-178"55,0-1,-1-1,0-2,-1 0,-1-2,-1 0,0-2,-1 0,-1-2,0 0,2-6,-19 22,0 0,-1-1,1 0,-1 0,0 0,0 0,0 0,-1-1,0 1,0-1,0 0,-1 0,0 0,0 1,0-1,-1 0,0-4,-2 8,0 1,0-1,0 1,0-1,0 1,0 0,0 0,-1 0,1 0,0 1,-1-1,1 0,-1 1,1 0,-1 0,1-1,-1 2,1-1,-1 0,1 0,0 1,-1-1,1 1,-1 0,1 0,0 0,0 0,-1 0,1 0,0 0,0 1,0-1,0 1,0 0,1-1,-1 1,-1 2,-8 3,1 1,-1 0,2 1,-1 0,1 0,1 1,-1 0,2 0,-1 1,2 0,-1 1,1-1,1 1,0 0,1 1,0-1,1 1,1-1,0 1,0 0,1 1,1-10,1-1,-1 1,1 0,0-1,0 1,0-1,1 1,-1-1,1 1,-1-1,1 0,0 0,1 0,-1 0,0 0,1 0,0-1,-1 1,1-1,0 0,0 0,0 0,1 0,-1 0,0-1,1 1,-1-1,1 0,0 0,1 0,117 7,-111-8,16-2,0-1,0-1,-1-2,1 0,-1-2,-1-1,1-1,-2-1,1-1,-2-1,1-2,-2 0,0-1,15-16,-30 28,-1 0,-1-1,1 0,-1-1,0 1,0-1,0 0,-1 0,0-1,0 1,-1-1,0 0,0 0,0 0,-1 0,0 0,0-1,-1 1,0 0,-1-1,1-4,-3 10,0-1,1 1,-1-1,0 1,0 0,-1 0,1 0,0 0,-1 0,1 1,-1-1,0 1,1-1,-1 1,0 0,0 0,0 0,0 1,0-1,0 1,0-1,0 1,0 0,0 0,0 1,0-1,0 0,0 1,0 0,0 0,0 0,0 0,1 0,-1 0,0 1,1 0,-1-1,1 1,-1 0,1 0,0 0,0 0,0 1,0-1,-1 2,-2 3,0 0,1 0,0 0,0 0,0 1,1 0,0 0,0 0,1 0,0 0,1 0,0 1,0-1,0 0,1 1,1-1,-1 1,1-1,1 0,0 0,0 1,0-1,1-1,0 1,1 0,0 0,3-3,1 1,0-2,0 1,1-1,-1 0,1-1,0 0,0 0,0-1,0 0,1 0,-1-1,0-1,1 0,-1 0,0 0,1-1,-1-1,0 0,0 0,0 0,1-2,16-2,0-2,-1 0,0-2,-1-1,0-1,-1-1,0-1,-1-1,-1 0,0-2,-1-1,1-2,-17 17,-1-1,1 0,-1 0,0 0,0-1,0 1,0-1,-1 1,0-1,0 0,0 0,0 0,-1 0,0 0,0 0,0-1,-1 1,0 0,0 0,0-1,0 1,-1 0,0 0,0 0,-1 0,1 0,-1 0,0 0,0 0,-3-3,2 7,-1-1,1 1,-1 0,0 0,0 1,1-1,-1 1,0-1,0 1,0 1,0-1,0 0,1 1,-1 0,0 0,0 0,1 0,-1 1,1-1,-1 1,1 0,0 0,0 0,-1 0,1 1,1-1,-1 1,0 0,1 0,-1 0,1 0,0 0,0 1,0-1,1 1,-1-1,1 1,-1-1,1 1,1 0,-1 0,-2 4,2-1,-1 0,1 1,0-1,0 1,1 0,0-1,0 1,1-1,0 1,0-1,1 1,0-1,1 0,-1 0,1 0,0 0,1 0,0-1,0 1,0-1,1 0,0 0,0-1,0 0,1 1,0-2,0 1,0-1,1 0,-1 0,1-1,0 1,0-2,0 1,0-1,1 0,-1 0,0-1,1 0,-1 0,2-1,20-3,-4-3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3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46,'272'-42,"-270"41,0 0,0 1,0-1,0 1,0 0,0 0,0 0,0-1,0 2,0-1,0 0,0 0,-1 1,1-1,0 1,0-1,0 1,0 0,0 0,-1 0,1 0,0 0,-1 0,1 0,-1 1,1-1,-1 1,0-1,1 1,-1-1,0 1,0 0,0-1,0 1,0 0,-1 0,1 0,-1 0,1 0,-1 0,1 0,-1 0,0 0,0 0,0 0,0 0,-1 0,1 0,0 0,-125 125,122-124,-49 63,51-65,0 1,0 0,0-1,1 1,-1 0,0-1,1 1,-1 0,1 0,0 0,0-1,-1 1,1 0,0 0,1 0,-1 0,0 0,0-1,1 1,-1 0,1 0,0 0,-1-1,1 1,0 0,0-1,0 1,0-1,0 1,1-1,-1 0,0 1,1-1,-1 0,0 0,1 0,0 0,-1 0,1 0,0 0,0 0,12 3,-1-1,1 0,0 0,0-1,0-1,0-1,0 0,1 0,11-3,13 1,-14 1</inkml:trace>
  <inkml:trace contextRef="#ctx0" brushRef="#br0" timeOffset="1">1130 271,'-3'-6,"-1"1,0 0,0 0,0 0,-1 1,0 0,0 0,0 0,0 0,0 1,-1 0,0 0,1 0,-1 1,0 0,0 0,-1 0,1 1,0 0,-1 0,1 1,0-1,-1 1,1 1,0-1,-1 1,1 0,0 1,0 0,0 0,0 0,0 0,0 1,0 0,1 0,-1 1,1 0,0-1,0 2,1-1,-3 3,-8 6,0 2,1 0,1 0,0 1,1 1,1 0,0 0,2 2,0-1,1 1,0 0,2 0,0 1,2 0,0 0,1 0,0 14,2-26,1 1,0 0,0 0,1-1,0 1,0 0,1-1,1 1,-1-1,1 1,1-1,-1 0,1-1,1 1,0 0,0-1,0 0,1-1,6 7,-6-7,0 0,1-1,-1 0,1 0,1 0,-1-1,1 0,0 0,0-1,0 0,0 0,0-1,1 0,-1-1,1 0,-1 0,1-1,-1 0,1 0,-1-1,1 0,3-1,19-7,-1-1,1-1,-2-1,0-2,0-1,-1-1,-1-2,-1 0,7-8,-19 18,-2-1,1 0,-1-1,0 0,-1-1,-1 0,1-1,-2 0,0-1,0 0,-1 0,0-1,-2 0,1 0,-2 0,0-1,-1 0,3-13,-8 22,-1 0,1 1,-1 0,0-1,0 1,0 0,-1 0,0 0,0 0,0 0,-1 1,1 0,-1-1,0 1,0 1,-1-1,1 1,-1-1,0 1,0 0,0 1,0-1,0 1,0 0,-1 1,1-1,-1 1,0 0,-19-5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3.65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1 200,'138'-64,"-67"30,1 2,1 4,29-5,-100 32,0 0,0 0,1 0,-1 0,1 0,-1 0,1 1,-1-1,1 1,-1 0,1 0,-1-1,1 2,-1-1,1 0,0 1,-1-1,1 1,-1-1,0 1,1 0,-1 0,0 1,1-1,-1 0,0 1,0-1,0 1,0 0,0-1,-1 1,1 0,0 0,-1 0,1 0,-1 1,6 22,-6-20,0 1,1-1,0 1,0-1,0 0,0 0,1 0,-1 0,1 0,1 0,-1-1,1 0,-1 1,1-1,1-1,3 4,2-2,0-1,0 0,1-1,-1 0,1 0,0-1,0 0,0-1,0-1,0 0,0 0,0-1,0 0,0-1,0 0,-1-1,1 0,-1-1,1 0,-1 0,6-5,3 1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1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50,'81'-20,"77"-7,-158 26,1 1,0 0,0-1,-1 1,1 0,0 0,0 0,0-1,-1 1,1 0,0 0,0 0,0 0,-1 0,1 1,0-1,0 0,-1 0,1 0,0 1,0-1,-1 0,1 1,0-1,0 1,-1-1,1 1,-1-1,1 1,0-1,-1 1,1-1,-1 1,1 0,-1-1,0 1,1 0,-1 0,0-1,1 1,-1 0,0 0,0-1,0 1,0 0,0 0,0 0,0-1,0 1,0 0,0 0,0 0,0-1,0 1,-1 0,1 0,0-1,-1 1,1 0,0 0,-1-1,1 1,-1 0,1-1,-39 39,29-31,2-3,1 0,0 1,0-1,0 2,1-1,0 1,0-1,1 2,0-1,0 0,0 1,1 0,0 2,4-8,0 0,0 1,0-1,1 1,-1-1,1 1,-1-1,1 0,0 1,0-1,0 0,0 0,0 1,1-1,-1 0,1 0,-1 0,1-1,0 1,0 0,-1-1,1 1,0-1,1 1,-1-1,0 0,0 0,0 0,1 0,-1-1,74 20,76-47,-72 6,-56 15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0,'44'0,"27"0,13 0,-4 0,-6 0,-10 0,-12 0,-10 0,-7 0,-4 0,-9 0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6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46,'34'5,"30"-3,14-3,-2-5,-4-2,-9 1,-6-4,-8 1,-13 1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34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305 227,'-42'31,"1"2,1 1,2 3,1 1,3 1,-13 21,44-57,0 1,1-1,-1 1,1 0,0 0,0 0,0 0,1 0,-1 0,1 1,0-1,0 0,1 1,-1-1,1 1,0-1,0 1,1-1,-1 0,1 1,0-1,0 0,0 1,1-1,-1 0,1 0,0 0,0 0,1 0,-1-1,1 1,0-1,0 1,0-1,0 0,1 0,0 0,9 4,1-1,-1-1,1 0,0-1,0 0,0-1,0-1,1 0,-1-1,1 0,-1-2,1 1,-1-2,9-1,22 0,-17 0,-1-2,0 0,0-2,0-1,0-1,-2-1,13-7,-14 6</inkml:trace>
  <inkml:trace contextRef="#ctx0" brushRef="#br0" timeOffset="299.382">871 254,'-39'38,"6"-7,2 0,1 3,1 0,2 2,-10 19,35-53,0 0,1 1,-1-1,0 1,1-1,-1 1,1-1,0 1,0 0,0-1,0 1,1 0,-1 0,1 0,0 0,-1 0,1-1,0 1,1 0,-1 0,1 0,-1 0,1 0,0-1,0 1,0 0,0 0,0-1,1 1,-1-1,1 1,0-1,0 0,-1 0,2 0,-1 0,0 0,0 0,0 0,1-1,0 1,10 1,0 0,1-1,-1 0,0-1,1-1,-1 0,1-1,-1 0,0-1,0-1,1 0,-2-1,1 0,0-1,-1 0,0-1,8-5,-12 6,1-1,-1-1,0 0,0 0,0 0,-1-1,0 0,-1 0,0-1,0 0,-1 0,0 0,-1-1,0 1,0-1,-1 0,0 0,-1-1,0 1,-1-1,0 1,0 0,-1-1,-1 0,1 1,-2 0,0-1,0 1,-1-1,-4-13</inkml:trace>
  <inkml:trace contextRef="#ctx0" brushRef="#br0" timeOffset="729.776">1124 508,'60'-37,"-2"-2,-2-2,-2-4,9-11,-63 57,0-1,0 1,0-1,0 1,0-1,0 1,0-1,0 1,0-1,0 0,1 1,-1-1,0 1,0-1,1 0,-1 1,0-1,0 1,1-1,-1 0,0 1,1-1,-1 0,1 0,-1 1,0-1,1 0,-1 0,1 0,-1 0,1 1,-1-1,0 0,1 0,-1 0,1 0,-1 0,1 0,-1 0,1 0,-1 0,1 0,-1-1,-4 25,5-19,0 0,0 0,0 0,1 0,0 0,0 0,0-1,0 1,1-1,-1 1,1-1,0 0,1 0,-1-1,1 1,0-1,-1 1,1-1,1 0,-1-1,0 1,1-1,-1 1,1-2,0 1,0 0,0-1,0 0,0 0,0 0,0-1,0 0,0 0,0 0,0 0,0-1,0 0,0 0,0 0,0-1,0 0,0 1,-1-2,1 1,0-1,10-4,0 0,-1-1,0-1,-1 0,0-1,0 0,-1-1,0 0,-1-1,7-10,-5 3</inkml:trace>
  <inkml:trace contextRef="#ctx0" brushRef="#br0" timeOffset="9801.769">2366 141,'-1'-2,"-1"0,1 0,-1 1,1-1,-1 0,0 1,0-1,0 1,0 0,0-1,0 1,0 0,0 0,0 0,-1 1,1-1,0 0,-1 1,1 0,0-1,-1 1,1 0,0 0,-3 1,2-2,-13-2,-1 1,1 0,-1 1,1 1,-1 1,1 0,-1 1,1 1,0 0,0 1,0 1,1 1,-1 0,-1 2,14-6,1-1,0 1,0 0,0 0,0 0,0 0,0 0,0 1,1-1,-1 1,1-1,0 1,-1-1,1 1,0 0,1 0,-1-1,0 1,1 0,0 0,0 0,0 0,0-1,0 1,0 0,1 0,-1 0,1 0,0-1,0 1,0 0,0-1,0 1,0-1,1 1,0-1,-1 0,1 1,0-1,0 0,0 0,0 0,0 0,1-1,-1 1,1-1,0 1,61 33,-55-32,-1 1,1 0,0 1,-1 0,0 0,0 1,-1-1,1 2,-1-1,-1 1,1 0,-1 1,2 3,-5-7,-1 0,1 0,-1 0,0 0,0 0,-1 1,1-1,-1 0,0 1,0 0,-1-1,1 1,-1-1,0 1,0 0,0-1,-1 1,0-1,0 1,0 0,0-1,-1 0,0 1,0-1,0 0,0 0,0 0,-1 0,0 0,0-1,0 1,0-1,-3 2,-4 2,1-1,-2-1,1 0,0 0,-1-1,0 0,0-1,0 0,0-1,-1 0,1-1,-1 0,1-1,-1 0,1-1,-1 0,-2-1,-10-4,6-1</inkml:trace>
  <inkml:trace contextRef="#ctx0" brushRef="#br0" timeOffset="10252.889">2676 0,'11'226,"-7"-212,-1 0,0 1,-1-1,-1 1,0-1,-1 1,-1-1,0 0,-1 1,-1 1,-26 107,25-71,8-52</inkml:trace>
  <inkml:trace contextRef="#ctx0" brushRef="#br0" timeOffset="10506.921">2450 367,'44'-5,"27"-1,8 0,0 1,-10 1,-10 2,-12 1,-8 0,-6 1,-9 0</inkml:trace>
  <inkml:trace contextRef="#ctx0" brushRef="#br0" timeOffset="10761.734">3128 508,'0'10,"0"3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50.4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89 0,'-10'19,"-2"12,-5-1,1 1,-2-1,2-6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52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0 564,'1'215,"-1"-210,0 0,0 0,0 0,1 0,0 0,0 0,0 0,0 0,1 0,0 0,0-1,0 1,1-1,-1 0,1 1,0-1,0 0,1-1,-1 1,1 0,0-1,0 0,0 0,0 0,0-1,1 1,-1-1,1 0,0 0,-1-1,1 1,0-1,0 0,0 0,0-1,0 0,0 0,0 0,0 0,0-1,0 1,0-1,0-1,5-1,5-5,0-1,0-1,-1 0,-1-1,1 0,-2-1,1 0,-2-2,9-11,37-37,-56 61,-1 0,1 0,-1 0,1 1,-1-1,1 0,0 1,-1-1,1 0,0 1,0-1,-1 1,1-1,0 1,0-1,0 1,0 0,0 0,0-1,-1 1,1 0,0 0,0 0,0 0,0 0,0 0,0 0,0 0,0 0,0 0,0 0,0 1,-1-1,1 0,0 1,0-1,0 1,0-1,-1 1,1-1,0 1,0 0,-1-1,1 1,-1 0,1-1,0 1,-1 0,1 0,14 50,-14-43,0-4,3 21,1 1,1-2,1 1,1-1,2 0,0-1,12 20,-17-35,1 0,-1 0,2 0,-1-1,1 0,0 0,0-1,1 0,0 0,0 0,0-1,1-1,-1 1,1-2,0 1,1-1,-1 0,0-1,1 0,0-1,2 1,-1-2,1 0,0-1,-1 0,1-1,-1 0,0-1,0 0,0-1,0 0,0-1,-1 0,0-1,0 0,0 0,-1-1,0 0,0-1,-1 0,0-1,0 1,-1-1,0-1,-1 1,1-1,-2 0,0-1,0 1,-1-1,0 0,1-6,24-118,-28 110</inkml:trace>
  <inkml:trace contextRef="#ctx0" brushRef="#br0" timeOffset="1068.217">1242 0,'-26'126,"-55"337,75-410,3 1,1-1,7 53,-6-104,1 1,0-1,0 1,1 0,-1-1,0 1,1 0,0-1,-1 1,1-1,0 1,0-1,1 1,-1-1,0 0,1 0,-1 0,1 0,0 0,0 0,0 0,0 0,0-1,0 1,0-1,1 1,-1-1,0 0,1 0,-1 0,1 0,-1 0,1-1,0 1,-1-1,1 0,0 0,-1 0,1 0,0 0,-1 0,1-1,-1 1,1-1,-1 0,1 0,-1 0,1 0,-1 0,1 0,60-56,-57 50,0 0,1 0,-1 0,2 1,-1 0,1 0,-1 1,1 0,1 1,-1 0,1 0,1 0,-6 4,-1 1,1 0,0 0,-1 0,1 1,0-1,-1 1,0 0,1-1,-1 2,0-1,0 0,0 1,0-1,0 1,-1 0,1 0,-1 0,0 0,0 0,0 1,0-1,-1 1,1-1,-1 1,0-1,0 1,0 0,0 0,-1 0,1-1,-1 1,0 0,-1 2,13 35,-8-34,1 0,-1 0,1-1,1 1,-1-1,1 0,0-1,0 1,1-1,-1 0,1-1,0 0,0 0,1 0,-1-1,1 0,0 0,0-1,0 0,0-1,0 1,0-2,1 1,-1-1,0 0,0-1,1 0,-1 0,0-1,0 0,0 0,0-1,-1 0,3-1,8-5,-1-1,0 0,-1-1,0-1,-1 0,0-1,-1-1,0 0,-1-1,-1-1,0 0,-2 0,1-1,-2 0,0-1,-2 0,5-15,-10 31,0-1,-1 1,0-1,0 1,0-1,0 0,0 0,0 0,0 1,-1-1,0 0,1 0,-1 0,0 0,-1 0,1 0,0 0,-1 0,0 1,1-1,-1 0,0 0,-1 1,1-1,0 0,-1 1,1-1,-1 1,0 0,0 0,0-1,0 1,0 0,-1 1,1-1,0 0,-1 1,1-1,-1 1,0 0,1 0,-1 0,0 0,-1 0,-7 5,1-1,0 2,1 0,-1 0,1 1,0 0,0 0,1 1,0 0,0 1,0 0,1 0,0 0,1 1,-4 6,0-1,0 0,0 0,1 1,1 1,1-1,0 1,1 1,0-1,2 1,0 0,1 0,0 0,2 0,-1 13,3-25,-1 0,1 0,0-1,0 1,0 0,0-1,1 1,0-1,0 0,0 1,1-1,-1 0,1 0,0 0,0-1,0 1,1-1,-1 1,1-1,0 0,0-1,0 1,0-1,0 0,0 0,1 0,-1 0,1-1,3 1,10 2,0-1,0 0,1-2,-1 0,1-1,-1-1,4-1,11-4,-1-1,0-1,0-2,-1-2,0 0,-1-2,-1-2,0 0,-1-2,-1-1,17-15,-25 21,0-1,-1-1,0-1,-1 0,-1-1,-1 0,0-2,-2 1,0-2,-1 0,-1 0,0-1,-2-1,-1 0,6-21,-14 41,1 1,-1-1,1 1,-1-1,0 1,0-1,1 1,-1-1,0 1,-1-1,1 1,0-1,0 1,-1-1,1 1,0-1,-1 1,0 0,1-1,-1 1,0 0,0-1,1 1,-1 0,0 0,0 0,0-1,-1 1,1 0,0 1,0-1,-1 0,1 0,0 0,-1 1,1-1,0 1,-1-1,1 1,-1 0,1-1,-1 1,1 0,-1 0,0 0,-65 22,57-16,0-1,1 2,-1-1,1 2,1-1,-1 1,1 0,1 1,0 0,0 0,0 0,1 1,1 0,0 0,0 1,1-1,-3 12,6-20,1 0,-1 0,1-1,0 1,0 0,0 0,0 0,0 0,0 0,0-1,1 1,-1 0,1 0,-1 0,1-1,0 1,0 0,0-1,0 1,0-1,0 1,0-1,0 1,0-1,1 0,-1 1,1-1,-1 0,1 0,-1 0,1 0,-1 0,1-1,0 1,0 0,-1-1,1 1,0-1,0 0,0 1,0-1,0 0,-1 0,1 0,0-1,0 1,1-1,88-24,65-42,-154 66,0 0,1 1,-1-1,1 1,-1 0,1 0,-1 0,1 0,-1 0,1 0,-1 1,0-1,1 1,-1-1,1 1,-1 0,0 0,0 0,1 0,-1 1,0-1,0 1,0-1,0 1,-1 0,1-1,0 1,-1 0,1 0,-1 0,0 0,1 1,-1-1,0 0,-1 1,1-1,0 0,0 1,-1-1,0 1,1-1,-1 1,0-1,0 1,0-1,-1 1,0 1,-1 23,0-24,1 1,-1 0,1-1,0 1,1 0,-1 0,1 0,-1 0,1 0,1 0,-1 0,0 0,1 0,0 0,0-1,0 1,0 0,1 0,-1-1,1 1,0-1,0 1,0-1,1 0,-1 0,1 0,0 0,-1 0,1-1,1 1,-1-1,0 0,0 0,2 1,16-2,0 0,0-1,0-1,0-2,0 0,-1 0,1-2,-1-1,0 0,0-2,-1 0,0-1,-1-1,0-1,0 0,-1-1,4-5,-20 16,44-29,-1-1,-1-3,28-30,-26 4,-44 59,0 0,0-1,0 1,0 0,0-1,-1 1,1 0,-1-1,1 1,-1-1,1 1,-1-1,0 1,0-1,0 1,0-1,0 0,0 1,0-1,0 1,-1-1,1 1,-1 0,1-1,-1 1,1-1,-1 1,0 0,0-1,0 1,1 0,-1 0,-1-1,1 1,0 0,0 0,0 0,0 1,-1-1,1 0,0 0,-1 1,1-1,-1 0,0 1,-6-1,0 1,-1 1,1 0,0 0,0 0,0 1,0 0,0 0,1 1,-1 0,0 1,1 0,0 0,0 0,0 1,1 0,-2 1,4-3,-16 10,1 0,0 2,1 0,1 1,0 1,1 0,1 2,0-1,2 2,0 0,1 0,1 1,1 1,1 0,-4 17,12-34,0 0,0 0,1 0,-1 0,1 0,0 0,1 0,0 0,-1 1,1-1,1-1,-1 1,1 0,0 0,0-1,0 1,1-1,-1 1,1-1,0 0,1 0,-1 0,1-1,-1 1,1-1,0 0,0 0,1 0,0 0,6 4,1-1,1 0,-1-1,1 0,0-1,0-1,1 0,-1 0,1-1,5-1,38 2,-1-2,0-3,0-2,0-3,31-8,-44 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1:55.1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1441,'112'-42,"-2"-4,-3-5,35-26,-88 46,0-2,-3-3,-1-2,2-5,-41 33,0 1,-1-1,0-1,0 0,-2-1,1 1,-1-1,-1-1,0 0,-1 0,0 0,-1-1,2-8,-7 20,1-1,-1 1,0 0,0 0,0 0,0 0,0 0,0 0,0-1,0 1,-1 0,0 0,1 0,-1 0,0 0,0 0,0 0,0 1,0-1,0 0,0 0,-1 1,1-1,-1 1,1-1,-1 1,0 0,1-1,-1 1,0 0,0 0,0 0,0 1,0-1,0 0,0 1,0-1,0 1,0 0,0-1,-1 1,-87 20,70-11,0 1,1 1,0 1,1 0,0 1,1 1,1 1,0 0,0 1,2 1,0 0,1 1,1 0,1 1,0 0,-5 17,14-30,0 0,1 0,0 1,0-1,0 1,1-1,0 1,1-1,-1 1,1-1,0 0,1 1,-1-1,1 0,1 0,-1 0,1 0,0 0,0-1,1 1,-1-1,1 0,1 0,-1 0,1-1,-1 1,1-1,1 0,-1-1,0 1,1-1,0 0,0 0,0-1,0 0,0 0,0 0,1-1,2 1,27 2,0-2,0-1,1-2,-1-1,0-2,0-2,-1-1,0-1,0-2,-1-2,0-1,-1-2,0-1,-2-1,0-2,9-8,-30 22,0 0,0-1,-1 0,0-1,0 0,0-1,-1 1,0-2,-1 1,1-1,-2 0,1 0,-1-1,-1 0,0 0,0-1,-1 1,0-1,-1 0,0-1,-3 10,0 0,0 1,0-1,0 0,0 0,0 1,0-1,-1 0,1 0,-1 1,1-1,-1 0,0 1,1-1,-1 1,0-1,0 1,0-1,0 1,-1 0,1-1,0 1,0 0,-1 0,1 0,-1 0,1 0,-1 0,1 1,-1-1,0 0,1 1,-1-1,0 1,0-1,1 1,-1 0,0 0,0 0,1 0,-1 0,0 0,0 1,1-1,-1 0,0 1,1 0,-1-1,0 1,1 0,-1 0,1 0,-1 0,1 0,0 0,-1 0,1 0,0 0,0 1,0-1,0 1,0-1,0 1,-1 0,-3 5,1 0,0 0,0 0,0 0,1 0,0 1,0 0,1-1,0 1,0 0,1 0,0 0,0 1,1 2,0-7,-1 1,1-1,1 0,-1 0,1 0,-1 1,1-1,0 0,1 0,-1 0,1 0,0 0,0-1,0 1,0 0,0-1,1 0,0 1,0-1,0 0,0 0,0-1,0 1,1-1,-1 1,1-1,0 0,1 0,12 2,1-1,0 0,0-1,0-2,0 1,0-2,7-1,10 0,1-1,-1-1,0-2,0-2,-1-1,0-1,-1-2,0-1,-1-2,0-1,-1-2,-1-1,22-19,-36 27,82-69,-94 77,-1-1,1 0,-1 0,0-1,0 1,-1-1,1 1,-1-1,0 0,0 0,-1 0,1 0,-1 0,0 0,-1 0,1 0,-1-1,0 1,0 0,-1 0,0-5,0 7,1 1,-1-1,-1 0,1 0,0 1,-1-1,1 1,-1-1,0 1,1 0,-1 0,-1-1,1 1,0 1,0-1,-1 0,1 0,-1 1,1 0,-1-1,0 1,1 0,-1 0,0 0,0 1,0-1,0 1,0 0,0-1,1 1,-3 1,-90 23,82-16,1 1,-1 0,2 0,-1 1,1 1,0 0,1 0,1 1,0 0,0 1,1 0,1 0,0 1,1 0,1 0,0 1,1-1,0 1,1 0,1 0,0 0,1 0,1 1,0-1,1 0,2 9,2-13,1-1,0 0,0-1,1 0,0 0,1 0,0-1,0 0,1 0,0-1,0 0,1-1,0 0,0 0,0-1,1-1,-1 1,1-2,0 0,0 0,1-1,-1 0,1-1,-1 0,4-1,110 1,-100-2</inkml:trace>
  <inkml:trace contextRef="#ctx0" brushRef="#br0" timeOffset="346.294">2653 906,'43'0,"34"0,13 0,-4 0,-7 0,-12 0,-13 0,-10-5,-9-2,-5 1,-2 1,-2 1,-10 7,-7 2</inkml:trace>
  <inkml:trace contextRef="#ctx0" brushRef="#br0" timeOffset="596.955">2766 1159,'39'0,"31"0,13 0,-2 0,-5 0,-11 0,-12 0,-10 0,-12 0</inkml:trace>
  <inkml:trace contextRef="#ctx0" brushRef="#br0" timeOffset="62241.759">4488 453,'-11'168,"-30"32,41-175,16-31,66-148,-25 36,77-83,-133 199,-1 0,1 0,0 1,0-1,1 0,-1 0,0 1,1-1,-1 0,1 1,-1-1,1 1,-1 0,1 0,0 0,0-1,0 2,0-1,0 0,0 0,0 1,0-1,0 1,0-1,0 1,0 0,0 0,0 0,1 0,-1 0,0 0,0 1,0-1,0 1,0-1,0 1,0 0,0 0,0 0,0 0,-1 0,1 0,0 1,-1-1,1 1,-1-1,1 1,-1-1,0 1,1 0,-1 0,0-1,0 2,2 7,-1-1,-1 0,0 1,0-1,-1 1,0-1,0 1,-1-1,-1 1,1-1,-1 0,-3 6,-3 32,6-33,0-8,0 0,1 0,0-1,1 1,-1 0,1 0,0 0,0 0,1 0,0 0,0 0,0-1,1 1,0 0,0-1,0 1,1-1,1 3,0-8,0 1,-1-1,1 1,0-1,0 0,0 0,0-1,-1 1,1-1,0 0,0 0,-1 0,1 0,-1-1,1 0,-1 1,1-1,-1-1,0 1,0 0,0-1,0 1,-1-1,1 0,-1 0,1 0,171-174,-63 49,-111 128,0 1,0 0,0 0,0-1,0 1,0 0,0 0,0-1,0 1,0 0,1-1,-1 1,0 0,1 0,-1-1,0 1,1-1,-1 1,1 0,-1-1,1 1,-1-1,1 1,-1-1,1 1,-1-1,1 0,0 1,-1-1,1 0,0 1,-1-1,1 0,0 0,-1 1,1-1,0 0,0 0,-1 0,1 0,0 0,0 0,-1 0,1 0,0-1,0 1,-1 0,1 0,0-1,-1 1,1 0,0-1,-1 1,1 0,-1-1,1 1,-1-1,1 1,-1-1,1 0,-1 1,1-1,-1 1,1-1,-1 0,0 1,0-1,1 0,-1 0,-4 60,-40 146,42-198,-1 1,1 0,0 0,0 0,1 1,0-1,0 0,1 0,0 1,1-1,-1 0,2 1,-1-1,1 0,0 0,1 0,0-1,1 2,8 3</inkml:trace>
  <inkml:trace contextRef="#ctx0" brushRef="#br0" timeOffset="63872.35">5757 510,'-5'-5,"-1"0,0 0,-1 1,1-1,-1 2,1-1,-1 1,-1 0,1 0,0 1,0 0,-1 0,1 1,-1 0,0 0,1 1,-1 0,0 0,1 1,-1 0,0 0,1 0,0 1,-1 1,1-1,0 1,0 0,0 1,0 0,1 0,0 0,0 1,0 0,0 0,0 1,-45 62,50-66,0 0,0 0,0 1,0-1,1 0,-1 0,1 0,0 1,-1-1,1 0,0 0,0 1,1-1,-1 0,0 0,1 1,-1-1,1 0,0 0,0 0,0 0,0 0,0 0,0 0,0 0,1 0,-1 0,1-1,-1 1,1-1,0 1,0-1,-1 1,1-1,1 0,5 1,-1 0,0-1,1 0,-1 0,1-1,0 0,-1 0,1-1,-1 0,1 0,-1-1,0 0,1 0,-1-1,0 1,-1-2,1 1,0-1,-1 0,0 0,0-1,2-2,193-182,-201 187,0 1,1 0,-1 0,1 0,-1-1,1 1,0 0,0 0,-1 0,1 0,0 0,0 0,0 1,0-1,0 0,0 0,0 1,0-1,0 0,0 1,0-1,1 1,-1 0,0-1,0 1,1 0,-1 0,0-1,0 1,1 0,-1 0,0 1,0-1,1 0,-1 0,0 1,0-1,0 0,1 1,-1-1,0 1,0 0,0-1,0 1,0 0,0 0,0-1,0 1,0 0,0 0,-1 0,1 0,0 0,-1 0,1 1,0-1,-1 0,14 109,-6-41,-3 1,-2 0,-5 10,2-23,1-50,-1 1,0-1,0 1,-1-1,0 0,0 1,-1-1,0 0,0 0,0 1,-1-2,0 1,-1 0,0-1,0 1,0-1,0 0,-1 0,0-1,0 0,-1 0,0 0,0 0,0-1,0 0,-1 0,1-1,-1 1,0-1,0-1,0 0,0 0,-3 1,6-3,0 0,0 0,0 0,0 0,0-1,0 1,1-1,-1 0,0 0,0 0,1-1,-1 1,0-1,1 0,0 0,-1 0,1-1,0 1,0-1,0 1,0-1,1 0,-1 0,1-1,0 1,0 0,0-1,0 1,1-1,-1 0,1 1,0-1,0 0,0 0,1 0,-1 0,1 0,0 0,0 0,0 1,1-1,-1 0,1 0,0 0,0 0,0 0,1 1,0-1,0-1,9-11,0 2,1-1,0 1,1 1,1 1,0 0,1 0,0 1,0 1,1 1,1 0,-1 1,5 0,235-67,-232 68</inkml:trace>
  <inkml:trace contextRef="#ctx0" brushRef="#br0" timeOffset="64337.758">4205 1131,'281'-55,"266"-15,42 40,273-30,-727 51,-85 6</inkml:trace>
  <inkml:trace contextRef="#ctx0" brushRef="#br0" timeOffset="64921.059">5193 1357,'-5'24,"-1"17,0 7,1 0,-3-4,-1-4,2-4,1-3,3-4,1 0,1-11,1-8</inkml:trace>
  <inkml:trace contextRef="#ctx0" brushRef="#br0" timeOffset="65200.738">4883 1413,'43'0,"24"-5,10-1,-3 0,-5 1,-9 1,-5-3,-8 0,-6 0,-5 2,-5 2,-3 1,0 1,-1 1,-5 5,-6 7,-11 0,-6 0</inkml:trace>
  <inkml:trace contextRef="#ctx0" brushRef="#br0" timeOffset="65470.762">4742 1837,'43'-5,"38"-2,15-4,-4 0,-8 2,-13 2,-10 2,-10 2,-9 2,-6 1,-6 0,-6 1</inkml:trace>
  <inkml:trace contextRef="#ctx0" brushRef="#br0" timeOffset="73390.864">5898 1638,'-5'-4,"-1"2,5 2,2 6,2 7,-1 6,1 4,-2 3,1 3,-2 0,0 0,1 1,-2-1,1-5</inkml:trace>
  <inkml:trace contextRef="#ctx0" brushRef="#br0" timeOffset="73944.991">5757 1638,'17'-2,"37"-8,1 3,0 2,46 2,-100 2,1 1,0-1,-1 1,1 0,-1 0,1 0,0 0,-1 0,1 0,0 0,-1 1,1-1,-1 0,1 1,-1-1,1 1,-1 0,1-1,-1 1,1 0,-1 0,0 0,0 0,1 0,-1 0,0 0,0 1,0-1,0 0,0 1,-1-1,1 1,0-1,-1 1,1-1,-1 1,1-1,-1 1,1-1,-1 1,0 0,0-1,0 1,0-1,0 1,0 0,-1-1,1 1,-1-1,1 1,-1-1,1 1,-1-1,0 1,1-1,-1 1,-1-1,-14 14,13-14,1 0,0 0,0 0,0 0,0 0,0 0,1 1,-1-1,0 1,0 0,1-1,-1 1,1 0,0 0,-1 0,1 0,0 0,0 0,0 0,1 0,-1 0,0 0,1 1,-1-1,1 0,0 0,0 1,0-1,0 0,0 1,0-1,1 0,-1 0,1 1,0-1,-1 0,1 0,1 1,43 31,-42-33,1 1,-1-1,1 1,-1-1,1 1,-1 0,0 0,0 1,0-1,0 1,-1-1,1 1,-1 0,1 0,-1 0,0 0,0 0,-1 1,1-1,0 1,-1-1,0 1,0-1,0 1,0 0,-1-1,0 1,1 0,-1 0,-1 2,-2-1,-1 0,0 0,0 0,0-1,0 0,-1 0,0 0,0 0,0-1,0 1,0-1,-1-1,0 1,1-1,-1 0,0 0,0-1,0 0,-4 1,-37 8,-67 4,95-18</inkml:trace>
  <inkml:trace contextRef="#ctx0" brushRef="#br0" timeOffset="75638.283">3358 199,'38'-22,"1"1,1 2,0 2,1 1,1 2,21-3,-59 16,-1-1,1 1,-1 0,1 0,0 0,0 1,-1-1,1 1,0 0,0 0,0 0,-1 1,1-1,0 1,0 0,-1 0,1 0,-1 1,1-1,-1 1,1 0,-1 0,0 0,0 0,0 0,0 1,0-1,-1 1,1 0,-1 0,1 0,-1 0,0 0,0 1,-1-1,1 1,-1-1,0 1,0 0,1 1,-1 8,0 1,-1 0,0 0,-1-1,-1 1,0 0,0-1,-3 6,-6 36,3 57,5 0,4 0,13 77,1 101,-13-214,0 8,-2 1,-5-1,-3-1,-6 12,-15-11,23-110,6-55,3 0,4 1,15-71,7-8,7 1,6 2,19-28,-51 157,2 0,0 1,2 0,1 2,1-1,1 2,1 0,1 1,1 1,1 1,1 1,7-4,14-8,2 2,0 2,2 2,1 2,1 2,0 2,2 3,0 2,4 1,144-24,2 8,105 2,-29 14,-220 6,0 2,1 3,-1 3,47 6,-54 1,1-2,0-3,-1-2,1-1,0-3,11-4,-29 0,1 2,-1 1,0 2,1 1,6 2,-37-2,-1 1,0 0,0 1,0-1,-1 0,1 1,0-1,0 1,0-1,0 1,0 0,0 0,-1 0,1 0,0 0,-1 0,1 0,0 1,-1-1,0 0,1 1,-1-1,0 1,0 0,0-1,0 1,0 0,0 0,0 0,-1 0,1 0,-1 0,1-1,-1 1,0 0,0 0,0 0,0 0,0 1,-24 82,11-51,1 4,6-22,0 0,1 0,1 1,0-1,1 1,1 0,1 0,0 0,1 0,1 0,2 12,4-11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13:15.5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1047,'1'-2,"1"1,-1-1,1 0,-1 0,1 0,-1 1,1-1,0 1,0 0,0-1,0 1,0 0,0 0,0 0,1 0,-1 1,0-1,0 0,1 1,-1 0,0 0,1-1,-1 1,0 0,2 1,-1-2,310-58,-202 42,-71 25,-28 2</inkml:trace>
  <inkml:trace contextRef="#ctx0" brushRef="#br0" timeOffset="266.27">169 1188,'33'0,"22"0,5 0,-2 0,-7 0,-6 0,-7 0,-10 0</inkml:trace>
  <inkml:trace contextRef="#ctx0" brushRef="#br0" timeOffset="1256.402">1609 539,'0'-14,"1"25,3 18,9 40,-10-48,1 0,1 0,0-1,1 1,2-1,0-1,1 1,1-1,4 5,-12-21,0-1,-1 1,1-1,1 0,-1 1,0-1,0 0,1 0,0-1,-1 1,1 0,0-1,0 0,-1 1,1-1,0 0,0-1,0 1,1 0,-1-1,0 0,0 0,0 0,0 0,0 0,0 0,1-1,-1 0,0 1,0-1,0 0,-1-1,1 1,0 0,0-1,-1 0,1 0,-1 1,1-1,-1-1,0 1,2-2,165-187,-119 128,32-38,-81 100,-1 1,1-1,0 1,-1-1,1 1,0 0,-1-1,1 1,0 0,-1 0,1-1,0 1,0 0,-1 0,1 0,0 0,0 0,-1 0,1 0,0 0,-1 0,1 0,0 1,0-1,-1 0,1 0,0 1,-1-1,1 0,0 1,-1-1,1 1,-1-1,1 1,0-1,-1 1,1-1,-1 1,0 0,1-1,-1 1,1-1,-1 1,0 0,0 0,1-1,-1 1,0 0,0-1,0 1,0 0,0 0,0-1,0 1,0 0,0 0,0-1,0 1,1 48,-13 24,9-64,1 0,0 0,0 0,0 0,1 1,1-1,-1 0,2 1,-1-1,1 1,1-1,-1 0,2 0,-1 0,1 0,1 0,-1 0,2-1,0 2,-2-5,0-1,0 0,0 0,0 0,1 0,0-1,-1 1,1-1,0 0,1 0,-1 0,1-1,-1 0,1 0,0 0,-1 0,1-1,0 1,0-1,0 0,0-1,1 1,-1-1,0 0,0-1,0 1,0-1,0 0,0 0,0-1,0 1,0-1,-1 0,1 0,0-1,18-11,-1 0,-1-2,0-1,-1 0,0-1,-2-2,0 0,14-21,69-146,-94 174,-1 6</inkml:trace>
  <inkml:trace contextRef="#ctx0" brushRef="#br0" timeOffset="1604.237">1552 1104,'178'-9,"0"-7,114-29,-181 28,-19 2,83-14,0 8,156 1,-305 21</inkml:trace>
  <inkml:trace contextRef="#ctx0" brushRef="#br0" timeOffset="2356.207">1693 1471,'-5'14,"-1"15,0 7,1 2,2-1,1-1,0-3,2-1,-5-7,-1-3,0 1,1 0,-3-4,0 0,5-3,4-9,2-7</inkml:trace>
  <inkml:trace contextRef="#ctx0" brushRef="#br0" timeOffset="2758.994">1298 1555,'339'-29,"-194"2,-25 9,-118 17,0 0,0 1,0-1,0 0,0 1,0-1,0 1,0 0,0 0,0 0,1 0,-1 0,0 0,0 0,0 1,0-1,0 1,0 0,0-1,0 1,0 0,0 0,-1 0,1 0,0 1,-1-1,1 0,-1 1,1-1,-1 1,1-1,-1 1,0 0,0 9</inkml:trace>
  <inkml:trace contextRef="#ctx0" brushRef="#br0" timeOffset="3135">1326 1979,'34'-10,"20"-3,6 1,-2 2,-7 3,-6 3,-7 2,-5 1,-3 1,-2 0,-1 1,0-1,0-4,0-3,1-3,-5-1</inkml:trace>
  <inkml:trace contextRef="#ctx0" brushRef="#br0" timeOffset="9305.765">1242 1358,'38'-18,"-15"14,-1 0,1 1,-1 1,1 1,0 1,12 2,67-2,40-26,186 25,-316 1</inkml:trace>
  <inkml:trace contextRef="#ctx0" brushRef="#br0" timeOffset="10024.01">2314 1668,'5'0,"6"-5,6-1,5 0,4 1,2 1,1 2,0 1,1 0,-1 1,-5-4,-2-2,1 0,-4 1</inkml:trace>
  <inkml:trace contextRef="#ctx0" brushRef="#br0" timeOffset="10305.558">2540 1442,'-5'48,"-2"21,1 3,1-6,2-9,0-9,2-9,1-6,0-8</inkml:trace>
  <inkml:trace contextRef="#ctx0" brushRef="#br0" timeOffset="11156.871">2681 1893,'242'-292,"-242"291,0 0,1 1,-1-1,1 0,-1 0,0 0,1 0,-1 1,1-1,0 0,-1 1,1-1,0 0,-1 1,1-1,0 1,0-1,-1 1,1-1,0 1,0 0,0-1,0 1,0 0,-1 0,1-1,0 1,0 0,0 0,0 0,0 0,0 0,0 1,0-1,0 0,-1 0,1 0,0 1,0-1,0 1,0-1,-1 0,1 1,0-1,0 1,-1 0,1-1,0 1,-1 0,1-1,-1 1,1 0,-1 0,1-1,-1 1,1 0,-1 0,0 0,1 0,-1-1,0 1,0 0,0 0,0 0,0 0,0 0,0 0,0 0,3 47,-4-43,0 1,1-1,0 1,0-1,0 1,1-1,0 1,0-1,0 0,1 1,0-1,0 0,0 0,1 0,-1 0,1-1,0 1,1-1,1 3,-1-6,0 0,0 0,0-1,-1 1,1-1,0 0,0 0,0-1,0 1,-1-1,1 0,0 0,-1 0,1 0,0-1,-1 1,0-1,1 0,-1 0,0 0,0-1,0 1,0-1,0 0,-1 1,1-1,-1 0,0-1,0 1,0 0,0-1,0 1,0-3,2 0,168-230,-171 237,-1-1,0 0,0 1,1-1,-1 0,0 1,1-1,-1 0,0 1,1-1,-1 0,0 0,1 1,-1-1,1 0,-1 0,0 0,1 1,-1-1,1 0,-1 0,1 0,-1 0,1 0,-1 0,0 0,1 0,-1 0,1 0,-1 0,1 0,-1 0,1-1,-1 1,0 0,1 0,-1 0,1-1,-1 1,0 0,1-1,-1 1,0 0,1 0,-1-1,0 1,1-1,-1 1,0 0,0-1,0 1,1-1,-1 1,0 0,0-1,0 1,0-1,0 1,0-1,0 1,0-1,0 1,0-1,0 1,0 0,0-1,0 1,0-1,0 1,-1-1,0 37,0-28,-5 11,2 1,0 1,2-1,0 0,1 1,1-1,1 1,2 14,12 50,-13-60</inkml:trace>
  <inkml:trace contextRef="#ctx0" brushRef="#br0" timeOffset="11690.881">3612 1188,'-16'33,"2"0,2 0,1 1,1 1,2 0,1 0,2 1,0 33,33 74,-27-141,-2 1,1-1,-1 0,1 0,0 1,0-1,0 0,1 1,-1-1,0 0,1 1,-1-1,1 0,0 0,0 0,0 1,0-1,0 0,0 0,1-1,-1 1,1 0,-1 0,1-1,0 1,0-1,-1 1,1-1,0 0,0 0,1 1,-1-2,0 1,0 0,0 0,0-1,1 1,-1-1,3 1,117-60,-109 52,1 0,-1 1,1 1,1 0,-1 1,1 1,0 0,0 1,0 0,0 1,0 1,0 1,0 0,10 2,-23-2,1 0,0 0,-1 0,1 1,-1-1,1 0,-1 1,0 0,0 0,0 0,0 0,0 0,0 0,0 0,-1 0,1 1,-1-1,0 1,1-1,-1 1,0 0,-1-1,1 1,0 0,-1 0,0-1,1 1,-1 0,0 0,0 0,-1-1,1 1,-1 0,1 0,-1-1,0 1,0 0,0-1,0 1,0-1,-1 1,1-1,-1 1,0-1,0 0,0 0,0 0,-1 1,-8 8,0 0,-1-1,0 0,-1-1,0 0,0-1,-1-1,0 0,-1 0,1-2,-1 0,0-1,0 0,0-1,-1-1,1 0,-1-1,0-1,1 0,-11-2,22 1,1 0,-1 0,1 0,-1 0,1 0,0-1,0 0,0 1,0-1,0 0,0-1,1 1,-1 0,0-1,1 0,0 1,0-1,0 0,0 0,0 0,1 0,-2-4,3 7,-9-15</inkml:trace>
  <inkml:trace contextRef="#ctx0" brushRef="#br0" timeOffset="15439.953">3922 1075,'139'-11,"-127"8,-7 2,-1-1,1 1,-1 0,1 0,-1 0,1 1,-1 0,1-1,0 2,-1-1,1 0,-1 1,1 0,-1 0,1 1,-1-1,0 1,2 0,-6 1,0 0,0 0,0 0,-1 0,1 0,-1 0,1 0,-1 0,0 0,0-1,0 1,-1 0,1 0,-1-1,1 1,-1-1,0 0,0 1,0-1,0 0,0 0,-1 0,1 0,-1-1,1 1,-1-1,1 1,-1-1,0 0,-1 0,-22 13,-39 37,64-50,1 1,-1-1,1 0,0 0,-1 0,1 0,0 1,0-1,0 0,0 0,0 0,0 1,0-1,0 0,1 0,-1 0,0 1,1-1,-1 0,1 0,0 0,-1 0,1 0,0 0,-1 0,1 0,0 0,0 0,0-1,0 1,0 0,0 0,0-1,0 1,0-1,0 1,0-1,0 1,0-1,1 0,-1 1,0-1,0 0,0 0,1 0,-1 0,64 7,-62-7,6 0,12 1,-1-1,0 0,1-2,-1 0,0-2,14-3,-15 0</inkml:trace>
  <inkml:trace contextRef="#ctx0" brushRef="#br0" timeOffset="17663">875 201,'49'-42,"79"-51,-127 92,1 0,-1 0,0 1,0-1,1 0,-1 1,0-1,1 1,-1 0,1-1,-1 1,0 0,1 0,-1 0,1 0,-1 0,1 0,-1 0,0 1,1-1,-1 0,0 1,1-1,-1 1,0 0,1-1,-1 1,0 0,0 0,0 0,0 0,0 0,0 0,0 0,0 0,0 0,0 0,0 0,-1 1,1-1,-1 0,1 1,-1-1,1 0,-1 2,4 69,-4-65,-19 515,-47 26,47-435,-93 433,94-412,18-133,1-1,-1 1,1-1,0 0,-1 1,1-1,0 0,-1 0,1 1,0-1,0 0,-1 0,1 0,0 0,0 0,-1 0,1 0,0 0,0 0,-1 0,1 0,0 0,-1-1,1 1,0 0,0 0,-1-1,1 1,-1-1,1 1,0 0,-1-1,1 1,-1-1,1 1,-1-1,1 0,-1 1,1-1,-1 0,0 1,1-1,-1 0,0 1,0-1,1 0,-1 1,0-1,0 0,0 0,0 1,0-1,0 0,0 0,0 1,0-1,0 0,-1 0,1 1,0-1,35-148,-27 93,20-252,12 25,27-67,-60 308,2 1,2 0,1 1,2 0,2 1,2 0,1 2,2 0,1 1,11-10,21-9,2 2,3 3,2 3,-47 35,2 0,-1 1,2 1,-1 1,1 0,1 1,-1 1,1 0,1 2,-1 0,1 1,7-1,202-24,143 19,32-33,260 11,-612 32,-4-2,0 3,0 2,0 1,0 3,40 11,-45-8,-1-3,1-1,0-2,0-2,0-1,10-3,8 1,-57 0,0 1,0-1,0 1,0 0,0 0,0 0,0 0,0 1,0-1,0 1,0 0,0 0,0 0,0 0,-1 0,1 1,0-1,-1 1,1 0,-1 0,1 0,-1 0,0 0,0 0,0 0,0 1,0-1,-1 1,1 0,-1-1,0 1,0 0,0 0,0 0,0 0,0 1,-3 222,2-201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3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565 110,'-4'5,"1"1,0 0,0 0,0 0,0 0,1 1,0-1,0 1,1-1,0 1,0 0,1 4,-5 17,-19 245,13-78,-7 120,-3-175,14-181,7 15,0 0</inkml:trace>
  <inkml:trace contextRef="#ctx0" brushRef="#br0" timeOffset="383.907">1 53,'419'0,"-54"-51,-248 49,-99 9</inkml:trace>
  <inkml:trace contextRef="#ctx0" brushRef="#br0" timeOffset="870.231">1186 590,'-20'18,"1"1,0 1,2 1,0 1,1 0,2 1,0 0,1 1,2 1,-3 7,12-27,0 0,0 0,0 0,1 0,0 0,0 1,0-1,1 0,-1 1,1-1,1 1,-1-1,1 0,0 1,0-1,0 0,1 0,-1 0,1 0,1 0,-1 0,1 0,0-1,0 1,0-1,0 0,1 0,0 0,0 0,0-1,0 0,1 1,-1-1,1-1,0 1,-1-1,1 0,1 0,-1 0,0-1,0 0,0 0,1 0,-1 0,1-1,2 0,6-2,0-1,0-1,-1 0,1-1,-1 0,0-1,0 0,-1-1,1 0,-2-1,1-1,-1 0,0 0,-1-1,0-1,-1 1,0-2,-1 1,0-1,0 0,-2-1,1 0,3-12,-5 12,-1 0,-1 0,0-1,-1 1,0-1,-1 0,0 1,-1-1,-1-9,0 17,0 0,0 1,0-1,0 1,-1-1,0 1,0 0,-1-1,1 1,-1 0,0 0,-1 1,1-1,-1 1,0 0,0 0,0 0,0 0,-1 1,1-1,-1 1,0 0,0 1,-2-1,0 1,-1 1,1 0,-1 1,0 0,1 0,-1 1,0 0,1 0,0 1,-1-1,1 2,0-1,0 1,0 0,0 1,0-1,1 1,-1 1,1-1,0 1,1 0,-1 1,1-1,-3 5,-17 13</inkml:trace>
  <inkml:trace contextRef="#ctx0" brushRef="#br0" timeOffset="1439.784">1723 646,'-12'13,"1"-1,1 2,0-1,1 1,0 1,1 0,1 0,1 0,0 1,0 0,2 0,0 1,1 0,3-14,0 0,0 0,0 0,1 0,-1 0,1 0,0-1,0 1,0 0,0 0,0-1,1 1,-1-1,1 1,-1-1,1 1,0-1,0 0,0 0,1 0,-1 0,0 0,1-1,-1 1,1-1,-1 0,1 1,0-1,-1 0,1 0,0-1,0 1,0-1,0 1,0-1,0 0,2 0,110-20,-90 6,-1-2,-1 0,-1-2,0 0,-1-2,-1 0,-1-1,-1-1,-1-1,1-3,-1 4,-1 0,-1-1,-1 0,-1-1,-2-1,0 0,-1 0,-2-1,-1 0,0-1,-2 1,-1-1,-2-1,0 1,-2 0,-1 0,-1 0,-1 0,-2-4,4 27,1-1,-1 1,0 0,0-1,-1 1,1 0,-1 0,0 0,0 0,0 0,0 1,-1-1,0 1,1-1,-1 1,0 0,-1 0,1 0,-1 0,1 1,-1 0,0-1,0 1,0 1,0-1,0 0,0 1,0 0,0 0,-1 0,1 1,-1-1,1 1,-2 0,-2 2,-1 0,1 1,0 0,0 0,0 1,0 0,0 0,1 1,0 0,0 0,0 1,0 0,1 0,0 0,0 1,1 0,0 0,-3 6,-62 149,65-145,0 0,1 0,1 1,0-1,2 1,0 0,1 0,0-1,2 1,0 0,1-1,1 1,0-1,1 0,1 0,1-1,0 1,2-2,-1 1,10 11,-11-15,1-1,0 0,1-1,0 0,1 0,0-1,1 0,-1 0,2-1,-1-1,1 0,0-1,0 0,1-1,0 0,0-1,0 0,0-1,1-1,-1 0,1-1,0 0,-1-1,7-1,5-5</inkml:trace>
  <inkml:trace contextRef="#ctx0" brushRef="#br0" timeOffset="2486.957">2568 533,'-21'16,"-1"1,2 1,0 0,2 2,0 0,1 1,0 1,2 0,1 1,-2 7,14-27,0 0,0 0,0 0,1-1,0 1,-1 1,1-1,0 0,0 0,1 0,-1 1,1-1,-1 0,1 1,0-1,0 0,1 0,-1 1,1-1,-1 0,1 0,0 1,0-1,1 0,-1 0,1 0,-1 0,1-1,0 1,0 0,0-1,1 1,-1-1,0 0,1 0,0 0,2 2,1-2,0-1,0 1,0-1,0-1,0 1,1-1,-1 0,0 0,0-1,0 0,1 0,-1 0,0-1,0 0,-1 0,1-1,0 1,-1-1,1 0,3-4,94-85,3-44,-83 127,-26 44,0-17,7 80,-3-95,-1 0,2-1,-1 1,0 0,1 0,-1-1,1 1,0-1,-1 1,1-1,1 0,-1 0,0 0,0 0,1 0,-1 0,1-1,0 1,-1-1,1 1,0-1,0 0,0 0,0-1,0 1,0-1,0 1,0-1,0 0,1 0,7-3,0-1,0 0,0-1,-1 0,0 0,0-1,0-1,-1 1,0-2,0 1,0-1,-1 0,-1-1,1 0,-1 0,-1-1,0 0,0 0,-1-2,53-77,-59 118,-18 90,19-114,0-1,1 1,-1-1,1 1,0-1,0 0,1 1,-1-1,1 0,0 0,0 0,0 0,1 0,-1 0,1-1,0 1,0-1,1 0,-1 0,0 0,1 0,0-1,0 0,-1 1,4 0,-2-3,0 0,0 0,0 0,0-1,0 1,0-1,0-1,0 1,-1-1,1 0,0 0,-1 0,1 0,-1-1,0 0,0 0,0 0,0 0,-1-1,1 1,-1-1,0 0,0 0,0 0,-1-1,1 1,0-3,2 0,187-268,-192 276,0 0,0 0,1 0,-1-1,0 1,0 0,1 0,-1 0,0-1,1 1,-1 0,1 0,-1-1,1 1,0 0,-1-1,1 1,0 0,-1-1,1 1,0-1,0 0,-1 1,1-1,0 1,0-1,0 0,0 0,-1 1,1-1,0 0,0 0,0 0,0 0,0 0,0 0,-1 0,1 0,0-1,0 1,0 0,0 0,0-1,-1 1,1-1,0 1,0-1,-1 1,1-1,0 1,-1-1,1 1,0-1,-1 0,1 1,-1-1,1 0,-1 0,1 1,-1-1,0 0,1 0,-1 0,0 0,0 0,0 1,1-1,-1 0,0 0,0-1,50 244,-11-102,-7 2,-3 15,-23-133,-2 1,-1 0,-1-1,-1 1,-1 0,-1 0,-1 0,-1 0,-1-1,-2 0,0 0,-2 0,-7 17,9-30,0-1,0 0,-1 0,0-1,-1 0,0 0,0-1,-1 0,0 0,0-1,-1 0,0-1,0 0,-1 0,1-1,-1-1,0 0,-1 0,0-1,8-2,0-1,0 0,0-1,0 1,0-1,0 1,0-1,0 0,0-1,0 1,0-1,1 0,-1 0,1 0,-1 0,1 0,0-1,0 1,0-1,0 0,0 0,0 0,1-1,0 1,0-1,0 1,0-1,0 0,1 1,-1-1,1 0,-1-3,-12-134,19 108,2 1,2 1,0-1,2 1,1 1,2 0,1 1,1 1,2 0,0 1,2 1,1 0,1 2,1 1,1 0,15-10,-2 4</inkml:trace>
  <inkml:trace contextRef="#ctx0" brushRef="#br0" timeOffset="3319.677">56 1239,'698'0,"0"-51,103 16,-146 35,-199-27,-90 16,-113-8,-208 9,-27 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6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53 121,'-17'67,"7"42,5 1,7 72,0-45,-19 79,10-172,19-60,-7-2</inkml:trace>
  <inkml:trace contextRef="#ctx0" brushRef="#br0" timeOffset="751.022">759 148,'-15'-7,"0"1,-1 1,1 0,-1 0,0 2,0 0,-1 1,1 0,0 2,-16 0,24 1,-1 0,0 0,1 0,-1 1,1 1,-1-1,1 1,0 1,0-1,0 1,1 1,-1 0,1 0,0 0,0 1,1 0,0 0,0 0,0 1,-4 7,2 2,0 0,2 0,-1 1,2-1,0 1,2 1,-1-1,2 1,1-1,0 1,1 0,0-1,2 1,1 4,-2-17,-1 0,1 0,0 0,1 0,0 0,-1 0,1-1,1 1,-1 0,1-1,0 0,0 0,0 0,0 0,1 0,-1-1,1 1,0-1,0 0,1 0,-1 0,1-1,-1 0,1 0,0 0,-1 0,1-1,0 1,0-1,1-1,3 2,1-1,-1-1,1 1,-1-2,1 1,-1-1,0-1,1 0,-1 0,0-1,0 0,0 0,-1-1,1 0,-1-1,1 0,19-18,-1-2,-1 0,-1-2,-1-1,-1-1,-2-1,7-14,19-23,4 3,-49 102,-49 164,15 69,34-72,8-165,-3-28</inkml:trace>
  <inkml:trace contextRef="#ctx0" brushRef="#br0" timeOffset="977.25">1239 685,'-5'29,"-2"14,1 4,6-5,3-10</inkml:trace>
  <inkml:trace contextRef="#ctx0" brushRef="#br0" timeOffset="1427.667">1407 318,'29'-37,"1"2,2 1,1 1,1 2,2 1,1 2,29-16,-59 39,1-1,0 1,0 1,1 0,-1 0,1 0,0 1,0 0,0 1,0 0,0 1,1 0,-1 0,0 1,1 0,-1 0,0 1,1 0,6 3,-13-1,0 1,-1-1,1 1,0 0,-1 0,0 0,0 0,0 0,0 0,-1 1,0-1,0 0,0 1,0 0,-1-1,1 1,-1-1,-1 1,1-1,0 1,-1-1,0 1,0-1,-1 1,1-1,-1 0,0 1,0-1,0 0,0 0,-1-1,-2 4,4-4,-117 183,17-34,99-147,-55 135,55-134,1-1,1 1,-1-1,1 1,0-1,0 1,0-1,1 1,0-1,0 1,0-1,1 1,0-1,0 0,0 0,1 0,-1 0,1 0,0-1,1 1,-1-1,1 0,0 0,0 0,3 2,5 0,1 0,-1 0,2-1,-1-1,0 0,1 0,0-2,0 0,0 0,0-1,0-1,0-1,0 0,0 0,6-3,33 1,-40 3,1-1,-1 0,1-2,-1 1,0-2,0 1,0-2,-1 0,11-6,-5 2</inkml:trace>
  <inkml:trace contextRef="#ctx0" brushRef="#br0" timeOffset="1679.072">2537 685,'-34'48,"-15"15,0-2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189 567,'-5'0,"-1"0,1 1,0 0,0 0,0 0,0 1,0-1,1 1,-1 0,0 1,1-1,-1 1,1 0,0 0,0 0,0 1,0-1,1 1,0 0,-1 0,1 0,1 0,-2 3,-5 7,1 1,0 0,1 1,1 0,0 0,1 0,1 0,0 1,2 0,-1 6,-14 63,15-81,1 0,0 0,0 0,0 0,1 0,0 0,0 0,0 0,1 0,-1 0,1 0,0 0,1 0,-1 0,1-1,0 1,0 0,1-1,-1 1,1-1,0 0,0 0,0 0,1 0,-1-1,1 0,0 1,0-1,0 0,1-1,-1 1,0-1,1 0,4 1,0-1,1 0,-1-1,1-1,0 0,-1 0,1-1,0 0,-1 0,1-1,-1-1,0 1,0-2,0 1,0-1,0 0,-1-1,0 0,0-1,0 1,0-2,-1 1,0-1,0 0,-1 0,0-1,0 0,7-10,0 0,-1-1,-2-1,0 0,0 0,-2-1,-1 0,0-1,-2 1,3-21,0-8,-5 41,0-1,-1 0,-1 1,1-1,-2 0,1 0,-1 0,-1 0,0 0,0 0,-1 0,0 1,-1-1,0 0,0 1,-1 0,-3-5,3 7,0 1,-1 0,0 0,0 1,0-1,0 1,-1 0,0 0,0 1,0 0,-1 0,0 0,1 1,-1 0,0 1,-1-1,1 1,0 0,-1 1,1 0,-1 0,1 1,-1 0,1 0,-1 0,1 1,-1 1,1-1,0 1,-1 0,-6 3,-63 49,76-52,-1 0,0-1,1 1,-1 0,1 0,-1 1,1-1,0 0,0 0,0 0,0 1,0-1,1 1,-1-1,1 1,-1-1,1 0,0 1,0-1,0 1,0-1,1 1,-1-1,1 1,-1-1,1 1,0-1,0 0,0 0,0 1,0-1,1 0,-1 0,1 0,-1 0,8 5,0 0,0-1,0 0,1-1,0 0,0-1,0 0,1 0,-1-1,1 0,0-1,0 0,0-1,0 0,0-1,0 0,0 0,0-2,-1 1,3-1,26 0,-21 1,0 0,0-1,0-1,0-1,0-1,-1 0,0-1,0-1,-1-1,0 0,0-1,-1-1,9-6,-5 5,0-1,0 0,-2-2,1 0,-2-1,0 0,-1-2,0 0,-1 0,-1-1,-1-1,-1 0,0-1,-2 0,0 0,-1-1,-1 0,3-19,-16-69,5 106,0-1,0 1,0 0,-1 0,1 0,-1 0,0 0,0 1,0-1,0 0,0 1,0-1,-1 1,1 0,-1 0,1 0,-1 0,0 0,0 1,0-1,0 1,0 0,0 0,-1 0,1 0,0 0,0 1,-1 0,1-1,-4 2,0 0,0 1,0 0,0 1,0-1,0 1,0 1,1 0,-1-1,1 2,0-1,0 1,1 0,-1 0,1 1,0-1,1 1,-1 0,1 1,0-1,1 1,0-1,0 1,0 0,1 0,0 1,0-1,0 6,2-10,0-1,0 1,0 0,0 0,0 0,1 0,-1 0,1 0,0 0,0-1,0 1,1 0,-1-1,0 1,1-1,0 1,-1-1,1 0,0 0,0 0,1 0,-1 0,0 0,1 0,-1-1,1 1,-1-1,1 0,0 0,-1 0,1 0,0 0,0 0,0-1,102 12,-65-15,-32 2,1-1,-1 1,1 1,-1 0,1 0,-1 0,1 1,-1 1,0-1,1 1,-1 1,0-1,0 1,0 1,7 4,-12-3,1 0,-1 0,0 0,0 1,-1 0,0-1,0 1,0 0,-1 0,1 0,-1 0,-1 0,1 0,-1 1,0-1,-1 0,1 0,-2 1,5 50,-3-54,1 1,0-1,-1 0,1 0,1 0,-1 0,0 0,1 0,0 0,0-1,-1 1,1-1,1 1,-1-1,0 1,1-1,-1 0,1 0,0-1,-1 1,1 0,0-1,0 1,0-1,0 0,0 0,1-1,-1 1,0 0,0-1,1 0,-1 0,19 2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0 860,'856'-474,"-229"122,-548 319,-79 33,0 1,1 0,-1-1,0 1,1 0,-1-1,0 1,0 0,0 0,0-1,0 1,0 0,0 0,0 0,0-1,0 1,0 0,0 0,-1-1,1 1,0 0,-1-1,1 1,0 0,-1-1,1 1,-1 0,1-1,-1 1,1-1,-1 1,1-1,-1 1,0-1,1 1,-1-1,0 0,1 1,-1-1,0 0,0 1,-1 1,-80 70,60-59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172 487,'94'-102,"-63"74,286-243,-228 186,-100 102,2 1,0 0,1 1,1 0,0 0,2 1,0 0,1 4,-21 109,6 0,1 72,8-2,7-91,-6-1,-15 73,21-158,-1 0,-1 0,-1 0,-1-1,-1 0,-2 0,0-1,-1-1,-2 1,0-2,-2 0,0 0,-2-2,0 0,-19 17,26-28,1-1,-1-1,0 1,0-2,-1 1,0-2,0 1,-1-2,1 1,-1-2,0 1,0-2,0 1,0-2,-1 0,1 0,-1-1,1 0,0-1,-1-1,1 0,-7-2,14 0,0 1,0-1,0 0,1 0,-1 0,1-1,0 0,0 1,1-1,-1-1,1 1,0 0,1-1,-1 0,1 0,0 1,1-1,-1 0,1 0,0-1,0-3,6-131,1 118,0 1,2 0,0 0,1 1,2 0,0 0,1 1,1 1,0 0,2 1,0 0,1 1,13-9,34-28,3 3,1 3,17-6,-36 23,185-100,-129 94,-102 38,-1 0,0 0,1 0,-1 0,0 0,0 0,0 0,0 0,0 1,0-1,0 0,0 1,0-1,-1 0,1 1,-1-1,1 1,-1-1,1 1,-1-1,0 1,0 0,0-1,0 1,0-1,0 1,0-1,0 1,0-1,-1 1,1 0,-1-1,1 0,-1 1,0 5,-6 279,7-284,0 0,0-1,0 1,0 0,0-1,0 1,0 0,1-1,-1 1,1 0,0-1,-1 1,1-1,0 1,0-1,0 1,0-1,0 0,0 1,0-1,0 0,1 0,-1 0,0 0,1 0,-1 0,2 0,8 0</inkml:trace>
  <inkml:trace contextRef="#ctx0" brushRef="#br0" timeOffset="435.275">1414 853,'9'0,"18"0,10 0,2 0,0 0,-2 0,-3 0,-1 0,-3 0,-1 0,-1 0,0 0,0 0,0 0,0 0,0 0,-10 5,-7 2</inkml:trace>
  <inkml:trace contextRef="#ctx0" brushRef="#br0" timeOffset="680.415">1386 1136,'33'10,"31"-2,9-2,2-3,-8 0,-9-7,-11-3,-8 1,-6 0,-8 2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218 379,'257'-81,"-233"73,-2 0,1-2,-1-1,-1 0,0-2,0 0,-1-1,-1-1,-1-1,0-1,10-12,-23 23,0-1,-1 0,1 0,-2 0,1 0,-1-1,0 1,0-1,-1 0,0 0,0 0,-1 0,0 0,-1-2,1 9,-1 1,0-1,0 1,0-1,0 1,0-1,0 0,0 1,0-1,0 1,0-1,0 1,0-1,0 1,0-1,0 1,0-1,0 1,-1-1,1 1,0-1,0 1,-1-1,1 1,0-1,-1 1,1 0,-1-1,1 1,0 0,-1-1,1 1,-1 0,1-1,-1 1,1 0,-1 0,1 0,-1-1,1 1,-1 0,1 0,-1 0,1 0,-1 0,1 0,-1 0,1 0,-1 0,0 0,1 0,-1 0,1 1,-1-1,1 0,-1 0,1 1,-1-1,1 0,0 0,-1 1,1-1,-1 1,1-1,0 0,-1 1,1-1,-1 1,-23 31,-3 37,4 2,2 0,3 1,4 1,2 0,1 48,-3-3,-12 118,10-76,-7-1,-9 11,27-146,-1 0,-2-1,0 0,-1 0,-2-1,0 0,-1-1,-1 0,-1-1,-3 2,7-13,0 0,0-1,0 0,-1-1,0 0,-1-1,0 0,0 0,0-2,0 1,-1-2,1 1,-1-2,0 0,0 0,0-1,0-1,0 0,-8-2,14 1,0-1,0-1,0 0,0 1,1-2,-1 1,1-1,0 0,0 0,0-1,1 0,-1 0,1 0,1-1,-1 1,1-1,0 0,0-1,0 1,1-1,0 1,0-1,1 0,0 0,0 0,1-1,0 1,0 0,0 0,1-1,1 1,-1 0,1-1,0 1,0 0,1 0,0 0,2-5,10-23,1 0,2 1,1 0,2 2,0 0,3 2,0 0,2 1,2 2,0 0,1 2,2 1,3 0,-31 22,68-56,3 3,2 4,2 2,23-7,-26 7,-56 36</inkml:trace>
  <inkml:trace contextRef="#ctx0" brushRef="#br0" timeOffset="786.386">726 1366,'-13'15,"13"-24,20-25,3 0,1 2,1 0,1 2,2 1,1 1,8-4,4 6,-40 26,0 0,0-1,-1 1,1-1,0 1,0 0,0 0,0 0,0-1,0 1,0 0,0 0,-1 0,1 0,0 1,0-1,0 0,0 0,0 0,0 1,0-1,-1 0,1 1,0-1,0 1,-1-1,1 1,0 0,0-1,-1 1,1-1,-1 1,1 0,0 0,-1-1,0 1,1 0,-1 0,1 0,-1 0,0-1,0 1,1 0,-1 0,0 0,0 0,0 0,0 0,0 1,-45 183,45-184,0-1,0 1,0-1,0 1,0-1,1 1,-1-1,0 1,0-1,1 1,-1-1,0 0,1 1,-1-1,0 1,1-1,-1 0,0 1,1-1,-1 0,1 0,-1 1,1-1,-1 0,1 0,-1 0,1 1,-1-1,1 0,-1 0,1 0,-1 0,1 0,-1 0,1 0,-1 0,1 0,-1 0,1-1,0 1,-1 0,0 0,1 0,-1-1,1 1,-1 0,1 0,-1-1,1 1,-1 0,0-1,1 1,-1-1,0 1,1 0,-1-1,0 1,0-1,1 1,-1-1,0 0,29-24,-29 25,184-185,-143 155,-40 29,-1 1,1 0,-1-1,1 1,0-1,-1 1,1 0,0-1,0 1,-1 0,1 0,0 0,-1-1,1 1,0 0,0 0,-1 0,1 0,0 0,0 0,-1 1,1-1,0 0,0 0,-1 0,1 1,0-1,-1 0,1 1,0-1,-1 1,1-1,-1 1,1-1,0 1,-1-1,1 1,-1-1,0 1,1 0,-1-1,1 1,-1 0,0-1,0 1,1 0,-1 0,0-1,0 1,0 0,0 0,0-1,0 1,0 0,0 0,0-1,0 1,0 0,0 0,-1-1,1 1,0 0,-1-1,-36 118,15-66,-4 29,23-62</inkml:trace>
  <inkml:trace contextRef="#ctx0" brushRef="#br0" timeOffset="1289.725">1657 1085,'-239'228,"231"-220,20-20,24-22,182-163,-147 162,-69 35,-1-1,1 1,0 0,0 0,-1 0,1 0,0 0,0 0,-1 0,1 0,0 1,-1-1,1 1,0-1,-1 1,1 0,0-1,-1 1,1 0,-1 0,0 0,1 0,-1 0,0 1,1-1,-1 0,0 1,0-1,0 1,0-1,-1 1,1-1,0 1,0 0,-1-1,1 1,-1 0,0-1,1 1,-1 0,0 1,0 226,4-206,2-4</inkml:trace>
  <inkml:trace contextRef="#ctx0" brushRef="#br0" timeOffset="1523.528">1544 1225,'38'-4,"33"-7,8-2,-4 2,-11 3,-10 2,-15 7,-9 4,-10 1</inkml:trace>
  <inkml:trace contextRef="#ctx0" brushRef="#br0" timeOffset="1756.587">2278 1141,'-19'34,"-12"15,1 0</inkml:trace>
  <inkml:trace contextRef="#ctx0" brushRef="#br0" timeOffset="2005.138">2053 999,'43'39,"19"17,4 4,-5-8,-12-9,-10-10,-12-7,-5-8,-7-2,-1-4,2-4,-2-3</inkml:trace>
  <inkml:trace contextRef="#ctx0" brushRef="#br0" timeOffset="3333.378">2391 1028,'-5'0,"-6"5,-2 6,-2 1,0 4,3 4,-1-2,2 1,7-3,4-3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248 310,'-25'17,"0"0,1 1,2 1,0 2,0 0,2 1,1 1,-13 21,27-38,1 0,0 0,0 0,1 1,0-1,0 1,1 0,0-1,0 1,0 0,1 0,0 1,0-1,1 0,0 0,0 0,1 0,0 1,0-1,1 0,-1 0,2 0,-1-1,1 1,0 0,0-1,1 0,0 0,0 0,0 0,1-1,0 1,0-1,0 0,0-1,1 1,2 0,2 0,1 0,0-1,0-1,0 0,1 0,-1-1,1 0,-1-1,1-1,-1 0,1 0,-1-1,1-1,-1 1,1-2,-1 0,0 0,0-1,0-1,-1 1,1-2,-1 1,0-2,-1 1,0-1,0-1,7-7,4-2,0-1,-2 0,0-2,-1 0,-1-1,-1-1,-1 0,-1-1,-1 0,7-19,-12 17,-1 0,-1-1,-1 0,-1 0,-2 0,0-1,-2 1,-2-14,3 36,0 1,1-1,-1 1,0-1,-1 0,1 1,-1-1,1 1,-1-1,0 1,-1 0,1-1,0 1,-1 0,0 0,0 0,0 0,0 0,0 0,-1 0,1 1,-1-1,1 1,-1 0,0 0,0 0,0 0,0 0,-1 1,1-1,0 1,-1 0,1 0,-1 0,1 0,-1 1,1 0,-1-1,0 1,0 0,-3 2,0 0,0 0,0 1,0 0,1 0,-1 1,1-1,-1 1,1 1,1-1,-1 1,1 0,-1 0,1 1,1 0,-1 0,1 0,0 0,1 0,-2 3,-3 8,0 1,0 0,2 0,0 1,1-1,1 1,1 6,-3 246,9-158,-3-85,2 9,-2 1,-2 0,-2-1,-1 0,-1 1,-6 11,5-30,1 0,1 1,1-1,1 1,0 0,1 0,2 13,-1-31,1 0,0-1,1 1,-1 0,0 0,1 0,-1 0,1 0,-1 0,1 0,0 0,0-1,0 1,0 0,0-1,0 1,0 0,1-1,-1 0,0 1,1-1,-1 0,1 0,0 1,-1-1,1 0,1 0,9 0</inkml:trace>
  <inkml:trace contextRef="#ctx0" brushRef="#br0" timeOffset="469.489">868 0,'73'124,"-60"-93,-1-1,-2 2,-1-1,-1 1,-2 0,-1 1,-2 0,-1-1,-1 1,-2 0,-1 0,-2-1,-1 1,-2-1,-1 0,-1-1,-2 0,-6 11,5-12,-1 0,-2-1,-1-1,-1 0,-2-1,-1-1,0 0,-2-2,-1-1,-2 0,-23 10,26-19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0 311,'44'-4,"23"-3,5 1,-4 2,-10 0,-14-3,-10 0,-6 0,-3 3,-6 0</inkml:trace>
  <inkml:trace contextRef="#ctx0" brushRef="#br0" timeOffset="234.108">254 1,'-9'43,"-9"34,-5 13,0-4,5-12,6-13,4-13,3-9,4-7,6-4,2-1,5-7,5-5,0-6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8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0,'-28'17,"0"1,1 2,1 0,1 2,1 1,1 0,1 2,1 1,1 0,2 1,0 2,2-1,1 2,1 0,2 1,1 0,2 1,-5 27,13-47,0 0,1 0,0 0,1 0,1 0,-1 0,2-1,0 1,0-1,1 1,1-1,0 0,0-1,1 1,0-1,1 0,0-1,1 1,0-2,0 1,1-1,0 0,0-1,1 0,0 0,0-1,1 0,-1-1,1-1,1 1,-1-2,0 1,1-2,3 1,13-1,-3-2</inkml:trace>
  <inkml:trace contextRef="#ctx0" brushRef="#br0" timeOffset="826.294">458 734,'24'5,"0"-2,-1-1,1-1,0-1,0-1,0 0,-1-2,1-1,-1-1,0-1,0-2,0 0,-1-1,15-9,-21 9,-1-1,-1-1,0 0,-1-1,0-1,0 0,-2-1,1 0,-2-1,0 0,-1 0,0-1,-2 0,1-1,-2 0,0 0,-2 0,0-1,0 1,0-14,-3 28,0 0,-1 0,1 0,0 0,-1-1,0 1,0 0,0 0,0 0,0 0,-1 0,1 0,-1-1,0 1,0 0,0 1,0-1,-1 0,1 0,-1 0,0 1,1-1,-1 1,0-1,-1 1,1 0,0 0,-1 0,1 0,-1 0,0 1,1-1,-1 1,0-1,0 1,0 0,0 0,0 0,0 1,0-1,0 1,0 0,-1 0,1 0,0 0,0 0,-2 1,-10 6,0 1,1 0,0 1,0 0,1 1,1 1,0 0,0 1,1 0,0 1,1 0,1 0,0 1,1 0,0 1,1 0,-4 12,7-19,0 0,0 0,0 1,1-1,1 1,-1 0,1-1,1 1,-1 0,2 0,-1 0,1 1,0-1,1 0,0 0,1 0,0 0,0-1,1 1,0-1,1 1,-1-1,2 0,-1 0,1 0,0-1,1 0,-1 0,2 0,-1 0,1-1,0 0,0-1,0 0,1 0,6 3,1-4,1 0,-1-1,0-1,1-1,-1 0,1-1,-1 0,1-2,-1 0,1 0,-1-2,0 1,0-2,-1 0,1-1,-1-1,22-10,-1-2,-1-1,-1-2,-1-2,20-18,-27 22,-1-1,-1-1,-1-1,-1-1,-2-1,0-1,-1 0,-2-2,2-4,-19 32,0 1,0-1,0 0,0 1,0-1,1 0,-1 0,0 0,0 0,0 0,0 0,0 0,0 0,0 0,0-1,0 1,0 0,1-1,-1 1,0 0,0-1,0 1,1-1,-1 1,0-1,0 0,1 1,-1-1,0 0,1 1,-1-1,1 0,-1 0,1 1,-1-1,1 0,0 0,-1 0,1 0,0 0,0 0,0 1,0-1,-1 0,1 0,0 0,1 0,-1 0,0 0,0 0,0 0,0 0,1 0,-1 1,0-1,1 0,-1 0,-13 11,-1 0,1 2,1-1,0 2,1-1,0 1,1 1,0 0,-4 11,10-18,0 0,0 0,1 0,0 1,0 0,1-1,0 1,1 0,0 0,0 0,0 0,1 0,0 0,1 0,0 0,0 0,1 0,0 0,0 0,0 0,3 2,-2-5,0 0,1-1,0 1,0 0,0-1,1 0,-1 0,1 0,0-1,0 0,0 0,1 0,-1 0,1-1,-1 0,1 0,0 0,0-1,0 0,0 0,0-1,0 1,0-1,5-1,10 0,0 0,0-2,-1-1,1 0,-1-1,13-6,-7-1,0-2,0 0,-1-2,-1-1,-1 0,0-2,-2-1,0-1,-1 0,-1-1,-1-2,-1 0,-1 0,11-25,-21 40,-1-1,0 0,0 0,-1 0,0-1,-1 1,0-1,0 0,-1 0,-1 0,0 0,0 0,-1 0,-2-10,2 20,0 0,0-1,0 1,-1 0,1-1,-1 1,1 0,-1 0,1 0,-1 0,0-1,1 1,-1 0,0 0,0 0,0 0,0 1,0-1,0 0,0 0,0 1,0-1,0 0,-1 1,1-1,0 1,0-1,-1 1,1 0,0 0,0-1,-1 1,1 0,0 0,-1 0,1 1,0-1,-1 0,1 0,0 1,0-1,-1 0,1 1,0 0,0-1,0 1,-1 0,-49 41,38-26,0 0,0 0,2 2,0-1,1 1,1 1,0 0,2 0,0 1,1-1,1 1,1 1,1-1,1 1,0-1,2 1,0 0,2 11,-1-26,0 0,0 0,0 0,1 0,0 0,0 0,1-1,-1 1,1-1,0 1,1-1,-1 0,1 0,0-1,0 1,1-1,-1 0,1 0,0 0,0-1,0 1,1-1,-1 0,1-1,-1 0,1 1,0-2,0 1,0-1,0 0,0 0,0-1,1 1,-1-1,4-1,48-25,-41 16</inkml:trace>
  <inkml:trace contextRef="#ctx0" brushRef="#br0" timeOffset="1178.903">2660 28,'-247'451,"207"-336,39-110,1-1,-1 0,1 1,0-1,0 1,1-1,-1 1,1-1,0 0,0 1,0-1,1 0,0 0,-1 0,2 0,-1 0,0 0,1-1,-1 1,1-1,0 1,0-1,1 0,-1 0,2 1,2 0,1 1,-1-1,1 0,0 0,0-1,1 0,-1-1,0 1,1-2,-1 1,1-1,0-1,0 1,-1-1,1-1,0 0,-1 0,1-1,-1 0,4-1,6-2,-13 5,0 0,-1-1,1 0,-1 0,1 0,-1 0,1-1,-1 1,0-1,0 0,0-1,0 1,0-1,0 0,-1 1,1-2,-1 1,0 0,0-1,0 1,0-1,-1 0,1 0,-1 0,0 0,1-3,-5-7</inkml:trace>
  <inkml:trace contextRef="#ctx0" brushRef="#br0" timeOffset="1381.11">2209 367,'38'0,"32"0,9 0,1 0,-9-5,-12-1,-10 0,-10 1,-6 1,-8 2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30 214,'0'29,"0"33,0 12,0 2,0-2,0-9,-5-6,-1-8,0-8,1-2,1-2,2-4,1-3,1-2,0-1,5-11,1-7</inkml:trace>
  <inkml:trace contextRef="#ctx0" brushRef="#br0" timeOffset="627.651">650 384,'-54'-1,"37"-2,0 2,0 0,0 1,0 0,0 1,0 1,1 1,-1 1,0 0,1 1,0 0,0 2,1 0,-1 0,1 2,-6 4,16-5,0 0,1 0,0 1,0 0,1-1,0 1,1 0,0 0,0 1,1-1,0 0,1 1,0-1,0 0,1 1,0-1,1 0,0 0,3 9,-4-15,0 1,0-1,0 1,1-1,-1 1,1-1,0 0,0 0,0 0,1 0,-1 0,1-1,-1 1,1-1,0 1,0-1,0 0,0 0,1 0,-1-1,0 1,1-1,-1 0,1 0,-1 0,1 0,0 0,-1-1,1 0,0 0,0 0,-1 0,1-1,1 1,6-2,0 0,0-1,0 0,0-1,-1 0,1 0,-1-2,0 1,0-1,8-7,36-33,-2-2,-3-2,-1-3,4-11,17-40,-60 91,-7 20,-10 28,5-25,-8 37,-22 169,64 66,-27-118,2-152,0-6</inkml:trace>
  <inkml:trace contextRef="#ctx0" brushRef="#br0" timeOffset="863.382">1243 723,'-19'38,"-6"18,0 4,10-8,8-14</inkml:trace>
  <inkml:trace contextRef="#ctx0" brushRef="#br0" timeOffset="1365.771">1412 243,'46'-40,"1"2,3 2,0 3,2 1,28-10,-78 40,0 0,1 0,-1 0,0 0,1 1,0-1,-1 1,1-1,0 1,0 0,0 0,0 1,0-1,0 0,0 1,0 0,0 0,0 0,0 0,0 0,0 0,0 1,0-1,0 1,0 0,-1 0,1 0,0 1,0-1,-1 1,1-1,-1 1,1 0,-1 0,0 0,0 0,1 0,-1 1,-1-1,1 0,0 1,-2 10,-1-1,0 1,-1-1,-1 1,0-1,0 0,-1 0,-1 0,0-1,0 0,-1 0,-1 0,0 0,0-1,-1 0,0-1,-6 5,-5 10,10-16,2 1,-1 1,1 0,0 0,1 0,1 1,-1 0,2 0,-1 1,6-6,0 1,1-1,-1 1,1-1,1 0,-1 0,1 0,0 0,1 0,-1 0,1-1,0 0,0 0,1 0,0 0,0-1,0 1,0-1,0-1,1 1,0-1,0 0,0 0,0 0,0-1,1 0,2 0,1 3,4 1,-1 0,0 0,-1 2,0-1,0 2,0-1,-1 2,0 0,-1 0,0 0,-1 2,0-1,-1 1,0 0,-1 1,0-1,-1 2,0-1,-1 1,-1 0,-5-6,0 1,0-1,-1 0,0 1,-1-1,0 0,0-1,-1 1,0 0,0-1,-1 0,1 0,-2 0,1-1,-1 0,0 0,0 0,-1-1,1 0,-1 0,-4 2,6-3,-3 2,0-1,0 0,-1-1,0 0,0 0,0 0,0-2,-1 1,1-1,-1 0,1-1,-1 0,0 0,1-1,-1-1,0 0,1 0,-1 0,1-1,-1-1,1 0,0 0,0-1,-5-2,-10-6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7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520 283,'-10'-7,"-1"0,-1 1,1 0,-1 1,0 0,0 1,0 1,-1-1,1 2,-1 0,0 0,0 1,0 1,1 0,-1 1,0 0,0 1,1 1,-1 0,1 0,0 1,0 1,0 0,-11 6,17-7,-4 1,-1 1,1 0,0 0,1 1,0 0,0 1,0 0,1 0,0 1,1 0,0 1,-5 7,12-9,1 0,0-1,0 1,0 0,1-1,0 1,1-1,0 0,0 0,0 0,1 0,0 0,0-1,1 0,0 0,0 0,0 0,1-1,0 0,0 0,5 3,26 26,-22-23,0 1,0 1,-1 0,-1 1,0 0,-1 1,0 1,-2 0,0 0,0 1,-2 0,0 0,-1 1,-1 0,0 1,-1-1,-1 6,-3-18,1 0,-2 0,1 0,-1 0,0 0,0 0,-1 0,0 0,0 0,0 0,-1 0,0 0,0-1,0 1,-1-1,0 1,0-1,0 0,0 0,-1 0,0 0,-3 2,-10 3,1-2,-1 0,0-1,0-1,-1 0,0-1,0-1,0-1,-15 1,19-2,-1 0,0 0,0-1,0-1,0-1,1 0,-1-1,-3-1,17 3,1 0,-1 0,0-1,0 1,0 0,1-1,-1 1,0-1,0 1,1-1,-1 1,0-1,1 1,-1-1,1 0,-1 1,1-1,-1 0,1 1,-1-1,1 0,-1 0,1 1,0-1,0 0,-1 0,1 0,0 0,0 1,0-1,0 0,0 0,0 0,0 0,0 0,0 1,1-1,-1 0,0 0,1 0,-1 0,0 1,1-1,-1 0,1 1,-1-1,1 0,-1 1,1-1,-1 0,1 1,0-1,-1 1,1-1,0 1,0-1,-1 1,1 0,0-1,0 1,0 0,0 0,14-8</inkml:trace>
  <inkml:trace contextRef="#ctx0" brushRef="#br0" timeOffset="235.787">831 762,'-15'34,"-9"20,0 7,3-4,1-10,3-9,6-6,3-9</inkml:trace>
  <inkml:trace contextRef="#ctx0" brushRef="#br0" timeOffset="468.024">831 1,'9'43,"4"19,-1 0</inkml:trace>
  <inkml:trace contextRef="#ctx0" brushRef="#br0" timeOffset="852.319">944 1073,'66'-81,"-3"-4,-4-1,7-23,-28 51,-37 58,0 0,0 0,0 0,0 0,0 0,0 0,1 0,-1 0,-1 0,1 0,0 1,0-1,0 0,0 1,0-1,0 1,0-1,0 1,0-1,-1 1,1 0,0-1,0 1,-1 0,1-1,0 1,-1 0,1 0,-1 0,1 0,-1 0,1 0,-1-1,0 1,0 0,1 0,-1 0,0 0,0 0,0 0,0 0,0 0,0 0,0 0,0 0,-1 0,1 0,0 0,-1 0,1 0,0 0,-1 0,1 0,-1 0,1 0,-1-1,0 2,1 0,-2 66,-1-54,1 1,1 0,0-1,1 1,1 0,0 0,1-1,1 1,0-1,1 1,0-1,1 0,1-1,0 1,1-1,0 0,1-1,5 7,-5-14,0 0,1 0,-1-1,1 0,0-1,0 0,0 0,0-1,1 0,-1-1,0 0,1 0,-1-1,1 0,-1-1,1 0,-1-1,1 0,-1 0,0-1,0 0,0 0,-1-1,1 0,-1-1,0 0,0 0,0-1,-1 0,0 0,0-1,0 1,4-8,16-23,-1 0,-3-2,-1 0,-2-2,-1 0,-2-2,-3 1,0-5,-3 14,-1 10,-1 5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453 513,'-14'-2,"-1"1,1 1,0 1,0 0,0 1,0 0,1 1,-1 0,0 1,1 1,0 0,0 1,1 0,-1 1,-10 9,7-3,1 0,1 2,0 0,1 0,1 1,0 1,1 0,1 0,1 1,0 1,1 0,2 0,-1 0,2 1,1-1,0 1,2 0,0 1,1 5,0-21,0 1,1 0,0 0,0-1,1 1,-1 0,1 0,1-1,-1 1,1-1,0 1,0-1,0 0,1 1,0-1,0 0,0-1,0 1,1-1,0 1,0-1,0 0,1-1,-1 1,1-1,0 1,0-2,0 1,0 0,0-1,1 0,-1 0,1-1,-1 1,6-1,1 0,0 0,-1-1,1-1,0 0,0 0,0-2,-1 1,1-1,-1-1,0 0,0-1,0 0,-1 0,1-1,-1 0,-1-1,1-1,-1 1,1-3,14-13,0-2,-2-1,-1-1,-1-1,-2-1,1-3,-8 12,-1 0,-1-1,-1 0,-1 0,-1-1,-1 0,-1 0,-1 0,0-1,-2 1,-1-1,0 0,-2 1,-1-1,3 19,0 0,-1 0,1 0,-1 0,0 0,0 0,0 0,-1 0,1 1,-1-1,0 0,0 1,-1 0,1-1,-1 1,1 0,-1 0,0 0,0 1,0-1,0 1,-1-1,1 1,-1 0,0 0,1 1,-1-1,0 1,0 0,0 0,0 0,0 0,0 1,0 0,0 0,0 0,0 0,0 0,-3 1,1 0,0 0,0 1,0-1,0 1,0 0,0 0,1 1,-1 0,1 0,0 0,0 0,0 1,0 0,1 0,-3 3,5-5,0 0,1 0,-1 0,1 0,-1 0,1 0,0 0,0 1,0-1,0 1,0-1,1 0,-1 1,1-1,-1 1,1 0,0-1,0 1,0-1,1 1,-1-1,0 1,1-1,0 1,-1-1,1 1,0-1,0 0,1 1,-1-1,0 0,1 0,-1 0,1 0,0 0,0 0,0 0,10 5,0-1,0 0,0 0,1-1,-1-1,1 0,0-1,1-1,-1 0,0 0,1-1,-1-1,1-1,-1 1,1-2,-1 0,0-1,0 0,0-1,0 0,6-4,7 0,1-2,-2-1,1 0,-2-2,0-1,0-1,-1-1,-1-1,-1-1,0-1,-2-1,0-1,-1 0,-1-1,-1-1,-1 0,7-17,-18 31,1 0,-2-1,1 0,-1 0,-1 0,1 0,-2-1,0 1,0 0,0-1,-2 1,1-1,-1 1,-1 0,0-1,0 1,-2-3,3 10,-1 1,0-1,1 0,-1 1,-1-1,1 1,0-1,-1 1,1 0,-1 0,1 0,-1 0,0 1,0-1,0 1,0 0,0 0,0 0,0 0,0 0,-1 1,1-1,0 1,0 0,-1 0,1 0,0 0,0 1,-1-1,1 1,-1 0,-95 42,93-39,0 0,0 0,0 0,1 1,0 0,0 0,0 0,0 1,1-1,0 1,0 0,0 0,1 1,0-1,0 1,1 0,0-1,0 1,0 0,1 0,0 0,1 1,-1-1,1 0,1 0,-1 0,1 0,1 0,-1 0,1 0,0 0,1 0,0-1,0 1,0-1,0 0,2 1,3 0,0 0,1-1,-1 0,1 0,0-1,1 0,0-1,-1 0,1 0,1-1,-1 0,0-1,1 0,-1-1,1 0,-1-1,10-1,-8 2,-6-1,0 0,0 0,-1 1,1-1,0 1,-1 1,1-1,0 1,-1 0,0 0,1 0,-1 1,0 0,0 0,-1 0,1 1,-1-1,1 1,-1 0,0 1,-1-1,1 0,-1 1,0 0,0 0,0 0,-1 0,1 1,-1-1,-1 1,2 4,1 40,-5-45,1-1,-1 1,1-1,-1 1,1 0,1-1,-1 1,1-1,0 1,0-1,0 1,0-1,1 1,0-1,0 0,0 0,0 0,1 0,-1 0,1-1,0 1,0-1,1 1,-1-1,1 0,0-1,-1 1,1-1,0 1,2-1,17 3,-1-4</inkml:trace>
  <inkml:trace contextRef="#ctx0" brushRef="#br0" timeOffset="432.622">0 1416,'345'-144,"-189"73,578-253,-665 293,185-68,-225 93,-5 2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6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0 140,'39'-9,"31"-4,9-4,1 1,-9 3,-12 4,-10-2,-10 2,-6 1,-4 3,-2-3,-1 1,0 0,1 3,-5 1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82,'39'-5,"36"-6,15-2,-3 2,-6 3,-13-2,-13 0,-10 2,-9 2,-6 8,-7 3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195 298,'415'-157,"-396"150,0-1,-1 0,0-2,-1 0,0-1,-1 0,0-2,-1 0,6-5,-22 18,0 1,0-1,0 1,0-1,0 1,0-1,0 0,0 1,0-1,0 0,0 0,0 0,0 0,0 0,0 0,0 0,0 0,0 0,0 0,0 0,0-1,0 1,0 0,0-1,0 1,0-1,1 1,-1-1,0 1,0-1,0 0,1 1,-1-1,0 0,1 0,-1 0,0 1,1-1,-1 0,1 0,-1 0,1 0,0 0,-1 0,1 0,0 0,0 0,0 0,0 0,0 0,0 0,0 0,0 0,0 0,0 0,0 0,1 0,-1 0,0 0,1 0,-1 0,1 0,-8 8,-1 1,2 0,-1 1,1 0,1 0,-1 0,1 0,1 1,0 0,0 0,1 0,0 4,-2-1,-6 30,2 0,1 1,3 0,1 0,3 36,-6 50,-4 51,8-90,-5 0,-3-1,-10 30,10-74,-1-1,-3 0,-2-1,-1 0,-2-2,-5 4,16-31,-1 0,0 0,-1-1,-1 0,-1-1,1-1,-2 0,0 0,0-1,-1-1,0-1,-1 0,0-1,0 0,-1-2,0 0,-8 1,19-5,0 0,1 0,-1-1,0 0,0 0,0 0,-1-1,1 0,0 0,0-1,0 0,0 0,0 0,0-1,1 1,-1-2,0 1,1 0,-1-1,1 0,0-1,0 1,0-1,0 0,1 0,0 0,0 0,0-1,0 0,-2-4,0-4,0-1,1 0,0 0,2-1,-1 1,2-1,0 0,1 0,0 0,1 0,1 0,0 0,1 1,0-1,2 0,0 1,0 0,1 0,1 0,0 0,1 1,1 0,0 1,0-1,1 1,1 1,0 0,1 0,0 1,1 0,34-28,2 1,2 3,1 2,1 2,4 2,-11 3,348-164,-332 147,-36 22</inkml:trace>
  <inkml:trace contextRef="#ctx0" brushRef="#br0" timeOffset="633.06">816 1257,'151'-217,"-131"188,-11 15,0 0,1 0,1 1,0 0,1 1,0 0,0 1,2 1,-1 0,5-2,-17 11,0 1,0 0,-1-1,1 1,0-1,0 1,-1 0,1 0,0-1,0 1,0 0,0 0,-1 0,1 0,0 0,0 0,0 0,0 0,0 0,-1 1,1-1,0 0,0 0,0 1,-1-1,1 1,0-1,-1 1,1-1,0 1,-1-1,1 1,0-1,-1 1,1 0,-1-1,1 1,-1 0,1 0,-1-1,0 1,1 0,-1 0,0 0,0-1,0 1,1 0,-1 0,0 0,0 0,0 0,-4 46,-30 64,34-110,0 0,0 0,0 0,1 0,-1 0,0 0,0 0,1 0,-1 0,1-1,-1 1,0 0,1 0,0 0,-1-1,1 1,-1 0,1-1,0 1,-1 0,1-1,0 1,0-1,0 1,-1-1,1 0,0 1,0-1,0 0,0 1,0-1,0 0,0 0,0 0,0 0,0 0,-1 0,1 0,0 0,0 0,0-1,0 1,0 0,0 0,0-1,0 1,-1-1,1 1,0-1,0 1,-1-1,2 0,43-27,113-87,-141 104,-11 6,0 0,0 1,0 0,0 1,1-1,0 1,0 1,-1-1,1 1,1 0,-1 1,5-1,-10 2,-1 0,1 0,-1 0,0 1,1-1,-1 0,0 1,0-1,1 1,-1 0,0-1,0 1,0 0,0 0,1-1,-1 1,0 0,-1 0,1 0,0 0,0 1,0-1,-1 0,1 0,0 0,-1 1,1-1,-1 0,0 1,1-1,-1 0,0 1,0-1,0 0,0 1,0-1,0 0,0 1,0-1,-1 1,-13 54,8-39,1-7,1 1,-1 0,2 0,0 0,0 0,1 0,1 1,-1-1,2 1,0 3,4 4</inkml:trace>
  <inkml:trace contextRef="#ctx0" brushRef="#br0" timeOffset="1079.556">1888 805,'-274'317,"339"-405,90-103,-49 89,-105 102,0-1,0 0,0 1,1-1,-1 1,0 0,0-1,0 1,0 0,1 0,-1-1,0 1,0 0,0 0,1 0,-1 1,0-1,0 0,0 0,1 1,-1-1,0 0,0 1,0-1,0 1,0 0,0-1,0 1,0 0,0 0,0 0,0-1,0 1,-1 0,1 0,0 0,-1 0,1 0,0 0,-1 1,0-1,1 0,-1 0,0 0,1 1,16 58,-16-54,5 29,3-1,0-1,2 0,2 0,14 28,-18-44,-5-5</inkml:trace>
  <inkml:trace contextRef="#ctx0" brushRef="#br0" timeOffset="1299.139">1718 1003,'39'0,"31"-5,9-1,-4 0,-10 1,-11 2,-11 0,-7 2,-10-4,-4-2,-7 1</inkml:trace>
  <inkml:trace contextRef="#ctx0" brushRef="#br0" timeOffset="1527.713">2622 778,'-14'33,"-5"21,-5 2,3-5,0-11,3-11</inkml:trace>
  <inkml:trace contextRef="#ctx0" brushRef="#br0" timeOffset="1766.511">2339 778,'43'19,"29"11,7 5,-5-3,-11-2,-11-7,-9-6,-12-2,-7-4,-3-3,-4-3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0 369,'95'-23,"-2"-4,-1-4,-2-4,24-16,-96 42,7-2,0-2,-1-1,-1-1,0-1,-1 0,7-10,-21 18,-4 5,0 0,0-1,0 1,-1-1,1 0,-1 0,0 0,0-1,-1 1,1-1,-1 0,0 1,0-1,-1 0,1 0,-1-1,-2 6,-1 0,1 0,0 0,0 0,0 0,-1 0,1 0,0 0,0 1,0-1,0 0,0 1,-1-1,1 1,0-1,0 1,0 0,0-1,1 1,-1 0,0 0,0 0,0 0,0-1,1 1,-1 0,0 0,1 0,-1 1,1-1,-1 0,1 0,0 0,-1 0,1 0,0 1,0 0,-18 33,1 1,3 1,0 1,3 0,1 0,-2 21,11-53,-28 158,8 1,3 70,-6 47,12-158,8-51,-5 1,-2-1,-3-1,-19 54,32-120,-1-1,1 1,-1-1,1 0,-2 0,1 0,0 0,-1 0,0 0,0-1,0 1,-1-1,0 0,0 0,0 0,0-1,0 1,-1-1,1 0,-1 0,0-1,0 0,0 1,0-1,0-1,-1 1,1-1,-1 0,-3 0,-1-2,0-1,-1 0,1 0,0-1,0-1,0 1,1-2,-1 1,1-1,0-1,1 0,-1 0,1 0,0-1,1 0,-1-1,1 0,1 0,0-1,0 1,0-1,1 0,0-3,-8-13</inkml:trace>
  <inkml:trace contextRef="#ctx0" brushRef="#br0" timeOffset="332.469">57 1074,'575'-270,"-560"264,-13 4,0 0,1 0,-1 0,1 1,-1-1,1 1,0 0,0 0,-1 0,1 0,0 0,0 0,0 1,0 0,0-1,0 1,0 0,0 1,0-1,0 0,0 1,0 0,0 0,0 0,0 0,-1 0,1 0,0 1,-1-1,1 1,-1 0,0-1,1 1,-1 0,0 1,0-1,0 0,18 101,-13-34,36 29,-33-84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27 170,'-7'20,"2"-1,0 1,2 0,0 0,1 0,1 1,0-1,2 0,0 0,2 1,0-1,1 0,1-1,6 14,-8-25,0-1,0 0,1 0,0 0,0 0,1-1,0 0,0 0,0 0,1-1,0 1,0-1,0-1,1 1,0-1,-1 0,2 0,-1-1,0 0,1-1,-1 1,1-1,-1-1,1 0,0 0,0 0,0-1,0 0,0 0,4-2,7 3,1-1,-1-1,0-1,0-1,0 0,0-1,0-2,-1 0,0 0,0-2,-1 0,1-1,13-11,-24 15,0 0,0 0,0-1,-1 0,0-1,0 1,-1-1,0 0,0-1,-1 1,0-1,0 0,-1 0,1 0,-2 0,1 0,-1-1,-1 1,0-1,0 0,0 1,-1-1,-1-5,-4-3</inkml:trace>
  <inkml:trace contextRef="#ctx0" brushRef="#br0" timeOffset="244.272">308 142,'-94'543,"57"-296,33-230,1-1,1 1,1 0,0 0,1 0,1 0,0 0,2 0,0 0,1 2,2-1</inkml:trace>
  <inkml:trace contextRef="#ctx0" brushRef="#br0" timeOffset="678.435">788 1,'16'19,"-2"0,0 1,-1 1,-2 0,0 1,-1 0,-1 1,-1 0,-1 0,-1 1,1 10,-1 8,-1 1,-3-1,-1 1,-2 0,-2 0,-1 0,-3-1,-1 0,-3-1,-1 1,-5 9,9-28,-1-1,-1 0,0 0,-2-1,0-1,-2 0,0 0,-1-1,-1-1,0-1,-2 0,0-1,-1-1,0-1,-1-1,-1 0,-4 0,-30 13,30-17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0 254,'39'0,"36"-4,10-3,-4 1,-11 1,-13-3,-12 0,-7 1,-12-3,-9-5,-8-4,-5 0</inkml:trace>
  <inkml:trace contextRef="#ctx0" brushRef="#br0" timeOffset="178.565">283 0,'-10'58,"-2"23,-1 4,4-4,2-11,2-12,8-16,2-10,1-7,4-2,1-5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0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480 198,'-33'8,"0"3,1 0,0 3,1 0,0 2,2 1,0 1,0 2,2 1,1 1,-21 22,37-34,1-1,0 2,1-1,0 1,0 0,1 1,0 0,1 0,1 0,0 1,1 0,0 0,1 0,0 0,1 1,1-1,0 1,0-1,2 1,0-1,0 1,1-1,1 0,0 1,1-1,0-1,1 1,1-1,0 1,0-2,1 1,1-1,0 0,7 8,-1-8,0-2,0 1,1-2,0 0,0-1,1 0,0-1,0-1,0 0,1-2,-1 0,1 0,0-2,0 0,0-1,0 0,0-2,0 0,0-1,-1 0,1-2,-1 0,0 0,0-2,-1 0,0-1,0 0,-1-1,0-1,0 0,-1-1,5-6,-5 2</inkml:trace>
  <inkml:trace contextRef="#ctx0" brushRef="#br0" timeOffset="335.089">1100 395,'-40'41,"2"1,2 2,2 2,1 1,3 1,2 2,-5 43,33-90,-1-1,0 1,1-1,0 1,0-1,0 1,0 0,0-1,0 1,1-1,-1 1,1-1,-1 1,1-1,0 1,0-1,0 0,1 1,-1-1,1 0,-1 0,1 0,-1 0,1 0,0 0,0-1,0 1,0-1,0 1,1-1,-1 0,0 0,0 0,1 0,0 0,16 2,0 0,0-2,1 0,-1-1,0-1,0-1,1-1,-1 0,2-2,10-4,0-1,-1-1,0-1,-1-2,-1-1,0-2,-1 0,18-16,-29 20,-1 0,-1-1,0-1,-1 0,0-1,-2 0,0-1,0 0,-2-1,4-10,-9 20,0-1,-1 0,-1 0,0 0,0 0,0-1,-1 1,-1-1,0 1,0-1,0 1,-2 0,1-1,-1 1,0 0,-1 0,0 0,0 0,-1 1,0-1,-1 1,0 0,-3-3,0 3,0 0,0 0,-1 1,0 1,-1 0,1 0,-1 1,0 0,-1 0,1 1,-1 1,0 0,0 0,0 1,0 0,0 1,-1 1,1 0,0 0,0 1,-1 0,1 1,0 0,0 1,1 0,-1 1,1 0,-1 1,1 0,0 0,1 1,-1 1,1-1,1 2,-1-1,0 2,-39 38,33-27</inkml:trace>
  <inkml:trace contextRef="#ctx0" brushRef="#br0" timeOffset="672.208">2116 311,'-68'23,"40"-15,1 1,0 1,0 1,1 2,0 1,1 1,-22 17,44-30,0 0,1 0,-1 0,1 0,-1 0,1 0,0 1,0-1,0 1,0-1,1 1,-1 0,1 0,-1 0,1 0,0 0,0 0,1 0,-1 0,0 0,1 0,0 0,0 1,0-1,0 0,0 0,1 0,0 1,-1-1,1 0,0 0,0 0,1 0,-1 0,1-1,-1 1,1 0,0-1,0 1,2 2,38 38,-33-36,-1-1,0 2,0-1,-1 1,0 0,0 0,-1 1,0 0,0 0,-1 0,-1 1,1 0,-2 0,1 0,-1 0,-1 0,0 1,0 0,-1 0,-2-6,0 0,-1-1,0 1,0 0,0-1,0 1,-1-1,0 1,0-1,0 0,0 0,0-1,-1 1,0-1,0 1,0-1,0 0,0-1,-1 1,1-1,-1 0,-2 1,-112 28,5-29,90-3</inkml:trace>
  <inkml:trace contextRef="#ctx0" brushRef="#br0" timeOffset="1200.638">2539 28,'-40'35,"1"1,1 2,2 1,2 2,2 2,-8 15,24-35,1 1,1 0,2 1,0 0,1 1,2 0,1 1,1 0,1 0,1 0,2 1,0 26,5-39,1 0,1 1,0-1,1-1,1 1,0-1,1 0,1 0,0-1,1 0,0 0,1-1,0 0,1-1,1 0,-1-1,2 0,-1-1,1 0,1-1,0-1,0 0,0-1,1 0,-1-1,1-1,1 0,-1-1,1-1,-1 0,10-1</inkml:trace>
  <inkml:trace contextRef="#ctx0" brushRef="#br0" timeOffset="1988.259">2709 705,'34'-2,"0"-2,0-1,0-2,-1-2,0 0,-1-3,0 0,-1-2,18-11,-30 14,-1 0,0-2,-1 1,0-2,-1 0,-1-1,0-1,-1 0,-1-1,-1-1,0 0,-1 0,-1-1,6-17,-8-16,-8 51,0 0,0 0,0 0,-1 0,1 0,0 1,-1-1,1 0,-1 0,1 0,-1 0,1 0,-1 1,0-1,1 0,-1 1,0-1,0 0,1 1,-1-1,0 1,0-1,0 1,0 0,0-1,0 1,0 0,0-1,0 1,0 0,1 0,-1 0,0 0,0 0,0 0,0 0,0 0,0 1,0-1,0 0,0 1,0-1,0 0,0 1,0-1,1 1,-1-1,0 1,0 0,0-1,0 1,-10 7,-1 1,2 0,-1 0,1 1,1 0,-1 1,2 0,0 1,0 0,1 0,0 0,1 1,1 0,0 0,-2 8,4-9,0 0,1 0,0 0,0 0,2 0,-1 0,2 0,-1 0,2 0,0 3,-1-11,0 1,0 0,1 0,-1-1,1 1,0-1,1 0,-1 0,1 1,-1-2,1 1,1 0,-1 0,0-1,1 0,0 0,-1 0,1 0,1 0,-1-1,0 0,0 0,1 0,0 0,-1-1,3 1,10 0,1-1,-1-1,1-1,-1 0,1-1,-1-1,0 0,0-2,0 0,-1 0,0-2,0 0,0-1,-1-1,0 0,-1-1,0 0,0-1,-1-1,-1 0,0-1,0 0,-2-1,1 0,4-10,-6 12,-3 5,0 0,0 0,-1-1,0 0,0 0,-1-1,0 1,0-1,-1 0,0 0,0-1,-4 9,0 0,1 0,-1 0,0 0,0 0,0 0,1 1,-1-1,0 0,0 1,0-1,0 1,0-1,0 1,0-1,0 1,-1 0,1 0,0-1,0 1,0 0,0 0,0 0,0 0,-1 0,1 0,0 1,0-1,0 0,0 1,0-1,0 0,0 1,0-1,0 1,0 0,0-1,0 1,0 0,0 0,0-1,1 1,-1 0,0 0,1 0,-1 0,0 0,1 0,-1 0,1 0,-11 13,0 0,1 0,0 1,2 0,0 1,0 0,1 0,1 1,1 0,-2 12,5-25,1 0,0 1,-1-1,2 1,-1-1,0 1,1-1,0 1,0-1,0 1,1 0,0-1,-1 1,2-1,-1 0,0 1,1-1,0 0,0 0,0 0,0 0,1 0,0 0,0-1,0 1,0-1,0 0,0 0,1 0,0 0,0-1,-1 1,1-1,1 0,-1 0,0-1,0 1,2 0,8 1,0 0,-1-1,1-1,0 0,0-1,0 0,0-1,0 0,-1-1,1-1,-1 0,1-1,-1-1,0 0,0 0,-1-1,0-1,0 0,0-1,-1 0,3-3,12-11,-1-2,0 0,-2-1,-1-2,-1 0,-1-1,-2-1,1-4,-11 20,-1-1,-1 0,0 0,-1 0,-1 0,0-1,-1 0,0 0,-1 0,-1-5,0 19,-1 0,1 0,-1-1,0 1,0 0,0 0,1-1,-1 1,0 0,-1-1,1 1,0 0,0 0,0-1,-1 1,1 0,-1 0,1 0,-1-1,1 1,-1 0,0 0,1 0,-1 0,0 0,0 0,0 0,0 1,0-1,0 0,0 0,0 1,0-1,0 0,0 1,-1-1,1 1,0 0,0-1,-1 1,1 0,0 0,0 0,-1 0,1 0,0 0,-1 0,1 0,0 0,0 1,0-1,-1 0,1 1,0-1,0 1,0-1,0 1,-1 0,1 0,0-1,0 1,1 0,-2 0,-13 16,0 1,1 0,1 1,1 0,0 1,1 1,2-1,0 2,1-1,1 1,1 1,1-1,1 1,1-1,0 18,1-28,0 0,1 0,0 0,1 0,0 0,1 0,1 0,0 0,0-1,1 1,0-1,1 1,1-1,0 0,0 0,1-1,0 0,1 0,0 0,1-1,7 8,-12-15,1-1,-1 0,0 1,0-1,1-1,-1 1,0 0,1-1,-1 0,0 0,1 0,-1 0,1 0,-1-1,0 0,1 1,-1-1,0 0,0-1,0 1,0 0,0-1,0 0,0 0,0 0,0 0,0-1,21-14</inkml:trace>
  <inkml:trace contextRef="#ctx0" brushRef="#br0" timeOffset="2700.109">4769 0,'-38'137,"-6"-2,-5-3,-18 24,-23 23,88-177,1 0,1 1,-1-1,0 0,1 0,-1 0,1 1,-1-1,1 0,0 1,0-1,0 0,0 0,1 1,-1-1,1 0,-1 0,1 1,0-1,0 0,0 0,0 0,0 0,0 0,0 0,1 0,-1-1,1 1,-1 0,1-1,0 1,0-1,0 0,0 1,0-1,0 0,0 0,0 0,0-1,0 1,0 0,1-1,-1 1,0-1,1 0,-1 0,0 0,0 0,1 0,1-1,32-5,0-2,0-2,-1-1,0-2,-1-1,0-2,25-16,-44 24,-6 5,0-1,0-1,0 0,-1 0,1-1,-1 0,-1 0,1-1,-1 0,0 0,-1-1,0 0,0 0,3-6,-14-19,-3 20</inkml:trace>
  <inkml:trace contextRef="#ctx0" brushRef="#br0" timeOffset="2938.063">4346 395,'39'-5,"36"-6,15-1,-3-4,-7 1,-11 3,-9 4,-10 3,-8 3,-6 1,-5 1,-8 0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0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1318,'67'5,"0"-3,0-3,0-3,0-3,-1-2,20-8,-47 6,-1-2,0-1,-1-1,-1-3,-1-1,0-1,-1-2,-2-1,0-2,-2-1,0-2,-2-1,-1 0,7-14,24-35,-3-3,-4-2,-3-2,-5-2,10-33,-32 75,-2 0,-2-2,-1 0,-3-1,-2 0,-3-1,3-40,-11 354,24-29,-9-102,-5 1,-6 43,-6-160,1 0,-2 0,-1 0,0-1,-1 1,-1-1,0 0,-1 0,-1-1,-1 0,0 0,-1-1,-1 0,-1-1,1 0,-2-1,0 0,-1-1,0-1,-1 0,0-1,0 0,-1-1,0-1,-1-1,0 0,0-1,-1-1,1-1,-17 3,10-3,0-1,0-1,0 0,0-2,0-1,-1-1,1-1,1-1,-1-2,0 0,1-1,0-1,-16-9,13-2,6 0</inkml:trace>
  <inkml:trace contextRef="#ctx0" brushRef="#br0" timeOffset="682.975">1749 979,'-15'17,"1"0,0 1,2 0,0 1,1 1,0 0,2 0,1 1,0 0,1 1,2-1,0 1,1 0,4-17,-1 0,1-1,0 1,0 0,0-1,1 1,0 0,0-1,0 1,0-1,1 1,-1-1,1 0,0 1,1-1,-1 0,1 0,0-1,0 1,0 0,0-1,0 0,1 0,0 0,-1 0,1-1,0 1,0-1,1 0,-1 0,0 0,1-1,-1 0,1 0,0 0,-1 0,1 0,0-1,-1 0,1 0,0-1,-1 1,4-2,8-3,-1-1,0-1,-1 0,1-1,-1-1,-1 0,0-1,0 0,-1-1,0-1,-1 0,0 0,-1-1,-1 0,0-1,0 0,-2 0,0-1,0 0,-1 0,-1-1,-1 0,1-7,-3 17,0 0,-1-1,1 1,-2 0,1 0,-1-1,0 1,0-1,0 1,-1 0,0-1,-1 1,1 0,-1 0,0 0,-1 0,1 0,-1 0,0 1,-1-1,1 1,-1 0,0 0,0 0,-1 1,0-1,0 1,0 0,0 1,0-1,-1 1,1 0,-1 0,0 1,0 0,0 0,0 0,-2 0,-2 1,0 0,0 0,-1 1,1 0,0 1,0 0,-1 1,1 0,0 0,1 1,-1 1,0 0,1 0,0 0,0 1,0 1,-6 5,-4 2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2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338 149,'-11'329,"9"-302,-7 54,3 2,6 76,26-67,-25-89,0-1,1 0,-1 0,0 0,1 0,0 0,-1 0,1 0,0-1,0 1,0-1,0 1,0-1,0 0,0 0,1 0,-1 0,0 0,1 0,-1 0,0-1,1 1,-1-1,1 0,-1 0,1 0,-1 0,1 0,-1 0,1-1,-1 1,1-1,-1 0,0 0,1 0,0-1,10-5,-1-2,-1 0,1 0,-1-1,-1 0,0-1,0 0,-1 0,-1-1,3-5,69-137,-80 155,0-1,0 0,1 1,-1-1,1 1,-1-1,0 1,1-1,-1 0,1 1,-1-1,1 0,-1 0,1 1,-1-1,1 0,-1 0,1 0,-1 0,1 1,-1-1,1 0,-1 0,1 0,-1 0,1 0,0 0,-1-1,1 1,-1 0,1 0,-1 0,1 0,-1-1,1 1,-1 0,1 0,-1-1,1 1,-1 0,0-1,1 1,-1-1,1 1,-1 0,0-1,1 1,-1-1,0 1,0-1,1 1,-1-1,0 1,0-1,0 1,0-1,0 1,0-1,0 0,0 1,0-1,10 48,-6 27,-4-56,0-1,1 0,0 1,1-1,2 0,-1 0,2 0,0-1,1 0,1 0,8 14,-11-25,0-1,0 0,1 0,-1 0,1 0,0-1,0 0,1 0,-1 0,1 0,-1-1,1 0,0-1,0 1,0-1,0 0,0 0,0-1,0 0,0 0,0 0,0-1,0 0,0 0,0 0,0-1,-1 0,1 0,0-1,-1 1,0-1,1 0,-1-1,0 1,-1-1,1 0,0-1,17-20,0-1,-2-1,-1-1,-2-1,0 0,-2-1,-1-1,-2 0,-1-1,1-9,7-23,-2-1,-4 0,-2-1,-3 0,-3-14,-4 69,-11-64,-17 104,18-8</inkml:trace>
  <inkml:trace contextRef="#ctx0" brushRef="#br0" timeOffset="390.425">1382 939,'33'-16,"-1"-3,-1 0,0-2,-2-2,0 0,-2-2,-1-1,1-3,-24 26,1 1,-1-1,0 0,-1 0,1 0,0 0,-1-1,0 1,1-1,-1 1,-1-1,1 0,0 0,-1 0,0 0,0 0,0 0,-1 0,1 0,-1 0,0 0,0-1,0 1,-1 0,1 0,-1 0,0 0,0 0,-1 0,1 0,-1 0,0 1,0-1,0 1,0-1,-1 1,1 0,-1-1,0 2,0-1,0 0,-1 0,-2 0,0 0,0 1,0 0,0 1,0-1,0 1,0 0,0 0,0 1,-1 0,1 0,0 0,0 1,-1 0,1 0,0 1,0 0,0 0,1 0,-1 1,0-1,1 1,-1 1,1-1,0 1,0 0,1 0,-1 0,-1 3,-7 6,1 0,1 1,0 1,1-1,1 2,0-1,1 1,0 1,-4 14,10-26,-1 1,1 0,0 0,0 1,1-1,0 0,0 0,0 1,1-1,0 1,0-1,1 1,-1-1,1 0,1 1,-1-1,1 0,0 0,1 0,0 0,-1-1,2 1,-1-1,1 1,0-1,0 0,0 0,1-1,-1 1,1-1,0 0,0-1,1 1,1 0,10 1,0 0,0 0,1-2,0 0,0-1,-1-1,1-1,0-1,0 0,0-1,0-1,-1 0,1-2,-1 0,0-1,0 0,-1-1,8-6,5-1</inkml:trace>
  <inkml:trace contextRef="#ctx0" brushRef="#br0" timeOffset="804.308">1975 686,'-10'13,"-1"2,1-1,1 1,1 1,0 0,1 0,1 0,0 1,1 0,1 0,1 0,0 1,1-1,1 1,1 0,0-15,0 0,1-1,-1 1,1 0,0-1,0 1,0-1,0 1,0-1,0 0,1 1,-1-1,1 0,0 0,-1 0,1 0,0 0,0 0,0-1,1 1,-1-1,0 1,0-1,1 0,-1 0,1 0,-1 0,1 0,0-1,-1 1,1-1,0 1,-1-1,1 0,0 0,-1 0,2-1,97-27,-69 11,-1-2,-1-1,-1-1,0-1,-2-2,-1-1,-1-1,-1-1,-1-1,-2-1,0-1,-3-1,0 0,3-13,-10 20,-1 1,-1-2,-2 1,0-1,-2 0,-1-1,0 1,-2-1,-1 0,-1 1,-2-1,0 0,-1 1,-2-1,-1 1,-1-2,3 17,0 0,0 1,0-1,-1 1,-1 0,0 1,0-1,0 1,-1 1,-1-1,1 1,-1 0,0 1,0 0,-5-3,8 6,0 1,1-1,-1 1,0 0,0 0,-1 0,1 1,0 0,-1 0,1 0,0 1,-1 0,1 0,-1 0,1 0,-1 1,1 0,0 0,0 1,-1-1,1 1,0 0,0 1,0-1,1 1,-1 0,1 0,-1 0,1 1,0 0,-10 13,1 0,1 2,1-1,0 1,2 1,0 0,1 0,1 1,1 0,0 0,2 0,1 1,0 0,2-1,0 1,2 0,0 1,-1-1,0-1,2 1,0-1,1 0,1 1,1-1,1-1,1 1,1-1,0 0,2-1,0 0,1 0,1-1,1-1,1 0,0-1,1 0,0-1,1-1,1 0,0-2,1 0,1 0,0-2,0 0,1-1,0-2,0 0,1 0,5-1,4-3,-3-1</inkml:trace>
  <inkml:trace contextRef="#ctx0" brushRef="#br0" timeOffset="1308.789">2624 939,'62'-39,"-17"-1,-3-1,-1-3,-3-1,-1-2,22-38,-29 41,-30 44,0 0,-1 1,1-1,0 0,0 1,0-1,0 0,0 1,0-1,0 0,0 1,0-1,1 0,-1 1,0-1,0 0,0 1,0-1,0 0,1 1,-1-1,0 0,0 1,0-1,1 0,-1 0,0 1,0-1,1 0,-1 0,0 0,1 1,-1-1,0 0,1 0,-1 0,0 0,1 0,-1 0,0 0,1 0,-1 0,0 0,1 0,-1 0,0 0,1 0,-1 0,0 0,1 0,-1 0,0 0,1 0,-1 0,0-1,1 1,-1 0,0 0,1 0,-1-1,0 1,0 0,1 0,-1-1,-2 32,-4-5,-13 109,18-130,1 0,1 0,-1 0,1 0,-1 0,2 0,-1 0,0 0,1 0,0 0,0-1,1 1,-1-1,1 1,0-1,0 0,0 0,1-1,-1 1,1 0,0-1,0 0,0 0,2 0,-3-1,1 0,0-1,0 1,0-1,0 0,0-1,0 1,0-1,0 1,0-1,0 0,1-1,-1 1,0-1,0 0,0 0,0 0,0 0,-1-1,1 1,0-1,-1 0,1-1,-1 1,1 0,-1-1,0 0,1 0,67-96,-15-16,-48 90</inkml:trace>
  <inkml:trace contextRef="#ctx0" brushRef="#br0" timeOffset="4974.054">3301 826,'110'12,"1"-12,-107 0,-1 0,1-1,-1 0,1 0,-1 0,0 0,0 0,1-1,-1 1,0-1,0 0,0 0,0 0,-1 0,1-1,-1 1,1-1,-1 1,0-1,0 0,0 0,0 0,0 0,-1 0,1-1,-1 1,0 0,0-1,0-2,-1 1,-1-1,0 1,0 0,-1 0,1 0,-1 0,0 0,-1 1,1-1,-1 0,0 1,0 0,0 0,0 0,-1 0,0 0,0 1,0-1,0 1,0 0,-1 0,1 1,-1-1,0 1,0 0,0 1,0-1,0 1,0 0,0 0,0 0,-1 1,1 0,-1 0,-3 1,1 1,-1 0,1 0,-1 1,1 0,0 1,0 0,0 0,1 1,-1 0,1 0,0 0,1 1,-1 0,1 1,0-1,1 1,0 0,0 1,0-1,1 1,0 0,1 0,-1 0,1 0,1 1,0-1,0 4,0-5,1 0,0 0,0 0,1 0,0 0,0 0,1 0,0 0,0 0,1 0,-1 0,2 0,-1-1,1 1,0-1,0 0,0 1,1-2,0 1,1 0,-1-1,1 0,0 0,0 0,0 0,1-1,0 0,0 0,0-1,0 1,0-1,1-1,-1 1,3-1,6 1,0-2,0 0,0-1,0 0,0-1,0-1,-1 0,1-1,0-1,-1 0,0-1,0-1,13-6,-9 3</inkml:trace>
  <inkml:trace contextRef="#ctx0" brushRef="#br0" timeOffset="5322.234">4007 600,'-11'9,"-1"0,1 0,1 1,0 0,0 1,1 0,0 1,1 0,1 0,0 1,-3 8,9-19,0 0,1 1,-1-1,1 1,-1-1,1 1,0-1,0 1,1-1,-1 1,0-1,1 1,-1-1,1 1,0-1,0 0,0 1,0-1,0 0,1 0,-1 0,1 0,-1 0,1 0,0 0,-1 0,1-1,0 1,0-1,1 1,-1-1,0 0,0 0,0 0,1 0,-1 0,1 0,-1-1,1 1,1 0,0 1,0-1,-1 1,1 0,-1 0,1 1,-1-1,0 0,0 1,0 0,0 0,-1 0,1 0,-1 0,0 1,1 1,-4-1,0 1,-1 0,1-1,-1 1,0-1,0 0,-1 0,1 0,-1 0,0 0,0 0,0-1,-1 1,1-1,-1 0,0 0,0 0,0-1,0 1,0-1,0 0,-1 0,1 0,-1-1,0 0,1 0,-1 0,-83 20,62-18</inkml:trace>
  <inkml:trace contextRef="#ctx0" brushRef="#br0" timeOffset="5872.571">4318 657,'-12'13,"1"0,1 1,0 0,1 1,1 0,0 1,1-1,0 1,2 1,0-1,0 1,2 0,0 0,0 11,2-24,1-1,0 1,-1 0,1-1,1 1,-1 0,0 0,1-1,0 1,0 0,0-1,0 1,1-1,-1 0,1 1,0-1,0 0,0 0,0 0,0 0,1 0,0-1,-1 1,1-1,0 1,0-1,0 0,1 0,-1-1,0 1,1-1,-1 1,1-1,-1 0,1 0,2 0,4-1,-1 0,1 0,-1 0,1-1,-1-1,0 1,0-2,1 1,-1-1,-1-1,1 1,0-2,-1 1,0-1,0 0,0-1,-1 0,0 0,0 0,0-1,5-7,14-18,-2-2,0 0,-3-2,8-16,-23 40,20-34,-2-2,-3-1,-1-1,2-17,-17 49,0 0,-1 0,-1 0,-1 0,-1-1,0 1,-1-1,-1 1,-1 0,-1-1,0 1,-1 0,-1 0,-3-4,7 18,-1 0,0 0,0 0,-1 0,1 1,-1-1,1 1,-1-1,0 1,-1 0,1 0,0 0,-1 1,0-1,1 1,-1 0,0 0,0 0,-1 1,1-1,0 1,0 0,-1 0,1 1,0-1,-1 1,1 0,-1 0,1 0,0 1,-1-1,1 1,0 0,-1 0,1 1,0 0,0-1,0 1,-1 1,-13 7,0 2,0-1,1 2,1 0,0 2,1-1,1 2,0 0,1 0,1 1,0 1,2 0,0 1,1 0,0 0,2 1,0 0,2 0,0 0,1 1,1 0,1 0,1 0,0 0,2 4,-2-14,0-1,1 0,0 1,1-1,0 1,1-1,0 0,0 0,1 0,1 0,-1 0,2 0,-1-1,1 0,1 0,0 0,0-1,0 0,1 0,0 0,1-1,0 0,0-1,4 2,1-1,0-1,0-1,0 1,1-2,0 0,-1-1,1 0,1-1,-1-1,0 0,0 0,1-2,-1 0,0-1,0 0,12-3,-2-2</inkml:trace>
  <inkml:trace contextRef="#ctx0" brushRef="#br0" timeOffset="6786.295">5108 516,'-46'31,"1"2,1 2,2 1,2 3,-33 40,67-74,1 1,0 0,0 0,0 1,1-1,0 1,0 0,1 0,0 1,0-1,1 1,-1-1,2 1,-1 0,1 0,0 0,1-1,0 1,0 2,3-7,1 0,-1 0,0 0,1 0,0 0,0-1,0 1,0-1,0 0,0 0,0-1,1 1,-1-1,1 0,-1 0,1-1,-1 1,1-1,-1 0,1 0,-1 0,1-1,-1 0,1 0,-1 0,1 0,2-2,20-5,-1-2,0-1,0 0,-1-2,-1-1,0-1,-1-1,-1-1,-1-1,0-1,6-8,-6 8,-20 18,26-19,-27 20,1 0,-1 0,1 0,-1 0,1 0,-1 0,0 0,1 0,-1 0,1 0,-1 0,1 0,-1 0,1 1,-1-1,1 0,-1 0,1 0,-1 1,0-1,1 0,-1 0,1 1,-1-1,0 1,1-1,-1 0,0 1,0-1,1 0,-1 1,0-1,0 1,1-1,-1 1,0-1,0 1,0-1,0 1,0-1,0 1,0-1,0 1,0-1,0 1,0-1,0 0,0 1,0-1,0 1,-1-1,1 1,0-1,0 1,0-1,-1 0,1 1,-2 18,3 84,-1-101,1 1,-1-1,1 0,0 1,-1-1,1 0,0 0,0 0,1 0,-1 0,0 0,1 0,-1 0,1 0,-1-1,1 1,0 0,0-1,0 0,0 1,0-1,0 0,0 0,0 0,1 0,-1-1,0 1,0-1,1 1,-1-1,0 0,1 0,-1 0,1 0,-1 0,0 0,1-1,-1 1,2-1,8-5,1 1,-1-2,-1 0,1 0,-1-1,0 0,-1-1,0 0,0-1,-1 0,-1-1,1 0,-2 0,1 0,-2-1,0 0,3-8,3 0,35-73,-77 207,29-108,-1 0,1 1,1-1,-1 1,1-1,0 1,1-1,-1 0,1 1,0-1,1 0,0 1,0-1,0 0,1 0,-1-1,1 1,1 0,-1-1,1 0,0 0,0 0,1 0,-1-1,1 1,0-1,0-1,1 1,-1-1,1 1,3 0,-4-5,1-1,-1 1,0-1,0 0,0-1,0 1,-1-1,1 0,-1 0,1-1,-1 1,0-1,0 0,-1 0,1 0,-1 0,0-1,0 0,0 1,-1-1,1 0,-1 0,-1 0,1-1,-1 1,1 0,-2-1,1-1,8-16,0 2,8-26,3 1,1 1,3 1,1 1,3 1,4-3,-32 44,1 1,-1-1,1 0,-1 1,1-1,-1 0,1 1,0-1,-1 1,1-1,0 0,-1 1,1 0,0-1,0 1,-1 0,1-1,0 1,0 0,0 0,0-1,0 1,-1 0,1 0,0 0,0 0,0 0,0 0,0 1,-1-1,1 0,0 0,0 1,0-1,0 0,-1 1,1-1,0 1,0-1,-1 1,1-1,0 1,-1-1,1 1,-1 0,1-1,-1 1,1 0,-1 0,1-1,-1 1,0 0,1 0,-1 0,0-1,0 1,0 0,1 0,-1 0,0 0,0 0,-1 0,13 60,3 196,48 270,-60-516,0 0,-1 0,0 1,-1-1,0 1,-1-1,0 1,-1-1,0 1,-1-1,-1 1,1-1,-2 0,1 0,-1 0,-1-1,0 0,-1 1,0-2,0 1,-1-1,0 0,-1 0,-7 6,11-11,0 0,-1 0,0 0,1-1,-1 0,0 0,0 0,-1-1,1 1,-1-1,1-1,-1 1,1-1,-1 0,0 0,0 0,0-1,0 0,1 0,-1-1,0 1,0-1,0 0,1-1,-1 0,1 0,-1 0,1 0,0-1,0 0,0 0,-2-2,0-4,1 0,1-1,0 0,0 0,1 0,0-1,1 1,0-1,1 0,0 0,1 0,0 0,0 0,1 0,1 0,1-8,44-176,-43 185,60-155,-42 122</inkml:trace>
  <inkml:trace contextRef="#ctx0" brushRef="#br0" timeOffset="7857.221">0 1447,'170'-39,"1"8,2 8,143-1,308 3,644-48,-134 21,-326 33,-679 20,668 45,-591-35,138-11,-52-41,-274 37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1,'-24'33,"-32"41,-11 11,1 2,7-9,13-14,10-12,11-11,5-7,6-9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3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142 950,'-8'11,"0"0,1 0,1 0,0 0,0 1,1 0,1 1,0-1,-3 13,5-20,1 0,-1-1,1 1,0 0,0 0,0 0,1 0,0 0,0 0,0 0,0 0,1 0,0 0,0-1,0 1,1 0,-1 0,1-1,0 1,1-1,-1 1,1-1,0 0,0 0,0 0,0-1,1 1,-1-1,1 0,0 0,0 0,0 0,1 0,-1-1,1 0,8-1,0 0,1-1,-1 0,0-2,0 1,0-1,0-1,0-1,0 0,-1 0,1-1,-1-1,0 0,-1 0,0-1,0-1,0 0,-1 0,5-7,-7 10,55-40,-2-3,-2-2,-3-3,-2-2,-2-2,-3-3,-3-2,-2-1,-3-3,-3-1,25-63,-52 102,-1 0,-1-1,-2-1,0 0,-2 1,-2-2,0 1,-2-13,-1 39,0 0,1 0,-1 0,-1 1,1-1,-1 0,1 0,-1 0,0 0,0 0,-1 1,1-1,-1 0,0 1,0-1,0 1,0 0,-1 0,1 0,-1 0,0 0,0 0,0 1,0-1,0 1,0 0,-1 0,1 0,-1 1,0-1,1 1,-1 0,0 0,0 0,0 0,0 1,0-1,1 1,-1 0,0 0,0 1,0-1,0 1,-3 0,-4 9,0 0,1 0,1 1,-1 0,2 0,0 1,0 1,1-1,0 1,1 0,1 0,0 1,1 0,0 0,1 0,0 2,-9 53,2 0,4 0,3 1,4 46,-1-80,8 151,9-1,16 46,-27-185,8 50,-5 0,-5 0,-3 0,-5 0,-4 0,-11 43,14-111,-1 0,-1-1,-2 0,-1 0,-1-1,-2 0,0-1,-2 0,-1-1,0-1,-3 1,10-15,-75 72,82-80,-1-1,0 1,0-1,0 1,0-1,0 0,0 0,-1 0,1-1,0 1,0-1,-1 1,1-1,0 0,-1-1,1 1,0 0,0-1,-1 0,1 0,0 0,0 0,0 0,0-1,0 1,0-1,0 0,1 0,-1 0,1 0,-1 0,1-1,0 0,-6-8,1 0,0-1,2 0,-1-1,1 1,1-1,0 0,1 0,0-1,1 1,1 0,0-2,-11-61,5 44</inkml:trace>
  <inkml:trace contextRef="#ctx0" brushRef="#br0" timeOffset="247.162">0 160,'5'-5,"1"-1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4,'-5'9,"-1"-1,5-2,2-7,6-3,3-6,-7 4,2 2,0 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0,'-10'10,"-3"8,1-5,7-3,0-4,5-3,3-2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0,-1 4,0 3,2-1,2-2,1 0,1-2,1-1,0 0,0-1,1-1,-1 1,1 0,-6 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1,'34'5,"25"1,8 0,-3-1,-8-7,-8-2,-8-1,-5 1,-5 1,-7 0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6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0,'-32'29,"2"2,1 0,1 2,2 1,2 1,1 1,-12 27,4-6,8-11,-2-2,-2 0,-1-2,-3-1,-22 22,42-52,1-1,-2 0,0 0,0-2,0 0,-1 0,0-1,-1 0,1-1,-1-1,-1 0,-8 1,-2-2</inkml:trace>
  <inkml:trace contextRef="#ctx0" brushRef="#br0" timeOffset="370.794">107 57,'23'28,"186"257,-79-60,-77-102,-53-124,0 0,0 1,0-1,1 0,-1 0,0 1,0-1,0 0,1 0,-1 1,0-1,1 0,-1 1,0-1,1 0,-1 1,1-1,-1 0,1 1,-1-1,1 1,0-1,-1 1,1 0,0-1,-1 1,1 0,0-1,0 1,-1 0,1 0,0-1,0 1,-1 0,1 0,0 0,0 0,-1 0,1 0,0 0,0 1,-1-1,1 0,0 0,0 0,-1 1,1-1,0 0,-1 1,1-1,0 1,-1-1,1 1,-1-1,1 1,-1-1,1 1,-1 0,1 0,3-21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9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0 873,'5'-4,"21"-8,10 0,5 1,-1-2,-1 0,-4 4,-2 2,-2 3,-2 2,-1 2,-5 0</inkml:trace>
  <inkml:trace contextRef="#ctx0" brushRef="#br0" timeOffset="898.05">367 1042,'92'-42,"-3"-3,-2-4,73-56,-151 100,0 0,0-1,-1-1,0 1,0-1,-1-1,1 1,-2-1,1-1,-1 1,0-1,-1 0,0 0,-1-1,0 1,0-1,-1 0,0 0,-1 0,1-11,-3 20,0-1,0 0,0 1,0-1,-1 1,1-1,-1 0,1 1,-1-1,1 1,-1-1,0 1,0 0,0-1,0 1,0 0,0-1,0 1,0 0,-1 0,1 0,0 0,-1 0,1 0,-1 1,1-1,-1 0,1 1,-1-1,0 1,1-1,-1 1,1 0,-1 0,0 0,1 0,-1 0,0 0,1 0,-1 0,0 1,1-1,-2 1,-64 34,51-18,1 0,0 0,2 2,0-1,1 2,1 0,1 0,0 1,2 0,0 0,-3 19,9-33,1-1,0 1,1 0,-1-1,1 1,0 0,1 0,-1-1,1 1,1 0,-1-1,1 1,1-1,-1 0,1 0,0 0,0 0,1 0,-1 0,1-1,1 0,-1 0,1 0,0 0,0-1,0 0,0 0,1 0,0 0,0-1,0 0,0-1,0 1,4 0,7 1,-1-1,0 0,1-2,-1 0,1 0,-1-2,1 0,0-1,-1 0,0-1,0-1,0-1,10-5,195-99,-178 82,-1-1,-1-3,-2-1,-1-1,-1-3,4-8,-37 41,0-1,0 0,0 0,-1-1,1 1,-1-1,0 0,-1 1,1-1,-1-1,0 1,0 0,0 0,-1-1,0 1,0-1,0 1,-1-1,0 0,0 1,0-1,-1 1,0-1,0 1,0-1,0 1,-1-1,-2-4,1 9,1-1,0 1,0-1,-1 1,1 0,-1 0,1 0,-1 0,0 1,1-1,-1 1,0-1,1 1,-1 0,0 0,0 0,1 1,-1-1,0 0,1 1,-1 0,0 0,1 0,-1 0,1 0,0 0,-1 1,1-1,0 1,-2 1,-61 57,59-54,1-1,-1 1,1 0,0 1,0-1,0 1,1 0,0 0,1 0,0 1,0-1,0 1,1 0,0 0,0 0,1 0,0 0,1 0,0 0,0 0,0 0,1 0,1 0,-1 0,1 0,0 0,1-1,1 3,3-1,1 0,0-1,1 0,0 0,0-1,0 0,1-1,0 0,1-1,-1 0,1 0,0-1,0 0,0-1,1 0,-1-1,1-1,-1 0,1 0,0-1,-1 0,1-1,0-1,-1 1,0-2,1 0,-1 0,0-1,0 0,-1-1,1-1,0 0,141-102,-134 93,-2-1,0-1,-1 0,0-1,-2-1,0 0,-1-1,-1 0,-1-1,0 0,-2 0,-1-1,0 0,1-12,-11-42,2 74,1 0,-1 0,0 1,1-1,-1 0,0 0,0 1,0-1,0 1,-1-1,1 1,0-1,-1 1,1 0,0-1,-1 1,0 0,1 0,-1 0,0 0,1 1,-1-1,0 0,0 1,0-1,0 1,0-1,1 1,-1 0,0 0,0 0,0 0,0 0,0 1,0-1,0 0,-1 2,-3 1,0 1,0 1,0-1,1 1,0 0,0 0,0 1,0 0,1-1,0 1,0 1,1-1,0 1,0-1,0 1,1 0,0 0,-1 5,2-9,-5 14,1 0,1 0,1 0,0 1,1-1,1 1,0-1,2 1,0 0,1-1,0 1,2-1,0 0,1 0,1 1,-1-2,1-1,0 0,1-1,0 1,1-1,1-1,0 0,1 0,0 0,1-2,0 1,1-1,1-1,-1 0,9 4,-1-6</inkml:trace>
  <inkml:trace contextRef="#ctx0" brushRef="#br0" timeOffset="2695.667">2286 54,'21'-9,"0"0,1 2,0 0,0 1,1 2,-1 0,4 1,-23 2,-1 0,0 1,0-1,0 1,0-1,0 1,1 0,-1 0,0 0,0 0,0 0,1 0,-1 1,0-1,0 1,0-1,0 1,0 0,0 0,0 0,0 0,0 0,0 0,0 1,-1-1,1 1,0-1,-1 1,1-1,-1 1,0 0,0 0,1 0,-1 0,0 0,-1 0,1 0,0 0,-1 0,1 0,-1 1,1-1,-1 0,0 0,0 0,0 1,0-1,-1 0,1 0,0 0,-1 0,0 1,1-1,-2 1,-94 131,95-132,0 0,-1 0,1 1,0-1,0 0,0 0,0 0,0 1,1-1,-1 0,1 1,0-1,-1 1,1-1,0 1,0-1,1 0,-1 1,0-1,1 1,0-1,-1 0,1 1,0-1,0 0,0 0,0 0,1 0,-1 0,1 0,-1 0,1 0,0 0,-1-1,2 2,81 38,-54-29,-10-3</inkml:trace>
  <inkml:trace contextRef="#ctx0" brushRef="#br0" timeOffset="2985.947">3076 450,'-19'38,"-11"28,-5 6,3-3,2-14,7-11,6-9,2-10,4-4,-2-1,-3-5,1-3</inkml:trace>
  <inkml:trace contextRef="#ctx0" brushRef="#br0" timeOffset="3248.678">2710 534,'33'34,"22"25,5 7,-3-7,-10-8,-9-10,-6-5,-3-10,-8-4,-1-6,-5-1,0-3,2-3,4-3,-3-4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1,'-24'38,"-18"23,-1 6,6-9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4,0 3,0 0,0 0,0 0,-5-1,-1-1,0 0,1-1,1-4</inkml:trace>
  <inkml:trace contextRef="#ctx0" brushRef="#br0" timeOffset="296.254">0 480,'39'-4,"26"-8,8 0,-5 1,-8 2,-10 4,-13 1</inkml:trace>
  <inkml:trace contextRef="#ctx0" brushRef="#br0" timeOffset="713.835">113 593,'13'0,"-1"0,0 0,1 1,-1 0,1 1,-1 1,0 0,0 1,-1 0,1 0,3 3,-14-6,0 0,1-1,-1 1,0 0,0 0,1 0,-1 0,0 0,0 0,0 0,0 0,0 1,0-1,-1 0,1 1,0-1,-1 0,1 1,-1-1,1 1,-1-1,0 1,1-1,-1 1,0-1,0 1,0-1,0 1,-1-1,1 1,0-1,-1 1,1-1,0 1,-1-1,0 1,1-1,-1 0,0 1,0-1,0 0,0 0,0 0,0 1,-58 52,45-43,0 1,7-8,-1 1,1 0,1 1,-1 0,1 0,0 0,0 1,1 0,0 0,0 0,1 1,0-1,0 1,0 0,-1 7,6-12,1 0,-1 0,1-1,0 1,0-1,0 1,0-1,0 0,1 1,-1-1,0-1,1 1,0 0,-1 0,1-1,0 0,0 1,0-1,0 0,0-1,0 1,0 0,0-1,0 0,1 1,-1-1,0-1,0 1,0 0,0-1,0 0,3 0,-2 1,22 0</inkml:trace>
  <inkml:trace contextRef="#ctx0" brushRef="#br0" timeOffset="1440.753">480 791,'71'-91,"-22"26,2 3,3 2,30-23,-83 81,-1 1,1 0,-1 0,1-1,0 1,0 0,0 0,-1 0,1 0,0 0,0 0,1 0,-1 0,0 1,0-1,0 0,0 0,1 1,-1-1,0 1,1 0,-1-1,0 1,1 0,-1 0,0-1,1 1,-1 0,1 0,-1 1,0-1,1 0,-1 0,0 1,1-1,-1 1,0-1,1 1,-1 0,0-1,0 1,0 0,0 0,0 0,0 0,0-1,0 2,0-1,0 0,0 0,0 1,6 159,-6-160,-1 1,1-1,0 1,-1-1,1 1,0-1,0 1,0-1,0 1,0-1,0 0,1 0,-1 0,0 0,1 0,-1 0,0 0,1 0,-1 0,1 0,0-1,-1 1,1-1,-1 1,1-1,0 0,-1 1,1-1,0 0,0 0,-1 0,1-1,0 1,-1 0,1-1,0 1,-1-1,1 1,-1-1,1 0,-1 1,1-1,0-1,64-41,133-169,-198 211,-1 0,0 0,1 1,-1-1,1 0,-1 0,1 1,-1-1,1 1,0-1,-1 0,1 1,0-1,-1 1,1-1,0 1,0 0,-1-1,1 1,0 0,0-1,0 1,0 0,-1 0,1 0,0 0,0 0,0 0,0 0,0 0,-1 0,1 0,0 1,0-1,0 0,0 0,-1 1,1-1,0 1,0-1,-1 0,1 1,0 0,-1-1,1 1,0-1,-1 1,1 0,-1-1,1 1,-1 0,1 0,-1-1,0 1,1 0,-1 0,0 0,0 0,0-1,1 1,-1 0,0 0,0 0,0 0,0 0,0-1,-1 1,1 0,0 0,0 0,-15 106,2 15,13-117,1 0,0-1,0 1,0-1,1 1,0-1,-1 1,2-1,-1 0,0 0,1 0,0 0,0-1,0 1,1 1,13 7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85,'1'52,"-13"197,-45 35,41-226,18-100,5 19</inkml:trace>
  <inkml:trace contextRef="#ctx0" brushRef="#br0" timeOffset="351.819">4 113,'-1'0,"1"-1,0 1,-1-1,1 1,0-1,0 1,-1-1,1 1,0-1,0 1,0-1,-1 1,1-1,0 1,0-1,0 0,0 1,0-1,0 1,0-1,0 1,0-1,1 1,-1-1,0 0,0 1,0-1,1 1,-1-1,0 1,0-1,1 1,-1 0,1-1,-1 1,0-1,1 1,-1 0,1-1,-1 1,1 0,-1-1,1 1,-1 0,1 0,-1 0,1-1,-1 1,1 0,-1 0,1 0,0 0,-1 0,1 0,-1 0,1 0,-1 0,1 0,0 1,39-7,-39 6,453-55,-225 25,-205 29</inkml:trace>
  <inkml:trace contextRef="#ctx0" brushRef="#br0" timeOffset="957.113">851 339,'5'0,"6"0,6 0,5 0,4 0,2 0,1 0,0 0,1 0,-1 0,0 0,0 0,-5-4,-3-3,2 1,-5 1</inkml:trace>
  <inkml:trace contextRef="#ctx0" brushRef="#br0" timeOffset="1200.105">823 565,'34'0,"29"-5,10-1,-3-5,-9 0,-14 1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5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41 540,'-10'31,"1"1,2 1,1-1,2 1,1 0,2 0,1 0,1 0,2 0,2 3,-5-33,0 1,1-1,-1 0,1 0,0 0,0 0,0 0,0 0,0 0,0 0,1 0,0 0,-1-1,1 1,0-1,0 1,1-1,-1 0,0 0,1 0,-1 0,1 0,0 0,0-1,-1 1,1-1,0 0,0 0,0 0,0 0,1 0,-1-1,0 0,0 1,0-1,1 0,-1-1,3 1,5-7,-1 0,0 0,0-1,0 0,-1 0,-1-1,1-1,-1 1,-1-1,0-1,0 1,-1-1,0 0,1-7,29-42,66-55,-92 99,-3-1</inkml:trace>
  <inkml:trace contextRef="#ctx0" brushRef="#br0" timeOffset="250.697">41 343,'38'-5,"32"-7,5 0</inkml:trace>
  <inkml:trace contextRef="#ctx0" brushRef="#br0" timeOffset="1009.261">605 286,'13'-5,"-1"1,1 0,0 0,1 2,-1-1,1 2,-1 0,1 0,-1 2,14 1,-25-2,0 1,0-1,0 1,0-1,0 1,-1 0,1 0,0 0,0 0,-1 0,1 0,-1 1,1-1,-1 0,1 1,-1 0,0-1,0 1,0-1,0 1,0 0,0 0,0 0,0 0,-1-1,1 1,-1 0,0 0,1 0,-1 0,0 0,0 0,0 0,0 0,-1 0,1 0,0 0,-1 0,0 0,1 0,-1 0,-1 1,-47 74,23-53,19-20,1 1,-1 1,1-1,0 1,1 0,0 1,0-1,0 1,0 0,1 0,1 0,-1 1,1 0,-2 5,7-10,-1 0,0 0,1-1,0 1,0-1,0 0,0 1,0-1,0 0,0 0,1 0,-1 0,1-1,-1 1,1-1,0 1,0-1,0 0,0 0,0 0,0-1,0 1,0-1,0 1,0-1,0 0,0 0,0-1,0 1,0 0,0-1,0 0,1 0,1 1,201-33,-181 32</inkml:trace>
  <inkml:trace contextRef="#ctx0" brushRef="#br0" timeOffset="1946.776">238 370,'0'-4,"-5"-3,4 1,6 2,7 0,7 2,5 1,2 0,3 1,-4 1</inkml:trace>
  <inkml:trace contextRef="#ctx0" brushRef="#br0" timeOffset="2409.968">972 794,'43'-10,"29"-3,7 1,-6 2,-14-1,-13 0,-9 3,-12 2</inkml:trace>
  <inkml:trace contextRef="#ctx0" brushRef="#br0" timeOffset="2663.81">1170 596,'-5'39,"-1"26,0 8,1-5,1-8,7-15,7-14,2-14</inkml:trace>
  <inkml:trace contextRef="#ctx0" brushRef="#br0" timeOffset="2928.785">1819 173,'-5'38,"-1"28,0 6,1-3,2-9,0-10,7-13,2-9,0-4,4-5,5-7,0-5</inkml:trace>
  <inkml:trace contextRef="#ctx0" brushRef="#br0" timeOffset="3108.471">1508 681,'39'-5,"26"-6,13-2,-3-2,-9 0,-11 3,-11 4,-7 3,-5 2,-3 2,-8 1</inkml:trace>
  <inkml:trace contextRef="#ctx0" brushRef="#br0" timeOffset="3464.016">1621 822,'202'5,"-200"-4,-1-1,0 0,1 0,-1 0,0 1,0-1,1 1,-1-1,0 1,0-1,0 1,0 0,0-1,0 1,0 0,0 0,0 0,0 0,0 0,0 0,0 0,-1 0,1 0,-1 0,1 0,0 1,-1-1,0 0,1 0,-1 1,0-1,0 0,0 0,0 1,0-1,0 0,0 1,0-1,0 0,0 0,-1 1,1-1,-1 0,1 0,-1 1,1-1,-1 0,0 1,-43 49,3-19,30-25,0 1,0 0,1 1,0 0,1 1,0 0,0 0,-5 10,13-19,0 0,0 0,1 0,-1 1,0-1,1 0,-1 1,1-1,-1 1,1-1,0 0,-1 1,1-1,0 1,0-1,0 1,0-1,0 1,1-1,-1 0,0 1,1-1,-1 1,0-1,1 0,0 1,-1-1,1 0,0 1,0-1,0 0,0 0,0 0,0 0,0 0,0 0,0 0,0 0,1-1,-1 1,0 0,1-1,-1 1,0-1,1 1,-1-1,1 1,-1-1,0 0,2 0,81 5,-76-5,183-16,-171 10</inkml:trace>
  <inkml:trace contextRef="#ctx0" brushRef="#br0" timeOffset="12267.357">2553 370,'0'1,"1"-1,-1 0,1 1,-1-1,1 0,-1 1,1-1,-1 0,1 0,-1 0,1 1,0-1,-1 0,1 0,-1 0,1 0,0 0,-1 0,1 0,-1 0,1 0,0 0,-1-1,1 1,-1 0,1 0,-1-1,1 1,-1 0,1 0,-1-1,1 1,-1-1,1 1,-1 0,1-1,-1 1,0-1,1 1,-1-1,0 1,1-1,-1 0,0 1,0-1,0 1,1-1,-1 1,0-1,0 0,0 1,0-1,0 1,0-1,0 0,0 1,0-1,-1 1,1-1,0 0,0 1,0-1,-1 1,13 243,-7-217,0-11,-1 0,-1 0,0 0,-1 1,-1-1,-1 0,0 1,0-1,-2 1,0-1,0 1,-2-1,0 0,0-1,-5 9,-25 6,16-23</inkml:trace>
  <inkml:trace contextRef="#ctx0" brushRef="#br0" timeOffset="12627.539">2242 343,'195'-23,"134"17,-322 6,-1-1,0 1,1 1,-1-1,1 1,-1 0,0 0,0 1,0 0,0 0,0 1,0-1,0 1,-1 1,1-1,-1 1,0 0,0 0,0 0,-1 0,0 1,0 0,0 0,0 0,-1 1,2 2,-4 8</inkml:trace>
  <inkml:trace contextRef="#ctx0" brushRef="#br0" timeOffset="12881.473">2242 907,'43'-5,"29"-2,7 1,-6 1,-9 2,-12 0,-9 2,-8 1,-4 0,-4 0,0-4,-1-2,-5 0</inkml:trace>
  <inkml:trace contextRef="#ctx0" brushRef="#br0" timeOffset="13365.504">2299 88,'19'-10,"16"-2,7-5,1 1,3 3,-2 3,-3 4,-5 3,-2 2,-3 1,-2 1,-1-1,0 1,-6 0</inkml:trace>
  <inkml:trace contextRef="#ctx0" brushRef="#br0" timeOffset="14699.98">3033 850,'167'-67,"-135"48,-1-2,-1-2,-1-1,-2 0,0-3,-1 0,-2-1,2-6,2-44,-28 76,1 0,-1 1,0-1,0 0,0 0,-1 0,1 1,0-1,-1 0,1 0,-1 1,1-1,-1 0,0 1,0-1,0 1,0-1,0 1,0-1,0 1,0 0,-1 0,1-1,0 1,-1 0,1 0,-1 0,1 0,-1 1,0-1,1 0,-1 1,0-1,1 1,-1-1,0 1,0 0,1 0,-1 0,0 0,0 0,0 0,1 0,-1 1,-5 0,0 0,0 1,0 0,0 0,1 1,-1-1,1 1,-1 1,1 0,0 0,1 0,-1 0,1 1,-1 0,1 0,1 0,-1 1,-1 2,-67 114,66-109,4-10,1 0,-1 0,1 0,0 0,0 0,0 1,1-1,-1 1,1-1,0 1,0 0,0-1,0 1,1 0,-1 0,1 0,0 0,0-1,0 1,1 0,-1 0,1 0,0-1,0 1,1 0,-1-1,1 1,-1-1,1 0,0 1,1-1,-1 0,0 0,1 0,0 0,11 4,0-1,0 0,0-1,1-1,0 0,0-1,0-1,0 0,0-1,0 0,0-2,1 0,-1 0,0-1,0-1,1-1,3 1,0-1,0-1,0 0,-1-1,0-2,0 1,0-2,-1-1,0 0,-1-1,0 0,-1-2,-1 1,0-2,0 0,5-8,15-48,-33 68,-1 0,1 0,0 0,-1 0,0 0,0 0,1 0,-1 0,0 0,-1 0,1 0,0 0,-1 0,1 0,-1 0,1 0,-1 0,0 0,0 0,0 0,0 1,0-1,0 0,-1 1,1-1,0 1,-1-1,1 1,-1 0,0-1,1 1,-1 0,0 0,0 0,-1 0,-3 1,1 0,-1 0,0 1,1 0,0 0,-1 1,1-1,0 1,-1 0,1 1,0-1,1 1,-1 0,0 0,1 0,0 1,-1 0,1-1,1 2,-1-1,1 0,-1 1,1-1,0 1,1 0,-1 0,0 4,1-4,0 0,1-1,-1 1,1 0,1 0,-1 0,1 0,-1 0,1 0,1 0,-1 0,1 0,0 0,0 0,0 0,1-1,-1 1,1 0,0-1,1 1,-1-1,1 0,0 0,0 0,0 0,1 0,-1-1,1 0,0 1,0-1,0 0,0-1,0 1,1-1,-1 0,1 0,0 0,0-1,-1 0,1 0,0 0,0 0,1-1,14 3,-1-1,1-1,-1-1,1-1,-1-1,1 0,-1-2,0 0,0-1,0-1,-1 0,0-2,0 0,-1-1,0 0,0-2,-1 0,-1-1,0 0,0-2,-1 1,-1-2,0 0,-1 0,-1-1,-1-1,1 0,11-59,-22 74,1 0,-1 0,0-1,0 1,0 0,0 0,0-1,0 1,-1 0,1-1,-1 1,1 0,-1 0,0 0,0 0,0 0,0 0,0 0,-1 0,1 0,-1 0,1 1,-1-1,0 1,1-1,-1 1,0-1,0 1,0 0,0 0,-2-1,-1 3,0 0,-1 0,1 0,0 0,0 1,0 0,0 0,0 0,0 1,0 0,1-1,-1 2,1-1,0 0,0 1,0 0,1 0,-1 0,1 1,0-1,0 1,0-1,1 1,-2 3,-2 3,1-1,0 1,1 0,0 1,0-1,1 1,1-1,0 1,1 0,0 0,0 0,2 0,-1 0,1-1,1 1,0 0,1-7,-1-1,0 0,1 0,0 0,0 0,0 0,0-1,1 0,-1 1,1-1,0 0,0-1,0 1,0-1,0 0,1 0,-1 0,1 0,-1-1,1 0,0 0,0 0,-1 0,6-1,0 1,1 0,-1-1,1 0,-1-1,1-1,-1 1,0-2,0 1,1-1,-2-1,2 0,14-9</inkml:trace>
  <inkml:trace contextRef="#ctx0" brushRef="#br0" timeOffset="15052.206">4528 173,'233'39,"-230"-38,-1 0,0-1,0 1,0 0,0 0,0 0,0 0,0 1,-1-1,1 0,0 1,-1-1,1 1,-1 0,1-1,-1 1,0 0,0 0,0 0,0 0,0 0,0 0,0 0,-1 0,1 1,-1-1,0 0,1 0,-1 1,0-1,0 0,-1 0,1 0,0 1,-1-1,1 0,-1 0,0 0,1 0,-2 2,-4 12,4-14,0 1,0 0,1 0,-1 0,1 0,-1 0,1 0,0 1,0-1,1 0,-1 1,1-1,-1 0,1 1,0-1,0 1,1-1,-1 0,1 1,-1-1,1 0,0 1,0-1,1 0,-1 0,1 0,-1 0,1 0,0 0,0-1,1 1,-1-1,0 1,1-1,-1 0,1 0,2 2,4-1,-1-1,1 0,-1-1,1 0,-1 0,1-1,0 0,-1 0,1-1,0 0,-1 0,1-1,-1 0,4-2,-4 2,18-4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36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40 101,'-2'2,"0"-1,0 1,0-1,1 1,-1 0,0 0,1-1,-1 1,1 0,-1 1,1-1,0 0,0 0,0 1,0-1,1 0,-1 1,1-1,-1 0,1 1,0-1,0 1,0-1,0 1,1 1,-2 0,-2 444,3 8,-11-351,11-104,0 0,0 0,0-1,0 1,0 0,0 0,0 0,1 0,-1 0,0-1,0 1,1 0,-1 0,0 0,1-1,-1 1,1 0,-1 0,1-1,-1 1,1 0,-1-1,1 1,0-1,-1 1,1-1,0 1,0-1,-1 0,1 1,0-1,0 0,0 1,0-1,-1 0,1 0,0 0,0 0,0 0,0 0,0 0,-1 0,1 0,0 0,0 0,0 0,0-1,-1 1,1 0,0-1,0 1,-1-1,1 1,0-1,0 1,-1-1,1 1,-1-1,2 0,38-37,-39 37,17-20</inkml:trace>
  <inkml:trace contextRef="#ctx0" brushRef="#br0" timeOffset="618.882">915 383,'-13'-19,"-1"2,-1 0,0 0,-2 2,1 0,-2 0,0 2,0 0,-14-6,24 14,0 0,-1 1,1-1,-1 2,0-1,0 2,0-1,0 1,0 0,-1 1,1 0,0 0,-1 1,1 1,-1-1,1 1,0 1,-1 0,1 0,0 1,0 0,1 1,-1 0,1 0,-1 1,1-1,1 2,-1-1,1 1,0 1,-2 2,-1 2,2 1,-1 1,2 0,0 0,0 0,1 1,1-1,0 2,1-1,0 0,2 1,-2 12,5-20,-1 1,2 0,-1-1,1 1,0-1,1 0,0 0,0 0,0 0,1 0,0-1,0 1,1-1,0 0,0 0,0-1,1 0,0 0,0 0,0 0,0-1,1 0,0 0,0-1,0 0,0 0,0-1,0 0,1 0,-1-1,1 1,6-1,9-6,0-1,0-1,-1 0,0-2,0-1,-1 0,0-2,-1 0,0-2,5-5,125-126,-72 63,-78 82,0 1,0-1,0 0,1 0,-1 1,0-1,0 0,0 1,0-1,1 0,-1 0,0 0,0 1,1-1,-1 0,0 0,0 0,1 1,-1-1,0 0,1 0,-1 0,0 0,1 0,-1 0,0 0,0 0,1 0,-1 0,0 0,1 0,-1 0,0 0,1 0,-1 0,0 0,1 0,-1 0,0 0,1-1,-1 1,0 0,0 0,1 0,-1 0,0-1,0 1,1 0,-1 0,0-1,0 1,0 0,0 0,1-1,-1 1,0-1,-9 33,7-27,-17 55,1 1,4 0,2 1,3 1,3-1,1 35,8 165,-3-255,-1-5,1 1,0 0,-1 0,2 0,-1-1,0 1,0 0,1 0,-1-1,1 1,0 0,0-1,0 1,0-1,1 1,-1-1,1 0,-1 1,1-1,1 1,9 3</inkml:trace>
  <inkml:trace contextRef="#ctx0" brushRef="#br0" timeOffset="1185.406">1451 835,'-5'14,"-1"10,5 1,2-4</inkml:trace>
  <inkml:trace contextRef="#ctx0" brushRef="#br0" timeOffset="1746.488">1762 158,'29'-22,"1"2,1 0,1 3,0 0,2 3,0 0,0 2,8 0,-39 10,0 1,0 0,0-1,0 1,0 1,0-1,1 0,-1 1,0-1,0 1,1 0,-1 0,0 1,0-1,1 0,-1 1,0 0,0 0,0 0,0 0,0 1,0-1,0 1,0-1,0 1,-1 0,1 0,-1 0,1 1,-1-1,0 1,0-1,0 1,0 0,0 1,-1 9,0-1,-2 0,1 1,-2-1,1 0,-2 0,0 0,0 0,-1 0,0 0,-1-1,-1 0,0 0,0 0,-1-1,0 0,-1 0,0-1,0 0,-1 0,-9 6,-15 24,18-22,9-12,-1 1,2 0,-1 0,1 0,0 0,0 1,1 0,0 0,0 0,0 0,1 1,0 0,1-1,0 1,0 0,1 0,-1 0,2 0,-1 1,1-1,1 0,0 2,2-4,1-1,1 0,-1 0,1 0,0 0,0-1,0 0,0 0,1 0,0-1,0 1,0-2,0 1,0 0,0-1,1-1,5 2,19 9,-22-9,0 0,0 1,-1 0,1 1,-1 0,0 0,0 0,-1 1,0 1,0-1,0 1,-1 0,1 1,-2-1,1 1,-1 0,-1 1,1-1,-2 1,1 0,-1 0,0 0,-1 1,0-1,0 0,-1 1,0 0,-1-1,0 1,-1-1,0 5,-3 1,-1-1,0 1,-1-1,0 0,-1-1,-1 1,0-1,0-1,-2 0,1 0,-2 0,1-1,-2-1,1 0,-1-1,-1 0,0-1,0 0,0-1,-12 5,19-11,1 0,-1 0,0-1,1 1,-1-1,0-1,1 1,-1-1,0 0,1 0,-1 0,1-1,0 0,-1 0,1 0,0-1,0 0,0 0,1 0,-1 0,1-1,-1 0,1 0,0 0,1 0,-1-1,1 1,0-1,0 0,0 0,1 0,0 0,0-1,0 1,0 0,1-1,0-2,-10-24,1 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4,0 3,0 0,0 0,0 0,-5-1,-1-1,0 0,1-1,1-4</inkml:trace>
  <inkml:trace contextRef="#ctx0" brushRef="#br0" timeOffset="296.254">0 480,'39'-4,"26"-8,8 0,-5 1,-8 2,-10 4,-13 1</inkml:trace>
  <inkml:trace contextRef="#ctx0" brushRef="#br0" timeOffset="713.835">113 593,'13'0,"-1"0,0 0,1 1,-1 0,1 1,-1 1,0 0,0 1,-1 0,1 0,3 3,-14-6,0 0,1-1,-1 1,0 0,0 0,1 0,-1 0,0 0,0 0,0 0,0 0,0 1,0-1,-1 0,1 1,0-1,-1 0,1 1,-1-1,1 1,-1-1,0 1,1-1,-1 1,0-1,0 1,0-1,0 1,-1-1,1 1,0-1,-1 1,1-1,0 1,-1-1,0 1,1-1,-1 0,0 1,0-1,0 0,0 0,0 0,0 1,-58 52,45-43,0 1,7-8,-1 1,1 0,1 1,-1 0,1 0,0 0,0 1,1 0,0 0,0 0,1 1,0-1,0 1,0 0,-1 7,6-12,1 0,-1 0,1-1,0 1,0-1,0 1,0-1,0 0,1 1,-1-1,0-1,1 1,0 0,-1 0,1-1,0 0,0 1,0-1,0 0,0-1,0 1,0 0,0-1,0 0,1 1,-1-1,0-1,0 1,0 0,0-1,0 0,3 0,-2 1,22 0</inkml:trace>
  <inkml:trace contextRef="#ctx0" brushRef="#br0" timeOffset="1440.753">480 791,'71'-91,"-22"26,2 3,3 2,30-23,-83 81,-1 1,1 0,-1 0,1-1,0 1,0 0,0 0,-1 0,1 0,0 0,0 0,1 0,-1 0,0 1,0-1,0 0,0 0,1 1,-1-1,0 1,1 0,-1-1,0 1,1 0,-1 0,0-1,1 1,-1 0,1 0,-1 1,0-1,1 0,-1 0,0 1,1-1,-1 1,0-1,1 1,-1 0,0-1,0 1,0 0,0 0,0 0,0 0,0-1,0 2,0-1,0 0,0 0,0 1,6 159,-6-160,-1 1,1-1,0 1,-1-1,1 1,0-1,0 1,0-1,0 1,0-1,0 0,1 0,-1 0,0 0,1 0,-1 0,0 0,1 0,-1 0,1 0,0-1,-1 1,1-1,-1 1,1-1,0 0,-1 1,1-1,0 0,0 0,-1 0,1-1,0 1,-1 0,1-1,0 1,-1-1,1 1,-1-1,1 0,-1 1,1-1,0-1,64-41,133-169,-198 211,-1 0,0 0,1 1,-1-1,1 0,-1 0,1 1,-1-1,1 1,0-1,-1 0,1 1,0-1,-1 1,1-1,0 1,0 0,-1-1,1 1,0 0,0-1,0 1,0 0,-1 0,1 0,0 0,0 0,0 0,0 0,0 0,-1 0,1 0,0 1,0-1,0 0,0 0,-1 1,1-1,0 1,0-1,-1 0,1 1,0 0,-1-1,1 1,0-1,-1 1,1 0,-1-1,1 1,-1 0,1 0,-1-1,0 1,1 0,-1 0,0 0,0 0,0-1,1 1,-1 0,0 0,0 0,0 0,0 0,0-1,-1 1,1 0,0 0,0 0,-15 106,2 15,13-117,1 0,0-1,0 1,0-1,1 1,0-1,-1 1,2-1,-1 0,0 0,1 0,0 0,0-1,0 1,1 1,13 7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85,'1'52,"-13"197,-45 35,41-226,18-100,5 19</inkml:trace>
  <inkml:trace contextRef="#ctx0" brushRef="#br0" timeOffset="351.819">4 113,'-1'0,"1"-1,0 1,-1-1,1 1,0-1,0 1,-1-1,1 1,0-1,0 1,0-1,-1 1,1-1,0 1,0-1,0 0,0 1,0-1,0 1,0-1,0 1,0-1,1 1,-1-1,0 0,0 1,0-1,1 1,-1-1,0 1,0-1,1 1,-1 0,1-1,-1 1,0-1,1 1,-1 0,1-1,-1 1,1 0,-1-1,1 1,-1 0,1 0,-1 0,1-1,-1 1,1 0,-1 0,1 0,0 0,-1 0,1 0,-1 0,1 0,-1 0,1 0,0 1,39-7,-39 6,453-55,-225 25,-205 29</inkml:trace>
  <inkml:trace contextRef="#ctx0" brushRef="#br0" timeOffset="957.113">851 339,'5'0,"6"0,6 0,5 0,4 0,2 0,1 0,0 0,1 0,-1 0,0 0,0 0,-5-4,-3-3,2 1,-5 1</inkml:trace>
  <inkml:trace contextRef="#ctx0" brushRef="#br0" timeOffset="1200.105">823 565,'34'0,"29"-5,10-1,-3-5,-9 0,-14 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5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41 540,'-10'31,"1"1,2 1,1-1,2 1,1 0,2 0,1 0,1 0,2 0,2 3,-5-33,0 1,1-1,-1 0,1 0,0 0,0 0,0 0,0 0,0 0,0 0,1 0,0 0,-1-1,1 1,0-1,0 1,1-1,-1 0,0 0,1 0,-1 0,1 0,0 0,0-1,-1 1,1-1,0 0,0 0,0 0,0 0,1 0,-1-1,0 0,0 1,0-1,1 0,-1-1,3 1,5-7,-1 0,0 0,0-1,0 0,-1 0,-1-1,1-1,-1 1,-1-1,0-1,0 1,-1-1,0 0,1-7,29-42,66-55,-92 99,-3-1</inkml:trace>
  <inkml:trace contextRef="#ctx0" brushRef="#br0" timeOffset="250.697">41 343,'38'-5,"32"-7,5 0</inkml:trace>
  <inkml:trace contextRef="#ctx0" brushRef="#br0" timeOffset="1009.261">605 286,'13'-5,"-1"1,1 0,0 0,1 2,-1-1,1 2,-1 0,1 0,-1 2,14 1,-25-2,0 1,0-1,0 1,0-1,0 1,-1 0,1 0,0 0,0 0,-1 0,1 0,-1 1,1-1,-1 0,1 1,-1 0,0-1,0 1,0-1,0 1,0 0,0 0,0 0,0 0,-1-1,1 1,-1 0,0 0,1 0,-1 0,0 0,0 0,0 0,0 0,-1 0,1 0,0 0,-1 0,0 0,1 0,-1 0,-1 1,-47 74,23-53,19-20,1 1,-1 1,1-1,0 1,1 0,0 1,0-1,0 1,0 0,1 0,1 0,-1 1,1 0,-2 5,7-10,-1 0,0 0,1-1,0 1,0-1,0 0,0 1,0-1,0 0,0 0,1 0,-1 0,1-1,-1 1,1-1,0 1,0-1,0 0,0 0,0 0,0-1,0 1,0-1,0 1,0-1,0 0,0 0,0-1,0 1,0 0,0-1,0 0,1 0,1 1,201-33,-181 32</inkml:trace>
  <inkml:trace contextRef="#ctx0" brushRef="#br0" timeOffset="1946.776">238 370,'0'-4,"-5"-3,4 1,6 2,7 0,7 2,5 1,2 0,3 1,-4 1</inkml:trace>
  <inkml:trace contextRef="#ctx0" brushRef="#br0" timeOffset="2409.968">972 794,'43'-10,"29"-3,7 1,-6 2,-14-1,-13 0,-9 3,-12 2</inkml:trace>
  <inkml:trace contextRef="#ctx0" brushRef="#br0" timeOffset="2663.81">1170 596,'-5'39,"-1"26,0 8,1-5,1-8,7-15,7-14,2-14</inkml:trace>
  <inkml:trace contextRef="#ctx0" brushRef="#br0" timeOffset="2928.785">1819 173,'-5'38,"-1"28,0 6,1-3,2-9,0-10,7-13,2-9,0-4,4-5,5-7,0-5</inkml:trace>
  <inkml:trace contextRef="#ctx0" brushRef="#br0" timeOffset="3108.471">1508 681,'39'-5,"26"-6,13-2,-3-2,-9 0,-11 3,-11 4,-7 3,-5 2,-3 2,-8 1</inkml:trace>
  <inkml:trace contextRef="#ctx0" brushRef="#br0" timeOffset="3464.016">1621 822,'202'5,"-200"-4,-1-1,0 0,1 0,-1 0,0 1,0-1,1 1,-1-1,0 1,0-1,0 1,0 0,0-1,0 1,0 0,0 0,0 0,0 0,0 0,0 0,0 0,-1 0,1 0,-1 0,1 0,0 1,-1-1,0 0,1 0,-1 1,0-1,0 0,0 0,0 1,0-1,0 0,0 1,0-1,0 0,0 0,-1 1,1-1,-1 0,1 0,-1 1,1-1,-1 0,0 1,-43 49,3-19,30-25,0 1,0 0,1 1,0 0,1 1,0 0,0 0,-5 10,13-19,0 0,0 0,1 0,-1 1,0-1,1 0,-1 1,1-1,-1 1,1-1,0 0,-1 1,1-1,0 1,0-1,0 1,0-1,0 1,1-1,-1 0,0 1,1-1,-1 1,0-1,1 0,0 1,-1-1,1 0,0 1,0-1,0 0,0 0,0 0,0 0,0 0,0 0,0 0,0 0,1-1,-1 1,0 0,1-1,-1 1,0-1,1 1,-1-1,1 1,-1-1,0 0,2 0,81 5,-76-5,183-16,-171 10</inkml:trace>
  <inkml:trace contextRef="#ctx0" brushRef="#br0" timeOffset="12267.357">2553 370,'0'1,"1"-1,-1 0,1 1,-1-1,1 0,-1 1,1-1,-1 0,1 0,-1 0,1 1,0-1,-1 0,1 0,-1 0,1 0,0 0,-1 0,1 0,-1 0,1 0,0 0,-1-1,1 1,-1 0,1 0,-1-1,1 1,-1 0,1 0,-1-1,1 1,-1-1,1 1,-1 0,1-1,-1 1,0-1,1 1,-1-1,0 1,1-1,-1 0,0 1,0-1,0 1,1-1,-1 1,0-1,0 0,0 1,0-1,0 1,0-1,0 0,0 1,0-1,-1 1,1-1,0 0,0 1,0-1,-1 1,13 243,-7-217,0-11,-1 0,-1 0,0 0,-1 1,-1-1,-1 0,0 1,0-1,-2 1,0-1,0 1,-2-1,0 0,0-1,-5 9,-25 6,16-23</inkml:trace>
  <inkml:trace contextRef="#ctx0" brushRef="#br0" timeOffset="12627.539">2242 343,'195'-23,"134"17,-322 6,-1-1,0 1,1 1,-1-1,1 1,-1 0,0 0,0 1,0 0,0 0,0 1,0-1,0 1,-1 1,1-1,-1 1,0 0,0 0,0 0,-1 0,0 1,0 0,0 0,0 0,-1 1,2 2,-4 8</inkml:trace>
  <inkml:trace contextRef="#ctx0" brushRef="#br0" timeOffset="12881.473">2242 907,'43'-5,"29"-2,7 1,-6 1,-9 2,-12 0,-9 2,-8 1,-4 0,-4 0,0-4,-1-2,-5 0</inkml:trace>
  <inkml:trace contextRef="#ctx0" brushRef="#br0" timeOffset="13365.504">2299 88,'19'-10,"16"-2,7-5,1 1,3 3,-2 3,-3 4,-5 3,-2 2,-3 1,-2 1,-1-1,0 1,-6 0</inkml:trace>
  <inkml:trace contextRef="#ctx0" brushRef="#br0" timeOffset="14699.98">3033 850,'167'-67,"-135"48,-1-2,-1-2,-1-1,-2 0,0-3,-1 0,-2-1,2-6,2-44,-28 76,1 0,-1 1,0-1,0 0,0 0,-1 0,1 1,0-1,-1 0,1 0,-1 1,1-1,-1 0,0 1,0-1,0 1,0-1,0 1,0-1,0 1,0 0,-1 0,1-1,0 1,-1 0,1 0,-1 0,1 0,-1 1,0-1,1 0,-1 1,0-1,1 1,-1-1,0 1,0 0,1 0,-1 0,0 0,0 0,0 0,1 0,-1 1,-5 0,0 0,0 1,0 0,0 0,1 1,-1-1,1 1,-1 1,1 0,0 0,1 0,-1 0,1 1,-1 0,1 0,1 0,-1 1,-1 2,-67 114,66-109,4-10,1 0,-1 0,1 0,0 0,0 0,0 1,1-1,-1 1,1-1,0 1,0 0,0-1,0 1,1 0,-1 0,1 0,0 0,0-1,0 1,1 0,-1 0,1 0,0-1,0 1,1 0,-1-1,1 1,-1-1,1 0,0 1,1-1,-1 0,0 0,1 0,0 0,11 4,0-1,0 0,0-1,1-1,0 0,0-1,0-1,0 0,0-1,0 0,0-2,1 0,-1 0,0-1,0-1,1-1,3 1,0-1,0-1,0 0,-1-1,0-2,0 1,0-2,-1-1,0 0,-1-1,0 0,-1-2,-1 1,0-2,0 0,5-8,15-48,-33 68,-1 0,1 0,0 0,-1 0,0 0,0 0,1 0,-1 0,0 0,-1 0,1 0,0 0,-1 0,1 0,-1 0,1 0,-1 0,0 0,0 0,0 0,0 1,0-1,0 0,-1 1,1-1,0 1,-1-1,1 1,-1 0,0-1,1 1,-1 0,0 0,0 0,-1 0,-3 1,1 0,-1 0,0 1,1 0,0 0,-1 1,1-1,0 1,-1 0,1 1,0-1,1 1,-1 0,0 0,1 0,0 1,-1 0,1-1,1 2,-1-1,1 0,-1 1,1-1,0 1,1 0,-1 0,0 4,1-4,0 0,1-1,-1 1,1 0,1 0,-1 0,1 0,-1 0,1 0,1 0,-1 0,1 0,0 0,0 0,0 0,1-1,-1 1,1 0,0-1,1 1,-1-1,1 0,0 0,0 0,0 0,1 0,-1-1,1 0,0 1,0-1,0 0,0-1,0 1,1-1,-1 0,1 0,0 0,0-1,-1 0,1 0,0 0,0 0,1-1,14 3,-1-1,1-1,-1-1,1-1,-1-1,1 0,-1-2,0 0,0-1,0-1,-1 0,0-2,0 0,-1-1,0 0,0-2,-1 0,-1-1,0 0,0-2,-1 1,-1-2,0 0,-1 0,-1-1,-1-1,1 0,11-59,-22 74,1 0,-1 0,0-1,0 1,0 0,0 0,0-1,0 1,-1 0,1-1,-1 1,1 0,-1 0,0 0,0 0,0 0,0 0,0 0,-1 0,1 0,-1 0,1 1,-1-1,0 1,1-1,-1 1,0-1,0 1,0 0,0 0,-2-1,-1 3,0 0,-1 0,1 0,0 0,0 1,0 0,0 0,0 0,0 1,0 0,1-1,-1 2,1-1,0 0,0 1,0 0,1 0,-1 0,1 1,0-1,0 1,0-1,1 1,-2 3,-2 3,1-1,0 1,1 0,0 1,0-1,1 1,1-1,0 1,1 0,0 0,0 0,2 0,-1 0,1-1,1 1,0 0,1-7,-1-1,0 0,1 0,0 0,0 0,0 0,0-1,1 0,-1 1,1-1,0 0,0-1,0 1,0-1,0 0,1 0,-1 0,1 0,-1-1,1 0,0 0,0 0,-1 0,6-1,0 1,1 0,-1-1,1 0,-1-1,1-1,-1 1,0-2,0 1,1-1,-2-1,2 0,14-9</inkml:trace>
  <inkml:trace contextRef="#ctx0" brushRef="#br0" timeOffset="15052.206">4528 173,'233'39,"-230"-38,-1 0,0-1,0 1,0 0,0 0,0 0,0 0,0 1,-1-1,1 0,0 1,-1-1,1 1,-1 0,1-1,-1 1,0 0,0 0,0 0,0 0,0 0,0 0,0 0,-1 0,1 1,-1-1,0 0,1 0,-1 1,0-1,0 0,-1 0,1 0,0 1,-1-1,1 0,-1 0,0 0,1 0,-2 2,-4 12,4-14,0 1,0 0,1 0,-1 0,1 0,-1 0,1 0,0 1,0-1,1 0,-1 1,1-1,-1 0,1 1,0-1,0 1,1-1,-1 0,1 1,-1-1,1 0,0 1,0-1,1 0,-1 0,1 0,-1 0,1 0,0 0,0-1,1 1,-1-1,0 1,1-1,-1 0,1 0,2 2,4-1,-1-1,1 0,-1-1,1 0,-1 0,1-1,0 0,-1 0,1-1,0 0,-1 0,1-1,-1 0,4-2,-4 2,18-4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62,'9'-6,"0"0,1 1,0 0,0 0,0 1,0 0,1 1,0 0,5 0,-14 2,38-5,0 0,0 3,0 1,1 3,13 2,35-1,-61-2,-4 0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18,'15'0,"8"0,7 0,2 0,0 0,0 0,0 0,-2 0,-1 0,0 0,0 0,-1 0,0 0,0 0,-5-5,-1-1,-5 0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7,'0'-5,"0"4,0 6,0 7,0 7,0 4,0 4,0 1,0 2,0-1,0 1,0-1,0-4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52,'53'-5,"22"-1,3 0,-7-4,-10 0,-11 2,-15 2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0,'161'1,"-159"-1,0 0,0 0,-1 0,1 0,0 0,0 0,-1 1,1-1,0 0,0 1,-1-1,1 1,0 0,-1 0,1 0,-1 0,1 0,-1 0,1 0,-1 0,0 0,0 1,1-1,-1 0,0 1,0-1,0 1,-1 0,1-1,0 1,-1 0,1-1,-1 1,1 0,-1-1,0 1,1 0,-1 0,0 0,0-1,-1 1,1 0,0 0,0-1,-1 1,1 0,-1 0,0-1,0 1,1-1,-1 1,0 0,0-1,0 0,-1 2,-119 120,120-122,0-1,0 1,0 0,0 0,1 0,-1 0,0 0,0 0,1 0,-1 0,0 0,1 0,-1 0,1 1,0-1,-1 0,1 0,0 0,0 1,0-1,0 0,0 0,0 1,0-1,0 0,0 0,0 1,1-1,-1 0,1 0,-1 0,1 1,-1-1,1 0,-1 0,1 0,0 0,0 0,0 0,-1 0,1 0,0-1,0 1,0 0,0-1,1 1,-1 0,0-1,0 1,1-1,65 2,74-40,-118 33,-2 1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4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175 107,'-62'48,"48"-29,1 0,1 1,1 1,0 0,2 0,0 1,1 0,2 1,0-1,1 1,2 0,0 1,1-1,2 1,0-1,1 1,3 7,-2-20,0 0,0 0,2 0,-1 0,1-1,1 1,0-1,1 0,-1 0,6 6,-8-13,-1 1,1-1,-1 0,1 1,0-1,0-1,0 1,1 0,-1-1,0 1,1-1,0 0,0 0,-1-1,1 1,0-1,0 0,1 0,-1 0,0 0,0-1,0 0,0 0,1 0,-1 0,0-1,0 1,0-1,0 0,1 0,11-10,-4-1</inkml:trace>
  <inkml:trace contextRef="#ctx0" brushRef="#br0" timeOffset="867.226">372 727,'27'-54,"11"-13,2 2,3 1,43-47,-86 110,1 0,-1 1,1-1,-1 0,1 0,-1 1,1-1,0 0,-1 1,1-1,0 0,0 1,-1-1,1 1,0-1,0 1,0 0,0-1,0 1,-1 0,1 0,0-1,0 1,0 0,0 0,0 0,0 0,0 0,0 0,0 0,0 1,0-1,-1 0,1 0,0 1,0-1,0 1,0-1,0 1,-1-1,1 1,0-1,-1 1,1-1,0 1,-1 0,1 0,0-1,-1 1,1 0,-1 0,0 0,1 0,-1-1,0 1,1 0,-1 0,0 0,0 0,0 0,0 0,0 0,0 0,9 63,-9-61,-1 0,1 0,-1 0,1 0,0 0,0 0,0 0,0 0,1 1,0-1,-1 0,1 0,0 0,0 0,1-1,-1 1,0 0,1 0,0-1,0 1,0-1,0 0,0 1,0-1,0 0,1 0,-1 0,1-1,0 1,-1 0,1-1,0 0,0 0,0 0,0 0,0 0,0 0,0-1,0 0,0 1,0-1,4-1,6-3,-1-2,1 0,-1 0,0-2,0 1,-1-1,0-1,-1 0,1 0,-2-1,1-1,-2 1,1-1,2-6,9-7,66-69,-85 93,0 0,1 0,-1 0,1 0,-1 1,1-1,-1 0,0 1,1-1,-1 1,0 0,1-1,-1 1,0 0,0 0,0 0,0 0,0 0,0 0,0 0,0 0,0 0,0 1,-1-1,1 0,0 0,-1 1,1-1,-1 0,1 1,-1-1,0 1,0-1,0 1,0-1,0 0,0 1,0-1,0 1,0-1,0 1,-1-1,1 0,-1 1,0 0,4 13,14 60,-14-54,1-1,1 1,0-1,2 0,0 0,2 0,0-1,7 9,-4-13,0-4</inkml:trace>
  <inkml:trace contextRef="#ctx0" brushRef="#br0" timeOffset="3005.448">1529 247,'0'-4,"0"2,0 7,0 7,0 7,0 5,0 2,0 3,0 0,0 1,0 0,0-1,0 0,0-1,0 1,0-1,0-5</inkml:trace>
  <inkml:trace contextRef="#ctx0" brushRef="#br0" timeOffset="3575.518">1332 304,'26'-19,"0"0,1 2,1 1,0 2,1 0,1 2,0 2,24-6,-49 14,0 1,0 0,-1 0,1 0,0 1,0-1,0 1,0 0,0 1,0-1,0 1,0 0,0 0,0 1,-1-1,1 1,-1 0,1 0,-1 1,1-1,-1 1,0 0,0 0,-1 0,1 1,-1 0,1-1,-1 1,0 0,-1 0,1 1,-1-1,0 1,0-1,0 1,0-1,-1 1,0 0,0 0,0 0,0 2,-3 1,0 0,0 0,-1-1,0 1,0-1,-1 0,0 0,0 0,-1 0,0-1,0 0,0 0,-1 0,0-1,0 1,0-1,-1-1,1 1,-1-1,0-1,-1 1,1-1,-1 0,1-1,-1 0,0 0,0 0,6-2,0 0,0 1,0-1,0 1,0-1,1 1,-1 0,0-1,0 1,1 0,-1 0,1 0,-1 1,1-1,-1 0,1 1,0-1,-1 0,1 1,0 0,0-1,0 1,0 0,1-1,-1 1,0 0,1 0,-1 0,1-1,-1 1,1 0,0 0,0 0,0 0,0 0,0 0,1 0,-1 0,0-1,1 1,-1 0,1 0,0 0,0-1,0 1,0 0,0-1,0 1,0-1,0 1,0-1,1 1,-1-1,1 1,11 10,0 1,1-2,0 0,1 0,0-1,1-1,0-1,14 6,14 8,-25-11</inkml:trace>
  <inkml:trace contextRef="#ctx0" brushRef="#br0" timeOffset="4100.38">1840 21,'151'-20,"-150"20,0 0,0 0,0 0,0 0,0 0,0 0,0 0,0 0,0 0,-1 0,1 1,0-1,0 0,0 1,0-1,0 0,-1 1,1-1,0 1,0-1,-1 1,1 0,0-1,-1 1,1 0,-1-1,1 1,-1 0,1 0,-1 0,1-1,-1 1,0 0,1 0,-1 0,0 0,0 0,0 0,0-1,0 1,0 0,0 0,0 0,0 0,0 0,0 0,0 0,-1 0,-26 42,21-35,-1 2,4-9,0 1,1 0,-1 0,0 0,1 0,0 1,0-1,0 1,0-1,0 1,0 0,1 0,-1 0,1 0,0 0,0 0,0 0,0 0,0 0,1 1,-1-1,1 0,0 0,0 1,0-1,1 0,-1 0,1 1,-1-1,1 0,0 0,1 0,-1 0,0 0,1 0,0 0,-1-1,1 1,0 0,0-1,2 1,68 11,-48-14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1 539,'5'0,"6"0,6 0,5 0,4 0,2 0,1 0,0 0,-4-5,-2-1,0 0,1 1,0 2,3 0,0 2,0 1,-3-5,-7-1</inkml:trace>
  <inkml:trace contextRef="#ctx0" brushRef="#br0" timeOffset="411.82">114 398,'5'10,"1"7,0 6,-1 4,-2 3,-1 0,-1 0,0 0,-6-6,-1-1,-1 0,2 0,-3-3,-1-5</inkml:trace>
  <inkml:trace contextRef="#ctx0" brushRef="#br0" timeOffset="1698.67">904 201,'5'9,"-3"9,-3 5,0 4,0 2,-5 1,-2 0,1 0,2-1,1 1,2-2,1 1,0-1,1-9,0-9</inkml:trace>
  <inkml:trace contextRef="#ctx0" brushRef="#br0" timeOffset="2003.025">594 201,'29'-10,"23"-3,9 1,-3 2,0 3,-6 3,-7 2,-6 1,-5 1,-4 0,-6 1</inkml:trace>
  <inkml:trace contextRef="#ctx0" brushRef="#br0" timeOffset="2315.055">565 652,'34'-5,"25"-6,7-2,-2 2,-7 3,-9 2,-8 3,-6 1,-8-3,-5-1,0 1,-4 0</inkml:trace>
  <inkml:trace contextRef="#ctx0" brushRef="#br0" timeOffset="2807.656">649 59,'5'-5,"7"-1,5 0,5 1,4-3,2-1,1 2,0 1,1 3,-1 1,0 1,0 1,-1 0,1 0,-1 0,-5 1</inkml:trace>
  <inkml:trace contextRef="#ctx0" brushRef="#br0" timeOffset="3882.9">1412 115,'22'13,"24"107,-38-84,-2 1,-2 0,-1 0,-2 0,-1 0,-6 35,4-61,0 0,-1 0,0-1,-1 1,0-1,-1 0,0 0,-1 0,0 0,0-1,-1 0,0-1,0 1,-1-2,0 1,-1-1,0 0,0 0,0-1,-1-1,0 1,0-2,-9 4,-36 19,30-17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232 428,'-12'3,"1"1,0 1,1 0,-1 0,1 1,0 0,0 1,1 0,0 1,0-1,1 2,0-1,0 1,1 1,0-1,1 1,0 0,-3 7,0 3,0 1,1 0,0 0,2 1,1 0,1 0,1 0,0 1,2 6,-1-20,1-1,0 0,1 1,0-1,0 1,1-1,0 0,0 1,1-1,0 0,1 0,-1 0,2 0,-1-1,1 1,0-1,1 0,-1 0,1 0,1-1,-1 1,1-1,0-1,1 1,-1-1,1 0,0-1,1 1,-1-1,1-1,-1 0,1 0,7 2,3-6,0 0,0 0,0-2,0 0,-1-2,1 0,-1 0,0-2,-1 0,1-1,-1-1,-1 0,0-1,0 0,-1-2,0 1,1-4,9-3,-2 2,0-2,-2 0,0-1,-1-1,-1 0,-1-2,-1 0,2-4,-13 17,0 0,0 0,-1-1,0 1,-1-1,0 0,-1 0,1 0,-2 0,0-1,0 1,-1 0,0-1,-1 1,0 0,0 0,-1 0,-1 0,1 0,-2 0,1 0,-2 1,1-1,-6-4,0 1,0 0,-1 0,-1 1,0 0,-1 1,0 1,-1 0,0 0,-1 2,1 0,-2 0,1 1,-1 1,0 1,0 0,0 1,-1 1,0 1,1 0,-1 1,0 1,-2 0,-21 2,8 3</inkml:trace>
  <inkml:trace contextRef="#ctx0" brushRef="#br0" timeOffset="399.52">34 766,'151'-74,"-142"68,0 1,0 1,0 0,0 0,1 0,0 2,0-1,-1 1,1 0,1 1,-1 0,0 1,0 0,0 1,0 0,0 0,0 1,0 0,0 1,-1 0,1 1,-1 0,2 1,27 29,-34-29,0-1,1 1,-1-1,1 0,0 0,1 0,-1-1,0 0,1 0,0 0,0-1,0 1,0-1,0-1,3 1,-5-1,1-1,-1 1,0-1,1 0,-1 0,0 0,1-1,-1 1,0-1,0 0,0-1,1 1,-1-1,0 1,-1-1,1 0,0-1,0 1,-1-1,0 0,1 1,-1-1,0-1,2-1,3-12</inkml:trace>
  <inkml:trace contextRef="#ctx0" brushRef="#br0" timeOffset="899.564">401 4,'-4'0,"-3"5,-4 1,5 0,3-6,7-3,2-5,-4 2,3 4,-1 1</inkml:trace>
  <inkml:trace contextRef="#ctx0" brushRef="#br0" timeOffset="1379.901">739 117,'138'-45,"-61"46,-75-1,0 1,0-1,-1 1,1-1,0 1,-1 0,1-1,-1 1,1 0,-1 0,1 0,-1 0,0 1,1-1,-1 0,0 0,0 1,0-1,0 1,0-1,0 1,0-1,-1 1,1 0,0-1,-1 1,0 0,1-1,-1 1,0 0,0 0,0-1,0 1,0 0,0 0,0-1,-1 1,1 0,-1 0,1-1,-1 1,0 0,-69 94,42-66,20-21,6-8,0 0,0 0,0-1,0 1,1 1,-1-1,0 0,1 0,-1 1,1-1,-1 1,1-1,0 1,0-1,0 1,0 0,0 0,0 0,0-1,0 1,1 0,-1 0,1 0,-1 0,1 0,0 0,0 0,0 0,0 0,0 1,0-1,1 0,-1 0,1 0,-1-1,1 1,0 0,-1 0,1 0,0 0,0-1,1 1,-1 0,12 1,0-1,0 0,0-1,0-1,0 0,0 0,0-1,0-1,0 0,-1-1,12-4,32-5,29 5,-60 6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6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53 121,'-17'67,"7"42,5 1,7 72,0-45,-19 79,10-172,19-60,-7-2</inkml:trace>
  <inkml:trace contextRef="#ctx0" brushRef="#br0" timeOffset="751.022">759 148,'-15'-7,"0"1,-1 1,1 0,-1 0,0 2,0 0,-1 1,1 0,0 2,-16 0,24 1,-1 0,0 0,1 0,-1 1,1 1,-1-1,1 1,0 1,0-1,0 1,1 1,-1 0,1 0,0 0,0 1,1 0,0 0,0 0,0 1,-4 7,2 2,0 0,2 0,-1 1,2-1,0 1,2 1,-1-1,2 1,1-1,0 1,1 0,0-1,2 1,1 4,-2-17,-1 0,1 0,0 0,1 0,0 0,-1 0,1-1,1 1,-1 0,1-1,0 0,0 0,0 0,0 0,1 0,-1-1,1 1,0-1,0 0,1 0,-1 0,1-1,-1 0,1 0,0 0,-1 0,1-1,0 1,0-1,1-1,3 2,1-1,-1-1,1 1,-1-2,1 1,-1-1,0-1,1 0,-1 0,0-1,0 0,0 0,-1-1,1 0,-1-1,1 0,19-18,-1-2,-1 0,-1-2,-1-1,-1-1,-2-1,7-14,19-23,4 3,-49 102,-49 164,15 69,34-72,8-165,-3-28</inkml:trace>
  <inkml:trace contextRef="#ctx0" brushRef="#br0" timeOffset="977.25">1239 685,'-5'29,"-2"14,1 4,6-5,3-10</inkml:trace>
  <inkml:trace contextRef="#ctx0" brushRef="#br0" timeOffset="1427.667">1407 318,'29'-37,"1"2,2 1,1 1,1 2,2 1,1 2,29-16,-59 39,1-1,0 1,0 1,1 0,-1 0,1 0,0 1,0 0,0 1,0 0,0 1,1 0,-1 0,0 1,1 0,-1 0,0 1,1 0,6 3,-13-1,0 1,-1-1,1 1,0 0,-1 0,0 0,0 0,0 0,0 0,-1 1,0-1,0 0,0 1,0 0,-1-1,1 1,-1-1,-1 1,1-1,0 1,-1-1,0 1,0-1,-1 1,1-1,-1 0,0 1,0-1,0 0,0 0,-1-1,-2 4,4-4,-117 183,17-34,99-147,-55 135,55-134,1-1,1 1,-1-1,1 1,0-1,0 1,0-1,1 1,0-1,0 1,0-1,1 1,0-1,0 0,0 0,1 0,-1 0,1 0,0-1,1 1,-1-1,1 0,0 0,0 0,3 2,5 0,1 0,-1 0,2-1,-1-1,0 0,1 0,0-2,0 0,0 0,0-1,0-1,0-1,0 0,0 0,6-3,33 1,-40 3,1-1,-1 0,1-2,-1 1,0-2,0 1,0-2,-1 0,11-6,-5 2</inkml:trace>
  <inkml:trace contextRef="#ctx0" brushRef="#br0" timeOffset="1679.072">2537 685,'-34'48,"-15"15,0-2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818 507,'1'99,"-13"260,-43-2,13-153,43-185,8-43,0-37,-6 30</inkml:trace>
  <inkml:trace contextRef="#ctx0" brushRef="#br0" timeOffset="314.499">198 648,'157'-47,"2"7,2 7,1 7,46 4,89-7,-81 0,-183 39,-28-4</inkml:trace>
  <inkml:trace contextRef="#ctx0" brushRef="#br0" timeOffset="594.486">0 1833,'38'-10,"61"-17,28-9,7-3,-5 0,-11 2,-15 3,-10 6,-13 4,-9 6,-12 1,-12 4,-4 3,-4 4,-9 3</inkml:trace>
  <inkml:trace contextRef="#ctx0" brushRef="#br0" timeOffset="1511.613">1410 1608,'34'-60,"3"3,2 0,44-48,-31 40,50-40,-101 103,0 1,1 0,-1 0,0-1,1 1,-1 0,1 0,-1 0,1 1,0-1,-1 0,1 1,0-1,-1 1,1-1,0 1,0 0,-1 0,1 0,0 0,0 0,-1 0,1 0,0 0,0 1,-1-1,1 1,0-1,-1 1,1 0,0 0,-1 0,1 0,-1 0,0 0,1 0,-1 0,0 0,1 1,-1-1,0 0,0 1,0-1,0 1,-1 0,1-1,0 1,-1-1,1 1,-1 0,1 0,-1-1,0 2,9 22,-2 0,-2 0,0 1,-1 0,0 22,-2-22,-2-23,0 0,0-1,0 1,1 0,-1 0,1-1,-1 1,1 0,0-1,0 1,0 0,0-1,1 1,-1-1,1 0,-1 1,1-1,0 0,0 0,0 0,0 0,0-1,0 1,1 0,-1-1,1 0,-1 1,1-1,-1 0,1 0,0-1,-1 1,1 0,0-1,0 0,-1 1,1-1,0 0,0-1,0 1,-1 0,1-1,0 0,-1 1,1-1,1-1,249-177,-252 179,0-1,1 0,-1 1,0-1,1 1,-1-1,0 1,1-1,-1 1,0 0,1 0,-1 0,0 0,1 0,-1 0,1 0,-1 0,0 1,1-1,-1 0,0 1,1-1,-1 1,0 0,0-1,0 1,1 0,-1 0,0 0,0 0,0-1,0 2,0-1,-1 0,1 0,0 0,0 0,-1 0,1 1,0-1,-1 0,0 1,1-1,-1 0,0 1,1 0,3 72,-5-62,-2 105,2-92</inkml:trace>
  <inkml:trace contextRef="#ctx0" brushRef="#br0" timeOffset="2048.543">2653 1241,'-57'450,"17"-218,14-173,25-59,0-1,0 1,0-1,0 1,0-1,0 0,0 1,0-1,0 0,1 0,-1 1,0-1,0 0,1 0,-1 0,0 0,1 0,-1 0,1 0,-1 0,1 0,0 0,0-1,-1 1,1 0,0 0,0 0,0 0,0-1,0 1,0 0,0 0,1-1,-1-26,2 0,1 0,1 0,1 1,2-1,0 1,2 0,1 1,1 0,14-21,-5 4,2 1,1 1,3 1,1 1,2 1,2 1,1 2,2 2,15-12,-36 35,1 1,0 0,0 1,1 0,0 1,0 1,0 0,17-3,-28 8,0 0,0 0,0 1,0-1,0 1,0 0,0 0,0 0,1 0,-1 1,0 0,0 0,0 0,0 0,-1 1,1-1,0 1,0 0,-1 0,0 0,1 1,-1-1,0 1,0 0,0 0,0 0,-1 0,1 1,-1-1,0 0,0 1,0 0,0 0,-1-1,1 1,-1 0,0 1,3 9,-1-1,-1 1,0 0,-1 0,0 0,-1 0,-1 0,0 0,-1 0,-1 0,0 0,0 0,-2-1,0 0,0 0,-1 0,-1 0,0-1,0 0,-7 7,6-11,0 0,0 0,-1-1,0 0,0 0,0-1,-1-1,0 1,-1-2,1 1,-1-1,1-1,-1 0,0 0,0-1,-1-1,1 0,0 0,-1-1,-10-2,18 2,0-1,0 0,0 0,0 0,1 0,-1-1,0 0,1 1,-1-1,1-1,-1 1,1 0,0-1,0 0,0 1,1-1,-2-2,-9-13</inkml:trace>
  <inkml:trace contextRef="#ctx0" brushRef="#br0" timeOffset="2397.591">3555 1128,'-27'14,"1"2,0 1,1 1,0 1,2 1,1 1,0 2,1 0,-4 7,22-27,0 0,0 0,0 1,1-1,-1 0,1 1,0 0,0-1,0 1,0 0,1 0,-1 0,1 0,0 0,0 0,1 1,-1-1,1 0,0 0,0 1,0-1,1 0,-1 0,1 1,0-1,0 0,1 0,-1 0,1 0,0 0,0-1,0 1,1-1,-1 1,1-1,0 0,0 0,0 0,0 0,2 1,1-1,1 0,-1 0,1-1,0 1,-1-2,1 1,0-1,0 0,0-1,0 1,0-1,0-1,0 1,0-1,0 0,0-1,-1 0,1 0,0 0,-1-1,0 0,1 0,-1-1,-1 0,1 0,0 0,-1-1,5-4,0-1,0 0,-1 0,-1-1,1-1,-2 1,0-1,0 0,-1-1,0 0,-2 0,1 0,-1 0,-1-1,0-4,-1 11,-1 0,0 0,-1 0,0 0,0 0,0-1,-1 1,0 0,0 0,-1 0,0 0,0 1,-1-1,-1-2,-9-10</inkml:trace>
  <inkml:trace contextRef="#ctx0" brushRef="#br0" timeOffset="2661.314">3697 1495,'-5'-20,"4"-15,1-7,1-1,5 2,7 4,5 2,0 3,2 7,2 2,2 6,-3 1,0 3,1 3,1 4,2 3,-3 2</inkml:trace>
  <inkml:trace contextRef="#ctx0" brushRef="#br0" timeOffset="3265.573">4205 394,'21'152,"-3"-29,-6 1,-4 29,-11 143,-14-193,24-103,-3-11</inkml:trace>
  <inkml:trace contextRef="#ctx0" brushRef="#br0" timeOffset="3512.152">3895 1015,'38'0,"42"-5,16-1,2 0,-6-4,-9 0,-10 2,-6 2,-11 2,-5 1,-7 2,-10 1</inkml:trace>
  <inkml:trace contextRef="#ctx0" brushRef="#br0" timeOffset="3858.504">4910 958,'-34'14,"0"1,0 1,2 2,0 1,1 2,1 0,1 3,-18 18,45-40,0-1,-1 1,1 0,0 0,0 0,0 0,0 0,0 0,1 1,-1-1,1 0,-1 1,1-1,0 1,0 0,0 0,0-1,1 1,-1 0,1 0,0 0,-1-1,1 1,1 0,-1 0,0 0,1 0,-1-1,1 1,0 0,0 0,0-1,0 1,0-1,1 1,-1-1,1 1,0-1,-1 0,1 0,0 0,0 0,0 0,1 0,-1-1,0 1,1-1,-1 1,1-1,1 1,7-3,0 1,0-2,1 1,-1-2,0 1,-1-1,1-1,0 0,-1-1,0 0,0 0,0-1,-1 0,0-1,0 0,-1 0,1-1,-2 0,7-9,16-9,103-76,-132 100,1 1,0-1,0 1,0-1,1 1,-1-1,0 1,0 0,1 0,-1 0,0 1,1-1,-1 0,1 1,-1 0,1-1,0 1,-1 0,1 0,-1 0,1 1,-1-1,1 1,-1-1,1 1,-1 0,0 0,1 0,-1 0,0 1,0-1,0 0,0 1,0 0,0-1,0 1,0 0,-1 0,2 2,23 55,-21-39</inkml:trace>
  <inkml:trace contextRef="#ctx0" brushRef="#br0" timeOffset="4232.621">5306 1241,'13'-28,"2"1,0 0,2 1,1 1,1 1,1 0,1 1,14-10,-34 32,0 0,0-1,0 1,0 0,1 0,-1 0,0 0,0 1,1-1,-1 0,0 0,1 1,-1-1,1 1,-1-1,1 1,-1 0,1 0,-1 0,1-1,-1 1,1 1,0-1,-1 0,1 0,-1 0,1 1,-1-1,1 1,-1-1,0 1,1 0,-1 0,0-1,1 1,-1 0,0 0,0 0,0 0,0 0,0 1,0-1,0 0,0 0,0 1,0-1,-1 1,1-1,-1 0,1 1,-1-1,1 1,-1-1,0 1,0 0,1 4,1 0,-1-1,1 1,1-1,-1 0,0 0,1 0,0 0,1 0,-1 0,1-1,0 0,0 1,0-1,0-1,1 1,-1-1,1 0,0 0,0 0,0 0,1-1,-1 0,1 0,2 0,5-2,0 0,0-1,-1-1,1 0,0 0,-1-1,1-1,-1 0,0-1,0 0,0-1,-1 0,0-1,0 0,-1-1,0 0,0 0,-1-1,0-1,0 1,-1-1,2-5,52-69,-51 67</inkml:trace>
  <inkml:trace contextRef="#ctx0" brushRef="#br0" timeOffset="4481.683">6294 224,'0'39,"-5"31,-2 14,1 2,1-9,1-7,2-7,1-4,1-8,-1-2,2-5,-1-5,0-5,0-3,1-2,-1-1,0-1,0-4</inkml:trace>
  <inkml:trace contextRef="#ctx0" brushRef="#br0" timeOffset="4724.037">5927 704,'43'-9,"38"-4,15 1,1 2,-6 3,-10-2,-8 0,-13 2,-15 3</inkml:trace>
  <inkml:trace contextRef="#ctx0" brushRef="#br0" timeOffset="5410.414">7789 789,'-32'12,"1"2,1 2,0 0,1 3,1 0,1 1,0 2,2 1,1 0,0 2,1 3,19-25,1 1,0-1,0 0,0 1,1 0,-1 0,1 0,0 0,0 0,0 0,1 0,-1 0,1 1,0-1,0 1,1-1,-1 1,1-1,0 1,0-1,1 1,-1 0,1-1,0 0,0 1,1-1,-1 0,1 1,0-1,0 0,0 0,1 0,-1-1,1 1,0-1,0 1,0-1,1 0,-1 0,1 0,-1-1,2 1,9 1,1-1,0-1,-1 0,1-1,0-1,0 0,0-1,-1-1,1 0,-1-1,1 0,-1-1,0-1,0 0,0-1,-1-1,0 0,0 0,-1-1,0-1,7-7,18-7,-1-1,0-3,-2-1,-2-1,0-2,-2-1,-1-1,-2-1,-2-2,-1-1,-1-1,-2 0,-2-2,-2 0,-1-1,-3-1,0-2,-10 33,0-1,-1 0,0 0,-1-1,0 1,-1 0,-1 0,1-1,-2 1,0 0,0 0,-1 0,-1 1,0-1,0 1,-1 0,-1 0,0 0,0 1,-1 0,-1 0,1 0,-2 1,1 0,-1 1,0 0,-1 0,0 1,0 1,4 4,1 0,-1 1,0-1,0 2,1-1,-1 1,0-1,0 2,0-1,0 1,0 0,1 0,-1 0,0 1,1 0,-1 0,1 0,0 1,0 0,0 0,0 0,-4 3,-87 97,83-82,1 0,1 1,1 0,0 1,2 0,1 0,1 1,1-1,1 2,1-1,1 0,2 1,0-1,1 0,2 1,0-1,2 0,0 0,2-1,0 0,2 1,-3-11,1-1,0-1,1 1,0-1,1-1,0 0,0 0,1 0,0-1,1-1,0 0,1 0,-1-1,1-1,1 0,-1 0,1-1,0-1,7 1,15 3,0-1,0-2,1-2,-1-1,1-2,33-4,100-31,-138 25</inkml:trace>
  <inkml:trace contextRef="#ctx0" brushRef="#br0" timeOffset="10034.138">8890 704,'1'-1,"-1"0,1 0,-1 0,1-1,-1 1,1 0,-1 0,0-1,1 1,-1 0,0-1,0 1,0 0,0-1,0 1,0 0,-1-1,1 1,0 0,-1 0,1-1,-1 1,1 0,-1 0,1 0,-1-1,0 1,0 0,0 0,1 0,-1 0,0 0,0 1,0-1,-1 0,1 0,0 1,0-1,0 0,0 1,-1-1,1 1,-1 0,-59-6,39 13,0 1,1 1,0 1,1 1,0 0,1 2,0 0,1 1,1 1,0 1,1 0,1 2,0-1,-11 19,20-30,1 0,0 0,0 0,1 1,-1 0,1-1,1 1,-1 1,1-1,1 1,-1-1,1 1,0 0,1-1,0 1,0 0,1 0,0 0,0 2,4-6,0 0,0-1,0 1,1-1,-1 0,1 0,-1-1,1 1,0-1,0 0,0 0,0-1,1 0,-1 0,0 0,1 0,-1-1,0 0,1 0,-1 0,0-1,1 0,-1 0,0 0,0 0,5-3,30-6,-1-3,0-1,-1-2,0-1,-1-2,-2-2,0-1,-1-1,-1-2,-1-2,16-18,21-33,-77 117,5-33,0-1,1 1,0 0,0 0,0 0,1 0,0 0,0 0,0 0,1 0,0 1,0-1,0 0,1 0,0 0,0 1,1-1,-1 0,2 0,-1-1,0 1,1 0,0-1,1 0,-1 0,1 0,0 0,0 0,0-1,1 1,-1-1,1 0,0-1,1 1,3 1,6-1,1 0,-1-1,1-1,0-1,0 0,-1-1,1 0,0-1,0-1,-1-1,1 0,-1-1,0-1,0 0,0-1,0-1,1-1,10-12,-1-1,-1-1,-1-2,-1 0,-1-1,-1-1,-1-1,-2-1,0 0,-2-1,-2-1,0 0,1-11,3-2,-3 0,-1-2,-3 0,-1 0,-2-1,-2 1,-3-1,-1-20,-8-45,7 111,0-1,0 1,-1-1,1 1,0 0,0-1,0 1,0-1,-1 1,1-1,0 1,-1 0,1-1,0 1,-1-1,1 1,0 0,-1-1,1 1,-1 0,1 0,0-1,-1 1,1 0,-1 0,1 0,-1-1,1 1,-1 0,1 0,-1 0,1 0,-1 0,1 0,-1 0,1 0,-1 0,1 0,-1 1,1-1,-1 0,1 0,0 0,-1 0,1 1,-1-1,1 0,-1 0,1 1,0-1,-1 0,1 1,0-1,-1 1,1-1,0 0,0 1,-1-1,1 1,0-1,0 1,0-1,-1 1,1-1,0 1,0-1,-17 34,1 11,3 1,1 0,3 1,-2 25,2 18,5 1,6 82,0-36,9-75,-5-56</inkml:trace>
  <inkml:trace contextRef="#ctx0" brushRef="#br0" timeOffset="10234.44">9313 507,'67'5,"28"1,6 0,-4-1,-9-7,-15-2,-9-1,-12 1,-10 1,-6 0,-6 2,-7 0</inkml:trace>
  <inkml:trace contextRef="#ctx0" brushRef="#br0" timeOffset="10580.021">10075 733,'56'-1,"1"-2,-1-3,0-2,22-8,-64 12,-1 0,1-1,-1-1,0 0,0-1,-1 0,0-1,9-7,-17 13,-1-1,1 0,-1 0,1 0,-1 0,0-1,-1 1,1-1,0 0,-1 0,0 0,0 0,0 0,-1 0,1-1,-1 1,0 0,0-1,0 1,-1-1,0 1,0-1,0 1,0-1,-1 0,1 1,-1 0,-1-4,1 5,-1 1,1-1,-1 0,1 1,-1-1,0 1,0 0,0-1,0 1,-1 0,1 0,-1 1,1-1,-1 0,1 1,-1-1,0 1,0 0,0 0,1 0,-1 0,0 1,0-1,0 1,0 0,-1 0,1 0,0 0,0 0,-3 1,-89 26,78-19,0 0,1 1,1 1,-1 1,2 0,-1 1,2 1,0 0,-11 14,18-20,0 1,0-1,1 1,1 0,-1 0,1 1,0-1,1 1,0 0,1 0,0 0,0 0,1 0,0 1,0-1,1 0,0 1,1-1,0 0,2 6,-2-11,1 1,0-1,0 0,1 0,-1 0,1 0,0 0,0-1,0 1,1-1,-1 1,1-1,0-1,-1 1,1 0,1-1,-1 0,0 0,0 0,1 0,-1-1,1 0,0 0,1 1,119 1,-67-16,-1-3,0-2,-1-3,52-26,-94 40,27-10</inkml:trace>
  <inkml:trace contextRef="#ctx0" brushRef="#br0" timeOffset="10850.571">11203 450,'-64'19,"1"2,1 3,1 2,-17 13,75-39,-1 1,1 0,0 0,0 0,0 1,0-1,0 1,0-1,1 1,-1 0,1 0,-1 0,1 1,-1-1,1 0,0 1,0 0,0-1,1 1,-1 0,1 0,-1 0,1 0,0 0,0 0,0 0,1 1,-1-1,1 0,0 0,0 1,0-1,0 0,0 0,1 1,-1-1,1 0,0 0,1 1,6 7,0-1,1 0,0 0,1-1,0 0,1-1,0 0,0 0,0-1,6 1,-4 0,1-1,-2 2,1 0,-1 0,-1 1,0 0,0 1,0 2,-10-11,1 0,-1 0,1 0,-1 1,0-1,0 1,0-1,0 1,0-1,0 1,-1 0,0-1,1 1,-1 0,0 0,0-1,0 1,-1 0,1-1,-1 1,1 0,-1-1,0 1,0-1,0 1,0-1,0 1,-1-1,1 0,-1 0,0 0,1 1,-1-2,0 1,0 0,0 0,-1-1,0 2,-97 46,-45-37,121-12</inkml:trace>
  <inkml:trace contextRef="#ctx0" brushRef="#br0" timeOffset="12480.524">169 2143,'425'-21,"480"-60,967-81,-523 77,-629 30,529-32,-481 41,-125 18,56 1,-94-1,-32 0,14-2,94 2,-493 29,-164-1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4,0 3,0 0,0 0,0 0,-5-1,-1-1,0 0,1-1,1-4</inkml:trace>
  <inkml:trace contextRef="#ctx0" brushRef="#br0" timeOffset="296.254">0 480,'39'-4,"26"-8,8 0,-5 1,-8 2,-10 4,-13 1</inkml:trace>
  <inkml:trace contextRef="#ctx0" brushRef="#br0" timeOffset="713.835">113 593,'13'0,"-1"0,0 0,1 1,-1 0,1 1,-1 1,0 0,0 1,-1 0,1 0,3 3,-14-6,0 0,1-1,-1 1,0 0,0 0,1 0,-1 0,0 0,0 0,0 0,0 0,0 1,0-1,-1 0,1 1,0-1,-1 0,1 1,-1-1,1 1,-1-1,0 1,1-1,-1 1,0-1,0 1,0-1,0 1,-1-1,1 1,0-1,-1 1,1-1,0 1,-1-1,0 1,1-1,-1 0,0 1,0-1,0 0,0 0,0 0,0 1,-58 52,45-43,0 1,7-8,-1 1,1 0,1 1,-1 0,1 0,0 0,0 1,1 0,0 0,0 0,1 1,0-1,0 1,0 0,-1 7,6-12,1 0,-1 0,1-1,0 1,0-1,0 1,0-1,0 0,1 1,-1-1,0-1,1 1,0 0,-1 0,1-1,0 0,0 1,0-1,0 0,0-1,0 1,0 0,0-1,0 0,1 1,-1-1,0-1,0 1,0 0,0-1,0 0,3 0,-2 1,22 0</inkml:trace>
  <inkml:trace contextRef="#ctx0" brushRef="#br0" timeOffset="1440.753">480 791,'71'-91,"-22"26,2 3,3 2,30-23,-83 81,-1 1,1 0,-1 0,1-1,0 1,0 0,0 0,-1 0,1 0,0 0,0 0,1 0,-1 0,0 1,0-1,0 0,0 0,1 1,-1-1,0 1,1 0,-1-1,0 1,1 0,-1 0,0-1,1 1,-1 0,1 0,-1 1,0-1,1 0,-1 0,0 1,1-1,-1 1,0-1,1 1,-1 0,0-1,0 1,0 0,0 0,0 0,0 0,0-1,0 2,0-1,0 0,0 0,0 1,6 159,-6-160,-1 1,1-1,0 1,-1-1,1 1,0-1,0 1,0-1,0 1,0-1,0 0,1 0,-1 0,0 0,1 0,-1 0,0 0,1 0,-1 0,1 0,0-1,-1 1,1-1,-1 1,1-1,0 0,-1 1,1-1,0 0,0 0,-1 0,1-1,0 1,-1 0,1-1,0 1,-1-1,1 1,-1-1,1 0,-1 1,1-1,0-1,64-41,133-169,-198 211,-1 0,0 0,1 1,-1-1,1 0,-1 0,1 1,-1-1,1 1,0-1,-1 0,1 1,0-1,-1 1,1-1,0 1,0 0,-1-1,1 1,0 0,0-1,0 1,0 0,-1 0,1 0,0 0,0 0,0 0,0 0,0 0,-1 0,1 0,0 1,0-1,0 0,0 0,-1 1,1-1,0 1,0-1,-1 0,1 1,0 0,-1-1,1 1,0-1,-1 1,1 0,-1-1,1 1,-1 0,1 0,-1-1,0 1,1 0,-1 0,0 0,0 0,0-1,1 1,-1 0,0 0,0 0,0 0,0 0,0-1,-1 1,1 0,0 0,0 0,-15 106,2 15,13-117,1 0,0-1,0 1,0-1,1 1,0-1,-1 1,2-1,-1 0,0 0,1 0,0 0,0-1,0 1,1 1,13 7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85,'1'52,"-13"197,-45 35,41-226,18-100,5 19</inkml:trace>
  <inkml:trace contextRef="#ctx0" brushRef="#br0" timeOffset="351.819">4 113,'-1'0,"1"-1,0 1,-1-1,1 1,0-1,0 1,-1-1,1 1,0-1,0 1,0-1,-1 1,1-1,0 1,0-1,0 0,0 1,0-1,0 1,0-1,0 1,0-1,1 1,-1-1,0 0,0 1,0-1,1 1,-1-1,0 1,0-1,1 1,-1 0,1-1,-1 1,0-1,1 1,-1 0,1-1,-1 1,1 0,-1-1,1 1,-1 0,1 0,-1 0,1-1,-1 1,1 0,-1 0,1 0,0 0,-1 0,1 0,-1 0,1 0,-1 0,1 0,0 1,39-7,-39 6,453-55,-225 25,-205 29</inkml:trace>
  <inkml:trace contextRef="#ctx0" brushRef="#br0" timeOffset="957.113">851 339,'5'0,"6"0,6 0,5 0,4 0,2 0,1 0,0 0,1 0,-1 0,0 0,0 0,-5-4,-3-3,2 1,-5 1</inkml:trace>
  <inkml:trace contextRef="#ctx0" brushRef="#br0" timeOffset="1200.105">823 565,'34'0,"29"-5,10-1,-3-5,-9 0,-14 1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5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41 540,'-10'31,"1"1,2 1,1-1,2 1,1 0,2 0,1 0,1 0,2 0,2 3,-5-33,0 1,1-1,-1 0,1 0,0 0,0 0,0 0,0 0,0 0,0 0,1 0,0 0,-1-1,1 1,0-1,0 1,1-1,-1 0,0 0,1 0,-1 0,1 0,0 0,0-1,-1 1,1-1,0 0,0 0,0 0,0 0,1 0,-1-1,0 0,0 1,0-1,1 0,-1-1,3 1,5-7,-1 0,0 0,0-1,0 0,-1 0,-1-1,1-1,-1 1,-1-1,0-1,0 1,-1-1,0 0,1-7,29-42,66-55,-92 99,-3-1</inkml:trace>
  <inkml:trace contextRef="#ctx0" brushRef="#br0" timeOffset="250.697">41 343,'38'-5,"32"-7,5 0</inkml:trace>
  <inkml:trace contextRef="#ctx0" brushRef="#br0" timeOffset="1009.261">605 286,'13'-5,"-1"1,1 0,0 0,1 2,-1-1,1 2,-1 0,1 0,-1 2,14 1,-25-2,0 1,0-1,0 1,0-1,0 1,-1 0,1 0,0 0,0 0,-1 0,1 0,-1 1,1-1,-1 0,1 1,-1 0,0-1,0 1,0-1,0 1,0 0,0 0,0 0,0 0,-1-1,1 1,-1 0,0 0,1 0,-1 0,0 0,0 0,0 0,0 0,-1 0,1 0,0 0,-1 0,0 0,1 0,-1 0,-1 1,-47 74,23-53,19-20,1 1,-1 1,1-1,0 1,1 0,0 1,0-1,0 1,0 0,1 0,1 0,-1 1,1 0,-2 5,7-10,-1 0,0 0,1-1,0 1,0-1,0 0,0 1,0-1,0 0,0 0,1 0,-1 0,1-1,-1 1,1-1,0 1,0-1,0 0,0 0,0 0,0-1,0 1,0-1,0 1,0-1,0 0,0 0,0-1,0 1,0 0,0-1,0 0,1 0,1 1,201-33,-181 32</inkml:trace>
  <inkml:trace contextRef="#ctx0" brushRef="#br0" timeOffset="1946.776">238 370,'0'-4,"-5"-3,4 1,6 2,7 0,7 2,5 1,2 0,3 1,-4 1</inkml:trace>
  <inkml:trace contextRef="#ctx0" brushRef="#br0" timeOffset="2409.968">972 794,'43'-10,"29"-3,7 1,-6 2,-14-1,-13 0,-9 3,-12 2</inkml:trace>
  <inkml:trace contextRef="#ctx0" brushRef="#br0" timeOffset="2663.81">1170 596,'-5'39,"-1"26,0 8,1-5,1-8,7-15,7-14,2-14</inkml:trace>
  <inkml:trace contextRef="#ctx0" brushRef="#br0" timeOffset="2928.785">1819 173,'-5'38,"-1"28,0 6,1-3,2-9,0-10,7-13,2-9,0-4,4-5,5-7,0-5</inkml:trace>
  <inkml:trace contextRef="#ctx0" brushRef="#br0" timeOffset="3108.471">1508 681,'39'-5,"26"-6,13-2,-3-2,-9 0,-11 3,-11 4,-7 3,-5 2,-3 2,-8 1</inkml:trace>
  <inkml:trace contextRef="#ctx0" brushRef="#br0" timeOffset="3464.016">1621 822,'202'5,"-200"-4,-1-1,0 0,1 0,-1 0,0 1,0-1,1 1,-1-1,0 1,0-1,0 1,0 0,0-1,0 1,0 0,0 0,0 0,0 0,0 0,0 0,0 0,-1 0,1 0,-1 0,1 0,0 1,-1-1,0 0,1 0,-1 1,0-1,0 0,0 0,0 1,0-1,0 0,0 1,0-1,0 0,0 0,-1 1,1-1,-1 0,1 0,-1 1,1-1,-1 0,0 1,-43 49,3-19,30-25,0 1,0 0,1 1,0 0,1 1,0 0,0 0,-5 10,13-19,0 0,0 0,1 0,-1 1,0-1,1 0,-1 1,1-1,-1 1,1-1,0 0,-1 1,1-1,0 1,0-1,0 1,0-1,0 1,1-1,-1 0,0 1,1-1,-1 1,0-1,1 0,0 1,-1-1,1 0,0 1,0-1,0 0,0 0,0 0,0 0,0 0,0 0,0 0,0 0,1-1,-1 1,0 0,1-1,-1 1,0-1,1 1,-1-1,1 1,-1-1,0 0,2 0,81 5,-76-5,183-16,-171 10</inkml:trace>
  <inkml:trace contextRef="#ctx0" brushRef="#br0" timeOffset="12267.357">2553 370,'0'1,"1"-1,-1 0,1 1,-1-1,1 0,-1 1,1-1,-1 0,1 0,-1 0,1 1,0-1,-1 0,1 0,-1 0,1 0,0 0,-1 0,1 0,-1 0,1 0,0 0,-1-1,1 1,-1 0,1 0,-1-1,1 1,-1 0,1 0,-1-1,1 1,-1-1,1 1,-1 0,1-1,-1 1,0-1,1 1,-1-1,0 1,1-1,-1 0,0 1,0-1,0 1,1-1,-1 1,0-1,0 0,0 1,0-1,0 1,0-1,0 0,0 1,0-1,-1 1,1-1,0 0,0 1,0-1,-1 1,13 243,-7-217,0-11,-1 0,-1 0,0 0,-1 1,-1-1,-1 0,0 1,0-1,-2 1,0-1,0 1,-2-1,0 0,0-1,-5 9,-25 6,16-23</inkml:trace>
  <inkml:trace contextRef="#ctx0" brushRef="#br0" timeOffset="12627.539">2242 343,'195'-23,"134"17,-322 6,-1-1,0 1,1 1,-1-1,1 1,-1 0,0 0,0 1,0 0,0 0,0 1,0-1,0 1,-1 1,1-1,-1 1,0 0,0 0,0 0,-1 0,0 1,0 0,0 0,0 0,-1 1,2 2,-4 8</inkml:trace>
  <inkml:trace contextRef="#ctx0" brushRef="#br0" timeOffset="12881.473">2242 907,'43'-5,"29"-2,7 1,-6 1,-9 2,-12 0,-9 2,-8 1,-4 0,-4 0,0-4,-1-2,-5 0</inkml:trace>
  <inkml:trace contextRef="#ctx0" brushRef="#br0" timeOffset="13365.504">2299 88,'19'-10,"16"-2,7-5,1 1,3 3,-2 3,-3 4,-5 3,-2 2,-3 1,-2 1,-1-1,0 1,-6 0</inkml:trace>
  <inkml:trace contextRef="#ctx0" brushRef="#br0" timeOffset="14699.98">3033 850,'167'-67,"-135"48,-1-2,-1-2,-1-1,-2 0,0-3,-1 0,-2-1,2-6,2-44,-28 76,1 0,-1 1,0-1,0 0,0 0,-1 0,1 1,0-1,-1 0,1 0,-1 1,1-1,-1 0,0 1,0-1,0 1,0-1,0 1,0-1,0 1,0 0,-1 0,1-1,0 1,-1 0,1 0,-1 0,1 0,-1 1,0-1,1 0,-1 1,0-1,1 1,-1-1,0 1,0 0,1 0,-1 0,0 0,0 0,0 0,1 0,-1 1,-5 0,0 0,0 1,0 0,0 0,1 1,-1-1,1 1,-1 1,1 0,0 0,1 0,-1 0,1 1,-1 0,1 0,1 0,-1 1,-1 2,-67 114,66-109,4-10,1 0,-1 0,1 0,0 0,0 0,0 1,1-1,-1 1,1-1,0 1,0 0,0-1,0 1,1 0,-1 0,1 0,0 0,0-1,0 1,1 0,-1 0,1 0,0-1,0 1,1 0,-1-1,1 1,-1-1,1 0,0 1,1-1,-1 0,0 0,1 0,0 0,11 4,0-1,0 0,0-1,1-1,0 0,0-1,0-1,0 0,0-1,0 0,0-2,1 0,-1 0,0-1,0-1,1-1,3 1,0-1,0-1,0 0,-1-1,0-2,0 1,0-2,-1-1,0 0,-1-1,0 0,-1-2,-1 1,0-2,0 0,5-8,15-48,-33 68,-1 0,1 0,0 0,-1 0,0 0,0 0,1 0,-1 0,0 0,-1 0,1 0,0 0,-1 0,1 0,-1 0,1 0,-1 0,0 0,0 0,0 0,0 1,0-1,0 0,-1 1,1-1,0 1,-1-1,1 1,-1 0,0-1,1 1,-1 0,0 0,0 0,-1 0,-3 1,1 0,-1 0,0 1,1 0,0 0,-1 1,1-1,0 1,-1 0,1 1,0-1,1 1,-1 0,0 0,1 0,0 1,-1 0,1-1,1 2,-1-1,1 0,-1 1,1-1,0 1,1 0,-1 0,0 4,1-4,0 0,1-1,-1 1,1 0,1 0,-1 0,1 0,-1 0,1 0,1 0,-1 0,1 0,0 0,0 0,0 0,1-1,-1 1,1 0,0-1,1 1,-1-1,1 0,0 0,0 0,0 0,1 0,-1-1,1 0,0 1,0-1,0 0,0-1,0 1,1-1,-1 0,1 0,0 0,0-1,-1 0,1 0,0 0,0 0,1-1,14 3,-1-1,1-1,-1-1,1-1,-1-1,1 0,-1-2,0 0,0-1,0-1,-1 0,0-2,0 0,-1-1,0 0,0-2,-1 0,-1-1,0 0,0-2,-1 1,-1-2,0 0,-1 0,-1-1,-1-1,1 0,11-59,-22 74,1 0,-1 0,0-1,0 1,0 0,0 0,0-1,0 1,-1 0,1-1,-1 1,1 0,-1 0,0 0,0 0,0 0,0 0,0 0,-1 0,1 0,-1 0,1 1,-1-1,0 1,1-1,-1 1,0-1,0 1,0 0,0 0,-2-1,-1 3,0 0,-1 0,1 0,0 0,0 1,0 0,0 0,0 0,0 1,0 0,1-1,-1 2,1-1,0 0,0 1,0 0,1 0,-1 0,1 1,0-1,0 1,0-1,1 1,-2 3,-2 3,1-1,0 1,1 0,0 1,0-1,1 1,1-1,0 1,1 0,0 0,0 0,2 0,-1 0,1-1,1 1,0 0,1-7,-1-1,0 0,1 0,0 0,0 0,0 0,0-1,1 0,-1 1,1-1,0 0,0-1,0 1,0-1,0 0,1 0,-1 0,1 0,-1-1,1 0,0 0,0 0,-1 0,6-1,0 1,1 0,-1-1,1 0,-1-1,1-1,-1 1,0-2,0 1,1-1,-2-1,2 0,14-9</inkml:trace>
  <inkml:trace contextRef="#ctx0" brushRef="#br0" timeOffset="15052.206">4528 173,'233'39,"-230"-38,-1 0,0-1,0 1,0 0,0 0,0 0,0 0,0 1,-1-1,1 0,0 1,-1-1,1 1,-1 0,1-1,-1 1,0 0,0 0,0 0,0 0,0 0,0 0,0 0,-1 0,1 1,-1-1,0 0,1 0,-1 1,0-1,0 0,-1 0,1 0,0 1,-1-1,1 0,-1 0,0 0,1 0,-2 2,-4 12,4-14,0 1,0 0,1 0,-1 0,1 0,-1 0,1 0,0 1,0-1,1 0,-1 1,1-1,-1 0,1 1,0-1,0 1,1-1,-1 0,1 1,-1-1,1 0,0 1,0-1,1 0,-1 0,1 0,-1 0,1 0,0 0,0-1,1 1,-1-1,0 1,1-1,-1 0,1 0,2 2,4-1,-1-1,1 0,-1-1,1 0,-1 0,1-1,0 0,-1 0,1-1,0 0,-1 0,1-1,-1 0,4-2,-4 2,18-4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62,'9'-6,"0"0,1 1,0 0,0 0,0 1,0 0,1 1,0 0,5 0,-14 2,38-5,0 0,0 3,0 1,1 3,13 2,35-1,-61-2,-4 0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18,'15'0,"8"0,7 0,2 0,0 0,0 0,0 0,-2 0,-1 0,0 0,0 0,-1 0,0 0,0 0,-5-5,-1-1,-5 0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7,'0'-5,"0"4,0 6,0 7,0 7,0 4,0 4,0 1,0 2,0-1,0 1,0-1,0-4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52,'53'-5,"22"-1,3 0,-7-4,-10 0,-11 2,-15 2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0,'161'1,"-159"-1,0 0,0 0,-1 0,1 0,0 0,0 0,-1 1,1-1,0 0,0 1,-1-1,1 1,0 0,-1 0,1 0,-1 0,1 0,-1 0,1 0,-1 0,0 0,0 1,1-1,-1 0,0 1,0-1,0 1,-1 0,1-1,0 1,-1 0,1-1,-1 1,1 0,-1-1,0 1,1 0,-1 0,0 0,0-1,-1 1,1 0,0 0,0-1,-1 1,1 0,-1 0,0-1,0 1,1-1,-1 1,0 0,0-1,0 0,-1 2,-119 120,120-122,0-1,0 1,0 0,0 0,1 0,-1 0,0 0,0 0,1 0,-1 0,0 0,1 0,-1 0,1 1,0-1,-1 0,1 0,0 0,0 1,0-1,0 0,0 0,0 1,0-1,0 0,0 0,0 1,1-1,-1 0,1 0,-1 0,1 1,-1-1,1 0,-1 0,1 0,0 0,0 0,0 0,-1 0,1 0,0-1,0 1,0 0,0-1,1 1,-1 0,0-1,0 1,1-1,65 2,74-40,-118 33,-2 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4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175 107,'-62'48,"48"-29,1 0,1 1,1 1,0 0,2 0,0 1,1 0,2 1,0-1,1 1,2 0,0 1,1-1,2 1,0-1,1 1,3 7,-2-20,0 0,0 0,2 0,-1 0,1-1,1 1,0-1,1 0,-1 0,6 6,-8-13,-1 1,1-1,-1 0,1 1,0-1,0-1,0 1,1 0,-1-1,0 1,1-1,0 0,0 0,-1-1,1 1,0-1,0 0,1 0,-1 0,0 0,0-1,0 0,0 0,1 0,-1 0,0-1,0 1,0-1,0 0,1 0,11-10,-4-1</inkml:trace>
  <inkml:trace contextRef="#ctx0" brushRef="#br0" timeOffset="867.226">372 727,'27'-54,"11"-13,2 2,3 1,43-47,-86 110,1 0,-1 1,1-1,-1 0,1 0,-1 1,1-1,0 0,-1 1,1-1,0 0,0 1,-1-1,1 1,0-1,0 1,0 0,0-1,0 1,-1 0,1 0,0-1,0 1,0 0,0 0,0 0,0 0,0 0,0 0,0 0,0 1,0-1,-1 0,1 0,0 1,0-1,0 1,0-1,0 1,-1-1,1 1,0-1,-1 1,1-1,0 1,-1 0,1 0,0-1,-1 1,1 0,-1 0,0 0,1 0,-1-1,0 1,1 0,-1 0,0 0,0 0,0 0,0 0,0 0,0 0,9 63,-9-61,-1 0,1 0,-1 0,1 0,0 0,0 0,0 0,0 0,1 1,0-1,-1 0,1 0,0 0,0 0,1-1,-1 1,0 0,1 0,0-1,0 1,0-1,0 0,0 1,0-1,0 0,1 0,-1 0,1-1,0 1,-1 0,1-1,0 0,0 0,0 0,0 0,0 0,0 0,0-1,0 0,0 1,0-1,4-1,6-3,-1-2,1 0,-1 0,0-2,0 1,-1-1,0-1,-1 0,1 0,-2-1,1-1,-2 1,1-1,2-6,9-7,66-69,-85 93,0 0,1 0,-1 0,1 0,-1 1,1-1,-1 0,0 1,1-1,-1 1,0 0,1-1,-1 1,0 0,0 0,0 0,0 0,0 0,0 0,0 0,0 0,0 0,0 1,-1-1,1 0,0 0,-1 1,1-1,-1 0,1 1,-1-1,0 1,0-1,0 1,0-1,0 0,0 1,0-1,0 1,0-1,0 1,-1-1,1 0,-1 1,0 0,4 13,14 60,-14-54,1-1,1 1,0-1,2 0,0 0,2 0,0-1,7 9,-4-13,0-4</inkml:trace>
  <inkml:trace contextRef="#ctx0" brushRef="#br0" timeOffset="3005.448">1529 247,'0'-4,"0"2,0 7,0 7,0 7,0 5,0 2,0 3,0 0,0 1,0 0,0-1,0 0,0-1,0 1,0-1,0-5</inkml:trace>
  <inkml:trace contextRef="#ctx0" brushRef="#br0" timeOffset="3575.518">1332 304,'26'-19,"0"0,1 2,1 1,0 2,1 0,1 2,0 2,24-6,-49 14,0 1,0 0,-1 0,1 0,0 1,0-1,0 1,0 0,0 1,0-1,0 1,0 0,0 0,0 1,-1-1,1 1,-1 0,1 0,-1 1,1-1,-1 1,0 0,0 0,-1 0,1 1,-1 0,1-1,-1 1,0 0,-1 0,1 1,-1-1,0 1,0-1,0 1,0-1,-1 1,0 0,0 0,0 0,0 2,-3 1,0 0,0 0,-1-1,0 1,0-1,-1 0,0 0,0 0,-1 0,0-1,0 0,0 0,-1 0,0-1,0 1,0-1,-1-1,1 1,-1-1,0-1,-1 1,1-1,-1 0,1-1,-1 0,0 0,0 0,6-2,0 0,0 1,0-1,0 1,0-1,1 1,-1 0,0-1,0 1,1 0,-1 0,1 0,-1 1,1-1,-1 0,1 1,0-1,-1 0,1 1,0 0,0-1,0 1,0 0,1-1,-1 1,0 0,1 0,-1 0,1-1,-1 1,1 0,0 0,0 0,0 0,0 0,0 0,1 0,-1 0,0-1,1 1,-1 0,1 0,0 0,0-1,0 1,0 0,0-1,0 1,0-1,0 1,0-1,1 1,-1-1,1 1,11 10,0 1,1-2,0 0,1 0,0-1,1-1,0-1,14 6,14 8,-25-11</inkml:trace>
  <inkml:trace contextRef="#ctx0" brushRef="#br0" timeOffset="4100.38">1840 21,'151'-20,"-150"20,0 0,0 0,0 0,0 0,0 0,0 0,0 0,0 0,0 0,-1 0,1 1,0-1,0 0,0 1,0-1,0 0,-1 1,1-1,0 1,0-1,-1 1,1 0,0-1,-1 1,1 0,-1-1,1 1,-1 0,1 0,-1 0,1-1,-1 1,0 0,1 0,-1 0,0 0,0 0,0 0,0-1,0 1,0 0,0 0,0 0,0 0,0 0,0 0,0 0,-1 0,-26 42,21-35,-1 2,4-9,0 1,1 0,-1 0,0 0,1 0,0 1,0-1,0 1,0-1,0 1,0 0,1 0,-1 0,1 0,0 0,0 0,0 0,0 0,0 0,1 1,-1-1,1 0,0 0,0 1,0-1,1 0,-1 0,1 1,-1-1,1 0,0 0,1 0,-1 0,0 0,1 0,0 0,-1-1,1 1,0 0,0-1,2 1,68 11,-48-14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1 539,'5'0,"6"0,6 0,5 0,4 0,2 0,1 0,0 0,-4-5,-2-1,0 0,1 1,0 2,3 0,0 2,0 1,-3-5,-7-1</inkml:trace>
  <inkml:trace contextRef="#ctx0" brushRef="#br0" timeOffset="411.82">114 398,'5'10,"1"7,0 6,-1 4,-2 3,-1 0,-1 0,0 0,-6-6,-1-1,-1 0,2 0,-3-3,-1-5</inkml:trace>
  <inkml:trace contextRef="#ctx0" brushRef="#br0" timeOffset="1698.67">904 201,'5'9,"-3"9,-3 5,0 4,0 2,-5 1,-2 0,1 0,2-1,1 1,2-2,1 1,0-1,1-9,0-9</inkml:trace>
  <inkml:trace contextRef="#ctx0" brushRef="#br0" timeOffset="2003.025">594 201,'29'-10,"23"-3,9 1,-3 2,0 3,-6 3,-7 2,-6 1,-5 1,-4 0,-6 1</inkml:trace>
  <inkml:trace contextRef="#ctx0" brushRef="#br0" timeOffset="2315.055">565 652,'34'-5,"25"-6,7-2,-2 2,-7 3,-9 2,-8 3,-6 1,-8-3,-5-1,0 1,-4 0</inkml:trace>
  <inkml:trace contextRef="#ctx0" brushRef="#br0" timeOffset="2807.656">649 59,'5'-5,"7"-1,5 0,5 1,4-3,2-1,1 2,0 1,1 3,-1 1,0 1,0 1,-1 0,1 0,-1 0,-5 1</inkml:trace>
  <inkml:trace contextRef="#ctx0" brushRef="#br0" timeOffset="3882.9">1412 115,'22'13,"24"107,-38-84,-2 1,-2 0,-1 0,-2 0,-1 0,-6 35,4-61,0 0,-1 0,0-1,-1 1,0-1,-1 0,0 0,-1 0,0 0,0-1,-1 0,0-1,0 1,-1-2,0 1,-1-1,0 0,0 0,0-1,-1-1,0 1,0-2,-9 4,-36 19,30-17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232 428,'-12'3,"1"1,0 1,1 0,-1 0,1 1,0 0,0 1,1 0,0 1,0-1,1 2,0-1,0 1,1 1,0-1,1 1,0 0,-3 7,0 3,0 1,1 0,0 0,2 1,1 0,1 0,1 0,0 1,2 6,-1-20,1-1,0 0,1 1,0-1,0 1,1-1,0 0,0 1,1-1,0 0,1 0,-1 0,2 0,-1-1,1 1,0-1,1 0,-1 0,1 0,1-1,-1 1,1-1,0-1,1 1,-1-1,1 0,0-1,1 1,-1-1,1-1,-1 0,1 0,7 2,3-6,0 0,0 0,0-2,0 0,-1-2,1 0,-1 0,0-2,-1 0,1-1,-1-1,-1 0,0-1,0 0,-1-2,0 1,1-4,9-3,-2 2,0-2,-2 0,0-1,-1-1,-1 0,-1-2,-1 0,2-4,-13 17,0 0,0 0,-1-1,0 1,-1-1,0 0,-1 0,1 0,-2 0,0-1,0 1,-1 0,0-1,-1 1,0 0,0 0,-1 0,-1 0,1 0,-2 0,1 0,-2 1,1-1,-6-4,0 1,0 0,-1 0,-1 1,0 0,-1 1,0 1,-1 0,0 0,-1 2,1 0,-2 0,1 1,-1 1,0 1,0 0,0 1,-1 1,0 1,1 0,-1 1,0 1,-2 0,-21 2,8 3</inkml:trace>
  <inkml:trace contextRef="#ctx0" brushRef="#br0" timeOffset="399.52">34 766,'151'-74,"-142"68,0 1,0 1,0 0,0 0,1 0,0 2,0-1,-1 1,1 0,1 1,-1 0,0 1,0 0,0 1,0 0,0 0,0 1,0 0,0 1,-1 0,1 1,-1 0,2 1,27 29,-34-29,0-1,1 1,-1-1,1 0,0 0,1 0,-1-1,0 0,1 0,0 0,0-1,0 1,0-1,0-1,3 1,-5-1,1-1,-1 1,0-1,1 0,-1 0,0 0,1-1,-1 1,0-1,0 0,0-1,1 1,-1-1,0 1,-1-1,1 0,0-1,0 1,-1-1,0 0,1 1,-1-1,0-1,2-1,3-12</inkml:trace>
  <inkml:trace contextRef="#ctx0" brushRef="#br0" timeOffset="899.564">401 4,'-4'0,"-3"5,-4 1,5 0,3-6,7-3,2-5,-4 2,3 4,-1 1</inkml:trace>
  <inkml:trace contextRef="#ctx0" brushRef="#br0" timeOffset="1379.901">739 117,'138'-45,"-61"46,-75-1,0 1,0-1,-1 1,1-1,0 1,-1 0,1-1,-1 1,1 0,-1 0,1 0,-1 0,0 1,1-1,-1 0,0 0,0 1,0-1,0 1,0-1,0 1,0-1,-1 1,1 0,0-1,-1 1,0 0,1-1,-1 1,0 0,0 0,0-1,0 1,0 0,0 0,0-1,-1 1,1 0,-1 0,1-1,-1 1,0 0,-69 94,42-66,20-21,6-8,0 0,0 0,0-1,0 1,1 1,-1-1,0 0,1 0,-1 1,1-1,-1 1,1-1,0 1,0-1,0 1,0 0,0 0,0 0,0-1,0 1,1 0,-1 0,1 0,-1 0,1 0,0 0,0 0,0 0,0 0,0 1,0-1,1 0,-1 0,1 0,-1-1,1 1,0 0,-1 0,1 0,0 0,0-1,1 1,-1 0,12 1,0-1,0 0,0-1,0-1,0 0,0 0,0-1,0-1,0 0,-1-1,12-4,32-5,29 5,-60 6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550 339,'1'-2,"0"0,1 1,-1-1,0 0,0 0,0 0,-1 0,1 0,0 0,-1 0,1-1,-1 1,0 0,0 0,0 0,0 0,0 0,0-1,-1 1,1 0,0 0,-1 0,0 0,0 0,1 0,-1 0,0 0,-1 0,1 0,0 1,0-1,-1 0,1 1,-1-1,0 1,1 0,-1-1,0 1,0 0,0 0,1 0,-1 0,0 0,-1 1,1-1,-1 0,-14-1,0 1,1 0,-1 1,0 0,0 2,0 0,1 1,-1 0,1 2,-10 3,17-6,-213 69,220-71,1 0,-1 0,0 0,0 1,1-1,-1 0,0 1,0-1,1 1,-1 0,1-1,-1 1,0 0,1 0,0 0,-1 0,1 1,0-1,-1 0,1 0,0 1,0-1,0 1,0-1,0 1,0-1,1 1,-1 0,0-1,1 1,-1 0,1 0,0-1,0 1,-1 0,1 0,0-1,1 1,-1 0,0 0,0-1,1 1,-1 0,1 0,-1-1,1 1,0-1,0 1,0 0,0-1,0 1,0-1,0 0,0 1,0-1,1 0,10 5,-1 0,1-1,0-1,1 0,-1-1,1 0,0-1,11 1,23 5,62 13,-108-21,0 1,0-1,0 1,0 0,0 0,0-1,-1 1,1 0,0 0,-1 0,1 0,0 0,-1 0,1 0,-1 0,1 0,-1 0,0 0,1 0,-1 0,0 0,0 0,0 1,0-1,0 0,0 0,0 0,0 0,0 0,-1 0,1 1,0-1,-1 0,1 0,-1 0,1 0,-1 0,0 0,1 0,-1-1,0 1,1 0,-1 0,-36 37,-84 42,92-63,1 1,0 1,1 1,1 1,-8 11,32-30,-1 1,1 0,0-1,0 1,1 0,-1 0,0 0,1 0,0 0,0 1,0-1,0 0,0 0,1 1,0-1,-1 1,1-1,0 0,1 1,-1-1,0 0,1 1,0-1,0 0,0 0,0 1,1-1,-1 0,1 0,-1 0,1-1,0 1,1 0,-1-1,0 1,1-1,-1 0,1 0,-1 0,1 0,0 0,2 1,11 4,-1 0,1-1,1-1,-1-1,1 0,0-1,-1 0,1-2,1 0,-1-1,0-1,0 0,0-1,2-1,-9 1,-1-1,0 0,0 0,0 0,-1-1,1 0,-1-1,0 0,0-1,0 1,-1-1,0-1,0 1,0-1,1-3,-8 10,16-16</inkml:trace>
  <inkml:trace contextRef="#ctx0" brushRef="#br0" timeOffset="399.265">464 1,'-10'6,"-1"1,1 0,0 0,0 2,1-1,0 1,1 0,0 1,0 0,1 0,1 0,-1 1,2 0,-1 1,2-1,-1 1,2 0,-1 0,2 0,0 1,0-1,1 0,0 1,2-1,0 9,0 85,1-14,-3-1,-13 76,-52 118,-11-32,72-229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12,'50'90,"-32"-42,-2 2,-2 0,-2 0,4 46,9 40,-21-116,-3-11,1 1,0-1,1 0,-1 1,2-1,-1 0,2-1,-1 1,1-1,1 2,-5-10,-1 1,1-1,0 1,0-1,-1 1,1-1,0 0,0 0,0 1,-1-1,1 0,0 0,0 0,0 0,0 0,0 0,-1 0,1 0,0 0,0 0,0-1,0 1,0 0,-1 0,1-1,0 1,0-1,-1 1,1-1,0 1,-1-1,1 1,0-1,-1 1,1-1,-1 0,1 1,-1-1,1 0,-1 0,1 0,-1 1,0-1,1 0,-1 0,22-42,-21 41,120-364,-37 174,-57 160,-15 27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30,'38'-5,"23"-1,5 0,-3 1,-8 1,-8 2,-8 1,-6 1,-3 0,-7 0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88,'38'-5,"32"-7,9-5,0 0,-7-3,-18 3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14,'24'-5,"0"1,0 1,0 2,1 0,-1 2,0 0,1 2,-1 1,13 4,-35-8,-1 0,1 0,-1 0,0 1,1-1,-1 1,0-1,0 1,1-1,-1 1,0 0,0-1,0 1,0 0,0 0,0 0,0 0,0 0,0 0,0 0,0 0,-1 0,1 0,0 1,-1-1,1 0,-1 1,1-1,-1 0,0 1,0-1,1 0,-1 1,0-1,0 0,0 1,0-1,-1 0,1 1,0-1,-1 0,1 1,-1-1,1 0,-1 1,1-1,-1 0,0 0,0 1,-52 49,21-29,23-17,1 0,-1 0,1 1,1 0,-1 1,1-1,0 1,1 1,0-1,0 1,0 0,1 1,-2 3,7-10,-1 1,1-1,0 0,0 0,0 0,0 1,0-1,0 0,0 0,1 0,-1 0,1 1,0-1,0 0,0 0,-1 0,2 0,-1-1,0 1,0 0,1 0,-1-1,1 1,-1-1,1 1,0-1,-1 1,1-1,0 0,0 0,0 0,0 0,0 0,0-1,0 1,2 0,81 17,-72-18,-1-1,1 0,0-1,-1 0,0-1,1 0,-1-1,0 0,-1-1,1-1,0-1,13-8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50,'0'34,"0"25,5 8,1-3,0-8,-1-8,-1-8,-2-5,-1-5,-1-2,0-1,0 0,0-1,-5 1,-1 1,-1-5</inkml:trace>
  <inkml:trace contextRef="#ctx0" brushRef="#br0" timeOffset="329.689">395 163,'-103'70,"3"4,-14 18,55-23,59-68,-1 1,0-1,0 1,0-1,1 1,-1-1,1 1,0 0,-1-1,1 1,0-1,0 1,0 0,0 0,0-1,0 1,0 0,1-1,-1 1,1-1,-1 1,1 0,-1-1,1 1,0-1,0 1,0-1,0 0,0 1,0-1,0 0,0 0,1 0,-1 0,0 0,1 0,-1 0,1 0,-1 0,1-1,-1 1,1-1,-1 1,1-1,0 1,-1-1,1 0,0 0,1 0,70 10,-63-10,0 1,0 0,0 0,0 1,0 0,-1 1,1 0,-1 0,0 1,1 0,-2 1,1 0,4 4,41 20,-34-24</inkml:trace>
  <inkml:trace contextRef="#ctx0" brushRef="#br0" timeOffset="901.128">904 276,'-19'20,"-12"19,-4 10,3 0,2-3,6-5,3-4,4-4,6-2,0-7,1-3,-2 0,1 2,-3 0,2-2</inkml:trace>
  <inkml:trace contextRef="#ctx0" brushRef="#br0" timeOffset="1155.129">537 305,'29'34,"18"20,7 6,-6-2,-6-12,-11-8,-5-11,-3-5,0-6,-4-1,0-4,0-3,-2-3</inkml:trace>
  <inkml:trace contextRef="#ctx0" brushRef="#br0" timeOffset="1530.92">1072 50,'23'-8,"-6"0,1 1,-1 1,1 1,1 1,-1 0,0 1,1 1,6 1,-23 1,-1-1,1 1,0 0,-1 0,1 0,0 0,-1 0,1 1,-1-1,1 0,-1 1,1-1,0 1,-1-1,0 1,1 0,-1 0,1 0,-1 0,0 0,0 0,1 0,-1 0,0 0,0 1,0-1,0 0,0 1,-1-1,1 0,0 1,-1-1,1 1,-1 0,1-1,-1 1,0-1,0 1,0 0,1-1,-2 1,1-1,0 1,0 0,0-1,-1 1,1-1,-37 69,24-55,9-12,-1 1,1-1,-1 1,1 1,0-1,1 0,-1 1,1 0,0 0,0 0,0 0,1 1,0-1,0 0,0 1,0 0,1-1,0 1,1 0,-1 0,1 0,0-1,0 1,1 0,0 0,0 0,2 5,2-7,1 0,1-1,-1 0,0 0,1 0,-1-1,1 0,0 0,0-1,0 1,0-2,0 1,0-1,0 0,0 0,0-1,0 0,1 0,10 0,127-25,-120 22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0,'0'5,"0"11,0 7,0 6,0 1,0 1,0 0,0 0,5-1,2-1,-1 0,4 0,0-1,-2-5</inkml:trace>
  <inkml:trace contextRef="#ctx0" brushRef="#br0" timeOffset="264.949">1 479,'38'-5,"32"-1,14 0,-3 1,-10-3,-13-1,-10 2,-10 2,-6 1,-4 2,-1 1,-6 1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4,0 3,0 0,0 0,0 0,-5-1,-1-1,0 0,1-1,1-4</inkml:trace>
  <inkml:trace contextRef="#ctx0" brushRef="#br0" timeOffset="296.254">0 480,'39'-4,"26"-8,8 0,-5 1,-8 2,-10 4,-13 1</inkml:trace>
  <inkml:trace contextRef="#ctx0" brushRef="#br0" timeOffset="713.835">113 593,'13'0,"-1"0,0 0,1 1,-1 0,1 1,-1 1,0 0,0 1,-1 0,1 0,3 3,-14-6,0 0,1-1,-1 1,0 0,0 0,1 0,-1 0,0 0,0 0,0 0,0 0,0 1,0-1,-1 0,1 1,0-1,-1 0,1 1,-1-1,1 1,-1-1,0 1,1-1,-1 1,0-1,0 1,0-1,0 1,-1-1,1 1,0-1,-1 1,1-1,0 1,-1-1,0 1,1-1,-1 0,0 1,0-1,0 0,0 0,0 0,0 1,-58 52,45-43,0 1,7-8,-1 1,1 0,1 1,-1 0,1 0,0 0,0 1,1 0,0 0,0 0,1 1,0-1,0 1,0 0,-1 7,6-12,1 0,-1 0,1-1,0 1,0-1,0 1,0-1,0 0,1 1,-1-1,0-1,1 1,0 0,-1 0,1-1,0 0,0 1,0-1,0 0,0-1,0 1,0 0,0-1,0 0,1 1,-1-1,0-1,0 1,0 0,0-1,0 0,3 0,-2 1,22 0</inkml:trace>
  <inkml:trace contextRef="#ctx0" brushRef="#br0" timeOffset="1440.753">480 791,'71'-91,"-22"26,2 3,3 2,30-23,-83 81,-1 1,1 0,-1 0,1-1,0 1,0 0,0 0,-1 0,1 0,0 0,0 0,1 0,-1 0,0 1,0-1,0 0,0 0,1 1,-1-1,0 1,1 0,-1-1,0 1,1 0,-1 0,0-1,1 1,-1 0,1 0,-1 1,0-1,1 0,-1 0,0 1,1-1,-1 1,0-1,1 1,-1 0,0-1,0 1,0 0,0 0,0 0,0 0,0-1,0 2,0-1,0 0,0 0,0 1,6 159,-6-160,-1 1,1-1,0 1,-1-1,1 1,0-1,0 1,0-1,0 1,0-1,0 0,1 0,-1 0,0 0,1 0,-1 0,0 0,1 0,-1 0,1 0,0-1,-1 1,1-1,-1 1,1-1,0 0,-1 1,1-1,0 0,0 0,-1 0,1-1,0 1,-1 0,1-1,0 1,-1-1,1 1,-1-1,1 0,-1 1,1-1,0-1,64-41,133-169,-198 211,-1 0,0 0,1 1,-1-1,1 0,-1 0,1 1,-1-1,1 1,0-1,-1 0,1 1,0-1,-1 1,1-1,0 1,0 0,-1-1,1 1,0 0,0-1,0 1,0 0,-1 0,1 0,0 0,0 0,0 0,0 0,0 0,-1 0,1 0,0 1,0-1,0 0,0 0,-1 1,1-1,0 1,0-1,-1 0,1 1,0 0,-1-1,1 1,0-1,-1 1,1 0,-1-1,1 1,-1 0,1 0,-1-1,0 1,1 0,-1 0,0 0,0 0,0-1,1 1,-1 0,0 0,0 0,0 0,0 0,0-1,-1 1,1 0,0 0,0 0,-15 106,2 15,13-117,1 0,0-1,0 1,0-1,1 1,0-1,-1 1,2-1,-1 0,0 0,1 0,0 0,0-1,0 1,1 1,13 7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85,'1'52,"-13"197,-45 35,41-226,18-100,5 19</inkml:trace>
  <inkml:trace contextRef="#ctx0" brushRef="#br0" timeOffset="351.819">4 113,'-1'0,"1"-1,0 1,-1-1,1 1,0-1,0 1,-1-1,1 1,0-1,0 1,0-1,-1 1,1-1,0 1,0-1,0 0,0 1,0-1,0 1,0-1,0 1,0-1,1 1,-1-1,0 0,0 1,0-1,1 1,-1-1,0 1,0-1,1 1,-1 0,1-1,-1 1,0-1,1 1,-1 0,1-1,-1 1,1 0,-1-1,1 1,-1 0,1 0,-1 0,1-1,-1 1,1 0,-1 0,1 0,0 0,-1 0,1 0,-1 0,1 0,-1 0,1 0,0 1,39-7,-39 6,453-55,-225 25,-205 29</inkml:trace>
  <inkml:trace contextRef="#ctx0" brushRef="#br0" timeOffset="957.113">851 339,'5'0,"6"0,6 0,5 0,4 0,2 0,1 0,0 0,1 0,-1 0,0 0,0 0,-5-4,-3-3,2 1,-5 1</inkml:trace>
  <inkml:trace contextRef="#ctx0" brushRef="#br0" timeOffset="1200.105">823 565,'34'0,"29"-5,10-1,-3-5,-9 0,-14 1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5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41 540,'-10'31,"1"1,2 1,1-1,2 1,1 0,2 0,1 0,1 0,2 0,2 3,-5-33,0 1,1-1,-1 0,1 0,0 0,0 0,0 0,0 0,0 0,0 0,1 0,0 0,-1-1,1 1,0-1,0 1,1-1,-1 0,0 0,1 0,-1 0,1 0,0 0,0-1,-1 1,1-1,0 0,0 0,0 0,0 0,1 0,-1-1,0 0,0 1,0-1,1 0,-1-1,3 1,5-7,-1 0,0 0,0-1,0 0,-1 0,-1-1,1-1,-1 1,-1-1,0-1,0 1,-1-1,0 0,1-7,29-42,66-55,-92 99,-3-1</inkml:trace>
  <inkml:trace contextRef="#ctx0" brushRef="#br0" timeOffset="250.697">41 343,'38'-5,"32"-7,5 0</inkml:trace>
  <inkml:trace contextRef="#ctx0" brushRef="#br0" timeOffset="1009.261">605 286,'13'-5,"-1"1,1 0,0 0,1 2,-1-1,1 2,-1 0,1 0,-1 2,14 1,-25-2,0 1,0-1,0 1,0-1,0 1,-1 0,1 0,0 0,0 0,-1 0,1 0,-1 1,1-1,-1 0,1 1,-1 0,0-1,0 1,0-1,0 1,0 0,0 0,0 0,0 0,-1-1,1 1,-1 0,0 0,1 0,-1 0,0 0,0 0,0 0,0 0,-1 0,1 0,0 0,-1 0,0 0,1 0,-1 0,-1 1,-47 74,23-53,19-20,1 1,-1 1,1-1,0 1,1 0,0 1,0-1,0 1,0 0,1 0,1 0,-1 1,1 0,-2 5,7-10,-1 0,0 0,1-1,0 1,0-1,0 0,0 1,0-1,0 0,0 0,1 0,-1 0,1-1,-1 1,1-1,0 1,0-1,0 0,0 0,0 0,0-1,0 1,0-1,0 1,0-1,0 0,0 0,0-1,0 1,0 0,0-1,0 0,1 0,1 1,201-33,-181 32</inkml:trace>
  <inkml:trace contextRef="#ctx0" brushRef="#br0" timeOffset="1946.776">238 370,'0'-4,"-5"-3,4 1,6 2,7 0,7 2,5 1,2 0,3 1,-4 1</inkml:trace>
  <inkml:trace contextRef="#ctx0" brushRef="#br0" timeOffset="2409.968">972 794,'43'-10,"29"-3,7 1,-6 2,-14-1,-13 0,-9 3,-12 2</inkml:trace>
  <inkml:trace contextRef="#ctx0" brushRef="#br0" timeOffset="2663.81">1170 596,'-5'39,"-1"26,0 8,1-5,1-8,7-15,7-14,2-14</inkml:trace>
  <inkml:trace contextRef="#ctx0" brushRef="#br0" timeOffset="2928.785">1819 173,'-5'38,"-1"28,0 6,1-3,2-9,0-10,7-13,2-9,0-4,4-5,5-7,0-5</inkml:trace>
  <inkml:trace contextRef="#ctx0" brushRef="#br0" timeOffset="3108.471">1508 681,'39'-5,"26"-6,13-2,-3-2,-9 0,-11 3,-11 4,-7 3,-5 2,-3 2,-8 1</inkml:trace>
  <inkml:trace contextRef="#ctx0" brushRef="#br0" timeOffset="3464.016">1621 822,'202'5,"-200"-4,-1-1,0 0,1 0,-1 0,0 1,0-1,1 1,-1-1,0 1,0-1,0 1,0 0,0-1,0 1,0 0,0 0,0 0,0 0,0 0,0 0,0 0,-1 0,1 0,-1 0,1 0,0 1,-1-1,0 0,1 0,-1 1,0-1,0 0,0 0,0 1,0-1,0 0,0 1,0-1,0 0,0 0,-1 1,1-1,-1 0,1 0,-1 1,1-1,-1 0,0 1,-43 49,3-19,30-25,0 1,0 0,1 1,0 0,1 1,0 0,0 0,-5 10,13-19,0 0,0 0,1 0,-1 1,0-1,1 0,-1 1,1-1,-1 1,1-1,0 0,-1 1,1-1,0 1,0-1,0 1,0-1,0 1,1-1,-1 0,0 1,1-1,-1 1,0-1,1 0,0 1,-1-1,1 0,0 1,0-1,0 0,0 0,0 0,0 0,0 0,0 0,0 0,0 0,1-1,-1 1,0 0,1-1,-1 1,0-1,1 1,-1-1,1 1,-1-1,0 0,2 0,81 5,-76-5,183-16,-171 10</inkml:trace>
  <inkml:trace contextRef="#ctx0" brushRef="#br0" timeOffset="12267.357">2553 370,'0'1,"1"-1,-1 0,1 1,-1-1,1 0,-1 1,1-1,-1 0,1 0,-1 0,1 1,0-1,-1 0,1 0,-1 0,1 0,0 0,-1 0,1 0,-1 0,1 0,0 0,-1-1,1 1,-1 0,1 0,-1-1,1 1,-1 0,1 0,-1-1,1 1,-1-1,1 1,-1 0,1-1,-1 1,0-1,1 1,-1-1,0 1,1-1,-1 0,0 1,0-1,0 1,1-1,-1 1,0-1,0 0,0 1,0-1,0 1,0-1,0 0,0 1,0-1,-1 1,1-1,0 0,0 1,0-1,-1 1,13 243,-7-217,0-11,-1 0,-1 0,0 0,-1 1,-1-1,-1 0,0 1,0-1,-2 1,0-1,0 1,-2-1,0 0,0-1,-5 9,-25 6,16-23</inkml:trace>
  <inkml:trace contextRef="#ctx0" brushRef="#br0" timeOffset="12627.539">2242 343,'195'-23,"134"17,-322 6,-1-1,0 1,1 1,-1-1,1 1,-1 0,0 0,0 1,0 0,0 0,0 1,0-1,0 1,-1 1,1-1,-1 1,0 0,0 0,0 0,-1 0,0 1,0 0,0 0,0 0,-1 1,2 2,-4 8</inkml:trace>
  <inkml:trace contextRef="#ctx0" brushRef="#br0" timeOffset="12881.473">2242 907,'43'-5,"29"-2,7 1,-6 1,-9 2,-12 0,-9 2,-8 1,-4 0,-4 0,0-4,-1-2,-5 0</inkml:trace>
  <inkml:trace contextRef="#ctx0" brushRef="#br0" timeOffset="13365.504">2299 88,'19'-10,"16"-2,7-5,1 1,3 3,-2 3,-3 4,-5 3,-2 2,-3 1,-2 1,-1-1,0 1,-6 0</inkml:trace>
  <inkml:trace contextRef="#ctx0" brushRef="#br0" timeOffset="14699.98">3033 850,'167'-67,"-135"48,-1-2,-1-2,-1-1,-2 0,0-3,-1 0,-2-1,2-6,2-44,-28 76,1 0,-1 1,0-1,0 0,0 0,-1 0,1 1,0-1,-1 0,1 0,-1 1,1-1,-1 0,0 1,0-1,0 1,0-1,0 1,0-1,0 1,0 0,-1 0,1-1,0 1,-1 0,1 0,-1 0,1 0,-1 1,0-1,1 0,-1 1,0-1,1 1,-1-1,0 1,0 0,1 0,-1 0,0 0,0 0,0 0,1 0,-1 1,-5 0,0 0,0 1,0 0,0 0,1 1,-1-1,1 1,-1 1,1 0,0 0,1 0,-1 0,1 1,-1 0,1 0,1 0,-1 1,-1 2,-67 114,66-109,4-10,1 0,-1 0,1 0,0 0,0 0,0 1,1-1,-1 1,1-1,0 1,0 0,0-1,0 1,1 0,-1 0,1 0,0 0,0-1,0 1,1 0,-1 0,1 0,0-1,0 1,1 0,-1-1,1 1,-1-1,1 0,0 1,1-1,-1 0,0 0,1 0,0 0,11 4,0-1,0 0,0-1,1-1,0 0,0-1,0-1,0 0,0-1,0 0,0-2,1 0,-1 0,0-1,0-1,1-1,3 1,0-1,0-1,0 0,-1-1,0-2,0 1,0-2,-1-1,0 0,-1-1,0 0,-1-2,-1 1,0-2,0 0,5-8,15-48,-33 68,-1 0,1 0,0 0,-1 0,0 0,0 0,1 0,-1 0,0 0,-1 0,1 0,0 0,-1 0,1 0,-1 0,1 0,-1 0,0 0,0 0,0 0,0 1,0-1,0 0,-1 1,1-1,0 1,-1-1,1 1,-1 0,0-1,1 1,-1 0,0 0,0 0,-1 0,-3 1,1 0,-1 0,0 1,1 0,0 0,-1 1,1-1,0 1,-1 0,1 1,0-1,1 1,-1 0,0 0,1 0,0 1,-1 0,1-1,1 2,-1-1,1 0,-1 1,1-1,0 1,1 0,-1 0,0 4,1-4,0 0,1-1,-1 1,1 0,1 0,-1 0,1 0,-1 0,1 0,1 0,-1 0,1 0,0 0,0 0,0 0,1-1,-1 1,1 0,0-1,1 1,-1-1,1 0,0 0,0 0,0 0,1 0,-1-1,1 0,0 1,0-1,0 0,0-1,0 1,1-1,-1 0,1 0,0 0,0-1,-1 0,1 0,0 0,0 0,1-1,14 3,-1-1,1-1,-1-1,1-1,-1-1,1 0,-1-2,0 0,0-1,0-1,-1 0,0-2,0 0,-1-1,0 0,0-2,-1 0,-1-1,0 0,0-2,-1 1,-1-2,0 0,-1 0,-1-1,-1-1,1 0,11-59,-22 74,1 0,-1 0,0-1,0 1,0 0,0 0,0-1,0 1,-1 0,1-1,-1 1,1 0,-1 0,0 0,0 0,0 0,0 0,0 0,-1 0,1 0,-1 0,1 1,-1-1,0 1,1-1,-1 1,0-1,0 1,0 0,0 0,-2-1,-1 3,0 0,-1 0,1 0,0 0,0 1,0 0,0 0,0 0,0 1,0 0,1-1,-1 2,1-1,0 0,0 1,0 0,1 0,-1 0,1 1,0-1,0 1,0-1,1 1,-2 3,-2 3,1-1,0 1,1 0,0 1,0-1,1 1,1-1,0 1,1 0,0 0,0 0,2 0,-1 0,1-1,1 1,0 0,1-7,-1-1,0 0,1 0,0 0,0 0,0 0,0-1,1 0,-1 1,1-1,0 0,0-1,0 1,0-1,0 0,1 0,-1 0,1 0,-1-1,1 0,0 0,0 0,-1 0,6-1,0 1,1 0,-1-1,1 0,-1-1,1-1,-1 1,0-2,0 1,1-1,-2-1,2 0,14-9</inkml:trace>
  <inkml:trace contextRef="#ctx0" brushRef="#br0" timeOffset="15052.206">4528 173,'233'39,"-230"-38,-1 0,0-1,0 1,0 0,0 0,0 0,0 0,0 1,-1-1,1 0,0 1,-1-1,1 1,-1 0,1-1,-1 1,0 0,0 0,0 0,0 0,0 0,0 0,0 0,-1 0,1 1,-1-1,0 0,1 0,-1 1,0-1,0 0,-1 0,1 0,0 1,-1-1,1 0,-1 0,0 0,1 0,-2 2,-4 12,4-14,0 1,0 0,1 0,-1 0,1 0,-1 0,1 0,0 1,0-1,1 0,-1 1,1-1,-1 0,1 1,0-1,0 1,1-1,-1 0,1 1,-1-1,1 0,0 1,0-1,1 0,-1 0,1 0,-1 0,1 0,0 0,0-1,1 1,-1-1,0 1,1-1,-1 0,1 0,2 2,4-1,-1-1,1 0,-1-1,1 0,-1 0,1-1,0 0,-1 0,1-1,0 0,-1 0,1-1,-1 0,4-2,-4 2,18-4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62,'9'-6,"0"0,1 1,0 0,0 0,0 1,0 0,1 1,0 0,5 0,-14 2,38-5,0 0,0 3,0 1,1 3,13 2,35-1,-61-2,-4 0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18,'15'0,"8"0,7 0,2 0,0 0,0 0,0 0,-2 0,-1 0,0 0,0 0,-1 0,0 0,0 0,-5-5,-1-1,-5 0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7,'0'-5,"0"4,0 6,0 7,0 7,0 4,0 4,0 1,0 2,0-1,0 1,0-1,0-4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52,'53'-5,"22"-1,3 0,-7-4,-10 0,-11 2,-15 2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0,'161'1,"-159"-1,0 0,0 0,-1 0,1 0,0 0,0 0,-1 1,1-1,0 0,0 1,-1-1,1 1,0 0,-1 0,1 0,-1 0,1 0,-1 0,1 0,-1 0,0 0,0 1,1-1,-1 0,0 1,0-1,0 1,-1 0,1-1,0 1,-1 0,1-1,-1 1,1 0,-1-1,0 1,1 0,-1 0,0 0,0-1,-1 1,1 0,0 0,0-1,-1 1,1 0,-1 0,0-1,0 1,1-1,-1 1,0 0,0-1,0 0,-1 2,-119 120,120-122,0-1,0 1,0 0,0 0,1 0,-1 0,0 0,0 0,1 0,-1 0,0 0,1 0,-1 0,1 1,0-1,-1 0,1 0,0 0,0 1,0-1,0 0,0 0,0 1,0-1,0 0,0 0,0 1,1-1,-1 0,1 0,-1 0,1 1,-1-1,1 0,-1 0,1 0,0 0,0 0,0 0,-1 0,1 0,0-1,0 1,0 0,0-1,1 1,-1 0,0-1,0 1,1-1,65 2,74-40,-118 33,-2 1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4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175 107,'-62'48,"48"-29,1 0,1 1,1 1,0 0,2 0,0 1,1 0,2 1,0-1,1 1,2 0,0 1,1-1,2 1,0-1,1 1,3 7,-2-20,0 0,0 0,2 0,-1 0,1-1,1 1,0-1,1 0,-1 0,6 6,-8-13,-1 1,1-1,-1 0,1 1,0-1,0-1,0 1,1 0,-1-1,0 1,1-1,0 0,0 0,-1-1,1 1,0-1,0 0,1 0,-1 0,0 0,0-1,0 0,0 0,1 0,-1 0,0-1,0 1,0-1,0 0,1 0,11-10,-4-1</inkml:trace>
  <inkml:trace contextRef="#ctx0" brushRef="#br0" timeOffset="867.226">372 727,'27'-54,"11"-13,2 2,3 1,43-47,-86 110,1 0,-1 1,1-1,-1 0,1 0,-1 1,1-1,0 0,-1 1,1-1,0 0,0 1,-1-1,1 1,0-1,0 1,0 0,0-1,0 1,-1 0,1 0,0-1,0 1,0 0,0 0,0 0,0 0,0 0,0 0,0 0,0 1,0-1,-1 0,1 0,0 1,0-1,0 1,0-1,0 1,-1-1,1 1,0-1,-1 1,1-1,0 1,-1 0,1 0,0-1,-1 1,1 0,-1 0,0 0,1 0,-1-1,0 1,1 0,-1 0,0 0,0 0,0 0,0 0,0 0,0 0,9 63,-9-61,-1 0,1 0,-1 0,1 0,0 0,0 0,0 0,0 0,1 1,0-1,-1 0,1 0,0 0,0 0,1-1,-1 1,0 0,1 0,0-1,0 1,0-1,0 0,0 1,0-1,0 0,1 0,-1 0,1-1,0 1,-1 0,1-1,0 0,0 0,0 0,0 0,0 0,0 0,0-1,0 0,0 1,0-1,4-1,6-3,-1-2,1 0,-1 0,0-2,0 1,-1-1,0-1,-1 0,1 0,-2-1,1-1,-2 1,1-1,2-6,9-7,66-69,-85 93,0 0,1 0,-1 0,1 0,-1 1,1-1,-1 0,0 1,1-1,-1 1,0 0,1-1,-1 1,0 0,0 0,0 0,0 0,0 0,0 0,0 0,0 0,0 0,0 1,-1-1,1 0,0 0,-1 1,1-1,-1 0,1 1,-1-1,0 1,0-1,0 1,0-1,0 0,0 1,0-1,0 1,0-1,0 1,-1-1,1 0,-1 1,0 0,4 13,14 60,-14-54,1-1,1 1,0-1,2 0,0 0,2 0,0-1,7 9,-4-13,0-4</inkml:trace>
  <inkml:trace contextRef="#ctx0" brushRef="#br0" timeOffset="3005.448">1529 247,'0'-4,"0"2,0 7,0 7,0 7,0 5,0 2,0 3,0 0,0 1,0 0,0-1,0 0,0-1,0 1,0-1,0-5</inkml:trace>
  <inkml:trace contextRef="#ctx0" brushRef="#br0" timeOffset="3575.518">1332 304,'26'-19,"0"0,1 2,1 1,0 2,1 0,1 2,0 2,24-6,-49 14,0 1,0 0,-1 0,1 0,0 1,0-1,0 1,0 0,0 1,0-1,0 1,0 0,0 0,0 1,-1-1,1 1,-1 0,1 0,-1 1,1-1,-1 1,0 0,0 0,-1 0,1 1,-1 0,1-1,-1 1,0 0,-1 0,1 1,-1-1,0 1,0-1,0 1,0-1,-1 1,0 0,0 0,0 0,0 2,-3 1,0 0,0 0,-1-1,0 1,0-1,-1 0,0 0,0 0,-1 0,0-1,0 0,0 0,-1 0,0-1,0 1,0-1,-1-1,1 1,-1-1,0-1,-1 1,1-1,-1 0,1-1,-1 0,0 0,0 0,6-2,0 0,0 1,0-1,0 1,0-1,1 1,-1 0,0-1,0 1,1 0,-1 0,1 0,-1 1,1-1,-1 0,1 1,0-1,-1 0,1 1,0 0,0-1,0 1,0 0,1-1,-1 1,0 0,1 0,-1 0,1-1,-1 1,1 0,0 0,0 0,0 0,0 0,0 0,1 0,-1 0,0-1,1 1,-1 0,1 0,0 0,0-1,0 1,0 0,0-1,0 1,0-1,0 1,0-1,1 1,-1-1,1 1,11 10,0 1,1-2,0 0,1 0,0-1,1-1,0-1,14 6,14 8,-25-11</inkml:trace>
  <inkml:trace contextRef="#ctx0" brushRef="#br0" timeOffset="4100.38">1840 21,'151'-20,"-150"20,0 0,0 0,0 0,0 0,0 0,0 0,0 0,0 0,0 0,-1 0,1 1,0-1,0 0,0 1,0-1,0 0,-1 1,1-1,0 1,0-1,-1 1,1 0,0-1,-1 1,1 0,-1-1,1 1,-1 0,1 0,-1 0,1-1,-1 1,0 0,1 0,-1 0,0 0,0 0,0 0,0-1,0 1,0 0,0 0,0 0,0 0,0 0,0 0,0 0,-1 0,-26 42,21-35,-1 2,4-9,0 1,1 0,-1 0,0 0,1 0,0 1,0-1,0 1,0-1,0 1,0 0,1 0,-1 0,1 0,0 0,0 0,0 0,0 0,0 0,1 1,-1-1,1 0,0 0,0 1,0-1,1 0,-1 0,1 1,-1-1,1 0,0 0,1 0,-1 0,0 0,1 0,0 0,-1-1,1 1,0 0,0-1,2 1,68 11,-48-14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1 539,'5'0,"6"0,6 0,5 0,4 0,2 0,1 0,0 0,-4-5,-2-1,0 0,1 1,0 2,3 0,0 2,0 1,-3-5,-7-1</inkml:trace>
  <inkml:trace contextRef="#ctx0" brushRef="#br0" timeOffset="411.82">114 398,'5'10,"1"7,0 6,-1 4,-2 3,-1 0,-1 0,0 0,-6-6,-1-1,-1 0,2 0,-3-3,-1-5</inkml:trace>
  <inkml:trace contextRef="#ctx0" brushRef="#br0" timeOffset="1698.67">904 201,'5'9,"-3"9,-3 5,0 4,0 2,-5 1,-2 0,1 0,2-1,1 1,2-2,1 1,0-1,1-9,0-9</inkml:trace>
  <inkml:trace contextRef="#ctx0" brushRef="#br0" timeOffset="2003.025">594 201,'29'-10,"23"-3,9 1,-3 2,0 3,-6 3,-7 2,-6 1,-5 1,-4 0,-6 1</inkml:trace>
  <inkml:trace contextRef="#ctx0" brushRef="#br0" timeOffset="2315.055">565 652,'34'-5,"25"-6,7-2,-2 2,-7 3,-9 2,-8 3,-6 1,-8-3,-5-1,0 1,-4 0</inkml:trace>
  <inkml:trace contextRef="#ctx0" brushRef="#br0" timeOffset="2807.656">649 59,'5'-5,"7"-1,5 0,5 1,4-3,2-1,1 2,0 1,1 3,-1 1,0 1,0 1,-1 0,1 0,-1 0,-5 1</inkml:trace>
  <inkml:trace contextRef="#ctx0" brushRef="#br0" timeOffset="3882.9">1412 115,'22'13,"24"107,-38-84,-2 1,-2 0,-1 0,-2 0,-1 0,-6 35,4-61,0 0,-1 0,0-1,-1 1,0-1,-1 0,0 0,-1 0,0 0,0-1,-1 0,0-1,0 1,-1-2,0 1,-1-1,0 0,0 0,0-1,-1-1,0 1,0-2,-9 4,-36 19,30-17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232 428,'-12'3,"1"1,0 1,1 0,-1 0,1 1,0 0,0 1,1 0,0 1,0-1,1 2,0-1,0 1,1 1,0-1,1 1,0 0,-3 7,0 3,0 1,1 0,0 0,2 1,1 0,1 0,1 0,0 1,2 6,-1-20,1-1,0 0,1 1,0-1,0 1,1-1,0 0,0 1,1-1,0 0,1 0,-1 0,2 0,-1-1,1 1,0-1,1 0,-1 0,1 0,1-1,-1 1,1-1,0-1,1 1,-1-1,1 0,0-1,1 1,-1-1,1-1,-1 0,1 0,7 2,3-6,0 0,0 0,0-2,0 0,-1-2,1 0,-1 0,0-2,-1 0,1-1,-1-1,-1 0,0-1,0 0,-1-2,0 1,1-4,9-3,-2 2,0-2,-2 0,0-1,-1-1,-1 0,-1-2,-1 0,2-4,-13 17,0 0,0 0,-1-1,0 1,-1-1,0 0,-1 0,1 0,-2 0,0-1,0 1,-1 0,0-1,-1 1,0 0,0 0,-1 0,-1 0,1 0,-2 0,1 0,-2 1,1-1,-6-4,0 1,0 0,-1 0,-1 1,0 0,-1 1,0 1,-1 0,0 0,-1 2,1 0,-2 0,1 1,-1 1,0 1,0 0,0 1,-1 1,0 1,1 0,-1 1,0 1,-2 0,-21 2,8 3</inkml:trace>
  <inkml:trace contextRef="#ctx0" brushRef="#br0" timeOffset="399.52">34 766,'151'-74,"-142"68,0 1,0 1,0 0,0 0,1 0,0 2,0-1,-1 1,1 0,1 1,-1 0,0 1,0 0,0 1,0 0,0 0,0 1,0 0,0 1,-1 0,1 1,-1 0,2 1,27 29,-34-29,0-1,1 1,-1-1,1 0,0 0,1 0,-1-1,0 0,1 0,0 0,0-1,0 1,0-1,0-1,3 1,-5-1,1-1,-1 1,0-1,1 0,-1 0,0 0,1-1,-1 1,0-1,0 0,0-1,1 1,-1-1,0 1,-1-1,1 0,0-1,0 1,-1-1,0 0,1 1,-1-1,0-1,2-1,3-12</inkml:trace>
  <inkml:trace contextRef="#ctx0" brushRef="#br0" timeOffset="899.564">401 4,'-4'0,"-3"5,-4 1,5 0,3-6,7-3,2-5,-4 2,3 4,-1 1</inkml:trace>
  <inkml:trace contextRef="#ctx0" brushRef="#br0" timeOffset="1379.901">739 117,'138'-45,"-61"46,-75-1,0 1,0-1,-1 1,1-1,0 1,-1 0,1-1,-1 1,1 0,-1 0,1 0,-1 0,0 1,1-1,-1 0,0 0,0 1,0-1,0 1,0-1,0 1,0-1,-1 1,1 0,0-1,-1 1,0 0,1-1,-1 1,0 0,0 0,0-1,0 1,0 0,0 0,0-1,-1 1,1 0,-1 0,1-1,-1 1,0 0,-69 94,42-66,20-21,6-8,0 0,0 0,0-1,0 1,1 1,-1-1,0 0,1 0,-1 1,1-1,-1 1,1-1,0 1,0-1,0 1,0 0,0 0,0 0,0-1,0 1,1 0,-1 0,1 0,-1 0,1 0,0 0,0 0,0 0,0 0,0 1,0-1,1 0,-1 0,1 0,-1-1,1 1,0 0,-1 0,1 0,0 0,0-1,1 1,-1 0,12 1,0-1,0 0,0-1,0-1,0 0,0 0,0-1,0-1,0 0,-1-1,12-4,32-5,29 5,-60 6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550 339,'1'-2,"0"0,1 1,-1-1,0 0,0 0,0 0,-1 0,1 0,0 0,-1 0,1-1,-1 1,0 0,0 0,0 0,0 0,0 0,0-1,-1 1,1 0,0 0,-1 0,0 0,0 0,1 0,-1 0,0 0,-1 0,1 0,0 1,0-1,-1 0,1 1,-1-1,0 1,1 0,-1-1,0 1,0 0,0 0,1 0,-1 0,0 0,-1 1,1-1,-1 0,-14-1,0 1,1 0,-1 1,0 0,0 2,0 0,1 1,-1 0,1 2,-10 3,17-6,-213 69,220-71,1 0,-1 0,0 0,0 1,1-1,-1 0,0 1,0-1,1 1,-1 0,1-1,-1 1,0 0,1 0,0 0,-1 0,1 1,0-1,-1 0,1 0,0 1,0-1,0 1,0-1,0 1,0-1,1 1,-1 0,0-1,1 1,-1 0,1 0,0-1,0 1,-1 0,1 0,0-1,1 1,-1 0,0 0,0-1,1 1,-1 0,1 0,-1-1,1 1,0-1,0 1,0 0,0-1,0 1,0-1,0 0,0 1,0-1,1 0,10 5,-1 0,1-1,0-1,1 0,-1-1,1 0,0-1,11 1,23 5,62 13,-108-21,0 1,0-1,0 1,0 0,0 0,0-1,-1 1,1 0,0 0,-1 0,1 0,0 0,-1 0,1 0,-1 0,1 0,-1 0,0 0,1 0,-1 0,0 0,0 0,0 1,0-1,0 0,0 0,0 0,0 0,0 0,-1 0,1 1,0-1,-1 0,1 0,-1 0,1 0,-1 0,0 0,1 0,-1-1,0 1,1 0,-1 0,-36 37,-84 42,92-63,1 1,0 1,1 1,1 1,-8 11,32-30,-1 1,1 0,0-1,0 1,1 0,-1 0,0 0,1 0,0 0,0 1,0-1,0 0,0 0,1 1,0-1,-1 1,1-1,0 0,1 1,-1-1,0 0,1 1,0-1,0 0,0 0,0 1,1-1,-1 0,1 0,-1 0,1-1,0 1,1 0,-1-1,0 1,1-1,-1 0,1 0,-1 0,1 0,0 0,2 1,11 4,-1 0,1-1,1-1,-1-1,1 0,0-1,-1 0,1-2,1 0,-1-1,0-1,0 0,0-1,2-1,-9 1,-1-1,0 0,0 0,0 0,-1-1,1 0,-1-1,0 0,0-1,0 1,-1-1,0-1,0 1,0-1,1-3,-8 10,16-16</inkml:trace>
  <inkml:trace contextRef="#ctx0" brushRef="#br0" timeOffset="399.265">464 1,'-10'6,"-1"1,1 0,0 0,0 2,1-1,0 1,1 0,0 1,0 0,1 0,1 0,-1 1,2 0,-1 1,2-1,-1 1,2 0,-1 0,2 0,0 1,0-1,1 0,0 1,2-1,0 9,0 85,1-14,-3-1,-13 76,-52 118,-11-32,72-229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12,'50'90,"-32"-42,-2 2,-2 0,-2 0,4 46,9 40,-21-116,-3-11,1 1,0-1,1 0,-1 1,2-1,-1 0,2-1,-1 1,1-1,1 2,-5-10,-1 1,1-1,0 1,0-1,-1 1,1-1,0 0,0 0,0 1,-1-1,1 0,0 0,0 0,0 0,0 0,0 0,-1 0,1 0,0 0,0 0,0-1,0 1,0 0,-1 0,1-1,0 1,0-1,-1 1,1-1,0 1,-1-1,1 1,0-1,-1 1,1-1,-1 0,1 1,-1-1,1 0,-1 0,1 0,-1 1,0-1,1 0,-1 0,22-42,-21 41,120-364,-37 174,-57 160,-15 27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30,'38'-5,"23"-1,5 0,-3 1,-8 1,-8 2,-8 1,-6 1,-3 0,-7 0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88,'38'-5,"32"-7,9-5,0 0,-7-3,-18 3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14,'24'-5,"0"1,0 1,0 2,1 0,-1 2,0 0,1 2,-1 1,13 4,-35-8,-1 0,1 0,-1 0,0 1,1-1,-1 1,0-1,0 1,1-1,-1 1,0 0,0-1,0 1,0 0,0 0,0 0,0 0,0 0,0 0,0 0,0 0,-1 0,1 0,0 1,-1-1,1 0,-1 1,1-1,-1 0,0 1,0-1,1 0,-1 1,0-1,0 0,0 1,0-1,-1 0,1 1,0-1,-1 0,1 1,-1-1,1 0,-1 1,1-1,-1 0,0 0,0 1,-52 49,21-29,23-17,1 0,-1 0,1 1,1 0,-1 1,1-1,0 1,1 1,0-1,0 1,0 0,1 1,-2 3,7-10,-1 1,1-1,0 0,0 0,0 0,0 1,0-1,0 0,0 0,1 0,-1 0,1 1,0-1,0 0,0 0,-1 0,2 0,-1-1,0 1,0 0,1 0,-1-1,1 1,-1-1,1 1,0-1,-1 1,1-1,0 0,0 0,0 0,0 0,0 0,0-1,0 1,2 0,81 17,-72-18,-1-1,1 0,0-1,-1 0,0-1,1 0,-1-1,0 0,-1-1,1-1,0-1,13-8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50,'0'34,"0"25,5 8,1-3,0-8,-1-8,-1-8,-2-5,-1-5,-1-2,0-1,0 0,0-1,-5 1,-1 1,-1-5</inkml:trace>
  <inkml:trace contextRef="#ctx0" brushRef="#br0" timeOffset="329.689">395 163,'-103'70,"3"4,-14 18,55-23,59-68,-1 1,0-1,0 1,0-1,1 1,-1-1,1 1,0 0,-1-1,1 1,0-1,0 1,0 0,0 0,0-1,0 1,0 0,1-1,-1 1,1-1,-1 1,1 0,-1-1,1 1,0-1,0 1,0-1,0 0,0 1,0-1,0 0,0 0,1 0,-1 0,0 0,1 0,-1 0,1 0,-1 0,1-1,-1 1,1-1,-1 1,1-1,0 1,-1-1,1 0,0 0,1 0,70 10,-63-10,0 1,0 0,0 0,0 1,0 0,-1 1,1 0,-1 0,0 1,1 0,-2 1,1 0,4 4,41 20,-34-24</inkml:trace>
  <inkml:trace contextRef="#ctx0" brushRef="#br0" timeOffset="901.128">904 276,'-19'20,"-12"19,-4 10,3 0,2-3,6-5,3-4,4-4,6-2,0-7,1-3,-2 0,1 2,-3 0,2-2</inkml:trace>
  <inkml:trace contextRef="#ctx0" brushRef="#br0" timeOffset="1155.129">537 305,'29'34,"18"20,7 6,-6-2,-6-12,-11-8,-5-11,-3-5,0-6,-4-1,0-4,0-3,-2-3</inkml:trace>
  <inkml:trace contextRef="#ctx0" brushRef="#br0" timeOffset="1530.92">1072 50,'23'-8,"-6"0,1 1,-1 1,1 1,1 1,-1 0,0 1,1 1,6 1,-23 1,-1-1,1 1,0 0,-1 0,1 0,0 0,-1 0,1 1,-1-1,1 0,-1 1,1-1,0 1,-1-1,0 1,1 0,-1 0,1 0,-1 0,0 0,0 0,1 0,-1 0,0 0,0 1,0-1,0 0,0 1,-1-1,1 0,0 1,-1-1,1 1,-1 0,1-1,-1 1,0-1,0 1,0 0,1-1,-2 1,1-1,0 1,0 0,0-1,-1 1,1-1,-37 69,24-55,9-12,-1 1,1-1,-1 1,1 1,0-1,1 0,-1 1,1 0,0 0,0 0,0 0,1 1,0-1,0 0,0 1,0 0,1-1,0 1,1 0,-1 0,1 0,0-1,0 1,1 0,0 0,0 0,2 5,2-7,1 0,1-1,-1 0,0 0,1 0,-1-1,1 0,0 0,0-1,0 1,0-2,0 1,0-1,0 0,0 0,0-1,0 0,1 0,10 0,127-25,-120 22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0,'0'5,"0"11,0 7,0 6,0 1,0 1,0 0,0 0,5-1,2-1,-1 0,4 0,0-1,-2-5</inkml:trace>
  <inkml:trace contextRef="#ctx0" brushRef="#br0" timeOffset="264.949">1 479,'38'-5,"32"-1,14 0,-3 1,-10-3,-13-1,-10 2,-10 2,-6 1,-4 2,-1 1,-6 1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57,'227'-12,"-39"-17,-119 15,-47 12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30,'33'0,"22"0,5-5,-2-1,-7 0,-6 1,-7 2,-5 0,-3 2,-2 1,-1 0,-5 0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1,'201'5,"-199"-5,-1 0,0 0,0 0,0 0,0 1,1-1,-1 0,0 1,0-1,0 1,0 0,0-1,0 1,0 0,0-1,0 1,0 0,-1 0,1 0,0 0,0 0,-1-1,1 2,-1-1,1 0,-1 0,1 0,-1 0,0 0,1 0,-1 0,0 1,0-1,0 0,0 0,0 0,0 0,0 1,0-1,0 0,-1 0,1 0,0 0,-1 0,1 1,-1-1,1 0,-1 0,0 0,1 0,-1 0,0-1,0 1,0 0,1 0,-1 0,0-1,0 1,0 0,0-1,0 1,-1-1,1 1,0-1,0 0,-1 1,-121 94,121-93,0-1,1 1,-1-1,1 1,-1 0,1-1,0 1,0 0,0 0,0 0,0 0,0 0,0 0,1 0,-1 0,1 0,0 0,-1 1,1-1,0 0,0 0,0 0,1 1,-1-1,0 0,1 0,-1 0,1 0,0 0,0 0,0 0,0 0,0 0,0 0,1-1,-1 1,0 0,1-1,-1 1,1-1,0 1,0-1,-1 0,1 0,0 0,0 0,0 0,0 0,0 0,0-1,0 1,1-1,9 4,0-1,0-1,0 0,1-1,-1 0,1-1,-1-1,0 0,1 0,-1-1,0-1,0 0,0 0,0-1,-1-1,0 0,1-1,-2 0,8-5,2-2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9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85 290,'0'38,"5"28,2 7,-1-5,-1-8,-2-10,-1-9,0-6,-7-9,-1-9</inkml:trace>
  <inkml:trace contextRef="#ctx0" brushRef="#br0" timeOffset="505.869">1 206,'18'-12,"0"2,1 0,1 2,0 0,0 1,0 0,1 2,0 1,0 0,0 2,11 0,-29 1,0 1,1 0,-1 0,1 1,-1-1,1 1,-1 0,0 0,1 0,-1 0,0 0,0 1,0 0,0-1,0 1,0 0,-1 0,1 1,0-1,-1 1,0-1,0 1,0 0,0 0,0-1,0 2,-1-1,1 0,-1 0,0 0,0 1,0-1,0 0,-1 1,1-1,-1 1,0-1,0 0,0 1,-1-1,1 1,-1-1,0 1,0-1,0 0,0 0,-1 1,-4 9,-1 0,0 0,-1-1,-1 0,0 0,-1-1,0-1,-1 1,2-2,0 0,1 0,0 1,0 0,1 1,0 0,1 0,0 0,1 1,-2 5,6-12,0-1,0 1,1 0,0 0,-1 0,2-1,-1 1,1 0,-1-1,1 1,1 0,-1-1,1 1,-1-1,1 1,0-1,1 0,-1 0,1 0,0 0,0 0,3 2,91 71,-35-32,-37-13,-18-15</inkml:trace>
  <inkml:trace contextRef="#ctx0" brushRef="#br0" timeOffset="1017.83">593 64,'14'-8,"1"0,1 1,-1 1,1 0,0 1,0 1,0 0,1 1,0 1,14 0,-28 2,-1 0,0-1,1 1,-1 0,0 0,1 1,-1-1,0 0,0 1,1 0,-1-1,0 1,0 0,0 0,0 0,0 0,0 1,0-1,0 0,0 1,0 0,-1-1,1 1,-1 0,1 0,-1 0,0-1,0 2,1-1,-1 0,-1 0,1 0,0 0,-1 1,1-1,-1 0,1 1,-1-1,0 0,0 1,0-1,-1 0,1 1,0-1,-1 0,1 0,-1 1,0-1,0 0,0 0,0 0,0 0,0 0,-1 0,1 0,-2 1,-101 114,103-116,0 0,0 1,0-1,0 0,0 1,1-1,-1 1,0-1,1 1,-1 0,1-1,-1 1,1-1,0 1,0 0,-1-1,1 1,1 0,-1-1,0 1,0 0,1-1,-1 1,0 0,1-1,0 1,-1-1,1 1,0-1,0 1,0-1,0 0,0 1,0-1,0 0,0 0,1 0,-1 0,0 0,1 0,-1 0,1 0,0 0,71 14,-48-14</inkml:trace>
  <inkml:trace contextRef="#ctx0" brushRef="#br0" timeOffset="1915.226">1327 177,'-15'2,"0"0,0 2,0-1,1 2,0 0,-1 1,2 0,-1 1,1 1,0 0,1 0,0 1,0 1,1 0,0 1,1 0,0 1,1 0,0 0,1 1,0 0,1 0,1 1,0 0,0 0,2 0,0 1,0 0,2 0,0 0,0 0,1 5,1-14,0 1,0 0,1 0,-1-1,1 1,1 0,-1-1,1 1,0-1,1 0,0 1,0-1,0 0,0-1,1 1,0-1,1 1,-1-1,1 0,0-1,0 1,0-1,0 0,1 0,0-1,0 0,0 0,0 0,0-1,1 0,-1 0,1 0,0-1,22 2,0-1,-1-2,1-1,-1-1,1-1,-1-2,0-1,0-1,-1-1,1-2,-2 0,0-2,0-1,-1-1,-1-1,0-1,10-10,-28 22,1 1,-1-1,0-1,-1 1,1-1,-1 0,0 0,0 0,0-1,-1 0,1 0,-2 0,1 0,-1-1,0 1,0-1,0 0,-1 0,0 0,-1 0,0 0,0-1,0 1,-1 0,0 0,0-1,-1 1,0 0,0 0,-1-1,0 1,0 1,0-1,-3-4,-4 2,0 0,-1 1,0 0,0 1,-1 0,0 1,0 0,-1 0,1 1,-1 1,0 0,-1 1,1 0,0 0,-1 2,0 0,1 0,-1 1,0 0,-7 2,-17-2</inkml:trace>
  <inkml:trace contextRef="#ctx0" brushRef="#br0" timeOffset="2244.291">960 629,'303'-141,"-298"139,-1 0,1-1,0 1,0-1,0 2,1-1,-1 0,0 1,1 0,-1 0,1 1,-1-1,0 1,1 0,-1 1,1 0,-1-1,1 2,-1-1,0 0,0 1,1 0,3 3,-4-2,2 4,0-1,1 0,0-1,0 1,0-2,1 1,0-1,0 0,0-1,0 0,0-1,1 0,6 1,63-6,-60-4</inkml:trace>
  <inkml:trace contextRef="#ctx0" brushRef="#br0" timeOffset="3033.32">1920 36,'30'-8,"1"2,-1 0,1 2,0 2,15 1,-30 0,-14 0,0 0,0 0,0 0,0 0,0 1,1-1,-1 1,0-1,0 1,1 0,-1 0,0 0,0 0,1 0,-1 0,0 1,0-1,0 1,1 0,-1 0,0-1,0 1,0 0,0 1,0-1,-1 0,1 1,0-1,0 1,-1-1,1 1,-1 0,0 0,1-1,-1 1,0 0,0 0,0 0,0 0,-1 1,1-1,0 0,-1 0,0 0,1 1,-1-1,0 0,0 0,0 2,-25 32,-3 19,30-52,0-1,0 1,0 0,1-1,-1 0,1 0,-1 0,1 0,0 0,0 0,0-1,0 1,0-1,0 0,0 0,0 0,1 0,-1 0,0-1,1 0,-1 1,0-1,1-1,-1 1,0 0,1-1,-1 1,0-1,4 1,70-13,-57 6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1,'0'538,"-11"-466,4-54</inkml:trace>
  <inkml:trace contextRef="#ctx0" brushRef="#br0" timeOffset="374.672">300 142,'-197'160,"194"-158,0-1,0 1,1-1,-1 1,0 0,1 0,-1 0,1 0,0 1,0-1,0 1,0-1,0 1,0 0,1 0,-1-1,1 1,0 0,0 1,0-1,0 0,0 0,1 0,-1 0,1 1,0-1,0 0,0 0,1 1,-1-1,1 0,0 0,0 0,0 0,0 0,0 0,2 2,129 50,-18 47,-97-88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0,'0'10,"0"12,0 8,0 4,0 0,5-1,2-1,-1-1,-1-1,3-5,1-3,-2-5</inkml:trace>
  <inkml:trace contextRef="#ctx0" brushRef="#br0" timeOffset="247.923">0 424,'44'-5,"37"-6,11-2,-2-2,-5 0,-14 3,-13 4,-12 3,-9 3,-6 1,-3 1,-2 0,-5 1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1:23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371,'1'40,"-3"0,-1 0,-2 0,-1 0,-12 35,-19 31,-5-1,-25 40,11-24,54-120,1 1,0-1,0 1,1 0,-1-1,0 1,1 0,-1-1,0 1,1 0,0 0,0-1,-1 1,1 0,0 0,0 0,0 0,1-1,-1 1,0 0,1 0,-1-1,1 1,0 0,-1 0,1-1,0 1,0-1,0 1,0-1,0 1,1-1,-1 0,0 1,1-1,-1 0,1 0,-1 0,1 0,-1 0,1-1,0 1,-1 0,1-1,0 1,0-1,-1 0,1 1,0-1,0 0,0 0,0 0,129-15,-32-2,-21 18,-56 1,-1-1,1-1,0-2,-1 0,1-1,13-4,-17 1</inkml:trace>
  <inkml:trace contextRef="#ctx0" brushRef="#br0" timeOffset="803.231">1849 483,'-1'-3,"0"1,1 0,-1-1,1 1,-1 0,1-1,0 1,0 0,0-1,0 1,0-1,1 1,-1 0,1-1,-1 1,1 0,0-1,0 1,0 0,0 0,0 0,1 0,-1 0,1 0,-1 0,1 1,0-1,0 0,-1 1,1-1,0 1,0 0,2-1,74-39,-75 40,13-5,0 0,0 1,0 1,1 0,0 1,-1 1,1 1,0 0,0 1,0 1,-1 1,1 0,0 1,11 4,-24-6,0 0,0 1,0 0,0-1,0 2,0-1,-1 0,1 1,-1-1,1 1,-1 0,0 0,0 1,-1-1,1 0,-1 1,1 0,-1 0,0-1,0 1,-1 1,1-1,-1 0,0 0,0 0,-1 1,1-1,-1 0,0 1,0-1,0 0,0 1,-1-1,0 0,0 0,0 1,0-1,-1 0,0 1,-153 174,153-177,0 0,1 0,0 1,-1-1,1 0,0 0,0 1,0-1,0 1,1-1,-1 0,1 1,-1 0,1-1,0 1,0-1,0 1,0-1,1 1,-1-1,1 1,-1-1,1 1,0-1,0 0,0 1,0-1,1 0,-1 0,1 0,-1 0,1 0,0 1,77 56,-39-34,-34-21,0 0,0 0,-1 1,0-1,1 1,-2 1,1-1,0 0,-1 1,0 0,-1 0,1 1,-1-1,0 1,-1-1,1 1,-1 0,-1 0,1 0,-1 0,-1 0,1 0,-1 0,0 0,-1 1,0-1,0 0,0 0,-1 0,0 0,0-1,-1 1,0-1,0 1,0-1,-1 0,-1 1,-7 3,-1-1,0 0,-1 0,1-2,-2 0,1 0,-1-2,0 1,0-2,0 0,-1-1,0-1,1 0,-8-1,-147 2,168-3,1 0,-1 0,0 0,0 0,1 0,-1-1,0 1,1 0,-1-1,0 0,1 1,-1-1,0 0,1 0,0 0,-1 0,1 0,-1 0,1 0,0 0,0-1,0 1,-1 0,1-1,1 1,-1-1,0 0,0 1,0-1,1 1,-1-1,1 0,0 1,-1-1,1 0,0 0,0 1,0-1,0 0,0 0,0 1,1-1,-1 0,1 0,-1 1,1-1,-1 0,1 1,0-1,0 1,0-1,0 1,0-1,0 1,1-1,9-15</inkml:trace>
  <inkml:trace contextRef="#ctx0" brushRef="#br0" timeOffset="1463.942">2667 371,'-1'-2,"0"0,0 0,0 0,1 0,-1 0,1 0,-1 0,1 0,0 0,-1 0,1 0,0 0,0 0,1 0,-1 0,0 0,1 0,-1 0,1 0,-1 0,1 0,0 1,0-1,0 0,0 0,0 1,1-1,-1 0,0 1,1-1,-1 1,1 0,-1-1,1 1,0 0,0 0,-1 0,1 0,0 1,0-1,82-19,53 33,-133-13,-1 1,1 1,-1-1,1 1,-1-1,0 1,0 0,1 0,-1 0,-1 0,1 1,0-1,-1 1,1 0,-1 0,0 0,0 0,0 0,0 0,0 1,-1-1,1 0,-1 1,0 0,0-1,-1 1,1-1,-1 1,1 0,-1 0,0-1,-1 1,1 0,-1-1,1 1,-5 11,-1 0,0 0,-1-1,0 0,-1 0,0-1,-2 0,1 0,-2-1,1-1,-2 1,1-2,-1 0,-1 0,-2 0,-27 27,41-37,0 0,0 1,1-1,-1 0,0 1,0-1,0 1,0 0,1-1,-1 1,0 0,0-1,1 1,-1 0,0 0,1-1,-1 1,1 0,-1 0,1 0,0 0,-1 0,1 0,0 0,0 0,-1 0,1 0,0 0,0 0,0 0,0 0,0 0,1 0,-1 0,0 0,0 0,1-1,-1 1,0 0,1 0,-1 0,1 0,-1 0,1 0,0-1,-1 1,1 0,0-1,-1 1,1 0,0-1,0 1,0-1,-1 1,1-1,0 1,1-1,90 18,-90-18,146 52,-144-49,1-1,-1 1,0 0,1 1,-2-1,1 1,0 0,-1 0,1 0,-1 0,0 1,-1-1,1 1,-1-1,0 1,0 0,0 0,-1 0,1 0,-1 1,-1-1,1 0,-1 0,0 1,0-1,0 0,-1 0,0 2,-3 7,-2-1,0 1,0-1,-1 0,-1 0,0-1,-1 0,0 0,-1-1,0 0,0-1,-2 0,1-1,-1 0,0-1,-1 0,0-1,0-1,-3 1,-13 6,0-1,0-1,-1-2,-1-1,0-1,0-2,-15 1,21-5</inkml:trace>
  <inkml:trace contextRef="#ctx0" brushRef="#br0" timeOffset="4584.013">607 60,'-33'117,"-30"142,-10-2,-13-2,-114 191,94-225,66-145,40-75,-1-1,1 1,-1-1,1 1,-1-1,1 1,-1-1,1 1,0 0,0-1,-1 1,1 0,0-1,0 1,-1 0,1-1,0 1,0 0,0 0,0-1,0 1,0 0,0-1,1 1,-1 0,0-1,0 1,0 0,1-1,-1 1,0 0,1-1,-1 1,0-1,1 1,-1-1,1 1,-1-1,1 1,-1-1,1 1,-1-1,1 1,0-1,-1 0,1 1,0-1,-1 0,1 0,0 0,-1 1,1-1,0 0,-1 0,1 0,0 0,-1 0,1 0,0 0,0 0,-1-1,45-11,0-6,0 1,1 2,0 2,1 2,1 2,-1 2,24 1,315-4,146-7,-254 15,274-25,-40 28,-223-31,-242 30,91-10,12-9,-145 17,0 0,0-1,0 1,-1-1,1 0,-1-1,0 1,0-1,0 0,0 0,-1 0,0 0,0-1,0 1,0-1,-1 0,1 0,-1 0,0 0,-1 0,1-1,-1 1,0 0,-1-1,1 1,-1 0,0-1,-1-4,2 2,94-420,-53 266,37-156,-35 150,44-53,-87 220,0-1,-1 1,1-1,-1 0,1 1,-1-1,1 1,-1-1,0 0,0 1,0-1,0 0,0 1,-1-1,1 0,0 1,-1-1,1 0,-1 1,1-1,-1 1,0-1,0 1,0-1,0 1,0 0,0-1,0 1,0 0,0 0,-1 0,1 0,0 0,-1 0,1 0,-1 0,1 1,-1-1,1 0,-1 1,0 0,1-1,-78-5,67 6,-227 20,-37 3,136-10,0-6,-93-9,69 0,-988 2,927 29,73-47,140 17,0-1,-1 1,1 1,0 0,-1 1,1 0,0 1,0 0,0 1,0 1,0 0,1 0,-8 5,-1-2,1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4,0 3,0 0,0 0,0 0,-5-1,-1-1,0 0,1-1,1-4</inkml:trace>
  <inkml:trace contextRef="#ctx0" brushRef="#br0" timeOffset="296.254">0 480,'39'-4,"26"-8,8 0,-5 1,-8 2,-10 4,-13 1</inkml:trace>
  <inkml:trace contextRef="#ctx0" brushRef="#br0" timeOffset="713.835">113 593,'13'0,"-1"0,0 0,1 1,-1 0,1 1,-1 1,0 0,0 1,-1 0,1 0,3 3,-14-6,0 0,1-1,-1 1,0 0,0 0,1 0,-1 0,0 0,0 0,0 0,0 0,0 1,0-1,-1 0,1 1,0-1,-1 0,1 1,-1-1,1 1,-1-1,0 1,1-1,-1 1,0-1,0 1,0-1,0 1,-1-1,1 1,0-1,-1 1,1-1,0 1,-1-1,0 1,1-1,-1 0,0 1,0-1,0 0,0 0,0 0,0 1,-58 52,45-43,0 1,7-8,-1 1,1 0,1 1,-1 0,1 0,0 0,0 1,1 0,0 0,0 0,1 1,0-1,0 1,0 0,-1 7,6-12,1 0,-1 0,1-1,0 1,0-1,0 1,0-1,0 0,1 1,-1-1,0-1,1 1,0 0,-1 0,1-1,0 0,0 1,0-1,0 0,0-1,0 1,0 0,0-1,0 0,1 1,-1-1,0-1,0 1,0 0,0-1,0 0,3 0,-2 1,22 0</inkml:trace>
  <inkml:trace contextRef="#ctx0" brushRef="#br0" timeOffset="1440.753">480 791,'71'-91,"-22"26,2 3,3 2,30-23,-83 81,-1 1,1 0,-1 0,1-1,0 1,0 0,0 0,-1 0,1 0,0 0,0 0,1 0,-1 0,0 1,0-1,0 0,0 0,1 1,-1-1,0 1,1 0,-1-1,0 1,1 0,-1 0,0-1,1 1,-1 0,1 0,-1 1,0-1,1 0,-1 0,0 1,1-1,-1 1,0-1,1 1,-1 0,0-1,0 1,0 0,0 0,0 0,0 0,0-1,0 2,0-1,0 0,0 0,0 1,6 159,-6-160,-1 1,1-1,0 1,-1-1,1 1,0-1,0 1,0-1,0 1,0-1,0 0,1 0,-1 0,0 0,1 0,-1 0,0 0,1 0,-1 0,1 0,0-1,-1 1,1-1,-1 1,1-1,0 0,-1 1,1-1,0 0,0 0,-1 0,1-1,0 1,-1 0,1-1,0 1,-1-1,1 1,-1-1,1 0,-1 1,1-1,0-1,64-41,133-169,-198 211,-1 0,0 0,1 1,-1-1,1 0,-1 0,1 1,-1-1,1 1,0-1,-1 0,1 1,0-1,-1 1,1-1,0 1,0 0,-1-1,1 1,0 0,0-1,0 1,0 0,-1 0,1 0,0 0,0 0,0 0,0 0,0 0,-1 0,1 0,0 1,0-1,0 0,0 0,-1 1,1-1,0 1,0-1,-1 0,1 1,0 0,-1-1,1 1,0-1,-1 1,1 0,-1-1,1 1,-1 0,1 0,-1-1,0 1,1 0,-1 0,0 0,0 0,0-1,1 1,-1 0,0 0,0 0,0 0,0 0,0-1,-1 1,1 0,0 0,0 0,-15 106,2 15,13-117,1 0,0-1,0 1,0-1,1 1,0-1,-1 1,2-1,-1 0,0 0,1 0,0 0,0-1,0 1,1 1,13 7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85,'1'52,"-13"197,-45 35,41-226,18-100,5 19</inkml:trace>
  <inkml:trace contextRef="#ctx0" brushRef="#br0" timeOffset="351.819">4 113,'-1'0,"1"-1,0 1,-1-1,1 1,0-1,0 1,-1-1,1 1,0-1,0 1,0-1,-1 1,1-1,0 1,0-1,0 0,0 1,0-1,0 1,0-1,0 1,0-1,1 1,-1-1,0 0,0 1,0-1,1 1,-1-1,0 1,0-1,1 1,-1 0,1-1,-1 1,0-1,1 1,-1 0,1-1,-1 1,1 0,-1-1,1 1,-1 0,1 0,-1 0,1-1,-1 1,1 0,-1 0,1 0,0 0,-1 0,1 0,-1 0,1 0,-1 0,1 0,0 1,39-7,-39 6,453-55,-225 25,-205 29</inkml:trace>
  <inkml:trace contextRef="#ctx0" brushRef="#br0" timeOffset="957.113">851 339,'5'0,"6"0,6 0,5 0,4 0,2 0,1 0,0 0,1 0,-1 0,0 0,0 0,-5-4,-3-3,2 1,-5 1</inkml:trace>
  <inkml:trace contextRef="#ctx0" brushRef="#br0" timeOffset="1200.105">823 565,'34'0,"29"-5,10-1,-3-5,-9 0,-14 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5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41 540,'-10'31,"1"1,2 1,1-1,2 1,1 0,2 0,1 0,1 0,2 0,2 3,-5-33,0 1,1-1,-1 0,1 0,0 0,0 0,0 0,0 0,0 0,0 0,1 0,0 0,-1-1,1 1,0-1,0 1,1-1,-1 0,0 0,1 0,-1 0,1 0,0 0,0-1,-1 1,1-1,0 0,0 0,0 0,0 0,1 0,-1-1,0 0,0 1,0-1,1 0,-1-1,3 1,5-7,-1 0,0 0,0-1,0 0,-1 0,-1-1,1-1,-1 1,-1-1,0-1,0 1,-1-1,0 0,1-7,29-42,66-55,-92 99,-3-1</inkml:trace>
  <inkml:trace contextRef="#ctx0" brushRef="#br0" timeOffset="250.697">41 343,'38'-5,"32"-7,5 0</inkml:trace>
  <inkml:trace contextRef="#ctx0" brushRef="#br0" timeOffset="1009.261">605 286,'13'-5,"-1"1,1 0,0 0,1 2,-1-1,1 2,-1 0,1 0,-1 2,14 1,-25-2,0 1,0-1,0 1,0-1,0 1,-1 0,1 0,0 0,0 0,-1 0,1 0,-1 1,1-1,-1 0,1 1,-1 0,0-1,0 1,0-1,0 1,0 0,0 0,0 0,0 0,-1-1,1 1,-1 0,0 0,1 0,-1 0,0 0,0 0,0 0,0 0,-1 0,1 0,0 0,-1 0,0 0,1 0,-1 0,-1 1,-47 74,23-53,19-20,1 1,-1 1,1-1,0 1,1 0,0 1,0-1,0 1,0 0,1 0,1 0,-1 1,1 0,-2 5,7-10,-1 0,0 0,1-1,0 1,0-1,0 0,0 1,0-1,0 0,0 0,1 0,-1 0,1-1,-1 1,1-1,0 1,0-1,0 0,0 0,0 0,0-1,0 1,0-1,0 1,0-1,0 0,0 0,0-1,0 1,0 0,0-1,0 0,1 0,1 1,201-33,-181 32</inkml:trace>
  <inkml:trace contextRef="#ctx0" brushRef="#br0" timeOffset="1946.776">238 370,'0'-4,"-5"-3,4 1,6 2,7 0,7 2,5 1,2 0,3 1,-4 1</inkml:trace>
  <inkml:trace contextRef="#ctx0" brushRef="#br0" timeOffset="2409.968">972 794,'43'-10,"29"-3,7 1,-6 2,-14-1,-13 0,-9 3,-12 2</inkml:trace>
  <inkml:trace contextRef="#ctx0" brushRef="#br0" timeOffset="2663.81">1170 596,'-5'39,"-1"26,0 8,1-5,1-8,7-15,7-14,2-14</inkml:trace>
  <inkml:trace contextRef="#ctx0" brushRef="#br0" timeOffset="2928.785">1819 173,'-5'38,"-1"28,0 6,1-3,2-9,0-10,7-13,2-9,0-4,4-5,5-7,0-5</inkml:trace>
  <inkml:trace contextRef="#ctx0" brushRef="#br0" timeOffset="3108.471">1508 681,'39'-5,"26"-6,13-2,-3-2,-9 0,-11 3,-11 4,-7 3,-5 2,-3 2,-8 1</inkml:trace>
  <inkml:trace contextRef="#ctx0" brushRef="#br0" timeOffset="3464.016">1621 822,'202'5,"-200"-4,-1-1,0 0,1 0,-1 0,0 1,0-1,1 1,-1-1,0 1,0-1,0 1,0 0,0-1,0 1,0 0,0 0,0 0,0 0,0 0,0 0,0 0,-1 0,1 0,-1 0,1 0,0 1,-1-1,0 0,1 0,-1 1,0-1,0 0,0 0,0 1,0-1,0 0,0 1,0-1,0 0,0 0,-1 1,1-1,-1 0,1 0,-1 1,1-1,-1 0,0 1,-43 49,3-19,30-25,0 1,0 0,1 1,0 0,1 1,0 0,0 0,-5 10,13-19,0 0,0 0,1 0,-1 1,0-1,1 0,-1 1,1-1,-1 1,1-1,0 0,-1 1,1-1,0 1,0-1,0 1,0-1,0 1,1-1,-1 0,0 1,1-1,-1 1,0-1,1 0,0 1,-1-1,1 0,0 1,0-1,0 0,0 0,0 0,0 0,0 0,0 0,0 0,0 0,1-1,-1 1,0 0,1-1,-1 1,0-1,1 1,-1-1,1 1,-1-1,0 0,2 0,81 5,-76-5,183-16,-171 10</inkml:trace>
  <inkml:trace contextRef="#ctx0" brushRef="#br0" timeOffset="12267.357">2553 370,'0'1,"1"-1,-1 0,1 1,-1-1,1 0,-1 1,1-1,-1 0,1 0,-1 0,1 1,0-1,-1 0,1 0,-1 0,1 0,0 0,-1 0,1 0,-1 0,1 0,0 0,-1-1,1 1,-1 0,1 0,-1-1,1 1,-1 0,1 0,-1-1,1 1,-1-1,1 1,-1 0,1-1,-1 1,0-1,1 1,-1-1,0 1,1-1,-1 0,0 1,0-1,0 1,1-1,-1 1,0-1,0 0,0 1,0-1,0 1,0-1,0 0,0 1,0-1,-1 1,1-1,0 0,0 1,0-1,-1 1,13 243,-7-217,0-11,-1 0,-1 0,0 0,-1 1,-1-1,-1 0,0 1,0-1,-2 1,0-1,0 1,-2-1,0 0,0-1,-5 9,-25 6,16-23</inkml:trace>
  <inkml:trace contextRef="#ctx0" brushRef="#br0" timeOffset="12627.539">2242 343,'195'-23,"134"17,-322 6,-1-1,0 1,1 1,-1-1,1 1,-1 0,0 0,0 1,0 0,0 0,0 1,0-1,0 1,-1 1,1-1,-1 1,0 0,0 0,0 0,-1 0,0 1,0 0,0 0,0 0,-1 1,2 2,-4 8</inkml:trace>
  <inkml:trace contextRef="#ctx0" brushRef="#br0" timeOffset="12881.473">2242 907,'43'-5,"29"-2,7 1,-6 1,-9 2,-12 0,-9 2,-8 1,-4 0,-4 0,0-4,-1-2,-5 0</inkml:trace>
  <inkml:trace contextRef="#ctx0" brushRef="#br0" timeOffset="13365.504">2299 88,'19'-10,"16"-2,7-5,1 1,3 3,-2 3,-3 4,-5 3,-2 2,-3 1,-2 1,-1-1,0 1,-6 0</inkml:trace>
  <inkml:trace contextRef="#ctx0" brushRef="#br0" timeOffset="14699.98">3033 850,'167'-67,"-135"48,-1-2,-1-2,-1-1,-2 0,0-3,-1 0,-2-1,2-6,2-44,-28 76,1 0,-1 1,0-1,0 0,0 0,-1 0,1 1,0-1,-1 0,1 0,-1 1,1-1,-1 0,0 1,0-1,0 1,0-1,0 1,0-1,0 1,0 0,-1 0,1-1,0 1,-1 0,1 0,-1 0,1 0,-1 1,0-1,1 0,-1 1,0-1,1 1,-1-1,0 1,0 0,1 0,-1 0,0 0,0 0,0 0,1 0,-1 1,-5 0,0 0,0 1,0 0,0 0,1 1,-1-1,1 1,-1 1,1 0,0 0,1 0,-1 0,1 1,-1 0,1 0,1 0,-1 1,-1 2,-67 114,66-109,4-10,1 0,-1 0,1 0,0 0,0 0,0 1,1-1,-1 1,1-1,0 1,0 0,0-1,0 1,1 0,-1 0,1 0,0 0,0-1,0 1,1 0,-1 0,1 0,0-1,0 1,1 0,-1-1,1 1,-1-1,1 0,0 1,1-1,-1 0,0 0,1 0,0 0,11 4,0-1,0 0,0-1,1-1,0 0,0-1,0-1,0 0,0-1,0 0,0-2,1 0,-1 0,0-1,0-1,1-1,3 1,0-1,0-1,0 0,-1-1,0-2,0 1,0-2,-1-1,0 0,-1-1,0 0,-1-2,-1 1,0-2,0 0,5-8,15-48,-33 68,-1 0,1 0,0 0,-1 0,0 0,0 0,1 0,-1 0,0 0,-1 0,1 0,0 0,-1 0,1 0,-1 0,1 0,-1 0,0 0,0 0,0 0,0 1,0-1,0 0,-1 1,1-1,0 1,-1-1,1 1,-1 0,0-1,1 1,-1 0,0 0,0 0,-1 0,-3 1,1 0,-1 0,0 1,1 0,0 0,-1 1,1-1,0 1,-1 0,1 1,0-1,1 1,-1 0,0 0,1 0,0 1,-1 0,1-1,1 2,-1-1,1 0,-1 1,1-1,0 1,1 0,-1 0,0 4,1-4,0 0,1-1,-1 1,1 0,1 0,-1 0,1 0,-1 0,1 0,1 0,-1 0,1 0,0 0,0 0,0 0,1-1,-1 1,1 0,0-1,1 1,-1-1,1 0,0 0,0 0,0 0,1 0,-1-1,1 0,0 1,0-1,0 0,0-1,0 1,1-1,-1 0,1 0,0 0,0-1,-1 0,1 0,0 0,0 0,1-1,14 3,-1-1,1-1,-1-1,1-1,-1-1,1 0,-1-2,0 0,0-1,0-1,-1 0,0-2,0 0,-1-1,0 0,0-2,-1 0,-1-1,0 0,0-2,-1 1,-1-2,0 0,-1 0,-1-1,-1-1,1 0,11-59,-22 74,1 0,-1 0,0-1,0 1,0 0,0 0,0-1,0 1,-1 0,1-1,-1 1,1 0,-1 0,0 0,0 0,0 0,0 0,0 0,-1 0,1 0,-1 0,1 1,-1-1,0 1,1-1,-1 1,0-1,0 1,0 0,0 0,-2-1,-1 3,0 0,-1 0,1 0,0 0,0 1,0 0,0 0,0 0,0 1,0 0,1-1,-1 2,1-1,0 0,0 1,0 0,1 0,-1 0,1 1,0-1,0 1,0-1,1 1,-2 3,-2 3,1-1,0 1,1 0,0 1,0-1,1 1,1-1,0 1,1 0,0 0,0 0,2 0,-1 0,1-1,1 1,0 0,1-7,-1-1,0 0,1 0,0 0,0 0,0 0,0-1,1 0,-1 1,1-1,0 0,0-1,0 1,0-1,0 0,1 0,-1 0,1 0,-1-1,1 0,0 0,0 0,-1 0,6-1,0 1,1 0,-1-1,1 0,-1-1,1-1,-1 1,0-2,0 1,1-1,-2-1,2 0,14-9</inkml:trace>
  <inkml:trace contextRef="#ctx0" brushRef="#br0" timeOffset="15052.206">4528 173,'233'39,"-230"-38,-1 0,0-1,0 1,0 0,0 0,0 0,0 0,0 1,-1-1,1 0,0 1,-1-1,1 1,-1 0,1-1,-1 1,0 0,0 0,0 0,0 0,0 0,0 0,0 0,-1 0,1 1,-1-1,0 0,1 0,-1 1,0-1,0 0,-1 0,1 0,0 1,-1-1,1 0,-1 0,0 0,1 0,-2 2,-4 12,4-14,0 1,0 0,1 0,-1 0,1 0,-1 0,1 0,0 1,0-1,1 0,-1 1,1-1,-1 0,1 1,0-1,0 1,1-1,-1 0,1 1,-1-1,1 0,0 1,0-1,1 0,-1 0,1 0,-1 0,1 0,0 0,0-1,1 1,-1-1,0 1,1-1,-1 0,1 0,2 2,4-1,-1-1,1 0,-1-1,1 0,-1 0,1-1,0 0,-1 0,1-1,0 0,-1 0,1-1,-1 0,4-2,-4 2,18-4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62,'9'-6,"0"0,1 1,0 0,0 0,0 1,0 0,1 1,0 0,5 0,-14 2,38-5,0 0,0 3,0 1,1 3,13 2,35-1,-61-2,-4 0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18,'15'0,"8"0,7 0,2 0,0 0,0 0,0 0,-2 0,-1 0,0 0,0 0,-1 0,0 0,0 0,-5-5,-1-1,-5 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7,'0'-5,"0"4,0 6,0 7,0 7,0 4,0 4,0 1,0 2,0-1,0 1,0-1,0-4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52,'53'-5,"22"-1,3 0,-7-4,-10 0,-11 2,-15 2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0,'161'1,"-159"-1,0 0,0 0,-1 0,1 0,0 0,0 0,-1 1,1-1,0 0,0 1,-1-1,1 1,0 0,-1 0,1 0,-1 0,1 0,-1 0,1 0,-1 0,0 0,0 1,1-1,-1 0,0 1,0-1,0 1,-1 0,1-1,0 1,-1 0,1-1,-1 1,1 0,-1-1,0 1,1 0,-1 0,0 0,0-1,-1 1,1 0,0 0,0-1,-1 1,1 0,-1 0,0-1,0 1,1-1,-1 1,0 0,0-1,0 0,-1 2,-119 120,120-122,0-1,0 1,0 0,0 0,1 0,-1 0,0 0,0 0,1 0,-1 0,0 0,1 0,-1 0,1 1,0-1,-1 0,1 0,0 0,0 1,0-1,0 0,0 0,0 1,0-1,0 0,0 0,0 1,1-1,-1 0,1 0,-1 0,1 1,-1-1,1 0,-1 0,1 0,0 0,0 0,0 0,-1 0,1 0,0-1,0 1,0 0,0-1,1 1,-1 0,0-1,0 1,1-1,65 2,74-40,-118 33,-2 1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4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175 107,'-62'48,"48"-29,1 0,1 1,1 1,0 0,2 0,0 1,1 0,2 1,0-1,1 1,2 0,0 1,1-1,2 1,0-1,1 1,3 7,-2-20,0 0,0 0,2 0,-1 0,1-1,1 1,0-1,1 0,-1 0,6 6,-8-13,-1 1,1-1,-1 0,1 1,0-1,0-1,0 1,1 0,-1-1,0 1,1-1,0 0,0 0,-1-1,1 1,0-1,0 0,1 0,-1 0,0 0,0-1,0 0,0 0,1 0,-1 0,0-1,0 1,0-1,0 0,1 0,11-10,-4-1</inkml:trace>
  <inkml:trace contextRef="#ctx0" brushRef="#br0" timeOffset="867.226">372 727,'27'-54,"11"-13,2 2,3 1,43-47,-86 110,1 0,-1 1,1-1,-1 0,1 0,-1 1,1-1,0 0,-1 1,1-1,0 0,0 1,-1-1,1 1,0-1,0 1,0 0,0-1,0 1,-1 0,1 0,0-1,0 1,0 0,0 0,0 0,0 0,0 0,0 0,0 0,0 1,0-1,-1 0,1 0,0 1,0-1,0 1,0-1,0 1,-1-1,1 1,0-1,-1 1,1-1,0 1,-1 0,1 0,0-1,-1 1,1 0,-1 0,0 0,1 0,-1-1,0 1,1 0,-1 0,0 0,0 0,0 0,0 0,0 0,0 0,9 63,-9-61,-1 0,1 0,-1 0,1 0,0 0,0 0,0 0,0 0,1 1,0-1,-1 0,1 0,0 0,0 0,1-1,-1 1,0 0,1 0,0-1,0 1,0-1,0 0,0 1,0-1,0 0,1 0,-1 0,1-1,0 1,-1 0,1-1,0 0,0 0,0 0,0 0,0 0,0 0,0-1,0 0,0 1,0-1,4-1,6-3,-1-2,1 0,-1 0,0-2,0 1,-1-1,0-1,-1 0,1 0,-2-1,1-1,-2 1,1-1,2-6,9-7,66-69,-85 93,0 0,1 0,-1 0,1 0,-1 1,1-1,-1 0,0 1,1-1,-1 1,0 0,1-1,-1 1,0 0,0 0,0 0,0 0,0 0,0 0,0 0,0 0,0 0,0 1,-1-1,1 0,0 0,-1 1,1-1,-1 0,1 1,-1-1,0 1,0-1,0 1,0-1,0 0,0 1,0-1,0 1,0-1,0 1,-1-1,1 0,-1 1,0 0,4 13,14 60,-14-54,1-1,1 1,0-1,2 0,0 0,2 0,0-1,7 9,-4-13,0-4</inkml:trace>
  <inkml:trace contextRef="#ctx0" brushRef="#br0" timeOffset="3005.448">1529 247,'0'-4,"0"2,0 7,0 7,0 7,0 5,0 2,0 3,0 0,0 1,0 0,0-1,0 0,0-1,0 1,0-1,0-5</inkml:trace>
  <inkml:trace contextRef="#ctx0" brushRef="#br0" timeOffset="3575.518">1332 304,'26'-19,"0"0,1 2,1 1,0 2,1 0,1 2,0 2,24-6,-49 14,0 1,0 0,-1 0,1 0,0 1,0-1,0 1,0 0,0 1,0-1,0 1,0 0,0 0,0 1,-1-1,1 1,-1 0,1 0,-1 1,1-1,-1 1,0 0,0 0,-1 0,1 1,-1 0,1-1,-1 1,0 0,-1 0,1 1,-1-1,0 1,0-1,0 1,0-1,-1 1,0 0,0 0,0 0,0 2,-3 1,0 0,0 0,-1-1,0 1,0-1,-1 0,0 0,0 0,-1 0,0-1,0 0,0 0,-1 0,0-1,0 1,0-1,-1-1,1 1,-1-1,0-1,-1 1,1-1,-1 0,1-1,-1 0,0 0,0 0,6-2,0 0,0 1,0-1,0 1,0-1,1 1,-1 0,0-1,0 1,1 0,-1 0,1 0,-1 1,1-1,-1 0,1 1,0-1,-1 0,1 1,0 0,0-1,0 1,0 0,1-1,-1 1,0 0,1 0,-1 0,1-1,-1 1,1 0,0 0,0 0,0 0,0 0,0 0,1 0,-1 0,0-1,1 1,-1 0,1 0,0 0,0-1,0 1,0 0,0-1,0 1,0-1,0 1,0-1,1 1,-1-1,1 1,11 10,0 1,1-2,0 0,1 0,0-1,1-1,0-1,14 6,14 8,-25-11</inkml:trace>
  <inkml:trace contextRef="#ctx0" brushRef="#br0" timeOffset="4100.38">1840 21,'151'-20,"-150"20,0 0,0 0,0 0,0 0,0 0,0 0,0 0,0 0,0 0,-1 0,1 1,0-1,0 0,0 1,0-1,0 0,-1 1,1-1,0 1,0-1,-1 1,1 0,0-1,-1 1,1 0,-1-1,1 1,-1 0,1 0,-1 0,1-1,-1 1,0 0,1 0,-1 0,0 0,0 0,0 0,0-1,0 1,0 0,0 0,0 0,0 0,0 0,0 0,0 0,-1 0,-26 42,21-35,-1 2,4-9,0 1,1 0,-1 0,0 0,1 0,0 1,0-1,0 1,0-1,0 1,0 0,1 0,-1 0,1 0,0 0,0 0,0 0,0 0,0 0,1 1,-1-1,1 0,0 0,0 1,0-1,1 0,-1 0,1 1,-1-1,1 0,0 0,1 0,-1 0,0 0,1 0,0 0,-1-1,1 1,0 0,0-1,2 1,68 11,-48-14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1 539,'5'0,"6"0,6 0,5 0,4 0,2 0,1 0,0 0,-4-5,-2-1,0 0,1 1,0 2,3 0,0 2,0 1,-3-5,-7-1</inkml:trace>
  <inkml:trace contextRef="#ctx0" brushRef="#br0" timeOffset="411.82">114 398,'5'10,"1"7,0 6,-1 4,-2 3,-1 0,-1 0,0 0,-6-6,-1-1,-1 0,2 0,-3-3,-1-5</inkml:trace>
  <inkml:trace contextRef="#ctx0" brushRef="#br0" timeOffset="1698.67">904 201,'5'9,"-3"9,-3 5,0 4,0 2,-5 1,-2 0,1 0,2-1,1 1,2-2,1 1,0-1,1-9,0-9</inkml:trace>
  <inkml:trace contextRef="#ctx0" brushRef="#br0" timeOffset="2003.025">594 201,'29'-10,"23"-3,9 1,-3 2,0 3,-6 3,-7 2,-6 1,-5 1,-4 0,-6 1</inkml:trace>
  <inkml:trace contextRef="#ctx0" brushRef="#br0" timeOffset="2315.055">565 652,'34'-5,"25"-6,7-2,-2 2,-7 3,-9 2,-8 3,-6 1,-8-3,-5-1,0 1,-4 0</inkml:trace>
  <inkml:trace contextRef="#ctx0" brushRef="#br0" timeOffset="2807.656">649 59,'5'-5,"7"-1,5 0,5 1,4-3,2-1,1 2,0 1,1 3,-1 1,0 1,0 1,-1 0,1 0,-1 0,-5 1</inkml:trace>
  <inkml:trace contextRef="#ctx0" brushRef="#br0" timeOffset="3882.9">1412 115,'22'13,"24"107,-38-84,-2 1,-2 0,-1 0,-2 0,-1 0,-6 35,4-61,0 0,-1 0,0-1,-1 1,0-1,-1 0,0 0,-1 0,0 0,0-1,-1 0,0-1,0 1,-1-2,0 1,-1-1,0 0,0 0,0-1,-1-1,0 1,0-2,-9 4,-36 19,30-17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232 428,'-12'3,"1"1,0 1,1 0,-1 0,1 1,0 0,0 1,1 0,0 1,0-1,1 2,0-1,0 1,1 1,0-1,1 1,0 0,-3 7,0 3,0 1,1 0,0 0,2 1,1 0,1 0,1 0,0 1,2 6,-1-20,1-1,0 0,1 1,0-1,0 1,1-1,0 0,0 1,1-1,0 0,1 0,-1 0,2 0,-1-1,1 1,0-1,1 0,-1 0,1 0,1-1,-1 1,1-1,0-1,1 1,-1-1,1 0,0-1,1 1,-1-1,1-1,-1 0,1 0,7 2,3-6,0 0,0 0,0-2,0 0,-1-2,1 0,-1 0,0-2,-1 0,1-1,-1-1,-1 0,0-1,0 0,-1-2,0 1,1-4,9-3,-2 2,0-2,-2 0,0-1,-1-1,-1 0,-1-2,-1 0,2-4,-13 17,0 0,0 0,-1-1,0 1,-1-1,0 0,-1 0,1 0,-2 0,0-1,0 1,-1 0,0-1,-1 1,0 0,0 0,-1 0,-1 0,1 0,-2 0,1 0,-2 1,1-1,-6-4,0 1,0 0,-1 0,-1 1,0 0,-1 1,0 1,-1 0,0 0,-1 2,1 0,-2 0,1 1,-1 1,0 1,0 0,0 1,-1 1,0 1,1 0,-1 1,0 1,-2 0,-21 2,8 3</inkml:trace>
  <inkml:trace contextRef="#ctx0" brushRef="#br0" timeOffset="399.52">34 766,'151'-74,"-142"68,0 1,0 1,0 0,0 0,1 0,0 2,0-1,-1 1,1 0,1 1,-1 0,0 1,0 0,0 1,0 0,0 0,0 1,0 0,0 1,-1 0,1 1,-1 0,2 1,27 29,-34-29,0-1,1 1,-1-1,1 0,0 0,1 0,-1-1,0 0,1 0,0 0,0-1,0 1,0-1,0-1,3 1,-5-1,1-1,-1 1,0-1,1 0,-1 0,0 0,1-1,-1 1,0-1,0 0,0-1,1 1,-1-1,0 1,-1-1,1 0,0-1,0 1,-1-1,0 0,1 1,-1-1,0-1,2-1,3-12</inkml:trace>
  <inkml:trace contextRef="#ctx0" brushRef="#br0" timeOffset="899.564">401 4,'-4'0,"-3"5,-4 1,5 0,3-6,7-3,2-5,-4 2,3 4,-1 1</inkml:trace>
  <inkml:trace contextRef="#ctx0" brushRef="#br0" timeOffset="1379.901">739 117,'138'-45,"-61"46,-75-1,0 1,0-1,-1 1,1-1,0 1,-1 0,1-1,-1 1,1 0,-1 0,1 0,-1 0,0 1,1-1,-1 0,0 0,0 1,0-1,0 1,0-1,0 1,0-1,-1 1,1 0,0-1,-1 1,0 0,1-1,-1 1,0 0,0 0,0-1,0 1,0 0,0 0,0-1,-1 1,1 0,-1 0,1-1,-1 1,0 0,-69 94,42-66,20-21,6-8,0 0,0 0,0-1,0 1,1 1,-1-1,0 0,1 0,-1 1,1-1,-1 1,1-1,0 1,0-1,0 1,0 0,0 0,0 0,0-1,0 1,1 0,-1 0,1 0,-1 0,1 0,0 0,0 0,0 0,0 0,0 1,0-1,1 0,-1 0,1 0,-1-1,1 1,0 0,-1 0,1 0,0 0,0-1,1 1,-1 0,12 1,0-1,0 0,0-1,0-1,0 0,0 0,0-1,0-1,0 0,-1-1,12-4,32-5,29 5,-60 6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550 339,'1'-2,"0"0,1 1,-1-1,0 0,0 0,0 0,-1 0,1 0,0 0,-1 0,1-1,-1 1,0 0,0 0,0 0,0 0,0 0,0-1,-1 1,1 0,0 0,-1 0,0 0,0 0,1 0,-1 0,0 0,-1 0,1 0,0 1,0-1,-1 0,1 1,-1-1,0 1,1 0,-1-1,0 1,0 0,0 0,1 0,-1 0,0 0,-1 1,1-1,-1 0,-14-1,0 1,1 0,-1 1,0 0,0 2,0 0,1 1,-1 0,1 2,-10 3,17-6,-213 69,220-71,1 0,-1 0,0 0,0 1,1-1,-1 0,0 1,0-1,1 1,-1 0,1-1,-1 1,0 0,1 0,0 0,-1 0,1 1,0-1,-1 0,1 0,0 1,0-1,0 1,0-1,0 1,0-1,1 1,-1 0,0-1,1 1,-1 0,1 0,0-1,0 1,-1 0,1 0,0-1,1 1,-1 0,0 0,0-1,1 1,-1 0,1 0,-1-1,1 1,0-1,0 1,0 0,0-1,0 1,0-1,0 0,0 1,0-1,1 0,10 5,-1 0,1-1,0-1,1 0,-1-1,1 0,0-1,11 1,23 5,62 13,-108-21,0 1,0-1,0 1,0 0,0 0,0-1,-1 1,1 0,0 0,-1 0,1 0,0 0,-1 0,1 0,-1 0,1 0,-1 0,0 0,1 0,-1 0,0 0,0 0,0 1,0-1,0 0,0 0,0 0,0 0,0 0,-1 0,1 1,0-1,-1 0,1 0,-1 0,1 0,-1 0,0 0,1 0,-1-1,0 1,1 0,-1 0,-36 37,-84 42,92-63,1 1,0 1,1 1,1 1,-8 11,32-30,-1 1,1 0,0-1,0 1,1 0,-1 0,0 0,1 0,0 0,0 1,0-1,0 0,0 0,1 1,0-1,-1 1,1-1,0 0,1 1,-1-1,0 0,1 1,0-1,0 0,0 0,0 1,1-1,-1 0,1 0,-1 0,1-1,0 1,1 0,-1-1,0 1,1-1,-1 0,1 0,-1 0,1 0,0 0,2 1,11 4,-1 0,1-1,1-1,-1-1,1 0,0-1,-1 0,1-2,1 0,-1-1,0-1,0 0,0-1,2-1,-9 1,-1-1,0 0,0 0,0 0,-1-1,1 0,-1-1,0 0,0-1,0 1,-1-1,0-1,0 1,0-1,1-3,-8 10,16-16</inkml:trace>
  <inkml:trace contextRef="#ctx0" brushRef="#br0" timeOffset="399.265">464 1,'-10'6,"-1"1,1 0,0 0,0 2,1-1,0 1,1 0,0 1,0 0,1 0,1 0,-1 1,2 0,-1 1,2-1,-1 1,2 0,-1 0,2 0,0 1,0-1,1 0,0 1,2-1,0 9,0 85,1-14,-3-1,-13 76,-52 118,-11-32,72-229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12,'50'90,"-32"-42,-2 2,-2 0,-2 0,4 46,9 40,-21-116,-3-11,1 1,0-1,1 0,-1 1,2-1,-1 0,2-1,-1 1,1-1,1 2,-5-10,-1 1,1-1,0 1,0-1,-1 1,1-1,0 0,0 0,0 1,-1-1,1 0,0 0,0 0,0 0,0 0,0 0,-1 0,1 0,0 0,0 0,0-1,0 1,0 0,-1 0,1-1,0 1,0-1,-1 1,1-1,0 1,-1-1,1 1,0-1,-1 1,1-1,-1 0,1 1,-1-1,1 0,-1 0,1 0,-1 1,0-1,1 0,-1 0,22-42,-21 41,120-364,-37 174,-57 160,-15 27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189 567,'-5'0,"-1"0,1 1,0 0,0 0,0 0,0 1,0-1,1 1,-1 0,0 1,1-1,-1 1,1 0,0 0,0 0,0 1,0-1,1 1,0 0,-1 0,1 0,1 0,-2 3,-5 7,1 1,0 0,1 1,1 0,0 0,1 0,1 0,0 1,2 0,-1 6,-14 63,15-81,1 0,0 0,0 0,0 0,1 0,0 0,0 0,0 0,1 0,-1 0,1 0,0 0,1 0,-1 0,1-1,0 1,0 0,1-1,-1 1,1-1,0 0,0 0,0 0,1 0,-1-1,1 0,0 1,0-1,0 0,1-1,-1 1,0-1,1 0,4 1,0-1,1 0,-1-1,1-1,0 0,-1 0,1-1,0 0,-1 0,1-1,-1-1,0 1,0-2,0 1,0-1,0 0,-1-1,0 0,0-1,0 1,0-2,-1 1,0-1,0 0,-1 0,0-1,0 0,7-10,0 0,-1-1,-2-1,0 0,0 0,-2-1,-1 0,0-1,-2 1,3-21,0-8,-5 41,0-1,-1 0,-1 1,1-1,-2 0,1 0,-1 0,-1 0,0 0,0 0,-1 0,0 1,-1-1,0 0,0 1,-1 0,-3-5,3 7,0 1,-1 0,0 0,0 1,0-1,0 1,-1 0,0 0,0 1,0 0,-1 0,0 0,1 1,-1 0,0 1,-1-1,1 1,0 0,-1 1,1 0,-1 0,1 1,-1 0,1 0,-1 0,1 1,-1 1,1-1,0 1,-1 0,-6 3,-63 49,76-52,-1 0,0-1,1 1,-1 0,1 0,-1 1,1-1,0 0,0 0,0 0,0 1,0-1,1 1,-1-1,1 1,-1-1,1 0,0 1,0-1,0 1,0-1,1 1,-1-1,1 1,-1-1,1 1,0-1,0 0,0 0,0 1,0-1,1 0,-1 0,1 0,-1 0,8 5,0 0,0-1,0 0,1-1,0 0,0-1,0 0,1 0,-1-1,1 0,0-1,0 0,0-1,0 0,0-1,0 0,0 0,0-2,-1 1,3-1,26 0,-21 1,0 0,0-1,0-1,0-1,0-1,-1 0,0-1,0-1,-1-1,0 0,0-1,-1-1,9-6,-5 5,0-1,0 0,-2-2,1 0,-2-1,0 0,-1-2,0 0,-1 0,-1-1,-1-1,-1 0,0-1,-2 0,0 0,-1-1,-1 0,3-19,-16-69,5 106,0-1,0 1,0 0,-1 0,1 0,-1 0,0 0,0 1,0-1,0 0,0 1,0-1,-1 1,1 0,-1 0,1 0,-1 0,0 0,0 1,0-1,0 1,0 0,0 0,-1 0,1 0,0 0,0 1,-1 0,1-1,-4 2,0 0,0 1,0 0,0 1,0-1,0 1,0 1,1 0,-1-1,1 2,0-1,0 1,1 0,-1 0,1 1,0-1,1 1,-1 0,1 1,0-1,1 1,0-1,0 1,0 0,1 0,0 1,0-1,0 6,2-10,0-1,0 1,0 0,0 0,0 0,1 0,-1 0,1 0,0 0,0-1,0 1,1 0,-1-1,0 1,1-1,0 1,-1-1,1 0,0 0,0 0,1 0,-1 0,0 0,1 0,-1-1,1 1,-1-1,1 0,0 0,-1 0,1 0,0 0,0 0,0-1,102 12,-65-15,-32 2,1-1,-1 1,1 1,-1 0,1 0,-1 0,1 1,-1 1,0-1,1 1,-1 1,0-1,0 1,0 1,7 4,-12-3,1 0,-1 0,0 0,0 1,-1 0,0-1,0 1,0 0,-1 0,1 0,-1 0,-1 0,1 0,-1 1,0-1,-1 0,1 0,-2 1,5 50,-3-54,1 1,0-1,-1 0,1 0,1 0,-1 0,0 0,1 0,0 0,0-1,-1 1,1-1,1 1,-1-1,0 1,1-1,-1 0,1 0,0-1,-1 1,1 0,0-1,0 1,0-1,0 0,0 0,1-1,-1 1,0 0,0-1,1 0,-1 0,19 2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30,'38'-5,"23"-1,5 0,-3 1,-8 1,-8 2,-8 1,-6 1,-3 0,-7 0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88,'38'-5,"32"-7,9-5,0 0,-7-3,-18 3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14,'24'-5,"0"1,0 1,0 2,1 0,-1 2,0 0,1 2,-1 1,13 4,-35-8,-1 0,1 0,-1 0,0 1,1-1,-1 1,0-1,0 1,1-1,-1 1,0 0,0-1,0 1,0 0,0 0,0 0,0 0,0 0,0 0,0 0,0 0,-1 0,1 0,0 1,-1-1,1 0,-1 1,1-1,-1 0,0 1,0-1,1 0,-1 1,0-1,0 0,0 1,0-1,-1 0,1 1,0-1,-1 0,1 1,-1-1,1 0,-1 1,1-1,-1 0,0 0,0 1,-52 49,21-29,23-17,1 0,-1 0,1 1,1 0,-1 1,1-1,0 1,1 1,0-1,0 1,0 0,1 1,-2 3,7-10,-1 1,1-1,0 0,0 0,0 0,0 1,0-1,0 0,0 0,1 0,-1 0,1 1,0-1,0 0,0 0,-1 0,2 0,-1-1,0 1,0 0,1 0,-1-1,1 1,-1-1,1 1,0-1,-1 1,1-1,0 0,0 0,0 0,0 0,0 0,0-1,0 1,2 0,81 17,-72-18,-1-1,1 0,0-1,-1 0,0-1,1 0,-1-1,0 0,-1-1,1-1,0-1,13-8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50,'0'34,"0"25,5 8,1-3,0-8,-1-8,-1-8,-2-5,-1-5,-1-2,0-1,0 0,0-1,-5 1,-1 1,-1-5</inkml:trace>
  <inkml:trace contextRef="#ctx0" brushRef="#br0" timeOffset="329.689">395 163,'-103'70,"3"4,-14 18,55-23,59-68,-1 1,0-1,0 1,0-1,1 1,-1-1,1 1,0 0,-1-1,1 1,0-1,0 1,0 0,0 0,0-1,0 1,0 0,1-1,-1 1,1-1,-1 1,1 0,-1-1,1 1,0-1,0 1,0-1,0 0,0 1,0-1,0 0,0 0,1 0,-1 0,0 0,1 0,-1 0,1 0,-1 0,1-1,-1 1,1-1,-1 1,1-1,0 1,-1-1,1 0,0 0,1 0,70 10,-63-10,0 1,0 0,0 0,0 1,0 0,-1 1,1 0,-1 0,0 1,1 0,-2 1,1 0,4 4,41 20,-34-24</inkml:trace>
  <inkml:trace contextRef="#ctx0" brushRef="#br0" timeOffset="901.128">904 276,'-19'20,"-12"19,-4 10,3 0,2-3,6-5,3-4,4-4,6-2,0-7,1-3,-2 0,1 2,-3 0,2-2</inkml:trace>
  <inkml:trace contextRef="#ctx0" brushRef="#br0" timeOffset="1155.129">537 305,'29'34,"18"20,7 6,-6-2,-6-12,-11-8,-5-11,-3-5,0-6,-4-1,0-4,0-3,-2-3</inkml:trace>
  <inkml:trace contextRef="#ctx0" brushRef="#br0" timeOffset="1530.92">1072 50,'23'-8,"-6"0,1 1,-1 1,1 1,1 1,-1 0,0 1,1 1,6 1,-23 1,-1-1,1 1,0 0,-1 0,1 0,0 0,-1 0,1 1,-1-1,1 0,-1 1,1-1,0 1,-1-1,0 1,1 0,-1 0,1 0,-1 0,0 0,0 0,1 0,-1 0,0 0,0 1,0-1,0 0,0 1,-1-1,1 0,0 1,-1-1,1 1,-1 0,1-1,-1 1,0-1,0 1,0 0,1-1,-2 1,1-1,0 1,0 0,0-1,-1 1,1-1,-37 69,24-55,9-12,-1 1,1-1,-1 1,1 1,0-1,1 0,-1 1,1 0,0 0,0 0,0 0,1 1,0-1,0 0,0 1,0 0,1-1,0 1,1 0,-1 0,1 0,0-1,0 1,1 0,0 0,0 0,2 5,2-7,1 0,1-1,-1 0,0 0,1 0,-1-1,1 0,0 0,0-1,0 1,0-2,0 1,0-1,0 0,0 0,0-1,0 0,1 0,10 0,127-25,-120 22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0,'0'5,"0"11,0 7,0 6,0 1,0 1,0 0,0 0,5-1,2-1,-1 0,4 0,0-1,-2-5</inkml:trace>
  <inkml:trace contextRef="#ctx0" brushRef="#br0" timeOffset="264.949">1 479,'38'-5,"32"-1,14 0,-3 1,-10-3,-13-1,-10 2,-10 2,-6 1,-4 2,-1 1,-6 1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57,'227'-12,"-39"-17,-119 15,-47 12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30,'33'0,"22"0,5-5,-2-1,-7 0,-6 1,-7 2,-5 0,-3 2,-2 1,-1 0,-5 0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1,'201'5,"-199"-5,-1 0,0 0,0 0,0 0,0 1,1-1,-1 0,0 1,0-1,0 1,0 0,0-1,0 1,0 0,0-1,0 1,0 0,-1 0,1 0,0 0,0 0,-1-1,1 2,-1-1,1 0,-1 0,1 0,-1 0,0 0,1 0,-1 0,0 1,0-1,0 0,0 0,0 0,0 0,0 1,0-1,0 0,-1 0,1 0,0 0,-1 0,1 1,-1-1,1 0,-1 0,0 0,1 0,-1 0,0-1,0 1,0 0,1 0,-1 0,0-1,0 1,0 0,0-1,0 1,-1-1,1 1,0-1,0 0,-1 1,-121 94,121-93,0-1,1 1,-1-1,1 1,-1 0,1-1,0 1,0 0,0 0,0 0,0 0,0 0,0 0,1 0,-1 0,1 0,0 0,-1 1,1-1,0 0,0 0,0 0,1 1,-1-1,0 0,1 0,-1 0,1 0,0 0,0 0,0 0,0 0,0 0,0 0,1-1,-1 1,0 0,1-1,-1 1,1-1,0 1,0-1,-1 0,1 0,0 0,0 0,0 0,0 0,0 0,0-1,0 1,1-1,9 4,0-1,0-1,0 0,1-1,-1 0,1-1,-1-1,0 0,1 0,-1-1,0-1,0 0,0 0,0-1,-1-1,0 0,1-1,-2 0,8-5,2-2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9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85 290,'0'38,"5"28,2 7,-1-5,-1-8,-2-10,-1-9,0-6,-7-9,-1-9</inkml:trace>
  <inkml:trace contextRef="#ctx0" brushRef="#br0" timeOffset="505.869">1 206,'18'-12,"0"2,1 0,1 2,0 0,0 1,0 0,1 2,0 1,0 0,0 2,11 0,-29 1,0 1,1 0,-1 0,1 1,-1-1,1 1,-1 0,0 0,1 0,-1 0,0 0,0 1,0 0,0-1,0 1,0 0,-1 0,1 1,0-1,-1 1,0-1,0 1,0 0,0 0,0-1,0 2,-1-1,1 0,-1 0,0 0,0 1,0-1,0 0,-1 1,1-1,-1 1,0-1,0 0,0 1,-1-1,1 1,-1-1,0 1,0-1,0 0,0 0,-1 1,-4 9,-1 0,0 0,-1-1,-1 0,0 0,-1-1,0-1,-1 1,2-2,0 0,1 0,0 1,0 0,1 1,0 0,1 0,0 0,1 1,-2 5,6-12,0-1,0 1,1 0,0 0,-1 0,2-1,-1 1,1 0,-1-1,1 1,1 0,-1-1,1 1,-1-1,1 1,0-1,1 0,-1 0,1 0,0 0,0 0,3 2,91 71,-35-32,-37-13,-18-15</inkml:trace>
  <inkml:trace contextRef="#ctx0" brushRef="#br0" timeOffset="1017.83">593 64,'14'-8,"1"0,1 1,-1 1,1 0,0 1,0 1,0 0,1 1,0 1,14 0,-28 2,-1 0,0-1,1 1,-1 0,0 0,1 1,-1-1,0 0,0 1,1 0,-1-1,0 1,0 0,0 0,0 0,0 0,0 1,0-1,0 0,0 1,0 0,-1-1,1 1,-1 0,1 0,-1 0,0-1,0 2,1-1,-1 0,-1 0,1 0,0 0,-1 1,1-1,-1 0,1 1,-1-1,0 0,0 1,0-1,-1 0,1 1,0-1,-1 0,1 0,-1 1,0-1,0 0,0 0,0 0,0 0,0 0,-1 0,1 0,-2 1,-101 114,103-116,0 0,0 1,0-1,0 0,0 1,1-1,-1 1,0-1,1 1,-1 0,1-1,-1 1,1-1,0 1,0 0,-1-1,1 1,1 0,-1-1,0 1,0 0,1-1,-1 1,0 0,1-1,0 1,-1-1,1 1,0-1,0 1,0-1,0 0,0 1,0-1,0 0,0 0,1 0,-1 0,0 0,1 0,-1 0,1 0,0 0,71 14,-48-14</inkml:trace>
  <inkml:trace contextRef="#ctx0" brushRef="#br0" timeOffset="1915.226">1327 177,'-15'2,"0"0,0 2,0-1,1 2,0 0,-1 1,2 0,-1 1,1 1,0 0,1 0,0 1,0 1,1 0,0 1,1 0,0 1,1 0,0 0,1 1,0 0,1 0,1 1,0 0,0 0,2 0,0 1,0 0,2 0,0 0,0 0,1 5,1-14,0 1,0 0,1 0,-1-1,1 1,1 0,-1-1,1 1,0-1,1 0,0 1,0-1,0 0,0-1,1 1,0-1,1 1,-1-1,1 0,0-1,0 1,0-1,0 0,1 0,0-1,0 0,0 0,0 0,0-1,1 0,-1 0,1 0,0-1,22 2,0-1,-1-2,1-1,-1-1,1-1,-1-2,0-1,0-1,-1-1,1-2,-2 0,0-2,0-1,-1-1,-1-1,0-1,10-10,-28 22,1 1,-1-1,0-1,-1 1,1-1,-1 0,0 0,0 0,0-1,-1 0,1 0,-2 0,1 0,-1-1,0 1,0-1,0 0,-1 0,0 0,-1 0,0 0,0-1,0 1,-1 0,0 0,0-1,-1 1,0 0,0 0,-1-1,0 1,0 1,0-1,-3-4,-4 2,0 0,-1 1,0 0,0 1,-1 0,0 1,0 0,-1 0,1 1,-1 1,0 0,-1 1,1 0,0 0,-1 2,0 0,1 0,-1 1,0 0,-7 2,-17-2</inkml:trace>
  <inkml:trace contextRef="#ctx0" brushRef="#br0" timeOffset="2244.291">960 629,'303'-141,"-298"139,-1 0,1-1,0 1,0-1,0 2,1-1,-1 0,0 1,1 0,-1 0,1 1,-1-1,0 1,1 0,-1 1,1 0,-1-1,1 2,-1-1,0 0,0 1,1 0,3 3,-4-2,2 4,0-1,1 0,0-1,0 1,0-2,1 1,0-1,0 0,0-1,0 0,0-1,1 0,6 1,63-6,-60-4</inkml:trace>
  <inkml:trace contextRef="#ctx0" brushRef="#br0" timeOffset="3033.32">1920 36,'30'-8,"1"2,-1 0,1 2,0 2,15 1,-30 0,-14 0,0 0,0 0,0 0,0 0,0 1,1-1,-1 1,0-1,0 1,1 0,-1 0,0 0,0 0,1 0,-1 0,0 1,0-1,0 1,1 0,-1 0,0-1,0 1,0 0,0 1,0-1,-1 0,1 1,0-1,0 1,-1-1,1 1,-1 0,0 0,1-1,-1 1,0 0,0 0,0 0,0 0,-1 1,1-1,0 0,-1 0,0 0,1 1,-1-1,0 0,0 0,0 2,-25 32,-3 19,30-52,0-1,0 1,0 0,1-1,-1 0,1 0,-1 0,1 0,0 0,0 0,0-1,0 1,0-1,0 0,0 0,0 0,1 0,-1 0,0-1,1 0,-1 1,0-1,1-1,-1 1,0 0,1-1,-1 1,0-1,4 1,70-13,-57 6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1,'0'538,"-11"-466,4-54</inkml:trace>
  <inkml:trace contextRef="#ctx0" brushRef="#br0" timeOffset="374.672">300 142,'-197'160,"194"-158,0-1,0 1,1-1,-1 1,0 0,1 0,-1 0,1 0,0 1,0-1,0 1,0-1,0 1,0 0,1 0,-1-1,1 1,0 0,0 1,0-1,0 0,0 0,1 0,-1 0,1 1,0-1,0 0,0 0,1 1,-1-1,1 0,0 0,0 0,0 0,0 0,0 0,2 2,129 50,-18 47,-97-88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0 860,'856'-474,"-229"122,-548 319,-79 33,0 1,1 0,-1-1,0 1,1 0,-1-1,0 1,0 0,0 0,0-1,0 1,0 0,0 0,0 0,0-1,0 1,0 0,0 0,-1-1,1 1,0 0,-1-1,1 1,0 0,-1-1,1 1,-1 0,1-1,-1 1,1-1,-1 1,1-1,-1 1,0-1,1 1,-1-1,0 0,1 1,-1-1,0 0,0 1,-1 1,-80 70,60-59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0,'0'10,"0"12,0 8,0 4,0 0,5-1,2-1,-1-1,-1-1,3-5,1-3,-2-5</inkml:trace>
  <inkml:trace contextRef="#ctx0" brushRef="#br0" timeOffset="247.923">0 424,'44'-5,"37"-6,11-2,-2-2,-5 0,-14 3,-13 4,-12 3,-9 3,-6 1,-3 1,-2 0,-5 1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7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0 664,'8'5,"1"0,0-1,-1 0,1 0,1 0,-1-2,0 1,1-1,-1 0,1-1,0 0,0-1,-1 0,1 0,0-1,0 0,-1-1,1 0,-1-1,0 0,0 0,0-1,0 0,0-1,7-5,19-12,-2-2,-1-1,-1-2,-1-1,-1-1,10-16,16-14,168-187,-176 194,-37 39,1 0,1 0,0 1,1 0,0 1,1 1,8-5,-21 14,1 0,-1 1,1-1,0 0,-1 0,1 1,0-1,0 1,0 0,0-1,-1 1,1 0,0 0,0 0,0 1,0-1,-1 0,1 1,0-1,0 1,0-1,-1 1,1 0,0 0,-1 0,1 0,-1 0,1 0,-1 0,1 0,-1 0,0 1,0-1,0 1,0-1,0 1,0-1,0 1,0 0,0 0,16 73,-20-37,-2 0,-2-1,-1 1,-2-2,-1 0,-2 0,-1-1,-2 0,-11 14,18-32,-2 1,0-2,-1 1,-1-2,0 0,-1 0,-1-1,0-1,-1 0,0-1,-1-1,0-1,-1 0,0-1,0-1,-1-1,-12 3,-45 2,74-11,0-1,0 0,0 0,0 0,0 0,0 0,0 0,0-1,0 1,0 0,0-1,0 0,0 0,0 1,0-1,0 0,0-1,1 1,-1 0,1 0,-1-1,1 1,-1-1,1 1,0-1,-1 0,1 1,0-1,0 0,0 0,0 0,1 0,-1-1,0-15</inkml:trace>
  <inkml:trace contextRef="#ctx0" brushRef="#br0" timeOffset="321.072">1355 326,'-9'12,"-19"22,2 2,1 0,3 2,0 1,3 1,0 1,18-39,-1 0,1 1,0-1,-1 1,1-1,0 1,0 0,1-1,-1 1,0 0,1 0,0 0,0-1,0 1,0 0,0 0,0 0,1-1,-1 1,1 0,0 0,0-1,0 1,0-1,0 1,1-1,-1 1,1-1,0 0,-1 0,1 1,0-1,0 0,0-1,1 1,-1 0,0-1,1 1,0-1,11 1,0-2,0 1,1-2,-1 0,0-1,0 0,0-1,0-1,0 0,-1 0,1-2,-1 0,-1 0,1-1,-1-1,0 0,-1 0,0-1,0-1,-1 0,0 0,-1-1,0-1,3-4,-7 11,0 0,-1-1,1 1,-1-1,0 0,0 0,-1-1,0 1,0-1,-1 1,1-1,-1 0,-1 0,1 0,-1 0,-1 0,1 0,-1-1,-1 1,1 0,-1 0,0 0,-1 0,1 0,-1 0,-1 0,1 1,-1-1,-1 1,1 0,-1 0,0 0,0 0,-1 0,-4-4,-1 4,-1 0,1 0,-1 1,0 0,0 1,-1 1,1-1,-1 2,0 0,-5 0,-14-2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3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421 170,'-53'10,"50"-9,-24 14,0 1,1 2,1 0,0 2,2 0,0 2,2 0,-10 14,14-13,0 1,2 0,0 2,2 0,1 0,1 1,1 1,1-1,-3 24,10-47,1 1,0-1,0 1,1 0,-1-1,1 1,0 0,0-1,1 1,0-1,-1 1,1 0,1-1,-1 1,1-1,-1 0,1 0,1 1,-1-1,0-1,1 1,0 0,0-1,0 1,0-1,1 0,0 0,-1 0,1 0,0-1,0 1,0-1,0 0,1-1,-1 1,1-1,0 1,7 0,0 0,0 0,1-1,-1-1,0 0,1-1,-1 0,0-1,0 0,1-1,-2-1,1 1,4-4,11-5</inkml:trace>
  <inkml:trace contextRef="#ctx0" brushRef="#br0" timeOffset="303.349">844 339,'-14'16,"-11"11,0 0,2 2,1 1,2 1,1 0,1 2,-9 24,25-54,0 0,1 0,-1 0,1 1,0-1,0 0,0 1,1-1,-1 1,1-1,0 1,0-1,0 1,0-1,0 1,1-1,0 0,0 1,0-1,0 1,0-1,0 0,1 0,0 0,0 0,0 0,0 0,0 0,0-1,1 1,-1-1,1 0,0 1,0-1,0 0,0-1,0 1,0 0,0-1,0 0,3 1,13-1,0 0,0-2,0 0,0-1,0-1,0 0,-1-2,1 0,-1-1,-1-1,1 0,-1-2,0 0,9-8,-12 9,-1-2,-1 0,0 0,0-1,-1 0,0-1,-1-1,-1 1,0-2,0 1,-1-2,-5 9,0-1,0 1,0-1,-1 1,0-1,0 0,-1 0,0 0,0 0,0 0,-1 0,0 0,-1 0,1 0,-1 0,-1 1,1-1,-1 0,0 0,-1 1,0-1,0 1,0 0,-1 0,-3-6,1 7,1-1,-1 1,0 0,-1 0,1 1,-1 0,1 0,-1 0,-1 1,1 0,0 0,-1 1,1 0,-1 1,0-1,1 1,-1 1,-4 0,-7 3</inkml:trace>
  <inkml:trace contextRef="#ctx0" brushRef="#br0" timeOffset="804.396">1127 735,'86'-90,"-4"-3,68-100,-151 193,1-1,0 1,0-1,0 0,0 1,0-1,0 1,0-1,0 1,0-1,0 1,0-1,0 0,0 1,0-1,1 1,-1-1,0 1,0-1,1 1,-1-1,0 1,1 0,-1-1,0 1,1-1,-1 1,1 0,-1-1,0 1,1 0,-1-1,1 1,-1 0,1 0,-1-1,1 1,-1 0,1 0,0 0,-1 0,1 0,-1 0,1 0,-1 0,1 0,-1 0,1 0,0 0,-1 0,1 0,-1 1,1-1,-1 0,1 0,-1 1,1-1,-1 0,1 1,-6 18,0-7,1 1,1-1,0 1,0 0,1 0,1 0,0 0,1 1,0-1,1 0,1 0,0 0,0 0,2 0,-1-1,4 7,-2-15,0 0,0 0,1-1,-1 1,1-1,0-1,0 1,0-1,0 0,1 0,-1-1,0 0,1 0,-1 0,1-1,-1 0,0 0,1-1,-1 0,1 0,-1 0,0-1,0 0,1 0,-1 0,-1-1,1 0,0 0,-1-1,1 0,-1 1,3-5,6 0,-1-2,0 1,-1-1,0-1,-1 0,0-1,-1 0,0-1,-1 0,0-1,-1 1,0-2,-2 1,1-1,-2 0,0 0,-1 0,0-1,-1 0,-1-3,-2-7,0 2</inkml:trace>
  <inkml:trace contextRef="#ctx0" brushRef="#br0" timeOffset="1257.981">2341 114,'-182'126,"139"-74,44-50,0 0,-1-1,1 1,0 0,0-1,0 1,1 0,-1-1,0 1,0-1,1 0,-1 1,1-1,0 0,-1 0,1 0,0 0,-1 0,1-1,0 1,0 0,0-1,-1 1,1-1,0 0,0 0,0 1,0-1,0-1,0 1,0 0,2-1,8 3,94 33,-103-33,1 0,-1-1,0 1,0 0,0 1,0-1,-1 0,1 1,0 0,-1 0,0-1,0 1,0 1,0-1,0 0,0 0,-1 1,0-1,0 1,0-1,0 1,0-1,-1 1,1 0,-1-1,0 1,0 0,-1 3,-1 2,0-1,-1 1,0 0,-1-1,1 0,-2 0,1 0,-1 0,0-1,-1 1,1-2,-2 1,1 0,-1-1,0 0,0-1,-3 2,-139 72,128-71,2-2</inkml:trace>
  <inkml:trace contextRef="#ctx0" brushRef="#br0" timeOffset="1534.206">2849 1,'-15'43,"-4"24,0 5,5-4,3-10,5-9,2-9,3-6,1-4,0-2,1-1,-5-6,-6-5,-2-7</inkml:trace>
  <inkml:trace contextRef="#ctx0" brushRef="#br0" timeOffset="1790.274">2509 282,'44'-9,"37"-4,16 1,-5 3,-13 2,-10 3,-12 1,-6 2,-8 1,-5 1,-10 4,-9 2</inkml:trace>
  <inkml:trace contextRef="#ctx0" brushRef="#br0" timeOffset="1954.851">3300 481,'0'0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67,'-17'72,"-6"158,11-161,-3-1,-3 0,-10 20,18-60,2-5</inkml:trace>
  <inkml:trace contextRef="#ctx0" brushRef="#br0" timeOffset="264.661">1 179,'43'0,"33"-5,14-1,1-5,0 0,-7-4,-8 2,-6 2,-7-1,-4 1,-2 3,-6 2,-8-2,-5 0,-5 1,-3 2,-7 7,-7 3</inkml:trace>
  <inkml:trace contextRef="#ctx0" brushRef="#br0" timeOffset="650.604">988 405,'39'0,"26"-5,13-1,-3 0,-5 1,-8 2,-11 1,-9-4,-7-1,-5 0,-2 3,-2 0,1 2,-6 1</inkml:trace>
  <inkml:trace contextRef="#ctx0" brushRef="#br0" timeOffset="916.255">1327 235,'-10'39,"-3"22,1 5,2-3,3-9,8-7,3-8,1-5,5-4,0-7</inkml:trace>
  <inkml:trace contextRef="#ctx0" brushRef="#br0" timeOffset="1347.443">1807 67,'-27'345,"28"-323,0 0,2 0,0-1,1 1,2-1,0 0,1 0,7 13,-14-33,0 0,0 0,0 0,1 0,-1 0,0-1,0 1,1 0,-1 0,0 0,1 0,-1-1,1 1,-1 0,1 0,0-1,-1 1,1 0,-1-1,1 1,0 0,0-1,-1 1,1-1,0 0,0 1,0-1,0 0,0 1,-1-1,1 0,0 0,0 0,0 0,0 0,0 0,0 0,0 0,0 0,0 0,0 0,-1 0,1-1,0 1,0 0,0-1,0 1,-1-1,1 1,0-1,0 1,-1-1,1 0,0 1,-1-1,1 0,-1 1,1-1,0 0,26-54,-2-13,3 1,3 2,30-47,85-131,-136 225</inkml:trace>
  <inkml:trace contextRef="#ctx0" brushRef="#br0" timeOffset="1645.842">2287 321,'38'-5,"27"-2,8 1,-4-4,-10 1,-9 0,-8 3,-7 2,-5 2,-2 1,-6 1</inkml:trace>
  <inkml:trace contextRef="#ctx0" brushRef="#br0" timeOffset="9816.444">2400 575,'64'-6,"-47"8,22 0,0-2,1-1,-1-3,34-7,96-18,-145 24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172 487,'94'-102,"-63"74,286-243,-228 186,-100 102,2 1,0 0,1 1,1 0,0 0,2 1,0 0,1 4,-21 109,6 0,1 72,8-2,7-91,-6-1,-15 73,21-158,-1 0,-1 0,-1 0,-1-1,-1 0,-2 0,0-1,-1-1,-2 1,0-2,-2 0,0 0,-2-2,0 0,-19 17,26-28,1-1,-1-1,0 1,0-2,-1 1,0-2,0 1,-1-2,1 1,-1-2,0 1,0-2,0 1,0-2,-1 0,1 0,-1-1,1 0,0-1,-1-1,1 0,-7-2,14 0,0 1,0-1,0 0,1 0,-1 0,1-1,0 0,0 1,1-1,-1-1,1 1,0 0,1-1,-1 0,1 0,0 1,1-1,-1 0,1 0,0-1,0-3,6-131,1 118,0 1,2 0,0 0,1 1,2 0,0 0,1 1,1 1,0 0,2 1,0 0,1 1,13-9,34-28,3 3,1 3,17-6,-36 23,185-100,-129 94,-102 38,-1 0,0 0,1 0,-1 0,0 0,0 0,0 0,0 0,0 1,0-1,0 0,0 1,0-1,-1 0,1 1,-1-1,1 1,-1-1,1 1,-1-1,0 1,0 0,0-1,0 1,0-1,0 1,0-1,0 1,0-1,-1 1,1 0,-1-1,1 0,-1 1,0 5,-6 279,7-284,0 0,0-1,0 1,0 0,0-1,0 1,0 0,1-1,-1 1,1 0,0-1,-1 1,1-1,0 1,0-1,0 1,0-1,0 0,0 1,0-1,0 0,1 0,-1 0,0 0,1 0,-1 0,2 0,8 0</inkml:trace>
  <inkml:trace contextRef="#ctx0" brushRef="#br0" timeOffset="435.275">1414 853,'9'0,"18"0,10 0,2 0,0 0,-2 0,-3 0,-1 0,-3 0,-1 0,-1 0,0 0,0 0,0 0,0 0,0 0,-10 5,-7 2</inkml:trace>
  <inkml:trace contextRef="#ctx0" brushRef="#br0" timeOffset="680.415">1386 1136,'33'10,"31"-2,9-2,2-3,-8 0,-9-7,-11-3,-8 1,-6 0,-8 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218 379,'257'-81,"-233"73,-2 0,1-2,-1-1,-1 0,0-2,0 0,-1-1,-1-1,-1-1,0-1,10-12,-23 23,0-1,-1 0,1 0,-2 0,1 0,-1-1,0 1,0-1,-1 0,0 0,0 0,-1 0,0 0,-1-2,1 9,-1 1,0-1,0 1,0-1,0 1,0-1,0 0,0 1,0-1,0 1,0-1,0 1,0-1,0 1,0-1,0 1,0-1,0 1,-1-1,1 1,0-1,0 1,-1-1,1 1,0-1,-1 1,1 0,-1-1,1 1,0 0,-1-1,1 1,-1 0,1-1,-1 1,1 0,-1 0,1 0,-1-1,1 1,-1 0,1 0,-1 0,1 0,-1 0,1 0,-1 0,1 0,-1 0,0 0,1 0,-1 0,1 1,-1-1,1 0,-1 0,1 1,-1-1,1 0,0 0,-1 1,1-1,-1 1,1-1,0 0,-1 1,1-1,-1 1,-23 31,-3 37,4 2,2 0,3 1,4 1,2 0,1 48,-3-3,-12 118,10-76,-7-1,-9 11,27-146,-1 0,-2-1,0 0,-1 0,-2-1,0 0,-1-1,-1 0,-1-1,-3 2,7-13,0 0,0-1,0 0,-1-1,0 0,-1-1,0 0,0 0,0-2,0 1,-1-2,1 1,-1-2,0 0,0 0,0-1,0-1,0 0,-8-2,14 1,0-1,0-1,0 0,0 1,1-2,-1 1,1-1,0 0,0 0,0-1,1 0,-1 0,1 0,1-1,-1 1,1-1,0 0,0-1,0 1,1-1,0 1,0-1,1 0,0 0,0 0,1-1,0 1,0 0,0 0,1-1,1 1,-1 0,1-1,0 1,0 0,1 0,0 0,2-5,10-23,1 0,2 1,1 0,2 2,0 0,3 2,0 0,2 1,2 2,0 0,1 2,2 1,3 0,-31 22,68-56,3 3,2 4,2 2,23-7,-26 7,-56 36</inkml:trace>
  <inkml:trace contextRef="#ctx0" brushRef="#br0" timeOffset="786.386">726 1366,'-13'15,"13"-24,20-25,3 0,1 2,1 0,1 2,2 1,1 1,8-4,4 6,-40 26,0 0,0-1,-1 1,1-1,0 1,0 0,0 0,0 0,0-1,0 1,0 0,0 0,-1 0,1 0,0 1,0-1,0 0,0 0,0 0,0 1,0-1,-1 0,1 1,0-1,0 1,-1-1,1 1,0 0,0-1,-1 1,1-1,-1 1,1 0,0 0,-1-1,0 1,1 0,-1 0,1 0,-1 0,0-1,0 1,1 0,-1 0,0 0,0 0,0 0,0 0,0 1,-45 183,45-184,0-1,0 1,0-1,0 1,0-1,1 1,-1-1,0 1,0-1,1 1,-1-1,0 0,1 1,-1-1,0 1,1-1,-1 0,0 1,1-1,-1 0,1 0,-1 1,1-1,-1 0,1 0,-1 0,1 1,-1-1,1 0,-1 0,1 0,-1 0,1 0,-1 0,1 0,-1 0,1 0,-1 0,1-1,0 1,-1 0,0 0,1 0,-1-1,1 1,-1 0,1 0,-1-1,1 1,-1 0,0-1,1 1,-1-1,0 1,1 0,-1-1,0 1,0-1,1 1,-1-1,0 0,29-24,-29 25,184-185,-143 155,-40 29,-1 1,1 0,-1-1,1 1,0-1,-1 1,1 0,0-1,0 1,-1 0,1 0,0 0,-1-1,1 1,0 0,0 0,-1 0,1 0,0 0,0 0,-1 1,1-1,0 0,0 0,-1 0,1 1,0-1,-1 0,1 1,0-1,-1 1,1-1,-1 1,1-1,0 1,-1-1,1 1,-1-1,0 1,1 0,-1-1,1 1,-1 0,0-1,0 1,1 0,-1 0,0-1,0 1,0 0,0 0,0-1,0 1,0 0,0 0,0-1,0 1,0 0,0 0,-1-1,1 1,0 0,-1-1,-36 118,15-66,-4 29,23-62</inkml:trace>
  <inkml:trace contextRef="#ctx0" brushRef="#br0" timeOffset="1289.725">1657 1085,'-239'228,"231"-220,20-20,24-22,182-163,-147 162,-69 35,-1-1,1 1,0 0,0 0,-1 0,1 0,0 0,0 0,-1 0,1 0,0 1,-1-1,1 1,0-1,-1 1,1 0,0-1,-1 1,1 0,-1 0,0 0,1 0,-1 0,0 1,1-1,-1 0,0 1,0-1,0 1,0-1,-1 1,1-1,0 1,0 0,-1-1,1 1,-1 0,0-1,1 1,-1 0,0 1,0 226,4-206,2-4</inkml:trace>
  <inkml:trace contextRef="#ctx0" brushRef="#br0" timeOffset="1523.528">1544 1225,'38'-4,"33"-7,8-2,-4 2,-11 3,-10 2,-15 7,-9 4,-10 1</inkml:trace>
  <inkml:trace contextRef="#ctx0" brushRef="#br0" timeOffset="1756.587">2278 1141,'-19'34,"-12"15,1 0</inkml:trace>
  <inkml:trace contextRef="#ctx0" brushRef="#br0" timeOffset="2005.138">2053 999,'43'39,"19"17,4 4,-5-8,-12-9,-10-10,-12-7,-5-8,-7-2,-1-4,2-4,-2-3</inkml:trace>
  <inkml:trace contextRef="#ctx0" brushRef="#br0" timeOffset="3333.378">2391 1028,'-5'0,"-6"5,-2 6,-2 1,0 4,3 4,-1-2,2 1,7-3,4-3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3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565 110,'-4'5,"1"1,0 0,0 0,0 0,0 0,1 1,0-1,0 1,1-1,0 1,0 0,1 4,-5 17,-19 245,13-78,-7 120,-3-175,14-181,7 15,0 0</inkml:trace>
  <inkml:trace contextRef="#ctx0" brushRef="#br0" timeOffset="383.907">1 53,'419'0,"-54"-51,-248 49,-99 9</inkml:trace>
  <inkml:trace contextRef="#ctx0" brushRef="#br0" timeOffset="870.231">1186 590,'-20'18,"1"1,0 1,2 1,0 1,1 0,2 1,0 0,1 1,2 1,-3 7,12-27,0 0,0 0,0 0,1 0,0 0,0 1,0-1,1 0,-1 1,1-1,1 1,-1-1,1 0,0 1,0-1,0 0,1 0,-1 0,1 0,1 0,-1 0,1 0,0-1,0 1,0-1,0 0,1 0,0 0,0 0,0-1,0 0,1 1,-1-1,1-1,0 1,-1-1,1 0,1 0,-1 0,0-1,0 0,0 0,1 0,-1 0,1-1,2 0,6-2,0-1,0-1,-1 0,1-1,-1 0,0-1,0 0,-1-1,1 0,-2-1,1-1,-1 0,0 0,-1-1,0-1,-1 1,0-2,-1 1,0-1,0 0,-2-1,1 0,3-12,-5 12,-1 0,-1 0,0-1,-1 1,0-1,-1 0,0 1,-1-1,-1-9,0 17,0 0,0 1,0-1,0 1,-1-1,0 1,0 0,-1-1,1 1,-1 0,0 0,-1 1,1-1,-1 1,0 0,0 0,0 0,0 0,-1 1,1-1,-1 1,0 0,0 1,-2-1,0 1,-1 1,1 0,-1 1,0 0,1 0,-1 1,0 0,1 0,0 1,-1-1,1 2,0-1,0 1,0 0,0 1,0-1,1 1,-1 1,1-1,0 1,1 0,-1 1,1-1,-3 5,-17 13</inkml:trace>
  <inkml:trace contextRef="#ctx0" brushRef="#br0" timeOffset="1439.784">1723 646,'-12'13,"1"-1,1 2,0-1,1 1,0 1,1 0,1 0,1 0,0 1,0 0,2 0,0 1,1 0,3-14,0 0,0 0,0 0,1 0,-1 0,1 0,0-1,0 1,0 0,0 0,0-1,1 1,-1-1,1 1,-1-1,1 1,0-1,0 0,0 0,1 0,-1 0,0 0,1-1,-1 1,1-1,-1 0,1 1,0-1,-1 0,1 0,0-1,0 1,0-1,0 1,0-1,0 0,2 0,110-20,-90 6,-1-2,-1 0,-1-2,0 0,-1-2,-1 0,-1-1,-1-1,-1-1,1-3,-1 4,-1 0,-1-1,-1 0,-1-1,-2-1,0 0,-1 0,-2-1,-1 0,0-1,-2 1,-1-1,-2-1,0 1,-2 0,-1 0,-1 0,-1 0,-2-4,4 27,1-1,-1 1,0 0,0-1,-1 1,1 0,-1 0,0 0,0 0,0 0,0 1,-1-1,0 1,1-1,-1 1,0 0,-1 0,1 0,-1 0,1 1,-1 0,0-1,0 1,0 1,0-1,0 0,0 1,0 0,0 0,-1 0,1 1,-1-1,1 1,-2 0,-2 2,-1 0,1 1,0 0,0 0,0 1,0 0,0 0,1 1,0 0,0 0,0 1,0 0,1 0,0 0,0 1,1 0,0 0,-3 6,-62 149,65-145,0 0,1 0,1 1,0-1,2 1,0 0,1 0,0-1,2 1,0 0,1-1,1 1,0-1,1 0,1 0,1-1,0 1,2-2,-1 1,10 11,-11-15,1-1,0 0,1-1,0 0,1 0,0-1,1 0,-1 0,2-1,-1-1,1 0,0-1,0 0,1-1,0 0,0-1,0 0,0-1,1-1,-1 0,1-1,0 0,-1-1,7-1,5-5</inkml:trace>
  <inkml:trace contextRef="#ctx0" brushRef="#br0" timeOffset="2486.957">2568 533,'-21'16,"-1"1,2 1,0 0,2 2,0 0,1 1,0 1,2 0,1 1,-2 7,14-27,0 0,0 0,0 0,1-1,0 1,-1 1,1-1,0 0,0 0,1 0,-1 1,1-1,-1 0,1 1,0-1,0 0,1 0,-1 1,1-1,-1 0,1 0,0 1,0-1,1 0,-1 0,1 0,-1 0,1-1,0 1,0 0,0-1,1 1,-1-1,0 0,1 0,0 0,2 2,1-2,0-1,0 1,0-1,0-1,0 1,1-1,-1 0,0 0,0-1,0 0,1 0,-1 0,0-1,0 0,-1 0,1-1,0 1,-1-1,1 0,3-4,94-85,3-44,-83 127,-26 44,0-17,7 80,-3-95,-1 0,2-1,-1 1,0 0,1 0,-1-1,1 1,0-1,-1 1,1-1,1 0,-1 0,0 0,0 0,1 0,-1 0,1-1,0 1,-1-1,1 1,0-1,0 0,0 0,0-1,0 1,0-1,0 1,0-1,0 0,1 0,7-3,0-1,0 0,0-1,-1 0,0 0,0-1,0-1,-1 1,0-2,0 1,0-1,-1 0,-1-1,1 0,-1 0,-1-1,0 0,0 0,-1-2,53-77,-59 118,-18 90,19-114,0-1,1 1,-1-1,1 1,0-1,0 0,1 1,-1-1,1 0,0 0,0 0,0 0,1 0,-1 0,1-1,0 1,0-1,1 0,-1 0,0 0,1 0,0-1,0 0,-1 1,4 0,-2-3,0 0,0 0,0 0,0-1,0 1,0-1,0-1,0 1,-1-1,1 0,0 0,-1 0,1 0,-1-1,0 0,0 0,0 0,0 0,-1-1,1 1,-1-1,0 0,0 0,0 0,-1-1,1 1,0-3,2 0,187-268,-192 276,0 0,0 0,1 0,-1-1,0 1,0 0,1 0,-1 0,0-1,1 1,-1 0,1 0,-1-1,1 1,0 0,-1-1,1 1,0 0,-1-1,1 1,0-1,0 0,-1 1,1-1,0 1,0-1,0 0,0 0,-1 1,1-1,0 0,0 0,0 0,0 0,0 0,0 0,-1 0,1 0,0-1,0 1,0 0,0 0,0-1,-1 1,1-1,0 1,0-1,-1 1,1-1,0 1,-1-1,1 1,0-1,-1 0,1 1,-1-1,1 0,-1 0,1 1,-1-1,0 0,1 0,-1 0,0 0,0 0,0 1,1-1,-1 0,0 0,0-1,50 244,-11-102,-7 2,-3 15,-23-133,-2 1,-1 0,-1-1,-1 1,-1 0,-1 0,-1 0,-1 0,-1-1,-2 0,0 0,-2 0,-7 17,9-30,0-1,0 0,-1 0,0-1,-1 0,0 0,0-1,-1 0,0 0,0-1,-1 0,0-1,0 0,-1 0,1-1,-1-1,0 0,-1 0,0-1,8-2,0-1,0 0,0-1,0 1,0-1,0 1,0-1,0 0,0-1,0 1,0-1,1 0,-1 0,1 0,-1 0,1 0,0-1,0 1,0-1,0 0,0 0,0 0,1-1,0 1,0-1,0 1,0-1,0 0,1 1,-1-1,1 0,-1-3,-12-134,19 108,2 1,2 1,0-1,2 1,1 1,2 0,1 1,1 1,2 0,0 1,2 1,1 0,1 2,1 1,1 0,15-10,-2 4</inkml:trace>
  <inkml:trace contextRef="#ctx0" brushRef="#br0" timeOffset="3319.677">56 1239,'698'0,"0"-51,103 16,-146 35,-199-27,-90 16,-113-8,-208 9,-27 4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248 310,'-25'17,"0"0,1 1,2 1,0 2,0 0,2 1,1 1,-13 21,27-38,1 0,0 0,0 0,1 1,0-1,0 1,1 0,0-1,0 1,0 0,1 0,0 1,0-1,1 0,0 0,0 0,1 0,0 1,0-1,1 0,-1 0,2 0,-1-1,1 1,0 0,0-1,1 0,0 0,0 0,0 0,1-1,0 1,0-1,0 0,0-1,1 1,2 0,2 0,1 0,0-1,0-1,0 0,1 0,-1-1,1 0,-1-1,1-1,-1 0,1 0,-1-1,1-1,-1 1,1-2,-1 0,0 0,0-1,0-1,-1 1,1-2,-1 1,0-2,-1 1,0-1,0-1,7-7,4-2,0-1,-2 0,0-2,-1 0,-1-1,-1-1,-1 0,-1-1,-1 0,7-19,-12 17,-1 0,-1-1,-1 0,-1 0,-2 0,0-1,-2 1,-2-14,3 36,0 1,1-1,-1 1,0-1,-1 0,1 1,-1-1,1 1,-1-1,0 1,-1 0,1-1,0 1,-1 0,0 0,0 0,0 0,0 0,0 0,-1 0,1 1,-1-1,1 1,-1 0,0 0,0 0,0 0,0 0,-1 1,1-1,0 1,-1 0,1 0,-1 0,1 0,-1 1,1 0,-1-1,0 1,0 0,-3 2,0 0,0 0,0 1,0 0,1 0,-1 1,1-1,-1 1,1 1,1-1,-1 1,1 0,-1 0,1 1,1 0,-1 0,1 0,0 0,1 0,-2 3,-3 8,0 1,0 0,2 0,0 1,1-1,1 1,1 6,-3 246,9-158,-3-85,2 9,-2 1,-2 0,-2-1,-1 0,-1 1,-6 11,5-30,1 0,1 1,1-1,1 1,0 0,1 0,2 13,-1-31,1 0,0-1,1 1,-1 0,0 0,1 0,-1 0,1 0,-1 0,1 0,0 0,0-1,0 1,0 0,0-1,0 1,0 0,1-1,-1 0,0 1,1-1,-1 0,1 0,0 1,-1-1,1 0,1 0,9 0</inkml:trace>
  <inkml:trace contextRef="#ctx0" brushRef="#br0" timeOffset="469.489">868 0,'73'124,"-60"-93,-1-1,-2 2,-1-1,-1 1,-2 0,-1 1,-2 0,-1-1,-1 1,-2 0,-1 0,-2-1,-1 1,-2-1,-1 0,-1-1,-2 0,-6 11,5-12,-1 0,-2-1,-1-1,-1 0,-2-1,-1-1,0 0,-2-2,-1-1,-2 0,-23 10,26-19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0 311,'44'-4,"23"-3,5 1,-4 2,-10 0,-14-3,-10 0,-6 0,-3 3,-6 0</inkml:trace>
  <inkml:trace contextRef="#ctx0" brushRef="#br0" timeOffset="234.108">254 1,'-9'43,"-9"34,-5 13,0-4,5-12,6-13,4-13,3-9,4-7,6-4,2-1,5-7,5-5,0-6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8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0,'-28'17,"0"1,1 2,1 0,1 2,1 1,1 0,1 2,1 1,1 0,2 1,0 2,2-1,1 2,1 0,2 1,1 0,2 1,-5 27,13-47,0 0,1 0,0 0,1 0,1 0,-1 0,2-1,0 1,0-1,1 1,1-1,0 0,0-1,1 1,0-1,1 0,0-1,1 1,0-2,0 1,1-1,0 0,0-1,1 0,0 0,0-1,1 0,-1-1,1-1,1 1,-1-2,0 1,1-2,3 1,13-1,-3-2</inkml:trace>
  <inkml:trace contextRef="#ctx0" brushRef="#br0" timeOffset="826.294">458 734,'24'5,"0"-2,-1-1,1-1,0-1,0-1,0 0,-1-2,1-1,-1-1,0-1,0-2,0 0,-1-1,15-9,-21 9,-1-1,-1-1,0 0,-1-1,0-1,0 0,-2-1,1 0,-2-1,0 0,-1 0,0-1,-2 0,1-1,-2 0,0 0,-2 0,0-1,0 1,0-14,-3 28,0 0,-1 0,1 0,0 0,-1-1,0 1,0 0,0 0,0 0,0 0,-1 0,1 0,-1-1,0 1,0 0,0 1,0-1,-1 0,1 0,-1 0,0 1,1-1,-1 1,0-1,-1 1,1 0,0 0,-1 0,1 0,-1 0,0 1,1-1,-1 1,0-1,0 1,0 0,0 0,0 0,0 1,0-1,0 1,0 0,-1 0,1 0,0 0,0 0,-2 1,-10 6,0 1,1 0,0 1,0 0,1 1,1 1,0 0,0 1,1 0,0 1,1 0,1 0,0 1,1 0,0 1,1 0,-4 12,7-19,0 0,0 0,0 1,1-1,1 1,-1 0,1-1,1 1,-1 0,2 0,-1 0,1 1,0-1,1 0,0 0,1 0,0 0,0-1,1 1,0-1,1 1,-1-1,2 0,-1 0,1 0,0-1,1 0,-1 0,2 0,-1 0,1-1,0 0,0-1,0 0,1 0,6 3,1-4,1 0,-1-1,0-1,1-1,-1 0,1-1,-1 0,1-2,-1 0,1 0,-1-2,0 1,0-2,-1 0,1-1,-1-1,22-10,-1-2,-1-1,-1-2,-1-2,20-18,-27 22,-1-1,-1-1,-1-1,-1-1,-2-1,0-1,-1 0,-2-2,2-4,-19 32,0 1,0-1,0 0,0 1,0-1,1 0,-1 0,0 0,0 0,0 0,0 0,0 0,0 0,0 0,0-1,0 1,0 0,1-1,-1 1,0 0,0-1,0 1,1-1,-1 1,0-1,0 0,1 1,-1-1,0 0,1 1,-1-1,1 0,-1 0,1 1,-1-1,1 0,0 0,-1 0,1 0,0 0,0 0,0 1,0-1,-1 0,1 0,0 0,1 0,-1 0,0 0,0 0,0 0,0 0,1 0,-1 1,0-1,1 0,-1 0,-13 11,-1 0,1 2,1-1,0 2,1-1,0 1,1 1,0 0,-4 11,10-18,0 0,0 0,1 0,0 1,0 0,1-1,0 1,1 0,0 0,0 0,0 0,1 0,0 0,1 0,0 0,0 0,1 0,0 0,0 0,0 0,3 2,-2-5,0 0,1-1,0 1,0 0,0-1,1 0,-1 0,1 0,0-1,0 0,0 0,1 0,-1 0,1-1,-1 0,1 0,0 0,0-1,0 0,0 0,0-1,0 1,0-1,5-1,10 0,0 0,0-2,-1-1,1 0,-1-1,13-6,-7-1,0-2,0 0,-1-2,-1-1,-1 0,0-2,-2-1,0-1,-1 0,-1-1,-1-2,-1 0,-1 0,11-25,-21 40,-1-1,0 0,0 0,-1 0,0-1,-1 1,0-1,0 0,-1 0,-1 0,0 0,0 0,-1 0,-2-10,2 20,0 0,0-1,0 1,-1 0,1-1,-1 1,1 0,-1 0,1 0,-1 0,0-1,1 1,-1 0,0 0,0 0,0 0,0 1,0-1,0 0,0 0,0 1,0-1,0 0,-1 1,1-1,0 1,0-1,-1 1,1 0,0 0,0-1,-1 1,1 0,0 0,-1 0,1 1,0-1,-1 0,1 0,0 1,0-1,-1 0,1 1,0 0,0-1,0 1,-1 0,-49 41,38-26,0 0,0 0,2 2,0-1,1 1,1 1,0 0,2 0,0 1,1-1,1 1,1 1,1-1,1 1,0-1,2 1,0 0,2 11,-1-26,0 0,0 0,0 0,1 0,0 0,0 0,1-1,-1 1,1-1,0 1,1-1,-1 0,1 0,0-1,0 1,1-1,-1 0,1 0,0 0,0-1,0 1,1-1,-1 0,1-1,-1 0,1 1,0-2,0 1,0-1,0 0,0 0,0-1,1 1,-1-1,4-1,48-25,-41 16</inkml:trace>
  <inkml:trace contextRef="#ctx0" brushRef="#br0" timeOffset="1178.903">2660 28,'-247'451,"207"-336,39-110,1-1,-1 0,1 1,0-1,0 1,1-1,-1 1,1-1,0 0,0 1,0-1,1 0,0 0,-1 0,2 0,-1 0,0 0,1-1,-1 1,1-1,0 1,0-1,1 0,-1 0,2 1,2 0,1 1,-1-1,1 0,0 0,0-1,1 0,-1-1,0 1,1-2,-1 1,1-1,0-1,0 1,-1-1,1-1,0 0,-1 0,1-1,-1 0,4-1,6-2,-13 5,0 0,-1-1,1 0,-1 0,1 0,-1 0,1-1,-1 1,0-1,0 0,0-1,0 1,0-1,0 0,-1 1,1-2,-1 1,0 0,0-1,0 1,0-1,-1 0,1 0,-1 0,0 0,1-3,-5-7</inkml:trace>
  <inkml:trace contextRef="#ctx0" brushRef="#br0" timeOffset="1381.11">2209 367,'38'0,"32"0,9 0,1 0,-9-5,-12-1,-10 0,-10 1,-6 1,-8 2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4,0 3,0 0,0 0,0 0,-5-1,-1-1,0 0,1-1,1-4</inkml:trace>
  <inkml:trace contextRef="#ctx0" brushRef="#br0" timeOffset="296.254">0 480,'39'-4,"26"-8,8 0,-5 1,-8 2,-10 4,-13 1</inkml:trace>
  <inkml:trace contextRef="#ctx0" brushRef="#br0" timeOffset="713.835">113 593,'13'0,"-1"0,0 0,1 1,-1 0,1 1,-1 1,0 0,0 1,-1 0,1 0,3 3,-14-6,0 0,1-1,-1 1,0 0,0 0,1 0,-1 0,0 0,0 0,0 0,0 0,0 1,0-1,-1 0,1 1,0-1,-1 0,1 1,-1-1,1 1,-1-1,0 1,1-1,-1 1,0-1,0 1,0-1,0 1,-1-1,1 1,0-1,-1 1,1-1,0 1,-1-1,0 1,1-1,-1 0,0 1,0-1,0 0,0 0,0 0,0 1,-58 52,45-43,0 1,7-8,-1 1,1 0,1 1,-1 0,1 0,0 0,0 1,1 0,0 0,0 0,1 1,0-1,0 1,0 0,-1 7,6-12,1 0,-1 0,1-1,0 1,0-1,0 1,0-1,0 0,1 1,-1-1,0-1,1 1,0 0,-1 0,1-1,0 0,0 1,0-1,0 0,0-1,0 1,0 0,0-1,0 0,1 1,-1-1,0-1,0 1,0 0,0-1,0 0,3 0,-2 1,22 0</inkml:trace>
  <inkml:trace contextRef="#ctx0" brushRef="#br0" timeOffset="1440.753">480 791,'71'-91,"-22"26,2 3,3 2,30-23,-83 81,-1 1,1 0,-1 0,1-1,0 1,0 0,0 0,-1 0,1 0,0 0,0 0,1 0,-1 0,0 1,0-1,0 0,0 0,1 1,-1-1,0 1,1 0,-1-1,0 1,1 0,-1 0,0-1,1 1,-1 0,1 0,-1 1,0-1,1 0,-1 0,0 1,1-1,-1 1,0-1,1 1,-1 0,0-1,0 1,0 0,0 0,0 0,0 0,0-1,0 2,0-1,0 0,0 0,0 1,6 159,-6-160,-1 1,1-1,0 1,-1-1,1 1,0-1,0 1,0-1,0 1,0-1,0 0,1 0,-1 0,0 0,1 0,-1 0,0 0,1 0,-1 0,1 0,0-1,-1 1,1-1,-1 1,1-1,0 0,-1 1,1-1,0 0,0 0,-1 0,1-1,0 1,-1 0,1-1,0 1,-1-1,1 1,-1-1,1 0,-1 1,1-1,0-1,64-41,133-169,-198 211,-1 0,0 0,1 1,-1-1,1 0,-1 0,1 1,-1-1,1 1,0-1,-1 0,1 1,0-1,-1 1,1-1,0 1,0 0,-1-1,1 1,0 0,0-1,0 1,0 0,-1 0,1 0,0 0,0 0,0 0,0 0,0 0,-1 0,1 0,0 1,0-1,0 0,0 0,-1 1,1-1,0 1,0-1,-1 0,1 1,0 0,-1-1,1 1,0-1,-1 1,1 0,-1-1,1 1,-1 0,1 0,-1-1,0 1,1 0,-1 0,0 0,0 0,0-1,1 1,-1 0,0 0,0 0,0 0,0 0,0-1,-1 1,1 0,0 0,0 0,-15 106,2 15,13-117,1 0,0-1,0 1,0-1,1 1,0-1,-1 1,2-1,-1 0,0 0,1 0,0 0,0-1,0 1,1 1,13 7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85,'1'52,"-13"197,-45 35,41-226,18-100,5 19</inkml:trace>
  <inkml:trace contextRef="#ctx0" brushRef="#br0" timeOffset="351.819">4 113,'-1'0,"1"-1,0 1,-1-1,1 1,0-1,0 1,-1-1,1 1,0-1,0 1,0-1,-1 1,1-1,0 1,0-1,0 0,0 1,0-1,0 1,0-1,0 1,0-1,1 1,-1-1,0 0,0 1,0-1,1 1,-1-1,0 1,0-1,1 1,-1 0,1-1,-1 1,0-1,1 1,-1 0,1-1,-1 1,1 0,-1-1,1 1,-1 0,1 0,-1 0,1-1,-1 1,1 0,-1 0,1 0,0 0,-1 0,1 0,-1 0,1 0,-1 0,1 0,0 1,39-7,-39 6,453-55,-225 25,-205 29</inkml:trace>
  <inkml:trace contextRef="#ctx0" brushRef="#br0" timeOffset="957.113">851 339,'5'0,"6"0,6 0,5 0,4 0,2 0,1 0,0 0,1 0,-1 0,0 0,0 0,-5-4,-3-3,2 1,-5 1</inkml:trace>
  <inkml:trace contextRef="#ctx0" brushRef="#br0" timeOffset="1200.105">823 565,'34'0,"29"-5,10-1,-3-5,-9 0,-14 1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5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41 540,'-10'31,"1"1,2 1,1-1,2 1,1 0,2 0,1 0,1 0,2 0,2 3,-5-33,0 1,1-1,-1 0,1 0,0 0,0 0,0 0,0 0,0 0,0 0,1 0,0 0,-1-1,1 1,0-1,0 1,1-1,-1 0,0 0,1 0,-1 0,1 0,0 0,0-1,-1 1,1-1,0 0,0 0,0 0,0 0,1 0,-1-1,0 0,0 1,0-1,1 0,-1-1,3 1,5-7,-1 0,0 0,0-1,0 0,-1 0,-1-1,1-1,-1 1,-1-1,0-1,0 1,-1-1,0 0,1-7,29-42,66-55,-92 99,-3-1</inkml:trace>
  <inkml:trace contextRef="#ctx0" brushRef="#br0" timeOffset="250.697">41 343,'38'-5,"32"-7,5 0</inkml:trace>
  <inkml:trace contextRef="#ctx0" brushRef="#br0" timeOffset="1009.261">605 286,'13'-5,"-1"1,1 0,0 0,1 2,-1-1,1 2,-1 0,1 0,-1 2,14 1,-25-2,0 1,0-1,0 1,0-1,0 1,-1 0,1 0,0 0,0 0,-1 0,1 0,-1 1,1-1,-1 0,1 1,-1 0,0-1,0 1,0-1,0 1,0 0,0 0,0 0,0 0,-1-1,1 1,-1 0,0 0,1 0,-1 0,0 0,0 0,0 0,0 0,-1 0,1 0,0 0,-1 0,0 0,1 0,-1 0,-1 1,-47 74,23-53,19-20,1 1,-1 1,1-1,0 1,1 0,0 1,0-1,0 1,0 0,1 0,1 0,-1 1,1 0,-2 5,7-10,-1 0,0 0,1-1,0 1,0-1,0 0,0 1,0-1,0 0,0 0,1 0,-1 0,1-1,-1 1,1-1,0 1,0-1,0 0,0 0,0 0,0-1,0 1,0-1,0 1,0-1,0 0,0 0,0-1,0 1,0 0,0-1,0 0,1 0,1 1,201-33,-181 32</inkml:trace>
  <inkml:trace contextRef="#ctx0" brushRef="#br0" timeOffset="1946.776">238 370,'0'-4,"-5"-3,4 1,6 2,7 0,7 2,5 1,2 0,3 1,-4 1</inkml:trace>
  <inkml:trace contextRef="#ctx0" brushRef="#br0" timeOffset="2409.968">972 794,'43'-10,"29"-3,7 1,-6 2,-14-1,-13 0,-9 3,-12 2</inkml:trace>
  <inkml:trace contextRef="#ctx0" brushRef="#br0" timeOffset="2663.81">1170 596,'-5'39,"-1"26,0 8,1-5,1-8,7-15,7-14,2-14</inkml:trace>
  <inkml:trace contextRef="#ctx0" brushRef="#br0" timeOffset="2928.785">1819 173,'-5'38,"-1"28,0 6,1-3,2-9,0-10,7-13,2-9,0-4,4-5,5-7,0-5</inkml:trace>
  <inkml:trace contextRef="#ctx0" brushRef="#br0" timeOffset="3108.471">1508 681,'39'-5,"26"-6,13-2,-3-2,-9 0,-11 3,-11 4,-7 3,-5 2,-3 2,-8 1</inkml:trace>
  <inkml:trace contextRef="#ctx0" brushRef="#br0" timeOffset="3464.016">1621 822,'202'5,"-200"-4,-1-1,0 0,1 0,-1 0,0 1,0-1,1 1,-1-1,0 1,0-1,0 1,0 0,0-1,0 1,0 0,0 0,0 0,0 0,0 0,0 0,0 0,-1 0,1 0,-1 0,1 0,0 1,-1-1,0 0,1 0,-1 1,0-1,0 0,0 0,0 1,0-1,0 0,0 1,0-1,0 0,0 0,-1 1,1-1,-1 0,1 0,-1 1,1-1,-1 0,0 1,-43 49,3-19,30-25,0 1,0 0,1 1,0 0,1 1,0 0,0 0,-5 10,13-19,0 0,0 0,1 0,-1 1,0-1,1 0,-1 1,1-1,-1 1,1-1,0 0,-1 1,1-1,0 1,0-1,0 1,0-1,0 1,1-1,-1 0,0 1,1-1,-1 1,0-1,1 0,0 1,-1-1,1 0,0 1,0-1,0 0,0 0,0 0,0 0,0 0,0 0,0 0,0 0,1-1,-1 1,0 0,1-1,-1 1,0-1,1 1,-1-1,1 1,-1-1,0 0,2 0,81 5,-76-5,183-16,-171 10</inkml:trace>
  <inkml:trace contextRef="#ctx0" brushRef="#br0" timeOffset="12267.357">2553 370,'0'1,"1"-1,-1 0,1 1,-1-1,1 0,-1 1,1-1,-1 0,1 0,-1 0,1 1,0-1,-1 0,1 0,-1 0,1 0,0 0,-1 0,1 0,-1 0,1 0,0 0,-1-1,1 1,-1 0,1 0,-1-1,1 1,-1 0,1 0,-1-1,1 1,-1-1,1 1,-1 0,1-1,-1 1,0-1,1 1,-1-1,0 1,1-1,-1 0,0 1,0-1,0 1,1-1,-1 1,0-1,0 0,0 1,0-1,0 1,0-1,0 0,0 1,0-1,-1 1,1-1,0 0,0 1,0-1,-1 1,13 243,-7-217,0-11,-1 0,-1 0,0 0,-1 1,-1-1,-1 0,0 1,0-1,-2 1,0-1,0 1,-2-1,0 0,0-1,-5 9,-25 6,16-23</inkml:trace>
  <inkml:trace contextRef="#ctx0" brushRef="#br0" timeOffset="12627.539">2242 343,'195'-23,"134"17,-322 6,-1-1,0 1,1 1,-1-1,1 1,-1 0,0 0,0 1,0 0,0 0,0 1,0-1,0 1,-1 1,1-1,-1 1,0 0,0 0,0 0,-1 0,0 1,0 0,0 0,0 0,-1 1,2 2,-4 8</inkml:trace>
  <inkml:trace contextRef="#ctx0" brushRef="#br0" timeOffset="12881.473">2242 907,'43'-5,"29"-2,7 1,-6 1,-9 2,-12 0,-9 2,-8 1,-4 0,-4 0,0-4,-1-2,-5 0</inkml:trace>
  <inkml:trace contextRef="#ctx0" brushRef="#br0" timeOffset="13365.504">2299 88,'19'-10,"16"-2,7-5,1 1,3 3,-2 3,-3 4,-5 3,-2 2,-3 1,-2 1,-1-1,0 1,-6 0</inkml:trace>
  <inkml:trace contextRef="#ctx0" brushRef="#br0" timeOffset="14699.98">3033 850,'167'-67,"-135"48,-1-2,-1-2,-1-1,-2 0,0-3,-1 0,-2-1,2-6,2-44,-28 76,1 0,-1 1,0-1,0 0,0 0,-1 0,1 1,0-1,-1 0,1 0,-1 1,1-1,-1 0,0 1,0-1,0 1,0-1,0 1,0-1,0 1,0 0,-1 0,1-1,0 1,-1 0,1 0,-1 0,1 0,-1 1,0-1,1 0,-1 1,0-1,1 1,-1-1,0 1,0 0,1 0,-1 0,0 0,0 0,0 0,1 0,-1 1,-5 0,0 0,0 1,0 0,0 0,1 1,-1-1,1 1,-1 1,1 0,0 0,1 0,-1 0,1 1,-1 0,1 0,1 0,-1 1,-1 2,-67 114,66-109,4-10,1 0,-1 0,1 0,0 0,0 0,0 1,1-1,-1 1,1-1,0 1,0 0,0-1,0 1,1 0,-1 0,1 0,0 0,0-1,0 1,1 0,-1 0,1 0,0-1,0 1,1 0,-1-1,1 1,-1-1,1 0,0 1,1-1,-1 0,0 0,1 0,0 0,11 4,0-1,0 0,0-1,1-1,0 0,0-1,0-1,0 0,0-1,0 0,0-2,1 0,-1 0,0-1,0-1,1-1,3 1,0-1,0-1,0 0,-1-1,0-2,0 1,0-2,-1-1,0 0,-1-1,0 0,-1-2,-1 1,0-2,0 0,5-8,15-48,-33 68,-1 0,1 0,0 0,-1 0,0 0,0 0,1 0,-1 0,0 0,-1 0,1 0,0 0,-1 0,1 0,-1 0,1 0,-1 0,0 0,0 0,0 0,0 1,0-1,0 0,-1 1,1-1,0 1,-1-1,1 1,-1 0,0-1,1 1,-1 0,0 0,0 0,-1 0,-3 1,1 0,-1 0,0 1,1 0,0 0,-1 1,1-1,0 1,-1 0,1 1,0-1,1 1,-1 0,0 0,1 0,0 1,-1 0,1-1,1 2,-1-1,1 0,-1 1,1-1,0 1,1 0,-1 0,0 4,1-4,0 0,1-1,-1 1,1 0,1 0,-1 0,1 0,-1 0,1 0,1 0,-1 0,1 0,0 0,0 0,0 0,1-1,-1 1,1 0,0-1,1 1,-1-1,1 0,0 0,0 0,0 0,1 0,-1-1,1 0,0 1,0-1,0 0,0-1,0 1,1-1,-1 0,1 0,0 0,0-1,-1 0,1 0,0 0,0 0,1-1,14 3,-1-1,1-1,-1-1,1-1,-1-1,1 0,-1-2,0 0,0-1,0-1,-1 0,0-2,0 0,-1-1,0 0,0-2,-1 0,-1-1,0 0,0-2,-1 1,-1-2,0 0,-1 0,-1-1,-1-1,1 0,11-59,-22 74,1 0,-1 0,0-1,0 1,0 0,0 0,0-1,0 1,-1 0,1-1,-1 1,1 0,-1 0,0 0,0 0,0 0,0 0,0 0,-1 0,1 0,-1 0,1 1,-1-1,0 1,1-1,-1 1,0-1,0 1,0 0,0 0,-2-1,-1 3,0 0,-1 0,1 0,0 0,0 1,0 0,0 0,0 0,0 1,0 0,1-1,-1 2,1-1,0 0,0 1,0 0,1 0,-1 0,1 1,0-1,0 1,0-1,1 1,-2 3,-2 3,1-1,0 1,1 0,0 1,0-1,1 1,1-1,0 1,1 0,0 0,0 0,2 0,-1 0,1-1,1 1,0 0,1-7,-1-1,0 0,1 0,0 0,0 0,0 0,0-1,1 0,-1 1,1-1,0 0,0-1,0 1,0-1,0 0,1 0,-1 0,1 0,-1-1,1 0,0 0,0 0,-1 0,6-1,0 1,1 0,-1-1,1 0,-1-1,1-1,-1 1,0-2,0 1,1-1,-2-1,2 0,14-9</inkml:trace>
  <inkml:trace contextRef="#ctx0" brushRef="#br0" timeOffset="15052.206">4528 173,'233'39,"-230"-38,-1 0,0-1,0 1,0 0,0 0,0 0,0 0,0 1,-1-1,1 0,0 1,-1-1,1 1,-1 0,1-1,-1 1,0 0,0 0,0 0,0 0,0 0,0 0,0 0,-1 0,1 1,-1-1,0 0,1 0,-1 1,0-1,0 0,-1 0,1 0,0 1,-1-1,1 0,-1 0,0 0,1 0,-2 2,-4 12,4-14,0 1,0 0,1 0,-1 0,1 0,-1 0,1 0,0 1,0-1,1 0,-1 1,1-1,-1 0,1 1,0-1,0 1,1-1,-1 0,1 1,-1-1,1 0,0 1,0-1,1 0,-1 0,1 0,-1 0,1 0,0 0,0-1,1 1,-1-1,0 1,1-1,-1 0,1 0,2 2,4-1,-1-1,1 0,-1-1,1 0,-1 0,1-1,0 0,-1 0,1-1,0 0,-1 0,1-1,-1 0,4-2,-4 2,18-4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62,'9'-6,"0"0,1 1,0 0,0 0,0 1,0 0,1 1,0 0,5 0,-14 2,38-5,0 0,0 3,0 1,1 3,13 2,35-1,-61-2,-4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7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520 283,'-10'-7,"-1"0,-1 1,1 0,-1 1,0 0,0 1,0 1,-1-1,1 2,-1 0,0 0,0 1,0 1,1 0,-1 1,0 0,0 1,1 1,-1 0,1 0,0 1,0 1,0 0,-11 6,17-7,-4 1,-1 1,1 0,0 0,1 1,0 0,0 1,0 0,1 0,0 1,1 0,0 1,-5 7,12-9,1 0,0-1,0 1,0 0,1-1,0 1,1-1,0 0,0 0,0 0,1 0,0 0,0-1,1 0,0 0,0 0,0 0,1-1,0 0,0 0,5 3,26 26,-22-23,0 1,0 1,-1 0,-1 1,0 0,-1 1,0 1,-2 0,0 0,0 1,-2 0,0 0,-1 1,-1 0,0 1,-1-1,-1 6,-3-18,1 0,-2 0,1 0,-1 0,0 0,0 0,-1 0,0 0,0 0,0 0,-1 0,0 0,0-1,0 1,-1-1,0 1,0-1,0 0,0 0,-1 0,0 0,-3 2,-10 3,1-2,-1 0,0-1,0-1,-1 0,0-1,0-1,0-1,-15 1,19-2,-1 0,0 0,0-1,0-1,0-1,1 0,-1-1,-3-1,17 3,1 0,-1 0,0-1,0 1,0 0,1-1,-1 1,0-1,0 1,1-1,-1 1,0-1,1 1,-1-1,1 0,-1 1,1-1,-1 0,1 1,-1-1,1 0,-1 0,1 1,0-1,0 0,-1 0,1 0,0 0,0 1,0-1,0 0,0 0,0 0,0 0,0 0,0 1,1-1,-1 0,0 0,1 0,-1 0,0 1,1-1,-1 0,1 1,-1-1,1 0,-1 1,1-1,-1 0,1 1,0-1,-1 1,1-1,0 1,0-1,-1 1,1 0,0-1,0 1,0 0,0 0,14-8</inkml:trace>
  <inkml:trace contextRef="#ctx0" brushRef="#br0" timeOffset="235.787">831 762,'-15'34,"-9"20,0 7,3-4,1-10,3-9,6-6,3-9</inkml:trace>
  <inkml:trace contextRef="#ctx0" brushRef="#br0" timeOffset="468.024">831 1,'9'43,"4"19,-1 0</inkml:trace>
  <inkml:trace contextRef="#ctx0" brushRef="#br0" timeOffset="852.319">944 1073,'66'-81,"-3"-4,-4-1,7-23,-28 51,-37 58,0 0,0 0,0 0,0 0,0 0,0 0,1 0,-1 0,-1 0,1 0,0 1,0-1,0 0,0 1,0-1,0 1,0-1,0 1,0-1,-1 1,1 0,0-1,0 1,-1 0,1-1,0 1,-1 0,1 0,-1 0,1 0,-1 0,1 0,-1-1,0 1,0 0,1 0,-1 0,0 0,0 0,0 0,0 0,0 0,0 0,0 0,0 0,-1 0,1 0,0 0,-1 0,1 0,0 0,-1 0,1 0,-1 0,1 0,-1-1,0 2,1 0,-2 66,-1-54,1 1,1 0,0-1,1 1,1 0,0 0,1-1,1 1,0-1,1 1,0-1,1 0,1-1,0 1,1-1,0 0,1-1,5 7,-5-14,0 0,1 0,-1-1,1 0,0-1,0 0,0 0,0-1,1 0,-1-1,0 0,1 0,-1-1,1 0,-1-1,1 0,-1-1,1 0,-1 0,0-1,0 0,0 0,-1-1,1 0,-1-1,0 0,0 0,0-1,-1 0,0 0,0-1,0 1,4-8,16-23,-1 0,-3-2,-1 0,-2-2,-1 0,-2-2,-3 1,0-5,-3 14,-1 10,-1 5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18,'15'0,"8"0,7 0,2 0,0 0,0 0,0 0,-2 0,-1 0,0 0,0 0,-1 0,0 0,0 0,-5-5,-1-1,-5 0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7,'0'-5,"0"4,0 6,0 7,0 7,0 4,0 4,0 1,0 2,0-1,0 1,0-1,0-4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52,'53'-5,"22"-1,3 0,-7-4,-10 0,-11 2,-15 2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0,'161'1,"-159"-1,0 0,0 0,-1 0,1 0,0 0,0 0,-1 1,1-1,0 0,0 1,-1-1,1 1,0 0,-1 0,1 0,-1 0,1 0,-1 0,1 0,-1 0,0 0,0 1,1-1,-1 0,0 1,0-1,0 1,-1 0,1-1,0 1,-1 0,1-1,-1 1,1 0,-1-1,0 1,1 0,-1 0,0 0,0-1,-1 1,1 0,0 0,0-1,-1 1,1 0,-1 0,0-1,0 1,1-1,-1 1,0 0,0-1,0 0,-1 2,-119 120,120-122,0-1,0 1,0 0,0 0,1 0,-1 0,0 0,0 0,1 0,-1 0,0 0,1 0,-1 0,1 1,0-1,-1 0,1 0,0 0,0 1,0-1,0 0,0 0,0 1,0-1,0 0,0 0,0 1,1-1,-1 0,1 0,-1 0,1 1,-1-1,1 0,-1 0,1 0,0 0,0 0,0 0,-1 0,1 0,0-1,0 1,0 0,0-1,1 1,-1 0,0-1,0 1,1-1,65 2,74-40,-118 33,-2 1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4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175 107,'-62'48,"48"-29,1 0,1 1,1 1,0 0,2 0,0 1,1 0,2 1,0-1,1 1,2 0,0 1,1-1,2 1,0-1,1 1,3 7,-2-20,0 0,0 0,2 0,-1 0,1-1,1 1,0-1,1 0,-1 0,6 6,-8-13,-1 1,1-1,-1 0,1 1,0-1,0-1,0 1,1 0,-1-1,0 1,1-1,0 0,0 0,-1-1,1 1,0-1,0 0,1 0,-1 0,0 0,0-1,0 0,0 0,1 0,-1 0,0-1,0 1,0-1,0 0,1 0,11-10,-4-1</inkml:trace>
  <inkml:trace contextRef="#ctx0" brushRef="#br0" timeOffset="867.226">372 727,'27'-54,"11"-13,2 2,3 1,43-47,-86 110,1 0,-1 1,1-1,-1 0,1 0,-1 1,1-1,0 0,-1 1,1-1,0 0,0 1,-1-1,1 1,0-1,0 1,0 0,0-1,0 1,-1 0,1 0,0-1,0 1,0 0,0 0,0 0,0 0,0 0,0 0,0 0,0 1,0-1,-1 0,1 0,0 1,0-1,0 1,0-1,0 1,-1-1,1 1,0-1,-1 1,1-1,0 1,-1 0,1 0,0-1,-1 1,1 0,-1 0,0 0,1 0,-1-1,0 1,1 0,-1 0,0 0,0 0,0 0,0 0,0 0,0 0,9 63,-9-61,-1 0,1 0,-1 0,1 0,0 0,0 0,0 0,0 0,1 1,0-1,-1 0,1 0,0 0,0 0,1-1,-1 1,0 0,1 0,0-1,0 1,0-1,0 0,0 1,0-1,0 0,1 0,-1 0,1-1,0 1,-1 0,1-1,0 0,0 0,0 0,0 0,0 0,0 0,0-1,0 0,0 1,0-1,4-1,6-3,-1-2,1 0,-1 0,0-2,0 1,-1-1,0-1,-1 0,1 0,-2-1,1-1,-2 1,1-1,2-6,9-7,66-69,-85 93,0 0,1 0,-1 0,1 0,-1 1,1-1,-1 0,0 1,1-1,-1 1,0 0,1-1,-1 1,0 0,0 0,0 0,0 0,0 0,0 0,0 0,0 0,0 0,0 1,-1-1,1 0,0 0,-1 1,1-1,-1 0,1 1,-1-1,0 1,0-1,0 1,0-1,0 0,0 1,0-1,0 1,0-1,0 1,-1-1,1 0,-1 1,0 0,4 13,14 60,-14-54,1-1,1 1,0-1,2 0,0 0,2 0,0-1,7 9,-4-13,0-4</inkml:trace>
  <inkml:trace contextRef="#ctx0" brushRef="#br0" timeOffset="3005.448">1529 247,'0'-4,"0"2,0 7,0 7,0 7,0 5,0 2,0 3,0 0,0 1,0 0,0-1,0 0,0-1,0 1,0-1,0-5</inkml:trace>
  <inkml:trace contextRef="#ctx0" brushRef="#br0" timeOffset="3575.518">1332 304,'26'-19,"0"0,1 2,1 1,0 2,1 0,1 2,0 2,24-6,-49 14,0 1,0 0,-1 0,1 0,0 1,0-1,0 1,0 0,0 1,0-1,0 1,0 0,0 0,0 1,-1-1,1 1,-1 0,1 0,-1 1,1-1,-1 1,0 0,0 0,-1 0,1 1,-1 0,1-1,-1 1,0 0,-1 0,1 1,-1-1,0 1,0-1,0 1,0-1,-1 1,0 0,0 0,0 0,0 2,-3 1,0 0,0 0,-1-1,0 1,0-1,-1 0,0 0,0 0,-1 0,0-1,0 0,0 0,-1 0,0-1,0 1,0-1,-1-1,1 1,-1-1,0-1,-1 1,1-1,-1 0,1-1,-1 0,0 0,0 0,6-2,0 0,0 1,0-1,0 1,0-1,1 1,-1 0,0-1,0 1,1 0,-1 0,1 0,-1 1,1-1,-1 0,1 1,0-1,-1 0,1 1,0 0,0-1,0 1,0 0,1-1,-1 1,0 0,1 0,-1 0,1-1,-1 1,1 0,0 0,0 0,0 0,0 0,0 0,1 0,-1 0,0-1,1 1,-1 0,1 0,0 0,0-1,0 1,0 0,0-1,0 1,0-1,0 1,0-1,1 1,-1-1,1 1,11 10,0 1,1-2,0 0,1 0,0-1,1-1,0-1,14 6,14 8,-25-11</inkml:trace>
  <inkml:trace contextRef="#ctx0" brushRef="#br0" timeOffset="4100.38">1840 21,'151'-20,"-150"20,0 0,0 0,0 0,0 0,0 0,0 0,0 0,0 0,0 0,-1 0,1 1,0-1,0 0,0 1,0-1,0 0,-1 1,1-1,0 1,0-1,-1 1,1 0,0-1,-1 1,1 0,-1-1,1 1,-1 0,1 0,-1 0,1-1,-1 1,0 0,1 0,-1 0,0 0,0 0,0 0,0-1,0 1,0 0,0 0,0 0,0 0,0 0,0 0,0 0,-1 0,-26 42,21-35,-1 2,4-9,0 1,1 0,-1 0,0 0,1 0,0 1,0-1,0 1,0-1,0 1,0 0,1 0,-1 0,1 0,0 0,0 0,0 0,0 0,0 0,1 1,-1-1,1 0,0 0,0 1,0-1,1 0,-1 0,1 1,-1-1,1 0,0 0,1 0,-1 0,0 0,1 0,0 0,-1-1,1 1,0 0,0-1,2 1,68 11,-48-14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1 539,'5'0,"6"0,6 0,5 0,4 0,2 0,1 0,0 0,-4-5,-2-1,0 0,1 1,0 2,3 0,0 2,0 1,-3-5,-7-1</inkml:trace>
  <inkml:trace contextRef="#ctx0" brushRef="#br0" timeOffset="411.82">114 398,'5'10,"1"7,0 6,-1 4,-2 3,-1 0,-1 0,0 0,-6-6,-1-1,-1 0,2 0,-3-3,-1-5</inkml:trace>
  <inkml:trace contextRef="#ctx0" brushRef="#br0" timeOffset="1698.67">904 201,'5'9,"-3"9,-3 5,0 4,0 2,-5 1,-2 0,1 0,2-1,1 1,2-2,1 1,0-1,1-9,0-9</inkml:trace>
  <inkml:trace contextRef="#ctx0" brushRef="#br0" timeOffset="2003.025">594 201,'29'-10,"23"-3,9 1,-3 2,0 3,-6 3,-7 2,-6 1,-5 1,-4 0,-6 1</inkml:trace>
  <inkml:trace contextRef="#ctx0" brushRef="#br0" timeOffset="2315.055">565 652,'34'-5,"25"-6,7-2,-2 2,-7 3,-9 2,-8 3,-6 1,-8-3,-5-1,0 1,-4 0</inkml:trace>
  <inkml:trace contextRef="#ctx0" brushRef="#br0" timeOffset="2807.656">649 59,'5'-5,"7"-1,5 0,5 1,4-3,2-1,1 2,0 1,1 3,-1 1,0 1,0 1,-1 0,1 0,-1 0,-5 1</inkml:trace>
  <inkml:trace contextRef="#ctx0" brushRef="#br0" timeOffset="3882.9">1412 115,'22'13,"24"107,-38-84,-2 1,-2 0,-1 0,-2 0,-1 0,-6 35,4-61,0 0,-1 0,0-1,-1 1,0-1,-1 0,0 0,-1 0,0 0,0-1,-1 0,0-1,0 1,-1-2,0 1,-1-1,0 0,0 0,0-1,-1-1,0 1,0-2,-9 4,-36 19,30-17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232 428,'-12'3,"1"1,0 1,1 0,-1 0,1 1,0 0,0 1,1 0,0 1,0-1,1 2,0-1,0 1,1 1,0-1,1 1,0 0,-3 7,0 3,0 1,1 0,0 0,2 1,1 0,1 0,1 0,0 1,2 6,-1-20,1-1,0 0,1 1,0-1,0 1,1-1,0 0,0 1,1-1,0 0,1 0,-1 0,2 0,-1-1,1 1,0-1,1 0,-1 0,1 0,1-1,-1 1,1-1,0-1,1 1,-1-1,1 0,0-1,1 1,-1-1,1-1,-1 0,1 0,7 2,3-6,0 0,0 0,0-2,0 0,-1-2,1 0,-1 0,0-2,-1 0,1-1,-1-1,-1 0,0-1,0 0,-1-2,0 1,1-4,9-3,-2 2,0-2,-2 0,0-1,-1-1,-1 0,-1-2,-1 0,2-4,-13 17,0 0,0 0,-1-1,0 1,-1-1,0 0,-1 0,1 0,-2 0,0-1,0 1,-1 0,0-1,-1 1,0 0,0 0,-1 0,-1 0,1 0,-2 0,1 0,-2 1,1-1,-6-4,0 1,0 0,-1 0,-1 1,0 0,-1 1,0 1,-1 0,0 0,-1 2,1 0,-2 0,1 1,-1 1,0 1,0 0,0 1,-1 1,0 1,1 0,-1 1,0 1,-2 0,-21 2,8 3</inkml:trace>
  <inkml:trace contextRef="#ctx0" brushRef="#br0" timeOffset="399.52">34 766,'151'-74,"-142"68,0 1,0 1,0 0,0 0,1 0,0 2,0-1,-1 1,1 0,1 1,-1 0,0 1,0 0,0 1,0 0,0 0,0 1,0 0,0 1,-1 0,1 1,-1 0,2 1,27 29,-34-29,0-1,1 1,-1-1,1 0,0 0,1 0,-1-1,0 0,1 0,0 0,0-1,0 1,0-1,0-1,3 1,-5-1,1-1,-1 1,0-1,1 0,-1 0,0 0,1-1,-1 1,0-1,0 0,0-1,1 1,-1-1,0 1,-1-1,1 0,0-1,0 1,-1-1,0 0,1 1,-1-1,0-1,2-1,3-12</inkml:trace>
  <inkml:trace contextRef="#ctx0" brushRef="#br0" timeOffset="899.564">401 4,'-4'0,"-3"5,-4 1,5 0,3-6,7-3,2-5,-4 2,3 4,-1 1</inkml:trace>
  <inkml:trace contextRef="#ctx0" brushRef="#br0" timeOffset="1379.901">739 117,'138'-45,"-61"46,-75-1,0 1,0-1,-1 1,1-1,0 1,-1 0,1-1,-1 1,1 0,-1 0,1 0,-1 0,0 1,1-1,-1 0,0 0,0 1,0-1,0 1,0-1,0 1,0-1,-1 1,1 0,0-1,-1 1,0 0,1-1,-1 1,0 0,0 0,0-1,0 1,0 0,0 0,0-1,-1 1,1 0,-1 0,1-1,-1 1,0 0,-69 94,42-66,20-21,6-8,0 0,0 0,0-1,0 1,1 1,-1-1,0 0,1 0,-1 1,1-1,-1 1,1-1,0 1,0-1,0 1,0 0,0 0,0 0,0-1,0 1,1 0,-1 0,1 0,-1 0,1 0,0 0,0 0,0 0,0 0,0 1,0-1,1 0,-1 0,1 0,-1-1,1 1,0 0,-1 0,1 0,0 0,0-1,1 1,-1 0,12 1,0-1,0 0,0-1,0-1,0 0,0 0,0-1,0-1,0 0,-1-1,12-4,32-5,29 5,-60 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550 339,'1'-2,"0"0,1 1,-1-1,0 0,0 0,0 0,-1 0,1 0,0 0,-1 0,1-1,-1 1,0 0,0 0,0 0,0 0,0 0,0-1,-1 1,1 0,0 0,-1 0,0 0,0 0,1 0,-1 0,0 0,-1 0,1 0,0 1,0-1,-1 0,1 1,-1-1,0 1,1 0,-1-1,0 1,0 0,0 0,1 0,-1 0,0 0,-1 1,1-1,-1 0,-14-1,0 1,1 0,-1 1,0 0,0 2,0 0,1 1,-1 0,1 2,-10 3,17-6,-213 69,220-71,1 0,-1 0,0 0,0 1,1-1,-1 0,0 1,0-1,1 1,-1 0,1-1,-1 1,0 0,1 0,0 0,-1 0,1 1,0-1,-1 0,1 0,0 1,0-1,0 1,0-1,0 1,0-1,1 1,-1 0,0-1,1 1,-1 0,1 0,0-1,0 1,-1 0,1 0,0-1,1 1,-1 0,0 0,0-1,1 1,-1 0,1 0,-1-1,1 1,0-1,0 1,0 0,0-1,0 1,0-1,0 0,0 1,0-1,1 0,10 5,-1 0,1-1,0-1,1 0,-1-1,1 0,0-1,11 1,23 5,62 13,-108-21,0 1,0-1,0 1,0 0,0 0,0-1,-1 1,1 0,0 0,-1 0,1 0,0 0,-1 0,1 0,-1 0,1 0,-1 0,0 0,1 0,-1 0,0 0,0 0,0 1,0-1,0 0,0 0,0 0,0 0,0 0,-1 0,1 1,0-1,-1 0,1 0,-1 0,1 0,-1 0,0 0,1 0,-1-1,0 1,1 0,-1 0,-36 37,-84 42,92-63,1 1,0 1,1 1,1 1,-8 11,32-30,-1 1,1 0,0-1,0 1,1 0,-1 0,0 0,1 0,0 0,0 1,0-1,0 0,0 0,1 1,0-1,-1 1,1-1,0 0,1 1,-1-1,0 0,1 1,0-1,0 0,0 0,0 1,1-1,-1 0,1 0,-1 0,1-1,0 1,1 0,-1-1,0 1,1-1,-1 0,1 0,-1 0,1 0,0 0,2 1,11 4,-1 0,1-1,1-1,-1-1,1 0,0-1,-1 0,1-2,1 0,-1-1,0-1,0 0,0-1,2-1,-9 1,-1-1,0 0,0 0,0 0,-1-1,1 0,-1-1,0 0,0-1,0 1,-1-1,0-1,0 1,0-1,1-3,-8 10,16-16</inkml:trace>
  <inkml:trace contextRef="#ctx0" brushRef="#br0" timeOffset="399.265">464 1,'-10'6,"-1"1,1 0,0 0,0 2,1-1,0 1,1 0,0 1,0 0,1 0,1 0,-1 1,2 0,-1 1,2-1,-1 1,2 0,-1 0,2 0,0 1,0-1,1 0,0 1,2-1,0 9,0 85,1-14,-3-1,-13 76,-52 118,-11-32,72-229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12,'50'90,"-32"-42,-2 2,-2 0,-2 0,4 46,9 40,-21-116,-3-11,1 1,0-1,1 0,-1 1,2-1,-1 0,2-1,-1 1,1-1,1 2,-5-10,-1 1,1-1,0 1,0-1,-1 1,1-1,0 0,0 0,0 1,-1-1,1 0,0 0,0 0,0 0,0 0,0 0,-1 0,1 0,0 0,0 0,0-1,0 1,0 0,-1 0,1-1,0 1,0-1,-1 1,1-1,0 1,-1-1,1 1,0-1,-1 1,1-1,-1 0,1 1,-1-1,1 0,-1 0,1 0,-1 1,0-1,1 0,-1 0,22-42,-21 41,120-364,-37 174,-57 160,-15 27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30,'38'-5,"23"-1,5 0,-3 1,-8 1,-8 2,-8 1,-6 1,-3 0,-7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453 513,'-14'-2,"-1"1,1 1,0 1,0 0,0 1,0 0,1 1,-1 0,0 1,1 1,0 0,0 1,1 0,-1 1,-10 9,7-3,1 0,1 2,0 0,1 0,1 1,0 1,1 0,1 0,1 1,0 1,1 0,2 0,-1 0,2 1,1-1,0 1,2 0,0 1,1 5,0-21,0 1,1 0,0 0,0-1,1 1,-1 0,1 0,1-1,-1 1,1-1,0 1,0-1,0 0,1 1,0-1,0 0,0-1,0 1,1-1,0 1,0-1,0 0,1-1,-1 1,1-1,0 1,0-2,0 1,0 0,0-1,1 0,-1 0,1-1,-1 1,6-1,1 0,0 0,-1-1,1-1,0 0,0 0,0-2,-1 1,1-1,-1-1,0 0,0-1,0 0,-1 0,1-1,-1 0,-1-1,1-1,-1 1,1-3,14-13,0-2,-2-1,-1-1,-1-1,-2-1,1-3,-8 12,-1 0,-1-1,-1 0,-1 0,-1-1,-1 0,-1 0,-1 0,0-1,-2 1,-1-1,0 0,-2 1,-1-1,3 19,0 0,-1 0,1 0,-1 0,0 0,0 0,0 0,-1 0,1 1,-1-1,0 0,0 1,-1 0,1-1,-1 1,1 0,-1 0,0 0,0 1,0-1,0 1,-1-1,1 1,-1 0,0 0,1 1,-1-1,0 1,0 0,0 0,0 0,0 0,0 1,0 0,0 0,0 0,0 0,0 0,-3 1,1 0,0 0,0 1,0-1,0 1,0 0,0 0,1 1,-1 0,1 0,0 0,0 0,0 1,0 0,1 0,-3 3,5-5,0 0,1 0,-1 0,1 0,-1 0,1 0,0 0,0 1,0-1,0 1,0-1,1 0,-1 1,1-1,-1 1,1 0,0-1,0 1,0-1,1 1,-1-1,0 1,1-1,0 1,-1-1,1 1,0-1,0 0,1 1,-1-1,0 0,1 0,-1 0,1 0,0 0,0 0,0 0,10 5,0-1,0 0,0 0,1-1,-1-1,1 0,0-1,1-1,-1 0,0 0,1-1,-1-1,1-1,-1 1,1-2,-1 0,0-1,0 0,0-1,0 0,6-4,7 0,1-2,-2-1,1 0,-2-2,0-1,0-1,-1-1,-1-1,-1-1,0-1,-2-1,0-1,-1 0,-1-1,-1-1,-1 0,7-17,-18 31,1 0,-2-1,1 0,-1 0,-1 0,1 0,-2-1,0 1,0 0,0-1,-2 1,1-1,-1 1,-1 0,0-1,0 1,-2-3,3 10,-1 1,0-1,1 0,-1 1,-1-1,1 1,0-1,-1 1,1 0,-1 0,1 0,-1 0,0 1,0-1,0 1,0 0,0 0,0 0,0 0,0 0,-1 1,1-1,0 1,0 0,-1 0,1 0,0 0,0 1,-1-1,1 1,-1 0,-95 42,93-39,0 0,0 0,0 0,1 1,0 0,0 0,0 0,0 1,1-1,0 1,0 0,0 0,1 1,0-1,0 1,1 0,0-1,0 1,0 0,1 0,0 0,1 1,-1-1,1 0,1 0,-1 0,1 0,1 0,-1 0,1 0,0 0,1 0,0-1,0 1,0-1,0 0,2 1,3 0,0 0,1-1,-1 0,1 0,0-1,1 0,0-1,-1 0,1 0,1-1,-1 0,0-1,1 0,-1-1,1 0,-1-1,10-1,-8 2,-6-1,0 0,0 0,-1 1,1-1,0 1,-1 1,1-1,0 1,-1 0,0 0,1 0,-1 1,0 0,0 0,-1 0,1 1,-1-1,1 1,-1 0,0 1,-1-1,1 0,-1 1,0 0,0 0,0 0,-1 0,1 1,-1-1,-1 1,2 4,1 40,-5-45,1-1,-1 1,1-1,-1 1,1 0,1-1,-1 1,1-1,0 1,0-1,0 1,0-1,1 1,0-1,0 0,0 0,0 0,1 0,-1 0,1-1,0 1,0-1,1 1,-1-1,1 0,0-1,-1 1,1-1,0 1,2-1,17 3,-1-4</inkml:trace>
  <inkml:trace contextRef="#ctx0" brushRef="#br0" timeOffset="432.622">0 1416,'345'-144,"-189"73,578-253,-665 293,185-68,-225 93,-5 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88,'38'-5,"32"-7,9-5,0 0,-7-3,-18 3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14,'24'-5,"0"1,0 1,0 2,1 0,-1 2,0 0,1 2,-1 1,13 4,-35-8,-1 0,1 0,-1 0,0 1,1-1,-1 1,0-1,0 1,1-1,-1 1,0 0,0-1,0 1,0 0,0 0,0 0,0 0,0 0,0 0,0 0,0 0,-1 0,1 0,0 1,-1-1,1 0,-1 1,1-1,-1 0,0 1,0-1,1 0,-1 1,0-1,0 0,0 1,0-1,-1 0,1 1,0-1,-1 0,1 1,-1-1,1 0,-1 1,1-1,-1 0,0 0,0 1,-52 49,21-29,23-17,1 0,-1 0,1 1,1 0,-1 1,1-1,0 1,1 1,0-1,0 1,0 0,1 1,-2 3,7-10,-1 1,1-1,0 0,0 0,0 0,0 1,0-1,0 0,0 0,1 0,-1 0,1 1,0-1,0 0,0 0,-1 0,2 0,-1-1,0 1,0 0,1 0,-1-1,1 1,-1-1,1 1,0-1,-1 1,1-1,0 0,0 0,0 0,0 0,0 0,0-1,0 1,2 0,81 17,-72-18,-1-1,1 0,0-1,-1 0,0-1,1 0,-1-1,0 0,-1-1,1-1,0-1,13-8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50,'0'34,"0"25,5 8,1-3,0-8,-1-8,-1-8,-2-5,-1-5,-1-2,0-1,0 0,0-1,-5 1,-1 1,-1-5</inkml:trace>
  <inkml:trace contextRef="#ctx0" brushRef="#br0" timeOffset="329.689">395 163,'-103'70,"3"4,-14 18,55-23,59-68,-1 1,0-1,0 1,0-1,1 1,-1-1,1 1,0 0,-1-1,1 1,0-1,0 1,0 0,0 0,0-1,0 1,0 0,1-1,-1 1,1-1,-1 1,1 0,-1-1,1 1,0-1,0 1,0-1,0 0,0 1,0-1,0 0,0 0,1 0,-1 0,0 0,1 0,-1 0,1 0,-1 0,1-1,-1 1,1-1,-1 1,1-1,0 1,-1-1,1 0,0 0,1 0,70 10,-63-10,0 1,0 0,0 0,0 1,0 0,-1 1,1 0,-1 0,0 1,1 0,-2 1,1 0,4 4,41 20,-34-24</inkml:trace>
  <inkml:trace contextRef="#ctx0" brushRef="#br0" timeOffset="901.128">904 276,'-19'20,"-12"19,-4 10,3 0,2-3,6-5,3-4,4-4,6-2,0-7,1-3,-2 0,1 2,-3 0,2-2</inkml:trace>
  <inkml:trace contextRef="#ctx0" brushRef="#br0" timeOffset="1155.129">537 305,'29'34,"18"20,7 6,-6-2,-6-12,-11-8,-5-11,-3-5,0-6,-4-1,0-4,0-3,-2-3</inkml:trace>
  <inkml:trace contextRef="#ctx0" brushRef="#br0" timeOffset="1530.92">1072 50,'23'-8,"-6"0,1 1,-1 1,1 1,1 1,-1 0,0 1,1 1,6 1,-23 1,-1-1,1 1,0 0,-1 0,1 0,0 0,-1 0,1 1,-1-1,1 0,-1 1,1-1,0 1,-1-1,0 1,1 0,-1 0,1 0,-1 0,0 0,0 0,1 0,-1 0,0 0,0 1,0-1,0 0,0 1,-1-1,1 0,0 1,-1-1,1 1,-1 0,1-1,-1 1,0-1,0 1,0 0,1-1,-2 1,1-1,0 1,0 0,0-1,-1 1,1-1,-37 69,24-55,9-12,-1 1,1-1,-1 1,1 1,0-1,1 0,-1 1,1 0,0 0,0 0,0 0,1 1,0-1,0 0,0 1,0 0,1-1,0 1,1 0,-1 0,1 0,0-1,0 1,1 0,0 0,0 0,2 5,2-7,1 0,1-1,-1 0,0 0,1 0,-1-1,1 0,0 0,0-1,0 1,0-2,0 1,0-1,0 0,0 0,0-1,0 0,1 0,10 0,127-25,-120 22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0,'0'5,"0"11,0 7,0 6,0 1,0 1,0 0,0 0,5-1,2-1,-1 0,4 0,0-1,-2-5</inkml:trace>
  <inkml:trace contextRef="#ctx0" brushRef="#br0" timeOffset="264.949">1 479,'38'-5,"32"-1,14 0,-3 1,-10-3,-13-1,-10 2,-10 2,-6 1,-4 2,-1 1,-6 1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57,'227'-12,"-39"-17,-119 15,-47 12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30,'33'0,"22"0,5-5,-2-1,-7 0,-6 1,-7 2,-5 0,-3 2,-2 1,-1 0,-5 0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1,'201'5,"-199"-5,-1 0,0 0,0 0,0 0,0 1,1-1,-1 0,0 1,0-1,0 1,0 0,0-1,0 1,0 0,0-1,0 1,0 0,-1 0,1 0,0 0,0 0,-1-1,1 2,-1-1,1 0,-1 0,1 0,-1 0,0 0,1 0,-1 0,0 1,0-1,0 0,0 0,0 0,0 0,0 1,0-1,0 0,-1 0,1 0,0 0,-1 0,1 1,-1-1,1 0,-1 0,0 0,1 0,-1 0,0-1,0 1,0 0,1 0,-1 0,0-1,0 1,0 0,0-1,0 1,-1-1,1 1,0-1,0 0,-1 1,-121 94,121-93,0-1,1 1,-1-1,1 1,-1 0,1-1,0 1,0 0,0 0,0 0,0 0,0 0,0 0,1 0,-1 0,1 0,0 0,-1 1,1-1,0 0,0 0,0 0,1 1,-1-1,0 0,1 0,-1 0,1 0,0 0,0 0,0 0,0 0,0 0,0 0,1-1,-1 1,0 0,1-1,-1 1,1-1,0 1,0-1,-1 0,1 0,0 0,0 0,0 0,0 0,0 0,0-1,0 1,1-1,9 4,0-1,0-1,0 0,1-1,-1 0,1-1,-1-1,0 0,1 0,-1-1,0-1,0 0,0 0,0-1,-1-1,0 0,1-1,-2 0,8-5,2-2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9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85 290,'0'38,"5"28,2 7,-1-5,-1-8,-2-10,-1-9,0-6,-7-9,-1-9</inkml:trace>
  <inkml:trace contextRef="#ctx0" brushRef="#br0" timeOffset="505.869">1 206,'18'-12,"0"2,1 0,1 2,0 0,0 1,0 0,1 2,0 1,0 0,0 2,11 0,-29 1,0 1,1 0,-1 0,1 1,-1-1,1 1,-1 0,0 0,1 0,-1 0,0 0,0 1,0 0,0-1,0 1,0 0,-1 0,1 1,0-1,-1 1,0-1,0 1,0 0,0 0,0-1,0 2,-1-1,1 0,-1 0,0 0,0 1,0-1,0 0,-1 1,1-1,-1 1,0-1,0 0,0 1,-1-1,1 1,-1-1,0 1,0-1,0 0,0 0,-1 1,-4 9,-1 0,0 0,-1-1,-1 0,0 0,-1-1,0-1,-1 1,2-2,0 0,1 0,0 1,0 0,1 1,0 0,1 0,0 0,1 1,-2 5,6-12,0-1,0 1,1 0,0 0,-1 0,2-1,-1 1,1 0,-1-1,1 1,1 0,-1-1,1 1,-1-1,1 1,0-1,1 0,-1 0,1 0,0 0,0 0,3 2,91 71,-35-32,-37-13,-18-15</inkml:trace>
  <inkml:trace contextRef="#ctx0" brushRef="#br0" timeOffset="1017.83">593 64,'14'-8,"1"0,1 1,-1 1,1 0,0 1,0 1,0 0,1 1,0 1,14 0,-28 2,-1 0,0-1,1 1,-1 0,0 0,1 1,-1-1,0 0,0 1,1 0,-1-1,0 1,0 0,0 0,0 0,0 0,0 1,0-1,0 0,0 1,0 0,-1-1,1 1,-1 0,1 0,-1 0,0-1,0 2,1-1,-1 0,-1 0,1 0,0 0,-1 1,1-1,-1 0,1 1,-1-1,0 0,0 1,0-1,-1 0,1 1,0-1,-1 0,1 0,-1 1,0-1,0 0,0 0,0 0,0 0,0 0,-1 0,1 0,-2 1,-101 114,103-116,0 0,0 1,0-1,0 0,0 1,1-1,-1 1,0-1,1 1,-1 0,1-1,-1 1,1-1,0 1,0 0,-1-1,1 1,1 0,-1-1,0 1,0 0,1-1,-1 1,0 0,1-1,0 1,-1-1,1 1,0-1,0 1,0-1,0 0,0 1,0-1,0 0,0 0,1 0,-1 0,0 0,1 0,-1 0,1 0,0 0,71 14,-48-14</inkml:trace>
  <inkml:trace contextRef="#ctx0" brushRef="#br0" timeOffset="1915.226">1327 177,'-15'2,"0"0,0 2,0-1,1 2,0 0,-1 1,2 0,-1 1,1 1,0 0,1 0,0 1,0 1,1 0,0 1,1 0,0 1,1 0,0 0,1 1,0 0,1 0,1 1,0 0,0 0,2 0,0 1,0 0,2 0,0 0,0 0,1 5,1-14,0 1,0 0,1 0,-1-1,1 1,1 0,-1-1,1 1,0-1,1 0,0 1,0-1,0 0,0-1,1 1,0-1,1 1,-1-1,1 0,0-1,0 1,0-1,0 0,1 0,0-1,0 0,0 0,0 0,0-1,1 0,-1 0,1 0,0-1,22 2,0-1,-1-2,1-1,-1-1,1-1,-1-2,0-1,0-1,-1-1,1-2,-2 0,0-2,0-1,-1-1,-1-1,0-1,10-10,-28 22,1 1,-1-1,0-1,-1 1,1-1,-1 0,0 0,0 0,0-1,-1 0,1 0,-2 0,1 0,-1-1,0 1,0-1,0 0,-1 0,0 0,-1 0,0 0,0-1,0 1,-1 0,0 0,0-1,-1 1,0 0,0 0,-1-1,0 1,0 1,0-1,-3-4,-4 2,0 0,-1 1,0 0,0 1,-1 0,0 1,0 0,-1 0,1 1,-1 1,0 0,-1 1,1 0,0 0,-1 2,0 0,1 0,-1 1,0 0,-7 2,-17-2</inkml:trace>
  <inkml:trace contextRef="#ctx0" brushRef="#br0" timeOffset="2244.291">960 629,'303'-141,"-298"139,-1 0,1-1,0 1,0-1,0 2,1-1,-1 0,0 1,1 0,-1 0,1 1,-1-1,0 1,1 0,-1 1,1 0,-1-1,1 2,-1-1,0 0,0 1,1 0,3 3,-4-2,2 4,0-1,1 0,0-1,0 1,0-2,1 1,0-1,0 0,0-1,0 0,0-1,1 0,6 1,63-6,-60-4</inkml:trace>
  <inkml:trace contextRef="#ctx0" brushRef="#br0" timeOffset="3033.32">1920 36,'30'-8,"1"2,-1 0,1 2,0 2,15 1,-30 0,-14 0,0 0,0 0,0 0,0 0,0 1,1-1,-1 1,0-1,0 1,1 0,-1 0,0 0,0 0,1 0,-1 0,0 1,0-1,0 1,1 0,-1 0,0-1,0 1,0 0,0 1,0-1,-1 0,1 1,0-1,0 1,-1-1,1 1,-1 0,0 0,1-1,-1 1,0 0,0 0,0 0,0 0,-1 1,1-1,0 0,-1 0,0 0,1 1,-1-1,0 0,0 0,0 2,-25 32,-3 19,30-52,0-1,0 1,0 0,1-1,-1 0,1 0,-1 0,1 0,0 0,0 0,0-1,0 1,0-1,0 0,0 0,0 0,1 0,-1 0,0-1,1 0,-1 1,0-1,1-1,-1 1,0 0,1-1,-1 1,0-1,4 1,70-13,-57 6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1,'0'538,"-11"-466,4-54</inkml:trace>
  <inkml:trace contextRef="#ctx0" brushRef="#br0" timeOffset="374.672">300 142,'-197'160,"194"-158,0-1,0 1,1-1,-1 1,0 0,1 0,-1 0,1 0,0 1,0-1,0 1,0-1,0 1,0 0,1 0,-1-1,1 1,0 0,0 1,0-1,0 0,0 0,1 0,-1 0,1 1,0-1,0 0,0 0,1 1,-1-1,1 0,0 0,0 0,0 0,0 0,0 0,2 2,129 50,-18 47,-97-88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0,'0'10,"0"12,0 8,0 4,0 0,5-1,2-1,-1-1,-1-1,3-5,1-3,-2-5</inkml:trace>
  <inkml:trace contextRef="#ctx0" brushRef="#br0" timeOffset="247.923">0 424,'44'-5,"37"-6,11-2,-2-2,-5 0,-14 3,-13 4,-12 3,-9 3,-6 1,-3 1,-2 0,-5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6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0 140,'39'-9,"31"-4,9-4,1 1,-9 3,-12 4,-10-2,-10 2,-6 1,-4 3,-2-3,-1 1,0 0,1 3,-5 1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7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0 664,'8'5,"1"0,0-1,-1 0,1 0,1 0,-1-2,0 1,1-1,-1 0,1-1,0 0,0-1,-1 0,1 0,0-1,0 0,-1-1,1 0,-1-1,0 0,0 0,0-1,0 0,0-1,7-5,19-12,-2-2,-1-1,-1-2,-1-1,-1-1,10-16,16-14,168-187,-176 194,-37 39,1 0,1 0,0 1,1 0,0 1,1 1,8-5,-21 14,1 0,-1 1,1-1,0 0,-1 0,1 1,0-1,0 1,0 0,0-1,-1 1,1 0,0 0,0 0,0 1,0-1,-1 0,1 1,0-1,0 1,0-1,-1 1,1 0,0 0,-1 0,1 0,-1 0,1 0,-1 0,1 0,-1 0,0 1,0-1,0 1,0-1,0 1,0-1,0 1,0 0,0 0,16 73,-20-37,-2 0,-2-1,-1 1,-2-2,-1 0,-2 0,-1-1,-2 0,-11 14,18-32,-2 1,0-2,-1 1,-1-2,0 0,-1 0,-1-1,0-1,-1 0,0-1,-1-1,0-1,-1 0,0-1,0-1,-1-1,-12 3,-45 2,74-11,0-1,0 0,0 0,0 0,0 0,0 0,0 0,0-1,0 1,0 0,0-1,0 0,0 0,0 1,0-1,0 0,0-1,1 1,-1 0,1 0,-1-1,1 1,-1-1,1 1,0-1,-1 0,1 1,0-1,0 0,0 0,0 0,1 0,-1-1,0-15</inkml:trace>
  <inkml:trace contextRef="#ctx0" brushRef="#br0" timeOffset="321.072">1355 326,'-9'12,"-19"22,2 2,1 0,3 2,0 1,3 1,0 1,18-39,-1 0,1 1,0-1,-1 1,1-1,0 1,0 0,1-1,-1 1,0 0,1 0,0 0,0-1,0 1,0 0,0 0,0 0,1-1,-1 1,1 0,0 0,0-1,0 1,0-1,0 1,1-1,-1 1,1-1,0 0,-1 0,1 1,0-1,0 0,0-1,1 1,-1 0,0-1,1 1,0-1,11 1,0-2,0 1,1-2,-1 0,0-1,0 0,0-1,0-1,0 0,-1 0,1-2,-1 0,-1 0,1-1,-1-1,0 0,-1 0,0-1,0-1,-1 0,0 0,-1-1,0-1,3-4,-7 11,0 0,-1-1,1 1,-1-1,0 0,0 0,-1-1,0 1,0-1,-1 1,1-1,-1 0,-1 0,1 0,-1 0,-1 0,1 0,-1-1,-1 1,1 0,-1 0,0 0,-1 0,1 0,-1 0,-1 0,1 1,-1-1,-1 1,1 0,-1 0,0 0,0 0,-1 0,-4-4,-1 4,-1 0,1 0,-1 1,0 0,0 1,-1 1,1-1,-1 2,0 0,-5 0,-14-2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3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421 170,'-53'10,"50"-9,-24 14,0 1,1 2,1 0,0 2,2 0,0 2,2 0,-10 14,14-13,0 1,2 0,0 2,2 0,1 0,1 1,1 1,1-1,-3 24,10-47,1 1,0-1,0 1,1 0,-1-1,1 1,0 0,0-1,1 1,0-1,-1 1,1 0,1-1,-1 1,1-1,-1 0,1 0,1 1,-1-1,0-1,1 1,0 0,0-1,0 1,0-1,1 0,0 0,-1 0,1 0,0-1,0 1,0-1,0 0,1-1,-1 1,1-1,0 1,7 0,0 0,0 0,1-1,-1-1,0 0,1-1,-1 0,0-1,0 0,1-1,-2-1,1 1,4-4,11-5</inkml:trace>
  <inkml:trace contextRef="#ctx0" brushRef="#br0" timeOffset="303.349">844 339,'-14'16,"-11"11,0 0,2 2,1 1,2 1,1 0,1 2,-9 24,25-54,0 0,1 0,-1 0,1 1,0-1,0 0,0 1,1-1,-1 1,1-1,0 1,0-1,0 1,0-1,0 1,1-1,0 0,0 1,0-1,0 1,0-1,0 0,1 0,0 0,0 0,0 0,0 0,0 0,0-1,1 1,-1-1,1 0,0 1,0-1,0 0,0-1,0 1,0 0,0-1,0 0,3 1,13-1,0 0,0-2,0 0,0-1,0-1,0 0,-1-2,1 0,-1-1,-1-1,1 0,-1-2,0 0,9-8,-12 9,-1-2,-1 0,0 0,0-1,-1 0,0-1,-1-1,-1 1,0-2,0 1,-1-2,-5 9,0-1,0 1,0-1,-1 1,0-1,0 0,-1 0,0 0,0 0,0 0,-1 0,0 0,-1 0,1 0,-1 0,-1 1,1-1,-1 0,0 0,-1 1,0-1,0 1,0 0,-1 0,-3-6,1 7,1-1,-1 1,0 0,-1 0,1 1,-1 0,1 0,-1 0,-1 1,1 0,0 0,-1 1,1 0,-1 1,0-1,1 1,-1 1,-4 0,-7 3</inkml:trace>
  <inkml:trace contextRef="#ctx0" brushRef="#br0" timeOffset="804.396">1127 735,'86'-90,"-4"-3,68-100,-151 193,1-1,0 1,0-1,0 0,0 1,0-1,0 1,0-1,0 1,0-1,0 1,0-1,0 0,0 1,0-1,1 1,-1-1,0 1,0-1,1 1,-1-1,0 1,1 0,-1-1,0 1,1-1,-1 1,1 0,-1-1,0 1,1 0,-1-1,1 1,-1 0,1 0,-1-1,1 1,-1 0,1 0,0 0,-1 0,1 0,-1 0,1 0,-1 0,1 0,-1 0,1 0,0 0,-1 0,1 0,-1 1,1-1,-1 0,1 0,-1 1,1-1,-1 0,1 1,-6 18,0-7,1 1,1-1,0 1,0 0,1 0,1 0,0 0,1 1,0-1,1 0,1 0,0 0,0 0,2 0,-1-1,4 7,-2-15,0 0,0 0,1-1,-1 1,1-1,0-1,0 1,0-1,0 0,1 0,-1-1,0 0,1 0,-1 0,1-1,-1 0,0 0,1-1,-1 0,1 0,-1 0,0-1,0 0,1 0,-1 0,-1-1,1 0,0 0,-1-1,1 0,-1 1,3-5,6 0,-1-2,0 1,-1-1,0-1,-1 0,0-1,-1 0,0-1,-1 0,0-1,-1 1,0-2,-2 1,1-1,-2 0,0 0,-1 0,0-1,-1 0,-1-3,-2-7,0 2</inkml:trace>
  <inkml:trace contextRef="#ctx0" brushRef="#br0" timeOffset="1257.981">2341 114,'-182'126,"139"-74,44-50,0 0,-1-1,1 1,0 0,0-1,0 1,1 0,-1-1,0 1,0-1,1 0,-1 1,1-1,0 0,-1 0,1 0,0 0,-1 0,1-1,0 1,0 0,0-1,-1 1,1-1,0 0,0 0,0 1,0-1,0-1,0 1,0 0,2-1,8 3,94 33,-103-33,1 0,-1-1,0 1,0 0,0 1,0-1,-1 0,1 1,0 0,-1 0,0-1,0 1,0 1,0-1,0 0,0 0,-1 1,0-1,0 1,0-1,0 1,0-1,-1 1,1 0,-1-1,0 1,0 0,-1 3,-1 2,0-1,-1 1,0 0,-1-1,1 0,-2 0,1 0,-1 0,0-1,-1 1,1-2,-2 1,1 0,-1-1,0 0,0-1,-3 2,-139 72,128-71,2-2</inkml:trace>
  <inkml:trace contextRef="#ctx0" brushRef="#br0" timeOffset="1534.206">2849 1,'-15'43,"-4"24,0 5,5-4,3-10,5-9,2-9,3-6,1-4,0-2,1-1,-5-6,-6-5,-2-7</inkml:trace>
  <inkml:trace contextRef="#ctx0" brushRef="#br0" timeOffset="1790.274">2509 282,'44'-9,"37"-4,16 1,-5 3,-13 2,-10 3,-12 1,-6 2,-8 1,-5 1,-10 4,-9 2</inkml:trace>
  <inkml:trace contextRef="#ctx0" brushRef="#br0" timeOffset="1954.851">3300 481,'0'0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67,'-17'72,"-6"158,11-161,-3-1,-3 0,-10 20,18-60,2-5</inkml:trace>
  <inkml:trace contextRef="#ctx0" brushRef="#br0" timeOffset="264.661">1 179,'43'0,"33"-5,14-1,1-5,0 0,-7-4,-8 2,-6 2,-7-1,-4 1,-2 3,-6 2,-8-2,-5 0,-5 1,-3 2,-7 7,-7 3</inkml:trace>
  <inkml:trace contextRef="#ctx0" brushRef="#br0" timeOffset="650.604">988 405,'39'0,"26"-5,13-1,-3 0,-5 1,-8 2,-11 1,-9-4,-7-1,-5 0,-2 3,-2 0,1 2,-6 1</inkml:trace>
  <inkml:trace contextRef="#ctx0" brushRef="#br0" timeOffset="916.255">1327 235,'-10'39,"-3"22,1 5,2-3,3-9,8-7,3-8,1-5,5-4,0-7</inkml:trace>
  <inkml:trace contextRef="#ctx0" brushRef="#br0" timeOffset="1347.443">1807 67,'-27'345,"28"-323,0 0,2 0,0-1,1 1,2-1,0 0,1 0,7 13,-14-33,0 0,0 0,0 0,1 0,-1 0,0-1,0 1,1 0,-1 0,0 0,1 0,-1-1,1 1,-1 0,1 0,0-1,-1 1,1 0,-1-1,1 1,0 0,0-1,-1 1,1-1,0 0,0 1,0-1,0 0,0 1,-1-1,1 0,0 0,0 0,0 0,0 0,0 0,0 0,0 0,0 0,0 0,0 0,-1 0,1-1,0 1,0 0,0-1,0 1,-1-1,1 1,0-1,0 1,-1-1,1 0,0 1,-1-1,1 0,-1 1,1-1,0 0,26-54,-2-13,3 1,3 2,30-47,85-131,-136 225</inkml:trace>
  <inkml:trace contextRef="#ctx0" brushRef="#br0" timeOffset="1645.842">2287 321,'38'-5,"27"-2,8 1,-4-4,-10 1,-9 0,-8 3,-7 2,-5 2,-2 1,-6 1</inkml:trace>
  <inkml:trace contextRef="#ctx0" brushRef="#br0" timeOffset="9816.444">2400 575,'64'-6,"-47"8,22 0,0-2,1-1,-1-3,34-7,96-18,-145 24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4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1 339,'1'2,"0"0,1 0,-1-1,1 1,0 0,-1-1,1 1,0-1,0 1,0-1,0 0,0 0,0 0,0 0,0 0,1 0,-1-1,0 1,0-1,1 1,-1-1,0 0,1 0,-1 0,2 0,-1 0,69 4,0-3,0-3,0-3,4-3,150-9,115 18,-342-1</inkml:trace>
  <inkml:trace contextRef="#ctx0" brushRef="#br0" timeOffset="269.602">114 622,'38'-5,"42"-2,16 1,2 1,-6 1,-9 2,-9 1,-13 1,-7 0,-7 0,-8 0,-5 0,-3 0,-3 1,-1-1,-1 0,-4 0</inkml:trace>
  <inkml:trace contextRef="#ctx0" brushRef="#br0" timeOffset="735.874">762 1,'-65'77,"63"-75,1 1,-1 0,1 1,0-1,0 0,0 0,0 0,1 1,-1-1,1 0,0 1,0-1,0 0,0 1,1-1,-1 0,1 1,0-1,0 0,0 0,0 0,1 0,-1 0,1 0,-1 0,1 0,0 0,3 1,7 6,0-1,1-1,0 0,0-1,1-1,0 0,0 0,1-2,0 1,7-1,5 4,214 64,-237-72,0 1,0 0,0 0,1 1,-1-1,0 1,0 0,-1 0,1 0,0 0,-1 1,1-1,-1 1,0 0,0 0,0 0,0 1,0-1,-1 1,0-1,1 1,-1 0,-1 0,1 0,-1 0,1 0,-1 0,0 0,0 1,-1-1,0 0,1 1,-2 3,-6 3,-1 1,-1-1,0-1,-1 1,0-1,0-1,-1 0,0-1,-1 0,0-1,0 0,-1 0,0-2,-8 4,11-4,-274 157,249-147,-31 14,0 3,3 2,-14 13,50-28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5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29,'-4'-5,"-3"3,1 7,1 8,1 5,2 6,1 2,0 3,1 0,1 1,-1 0,0-1,0 0,1 0,-1-1,0-4</inkml:trace>
  <inkml:trace contextRef="#ctx0" brushRef="#br0" timeOffset="296.162">1 452,'23'-5,"29"-1,8-5,0-1,-1 3,-5 2,-8-2,-6 0,-6 2,-3 1,-3 3,-1 2,-5 5,-6 2</inkml:trace>
  <inkml:trace contextRef="#ctx0" brushRef="#br0" timeOffset="781.978">169 622,'30'-9,"-14"3,1 0,-1 2,1 0,0 1,1 0,-1 2,0 0,1 1,16 2,-33-2,0 0,0 0,0 0,1 0,-1 0,0 1,0-1,0 0,0 1,0-1,0 1,0-1,0 1,0 0,0-1,-1 1,1 0,0-1,0 1,0 0,-1 0,1 0,-1 0,1 0,0 0,-1 0,0 0,1 0,-1 0,0 0,1 0,-1 0,0 0,0 0,0 0,0 0,0 1,0-1,0 0,0 0,0 0,-1 0,1 0,0 0,-1 0,1 0,-1 0,1 0,-1 1,-37 47,33-44,-7 8,3-6,1 0,1 1,-1 0,1 0,1 1,0 0,0 0,0 0,1 1,1 0,0 0,0 0,1 1,0-1,-1 8,5-16,-1 1,1 0,0 0,-1 0,1-1,1 1,-1 0,0-1,1 1,-1-1,1 0,-1 1,1-1,0 0,0 0,0 0,1 0,-1 0,0-1,1 1,-1-1,1 1,-1-1,1 0,0 0,-1 0,1-1,0 1,0 0,0-1,0 0,93 2,9-38,-86 26</inkml:trace>
  <inkml:trace contextRef="#ctx0" brushRef="#br0" timeOffset="3253.165">1016 198,'-1'8,"-13"82,-5 0,-22 64,36-138,-2 1,0-2,0 1,-2-1,0 0,0-1,-2 0,0-1,0 0,-2 1,53-90,94-127,17 10,-150 192,0 0,-1 0,1 0,-1 0,1 0,0 1,0-1,-1 0,1 0,0 1,0-1,0 0,0 1,0-1,0 1,0 0,0-1,0 1,0-1,0 1,0 0,0 0,0 0,0 0,1 0,-1 0,0 0,0 0,0 0,0 0,0 1,0-1,0 0,0 1,0-1,0 1,0-1,0 1,0-1,0 1,0 0,0 0,-1-1,1 1,0 0,0 0,-1 0,1 0,-1 0,1 0,-1 0,1 0,-1 0,0 0,1 0,-1 0,0 0,0 0,0 0,1 0,-1 0,0 0,-1 1,1-1,0 0,0 0,0 0,-1 0,1 0,-1 0,3 200,-3-199,1-1,0 1,0-1,0 1,0 0,0-1,0 1,0-1,0 1,1 0,-1-1,1 1,-1-1,1 1,0-1,-1 1,1-1,0 0,0 1,0-1,0 0,0 0,0 1,0-1,1 0,-1 0,0 0,1 0,-1-1,0 1,1 0,-1-1,1 1,0-1,-1 1,1-1,-1 0,1 1,0-1,-1 0,1 0,-1 0,1 0,0-1,-1 1,1 0,-1-1,1 1,-1-1,1 1,-1-1,1 0,-1 0,2 0,95-119,-73 83,54-87,-78 124,-1 1,0-1,0 1,0-1,0 1,1-1,-1 0,0 1,0-1,1 1,-1-1,0 0,1 1,-1-1,0 0,1 0,-1 1,1-1,-1 0,0 0,1 1,-1-1,1 0,-1 0,1 0,-1 0,0 0,1 0,-1 0,1 0,-1 0,1 0,-1 0,1 0,-1 0,1 0,-1 0,1 0,-1 0,0-1,1 1,-1 0,1 0,-1-1,0 1,1 0,-1 0,0-1,1 1,-1 0,0-1,1 1,-1-1,0 1,0 0,1-1,-1 1,0-1,0 1,0-1,0 1,0-1,0 1,1 0,-1-1,0 1,0-1,0 1,-1-1,1 0,3 39,-3-34,-2 230,21-123,-23-95</inkml:trace>
  <inkml:trace contextRef="#ctx0" brushRef="#br0" timeOffset="7503.19">819 1,'-20'38,"0"37,2 15,9 2,11-5,10-8,8-8,5-10,3-7,7-8,1-1,6-5,-1-3,-2-4,2-2,-2-2,-2-6,-7-7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141 327,'0'48,"0"21,0 3,0-5,0-10,0-10,0-7,0-7,0-3,0-8</inkml:trace>
  <inkml:trace contextRef="#ctx0" brushRef="#br0" timeOffset="521.371">0 440,'32'-21,"1"2,1 1,0 1,1 2,1 1,0 2,2 2,66 2,-101 8,0 0,0 1,0 0,0-1,0 1,0 0,0 0,-1 1,1-1,0 0,-1 1,1 0,-1 0,1 0,-1 0,0 0,0 0,0 0,0 1,0-1,-1 1,1-1,-1 1,1 0,-1-1,0 1,0 0,0 0,-1 0,1 0,-1 0,1 2,-3 2,1 0,-2-1,1 1,-1-1,0 1,0-1,0 0,-1 0,0-1,0 1,-1-1,1 0,-1 0,0 0,-1 0,1-1,-1 0,0 0,0-1,0 0,0 0,-1 0,1-1,-1 0,0 0,-4 0,-23 14,9-5,-39 23,63-33,0 0,-1 0,1 0,0 0,0 1,-1-1,1 0,0 1,1-1,-1 1,0-1,0 1,1-1,-1 1,1 0,-1-1,1 1,-1 0,1 0,0-1,0 1,0 0,0 0,0-1,1 1,-1 0,0-1,1 1,-1 0,1-1,0 1,-1-1,1 1,0-1,0 1,0-1,94 85,7-3,-84-70</inkml:trace>
  <inkml:trace contextRef="#ctx0" brushRef="#br0" timeOffset="1038.069">621 159,'137'1,"-135"-1,0-1,1 2,-1-1,0 0,0 0,1 1,-1-1,0 1,0 0,0 0,0 0,0 0,0 0,0 0,0 0,0 1,0-1,-1 1,1-1,-1 1,1 0,-1-1,1 1,-1 0,0 0,0 0,0 0,0 0,0 0,0 1,-1-1,1 0,-1 0,0 0,1 1,-1-1,0 0,0 1,-1-1,1 0,0 0,-1 1,1-1,-1 0,0 0,1 0,-1 0,0 0,-1 0,1 0,0 0,-2 1,-108 118,111-119,-1 1,0-1,0 0,1 0,-1 0,1 0,0 0,0 0,0 1,0-1,0 0,0 0,0 0,1 0,-1 0,1 1,0-1,-1 0,1 0,0 0,0 0,0-1,0 1,1 0,-1 0,1-1,-1 1,1-1,-1 1,1-1,0 1,-1-1,1 0,0 0,0 0,0 0,0 0,0-1,0 1,0 0,1-1,-1 0,0 1,0-1,0 0,102 1,-81-8,-4 0</inkml:trace>
  <inkml:trace contextRef="#ctx0" brushRef="#br0" timeOffset="1331.018">931 581,'48'0,"21"0,3 0,-6 0,-9-4,-9-3,-9 1,-6 1,-3-3,-3 0,-5-4,-7 0</inkml:trace>
  <inkml:trace contextRef="#ctx0" brushRef="#br0" timeOffset="1588.392">1298 271,'-5'38,"-1"28,0 6,1-3,1-9,2-10,1-8,0-7,6-10,2-3,-1-6</inkml:trace>
  <inkml:trace contextRef="#ctx0" brushRef="#br0" timeOffset="1905.63">2060 243,'-5'39,"-6"21,-1 7,1-5,2-7,3-9,3-6,1-7,7-3,2-2,-1-1,0 0,-2-5</inkml:trace>
  <inkml:trace contextRef="#ctx0" brushRef="#br0" timeOffset="2204.385">1806 271,'19'0,"26"0,10 0,0 0,0 0,1-5,-4-1,-7 0,-1 1,-3 2,-4 0,-4 2,-2 1,-2 0,0 0,-2 5,-4 7,-7 0</inkml:trace>
  <inkml:trace contextRef="#ctx0" brushRef="#br0" timeOffset="2469.43">1693 751,'34'5,"34"-4,12-1,0-1,-7-1,-7 1,-11-5,-8-1,-9 1,-5 1,-4 1,-2 2,0-4,-1-1,-4 1</inkml:trace>
  <inkml:trace contextRef="#ctx0" brushRef="#br0" timeOffset="2806.718">1665 17,'24'0,"22"0,13 0,2 0,-6 0,-2 0,-5 0,-1 0,-5 0,-3 0,-4 0,-4 0,-1-5,-2-1,-5 0</inkml:trace>
  <inkml:trace contextRef="#ctx0" brushRef="#br0" timeOffset="3152.653">2596 17,'28'19,"-1"2,-1 0,-1 2,-1 1,-1 1,-1 1,-2 0,0 2,-2 1,11 22,-24-38,-1 0,0 1,-1 0,0-1,-1 1,-1 0,0 0,0 0,-2 0,0 0,0 0,-2 0,1 0,-2 0,0-1,0 0,-2 1,1-2,-2 1,1-1,-4 4,-2 6,0-1,-2 0,0-1,-2-1,0 0,-1-1,0-1,-2-1,0 0,-1-1,-18 10,-102 58,104-59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0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227 333,'-11'5,"-1"0,1 0,1 1,-1 0,1 1,0 0,1 1,0 0,0 1,1-1,0 2,0-1,1 1,0 0,1 1,0-1,1 1,0 0,0 1,-1 8,-2 6,2 0,0 1,2 0,1 0,1 0,1 1,1-1,4 23,-3-44,0 0,0 1,0-1,1 0,0 0,0 0,1 0,0 0,0 0,0 0,0-1,1 0,0 0,0 0,1 0,-1 0,1-1,0 0,0 0,1 0,-1-1,1 0,-1 0,1 0,0-1,0 1,5 0,1-1,0 1,1-2,-1 1,1-2,-1 1,1-2,0 0,-1 0,0-1,1-1,-1 0,0-1,10-4,3-1,-1-1,0-1,-1-1,-1-2,0 0,0-1,-2-1,0 0,-1-2,0-1,-2 0,0-1,-1-1,-1 0,-1-1,5-12,-16 28,-1 0,1 0,-1 0,0 0,0-1,-1 1,0-1,0 0,0 1,-1-1,0 1,0-1,-1 0,0 1,0-1,-1 1,1-1,-1 1,-1 0,1 0,-1 0,0 0,-1 0,1 1,-1-1,0 1,0 0,-1 0,0 0,0 1,-2-2,-5-2,-1 0,0 1,-1 0,1 1,-1 0,-1 1,1 1,0 1,-1 0,0 0,-15 0,-1 2</inkml:trace>
  <inkml:trace contextRef="#ctx0" brushRef="#br0" timeOffset="435.135">1 728,'10'-14,"1"0,0 0,1 1,0 1,1 0,1 1,0 0,0 1,1 1,0 0,1 1,0 0,0 2,1 0,-1 0,1 2,1 0,8 0,-20 5,0-1,-1 2,1-1,0 1,-1 0,1 0,-1 0,0 1,1 0,-1 0,-1 0,1 1,0-1,-1 1,0 0,0 1,0-1,0 1,-1-1,1 1,-1 0,-1 1,1-1,1 6,7 7,-8-15,0 1,0-1,0 0,0 0,1 0,-1 0,1-1,0 1,0-1,0 0,0 0,0 0,0-1,0 1,1-1,-1 0,1-1,-1 1,1-1,-1 0,0 0,1 0,-1 0,1-1,3 0,2-1,-1 0,1 0,-1-1,0 0,0 0,0-1,0-1,0 1,-1-1,0-1,4-3,2-4</inkml:trace>
  <inkml:trace contextRef="#ctx0" brushRef="#br0" timeOffset="1298.61">311 23,'5'0,"1"-5,5-1,-5-1,-7 2,-4 7,-7 2,0 6,-3 0,0 0</inkml:trace>
  <inkml:trace contextRef="#ctx0" brushRef="#br0" timeOffset="1728.281">593 23,'40'-7,"-25"4,0-1,1 2,-1 0,0 1,1 1,0 0,-1 1,0 1,1 0,8 3,-23-5,1 1,0-1,-1 1,1-1,0 1,-1-1,1 1,-1 0,1 0,-1 0,1 0,-1 0,0 0,0 0,1 0,-1 1,0-1,0 0,0 1,0-1,0 1,-1-1,1 1,0-1,-1 1,1 0,-1-1,1 1,-1 0,0 0,0-1,0 1,0 0,0-1,0 1,0 0,-1 0,1-1,0 1,-1 0,0-1,1 1,-1-1,0 1,0-1,0 1,0-1,0 0,0 1,0-1,0 0,-69 60,33-27,36-33,1-1,-1 1,0 0,1-1,-1 1,1 0,-1 0,1 0,0 0,-1 0,1-1,0 1,0 0,-1 0,1 0,0 0,0 0,0 0,0 0,0 0,0 0,0 0,1 0,-1 0,0 0,1 0,-1-1,0 1,1 0,-1 0,1 0,-1 0,1-1,-1 1,1 0,0-1,-1 1,1 0,0-1,0 1,0-1,-1 1,1-1,0 1,0-1,0 0,0 1,0-1,0 0,15 4,1-1,0 0,0-1,0-1,0-1,0 0,0-2,13-2,-1-1,-4-2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57,'41'-13,"0"2,0 1,0 2,1 2,25 0,-65 5,0 1,0-1,0 1,1 0,-1-1,0 1,0 0,1 0,-1 1,0-1,0 0,0 1,0-1,1 1,-1 0,0 0,0 0,0 0,0 0,-1 0,1 0,0 1,0-1,-1 1,1-1,-1 1,1 0,-1 0,0-1,1 1,-1 0,0 0,0 0,-1 0,1 0,0 1,-1-1,1 0,-1 0,1 0,-1 1,0-1,0 0,0 0,-1 0,1 1,0-1,-1 0,1 0,-1 1,-6 9,-1-1,0-1,0 1,-1-2,0 1,0-1,-1 0,-1-1,-5 3,-9 10,-88 82,111-101,1-1,0 1,0-1,1 1,-1-1,0 1,0-1,1 1,-1 0,1 0,-1-1,1 1,0 0,0 0,0-1,0 1,0 0,0 0,0 0,0-1,1 1,-1 0,1 0,0-1,-1 1,1-1,0 1,0 0,0-1,0 1,0-1,0 0,0 1,0-1,1 0,-1 0,1 0,-1 0,1 0,-1 0,1 0,-1 0,1-1,0 1,-1-1,1 1,0-1,0 1,0-1,89 10,-32-16,-34-1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9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0,'0'20,"0"15,0 6,0 2,0-2,0-3,0-3,0-3,0-2,0-2,0 0,5-5,2-2,-1 1,-1 1,-2-4</inkml:trace>
  <inkml:trace contextRef="#ctx0" brushRef="#br0" timeOffset="268.383">1 479,'33'0,"31"0,9 0,-3 0,-9 0,-10 0,-8 0,-7 0,-6-4,-1-3,-3 1,1 2,-6 0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9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1 311,'254'-28,"-56"0,-174 27</inkml:trace>
  <inkml:trace contextRef="#ctx0" brushRef="#br0" timeOffset="354.407">311 1,'-5'23,"-1"14,-1 5,2 0,2-3,1-2,0-4,2-1,0-3,0 0,0-1,1-1,-6-4,-1-1,0-1,6-3,3-4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82,'39'-5,"36"-6,15-2,-3 2,-6 3,-13-2,-13 0,-10 2,-9 2,-6 8,-7 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2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0,'0'708,"0"-684</inkml:trace>
  <inkml:trace contextRef="#ctx0" brushRef="#br0" timeOffset="437.607">327 198,'-246'160,"171"-87,74-72,0 1,1-1,-1 0,0 0,1 1,0-1,-1 0,1 1,0-1,-1 0,1 1,0-1,0 0,0 1,0-1,0 0,1 1,-1-1,0 1,1-1,-1 0,0 0,1 1,0-1,-1 0,1 0,0 0,0 0,-1 1,1-1,0 0,0 0,0-1,0 1,1 0,-1 0,0 0,0-1,0 1,1-1,-1 1,0-1,0 1,1-1,-1 0,0 0,1 1,-1-1,1 0,73 7,-73-7,0 0,126 12,-122-10,-1 0,0 0,-1 0,1 0,0 1,-1 0,1 0,-1 0,0 1,0-1,0 1,-1 0,1 0,-1 0,0 1,0-1,0 1,-1 0,1-1,-1 1,0 0,-1 0,1 1,17 89,-10-89,1-5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57 313,'-10'44,"-3"27,1 8,2-6,3-9,8-12,3-10,1-6,5-11,0-3,-1-7</inkml:trace>
  <inkml:trace contextRef="#ctx0" brushRef="#br0" timeOffset="445.347">0 341,'7'-2,"17"-9,0 2,1 0,0 2,1 0,-1 2,1 1,0 1,1 2,14 0,-38 1,0 0,0 1,0-1,0 1,0 0,0-1,0 1,0 0,-1 1,1-1,0 1,-1-1,1 1,-1 0,1 0,-1 0,0 0,0 0,0 0,0 1,0-1,0 1,-1-1,1 1,-1 0,0-1,1 1,-2 0,1 0,0 0,0 0,-1 0,0 0,1 0,-1 0,0 0,-1 0,1 0,0 0,-1 0,0 0,0 0,0 0,0 0,0 0,0-1,-1 1,1 0,-1-1,0 1,-2 1,-7 9,-1 0,0-1,-1-1,-1 0,0-1,0 0,-1-1,-14 6,-61 44,86-55,0 0,0 1,1-1,0 1,0 0,1 0,-1 0,1 0,0 1,0-1,1 1,-1-1,1 1,0-1,1 1,0 0,0-1,0 1,0 0,1-1,0 1,0-1,0 1,1-1,0 1,0-1,1 0,-1 0,1 0,0 0,0 0,1-1,-1 1,1-1,0 0,0 0,0-1,1 1,-1-1,1 0,0 0,0 0,0-1,1 1,-1-1,0-1,3 1,91 33,-79-30</inkml:trace>
  <inkml:trace contextRef="#ctx0" brushRef="#br0" timeOffset="912.036">509 200,'9'0,"14"0,7 0,3 0,-4 5,-2 1,-6 5,-6 5,-6 5,-9-1,-5 0,-1 2,5-3,7-4,8-6,6 2,5-2,-2-2</inkml:trace>
  <inkml:trace contextRef="#ctx0" brushRef="#br0" timeOffset="1961.368">1243 341,'-22'9,"1"0,1 1,0 2,1 0,0 1,0 0,1 2,1 0,1 1,0 1,1 0,1 1,1 1,0 0,-2 6,8-12,1 1,0-1,1 1,1 0,0 0,1 0,0 0,1 1,1-1,0 1,1 0,1-1,0 1,1-1,1 1,0-1,0 0,2 2,-2-11,-1 1,1-1,0 0,0 0,1 0,0 0,0 0,0-1,0 1,0-1,1-1,0 1,0 0,0-1,0 0,1 0,-1-1,1 0,-1 1,1-2,0 1,0-1,0 0,0 0,0 0,0-1,0 0,4-1,11 0,0-1,-1-1,1-1,-1-1,0 0,-1-2,18-7,216-132,-205 114,-36 25,-1-1,-1-1,0 1,0-2,-1 1,0-1,0-1,-1 1,3-7,-9 13,1 0,-1 0,0 0,0-1,-1 1,1-1,-1 1,0-1,0 1,0-1,-1 0,0 1,0-1,0 0,0 1,-1-1,1 1,-1-1,-1 0,1 1,-1 0,1-1,-1 1,0 0,-1 0,1 0,-4-4,-9-10</inkml:trace>
  <inkml:trace contextRef="#ctx0" brushRef="#br0" timeOffset="2260.402">903 736,'329'-104,"-319"101,1 0,-1 1,1 0,-1 1,1 0,0 1,-1 0,1 1,0 0,-1 1,1 0,-1 1,1 0,-1 0,0 1,-1 0,1 1,4 3,-7-2,1-1,0 0,0 0,1 0,0-1,-1 0,1-1,0 0,1 0,-1-1,0 0,1-1,0 0,-1 0,1-1,-1 0,1-1,-1 0,1 0,4-2,51-19,-49 13</inkml:trace>
  <inkml:trace contextRef="#ctx0" brushRef="#br0" timeOffset="4474.887">1637 482,'-48'-78,"38"66,-2 0,1 1,-1 0,-1 1,0 1,0 0,-1 1,0 0,0 1,-1 0,0 1,-6-1,9 4,0-2,0 1,0 1,0 0,0 0,0 1,-1 1,1 0,-1 1,1 0,0 1,-12 2,-65 27,86-28,0-1,0 0,0 1,1-1,-1 1,1 0,-1 0,1 0,-1 0,1 0,0 0,0 1,0-1,0 1,1 0,-1-1,1 1,-1 0,1 0,0 0,0 0,0 0,1 0,-1 0,1 0,0 0,0 2,3 10</inkml:trace>
  <inkml:trace contextRef="#ctx0" brushRef="#br0" timeOffset="5098.314">1694 31,'24'-7,"0"1,0 1,1 1,0 1,-1 1,19 1,-42 1,1-1,-1 1,0-1,1 1,-1 0,0-1,1 1,-1 0,1 0,-1 0,0 0,1 0,-1 1,1-1,-1 0,0 0,1 1,-1-1,0 1,1 0,-1-1,0 1,0 0,1 0,-1-1,0 1,0 0,0 0,0 0,0 0,-1 1,1-1,0 0,0 0,-1 0,1 1,0-1,-1 0,0 1,1-1,-1 1,0-1,0 0,1 1,-1-1,0 1,0-1,-1 0,1 1,0-1,-109 104,100-97,7-7,0 0,-1 0,1 0,0 0,0 0,0 0,0 1,0-1,0 1,0 0,0-1,0 1,1 0,-1 0,1 0,0 0,-1 0,1 1,0-1,0 0,0 1,1-1,-1 0,1 1,-1-1,1 1,0-1,0 1,0-1,0 1,0-1,0 1,1-1,-1 0,1 1,0-1,0 0,-1 1,2-1,-1 0,0 0,0 0,2 2,4-1,0 0,1 0,-1-1,1-1,-1 1,1-1,0 0,-1-1,1 0,0 0,-1 0,1-1,0 0,-1-1,1 0,-1 0,1-1,1 0,42-9,-29 9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195 298,'415'-157,"-396"150,0-1,-1 0,0-2,-1 0,0-1,-1 0,0-2,-1 0,6-5,-22 18,0 1,0-1,0 1,0-1,0 1,0-1,0 0,0 1,0-1,0 0,0 0,0 0,0 0,0 0,0 0,0 0,0 0,0 0,0 0,0 0,0-1,0 1,0 0,0-1,0 1,0-1,1 1,-1-1,0 1,0-1,0 0,1 1,-1-1,0 0,1 0,-1 0,0 1,1-1,-1 0,1 0,-1 0,1 0,0 0,-1 0,1 0,0 0,0 0,0 0,0 0,0 0,0 0,0 0,0 0,0 0,0 0,0 0,1 0,-1 0,0 0,1 0,-1 0,1 0,-8 8,-1 1,2 0,-1 1,1 0,1 0,-1 0,1 0,1 1,0 0,0 0,1 0,0 4,-2-1,-6 30,2 0,1 1,3 0,1 0,3 36,-6 50,-4 51,8-90,-5 0,-3-1,-10 30,10-74,-1-1,-3 0,-2-1,-1 0,-2-2,-5 4,16-31,-1 0,0 0,-1-1,-1 0,-1-1,1-1,-2 0,0 0,0-1,-1-1,0-1,-1 0,0-1,0 0,-1-2,0 0,-8 1,19-5,0 0,1 0,-1-1,0 0,0 0,0 0,-1-1,1 0,0 0,0-1,0 0,0 0,0 0,0-1,1 1,-1-2,0 1,1 0,-1-1,1 0,0-1,0 1,0-1,0 0,1 0,0 0,0 0,0-1,0 0,-2-4,0-4,0-1,1 0,0 0,2-1,-1 1,2-1,0 0,1 0,0 0,1 0,1 0,0 0,1 1,0-1,2 0,0 1,0 0,1 0,1 0,0 0,1 1,1 0,0 1,0-1,1 1,1 1,0 0,1 0,0 1,1 0,34-28,2 1,2 3,1 2,1 2,4 2,-11 3,348-164,-332 147,-36 22</inkml:trace>
  <inkml:trace contextRef="#ctx0" brushRef="#br0" timeOffset="633.06">816 1257,'151'-217,"-131"188,-11 15,0 0,1 0,1 1,0 0,1 1,0 0,0 1,2 1,-1 0,5-2,-17 11,0 1,0 0,-1-1,1 1,0-1,0 1,-1 0,1 0,0-1,0 1,0 0,0 0,-1 0,1 0,0 0,0 0,0 0,0 0,0 0,-1 1,1-1,0 0,0 0,0 1,-1-1,1 1,0-1,-1 1,1-1,0 1,-1-1,1 1,0-1,-1 1,1 0,-1-1,1 1,-1 0,1 0,-1-1,0 1,1 0,-1 0,0 0,0-1,0 1,1 0,-1 0,0 0,0 0,0 0,-4 46,-30 64,34-110,0 0,0 0,0 0,1 0,-1 0,0 0,0 0,1 0,-1 0,1-1,-1 1,0 0,1 0,0 0,-1-1,1 1,-1 0,1-1,0 1,-1 0,1-1,0 1,0-1,0 1,-1-1,1 0,0 1,0-1,0 0,0 1,0-1,0 0,0 0,0 0,0 0,0 0,-1 0,1 0,0 0,0 0,0-1,0 1,0 0,0 0,0-1,0 1,-1-1,1 1,0-1,0 1,-1-1,2 0,43-27,113-87,-141 104,-11 6,0 0,0 1,0 0,0 1,1-1,0 1,0 1,-1-1,1 1,1 0,-1 1,5-1,-10 2,-1 0,1 0,-1 0,0 1,1-1,-1 0,0 1,0-1,1 1,-1 0,0-1,0 1,0 0,0 0,1-1,-1 1,0 0,-1 0,1 0,0 0,0 1,0-1,-1 0,1 0,0 0,-1 1,1-1,-1 0,0 1,1-1,-1 0,0 1,0-1,0 0,0 1,0-1,0 0,0 1,0-1,-1 1,-13 54,8-39,1-7,1 1,-1 0,2 0,0 0,0 0,1 0,1 1,-1-1,2 1,0 3,4 4</inkml:trace>
  <inkml:trace contextRef="#ctx0" brushRef="#br0" timeOffset="1079.556">1888 805,'-274'317,"339"-405,90-103,-49 89,-105 102,0-1,0 0,0 1,1-1,-1 1,0 0,0-1,0 1,0 0,1 0,-1-1,0 1,0 0,0 0,1 0,-1 1,0-1,0 0,0 0,1 1,-1-1,0 0,0 1,0-1,0 1,0 0,0-1,0 1,0 0,0 0,0 0,0-1,0 1,-1 0,1 0,0 0,-1 0,1 0,0 0,-1 1,0-1,1 0,-1 0,0 0,1 1,16 58,-16-54,5 29,3-1,0-1,2 0,2 0,14 28,-18-44,-5-5</inkml:trace>
  <inkml:trace contextRef="#ctx0" brushRef="#br0" timeOffset="1299.139">1718 1003,'39'0,"31"-5,9-1,-4 0,-10 1,-11 2,-11 0,-7 2,-10-4,-4-2,-7 1</inkml:trace>
  <inkml:trace contextRef="#ctx0" brushRef="#br0" timeOffset="1527.713">2622 778,'-14'33,"-5"21,-5 2,3-5,0-11,3-11</inkml:trace>
  <inkml:trace contextRef="#ctx0" brushRef="#br0" timeOffset="1766.511">2339 778,'43'19,"29"11,7 5,-5-3,-11-2,-11-7,-9-6,-12-2,-7-4,-3-3,-4-3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0 369,'95'-23,"-2"-4,-1-4,-2-4,24-16,-96 42,7-2,0-2,-1-1,-1-1,0-1,-1 0,7-10,-21 18,-4 5,0 0,0-1,0 1,-1-1,1 0,-1 0,0 0,0-1,-1 1,1-1,-1 0,0 1,0-1,-1 0,1 0,-1-1,-2 6,-1 0,1 0,0 0,0 0,0 0,-1 0,1 0,0 0,0 1,0-1,0 0,0 1,-1-1,1 1,0-1,0 1,0 0,0-1,1 1,-1 0,0 0,0 0,0 0,0-1,1 1,-1 0,0 0,1 0,-1 1,1-1,-1 0,1 0,0 0,-1 0,1 0,0 1,0 0,-18 33,1 1,3 1,0 1,3 0,1 0,-2 21,11-53,-28 158,8 1,3 70,-6 47,12-158,8-51,-5 1,-2-1,-3-1,-19 54,32-120,-1-1,1 1,-1-1,1 0,-2 0,1 0,0 0,-1 0,0 0,0-1,0 1,-1-1,0 0,0 0,0 0,0-1,0 1,-1-1,1 0,-1 0,0-1,0 0,0 1,0-1,0-1,-1 1,1-1,-1 0,-3 0,-1-2,0-1,-1 0,1 0,0-1,0-1,0 1,1-2,-1 1,1-1,0-1,1 0,-1 0,1 0,0-1,1 0,-1-1,1 0,1 0,0-1,0 1,0-1,1 0,0-3,-8-13</inkml:trace>
  <inkml:trace contextRef="#ctx0" brushRef="#br0" timeOffset="332.469">57 1074,'575'-270,"-560"264,-13 4,0 0,1 0,-1 0,1 1,-1-1,1 1,0 0,0 0,-1 0,1 0,0 0,0 0,0 1,0 0,0-1,0 1,0 0,0 1,0-1,0 0,0 1,0 0,0 0,0 0,0 0,-1 0,1 0,0 1,-1-1,1 1,-1 0,0-1,1 1,-1 0,0 1,0-1,0 0,18 101,-13-34,36 29,-33-84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27 170,'-7'20,"2"-1,0 1,2 0,0 0,1 0,1 1,0-1,2 0,0 0,2 1,0-1,1 0,1-1,6 14,-8-25,0-1,0 0,1 0,0 0,0 0,1-1,0 0,0 0,0 0,1-1,0 1,0-1,0-1,1 1,0-1,-1 0,2 0,-1-1,0 0,1-1,-1 1,1-1,-1-1,1 0,0 0,0 0,0-1,0 0,0 0,4-2,7 3,1-1,-1-1,0-1,0-1,0 0,0-1,0-2,-1 0,0 0,0-2,-1 0,1-1,13-11,-24 15,0 0,0 0,0-1,-1 0,0-1,0 1,-1-1,0 0,0-1,-1 1,0-1,0 0,-1 0,1 0,-2 0,1 0,-1-1,-1 1,0-1,0 0,0 1,-1-1,-1-5,-4-3</inkml:trace>
  <inkml:trace contextRef="#ctx0" brushRef="#br0" timeOffset="244.272">308 142,'-94'543,"57"-296,33-230,1-1,1 1,1 0,0 0,1 0,1 0,0 0,2 0,0 0,1 2,2-1</inkml:trace>
  <inkml:trace contextRef="#ctx0" brushRef="#br0" timeOffset="678.435">788 1,'16'19,"-2"0,0 1,-1 1,-2 0,0 1,-1 0,-1 1,-1 0,-1 0,-1 1,1 10,-1 8,-1 1,-3-1,-1 1,-2 0,-2 0,-1 0,-3-1,-1 0,-3-1,-1 1,-5 9,9-28,-1-1,-1 0,0 0,-2-1,0-1,-2 0,0 0,-1-1,-1-1,0-1,-2 0,0-1,-1-1,0-1,-1-1,-1 0,-4 0,-30 13,30-17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6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53 121,'-17'67,"7"42,5 1,7 72,0-45,-19 79,10-172,19-60,-7-2</inkml:trace>
  <inkml:trace contextRef="#ctx0" brushRef="#br0" timeOffset="751.022">759 148,'-15'-7,"0"1,-1 1,1 0,-1 0,0 2,0 0,-1 1,1 0,0 2,-16 0,24 1,-1 0,0 0,1 0,-1 1,1 1,-1-1,1 1,0 1,0-1,0 1,1 1,-1 0,1 0,0 0,0 1,1 0,0 0,0 0,0 1,-4 7,2 2,0 0,2 0,-1 1,2-1,0 1,2 1,-1-1,2 1,1-1,0 1,1 0,0-1,2 1,1 4,-2-17,-1 0,1 0,0 0,1 0,0 0,-1 0,1-1,1 1,-1 0,1-1,0 0,0 0,0 0,0 0,1 0,-1-1,1 1,0-1,0 0,1 0,-1 0,1-1,-1 0,1 0,0 0,-1 0,1-1,0 1,0-1,1-1,3 2,1-1,-1-1,1 1,-1-2,1 1,-1-1,0-1,1 0,-1 0,0-1,0 0,0 0,-1-1,1 0,-1-1,1 0,19-18,-1-2,-1 0,-1-2,-1-1,-1-1,-2-1,7-14,19-23,4 3,-49 102,-49 164,15 69,34-72,8-165,-3-28</inkml:trace>
  <inkml:trace contextRef="#ctx0" brushRef="#br0" timeOffset="977.25">1239 685,'-5'29,"-2"14,1 4,6-5,3-10</inkml:trace>
  <inkml:trace contextRef="#ctx0" brushRef="#br0" timeOffset="1427.667">1407 318,'29'-37,"1"2,2 1,1 1,1 2,2 1,1 2,29-16,-59 39,1-1,0 1,0 1,1 0,-1 0,1 0,0 1,0 0,0 1,0 0,0 1,1 0,-1 0,0 1,1 0,-1 0,0 1,1 0,6 3,-13-1,0 1,-1-1,1 1,0 0,-1 0,0 0,0 0,0 0,0 0,-1 1,0-1,0 0,0 1,0 0,-1-1,1 1,-1-1,-1 1,1-1,0 1,-1-1,0 1,0-1,-1 1,1-1,-1 0,0 1,0-1,0 0,0 0,-1-1,-2 4,4-4,-117 183,17-34,99-147,-55 135,55-134,1-1,1 1,-1-1,1 1,0-1,0 1,0-1,1 1,0-1,0 1,0-1,1 1,0-1,0 0,0 0,1 0,-1 0,1 0,0-1,1 1,-1-1,1 0,0 0,0 0,3 2,5 0,1 0,-1 0,2-1,-1-1,0 0,1 0,0-2,0 0,0 0,0-1,0-1,0-1,0 0,0 0,6-3,33 1,-40 3,1-1,-1 0,1-2,-1 1,0-2,0 1,0-2,-1 0,11-6,-5 2</inkml:trace>
  <inkml:trace contextRef="#ctx0" brushRef="#br0" timeOffset="1679.072">2537 685,'-34'48,"-15"15,0-2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0 254,'39'0,"36"-4,10-3,-4 1,-11 1,-13-3,-12 0,-7 1,-12-3,-9-5,-8-4,-5 0</inkml:trace>
  <inkml:trace contextRef="#ctx0" brushRef="#br0" timeOffset="178.565">283 0,'-10'58,"-2"23,-1 4,4-4,2-11,2-12,8-16,2-10,1-7,4-2,1-5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0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480 198,'-33'8,"0"3,1 0,0 3,1 0,0 2,2 1,0 1,0 2,2 1,1 1,-21 22,37-34,1-1,0 2,1-1,0 1,0 0,1 1,0 0,1 0,1 0,0 1,1 0,0 0,1 0,0 0,1 1,1-1,0 1,0-1,2 1,0-1,0 1,1-1,1 0,0 1,1-1,0-1,1 1,1-1,0 1,0-2,1 1,1-1,0 0,7 8,-1-8,0-2,0 1,1-2,0 0,0-1,1 0,0-1,0-1,0 0,1-2,-1 0,1 0,0-2,0 0,0-1,0 0,0-2,0 0,0-1,-1 0,1-2,-1 0,0 0,0-2,-1 0,0-1,0 0,-1-1,0-1,0 0,-1-1,5-6,-5 2</inkml:trace>
  <inkml:trace contextRef="#ctx0" brushRef="#br0" timeOffset="335.089">1100 395,'-40'41,"2"1,2 2,2 2,1 1,3 1,2 2,-5 43,33-90,-1-1,0 1,1-1,0 1,0-1,0 1,0 0,0-1,0 1,1-1,-1 1,1-1,-1 1,1-1,0 1,0-1,0 0,1 1,-1-1,1 0,-1 0,1 0,-1 0,1 0,0 0,0-1,0 1,0-1,0 1,1-1,-1 0,0 0,0 0,1 0,0 0,16 2,0 0,0-2,1 0,-1-1,0-1,0-1,1-1,-1 0,2-2,10-4,0-1,-1-1,0-1,-1-2,-1-1,0-2,-1 0,18-16,-29 20,-1 0,-1-1,0-1,-1 0,0-1,-2 0,0-1,0 0,-2-1,4-10,-9 20,0-1,-1 0,-1 0,0 0,0 0,0-1,-1 1,-1-1,0 1,0-1,0 1,-2 0,1-1,-1 1,0 0,-1 0,0 0,0 0,-1 1,0-1,-1 1,0 0,-3-3,0 3,0 0,0 0,-1 1,0 1,-1 0,1 0,-1 1,0 0,-1 0,1 1,-1 1,0 0,0 0,0 1,0 0,0 1,-1 1,1 0,0 0,0 1,-1 0,1 1,0 0,0 1,1 0,-1 1,1 0,-1 1,1 0,0 0,1 1,-1 1,1-1,1 2,-1-1,0 2,-39 38,33-27</inkml:trace>
  <inkml:trace contextRef="#ctx0" brushRef="#br0" timeOffset="672.208">2116 311,'-68'23,"40"-15,1 1,0 1,0 1,1 2,0 1,1 1,-22 17,44-30,0 0,1 0,-1 0,1 0,-1 0,1 0,0 1,0-1,0 1,0-1,1 1,-1 0,1 0,-1 0,1 0,0 0,0 0,1 0,-1 0,0 0,1 0,0 0,0 1,0-1,0 0,0 0,1 0,0 1,-1-1,1 0,0 0,0 0,1 0,-1 0,1-1,-1 1,1 0,0-1,0 1,2 2,38 38,-33-36,-1-1,0 2,0-1,-1 1,0 0,0 0,-1 1,0 0,0 0,-1 0,-1 1,1 0,-2 0,1 0,-1 0,-1 0,0 1,0 0,-1 0,-2-6,0 0,-1-1,0 1,0 0,0-1,0 1,-1-1,0 1,0-1,0 0,0 0,0-1,-1 1,0-1,0 1,0-1,0 0,0-1,-1 1,1-1,-1 0,-2 1,-112 28,5-29,90-3</inkml:trace>
  <inkml:trace contextRef="#ctx0" brushRef="#br0" timeOffset="1200.638">2539 28,'-40'35,"1"1,1 2,2 1,2 2,2 2,-8 15,24-35,1 1,1 0,2 1,0 0,1 1,2 0,1 1,1 0,1 0,1 0,2 1,0 26,5-39,1 0,1 1,0-1,1-1,1 1,0-1,1 0,1 0,0-1,1 0,0 0,1-1,0 0,1-1,1 0,-1-1,2 0,-1-1,1 0,1-1,0-1,0 0,0-1,1 0,-1-1,1-1,1 0,-1-1,1-1,-1 0,10-1</inkml:trace>
  <inkml:trace contextRef="#ctx0" brushRef="#br0" timeOffset="1988.259">2709 705,'34'-2,"0"-2,0-1,0-2,-1-2,0 0,-1-3,0 0,-1-2,18-11,-30 14,-1 0,0-2,-1 1,0-2,-1 0,-1-1,0-1,-1 0,-1-1,-1-1,0 0,-1 0,-1-1,6-17,-8-16,-8 51,0 0,0 0,0 0,-1 0,1 0,0 1,-1-1,1 0,-1 0,1 0,-1 0,1 0,-1 1,0-1,1 0,-1 1,0-1,0 0,1 1,-1-1,0 1,0-1,0 1,0 0,0-1,0 1,0 0,0-1,0 1,0 0,1 0,-1 0,0 0,0 0,0 0,0 0,0 0,0 1,0-1,0 0,0 1,0-1,0 0,0 1,0-1,1 1,-1-1,0 1,0 0,0-1,0 1,-10 7,-1 1,2 0,-1 0,1 1,1 0,-1 1,2 0,0 1,0 0,1 0,0 0,1 1,1 0,0 0,-2 8,4-9,0 0,1 0,0 0,0 0,2 0,-1 0,2 0,-1 0,2 0,0 3,-1-11,0 1,0 0,1 0,-1-1,1 1,0-1,1 0,-1 0,1 1,-1-2,1 1,1 0,-1 0,0-1,1 0,0 0,-1 0,1 0,1 0,-1-1,0 0,0 0,1 0,0 0,-1-1,3 1,10 0,1-1,-1-1,1-1,-1 0,1-1,-1-1,0 0,0-2,0 0,-1 0,0-2,0 0,0-1,-1-1,0 0,-1-1,0 0,0-1,-1-1,-1 0,0-1,0 0,-2-1,1 0,4-10,-6 12,-3 5,0 0,0 0,-1-1,0 0,0 0,-1-1,0 1,0-1,-1 0,0 0,0-1,-4 9,0 0,1 0,-1 0,0 0,0 0,0 0,1 1,-1-1,0 0,0 1,0-1,0 1,0-1,0 1,0-1,0 1,-1 0,1 0,0-1,0 1,0 0,0 0,0 0,0 0,-1 0,1 0,0 1,0-1,0 0,0 1,0-1,0 0,0 1,0-1,0 1,0 0,0-1,0 1,0 0,0 0,0-1,1 1,-1 0,0 0,1 0,-1 0,0 0,1 0,-1 0,1 0,-11 13,0 0,1 0,0 1,2 0,0 1,0 0,1 0,1 1,1 0,-2 12,5-25,1 0,0 1,-1-1,2 1,-1-1,0 1,1-1,0 1,0-1,0 1,1 0,0-1,-1 1,2-1,-1 0,0 1,1-1,0 0,0 0,0 0,0 0,1 0,0 0,0-1,0 1,0-1,0 0,0 0,1 0,0 0,0-1,-1 1,1-1,1 0,-1 0,0-1,0 1,2 0,8 1,0 0,-1-1,1-1,0 0,0-1,0 0,0-1,0 0,-1-1,1-1,-1 0,1-1,-1-1,0 0,0 0,-1-1,0-1,0 0,0-1,-1 0,3-3,12-11,-1-2,0 0,-2-1,-1-2,-1 0,-1-1,-2-1,1-4,-11 20,-1-1,-1 0,0 0,-1 0,-1 0,0-1,-1 0,0 0,-1 0,-1-5,0 19,-1 0,1 0,-1-1,0 1,0 0,0 0,1-1,-1 1,0 0,-1-1,1 1,0 0,0 0,0-1,-1 1,1 0,-1 0,1 0,-1-1,1 1,-1 0,0 0,1 0,-1 0,0 0,0 0,0 0,0 1,0-1,0 0,0 0,0 1,0-1,0 0,0 1,-1-1,1 1,0 0,0-1,-1 1,1 0,0 0,0 0,-1 0,1 0,0 0,-1 0,1 0,0 0,0 1,0-1,-1 0,1 1,0-1,0 1,0-1,0 1,-1 0,1 0,0-1,0 1,1 0,-2 0,-13 16,0 1,1 0,1 1,1 0,0 1,1 1,2-1,0 2,1-1,1 1,1 1,1-1,1 1,1-1,0 18,1-28,0 0,1 0,0 0,1 0,0 0,1 0,1 0,0 0,0-1,1 1,0-1,1 1,1-1,0 0,0 0,1-1,0 0,1 0,0 0,1-1,7 8,-12-15,1-1,-1 0,0 1,0-1,1-1,-1 1,0 0,1-1,-1 0,0 0,1 0,-1 0,1 0,-1-1,0 0,1 1,-1-1,0 0,0-1,0 1,0 0,0-1,0 0,0 0,0 0,0 0,0-1,21-14</inkml:trace>
  <inkml:trace contextRef="#ctx0" brushRef="#br0" timeOffset="2700.109">4769 0,'-38'137,"-6"-2,-5-3,-18 24,-23 23,88-177,1 0,1 1,-1-1,0 0,1 0,-1 0,1 1,-1-1,1 0,0 1,0-1,0 0,0 0,1 1,-1-1,1 0,-1 0,1 1,0-1,0 0,0 0,0 0,0 0,0 0,0 0,1 0,-1-1,1 1,-1 0,1-1,0 1,0-1,0 0,0 1,0-1,0 0,0 0,0 0,0-1,0 1,0 0,1-1,-1 1,0-1,1 0,-1 0,0 0,0 0,1 0,1-1,32-5,0-2,0-2,-1-1,0-2,-1-1,0-2,25-16,-44 24,-6 5,0-1,0-1,0 0,-1 0,1-1,-1 0,-1 0,1-1,-1 0,0 0,-1-1,0 0,0 0,3-6,-14-19,-3 20</inkml:trace>
  <inkml:trace contextRef="#ctx0" brushRef="#br0" timeOffset="2938.063">4346 395,'39'-5,"36"-6,15-1,-3-4,-7 1,-11 3,-9 4,-10 3,-8 3,-6 1,-5 1,-8 0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4,0 3,0 0,0 0,0 0,-5-1,-1-1,0 0,1-1,1-4</inkml:trace>
  <inkml:trace contextRef="#ctx0" brushRef="#br0" timeOffset="296.254">0 480,'39'-4,"26"-8,8 0,-5 1,-8 2,-10 4,-13 1</inkml:trace>
  <inkml:trace contextRef="#ctx0" brushRef="#br0" timeOffset="713.835">113 593,'13'0,"-1"0,0 0,1 1,-1 0,1 1,-1 1,0 0,0 1,-1 0,1 0,3 3,-14-6,0 0,1-1,-1 1,0 0,0 0,1 0,-1 0,0 0,0 0,0 0,0 0,0 1,0-1,-1 0,1 1,0-1,-1 0,1 1,-1-1,1 1,-1-1,0 1,1-1,-1 1,0-1,0 1,0-1,0 1,-1-1,1 1,0-1,-1 1,1-1,0 1,-1-1,0 1,1-1,-1 0,0 1,0-1,0 0,0 0,0 0,0 1,-58 52,45-43,0 1,7-8,-1 1,1 0,1 1,-1 0,1 0,0 0,0 1,1 0,0 0,0 0,1 1,0-1,0 1,0 0,-1 7,6-12,1 0,-1 0,1-1,0 1,0-1,0 1,0-1,0 0,1 1,-1-1,0-1,1 1,0 0,-1 0,1-1,0 0,0 1,0-1,0 0,0-1,0 1,0 0,0-1,0 0,1 1,-1-1,0-1,0 1,0 0,0-1,0 0,3 0,-2 1,22 0</inkml:trace>
  <inkml:trace contextRef="#ctx0" brushRef="#br0" timeOffset="1440.753">480 791,'71'-91,"-22"26,2 3,3 2,30-23,-83 81,-1 1,1 0,-1 0,1-1,0 1,0 0,0 0,-1 0,1 0,0 0,0 0,1 0,-1 0,0 1,0-1,0 0,0 0,1 1,-1-1,0 1,1 0,-1-1,0 1,1 0,-1 0,0-1,1 1,-1 0,1 0,-1 1,0-1,1 0,-1 0,0 1,1-1,-1 1,0-1,1 1,-1 0,0-1,0 1,0 0,0 0,0 0,0 0,0-1,0 2,0-1,0 0,0 0,0 1,6 159,-6-160,-1 1,1-1,0 1,-1-1,1 1,0-1,0 1,0-1,0 1,0-1,0 0,1 0,-1 0,0 0,1 0,-1 0,0 0,1 0,-1 0,1 0,0-1,-1 1,1-1,-1 1,1-1,0 0,-1 1,1-1,0 0,0 0,-1 0,1-1,0 1,-1 0,1-1,0 1,-1-1,1 1,-1-1,1 0,-1 1,1-1,0-1,64-41,133-169,-198 211,-1 0,0 0,1 1,-1-1,1 0,-1 0,1 1,-1-1,1 1,0-1,-1 0,1 1,0-1,-1 1,1-1,0 1,0 0,-1-1,1 1,0 0,0-1,0 1,0 0,-1 0,1 0,0 0,0 0,0 0,0 0,0 0,-1 0,1 0,0 1,0-1,0 0,0 0,-1 1,1-1,0 1,0-1,-1 0,1 1,0 0,-1-1,1 1,0-1,-1 1,1 0,-1-1,1 1,-1 0,1 0,-1-1,0 1,1 0,-1 0,0 0,0 0,0-1,1 1,-1 0,0 0,0 0,0 0,0 0,0-1,-1 1,1 0,0 0,0 0,-15 106,2 15,13-117,1 0,0-1,0 1,0-1,1 1,0-1,-1 1,2-1,-1 0,0 0,1 0,0 0,0-1,0 1,1 1,13 7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85,'1'52,"-13"197,-45 35,41-226,18-100,5 19</inkml:trace>
  <inkml:trace contextRef="#ctx0" brushRef="#br0" timeOffset="351.819">4 113,'-1'0,"1"-1,0 1,-1-1,1 1,0-1,0 1,-1-1,1 1,0-1,0 1,0-1,-1 1,1-1,0 1,0-1,0 0,0 1,0-1,0 1,0-1,0 1,0-1,1 1,-1-1,0 0,0 1,0-1,1 1,-1-1,0 1,0-1,1 1,-1 0,1-1,-1 1,0-1,1 1,-1 0,1-1,-1 1,1 0,-1-1,1 1,-1 0,1 0,-1 0,1-1,-1 1,1 0,-1 0,1 0,0 0,-1 0,1 0,-1 0,1 0,-1 0,1 0,0 1,39-7,-39 6,453-55,-225 25,-205 29</inkml:trace>
  <inkml:trace contextRef="#ctx0" brushRef="#br0" timeOffset="957.113">851 339,'5'0,"6"0,6 0,5 0,4 0,2 0,1 0,0 0,1 0,-1 0,0 0,0 0,-5-4,-3-3,2 1,-5 1</inkml:trace>
  <inkml:trace contextRef="#ctx0" brushRef="#br0" timeOffset="1200.105">823 565,'34'0,"29"-5,10-1,-3-5,-9 0,-14 1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5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41 540,'-10'31,"1"1,2 1,1-1,2 1,1 0,2 0,1 0,1 0,2 0,2 3,-5-33,0 1,1-1,-1 0,1 0,0 0,0 0,0 0,0 0,0 0,0 0,1 0,0 0,-1-1,1 1,0-1,0 1,1-1,-1 0,0 0,1 0,-1 0,1 0,0 0,0-1,-1 1,1-1,0 0,0 0,0 0,0 0,1 0,-1-1,0 0,0 1,0-1,1 0,-1-1,3 1,5-7,-1 0,0 0,0-1,0 0,-1 0,-1-1,1-1,-1 1,-1-1,0-1,0 1,-1-1,0 0,1-7,29-42,66-55,-92 99,-3-1</inkml:trace>
  <inkml:trace contextRef="#ctx0" brushRef="#br0" timeOffset="250.697">41 343,'38'-5,"32"-7,5 0</inkml:trace>
  <inkml:trace contextRef="#ctx0" brushRef="#br0" timeOffset="1009.261">605 286,'13'-5,"-1"1,1 0,0 0,1 2,-1-1,1 2,-1 0,1 0,-1 2,14 1,-25-2,0 1,0-1,0 1,0-1,0 1,-1 0,1 0,0 0,0 0,-1 0,1 0,-1 1,1-1,-1 0,1 1,-1 0,0-1,0 1,0-1,0 1,0 0,0 0,0 0,0 0,-1-1,1 1,-1 0,0 0,1 0,-1 0,0 0,0 0,0 0,0 0,-1 0,1 0,0 0,-1 0,0 0,1 0,-1 0,-1 1,-47 74,23-53,19-20,1 1,-1 1,1-1,0 1,1 0,0 1,0-1,0 1,0 0,1 0,1 0,-1 1,1 0,-2 5,7-10,-1 0,0 0,1-1,0 1,0-1,0 0,0 1,0-1,0 0,0 0,1 0,-1 0,1-1,-1 1,1-1,0 1,0-1,0 0,0 0,0 0,0-1,0 1,0-1,0 1,0-1,0 0,0 0,0-1,0 1,0 0,0-1,0 0,1 0,1 1,201-33,-181 32</inkml:trace>
  <inkml:trace contextRef="#ctx0" brushRef="#br0" timeOffset="1946.776">238 370,'0'-4,"-5"-3,4 1,6 2,7 0,7 2,5 1,2 0,3 1,-4 1</inkml:trace>
  <inkml:trace contextRef="#ctx0" brushRef="#br0" timeOffset="2409.968">972 794,'43'-10,"29"-3,7 1,-6 2,-14-1,-13 0,-9 3,-12 2</inkml:trace>
  <inkml:trace contextRef="#ctx0" brushRef="#br0" timeOffset="2663.81">1170 596,'-5'39,"-1"26,0 8,1-5,1-8,7-15,7-14,2-14</inkml:trace>
  <inkml:trace contextRef="#ctx0" brushRef="#br0" timeOffset="2928.785">1819 173,'-5'38,"-1"28,0 6,1-3,2-9,0-10,7-13,2-9,0-4,4-5,5-7,0-5</inkml:trace>
  <inkml:trace contextRef="#ctx0" brushRef="#br0" timeOffset="3108.471">1508 681,'39'-5,"26"-6,13-2,-3-2,-9 0,-11 3,-11 4,-7 3,-5 2,-3 2,-8 1</inkml:trace>
  <inkml:trace contextRef="#ctx0" brushRef="#br0" timeOffset="3464.016">1621 822,'202'5,"-200"-4,-1-1,0 0,1 0,-1 0,0 1,0-1,1 1,-1-1,0 1,0-1,0 1,0 0,0-1,0 1,0 0,0 0,0 0,0 0,0 0,0 0,0 0,-1 0,1 0,-1 0,1 0,0 1,-1-1,0 0,1 0,-1 1,0-1,0 0,0 0,0 1,0-1,0 0,0 1,0-1,0 0,0 0,-1 1,1-1,-1 0,1 0,-1 1,1-1,-1 0,0 1,-43 49,3-19,30-25,0 1,0 0,1 1,0 0,1 1,0 0,0 0,-5 10,13-19,0 0,0 0,1 0,-1 1,0-1,1 0,-1 1,1-1,-1 1,1-1,0 0,-1 1,1-1,0 1,0-1,0 1,0-1,0 1,1-1,-1 0,0 1,1-1,-1 1,0-1,1 0,0 1,-1-1,1 0,0 1,0-1,0 0,0 0,0 0,0 0,0 0,0 0,0 0,0 0,1-1,-1 1,0 0,1-1,-1 1,0-1,1 1,-1-1,1 1,-1-1,0 0,2 0,81 5,-76-5,183-16,-171 10</inkml:trace>
  <inkml:trace contextRef="#ctx0" brushRef="#br0" timeOffset="12267.357">2553 370,'0'1,"1"-1,-1 0,1 1,-1-1,1 0,-1 1,1-1,-1 0,1 0,-1 0,1 1,0-1,-1 0,1 0,-1 0,1 0,0 0,-1 0,1 0,-1 0,1 0,0 0,-1-1,1 1,-1 0,1 0,-1-1,1 1,-1 0,1 0,-1-1,1 1,-1-1,1 1,-1 0,1-1,-1 1,0-1,1 1,-1-1,0 1,1-1,-1 0,0 1,0-1,0 1,1-1,-1 1,0-1,0 0,0 1,0-1,0 1,0-1,0 0,0 1,0-1,-1 1,1-1,0 0,0 1,0-1,-1 1,13 243,-7-217,0-11,-1 0,-1 0,0 0,-1 1,-1-1,-1 0,0 1,0-1,-2 1,0-1,0 1,-2-1,0 0,0-1,-5 9,-25 6,16-23</inkml:trace>
  <inkml:trace contextRef="#ctx0" brushRef="#br0" timeOffset="12627.539">2242 343,'195'-23,"134"17,-322 6,-1-1,0 1,1 1,-1-1,1 1,-1 0,0 0,0 1,0 0,0 0,0 1,0-1,0 1,-1 1,1-1,-1 1,0 0,0 0,0 0,-1 0,0 1,0 0,0 0,0 0,-1 1,2 2,-4 8</inkml:trace>
  <inkml:trace contextRef="#ctx0" brushRef="#br0" timeOffset="12881.473">2242 907,'43'-5,"29"-2,7 1,-6 1,-9 2,-12 0,-9 2,-8 1,-4 0,-4 0,0-4,-1-2,-5 0</inkml:trace>
  <inkml:trace contextRef="#ctx0" brushRef="#br0" timeOffset="13365.504">2299 88,'19'-10,"16"-2,7-5,1 1,3 3,-2 3,-3 4,-5 3,-2 2,-3 1,-2 1,-1-1,0 1,-6 0</inkml:trace>
  <inkml:trace contextRef="#ctx0" brushRef="#br0" timeOffset="14699.98">3033 850,'167'-67,"-135"48,-1-2,-1-2,-1-1,-2 0,0-3,-1 0,-2-1,2-6,2-44,-28 76,1 0,-1 1,0-1,0 0,0 0,-1 0,1 1,0-1,-1 0,1 0,-1 1,1-1,-1 0,0 1,0-1,0 1,0-1,0 1,0-1,0 1,0 0,-1 0,1-1,0 1,-1 0,1 0,-1 0,1 0,-1 1,0-1,1 0,-1 1,0-1,1 1,-1-1,0 1,0 0,1 0,-1 0,0 0,0 0,0 0,1 0,-1 1,-5 0,0 0,0 1,0 0,0 0,1 1,-1-1,1 1,-1 1,1 0,0 0,1 0,-1 0,1 1,-1 0,1 0,1 0,-1 1,-1 2,-67 114,66-109,4-10,1 0,-1 0,1 0,0 0,0 0,0 1,1-1,-1 1,1-1,0 1,0 0,0-1,0 1,1 0,-1 0,1 0,0 0,0-1,0 1,1 0,-1 0,1 0,0-1,0 1,1 0,-1-1,1 1,-1-1,1 0,0 1,1-1,-1 0,0 0,1 0,0 0,11 4,0-1,0 0,0-1,1-1,0 0,0-1,0-1,0 0,0-1,0 0,0-2,1 0,-1 0,0-1,0-1,1-1,3 1,0-1,0-1,0 0,-1-1,0-2,0 1,0-2,-1-1,0 0,-1-1,0 0,-1-2,-1 1,0-2,0 0,5-8,15-48,-33 68,-1 0,1 0,0 0,-1 0,0 0,0 0,1 0,-1 0,0 0,-1 0,1 0,0 0,-1 0,1 0,-1 0,1 0,-1 0,0 0,0 0,0 0,0 1,0-1,0 0,-1 1,1-1,0 1,-1-1,1 1,-1 0,0-1,1 1,-1 0,0 0,0 0,-1 0,-3 1,1 0,-1 0,0 1,1 0,0 0,-1 1,1-1,0 1,-1 0,1 1,0-1,1 1,-1 0,0 0,1 0,0 1,-1 0,1-1,1 2,-1-1,1 0,-1 1,1-1,0 1,1 0,-1 0,0 4,1-4,0 0,1-1,-1 1,1 0,1 0,-1 0,1 0,-1 0,1 0,1 0,-1 0,1 0,0 0,0 0,0 0,1-1,-1 1,1 0,0-1,1 1,-1-1,1 0,0 0,0 0,0 0,1 0,-1-1,1 0,0 1,0-1,0 0,0-1,0 1,1-1,-1 0,1 0,0 0,0-1,-1 0,1 0,0 0,0 0,1-1,14 3,-1-1,1-1,-1-1,1-1,-1-1,1 0,-1-2,0 0,0-1,0-1,-1 0,0-2,0 0,-1-1,0 0,0-2,-1 0,-1-1,0 0,0-2,-1 1,-1-2,0 0,-1 0,-1-1,-1-1,1 0,11-59,-22 74,1 0,-1 0,0-1,0 1,0 0,0 0,0-1,0 1,-1 0,1-1,-1 1,1 0,-1 0,0 0,0 0,0 0,0 0,0 0,-1 0,1 0,-1 0,1 1,-1-1,0 1,1-1,-1 1,0-1,0 1,0 0,0 0,-2-1,-1 3,0 0,-1 0,1 0,0 0,0 1,0 0,0 0,0 0,0 1,0 0,1-1,-1 2,1-1,0 0,0 1,0 0,1 0,-1 0,1 1,0-1,0 1,0-1,1 1,-2 3,-2 3,1-1,0 1,1 0,0 1,0-1,1 1,1-1,0 1,1 0,0 0,0 0,2 0,-1 0,1-1,1 1,0 0,1-7,-1-1,0 0,1 0,0 0,0 0,0 0,0-1,1 0,-1 1,1-1,0 0,0-1,0 1,0-1,0 0,1 0,-1 0,1 0,-1-1,1 0,0 0,0 0,-1 0,6-1,0 1,1 0,-1-1,1 0,-1-1,1-1,-1 1,0-2,0 1,1-1,-2-1,2 0,14-9</inkml:trace>
  <inkml:trace contextRef="#ctx0" brushRef="#br0" timeOffset="15052.206">4528 173,'233'39,"-230"-38,-1 0,0-1,0 1,0 0,0 0,0 0,0 0,0 1,-1-1,1 0,0 1,-1-1,1 1,-1 0,1-1,-1 1,0 0,0 0,0 0,0 0,0 0,0 0,0 0,-1 0,1 1,-1-1,0 0,1 0,-1 1,0-1,0 0,-1 0,1 0,0 1,-1-1,1 0,-1 0,0 0,1 0,-2 2,-4 12,4-14,0 1,0 0,1 0,-1 0,1 0,-1 0,1 0,0 1,0-1,1 0,-1 1,1-1,-1 0,1 1,0-1,0 1,1-1,-1 0,1 1,-1-1,1 0,0 1,0-1,1 0,-1 0,1 0,-1 0,1 0,0 0,0-1,1 1,-1-1,0 1,1-1,-1 0,1 0,2 2,4-1,-1-1,1 0,-1-1,1 0,-1 0,1-1,0 0,-1 0,1-1,0 0,-1 0,1-1,-1 0,4-2,-4 2,18-4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62,'9'-6,"0"0,1 1,0 0,0 0,0 1,0 0,1 1,0 0,5 0,-14 2,38-5,0 0,0 3,0 1,1 3,13 2,35-1,-61-2,-4 0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18,'15'0,"8"0,7 0,2 0,0 0,0 0,0 0,-2 0,-1 0,0 0,0 0,-1 0,0 0,0 0,-5-5,-1-1,-5 0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7,'0'-5,"0"4,0 6,0 7,0 7,0 4,0 4,0 1,0 2,0-1,0 1,0-1,0-4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0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1318,'67'5,"0"-3,0-3,0-3,0-3,-1-2,20-8,-47 6,-1-2,0-1,-1-1,-1-3,-1-1,0-1,-1-2,-2-1,0-2,-2-1,0-2,-2-1,-1 0,7-14,24-35,-3-3,-4-2,-3-2,-5-2,10-33,-32 75,-2 0,-2-2,-1 0,-3-1,-2 0,-3-1,3-40,-11 354,24-29,-9-102,-5 1,-6 43,-6-160,1 0,-2 0,-1 0,0-1,-1 1,-1-1,0 0,-1 0,-1-1,-1 0,0 0,-1-1,-1 0,-1-1,1 0,-2-1,0 0,-1-1,0-1,-1 0,0-1,0 0,-1-1,0-1,-1-1,0 0,0-1,-1-1,1-1,-17 3,10-3,0-1,0-1,0 0,0-2,0-1,-1-1,1-1,1-1,-1-2,0 0,1-1,0-1,-16-9,13-2,6 0</inkml:trace>
  <inkml:trace contextRef="#ctx0" brushRef="#br0" timeOffset="682.975">1749 979,'-15'17,"1"0,0 1,2 0,0 1,1 1,0 0,2 0,1 1,0 0,1 1,2-1,0 1,1 0,4-17,-1 0,1-1,0 1,0 0,0-1,1 1,0 0,0-1,0 1,0-1,1 1,-1-1,1 0,0 1,1-1,-1 0,1 0,0-1,0 1,0 0,0-1,0 0,1 0,0 0,-1 0,1-1,0 1,0-1,1 0,-1 0,0 0,1-1,-1 0,1 0,0 0,-1 0,1 0,0-1,-1 0,1 0,0-1,-1 1,4-2,8-3,-1-1,0-1,-1 0,1-1,-1-1,-1 0,0-1,0 0,-1-1,0-1,-1 0,0 0,-1-1,-1 0,0-1,0 0,-2 0,0-1,0 0,-1 0,-1-1,-1 0,1-7,-3 17,0 0,-1-1,1 1,-2 0,1 0,-1-1,0 1,0-1,0 1,-1 0,0-1,-1 1,1 0,-1 0,0 0,-1 0,1 0,-1 0,0 1,-1-1,1 1,-1 0,0 0,0 0,-1 1,0-1,0 1,0 0,0 1,0-1,-1 1,1 0,-1 0,0 1,0 0,0 0,0 0,-2 0,-2 1,0 0,0 0,-1 1,1 0,0 1,0 0,-1 1,1 0,0 0,1 1,-1 1,0 0,1 0,0 0,0 1,0 1,-6 5,-4 2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52,'53'-5,"22"-1,3 0,-7-4,-10 0,-11 2,-15 2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0,'161'1,"-159"-1,0 0,0 0,-1 0,1 0,0 0,0 0,-1 1,1-1,0 0,0 1,-1-1,1 1,0 0,-1 0,1 0,-1 0,1 0,-1 0,1 0,-1 0,0 0,0 1,1-1,-1 0,0 1,0-1,0 1,-1 0,1-1,0 1,-1 0,1-1,-1 1,1 0,-1-1,0 1,1 0,-1 0,0 0,0-1,-1 1,1 0,0 0,0-1,-1 1,1 0,-1 0,0-1,0 1,1-1,-1 1,0 0,0-1,0 0,-1 2,-119 120,120-122,0-1,0 1,0 0,0 0,1 0,-1 0,0 0,0 0,1 0,-1 0,0 0,1 0,-1 0,1 1,0-1,-1 0,1 0,0 0,0 1,0-1,0 0,0 0,0 1,0-1,0 0,0 0,0 1,1-1,-1 0,1 0,-1 0,1 1,-1-1,1 0,-1 0,1 0,0 0,0 0,0 0,-1 0,1 0,0-1,0 1,0 0,0-1,1 1,-1 0,0-1,0 1,1-1,65 2,74-40,-118 33,-2 1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4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175 107,'-62'48,"48"-29,1 0,1 1,1 1,0 0,2 0,0 1,1 0,2 1,0-1,1 1,2 0,0 1,1-1,2 1,0-1,1 1,3 7,-2-20,0 0,0 0,2 0,-1 0,1-1,1 1,0-1,1 0,-1 0,6 6,-8-13,-1 1,1-1,-1 0,1 1,0-1,0-1,0 1,1 0,-1-1,0 1,1-1,0 0,0 0,-1-1,1 1,0-1,0 0,1 0,-1 0,0 0,0-1,0 0,0 0,1 0,-1 0,0-1,0 1,0-1,0 0,1 0,11-10,-4-1</inkml:trace>
  <inkml:trace contextRef="#ctx0" brushRef="#br0" timeOffset="867.226">372 727,'27'-54,"11"-13,2 2,3 1,43-47,-86 110,1 0,-1 1,1-1,-1 0,1 0,-1 1,1-1,0 0,-1 1,1-1,0 0,0 1,-1-1,1 1,0-1,0 1,0 0,0-1,0 1,-1 0,1 0,0-1,0 1,0 0,0 0,0 0,0 0,0 0,0 0,0 0,0 1,0-1,-1 0,1 0,0 1,0-1,0 1,0-1,0 1,-1-1,1 1,0-1,-1 1,1-1,0 1,-1 0,1 0,0-1,-1 1,1 0,-1 0,0 0,1 0,-1-1,0 1,1 0,-1 0,0 0,0 0,0 0,0 0,0 0,0 0,9 63,-9-61,-1 0,1 0,-1 0,1 0,0 0,0 0,0 0,0 0,1 1,0-1,-1 0,1 0,0 0,0 0,1-1,-1 1,0 0,1 0,0-1,0 1,0-1,0 0,0 1,0-1,0 0,1 0,-1 0,1-1,0 1,-1 0,1-1,0 0,0 0,0 0,0 0,0 0,0 0,0-1,0 0,0 1,0-1,4-1,6-3,-1-2,1 0,-1 0,0-2,0 1,-1-1,0-1,-1 0,1 0,-2-1,1-1,-2 1,1-1,2-6,9-7,66-69,-85 93,0 0,1 0,-1 0,1 0,-1 1,1-1,-1 0,0 1,1-1,-1 1,0 0,1-1,-1 1,0 0,0 0,0 0,0 0,0 0,0 0,0 0,0 0,0 0,0 1,-1-1,1 0,0 0,-1 1,1-1,-1 0,1 1,-1-1,0 1,0-1,0 1,0-1,0 0,0 1,0-1,0 1,0-1,0 1,-1-1,1 0,-1 1,0 0,4 13,14 60,-14-54,1-1,1 1,0-1,2 0,0 0,2 0,0-1,7 9,-4-13,0-4</inkml:trace>
  <inkml:trace contextRef="#ctx0" brushRef="#br0" timeOffset="3005.448">1529 247,'0'-4,"0"2,0 7,0 7,0 7,0 5,0 2,0 3,0 0,0 1,0 0,0-1,0 0,0-1,0 1,0-1,0-5</inkml:trace>
  <inkml:trace contextRef="#ctx0" brushRef="#br0" timeOffset="3575.518">1332 304,'26'-19,"0"0,1 2,1 1,0 2,1 0,1 2,0 2,24-6,-49 14,0 1,0 0,-1 0,1 0,0 1,0-1,0 1,0 0,0 1,0-1,0 1,0 0,0 0,0 1,-1-1,1 1,-1 0,1 0,-1 1,1-1,-1 1,0 0,0 0,-1 0,1 1,-1 0,1-1,-1 1,0 0,-1 0,1 1,-1-1,0 1,0-1,0 1,0-1,-1 1,0 0,0 0,0 0,0 2,-3 1,0 0,0 0,-1-1,0 1,0-1,-1 0,0 0,0 0,-1 0,0-1,0 0,0 0,-1 0,0-1,0 1,0-1,-1-1,1 1,-1-1,0-1,-1 1,1-1,-1 0,1-1,-1 0,0 0,0 0,6-2,0 0,0 1,0-1,0 1,0-1,1 1,-1 0,0-1,0 1,1 0,-1 0,1 0,-1 1,1-1,-1 0,1 1,0-1,-1 0,1 1,0 0,0-1,0 1,0 0,1-1,-1 1,0 0,1 0,-1 0,1-1,-1 1,1 0,0 0,0 0,0 0,0 0,0 0,1 0,-1 0,0-1,1 1,-1 0,1 0,0 0,0-1,0 1,0 0,0-1,0 1,0-1,0 1,0-1,1 1,-1-1,1 1,11 10,0 1,1-2,0 0,1 0,0-1,1-1,0-1,14 6,14 8,-25-11</inkml:trace>
  <inkml:trace contextRef="#ctx0" brushRef="#br0" timeOffset="4100.38">1840 21,'151'-20,"-150"20,0 0,0 0,0 0,0 0,0 0,0 0,0 0,0 0,0 0,-1 0,1 1,0-1,0 0,0 1,0-1,0 0,-1 1,1-1,0 1,0-1,-1 1,1 0,0-1,-1 1,1 0,-1-1,1 1,-1 0,1 0,-1 0,1-1,-1 1,0 0,1 0,-1 0,0 0,0 0,0 0,0-1,0 1,0 0,0 0,0 0,0 0,0 0,0 0,0 0,-1 0,-26 42,21-35,-1 2,4-9,0 1,1 0,-1 0,0 0,1 0,0 1,0-1,0 1,0-1,0 1,0 0,1 0,-1 0,1 0,0 0,0 0,0 0,0 0,0 0,1 1,-1-1,1 0,0 0,0 1,0-1,1 0,-1 0,1 1,-1-1,1 0,0 0,1 0,-1 0,0 0,1 0,0 0,-1-1,1 1,0 0,0-1,2 1,68 11,-48-14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1 539,'5'0,"6"0,6 0,5 0,4 0,2 0,1 0,0 0,-4-5,-2-1,0 0,1 1,0 2,3 0,0 2,0 1,-3-5,-7-1</inkml:trace>
  <inkml:trace contextRef="#ctx0" brushRef="#br0" timeOffset="411.82">114 398,'5'10,"1"7,0 6,-1 4,-2 3,-1 0,-1 0,0 0,-6-6,-1-1,-1 0,2 0,-3-3,-1-5</inkml:trace>
  <inkml:trace contextRef="#ctx0" brushRef="#br0" timeOffset="1698.67">904 201,'5'9,"-3"9,-3 5,0 4,0 2,-5 1,-2 0,1 0,2-1,1 1,2-2,1 1,0-1,1-9,0-9</inkml:trace>
  <inkml:trace contextRef="#ctx0" brushRef="#br0" timeOffset="2003.025">594 201,'29'-10,"23"-3,9 1,-3 2,0 3,-6 3,-7 2,-6 1,-5 1,-4 0,-6 1</inkml:trace>
  <inkml:trace contextRef="#ctx0" brushRef="#br0" timeOffset="2315.055">565 652,'34'-5,"25"-6,7-2,-2 2,-7 3,-9 2,-8 3,-6 1,-8-3,-5-1,0 1,-4 0</inkml:trace>
  <inkml:trace contextRef="#ctx0" brushRef="#br0" timeOffset="2807.656">649 59,'5'-5,"7"-1,5 0,5 1,4-3,2-1,1 2,0 1,1 3,-1 1,0 1,0 1,-1 0,1 0,-1 0,-5 1</inkml:trace>
  <inkml:trace contextRef="#ctx0" brushRef="#br0" timeOffset="3882.9">1412 115,'22'13,"24"107,-38-84,-2 1,-2 0,-1 0,-2 0,-1 0,-6 35,4-61,0 0,-1 0,0-1,-1 1,0-1,-1 0,0 0,-1 0,0 0,0-1,-1 0,0-1,0 1,-1-2,0 1,-1-1,0 0,0 0,0-1,-1-1,0 1,0-2,-9 4,-36 19,30-17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232 428,'-12'3,"1"1,0 1,1 0,-1 0,1 1,0 0,0 1,1 0,0 1,0-1,1 2,0-1,0 1,1 1,0-1,1 1,0 0,-3 7,0 3,0 1,1 0,0 0,2 1,1 0,1 0,1 0,0 1,2 6,-1-20,1-1,0 0,1 1,0-1,0 1,1-1,0 0,0 1,1-1,0 0,1 0,-1 0,2 0,-1-1,1 1,0-1,1 0,-1 0,1 0,1-1,-1 1,1-1,0-1,1 1,-1-1,1 0,0-1,1 1,-1-1,1-1,-1 0,1 0,7 2,3-6,0 0,0 0,0-2,0 0,-1-2,1 0,-1 0,0-2,-1 0,1-1,-1-1,-1 0,0-1,0 0,-1-2,0 1,1-4,9-3,-2 2,0-2,-2 0,0-1,-1-1,-1 0,-1-2,-1 0,2-4,-13 17,0 0,0 0,-1-1,0 1,-1-1,0 0,-1 0,1 0,-2 0,0-1,0 1,-1 0,0-1,-1 1,0 0,0 0,-1 0,-1 0,1 0,-2 0,1 0,-2 1,1-1,-6-4,0 1,0 0,-1 0,-1 1,0 0,-1 1,0 1,-1 0,0 0,-1 2,1 0,-2 0,1 1,-1 1,0 1,0 0,0 1,-1 1,0 1,1 0,-1 1,0 1,-2 0,-21 2,8 3</inkml:trace>
  <inkml:trace contextRef="#ctx0" brushRef="#br0" timeOffset="399.52">34 766,'151'-74,"-142"68,0 1,0 1,0 0,0 0,1 0,0 2,0-1,-1 1,1 0,1 1,-1 0,0 1,0 0,0 1,0 0,0 0,0 1,0 0,0 1,-1 0,1 1,-1 0,2 1,27 29,-34-29,0-1,1 1,-1-1,1 0,0 0,1 0,-1-1,0 0,1 0,0 0,0-1,0 1,0-1,0-1,3 1,-5-1,1-1,-1 1,0-1,1 0,-1 0,0 0,1-1,-1 1,0-1,0 0,0-1,1 1,-1-1,0 1,-1-1,1 0,0-1,0 1,-1-1,0 0,1 1,-1-1,0-1,2-1,3-12</inkml:trace>
  <inkml:trace contextRef="#ctx0" brushRef="#br0" timeOffset="899.564">401 4,'-4'0,"-3"5,-4 1,5 0,3-6,7-3,2-5,-4 2,3 4,-1 1</inkml:trace>
  <inkml:trace contextRef="#ctx0" brushRef="#br0" timeOffset="1379.901">739 117,'138'-45,"-61"46,-75-1,0 1,0-1,-1 1,1-1,0 1,-1 0,1-1,-1 1,1 0,-1 0,1 0,-1 0,0 1,1-1,-1 0,0 0,0 1,0-1,0 1,0-1,0 1,0-1,-1 1,1 0,0-1,-1 1,0 0,1-1,-1 1,0 0,0 0,0-1,0 1,0 0,0 0,0-1,-1 1,1 0,-1 0,1-1,-1 1,0 0,-69 94,42-66,20-21,6-8,0 0,0 0,0-1,0 1,1 1,-1-1,0 0,1 0,-1 1,1-1,-1 1,1-1,0 1,0-1,0 1,0 0,0 0,0 0,0-1,0 1,1 0,-1 0,1 0,-1 0,1 0,0 0,0 0,0 0,0 0,0 1,0-1,1 0,-1 0,1 0,-1-1,1 1,0 0,-1 0,1 0,0 0,0-1,1 1,-1 0,12 1,0-1,0 0,0-1,0-1,0 0,0 0,0-1,0-1,0 0,-1-1,12-4,32-5,29 5,-60 6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550 339,'1'-2,"0"0,1 1,-1-1,0 0,0 0,0 0,-1 0,1 0,0 0,-1 0,1-1,-1 1,0 0,0 0,0 0,0 0,0 0,0-1,-1 1,1 0,0 0,-1 0,0 0,0 0,1 0,-1 0,0 0,-1 0,1 0,0 1,0-1,-1 0,1 1,-1-1,0 1,1 0,-1-1,0 1,0 0,0 0,1 0,-1 0,0 0,-1 1,1-1,-1 0,-14-1,0 1,1 0,-1 1,0 0,0 2,0 0,1 1,-1 0,1 2,-10 3,17-6,-213 69,220-71,1 0,-1 0,0 0,0 1,1-1,-1 0,0 1,0-1,1 1,-1 0,1-1,-1 1,0 0,1 0,0 0,-1 0,1 1,0-1,-1 0,1 0,0 1,0-1,0 1,0-1,0 1,0-1,1 1,-1 0,0-1,1 1,-1 0,1 0,0-1,0 1,-1 0,1 0,0-1,1 1,-1 0,0 0,0-1,1 1,-1 0,1 0,-1-1,1 1,0-1,0 1,0 0,0-1,0 1,0-1,0 0,0 1,0-1,1 0,10 5,-1 0,1-1,0-1,1 0,-1-1,1 0,0-1,11 1,23 5,62 13,-108-21,0 1,0-1,0 1,0 0,0 0,0-1,-1 1,1 0,0 0,-1 0,1 0,0 0,-1 0,1 0,-1 0,1 0,-1 0,0 0,1 0,-1 0,0 0,0 0,0 1,0-1,0 0,0 0,0 0,0 0,0 0,-1 0,1 1,0-1,-1 0,1 0,-1 0,1 0,-1 0,0 0,1 0,-1-1,0 1,1 0,-1 0,-36 37,-84 42,92-63,1 1,0 1,1 1,1 1,-8 11,32-30,-1 1,1 0,0-1,0 1,1 0,-1 0,0 0,1 0,0 0,0 1,0-1,0 0,0 0,1 1,0-1,-1 1,1-1,0 0,1 1,-1-1,0 0,1 1,0-1,0 0,0 0,0 1,1-1,-1 0,1 0,-1 0,1-1,0 1,1 0,-1-1,0 1,1-1,-1 0,1 0,-1 0,1 0,0 0,2 1,11 4,-1 0,1-1,1-1,-1-1,1 0,0-1,-1 0,1-2,1 0,-1-1,0-1,0 0,0-1,2-1,-9 1,-1-1,0 0,0 0,0 0,-1-1,1 0,-1-1,0 0,0-1,0 1,-1-1,0-1,0 1,0-1,1-3,-8 10,16-16</inkml:trace>
  <inkml:trace contextRef="#ctx0" brushRef="#br0" timeOffset="399.265">464 1,'-10'6,"-1"1,1 0,0 0,0 2,1-1,0 1,1 0,0 1,0 0,1 0,1 0,-1 1,2 0,-1 1,2-1,-1 1,2 0,-1 0,2 0,0 1,0-1,1 0,0 1,2-1,0 9,0 85,1-14,-3-1,-13 76,-52 118,-11-32,72-229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12,'50'90,"-32"-42,-2 2,-2 0,-2 0,4 46,9 40,-21-116,-3-11,1 1,0-1,1 0,-1 1,2-1,-1 0,2-1,-1 1,1-1,1 2,-5-10,-1 1,1-1,0 1,0-1,-1 1,1-1,0 0,0 0,0 1,-1-1,1 0,0 0,0 0,0 0,0 0,0 0,-1 0,1 0,0 0,0 0,0-1,0 1,0 0,-1 0,1-1,0 1,0-1,-1 1,1-1,0 1,-1-1,1 1,0-1,-1 1,1-1,-1 0,1 1,-1-1,1 0,-1 0,1 0,-1 1,0-1,1 0,-1 0,22-42,-21 41,120-364,-37 174,-57 160,-15 27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30,'38'-5,"23"-1,5 0,-3 1,-8 1,-8 2,-8 1,-6 1,-3 0,-7 0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88,'38'-5,"32"-7,9-5,0 0,-7-3,-18 3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14,'24'-5,"0"1,0 1,0 2,1 0,-1 2,0 0,1 2,-1 1,13 4,-35-8,-1 0,1 0,-1 0,0 1,1-1,-1 1,0-1,0 1,1-1,-1 1,0 0,0-1,0 1,0 0,0 0,0 0,0 0,0 0,0 0,0 0,0 0,-1 0,1 0,0 1,-1-1,1 0,-1 1,1-1,-1 0,0 1,0-1,1 0,-1 1,0-1,0 0,0 1,0-1,-1 0,1 1,0-1,-1 0,1 1,-1-1,1 0,-1 1,1-1,-1 0,0 0,0 1,-52 49,21-29,23-17,1 0,-1 0,1 1,1 0,-1 1,1-1,0 1,1 1,0-1,0 1,0 0,1 1,-2 3,7-10,-1 1,1-1,0 0,0 0,0 0,0 1,0-1,0 0,0 0,1 0,-1 0,1 1,0-1,0 0,0 0,-1 0,2 0,-1-1,0 1,0 0,1 0,-1-1,1 1,-1-1,1 1,0-1,-1 1,1-1,0 0,0 0,0 0,0 0,0 0,0-1,0 1,2 0,81 17,-72-18,-1-1,1 0,0-1,-1 0,0-1,1 0,-1-1,0 0,-1-1,1-1,0-1,13-8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1,'-24'33,"-32"41,-11 11,1 2,7-9,13-14,10-12,11-11,5-7,6-9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50,'0'34,"0"25,5 8,1-3,0-8,-1-8,-1-8,-2-5,-1-5,-1-2,0-1,0 0,0-1,-5 1,-1 1,-1-5</inkml:trace>
  <inkml:trace contextRef="#ctx0" brushRef="#br0" timeOffset="329.689">395 163,'-103'70,"3"4,-14 18,55-23,59-68,-1 1,0-1,0 1,0-1,1 1,-1-1,1 1,0 0,-1-1,1 1,0-1,0 1,0 0,0 0,0-1,0 1,0 0,1-1,-1 1,1-1,-1 1,1 0,-1-1,1 1,0-1,0 1,0-1,0 0,0 1,0-1,0 0,0 0,1 0,-1 0,0 0,1 0,-1 0,1 0,-1 0,1-1,-1 1,1-1,-1 1,1-1,0 1,-1-1,1 0,0 0,1 0,70 10,-63-10,0 1,0 0,0 0,0 1,0 0,-1 1,1 0,-1 0,0 1,1 0,-2 1,1 0,4 4,41 20,-34-24</inkml:trace>
  <inkml:trace contextRef="#ctx0" brushRef="#br0" timeOffset="901.128">904 276,'-19'20,"-12"19,-4 10,3 0,2-3,6-5,3-4,4-4,6-2,0-7,1-3,-2 0,1 2,-3 0,2-2</inkml:trace>
  <inkml:trace contextRef="#ctx0" brushRef="#br0" timeOffset="1155.129">537 305,'29'34,"18"20,7 6,-6-2,-6-12,-11-8,-5-11,-3-5,0-6,-4-1,0-4,0-3,-2-3</inkml:trace>
  <inkml:trace contextRef="#ctx0" brushRef="#br0" timeOffset="1530.92">1072 50,'23'-8,"-6"0,1 1,-1 1,1 1,1 1,-1 0,0 1,1 1,6 1,-23 1,-1-1,1 1,0 0,-1 0,1 0,0 0,-1 0,1 1,-1-1,1 0,-1 1,1-1,0 1,-1-1,0 1,1 0,-1 0,1 0,-1 0,0 0,0 0,1 0,-1 0,0 0,0 1,0-1,0 0,0 1,-1-1,1 0,0 1,-1-1,1 1,-1 0,1-1,-1 1,0-1,0 1,0 0,1-1,-2 1,1-1,0 1,0 0,0-1,-1 1,1-1,-37 69,24-55,9-12,-1 1,1-1,-1 1,1 1,0-1,1 0,-1 1,1 0,0 0,0 0,0 0,1 1,0-1,0 0,0 1,0 0,1-1,0 1,1 0,-1 0,1 0,0-1,0 1,1 0,0 0,0 0,2 5,2-7,1 0,1-1,-1 0,0 0,1 0,-1-1,1 0,0 0,0-1,0 1,0-2,0 1,0-1,0 0,0 0,0-1,0 0,1 0,10 0,127-25,-120 22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0,'0'5,"0"11,0 7,0 6,0 1,0 1,0 0,0 0,5-1,2-1,-1 0,4 0,0-1,-2-5</inkml:trace>
  <inkml:trace contextRef="#ctx0" brushRef="#br0" timeOffset="264.949">1 479,'38'-5,"32"-1,14 0,-3 1,-10-3,-13-1,-10 2,-10 2,-6 1,-4 2,-1 1,-6 1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57,'227'-12,"-39"-17,-119 15,-47 12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30,'33'0,"22"0,5-5,-2-1,-7 0,-6 1,-7 2,-5 0,-3 2,-2 1,-1 0,-5 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1,'201'5,"-199"-5,-1 0,0 0,0 0,0 0,0 1,1-1,-1 0,0 1,0-1,0 1,0 0,0-1,0 1,0 0,0-1,0 1,0 0,-1 0,1 0,0 0,0 0,-1-1,1 2,-1-1,1 0,-1 0,1 0,-1 0,0 0,1 0,-1 0,0 1,0-1,0 0,0 0,0 0,0 0,0 1,0-1,0 0,-1 0,1 0,0 0,-1 0,1 1,-1-1,1 0,-1 0,0 0,1 0,-1 0,0-1,0 1,0 0,1 0,-1 0,0-1,0 1,0 0,0-1,0 1,-1-1,1 1,0-1,0 0,-1 1,-121 94,121-93,0-1,1 1,-1-1,1 1,-1 0,1-1,0 1,0 0,0 0,0 0,0 0,0 0,0 0,1 0,-1 0,1 0,0 0,-1 1,1-1,0 0,0 0,0 0,1 1,-1-1,0 0,1 0,-1 0,1 0,0 0,0 0,0 0,0 0,0 0,0 0,1-1,-1 1,0 0,1-1,-1 1,1-1,0 1,0-1,-1 0,1 0,0 0,0 0,0 0,0 0,0 0,0-1,0 1,1-1,9 4,0-1,0-1,0 0,1-1,-1 0,1-1,-1-1,0 0,1 0,-1-1,0-1,0 0,0 0,0-1,-1-1,0 0,1-1,-2 0,8-5,2-2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9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85 290,'0'38,"5"28,2 7,-1-5,-1-8,-2-10,-1-9,0-6,-7-9,-1-9</inkml:trace>
  <inkml:trace contextRef="#ctx0" brushRef="#br0" timeOffset="505.869">1 206,'18'-12,"0"2,1 0,1 2,0 0,0 1,0 0,1 2,0 1,0 0,0 2,11 0,-29 1,0 1,1 0,-1 0,1 1,-1-1,1 1,-1 0,0 0,1 0,-1 0,0 0,0 1,0 0,0-1,0 1,0 0,-1 0,1 1,0-1,-1 1,0-1,0 1,0 0,0 0,0-1,0 2,-1-1,1 0,-1 0,0 0,0 1,0-1,0 0,-1 1,1-1,-1 1,0-1,0 0,0 1,-1-1,1 1,-1-1,0 1,0-1,0 0,0 0,-1 1,-4 9,-1 0,0 0,-1-1,-1 0,0 0,-1-1,0-1,-1 1,2-2,0 0,1 0,0 1,0 0,1 1,0 0,1 0,0 0,1 1,-2 5,6-12,0-1,0 1,1 0,0 0,-1 0,2-1,-1 1,1 0,-1-1,1 1,1 0,-1-1,1 1,-1-1,1 1,0-1,1 0,-1 0,1 0,0 0,0 0,3 2,91 71,-35-32,-37-13,-18-15</inkml:trace>
  <inkml:trace contextRef="#ctx0" brushRef="#br0" timeOffset="1017.83">593 64,'14'-8,"1"0,1 1,-1 1,1 0,0 1,0 1,0 0,1 1,0 1,14 0,-28 2,-1 0,0-1,1 1,-1 0,0 0,1 1,-1-1,0 0,0 1,1 0,-1-1,0 1,0 0,0 0,0 0,0 0,0 1,0-1,0 0,0 1,0 0,-1-1,1 1,-1 0,1 0,-1 0,0-1,0 2,1-1,-1 0,-1 0,1 0,0 0,-1 1,1-1,-1 0,1 1,-1-1,0 0,0 1,0-1,-1 0,1 1,0-1,-1 0,1 0,-1 1,0-1,0 0,0 0,0 0,0 0,0 0,-1 0,1 0,-2 1,-101 114,103-116,0 0,0 1,0-1,0 0,0 1,1-1,-1 1,0-1,1 1,-1 0,1-1,-1 1,1-1,0 1,0 0,-1-1,1 1,1 0,-1-1,0 1,0 0,1-1,-1 1,0 0,1-1,0 1,-1-1,1 1,0-1,0 1,0-1,0 0,0 1,0-1,0 0,0 0,1 0,-1 0,0 0,1 0,-1 0,1 0,0 0,71 14,-48-14</inkml:trace>
  <inkml:trace contextRef="#ctx0" brushRef="#br0" timeOffset="1915.226">1327 177,'-15'2,"0"0,0 2,0-1,1 2,0 0,-1 1,2 0,-1 1,1 1,0 0,1 0,0 1,0 1,1 0,0 1,1 0,0 1,1 0,0 0,1 1,0 0,1 0,1 1,0 0,0 0,2 0,0 1,0 0,2 0,0 0,0 0,1 5,1-14,0 1,0 0,1 0,-1-1,1 1,1 0,-1-1,1 1,0-1,1 0,0 1,0-1,0 0,0-1,1 1,0-1,1 1,-1-1,1 0,0-1,0 1,0-1,0 0,1 0,0-1,0 0,0 0,0 0,0-1,1 0,-1 0,1 0,0-1,22 2,0-1,-1-2,1-1,-1-1,1-1,-1-2,0-1,0-1,-1-1,1-2,-2 0,0-2,0-1,-1-1,-1-1,0-1,10-10,-28 22,1 1,-1-1,0-1,-1 1,1-1,-1 0,0 0,0 0,0-1,-1 0,1 0,-2 0,1 0,-1-1,0 1,0-1,0 0,-1 0,0 0,-1 0,0 0,0-1,0 1,-1 0,0 0,0-1,-1 1,0 0,0 0,-1-1,0 1,0 1,0-1,-3-4,-4 2,0 0,-1 1,0 0,0 1,-1 0,0 1,0 0,-1 0,1 1,-1 1,0 0,-1 1,1 0,0 0,-1 2,0 0,1 0,-1 1,0 0,-7 2,-17-2</inkml:trace>
  <inkml:trace contextRef="#ctx0" brushRef="#br0" timeOffset="2244.291">960 629,'303'-141,"-298"139,-1 0,1-1,0 1,0-1,0 2,1-1,-1 0,0 1,1 0,-1 0,1 1,-1-1,0 1,1 0,-1 1,1 0,-1-1,1 2,-1-1,0 0,0 1,1 0,3 3,-4-2,2 4,0-1,1 0,0-1,0 1,0-2,1 1,0-1,0 0,0-1,0 0,0-1,1 0,6 1,63-6,-60-4</inkml:trace>
  <inkml:trace contextRef="#ctx0" brushRef="#br0" timeOffset="3033.32">1920 36,'30'-8,"1"2,-1 0,1 2,0 2,15 1,-30 0,-14 0,0 0,0 0,0 0,0 0,0 1,1-1,-1 1,0-1,0 1,1 0,-1 0,0 0,0 0,1 0,-1 0,0 1,0-1,0 1,1 0,-1 0,0-1,0 1,0 0,0 1,0-1,-1 0,1 1,0-1,0 1,-1-1,1 1,-1 0,0 0,1-1,-1 1,0 0,0 0,0 0,0 0,-1 1,1-1,0 0,-1 0,0 0,1 1,-1-1,0 0,0 0,0 2,-25 32,-3 19,30-52,0-1,0 1,0 0,1-1,-1 0,1 0,-1 0,1 0,0 0,0 0,0-1,0 1,0-1,0 0,0 0,0 0,1 0,-1 0,0-1,1 0,-1 1,0-1,1-1,-1 1,0 0,1-1,-1 1,0-1,4 1,70-13,-57 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1,'0'538,"-11"-466,4-54</inkml:trace>
  <inkml:trace contextRef="#ctx0" brushRef="#br0" timeOffset="374.672">300 142,'-197'160,"194"-158,0-1,0 1,1-1,-1 1,0 0,1 0,-1 0,1 0,0 1,0-1,0 1,0-1,0 1,0 0,1 0,-1-1,1 1,0 0,0 1,0-1,0 0,0 0,1 0,-1 0,1 1,0-1,0 0,0 0,1 1,-1-1,1 0,0 0,0 0,0 0,0 0,0 0,2 2,129 50,-18 47,-97-88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0,'0'10,"0"12,0 8,0 4,0 0,5-1,2-1,-1-1,-1-1,3-5,1-3,-2-5</inkml:trace>
  <inkml:trace contextRef="#ctx0" brushRef="#br0" timeOffset="247.923">0 424,'44'-5,"37"-6,11-2,-2-2,-5 0,-14 3,-13 4,-12 3,-9 3,-6 1,-3 1,-2 0,-5 1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7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0 664,'8'5,"1"0,0-1,-1 0,1 0,1 0,-1-2,0 1,1-1,-1 0,1-1,0 0,0-1,-1 0,1 0,0-1,0 0,-1-1,1 0,-1-1,0 0,0 0,0-1,0 0,0-1,7-5,19-12,-2-2,-1-1,-1-2,-1-1,-1-1,10-16,16-14,168-187,-176 194,-37 39,1 0,1 0,0 1,1 0,0 1,1 1,8-5,-21 14,1 0,-1 1,1-1,0 0,-1 0,1 1,0-1,0 1,0 0,0-1,-1 1,1 0,0 0,0 0,0 1,0-1,-1 0,1 1,0-1,0 1,0-1,-1 1,1 0,0 0,-1 0,1 0,-1 0,1 0,-1 0,1 0,-1 0,0 1,0-1,0 1,0-1,0 1,0-1,0 1,0 0,0 0,16 73,-20-37,-2 0,-2-1,-1 1,-2-2,-1 0,-2 0,-1-1,-2 0,-11 14,18-32,-2 1,0-2,-1 1,-1-2,0 0,-1 0,-1-1,0-1,-1 0,0-1,-1-1,0-1,-1 0,0-1,0-1,-1-1,-12 3,-45 2,74-11,0-1,0 0,0 0,0 0,0 0,0 0,0 0,0-1,0 1,0 0,0-1,0 0,0 0,0 1,0-1,0 0,0-1,1 1,-1 0,1 0,-1-1,1 1,-1-1,1 1,0-1,-1 0,1 1,0-1,0 0,0 0,0 0,1 0,-1-1,0-15</inkml:trace>
  <inkml:trace contextRef="#ctx0" brushRef="#br0" timeOffset="321.072">1355 326,'-9'12,"-19"22,2 2,1 0,3 2,0 1,3 1,0 1,18-39,-1 0,1 1,0-1,-1 1,1-1,0 1,0 0,1-1,-1 1,0 0,1 0,0 0,0-1,0 1,0 0,0 0,0 0,1-1,-1 1,1 0,0 0,0-1,0 1,0-1,0 1,1-1,-1 1,1-1,0 0,-1 0,1 1,0-1,0 0,0-1,1 1,-1 0,0-1,1 1,0-1,11 1,0-2,0 1,1-2,-1 0,0-1,0 0,0-1,0-1,0 0,-1 0,1-2,-1 0,-1 0,1-1,-1-1,0 0,-1 0,0-1,0-1,-1 0,0 0,-1-1,0-1,3-4,-7 11,0 0,-1-1,1 1,-1-1,0 0,0 0,-1-1,0 1,0-1,-1 1,1-1,-1 0,-1 0,1 0,-1 0,-1 0,1 0,-1-1,-1 1,1 0,-1 0,0 0,-1 0,1 0,-1 0,-1 0,1 1,-1-1,-1 1,1 0,-1 0,0 0,0 0,-1 0,-4-4,-1 4,-1 0,1 0,-1 1,0 0,0 1,-1 1,1-1,-1 2,0 0,-5 0,-14-2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3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421 170,'-53'10,"50"-9,-24 14,0 1,1 2,1 0,0 2,2 0,0 2,2 0,-10 14,14-13,0 1,2 0,0 2,2 0,1 0,1 1,1 1,1-1,-3 24,10-47,1 1,0-1,0 1,1 0,-1-1,1 1,0 0,0-1,1 1,0-1,-1 1,1 0,1-1,-1 1,1-1,-1 0,1 0,1 1,-1-1,0-1,1 1,0 0,0-1,0 1,0-1,1 0,0 0,-1 0,1 0,0-1,0 1,0-1,0 0,1-1,-1 1,1-1,0 1,7 0,0 0,0 0,1-1,-1-1,0 0,1-1,-1 0,0-1,0 0,1-1,-2-1,1 1,4-4,11-5</inkml:trace>
  <inkml:trace contextRef="#ctx0" brushRef="#br0" timeOffset="303.349">844 339,'-14'16,"-11"11,0 0,2 2,1 1,2 1,1 0,1 2,-9 24,25-54,0 0,1 0,-1 0,1 1,0-1,0 0,0 1,1-1,-1 1,1-1,0 1,0-1,0 1,0-1,0 1,1-1,0 0,0 1,0-1,0 1,0-1,0 0,1 0,0 0,0 0,0 0,0 0,0 0,0-1,1 1,-1-1,1 0,0 1,0-1,0 0,0-1,0 1,0 0,0-1,0 0,3 1,13-1,0 0,0-2,0 0,0-1,0-1,0 0,-1-2,1 0,-1-1,-1-1,1 0,-1-2,0 0,9-8,-12 9,-1-2,-1 0,0 0,0-1,-1 0,0-1,-1-1,-1 1,0-2,0 1,-1-2,-5 9,0-1,0 1,0-1,-1 1,0-1,0 0,-1 0,0 0,0 0,0 0,-1 0,0 0,-1 0,1 0,-1 0,-1 1,1-1,-1 0,0 0,-1 1,0-1,0 1,0 0,-1 0,-3-6,1 7,1-1,-1 1,0 0,-1 0,1 1,-1 0,1 0,-1 0,-1 1,1 0,0 0,-1 1,1 0,-1 1,0-1,1 1,-1 1,-4 0,-7 3</inkml:trace>
  <inkml:trace contextRef="#ctx0" brushRef="#br0" timeOffset="804.396">1127 735,'86'-90,"-4"-3,68-100,-151 193,1-1,0 1,0-1,0 0,0 1,0-1,0 1,0-1,0 1,0-1,0 1,0-1,0 0,0 1,0-1,1 1,-1-1,0 1,0-1,1 1,-1-1,0 1,1 0,-1-1,0 1,1-1,-1 1,1 0,-1-1,0 1,1 0,-1-1,1 1,-1 0,1 0,-1-1,1 1,-1 0,1 0,0 0,-1 0,1 0,-1 0,1 0,-1 0,1 0,-1 0,1 0,0 0,-1 0,1 0,-1 1,1-1,-1 0,1 0,-1 1,1-1,-1 0,1 1,-6 18,0-7,1 1,1-1,0 1,0 0,1 0,1 0,0 0,1 1,0-1,1 0,1 0,0 0,0 0,2 0,-1-1,4 7,-2-15,0 0,0 0,1-1,-1 1,1-1,0-1,0 1,0-1,0 0,1 0,-1-1,0 0,1 0,-1 0,1-1,-1 0,0 0,1-1,-1 0,1 0,-1 0,0-1,0 0,1 0,-1 0,-1-1,1 0,0 0,-1-1,1 0,-1 1,3-5,6 0,-1-2,0 1,-1-1,0-1,-1 0,0-1,-1 0,0-1,-1 0,0-1,-1 1,0-2,-2 1,1-1,-2 0,0 0,-1 0,0-1,-1 0,-1-3,-2-7,0 2</inkml:trace>
  <inkml:trace contextRef="#ctx0" brushRef="#br0" timeOffset="1257.981">2341 114,'-182'126,"139"-74,44-50,0 0,-1-1,1 1,0 0,0-1,0 1,1 0,-1-1,0 1,0-1,1 0,-1 1,1-1,0 0,-1 0,1 0,0 0,-1 0,1-1,0 1,0 0,0-1,-1 1,1-1,0 0,0 0,0 1,0-1,0-1,0 1,0 0,2-1,8 3,94 33,-103-33,1 0,-1-1,0 1,0 0,0 1,0-1,-1 0,1 1,0 0,-1 0,0-1,0 1,0 1,0-1,0 0,0 0,-1 1,0-1,0 1,0-1,0 1,0-1,-1 1,1 0,-1-1,0 1,0 0,-1 3,-1 2,0-1,-1 1,0 0,-1-1,1 0,-2 0,1 0,-1 0,0-1,-1 1,1-2,-2 1,1 0,-1-1,0 0,0-1,-3 2,-139 72,128-71,2-2</inkml:trace>
  <inkml:trace contextRef="#ctx0" brushRef="#br0" timeOffset="1534.206">2849 1,'-15'43,"-4"24,0 5,5-4,3-10,5-9,2-9,3-6,1-4,0-2,1-1,-5-6,-6-5,-2-7</inkml:trace>
  <inkml:trace contextRef="#ctx0" brushRef="#br0" timeOffset="1790.274">2509 282,'44'-9,"37"-4,16 1,-5 3,-13 2,-10 3,-12 1,-6 2,-8 1,-5 1,-10 4,-9 2</inkml:trace>
  <inkml:trace contextRef="#ctx0" brushRef="#br0" timeOffset="1954.851">3300 481,'0'0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3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142 950,'-8'11,"0"0,1 0,1 0,0 0,0 1,1 0,1 1,0-1,-3 13,5-20,1 0,-1-1,1 1,0 0,0 0,0 0,1 0,0 0,0 0,0 0,0 0,1 0,0 0,0-1,0 1,1 0,-1 0,1-1,0 1,1-1,-1 1,1-1,0 0,0 0,0 0,0-1,1 1,-1-1,1 0,0 0,0 0,0 0,1 0,-1-1,1 0,8-1,0 0,1-1,-1 0,0-2,0 1,0-1,0-1,0-1,0 0,-1 0,1-1,-1-1,0 0,-1 0,0-1,0-1,0 0,-1 0,5-7,-7 10,55-40,-2-3,-2-2,-3-3,-2-2,-2-2,-3-3,-3-2,-2-1,-3-3,-3-1,25-63,-52 102,-1 0,-1-1,-2-1,0 0,-2 1,-2-2,0 1,-2-13,-1 39,0 0,1 0,-1 0,-1 1,1-1,-1 0,1 0,-1 0,0 0,0 0,-1 1,1-1,-1 0,0 1,0-1,0 1,0 0,-1 0,1 0,-1 0,0 0,0 0,0 1,0-1,0 1,0 0,-1 0,1 0,-1 1,0-1,1 1,-1 0,0 0,0 0,0 0,0 1,0-1,1 1,-1 0,0 0,0 1,0-1,0 1,-3 0,-4 9,0 0,1 0,1 1,-1 0,2 0,0 1,0 1,1-1,0 1,1 0,1 0,0 1,1 0,0 0,1 0,0 2,-9 53,2 0,4 0,3 1,4 46,-1-80,8 151,9-1,16 46,-27-185,8 50,-5 0,-5 0,-3 0,-5 0,-4 0,-11 43,14-111,-1 0,-1-1,-2 0,-1 0,-1-1,-2 0,0-1,-2 0,-1-1,0-1,-3 1,10-15,-75 72,82-80,-1-1,0 1,0-1,0 1,0-1,0 0,0 0,-1 0,1-1,0 1,0-1,-1 1,1-1,0 0,-1-1,1 1,0 0,0-1,-1 0,1 0,0 0,0 0,0 0,0-1,0 1,0-1,0 0,1 0,-1 0,1 0,-1 0,1-1,0 0,-6-8,1 0,0-1,2 0,-1-1,1 1,1-1,0 0,1 0,0-1,1 1,1 0,0-2,-11-61,5 44</inkml:trace>
  <inkml:trace contextRef="#ctx0" brushRef="#br0" timeOffset="247.162">0 160,'5'-5,"1"-1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67,'-17'72,"-6"158,11-161,-3-1,-3 0,-10 20,18-60,2-5</inkml:trace>
  <inkml:trace contextRef="#ctx0" brushRef="#br0" timeOffset="264.661">1 179,'43'0,"33"-5,14-1,1-5,0 0,-7-4,-8 2,-6 2,-7-1,-4 1,-2 3,-6 2,-8-2,-5 0,-5 1,-3 2,-7 7,-7 3</inkml:trace>
  <inkml:trace contextRef="#ctx0" brushRef="#br0" timeOffset="650.604">988 405,'39'0,"26"-5,13-1,-3 0,-5 1,-8 2,-11 1,-9-4,-7-1,-5 0,-2 3,-2 0,1 2,-6 1</inkml:trace>
  <inkml:trace contextRef="#ctx0" brushRef="#br0" timeOffset="916.255">1327 235,'-10'39,"-3"22,1 5,2-3,3-9,8-7,3-8,1-5,5-4,0-7</inkml:trace>
  <inkml:trace contextRef="#ctx0" brushRef="#br0" timeOffset="1347.443">1807 67,'-27'345,"28"-323,0 0,2 0,0-1,1 1,2-1,0 0,1 0,7 13,-14-33,0 0,0 0,0 0,1 0,-1 0,0-1,0 1,1 0,-1 0,0 0,1 0,-1-1,1 1,-1 0,1 0,0-1,-1 1,1 0,-1-1,1 1,0 0,0-1,-1 1,1-1,0 0,0 1,0-1,0 0,0 1,-1-1,1 0,0 0,0 0,0 0,0 0,0 0,0 0,0 0,0 0,0 0,0 0,-1 0,1-1,0 1,0 0,0-1,0 1,-1-1,1 1,0-1,0 1,-1-1,1 0,0 1,-1-1,1 0,-1 1,1-1,0 0,26-54,-2-13,3 1,3 2,30-47,85-131,-136 225</inkml:trace>
  <inkml:trace contextRef="#ctx0" brushRef="#br0" timeOffset="1645.842">2287 321,'38'-5,"27"-2,8 1,-4-4,-10 1,-9 0,-8 3,-7 2,-5 2,-2 1,-6 1</inkml:trace>
  <inkml:trace contextRef="#ctx0" brushRef="#br0" timeOffset="9816.444">2400 575,'64'-6,"-47"8,22 0,0-2,1-1,-1-3,34-7,96-18,-145 24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4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1 339,'1'2,"0"0,1 0,-1-1,1 1,0 0,-1-1,1 1,0-1,0 1,0-1,0 0,0 0,0 0,0 0,0 0,1 0,-1-1,0 1,0-1,1 1,-1-1,0 0,1 0,-1 0,2 0,-1 0,69 4,0-3,0-3,0-3,4-3,150-9,115 18,-342-1</inkml:trace>
  <inkml:trace contextRef="#ctx0" brushRef="#br0" timeOffset="269.602">114 622,'38'-5,"42"-2,16 1,2 1,-6 1,-9 2,-9 1,-13 1,-7 0,-7 0,-8 0,-5 0,-3 0,-3 1,-1-1,-1 0,-4 0</inkml:trace>
  <inkml:trace contextRef="#ctx0" brushRef="#br0" timeOffset="735.874">762 1,'-65'77,"63"-75,1 1,-1 0,1 1,0-1,0 0,0 0,0 0,1 1,-1-1,1 0,0 1,0-1,0 0,0 1,1-1,-1 0,1 1,0-1,0 0,0 0,0 0,1 0,-1 0,1 0,-1 0,1 0,0 0,3 1,7 6,0-1,1-1,0 0,0-1,1-1,0 0,0 0,1-2,0 1,7-1,5 4,214 64,-237-72,0 1,0 0,0 0,1 1,-1-1,0 1,0 0,-1 0,1 0,0 0,-1 1,1-1,-1 1,0 0,0 0,0 0,0 1,0-1,-1 1,0-1,1 1,-1 0,-1 0,1 0,-1 0,1 0,-1 0,0 0,0 1,-1-1,0 0,1 1,-2 3,-6 3,-1 1,-1-1,0-1,-1 1,0-1,0-1,-1 0,0-1,-1 0,0-1,0 0,-1 0,0-2,-8 4,11-4,-274 157,249-147,-31 14,0 3,3 2,-14 13,50-28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5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29,'-4'-5,"-3"3,1 7,1 8,1 5,2 6,1 2,0 3,1 0,1 1,-1 0,0-1,0 0,1 0,-1-1,0-4</inkml:trace>
  <inkml:trace contextRef="#ctx0" brushRef="#br0" timeOffset="296.162">1 452,'23'-5,"29"-1,8-5,0-1,-1 3,-5 2,-8-2,-6 0,-6 2,-3 1,-3 3,-1 2,-5 5,-6 2</inkml:trace>
  <inkml:trace contextRef="#ctx0" brushRef="#br0" timeOffset="781.978">169 622,'30'-9,"-14"3,1 0,-1 2,1 0,0 1,1 0,-1 2,0 0,1 1,16 2,-33-2,0 0,0 0,0 0,1 0,-1 0,0 1,0-1,0 0,0 1,0-1,0 1,0-1,0 1,0 0,0-1,-1 1,1 0,0-1,0 1,0 0,-1 0,1 0,-1 0,1 0,0 0,-1 0,0 0,1 0,-1 0,0 0,1 0,-1 0,0 0,0 0,0 0,0 0,0 1,0-1,0 0,0 0,0 0,-1 0,1 0,0 0,-1 0,1 0,-1 0,1 0,-1 1,-37 47,33-44,-7 8,3-6,1 0,1 1,-1 0,1 0,1 1,0 0,0 0,0 0,1 1,1 0,0 0,0 0,1 1,0-1,-1 8,5-16,-1 1,1 0,0 0,-1 0,1-1,1 1,-1 0,0-1,1 1,-1-1,1 0,-1 1,1-1,0 0,0 0,0 0,1 0,-1 0,0-1,1 1,-1-1,1 1,-1-1,1 0,0 0,-1 0,1-1,0 1,0 0,0-1,0 0,93 2,9-38,-86 26</inkml:trace>
  <inkml:trace contextRef="#ctx0" brushRef="#br0" timeOffset="3253.165">1016 198,'-1'8,"-13"82,-5 0,-22 64,36-138,-2 1,0-2,0 1,-2-1,0 0,0-1,-2 0,0-1,0 0,-2 1,53-90,94-127,17 10,-150 192,0 0,-1 0,1 0,-1 0,1 0,0 1,0-1,-1 0,1 0,0 1,0-1,0 0,0 1,0-1,0 1,0 0,0-1,0 1,0-1,0 1,0 0,0 0,0 0,0 0,1 0,-1 0,0 0,0 0,0 0,0 0,0 1,0-1,0 0,0 1,0-1,0 1,0-1,0 1,0-1,0 1,0 0,0 0,-1-1,1 1,0 0,0 0,-1 0,1 0,-1 0,1 0,-1 0,1 0,-1 0,0 0,1 0,-1 0,0 0,0 0,0 0,1 0,-1 0,0 0,-1 1,1-1,0 0,0 0,0 0,-1 0,1 0,-1 0,3 200,-3-199,1-1,0 1,0-1,0 1,0 0,0-1,0 1,0-1,0 1,1 0,-1-1,1 1,-1-1,1 1,0-1,-1 1,1-1,0 0,0 1,0-1,0 0,0 0,0 1,0-1,1 0,-1 0,0 0,1 0,-1-1,0 1,1 0,-1-1,1 1,0-1,-1 1,1-1,-1 0,1 1,0-1,-1 0,1 0,-1 0,1 0,0-1,-1 1,1 0,-1-1,1 1,-1-1,1 1,-1-1,1 0,-1 0,2 0,95-119,-73 83,54-87,-78 124,-1 1,0-1,0 1,0-1,0 1,1-1,-1 0,0 1,0-1,1 1,-1-1,0 0,1 1,-1-1,0 0,1 0,-1 1,1-1,-1 0,0 0,1 1,-1-1,1 0,-1 0,1 0,-1 0,0 0,1 0,-1 0,1 0,-1 0,1 0,-1 0,1 0,-1 0,1 0,-1 0,1 0,-1 0,0-1,1 1,-1 0,1 0,-1-1,0 1,1 0,-1 0,0-1,1 1,-1 0,0-1,1 1,-1-1,0 1,0 0,1-1,-1 1,0-1,0 1,0-1,0 1,0-1,0 1,1 0,-1-1,0 1,0-1,0 1,-1-1,1 0,3 39,-3-34,-2 230,21-123,-23-95</inkml:trace>
  <inkml:trace contextRef="#ctx0" brushRef="#br0" timeOffset="7503.19">819 1,'-20'38,"0"37,2 15,9 2,11-5,10-8,8-8,5-10,3-7,7-8,1-1,6-5,-1-3,-2-4,2-2,-2-2,-2-6,-7-7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141 327,'0'48,"0"21,0 3,0-5,0-10,0-10,0-7,0-7,0-3,0-8</inkml:trace>
  <inkml:trace contextRef="#ctx0" brushRef="#br0" timeOffset="521.371">0 440,'32'-21,"1"2,1 1,0 1,1 2,1 1,0 2,2 2,66 2,-101 8,0 0,0 1,0 0,0-1,0 1,0 0,0 0,-1 1,1-1,0 0,-1 1,1 0,-1 0,1 0,-1 0,0 0,0 0,0 0,0 1,0-1,-1 1,1-1,-1 1,1 0,-1-1,0 1,0 0,0 0,-1 0,1 0,-1 0,1 2,-3 2,1 0,-2-1,1 1,-1-1,0 1,0-1,0 0,-1 0,0-1,0 1,-1-1,1 0,-1 0,0 0,-1 0,1-1,-1 0,0 0,0-1,0 0,0 0,-1 0,1-1,-1 0,0 0,-4 0,-23 14,9-5,-39 23,63-33,0 0,-1 0,1 0,0 0,0 1,-1-1,1 0,0 1,1-1,-1 1,0-1,0 1,1-1,-1 1,1 0,-1-1,1 1,-1 0,1 0,0-1,0 1,0 0,0 0,0-1,1 1,-1 0,0-1,1 1,-1 0,1-1,0 1,-1-1,1 1,0-1,0 1,0-1,94 85,7-3,-84-70</inkml:trace>
  <inkml:trace contextRef="#ctx0" brushRef="#br0" timeOffset="1038.069">621 159,'137'1,"-135"-1,0-1,1 2,-1-1,0 0,0 0,1 1,-1-1,0 1,0 0,0 0,0 0,0 0,0 0,0 0,0 0,0 1,0-1,-1 1,1-1,-1 1,1 0,-1-1,1 1,-1 0,0 0,0 0,0 0,0 0,0 0,0 1,-1-1,1 0,-1 0,0 0,1 1,-1-1,0 0,0 1,-1-1,1 0,0 0,-1 1,1-1,-1 0,0 0,1 0,-1 0,0 0,-1 0,1 0,0 0,-2 1,-108 118,111-119,-1 1,0-1,0 0,1 0,-1 0,1 0,0 0,0 0,0 1,0-1,0 0,0 0,0 0,1 0,-1 0,1 1,0-1,-1 0,1 0,0 0,0 0,0-1,0 1,1 0,-1 0,1-1,-1 1,1-1,-1 1,1-1,0 1,-1-1,1 0,0 0,0 0,0 0,0 0,0-1,0 1,0 0,1-1,-1 0,0 1,0-1,0 0,102 1,-81-8,-4 0</inkml:trace>
  <inkml:trace contextRef="#ctx0" brushRef="#br0" timeOffset="1331.018">931 581,'48'0,"21"0,3 0,-6 0,-9-4,-9-3,-9 1,-6 1,-3-3,-3 0,-5-4,-7 0</inkml:trace>
  <inkml:trace contextRef="#ctx0" brushRef="#br0" timeOffset="1588.392">1298 271,'-5'38,"-1"28,0 6,1-3,1-9,2-10,1-8,0-7,6-10,2-3,-1-6</inkml:trace>
  <inkml:trace contextRef="#ctx0" brushRef="#br0" timeOffset="1905.63">2060 243,'-5'39,"-6"21,-1 7,1-5,2-7,3-9,3-6,1-7,7-3,2-2,-1-1,0 0,-2-5</inkml:trace>
  <inkml:trace contextRef="#ctx0" brushRef="#br0" timeOffset="2204.385">1806 271,'19'0,"26"0,10 0,0 0,0 0,1-5,-4-1,-7 0,-1 1,-3 2,-4 0,-4 2,-2 1,-2 0,0 0,-2 5,-4 7,-7 0</inkml:trace>
  <inkml:trace contextRef="#ctx0" brushRef="#br0" timeOffset="2469.43">1693 751,'34'5,"34"-4,12-1,0-1,-7-1,-7 1,-11-5,-8-1,-9 1,-5 1,-4 1,-2 2,0-4,-1-1,-4 1</inkml:trace>
  <inkml:trace contextRef="#ctx0" brushRef="#br0" timeOffset="2806.718">1665 17,'24'0,"22"0,13 0,2 0,-6 0,-2 0,-5 0,-1 0,-5 0,-3 0,-4 0,-4 0,-1-5,-2-1,-5 0</inkml:trace>
  <inkml:trace contextRef="#ctx0" brushRef="#br0" timeOffset="3152.653">2596 17,'28'19,"-1"2,-1 0,-1 2,-1 1,-1 1,-1 1,-2 0,0 2,-2 1,11 22,-24-38,-1 0,0 1,-1 0,0-1,-1 1,-1 0,0 0,0 0,-2 0,0 0,0 0,-2 0,1 0,-2 0,0-1,0 0,-2 1,1-2,-2 1,1-1,-4 4,-2 6,0-1,-2 0,0-1,-2-1,0 0,-1-1,0-1,-2-1,0 0,-1-1,-18 10,-102 58,104-59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0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227 333,'-11'5,"-1"0,1 0,1 1,-1 0,1 1,0 0,1 1,0 0,0 1,1-1,0 2,0-1,1 1,0 0,1 1,0-1,1 1,0 0,0 1,-1 8,-2 6,2 0,0 1,2 0,1 0,1 0,1 1,1-1,4 23,-3-44,0 0,0 1,0-1,1 0,0 0,0 0,1 0,0 0,0 0,0 0,0-1,1 0,0 0,0 0,1 0,-1 0,1-1,0 0,0 0,1 0,-1-1,1 0,-1 0,1 0,0-1,0 1,5 0,1-1,0 1,1-2,-1 1,1-2,-1 1,1-2,0 0,-1 0,0-1,1-1,-1 0,0-1,10-4,3-1,-1-1,0-1,-1-1,-1-2,0 0,0-1,-2-1,0 0,-1-2,0-1,-2 0,0-1,-1-1,-1 0,-1-1,5-12,-16 28,-1 0,1 0,-1 0,0 0,0-1,-1 1,0-1,0 0,0 1,-1-1,0 1,0-1,-1 0,0 1,0-1,-1 1,1-1,-1 1,-1 0,1 0,-1 0,0 0,-1 0,1 1,-1-1,0 1,0 0,-1 0,0 0,0 1,-2-2,-5-2,-1 0,0 1,-1 0,1 1,-1 0,-1 1,1 1,0 1,-1 0,0 0,-15 0,-1 2</inkml:trace>
  <inkml:trace contextRef="#ctx0" brushRef="#br0" timeOffset="435.135">1 728,'10'-14,"1"0,0 0,1 1,0 1,1 0,1 1,0 0,0 1,1 1,0 0,1 1,0 0,0 2,1 0,-1 0,1 2,1 0,8 0,-20 5,0-1,-1 2,1-1,0 1,-1 0,1 0,-1 0,0 1,1 0,-1 0,-1 0,1 1,0-1,-1 1,0 0,0 1,0-1,0 1,-1-1,1 1,-1 0,-1 1,1-1,1 6,7 7,-8-15,0 1,0-1,0 0,0 0,1 0,-1 0,1-1,0 1,0-1,0 0,0 0,0 0,0-1,0 1,1-1,-1 0,1-1,-1 1,1-1,-1 0,0 0,1 0,-1 0,1-1,3 0,2-1,-1 0,1 0,-1-1,0 0,0 0,0-1,0-1,0 1,-1-1,0-1,4-3,2-4</inkml:trace>
  <inkml:trace contextRef="#ctx0" brushRef="#br0" timeOffset="1298.61">311 23,'5'0,"1"-5,5-1,-5-1,-7 2,-4 7,-7 2,0 6,-3 0,0 0</inkml:trace>
  <inkml:trace contextRef="#ctx0" brushRef="#br0" timeOffset="1728.281">593 23,'40'-7,"-25"4,0-1,1 2,-1 0,0 1,1 1,0 0,-1 1,0 1,1 0,8 3,-23-5,1 1,0-1,-1 1,1-1,0 1,-1-1,1 1,-1 0,1 0,-1 0,1 0,-1 0,0 0,0 0,1 0,-1 1,0-1,0 0,0 1,0-1,0 1,-1-1,1 1,0-1,-1 1,1 0,-1-1,1 1,-1 0,0 0,0-1,0 1,0 0,0-1,0 1,0 0,-1 0,1-1,0 1,-1 0,0-1,1 1,-1-1,0 1,0-1,0 1,0-1,0 0,0 1,0-1,0 0,-69 60,33-27,36-33,1-1,-1 1,0 0,1-1,-1 1,1 0,-1 0,1 0,0 0,-1 0,1-1,0 1,0 0,-1 0,1 0,0 0,0 0,0 0,0 0,0 0,0 0,0 0,1 0,-1 0,0 0,1 0,-1-1,0 1,1 0,-1 0,1 0,-1 0,1-1,-1 1,1 0,0-1,-1 1,1 0,0-1,0 1,0-1,-1 1,1-1,0 1,0-1,0 0,0 1,0-1,0 0,15 4,1-1,0 0,0-1,0-1,0-1,0 0,0-2,13-2,-1-1,-4-2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57,'41'-13,"0"2,0 1,0 2,1 2,25 0,-65 5,0 1,0-1,0 1,1 0,-1-1,0 1,0 0,1 0,-1 1,0-1,0 0,0 1,0-1,1 1,-1 0,0 0,0 0,0 0,0 0,-1 0,1 0,0 1,0-1,-1 1,1-1,-1 1,1 0,-1 0,0-1,1 1,-1 0,0 0,0 0,-1 0,1 0,0 1,-1-1,1 0,-1 0,1 0,-1 1,0-1,0 0,0 0,-1 0,1 1,0-1,-1 0,1 0,-1 1,-6 9,-1-1,0-1,0 1,-1-2,0 1,0-1,-1 0,-1-1,-5 3,-9 10,-88 82,111-101,1-1,0 1,0-1,1 1,-1-1,0 1,0-1,1 1,-1 0,1 0,-1-1,1 1,0 0,0 0,0-1,0 1,0 0,0 0,0 0,0-1,1 1,-1 0,1 0,0-1,-1 1,1-1,0 1,0 0,0-1,0 1,0-1,0 0,0 1,0-1,1 0,-1 0,1 0,-1 0,1 0,-1 0,1 0,-1 0,1-1,0 1,-1-1,1 1,0-1,0 1,0-1,89 10,-32-16,-34-1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9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0,'0'20,"0"15,0 6,0 2,0-2,0-3,0-3,0-3,0-2,0-2,0 0,5-5,2-2,-1 1,-1 1,-2-4</inkml:trace>
  <inkml:trace contextRef="#ctx0" brushRef="#br0" timeOffset="268.383">1 479,'33'0,"31"0,9 0,-3 0,-9 0,-10 0,-8 0,-7 0,-6-4,-1-3,-3 1,1 2,-6 0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9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1 311,'254'-28,"-56"0,-174 27</inkml:trace>
  <inkml:trace contextRef="#ctx0" brushRef="#br0" timeOffset="354.407">311 1,'-5'23,"-1"14,-1 5,2 0,2-3,1-2,0-4,2-1,0-3,0 0,0-1,1-1,-6-4,-1-1,0-1,6-3,3-4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2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0,'0'708,"0"-684</inkml:trace>
  <inkml:trace contextRef="#ctx0" brushRef="#br0" timeOffset="437.607">327 198,'-246'160,"171"-87,74-72,0 1,1-1,-1 0,0 0,1 1,0-1,-1 0,1 1,0-1,-1 0,1 1,0-1,0 0,0 1,0-1,0 0,1 1,-1-1,0 1,1-1,-1 0,0 0,1 1,0-1,-1 0,1 0,0 0,0 0,-1 1,1-1,0 0,0 0,0-1,0 1,1 0,-1 0,0 0,0-1,0 1,1-1,-1 1,0-1,0 1,1-1,-1 0,0 0,1 1,-1-1,1 0,73 7,-73-7,0 0,126 12,-122-10,-1 0,0 0,-1 0,1 0,0 1,-1 0,1 0,-1 0,0 1,0-1,0 1,-1 0,1 0,-1 0,0 1,0-1,0 1,-1 0,1-1,-1 1,0 0,-1 0,1 1,17 89,-10-89,1-5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57 313,'-10'44,"-3"27,1 8,2-6,3-9,8-12,3-10,1-6,5-11,0-3,-1-7</inkml:trace>
  <inkml:trace contextRef="#ctx0" brushRef="#br0" timeOffset="445.347">0 341,'7'-2,"17"-9,0 2,1 0,0 2,1 0,-1 2,1 1,0 1,1 2,14 0,-38 1,0 0,0 1,0-1,0 1,0 0,0-1,0 1,0 0,-1 1,1-1,0 1,-1-1,1 1,-1 0,1 0,-1 0,0 0,0 0,0 0,0 1,0-1,0 1,-1-1,1 1,-1 0,0-1,1 1,-2 0,1 0,0 0,0 0,-1 0,0 0,1 0,-1 0,0 0,-1 0,1 0,0 0,-1 0,0 0,0 0,0 0,0 0,0 0,0-1,-1 1,1 0,-1-1,0 1,-2 1,-7 9,-1 0,0-1,-1-1,-1 0,0-1,0 0,-1-1,-14 6,-61 44,86-55,0 0,0 1,1-1,0 1,0 0,1 0,-1 0,1 0,0 1,0-1,1 1,-1-1,1 1,0-1,1 1,0 0,0-1,0 1,0 0,1-1,0 1,0-1,0 1,1-1,0 1,0-1,1 0,-1 0,1 0,0 0,0 0,1-1,-1 1,1-1,0 0,0 0,0-1,1 1,-1-1,1 0,0 0,0 0,0-1,1 1,-1-1,0-1,3 1,91 33,-79-30</inkml:trace>
  <inkml:trace contextRef="#ctx0" brushRef="#br0" timeOffset="912.036">509 200,'9'0,"14"0,7 0,3 0,-4 5,-2 1,-6 5,-6 5,-6 5,-9-1,-5 0,-1 2,5-3,7-4,8-6,6 2,5-2,-2-2</inkml:trace>
  <inkml:trace contextRef="#ctx0" brushRef="#br0" timeOffset="1961.368">1243 341,'-22'9,"1"0,1 1,0 2,1 0,0 1,0 0,1 2,1 0,1 1,0 1,1 0,1 1,1 1,0 0,-2 6,8-12,1 1,0-1,1 1,1 0,0 0,1 0,0 0,1 1,1-1,0 1,1 0,1-1,0 1,1-1,1 1,0-1,0 0,2 2,-2-11,-1 1,1-1,0 0,0 0,1 0,0 0,0 0,0-1,0 1,0-1,1-1,0 1,0 0,0-1,0 0,1 0,-1-1,1 0,-1 1,1-2,0 1,0-1,0 0,0 0,0 0,0-1,0 0,4-1,11 0,0-1,-1-1,1-1,-1-1,0 0,-1-2,18-7,216-132,-205 114,-36 25,-1-1,-1-1,0 1,0-2,-1 1,0-1,0-1,-1 1,3-7,-9 13,1 0,-1 0,0 0,0-1,-1 1,1-1,-1 1,0-1,0 1,0-1,-1 0,0 1,0-1,0 0,0 1,-1-1,1 1,-1-1,-1 0,1 1,-1 0,1-1,-1 1,0 0,-1 0,1 0,-4-4,-9-10</inkml:trace>
  <inkml:trace contextRef="#ctx0" brushRef="#br0" timeOffset="2260.402">903 736,'329'-104,"-319"101,1 0,-1 1,1 0,-1 1,1 0,0 1,-1 0,1 1,0 0,-1 1,1 0,-1 1,1 0,-1 0,0 1,-1 0,1 1,4 3,-7-2,1-1,0 0,0 0,1 0,0-1,-1 0,1-1,0 0,1 0,-1-1,0 0,1-1,0 0,-1 0,1-1,-1 0,1-1,-1 0,1 0,4-2,51-19,-49 13</inkml:trace>
  <inkml:trace contextRef="#ctx0" brushRef="#br0" timeOffset="4474.887">1637 482,'-48'-78,"38"66,-2 0,1 1,-1 0,-1 1,0 1,0 0,-1 1,0 0,0 1,-1 0,0 1,-6-1,9 4,0-2,0 1,0 1,0 0,0 0,0 1,-1 1,1 0,-1 1,1 0,0 1,-12 2,-65 27,86-28,0-1,0 0,0 1,1-1,-1 1,1 0,-1 0,1 0,-1 0,1 0,0 0,0 1,0-1,0 1,1 0,-1-1,1 1,-1 0,1 0,0 0,0 0,0 0,1 0,-1 0,1 0,0 0,0 2,3 10</inkml:trace>
  <inkml:trace contextRef="#ctx0" brushRef="#br0" timeOffset="5098.314">1694 31,'24'-7,"0"1,0 1,1 1,0 1,-1 1,19 1,-42 1,1-1,-1 1,0-1,1 1,-1 0,0-1,1 1,-1 0,1 0,-1 0,0 0,1 0,-1 1,1-1,-1 0,0 0,1 1,-1-1,0 1,1 0,-1-1,0 1,0 0,1 0,-1-1,0 1,0 0,0 0,0 0,0 0,-1 1,1-1,0 0,0 0,-1 0,1 1,0-1,-1 0,0 1,1-1,-1 1,0-1,0 0,1 1,-1-1,0 1,0-1,-1 0,1 1,0-1,-109 104,100-97,7-7,0 0,-1 0,1 0,0 0,0 0,0 0,0 1,0-1,0 1,0 0,0-1,0 1,1 0,-1 0,1 0,0 0,-1 0,1 1,0-1,0 0,0 1,1-1,-1 0,1 1,-1-1,1 1,0-1,0 1,0-1,0 1,0-1,0 1,1-1,-1 0,1 1,0-1,0 0,-1 1,2-1,-1 0,0 0,0 0,2 2,4-1,0 0,1 0,-1-1,1-1,-1 1,1-1,0 0,-1-1,1 0,0 0,-1 0,1-1,0 0,-1-1,1 0,-1 0,1-1,1 0,42-9,-29 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4,'-5'9,"-1"-1,5-2,2-7,6-3,3-6,-7 4,2 2,0 3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23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202 370,'-16'10,"1"1,0 0,0 1,1 0,1 2,0-1,1 2,0-1,1 2,1-1,1 2,0-1,1 1,0 0,2 1,0 0,1 0,0 3,5-18,0 1,0-1,1 1,-1-1,1 1,0-1,0 0,0 1,0-1,1 0,-1 0,1 0,0 0,0 0,0 0,0 0,0 0,1-1,-1 1,1-1,-1 0,1 0,0 0,0 0,0 0,0-1,1 1,-1-1,0 0,1 0,-1 0,1 0,-1-1,1 1,-1-1,3 0,7 1,0-1,0-1,0 0,0 0,-1-1,1-1,0 0,-1-1,8-4,-4 1,-1-1,0 0,-1-1,0-1,-1 0,1-1,-2 0,0-1,0-1,-1 0,-1 0,0-1,0-2,-6 9,1 0,-1 0,-1-1,0 0,0 0,0 0,-1 0,0 0,-1 0,0-1,0 1,-1-1,0 1,0 0,-1-1,0 1,0 0,-1-1,0 1,-1 0,0 0,0 0,0 1,-1-1,0 1,-1 0,0-1,1 3,0-1,0 1,0 0,-1 0,1 0,-1 1,0 0,-1-1,1 2,-1-1,0 1,0 0,0 0,0 0,0 1,-1 0,1 0,-1 1,1 0,-1 0,0 0,1 1,-1 0,0 1,1-1,-1 1,0 0,1 1,-1-1,1 1,0 1,0-1,0 1,0 0,0 1,0-1,-1 2,6-2,-1-1,1 1,0-1,0 1,0-1,0 1,0 0,0-1,1 1,-1 0,1-1,0 1,0 0,0 0,0 0,1-1,-1 1,1 0,-1-1,1 1,0 0,0-1,0 1,0-1,1 1,-1-1,1 0,-1 0,1 1,0-1,0 0,0 0,0-1,0 1,1 0,-1-1,0 1,1-1,-1 0,1 0,-1 0,1 0,0 0,-1-1,1 1,0-1,0 1,-1-1,1 0,0 0,0-1,-1 1,17 4,1-2,-1 0,1-1,-1-1,0-1,1-1,-1 0,0-2,0 0,0-1,-1-1,1-1,-1 0,-1-1,1-1,-2-1,1 0,-1-1,-1-1,0-1,-1 0,0-1,-1 0,0-1,-1 0,3-8,-11 14,0 0,-1 0,0 0,0 0,-1 0,0-1,-1 1,0-1,-1 1,0-1,0 0,-1-4,0 11,1-1,-1 1,0 0,0-1,0 1,0 0,0-1,-1 1,1 0,-1 0,0 0,0 0,0 0,-1 1,1-1,-1 1,1-1,-1 1,0 0,0 0,0 0,0 0,0 1,0-1,0 1,-1 0,1 0,0 0,-1 0,1 1,-1-1,1 1,-1 0,-1 0,-4 1,1-1,-1 2,1-1,0 1,0 1,0-1,0 1,0 1,0-1,1 2,0-1,0 1,0 0,-6 5,10-7,-1-1,1 2,0-1,0 0,0 0,1 1,-1 0,1-1,-1 1,1 0,1 0,-1 0,0 0,1 1,0-1,0 0,0 1,1-1,-1 0,1 1,0-1,0 1,1-1,-1 0,1 1,0-1,0 0,2 4,2-2,0 0,0 0,1 0,0-1,0 0,0 0,1-1,-1 0,1 0,0 0,0-1,1 0,-1-1,0 1,1-1,0-1,-1 1,1-1,0-1,0 1,7-2,13 5,31 3,-44-7,-1 1,1 1,-1 0,0 1,0 0,0 1,0 1,-1 0,1 1,2 3,-11-5,-1 1,0 0,0 0,0 0,-1 1,1-1,-1 1,-1 0,1 0,-1 0,0 0,0 0,-1 1,0-1,0 0,-1 1,1-1,-1 1,-1-1,1 1,-2 4,8 62,0-55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25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311 471,'-18'7,"1"0,-1 1,2 0,-1 2,1 0,1 1,0 0,0 1,2 1,-1 0,1 1,1 0,1 1,0 1,1-1,0 2,1-1,1 1,0 4,4-11,1-1,0 0,0 1,1-1,0 1,1-1,0 1,0 0,1 0,1 0,0-1,0 1,1 0,0-1,0 1,1-1,0 0,1 0,0 0,1 0,0 0,0-1,1 0,0 0,0-1,0 0,1 0,1 0,-1-1,1 0,0 0,0-1,1 0,-1 0,9 2,4-4,0-2,0 0,0-1,0-1,0-1,0-1,0-1,0-1,-1-1,0 0,0-2,-1 0,0-1,0-1,13-10,-6 8,-1 0,0-2,-1-1,-1-2,-1 0,0-1,-1-1,-1-1,0 0,-2-2,0 0,13-24,-29 40,0 0,0 0,0 0,-1 0,0 0,0 0,0 0,-1-1,0 1,0 0,0 0,-1-1,0 1,-1 0,1 0,-1 0,0 0,0 0,-1 1,0-1,0 1,0-1,-1 1,0 0,0 0,-2-2,-4-4,-1 0,0 1,0 0,-1 0,0 2,-1-1,0 2,0 0,-1 0,-8-2,1 2,-1 2,1 0,-1 2,0 0,0 1,-13 2,2-1</inkml:trace>
  <inkml:trace contextRef="#ctx0" brushRef="#br0" timeOffset="406.808">0 753,'67'1,"151"-13,-89-17,-119 27,0-1,0 2,0-1,1 1,-1 1,0 0,0 0,1 1,-1 1,0-1,0 2,0-1,0 1,-1 1,1 0,-1 0,0 1,0 0,0 1,2 2,74 21,-63-27</inkml:trace>
  <inkml:trace contextRef="#ctx0" brushRef="#br0" timeOffset="817.06">508 76,'-5'0,"-6"5,-2 6,2-3,8-4,3-6,3-4</inkml:trace>
  <inkml:trace contextRef="#ctx0" brushRef="#br0" timeOffset="1557.218">959 161,'8'-5,"0"1,0 0,0 1,1 0,-1 0,1 1,0 0,-1 0,1 1,0 0,0 0,0 1,0 1,8 0,-15-1,0 0,0 0,0 0,-1 0,1 0,0 0,0 0,0 0,-1 1,1-1,0 1,-1-1,1 1,0 0,-1 0,1 0,-1 0,1 0,-1 0,1 0,-1 0,0 0,0 1,1-1,-1 1,0-1,0 1,-1-1,1 1,0-1,0 1,-1 0,1-1,-1 1,1 0,-1 0,0-1,0 1,0 0,0 0,0 0,0-1,0 1,0 0,-1 0,1-1,-1 1,1 0,-1-1,0 1,0 0,0 1,-110 116,111-118,-1 0,1 0,0 0,-1 1,1-1,0 0,0 0,0 1,0-1,0 0,0 0,0 1,0-1,0 0,1 0,-1 1,1-1,-1 0,1 0,-1 0,1 0,0 0,-1 0,1 0,0 0,0 0,0 0,0 0,-1 0,1 0,1-1,-1 1,0 0,0-1,0 1,0-1,0 1,1-1,-1 0,0 1,0-1,0 0,1 0,0 0,61 7,-59-7,127-20,-111 14</inkml:trace>
  <inkml:trace contextRef="#ctx0" brushRef="#br0" timeOffset="2825.038">1580 669,'15'0,"13"0,13 0,4 0,-2 0,-2 0,-4 0,-4 0,-2 0,-1 0,-2-5,0-2,-1 1,1 1,-6 2</inkml:trace>
  <inkml:trace contextRef="#ctx0" brushRef="#br0" timeOffset="3454.901">1834 415,'-1'256,"-23"-142,-2-8,22-98</inkml:trace>
  <inkml:trace contextRef="#ctx0" brushRef="#br0" timeOffset="4436.897">2257 838,'60'-33,"-3"-2,-1-3,-1-3,-3-1,8-12,-7-29,-53 81,1 0,0 0,-1 0,1 0,-1 0,0 0,1 0,-1 0,0 0,0 0,-1 0,1 0,0 0,-1 0,1 0,-1 0,0 0,1 0,-1 0,0 0,0 0,0 0,-1 1,1-1,0 0,-1 1,1-1,-1 1,1 0,-1-1,0 1,1 0,-1 0,0 0,0 0,0 0,0 0,0 1,0-1,0 1,0-1,0 1,0 0,-1 0,-5 0,0 1,-1 0,1 1,0 0,0 0,0 1,0 0,1 0,-1 0,1 1,-1 1,2-1,-1 1,0 0,1 1,0-1,0 1,0 1,1-1,0 1,0 0,1 0,0 0,0 0,0 3,2-6,0 1,0 0,1-1,-1 1,1 0,0 0,1 0,-1 0,1 0,0 0,0 0,1 0,-1 0,1 0,0 0,1 0,-1 0,1 0,0-1,0 1,0-1,1 1,0-1,-1 0,2 0,-1 0,0 0,1-1,-1 1,1-1,0 0,0 0,4 1,2 3,1-2,-1 1,2-2,-1 1,0-1,1-1,0 0,-1-1,1 0,0-1,0 0,1-1,8 0,-5-4,-1 1,0-2,0 0,-1-1,0 0,0-1,0 0,0-2,-1 1,-1-2,0 1,0-2,-1 0,0 0,-1-1,0 0,-1-1,0 0,-1 0,0-1,-2 0,1 0,-2-1,4-12,-8-43,-1 69,0 0,-1 0,1 0,0 0,-1-1,1 1,-1 0,1 0,-1 0,0 0,0 0,1 0,-1 1,0-1,0 0,0 0,0 0,0 1,0-1,0 0,0 1,0-1,0 1,0 0,0-1,0 1,-1 0,1-1,0 1,0 0,0 0,-1 0,1 0,0 0,0 0,0 1,0-1,-1 0,1 1,0-1,0 1,0-1,0 1,0-1,0 1,0-1,0 1,0 0,0 0,0 0,1 0,-1-1,0 1,0 0,1 1,-7 5,0 0,1 1,0-1,0 2,1-1,0 1,0-1,1 1,0 0,1 1,0-1,0 1,1-1,0 1,1 0,0 0,1 0,0 0,0 0,2 3,-2-9,0 0,1 0,0-1,0 1,0 0,1 0,-1-1,1 1,0-1,0 1,0-1,0 0,0 0,1 0,0 0,-1 0,1 0,0-1,0 1,1-1,-1 0,0 0,1 0,-1 0,1-1,0 0,0 1,-1-1,1-1,1 1,125 5,-108-7,1-3,0-1,0 0,-1-2,1-1,-2-1,1 0,-2-2,1-1,-1 0,6-6,-21 14,8-3,-1-2,-1 0,0 0,0-1,-1 0,0-1,0 0,-2-1,1 0,-1 0,-1-1,0 0,4-13,-10 25,0 0,0-1,0 1,-1-1,1 1,0-1,-1 1,1-1,-1 1,1-1,-1 0,0 1,0-1,0 0,0 1,0-1,0 0,0 1,0-1,-1 0,1 1,-1-1,1 1,-1-1,1 1,-1-1,0 1,0-1,0 1,0 0,0-1,0 1,0 0,-1 0,1 0,0 0,0 0,-1 0,1 0,-1 0,1 0,-1 1,1-1,-1 1,0-1,1 1,-1 0,0-1,1 1,-1 0,0 0,1 0,-1 0,0 1,1-1,-1 0,1 1,-1-1,0 1,1-1,-1 1,1 0,-1 0,1 0,-1 0,-10 10,0 1,1 0,1 0,0 1,0 0,1 1,1 0,1 1,0 0,1 0,0 0,1 0,-3 16,6-27,0-1,0 1,1 0,-1 0,1-1,-1 1,1 1,1-1,-1 0,0 0,1 0,0 0,0 0,0 1,1-1,-1 0,1 0,0 0,0 0,0 0,1 0,-1 0,1-1,0 1,0 0,1-1,-1 1,1-1,-1 0,1 0,0 0,0 0,0-1,1 1,-1-1,1 1,-1-1,4 1,39-3,-27-6</inkml:trace>
  <inkml:trace contextRef="#ctx0" brushRef="#br0" timeOffset="4802.911">3274 76,'79'7,"101"23,-178-29,0 0,0 1,0-1,0 0,0 1,0-1,-1 1,1-1,-1 1,1 0,-1 0,1 0,-1-1,0 1,0 1,0-1,0 0,0 0,-1 0,1 0,0 1,-1-1,0 0,0 1,1-1,-2 0,1 1,0-1,0 0,-1 0,1 1,-1-1,1 0,-1 0,0 0,0 1,0-1,0 0,-1 0,1 0,-1 0,1-1,0 1,0 0,0 0,0 0,0 0,0 0,1 0,-1 0,1 0,-1 0,1 0,0 0,-1 0,1 1,0-1,1 0,-1 0,0 0,1 0,-1 0,1 0,-1 0,1 0,0 0,0 0,0 0,0 0,0 0,1-1,-1 1,0 0,1-1,0 1,-1-1,1 0,0 1,-1-1,1 0,0 0,0 0,0 0,0-1,0 1,0 0,0-1,1 1,106 2,-83-4</inkml:trace>
  <inkml:trace contextRef="#ctx0" brushRef="#br0" timeOffset="5255.116">4459 245,'-32'27,"1"1,2 1,0 2,2 1,2 1,1 1,1 1,2 1,-11 27,29-58,1 0,-1 0,1 0,0 1,0-1,1 0,0 1,0 0,0-1,0 1,1-1,0 1,0 0,1-1,-1 1,1 0,0-1,1 1,-1-1,1 0,0 1,1-1,-1 0,1 0,0 0,0-1,1 1,-1-1,2 1,8 5,2 0,-1 0,1-2,1 0,-1-1,2 0,-1-1,0-1,1 0,0-2,0 0,0 0,1-2,-1 0,1-1,-1-1,0-1,0 0,8-2,-10-1,1 1,-1-2,0 0,0-1,-1 0,0-1,0-1,-1 0,0-1,0 0,-1-1,-1 0,0-1,0 0,0-3,-5 8,0-1,-1 0,0-1,0 1,-1-1,0 0,-1 0,0 0,0-1,-1 1,0-1,0 1,-1-1,-1 1,0-1,0 0,-1 0,0 1,0-1,-1 1,0-1,-1 1,0 0,-1 0,-3-6,1 4,-2 1,1-1,-1 2,-1-1,0 1,0 0,-1 1,0 0,0 1,-1 0,1 1,-2 0,1 0,-1 1,-4-1,-24-6</inkml:trace>
  <inkml:trace contextRef="#ctx0" brushRef="#br0" timeOffset="5520.176">3979 669,'288'-44,"43"-22,-308 60,-20 4,-1 1,1-1,0 1,-1-1,1 1,0 0,0 0,0 1,0-1,0 0,0 1,0 0,0 0,1 0,-1 0,0 0,0 1,0-1,0 1,0 0,0 0,0 0,-1 0,1 0,0 1,0-1,-1 1,1 0,-1 0,1 0,-1 0,0 0,4 14,-6-13,1 0,-1 0,1 0,0 0,0 0,1 0,-1-1,1 1,-1 0,1-1,0 1,0-1,0 1,0-1,0 0,1 0,-1 0,1 0,-1 0,1-1,-1 1,1-1,0 0,0 0,0 0,0 0,8 1,0-1,0 0,0-1,0 0,0 0,0-2,0 1,0-1,-1-1,5-1,-2 1,12-3</inkml:trace>
  <inkml:trace contextRef="#ctx0" brushRef="#br0" timeOffset="5953.87">4910 19,'49'-7,"-26"3,1 1,1 0,-1 2,0 1,0 1,21 3,-44-4,-1 0,1 0,0 0,0 0,0 0,-1 0,1 0,0 0,0 0,0 0,-1 1,1-1,0 0,0 1,-1-1,1 0,0 1,-1-1,1 1,0-1,-1 1,1-1,-1 1,1 0,-1-1,1 1,-1 0,1-1,-1 1,0 0,1 0,-1-1,0 1,0 0,1 0,-1-1,0 1,0 0,0 0,0 0,0 0,0-1,0 1,0 0,-1 0,1 0,0-1,0 1,-1 0,1 0,0-1,-1 1,1 0,-1-1,1 1,-1 0,1-1,-1 1,-39 35,36-32,-94 72,97-75,0-1,0 1,0 0,1 0,-1 0,0 0,1 0,-1 0,0 0,1 0,0 0,-1 0,1 0,-1 1,1-1,0 0,0 0,0 0,0 0,0 1,0-1,0 0,0 0,0 0,1 1,-1-1,0 0,1 0,-1 0,1 0,-1 0,1 0,-1 0,1 0,0 0,0 0,-1 0,1 0,0 0,0-1,0 1,0 0,0-1,0 1,0-1,0 1,0-1,0 1,0-1,1 0,-1 1,0-1,64 16,142-44,-183 26</inkml:trace>
  <inkml:trace contextRef="#ctx0" brushRef="#br0" timeOffset="6288.976">5164 556,'29'0,"24"0,7 0,-1 0,-6-5,-7-1,-7 0,-5 1,-9 1</inkml:trace>
  <inkml:trace contextRef="#ctx0" brushRef="#br0" timeOffset="6542.345">5249 725,'34'10,"25"3,7-1,3-7,-6-5,-9-2,-9 0,-7-1,-6 1,-2-4,-3-2,0 2,-6 1</inkml:trace>
  <inkml:trace contextRef="#ctx0" brushRef="#br0" timeOffset="12270.924">6463 245,'0'1,"-1"-1,1 0,-1 1,1-1,-1 0,1 0,-1 1,0-1,1 0,-1 0,1 0,-1 0,0 0,1 0,-1 0,1 0,-1 0,0 0,1 0,-1 0,0 0,1 0,-1 0,1-1,-1 1,1 0,-1 0,1-1,-1 1,1-1,-1 1,1 0,-1-1,1 1,-1-1,1 1,0-1,-1 1,1-1,0 1,-1-1,1 1,0-1,0 1,0-1,-1 0,1 1,0-1,0 0,0 1,0-1,0 1,0-1,0 0,0 1,1-1,-1 1,0-1,0 0,0 1,1-1,-1 1,0-1,0 1,1-1,-50 24,-80 73,117-87,1 0,0 0,0 1,1 1,0 0,1 0,1 1,-1 0,2 0,0 1,0 0,1 0,1 1,0-1,1 1,-2 12,6-20,0 1,1 0,0-1,0 1,0-1,1 1,0-1,0 0,1 0,0 0,0 0,0 0,1-1,0 1,0-1,0 0,0 0,1 0,0-1,0 0,114 74,-97-67,0-2,1-1,0 0,1-2,-1-1,1-1,0 0,0-2,0-1,1-1,21-3,-36 1,-1 0,1 0,-1-2,0 1,1-1,-2 0,1-1,0 0,-1 0,0-1,1-1,7-7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0,'-10'10,"-3"8,1-5,7-3,0-4,5-3,3-2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0,-1 4,0 3,2-1,2-2,1 0,1-2,1-1,0 0,0-1,1-1,-1 1,1 0,-6 0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1,'34'5,"25"1,8 0,-3-1,-8-7,-8-2,-8-1,-5 1,-5 1,-7 0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6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0,'-32'29,"2"2,1 0,1 2,2 1,2 1,1 1,-12 27,4-6,8-11,-2-2,-2 0,-1-2,-3-1,-22 22,42-52,1-1,-2 0,0 0,0-2,0 0,-1 0,0-1,-1 0,1-1,-1-1,-1 0,-8 1,-2-2</inkml:trace>
  <inkml:trace contextRef="#ctx0" brushRef="#br0" timeOffset="370.794">107 57,'23'28,"186"257,-79-60,-77-102,-53-124,0 0,0 1,0-1,1 0,-1 0,0 1,0-1,0 0,1 0,-1 1,0-1,1 0,-1 1,0-1,1 0,-1 1,1-1,-1 0,1 1,-1-1,1 1,0-1,-1 1,1 0,0-1,-1 1,1 0,0-1,0 1,-1 0,1 0,0-1,0 1,-1 0,1 0,0 0,0 0,-1 0,1 0,0 0,0 1,-1-1,1 0,0 0,0 0,-1 1,1-1,0 0,-1 1,1-1,0 1,-1-1,1 1,-1-1,1 1,-1-1,1 1,-1 0,1 0,3-21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30 214,'0'29,"0"33,0 12,0 2,0-2,0-9,-5-6,-1-8,0-8,1-2,1-2,2-4,1-3,1-2,0-1,5-11,1-7</inkml:trace>
  <inkml:trace contextRef="#ctx0" brushRef="#br0" timeOffset="627.651">650 384,'-54'-1,"37"-2,0 2,0 0,0 1,0 0,0 1,0 1,1 1,-1 1,0 0,1 1,0 0,0 2,1 0,-1 0,1 2,-6 4,16-5,0 0,1 0,0 1,0 0,1-1,0 1,1 0,0 0,0 1,1-1,0 0,1 1,0-1,0 0,1 1,0-1,1 0,0 0,3 9,-4-15,0 1,0-1,0 1,1-1,-1 1,1-1,0 0,0 0,0 0,1 0,-1 0,1-1,-1 1,1-1,0 1,0-1,0 0,0 0,1 0,-1-1,0 1,1-1,-1 0,1 0,-1 0,1 0,0 0,-1-1,1 0,0 0,0 0,-1 0,1-1,1 1,6-2,0 0,0-1,0 0,0-1,-1 0,1 0,-1-2,0 1,0-1,8-7,36-33,-2-2,-3-2,-1-3,4-11,17-40,-60 91,-7 20,-10 28,5-25,-8 37,-22 169,64 66,-27-118,2-152,0-6</inkml:trace>
  <inkml:trace contextRef="#ctx0" brushRef="#br0" timeOffset="863.382">1243 723,'-19'38,"-6"18,0 4,10-8,8-14</inkml:trace>
  <inkml:trace contextRef="#ctx0" brushRef="#br0" timeOffset="1365.771">1412 243,'46'-40,"1"2,3 2,0 3,2 1,28-10,-78 40,0 0,1 0,-1 0,0 0,1 1,0-1,-1 1,1-1,0 1,0 0,0 0,0 1,0-1,0 0,0 1,0 0,0 0,0 0,0 0,0 0,0 0,0 1,0-1,0 1,0 0,-1 0,1 0,0 1,0-1,-1 1,1-1,-1 1,1 0,-1 0,0 0,0 0,1 0,-1 1,-1-1,1 0,0 1,-2 10,-1-1,0 1,-1-1,-1 1,0-1,0 0,-1 0,-1 0,0-1,0 0,-1 0,-1 0,0 0,0-1,-1 0,0-1,-6 5,-5 10,10-16,2 1,-1 1,1 0,0 0,1 0,1 1,-1 0,2 0,-1 1,6-6,0 1,1-1,-1 1,1-1,1 0,-1 0,1 0,0 0,1 0,-1 0,1-1,0 0,0 0,1 0,0 0,0-1,0 1,0-1,0-1,1 1,0-1,0 0,0 0,0 0,0-1,1 0,2 0,1 3,4 1,-1 0,0 0,-1 2,0-1,0 2,0-1,-1 2,0 0,-1 0,0 0,-1 2,0-1,-1 1,0 0,-1 1,0-1,-1 2,0-1,-1 1,-1 0,-5-6,0 1,0-1,-1 0,0 1,-1-1,0 0,0-1,-1 1,0 0,0-1,-1 0,1 0,-2 0,1-1,-1 0,0 0,0 0,-1-1,1 0,-1 0,-4 2,6-3,-3 2,0-1,0 0,-1-1,0 0,0 0,0 0,0-2,-1 1,1-1,-1 0,1-1,-1 0,0 0,1-1,-1-1,0 0,1 0,-1 0,1-1,-1-1,1 0,0 0,0-1,-5-2,-10-6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9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0 873,'5'-4,"21"-8,10 0,5 1,-1-2,-1 0,-4 4,-2 2,-2 3,-2 2,-1 2,-5 0</inkml:trace>
  <inkml:trace contextRef="#ctx0" brushRef="#br0" timeOffset="898.05">367 1042,'92'-42,"-3"-3,-2-4,73-56,-151 100,0 0,0-1,-1-1,0 1,0-1,-1-1,1 1,-2-1,1-1,-1 1,0-1,-1 0,0 0,-1-1,0 1,0-1,-1 0,0 0,-1 0,1-11,-3 20,0-1,0 0,0 1,0-1,-1 1,1-1,-1 0,1 1,-1-1,1 1,-1-1,0 1,0 0,0-1,0 1,0 0,0-1,0 1,0 0,-1 0,1 0,0 0,-1 0,1 0,-1 1,1-1,-1 0,1 1,-1-1,0 1,1-1,-1 1,1 0,-1 0,0 0,1 0,-1 0,0 0,1 0,-1 0,0 1,1-1,-2 1,-64 34,51-18,1 0,0 0,2 2,0-1,1 2,1 0,1 0,0 1,2 0,0 0,-3 19,9-33,1-1,0 1,1 0,-1-1,1 1,0 0,1 0,-1-1,1 1,1 0,-1-1,1 1,1-1,-1 0,1 0,0 0,0 0,1 0,-1 0,1-1,1 0,-1 0,1 0,0 0,0-1,0 0,0 0,1 0,0 0,0-1,0 0,0-1,0 1,4 0,7 1,-1-1,0 0,1-2,-1 0,1 0,-1-2,1 0,0-1,-1 0,0-1,0-1,0-1,10-5,195-99,-178 82,-1-1,-1-3,-2-1,-1-1,-1-3,4-8,-37 41,0-1,0 0,0 0,-1-1,1 1,-1-1,0 0,-1 1,1-1,-1-1,0 1,0 0,0 0,-1-1,0 1,0-1,0 1,-1-1,0 0,0 1,0-1,-1 1,0-1,0 1,0-1,0 1,-1-1,-2-4,1 9,1-1,0 1,0-1,-1 1,1 0,-1 0,1 0,-1 0,0 1,1-1,-1 1,0-1,1 1,-1 0,0 0,0 0,1 1,-1-1,0 0,1 1,-1 0,0 0,1 0,-1 0,1 0,0 0,-1 1,1-1,0 1,-2 1,-61 57,59-54,1-1,-1 1,1 0,0 1,0-1,0 1,1 0,0 0,1 0,0 1,0-1,0 1,1 0,0 0,0 0,1 0,0 0,1 0,0 0,0 0,0 0,1 0,1 0,-1 0,1 0,0 0,1-1,1 3,3-1,1 0,0-1,1 0,0 0,0-1,0 0,1-1,0 0,1-1,-1 0,1 0,0-1,0 0,0-1,1 0,-1-1,1-1,-1 0,1 0,0-1,-1 0,1-1,0-1,-1 1,0-2,1 0,-1 0,0-1,0 0,-1-1,1-1,0 0,141-102,-134 93,-2-1,0-1,-1 0,0-1,-2-1,0 0,-1-1,-1 0,-1-1,0 0,-2 0,-1-1,0 0,1-12,-11-42,2 74,1 0,-1 0,0 1,1-1,-1 0,0 0,0 1,0-1,0 1,-1-1,1 1,0-1,-1 1,1 0,0-1,-1 1,0 0,1 0,-1 0,0 0,1 1,-1-1,0 0,0 1,0-1,0 1,0-1,1 1,-1 0,0 0,0 0,0 0,0 0,0 1,0-1,0 0,-1 2,-3 1,0 1,0 1,0-1,1 1,0 0,0 0,0 1,0 0,1-1,0 1,0 1,1-1,0 1,0-1,0 1,1 0,0 0,-1 5,2-9,-5 14,1 0,1 0,1 0,0 1,1-1,1 1,0-1,2 1,0 0,1-1,0 1,2-1,0 0,1 0,1 1,-1-2,1-1,0 0,1-1,0 1,1-1,1-1,0 0,1 0,0 0,1-2,0 1,1-1,1-1,-1 0,9 4,-1-6</inkml:trace>
  <inkml:trace contextRef="#ctx0" brushRef="#br0" timeOffset="2695.667">2286 54,'21'-9,"0"0,1 2,0 0,0 1,1 2,-1 0,4 1,-23 2,-1 0,0 1,0-1,0 1,0-1,0 1,1 0,-1 0,0 0,0 0,0 0,1 0,-1 1,0-1,0 1,0-1,0 1,0 0,0 0,0 0,0 0,0 0,0 0,0 1,-1-1,1 1,0-1,-1 1,1-1,-1 1,0 0,0 0,1 0,-1 0,0 0,-1 0,1 0,0 0,-1 0,1 0,-1 1,1-1,-1 0,0 0,0 0,0 1,0-1,-1 0,1 0,0 0,-1 0,0 1,1-1,-2 1,-94 131,95-132,0 0,-1 0,1 1,0-1,0 0,0 0,0 0,0 1,1-1,-1 0,1 1,0-1,-1 1,1-1,0 1,0-1,1 0,-1 1,0-1,1 1,0-1,-1 0,1 1,0-1,0 0,0 0,0 0,1 0,-1 0,1 0,-1 0,1 0,0 0,-1-1,2 2,81 38,-54-29,-10-3</inkml:trace>
  <inkml:trace contextRef="#ctx0" brushRef="#br0" timeOffset="2985.947">3076 450,'-19'38,"-11"28,-5 6,3-3,2-14,7-11,6-9,2-10,4-4,-2-1,-3-5,1-3</inkml:trace>
  <inkml:trace contextRef="#ctx0" brushRef="#br0" timeOffset="3248.678">2710 534,'33'34,"22"25,5 7,-3-7,-10-8,-9-10,-6-5,-3-10,-8-4,-1-6,-5-1,0-3,2-3,4-3,-3-4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4,0 3,0 0,0 0,0 0,-5-1,-1-1,0 0,1-1,1-4</inkml:trace>
  <inkml:trace contextRef="#ctx0" brushRef="#br0" timeOffset="296.254">0 480,'39'-4,"26"-8,8 0,-5 1,-8 2,-10 4,-13 1</inkml:trace>
  <inkml:trace contextRef="#ctx0" brushRef="#br0" timeOffset="713.835">113 593,'13'0,"-1"0,0 0,1 1,-1 0,1 1,-1 1,0 0,0 1,-1 0,1 0,3 3,-14-6,0 0,1-1,-1 1,0 0,0 0,1 0,-1 0,0 0,0 0,0 0,0 0,0 1,0-1,-1 0,1 1,0-1,-1 0,1 1,-1-1,1 1,-1-1,0 1,1-1,-1 1,0-1,0 1,0-1,0 1,-1-1,1 1,0-1,-1 1,1-1,0 1,-1-1,0 1,1-1,-1 0,0 1,0-1,0 0,0 0,0 0,0 1,-58 52,45-43,0 1,7-8,-1 1,1 0,1 1,-1 0,1 0,0 0,0 1,1 0,0 0,0 0,1 1,0-1,0 1,0 0,-1 7,6-12,1 0,-1 0,1-1,0 1,0-1,0 1,0-1,0 0,1 1,-1-1,0-1,1 1,0 0,-1 0,1-1,0 0,0 1,0-1,0 0,0-1,0 1,0 0,0-1,0 0,1 1,-1-1,0-1,0 1,0 0,0-1,0 0,3 0,-2 1,22 0</inkml:trace>
  <inkml:trace contextRef="#ctx0" brushRef="#br0" timeOffset="1440.753">480 791,'71'-91,"-22"26,2 3,3 2,30-23,-83 81,-1 1,1 0,-1 0,1-1,0 1,0 0,0 0,-1 0,1 0,0 0,0 0,1 0,-1 0,0 1,0-1,0 0,0 0,1 1,-1-1,0 1,1 0,-1-1,0 1,1 0,-1 0,0-1,1 1,-1 0,1 0,-1 1,0-1,1 0,-1 0,0 1,1-1,-1 1,0-1,1 1,-1 0,0-1,0 1,0 0,0 0,0 0,0 0,0-1,0 2,0-1,0 0,0 0,0 1,6 159,-6-160,-1 1,1-1,0 1,-1-1,1 1,0-1,0 1,0-1,0 1,0-1,0 0,1 0,-1 0,0 0,1 0,-1 0,0 0,1 0,-1 0,1 0,0-1,-1 1,1-1,-1 1,1-1,0 0,-1 1,1-1,0 0,0 0,-1 0,1-1,0 1,-1 0,1-1,0 1,-1-1,1 1,-1-1,1 0,-1 1,1-1,0-1,64-41,133-169,-198 211,-1 0,0 0,1 1,-1-1,1 0,-1 0,1 1,-1-1,1 1,0-1,-1 0,1 1,0-1,-1 1,1-1,0 1,0 0,-1-1,1 1,0 0,0-1,0 1,0 0,-1 0,1 0,0 0,0 0,0 0,0 0,0 0,-1 0,1 0,0 1,0-1,0 0,0 0,-1 1,1-1,0 1,0-1,-1 0,1 1,0 0,-1-1,1 1,0-1,-1 1,1 0,-1-1,1 1,-1 0,1 0,-1-1,0 1,1 0,-1 0,0 0,0 0,0-1,1 1,-1 0,0 0,0 0,0 0,0 0,0-1,-1 1,1 0,0 0,0 0,-15 106,2 15,13-117,1 0,0-1,0 1,0-1,1 1,0-1,-1 1,2-1,-1 0,0 0,1 0,0 0,0-1,0 1,1 1,13 7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85,'1'52,"-13"197,-45 35,41-226,18-100,5 19</inkml:trace>
  <inkml:trace contextRef="#ctx0" brushRef="#br0" timeOffset="351.819">4 113,'-1'0,"1"-1,0 1,-1-1,1 1,0-1,0 1,-1-1,1 1,0-1,0 1,0-1,-1 1,1-1,0 1,0-1,0 0,0 1,0-1,0 1,0-1,0 1,0-1,1 1,-1-1,0 0,0 1,0-1,1 1,-1-1,0 1,0-1,1 1,-1 0,1-1,-1 1,0-1,1 1,-1 0,1-1,-1 1,1 0,-1-1,1 1,-1 0,1 0,-1 0,1-1,-1 1,1 0,-1 0,1 0,0 0,-1 0,1 0,-1 0,1 0,-1 0,1 0,0 1,39-7,-39 6,453-55,-225 25,-205 29</inkml:trace>
  <inkml:trace contextRef="#ctx0" brushRef="#br0" timeOffset="957.113">851 339,'5'0,"6"0,6 0,5 0,4 0,2 0,1 0,0 0,1 0,-1 0,0 0,0 0,-5-4,-3-3,2 1,-5 1</inkml:trace>
  <inkml:trace contextRef="#ctx0" brushRef="#br0" timeOffset="1200.105">823 565,'34'0,"29"-5,10-1,-3-5,-9 0,-14 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5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41 540,'-10'31,"1"1,2 1,1-1,2 1,1 0,2 0,1 0,1 0,2 0,2 3,-5-33,0 1,1-1,-1 0,1 0,0 0,0 0,0 0,0 0,0 0,0 0,1 0,0 0,-1-1,1 1,0-1,0 1,1-1,-1 0,0 0,1 0,-1 0,1 0,0 0,0-1,-1 1,1-1,0 0,0 0,0 0,0 0,1 0,-1-1,0 0,0 1,0-1,1 0,-1-1,3 1,5-7,-1 0,0 0,0-1,0 0,-1 0,-1-1,1-1,-1 1,-1-1,0-1,0 1,-1-1,0 0,1-7,29-42,66-55,-92 99,-3-1</inkml:trace>
  <inkml:trace contextRef="#ctx0" brushRef="#br0" timeOffset="250.697">41 343,'38'-5,"32"-7,5 0</inkml:trace>
  <inkml:trace contextRef="#ctx0" brushRef="#br0" timeOffset="1009.261">605 286,'13'-5,"-1"1,1 0,0 0,1 2,-1-1,1 2,-1 0,1 0,-1 2,14 1,-25-2,0 1,0-1,0 1,0-1,0 1,-1 0,1 0,0 0,0 0,-1 0,1 0,-1 1,1-1,-1 0,1 1,-1 0,0-1,0 1,0-1,0 1,0 0,0 0,0 0,0 0,-1-1,1 1,-1 0,0 0,1 0,-1 0,0 0,0 0,0 0,0 0,-1 0,1 0,0 0,-1 0,0 0,1 0,-1 0,-1 1,-47 74,23-53,19-20,1 1,-1 1,1-1,0 1,1 0,0 1,0-1,0 1,0 0,1 0,1 0,-1 1,1 0,-2 5,7-10,-1 0,0 0,1-1,0 1,0-1,0 0,0 1,0-1,0 0,0 0,1 0,-1 0,1-1,-1 1,1-1,0 1,0-1,0 0,0 0,0 0,0-1,0 1,0-1,0 1,0-1,0 0,0 0,0-1,0 1,0 0,0-1,0 0,1 0,1 1,201-33,-181 32</inkml:trace>
  <inkml:trace contextRef="#ctx0" brushRef="#br0" timeOffset="1946.776">238 370,'0'-4,"-5"-3,4 1,6 2,7 0,7 2,5 1,2 0,3 1,-4 1</inkml:trace>
  <inkml:trace contextRef="#ctx0" brushRef="#br0" timeOffset="2409.968">972 794,'43'-10,"29"-3,7 1,-6 2,-14-1,-13 0,-9 3,-12 2</inkml:trace>
  <inkml:trace contextRef="#ctx0" brushRef="#br0" timeOffset="2663.81">1170 596,'-5'39,"-1"26,0 8,1-5,1-8,7-15,7-14,2-14</inkml:trace>
  <inkml:trace contextRef="#ctx0" brushRef="#br0" timeOffset="2928.785">1819 173,'-5'38,"-1"28,0 6,1-3,2-9,0-10,7-13,2-9,0-4,4-5,5-7,0-5</inkml:trace>
  <inkml:trace contextRef="#ctx0" brushRef="#br0" timeOffset="3108.471">1508 681,'39'-5,"26"-6,13-2,-3-2,-9 0,-11 3,-11 4,-7 3,-5 2,-3 2,-8 1</inkml:trace>
  <inkml:trace contextRef="#ctx0" brushRef="#br0" timeOffset="3464.016">1621 822,'202'5,"-200"-4,-1-1,0 0,1 0,-1 0,0 1,0-1,1 1,-1-1,0 1,0-1,0 1,0 0,0-1,0 1,0 0,0 0,0 0,0 0,0 0,0 0,0 0,-1 0,1 0,-1 0,1 0,0 1,-1-1,0 0,1 0,-1 1,0-1,0 0,0 0,0 1,0-1,0 0,0 1,0-1,0 0,0 0,-1 1,1-1,-1 0,1 0,-1 1,1-1,-1 0,0 1,-43 49,3-19,30-25,0 1,0 0,1 1,0 0,1 1,0 0,0 0,-5 10,13-19,0 0,0 0,1 0,-1 1,0-1,1 0,-1 1,1-1,-1 1,1-1,0 0,-1 1,1-1,0 1,0-1,0 1,0-1,0 1,1-1,-1 0,0 1,1-1,-1 1,0-1,1 0,0 1,-1-1,1 0,0 1,0-1,0 0,0 0,0 0,0 0,0 0,0 0,0 0,0 0,1-1,-1 1,0 0,1-1,-1 1,0-1,1 1,-1-1,1 1,-1-1,0 0,2 0,81 5,-76-5,183-16,-171 10</inkml:trace>
  <inkml:trace contextRef="#ctx0" brushRef="#br0" timeOffset="12267.357">2553 370,'0'1,"1"-1,-1 0,1 1,-1-1,1 0,-1 1,1-1,-1 0,1 0,-1 0,1 1,0-1,-1 0,1 0,-1 0,1 0,0 0,-1 0,1 0,-1 0,1 0,0 0,-1-1,1 1,-1 0,1 0,-1-1,1 1,-1 0,1 0,-1-1,1 1,-1-1,1 1,-1 0,1-1,-1 1,0-1,1 1,-1-1,0 1,1-1,-1 0,0 1,0-1,0 1,1-1,-1 1,0-1,0 0,0 1,0-1,0 1,0-1,0 0,0 1,0-1,-1 1,1-1,0 0,0 1,0-1,-1 1,13 243,-7-217,0-11,-1 0,-1 0,0 0,-1 1,-1-1,-1 0,0 1,0-1,-2 1,0-1,0 1,-2-1,0 0,0-1,-5 9,-25 6,16-23</inkml:trace>
  <inkml:trace contextRef="#ctx0" brushRef="#br0" timeOffset="12627.539">2242 343,'195'-23,"134"17,-322 6,-1-1,0 1,1 1,-1-1,1 1,-1 0,0 0,0 1,0 0,0 0,0 1,0-1,0 1,-1 1,1-1,-1 1,0 0,0 0,0 0,-1 0,0 1,0 0,0 0,0 0,-1 1,2 2,-4 8</inkml:trace>
  <inkml:trace contextRef="#ctx0" brushRef="#br0" timeOffset="12881.473">2242 907,'43'-5,"29"-2,7 1,-6 1,-9 2,-12 0,-9 2,-8 1,-4 0,-4 0,0-4,-1-2,-5 0</inkml:trace>
  <inkml:trace contextRef="#ctx0" brushRef="#br0" timeOffset="13365.504">2299 88,'19'-10,"16"-2,7-5,1 1,3 3,-2 3,-3 4,-5 3,-2 2,-3 1,-2 1,-1-1,0 1,-6 0</inkml:trace>
  <inkml:trace contextRef="#ctx0" brushRef="#br0" timeOffset="14699.98">3033 850,'167'-67,"-135"48,-1-2,-1-2,-1-1,-2 0,0-3,-1 0,-2-1,2-6,2-44,-28 76,1 0,-1 1,0-1,0 0,0 0,-1 0,1 1,0-1,-1 0,1 0,-1 1,1-1,-1 0,0 1,0-1,0 1,0-1,0 1,0-1,0 1,0 0,-1 0,1-1,0 1,-1 0,1 0,-1 0,1 0,-1 1,0-1,1 0,-1 1,0-1,1 1,-1-1,0 1,0 0,1 0,-1 0,0 0,0 0,0 0,1 0,-1 1,-5 0,0 0,0 1,0 0,0 0,1 1,-1-1,1 1,-1 1,1 0,0 0,1 0,-1 0,1 1,-1 0,1 0,1 0,-1 1,-1 2,-67 114,66-109,4-10,1 0,-1 0,1 0,0 0,0 0,0 1,1-1,-1 1,1-1,0 1,0 0,0-1,0 1,1 0,-1 0,1 0,0 0,0-1,0 1,1 0,-1 0,1 0,0-1,0 1,1 0,-1-1,1 1,-1-1,1 0,0 1,1-1,-1 0,0 0,1 0,0 0,11 4,0-1,0 0,0-1,1-1,0 0,0-1,0-1,0 0,0-1,0 0,0-2,1 0,-1 0,0-1,0-1,1-1,3 1,0-1,0-1,0 0,-1-1,0-2,0 1,0-2,-1-1,0 0,-1-1,0 0,-1-2,-1 1,0-2,0 0,5-8,15-48,-33 68,-1 0,1 0,0 0,-1 0,0 0,0 0,1 0,-1 0,0 0,-1 0,1 0,0 0,-1 0,1 0,-1 0,1 0,-1 0,0 0,0 0,0 0,0 1,0-1,0 0,-1 1,1-1,0 1,-1-1,1 1,-1 0,0-1,1 1,-1 0,0 0,0 0,-1 0,-3 1,1 0,-1 0,0 1,1 0,0 0,-1 1,1-1,0 1,-1 0,1 1,0-1,1 1,-1 0,0 0,1 0,0 1,-1 0,1-1,1 2,-1-1,1 0,-1 1,1-1,0 1,1 0,-1 0,0 4,1-4,0 0,1-1,-1 1,1 0,1 0,-1 0,1 0,-1 0,1 0,1 0,-1 0,1 0,0 0,0 0,0 0,1-1,-1 1,1 0,0-1,1 1,-1-1,1 0,0 0,0 0,0 0,1 0,-1-1,1 0,0 1,0-1,0 0,0-1,0 1,1-1,-1 0,1 0,0 0,0-1,-1 0,1 0,0 0,0 0,1-1,14 3,-1-1,1-1,-1-1,1-1,-1-1,1 0,-1-2,0 0,0-1,0-1,-1 0,0-2,0 0,-1-1,0 0,0-2,-1 0,-1-1,0 0,0-2,-1 1,-1-2,0 0,-1 0,-1-1,-1-1,1 0,11-59,-22 74,1 0,-1 0,0-1,0 1,0 0,0 0,0-1,0 1,-1 0,1-1,-1 1,1 0,-1 0,0 0,0 0,0 0,0 0,0 0,-1 0,1 0,-1 0,1 1,-1-1,0 1,1-1,-1 1,0-1,0 1,0 0,0 0,-2-1,-1 3,0 0,-1 0,1 0,0 0,0 1,0 0,0 0,0 0,0 1,0 0,1-1,-1 2,1-1,0 0,0 1,0 0,1 0,-1 0,1 1,0-1,0 1,0-1,1 1,-2 3,-2 3,1-1,0 1,1 0,0 1,0-1,1 1,1-1,0 1,1 0,0 0,0 0,2 0,-1 0,1-1,1 1,0 0,1-7,-1-1,0 0,1 0,0 0,0 0,0 0,0-1,1 0,-1 1,1-1,0 0,0-1,0 1,0-1,0 0,1 0,-1 0,1 0,-1-1,1 0,0 0,0 0,-1 0,6-1,0 1,1 0,-1-1,1 0,-1-1,1-1,-1 1,0-2,0 1,1-1,-2-1,2 0,14-9</inkml:trace>
  <inkml:trace contextRef="#ctx0" brushRef="#br0" timeOffset="15052.206">4528 173,'233'39,"-230"-38,-1 0,0-1,0 1,0 0,0 0,0 0,0 0,0 1,-1-1,1 0,0 1,-1-1,1 1,-1 0,1-1,-1 1,0 0,0 0,0 0,0 0,0 0,0 0,0 0,-1 0,1 1,-1-1,0 0,1 0,-1 1,0-1,0 0,-1 0,1 0,0 1,-1-1,1 0,-1 0,0 0,1 0,-2 2,-4 12,4-14,0 1,0 0,1 0,-1 0,1 0,-1 0,1 0,0 1,0-1,1 0,-1 1,1-1,-1 0,1 1,0-1,0 1,1-1,-1 0,1 1,-1-1,1 0,0 1,0-1,1 0,-1 0,1 0,-1 0,1 0,0 0,0-1,1 1,-1-1,0 1,1-1,-1 0,1 0,2 2,4-1,-1-1,1 0,-1-1,1 0,-1 0,1-1,0 0,-1 0,1-1,0 0,-1 0,1-1,-1 0,4-2,-4 2,18-4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62,'9'-6,"0"0,1 1,0 0,0 0,0 1,0 0,1 1,0 0,5 0,-14 2,38-5,0 0,0 3,0 1,1 3,13 2,35-1,-61-2,-4 0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18,'15'0,"8"0,7 0,2 0,0 0,0 0,0 0,-2 0,-1 0,0 0,0 0,-1 0,0 0,0 0,-5-5,-1-1,-5 0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7,'0'-5,"0"4,0 6,0 7,0 7,0 4,0 4,0 1,0 2,0-1,0 1,0-1,0-4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1,'-24'38,"-18"23,-1 6,6-9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52,'53'-5,"22"-1,3 0,-7-4,-10 0,-11 2,-15 2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0,'161'1,"-159"-1,0 0,0 0,-1 0,1 0,0 0,0 0,-1 1,1-1,0 0,0 1,-1-1,1 1,0 0,-1 0,1 0,-1 0,1 0,-1 0,1 0,-1 0,0 0,0 1,1-1,-1 0,0 1,0-1,0 1,-1 0,1-1,0 1,-1 0,1-1,-1 1,1 0,-1-1,0 1,1 0,-1 0,0 0,0-1,-1 1,1 0,0 0,0-1,-1 1,1 0,-1 0,0-1,0 1,1-1,-1 1,0 0,0-1,0 0,-1 2,-119 120,120-122,0-1,0 1,0 0,0 0,1 0,-1 0,0 0,0 0,1 0,-1 0,0 0,1 0,-1 0,1 1,0-1,-1 0,1 0,0 0,0 1,0-1,0 0,0 0,0 1,0-1,0 0,0 0,0 1,1-1,-1 0,1 0,-1 0,1 1,-1-1,1 0,-1 0,1 0,0 0,0 0,0 0,-1 0,1 0,0-1,0 1,0 0,0-1,1 1,-1 0,0-1,0 1,1-1,65 2,74-40,-118 33,-2 1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4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175 107,'-62'48,"48"-29,1 0,1 1,1 1,0 0,2 0,0 1,1 0,2 1,0-1,1 1,2 0,0 1,1-1,2 1,0-1,1 1,3 7,-2-20,0 0,0 0,2 0,-1 0,1-1,1 1,0-1,1 0,-1 0,6 6,-8-13,-1 1,1-1,-1 0,1 1,0-1,0-1,0 1,1 0,-1-1,0 1,1-1,0 0,0 0,-1-1,1 1,0-1,0 0,1 0,-1 0,0 0,0-1,0 0,0 0,1 0,-1 0,0-1,0 1,0-1,0 0,1 0,11-10,-4-1</inkml:trace>
  <inkml:trace contextRef="#ctx0" brushRef="#br0" timeOffset="867.226">372 727,'27'-54,"11"-13,2 2,3 1,43-47,-86 110,1 0,-1 1,1-1,-1 0,1 0,-1 1,1-1,0 0,-1 1,1-1,0 0,0 1,-1-1,1 1,0-1,0 1,0 0,0-1,0 1,-1 0,1 0,0-1,0 1,0 0,0 0,0 0,0 0,0 0,0 0,0 0,0 1,0-1,-1 0,1 0,0 1,0-1,0 1,0-1,0 1,-1-1,1 1,0-1,-1 1,1-1,0 1,-1 0,1 0,0-1,-1 1,1 0,-1 0,0 0,1 0,-1-1,0 1,1 0,-1 0,0 0,0 0,0 0,0 0,0 0,0 0,9 63,-9-61,-1 0,1 0,-1 0,1 0,0 0,0 0,0 0,0 0,1 1,0-1,-1 0,1 0,0 0,0 0,1-1,-1 1,0 0,1 0,0-1,0 1,0-1,0 0,0 1,0-1,0 0,1 0,-1 0,1-1,0 1,-1 0,1-1,0 0,0 0,0 0,0 0,0 0,0 0,0-1,0 0,0 1,0-1,4-1,6-3,-1-2,1 0,-1 0,0-2,0 1,-1-1,0-1,-1 0,1 0,-2-1,1-1,-2 1,1-1,2-6,9-7,66-69,-85 93,0 0,1 0,-1 0,1 0,-1 1,1-1,-1 0,0 1,1-1,-1 1,0 0,1-1,-1 1,0 0,0 0,0 0,0 0,0 0,0 0,0 0,0 0,0 0,0 1,-1-1,1 0,0 0,-1 1,1-1,-1 0,1 1,-1-1,0 1,0-1,0 1,0-1,0 0,0 1,0-1,0 1,0-1,0 1,-1-1,1 0,-1 1,0 0,4 13,14 60,-14-54,1-1,1 1,0-1,2 0,0 0,2 0,0-1,7 9,-4-13,0-4</inkml:trace>
  <inkml:trace contextRef="#ctx0" brushRef="#br0" timeOffset="3005.448">1529 247,'0'-4,"0"2,0 7,0 7,0 7,0 5,0 2,0 3,0 0,0 1,0 0,0-1,0 0,0-1,0 1,0-1,0-5</inkml:trace>
  <inkml:trace contextRef="#ctx0" brushRef="#br0" timeOffset="3575.518">1332 304,'26'-19,"0"0,1 2,1 1,0 2,1 0,1 2,0 2,24-6,-49 14,0 1,0 0,-1 0,1 0,0 1,0-1,0 1,0 0,0 1,0-1,0 1,0 0,0 0,0 1,-1-1,1 1,-1 0,1 0,-1 1,1-1,-1 1,0 0,0 0,-1 0,1 1,-1 0,1-1,-1 1,0 0,-1 0,1 1,-1-1,0 1,0-1,0 1,0-1,-1 1,0 0,0 0,0 0,0 2,-3 1,0 0,0 0,-1-1,0 1,0-1,-1 0,0 0,0 0,-1 0,0-1,0 0,0 0,-1 0,0-1,0 1,0-1,-1-1,1 1,-1-1,0-1,-1 1,1-1,-1 0,1-1,-1 0,0 0,0 0,6-2,0 0,0 1,0-1,0 1,0-1,1 1,-1 0,0-1,0 1,1 0,-1 0,1 0,-1 1,1-1,-1 0,1 1,0-1,-1 0,1 1,0 0,0-1,0 1,0 0,1-1,-1 1,0 0,1 0,-1 0,1-1,-1 1,1 0,0 0,0 0,0 0,0 0,0 0,1 0,-1 0,0-1,1 1,-1 0,1 0,0 0,0-1,0 1,0 0,0-1,0 1,0-1,0 1,0-1,1 1,-1-1,1 1,11 10,0 1,1-2,0 0,1 0,0-1,1-1,0-1,14 6,14 8,-25-11</inkml:trace>
  <inkml:trace contextRef="#ctx0" brushRef="#br0" timeOffset="4100.38">1840 21,'151'-20,"-150"20,0 0,0 0,0 0,0 0,0 0,0 0,0 0,0 0,0 0,-1 0,1 1,0-1,0 0,0 1,0-1,0 0,-1 1,1-1,0 1,0-1,-1 1,1 0,0-1,-1 1,1 0,-1-1,1 1,-1 0,1 0,-1 0,1-1,-1 1,0 0,1 0,-1 0,0 0,0 0,0 0,0-1,0 1,0 0,0 0,0 0,0 0,0 0,0 0,0 0,-1 0,-26 42,21-35,-1 2,4-9,0 1,1 0,-1 0,0 0,1 0,0 1,0-1,0 1,0-1,0 1,0 0,1 0,-1 0,1 0,0 0,0 0,0 0,0 0,0 0,1 1,-1-1,1 0,0 0,0 1,0-1,1 0,-1 0,1 1,-1-1,1 0,0 0,1 0,-1 0,0 0,1 0,0 0,-1-1,1 1,0 0,0-1,2 1,68 11,-48-14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1 539,'5'0,"6"0,6 0,5 0,4 0,2 0,1 0,0 0,-4-5,-2-1,0 0,1 1,0 2,3 0,0 2,0 1,-3-5,-7-1</inkml:trace>
  <inkml:trace contextRef="#ctx0" brushRef="#br0" timeOffset="411.82">114 398,'5'10,"1"7,0 6,-1 4,-2 3,-1 0,-1 0,0 0,-6-6,-1-1,-1 0,2 0,-3-3,-1-5</inkml:trace>
  <inkml:trace contextRef="#ctx0" brushRef="#br0" timeOffset="1698.67">904 201,'5'9,"-3"9,-3 5,0 4,0 2,-5 1,-2 0,1 0,2-1,1 1,2-2,1 1,0-1,1-9,0-9</inkml:trace>
  <inkml:trace contextRef="#ctx0" brushRef="#br0" timeOffset="2003.025">594 201,'29'-10,"23"-3,9 1,-3 2,0 3,-6 3,-7 2,-6 1,-5 1,-4 0,-6 1</inkml:trace>
  <inkml:trace contextRef="#ctx0" brushRef="#br0" timeOffset="2315.055">565 652,'34'-5,"25"-6,7-2,-2 2,-7 3,-9 2,-8 3,-6 1,-8-3,-5-1,0 1,-4 0</inkml:trace>
  <inkml:trace contextRef="#ctx0" brushRef="#br0" timeOffset="2807.656">649 59,'5'-5,"7"-1,5 0,5 1,4-3,2-1,1 2,0 1,1 3,-1 1,0 1,0 1,-1 0,1 0,-1 0,-5 1</inkml:trace>
  <inkml:trace contextRef="#ctx0" brushRef="#br0" timeOffset="3882.9">1412 115,'22'13,"24"107,-38-84,-2 1,-2 0,-1 0,-2 0,-1 0,-6 35,4-61,0 0,-1 0,0-1,-1 1,0-1,-1 0,0 0,-1 0,0 0,0-1,-1 0,0-1,0 1,-1-2,0 1,-1-1,0 0,0 0,0-1,-1-1,0 1,0-2,-9 4,-36 19,30-17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232 428,'-12'3,"1"1,0 1,1 0,-1 0,1 1,0 0,0 1,1 0,0 1,0-1,1 2,0-1,0 1,1 1,0-1,1 1,0 0,-3 7,0 3,0 1,1 0,0 0,2 1,1 0,1 0,1 0,0 1,2 6,-1-20,1-1,0 0,1 1,0-1,0 1,1-1,0 0,0 1,1-1,0 0,1 0,-1 0,2 0,-1-1,1 1,0-1,1 0,-1 0,1 0,1-1,-1 1,1-1,0-1,1 1,-1-1,1 0,0-1,1 1,-1-1,1-1,-1 0,1 0,7 2,3-6,0 0,0 0,0-2,0 0,-1-2,1 0,-1 0,0-2,-1 0,1-1,-1-1,-1 0,0-1,0 0,-1-2,0 1,1-4,9-3,-2 2,0-2,-2 0,0-1,-1-1,-1 0,-1-2,-1 0,2-4,-13 17,0 0,0 0,-1-1,0 1,-1-1,0 0,-1 0,1 0,-2 0,0-1,0 1,-1 0,0-1,-1 1,0 0,0 0,-1 0,-1 0,1 0,-2 0,1 0,-2 1,1-1,-6-4,0 1,0 0,-1 0,-1 1,0 0,-1 1,0 1,-1 0,0 0,-1 2,1 0,-2 0,1 1,-1 1,0 1,0 0,0 1,-1 1,0 1,1 0,-1 1,0 1,-2 0,-21 2,8 3</inkml:trace>
  <inkml:trace contextRef="#ctx0" brushRef="#br0" timeOffset="399.52">34 766,'151'-74,"-142"68,0 1,0 1,0 0,0 0,1 0,0 2,0-1,-1 1,1 0,1 1,-1 0,0 1,0 0,0 1,0 0,0 0,0 1,0 0,0 1,-1 0,1 1,-1 0,2 1,27 29,-34-29,0-1,1 1,-1-1,1 0,0 0,1 0,-1-1,0 0,1 0,0 0,0-1,0 1,0-1,0-1,3 1,-5-1,1-1,-1 1,0-1,1 0,-1 0,0 0,1-1,-1 1,0-1,0 0,0-1,1 1,-1-1,0 1,-1-1,1 0,0-1,0 1,-1-1,0 0,1 1,-1-1,0-1,2-1,3-12</inkml:trace>
  <inkml:trace contextRef="#ctx0" brushRef="#br0" timeOffset="899.564">401 4,'-4'0,"-3"5,-4 1,5 0,3-6,7-3,2-5,-4 2,3 4,-1 1</inkml:trace>
  <inkml:trace contextRef="#ctx0" brushRef="#br0" timeOffset="1379.901">739 117,'138'-45,"-61"46,-75-1,0 1,0-1,-1 1,1-1,0 1,-1 0,1-1,-1 1,1 0,-1 0,1 0,-1 0,0 1,1-1,-1 0,0 0,0 1,0-1,0 1,0-1,0 1,0-1,-1 1,1 0,0-1,-1 1,0 0,1-1,-1 1,0 0,0 0,0-1,0 1,0 0,0 0,0-1,-1 1,1 0,-1 0,1-1,-1 1,0 0,-69 94,42-66,20-21,6-8,0 0,0 0,0-1,0 1,1 1,-1-1,0 0,1 0,-1 1,1-1,-1 1,1-1,0 1,0-1,0 1,0 0,0 0,0 0,0-1,0 1,1 0,-1 0,1 0,-1 0,1 0,0 0,0 0,0 0,0 0,0 1,0-1,1 0,-1 0,1 0,-1-1,1 1,0 0,-1 0,1 0,0 0,0-1,1 1,-1 0,12 1,0-1,0 0,0-1,0-1,0 0,0 0,0-1,0-1,0 0,-1-1,12-4,32-5,29 5,-60 6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550 339,'1'-2,"0"0,1 1,-1-1,0 0,0 0,0 0,-1 0,1 0,0 0,-1 0,1-1,-1 1,0 0,0 0,0 0,0 0,0 0,0-1,-1 1,1 0,0 0,-1 0,0 0,0 0,1 0,-1 0,0 0,-1 0,1 0,0 1,0-1,-1 0,1 1,-1-1,0 1,1 0,-1-1,0 1,0 0,0 0,1 0,-1 0,0 0,-1 1,1-1,-1 0,-14-1,0 1,1 0,-1 1,0 0,0 2,0 0,1 1,-1 0,1 2,-10 3,17-6,-213 69,220-71,1 0,-1 0,0 0,0 1,1-1,-1 0,0 1,0-1,1 1,-1 0,1-1,-1 1,0 0,1 0,0 0,-1 0,1 1,0-1,-1 0,1 0,0 1,0-1,0 1,0-1,0 1,0-1,1 1,-1 0,0-1,1 1,-1 0,1 0,0-1,0 1,-1 0,1 0,0-1,1 1,-1 0,0 0,0-1,1 1,-1 0,1 0,-1-1,1 1,0-1,0 1,0 0,0-1,0 1,0-1,0 0,0 1,0-1,1 0,10 5,-1 0,1-1,0-1,1 0,-1-1,1 0,0-1,11 1,23 5,62 13,-108-21,0 1,0-1,0 1,0 0,0 0,0-1,-1 1,1 0,0 0,-1 0,1 0,0 0,-1 0,1 0,-1 0,1 0,-1 0,0 0,1 0,-1 0,0 0,0 0,0 1,0-1,0 0,0 0,0 0,0 0,0 0,-1 0,1 1,0-1,-1 0,1 0,-1 0,1 0,-1 0,0 0,1 0,-1-1,0 1,1 0,-1 0,-36 37,-84 42,92-63,1 1,0 1,1 1,1 1,-8 11,32-30,-1 1,1 0,0-1,0 1,1 0,-1 0,0 0,1 0,0 0,0 1,0-1,0 0,0 0,1 1,0-1,-1 1,1-1,0 0,1 1,-1-1,0 0,1 1,0-1,0 0,0 0,0 1,1-1,-1 0,1 0,-1 0,1-1,0 1,1 0,-1-1,0 1,1-1,-1 0,1 0,-1 0,1 0,0 0,2 1,11 4,-1 0,1-1,1-1,-1-1,1 0,0-1,-1 0,1-2,1 0,-1-1,0-1,0 0,0-1,2-1,-9 1,-1-1,0 0,0 0,0 0,-1-1,1 0,-1-1,0 0,0-1,0 1,-1-1,0-1,0 1,0-1,1-3,-8 10,16-16</inkml:trace>
  <inkml:trace contextRef="#ctx0" brushRef="#br0" timeOffset="399.265">464 1,'-10'6,"-1"1,1 0,0 0,0 2,1-1,0 1,1 0,0 1,0 0,1 0,1 0,-1 1,2 0,-1 1,2-1,-1 1,2 0,-1 0,2 0,0 1,0-1,1 0,0 1,2-1,0 9,0 85,1-14,-3-1,-13 76,-52 118,-11-32,72-229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12,'50'90,"-32"-42,-2 2,-2 0,-2 0,4 46,9 40,-21-116,-3-11,1 1,0-1,1 0,-1 1,2-1,-1 0,2-1,-1 1,1-1,1 2,-5-10,-1 1,1-1,0 1,0-1,-1 1,1-1,0 0,0 0,0 1,-1-1,1 0,0 0,0 0,0 0,0 0,0 0,-1 0,1 0,0 0,0 0,0-1,0 1,0 0,-1 0,1-1,0 1,0-1,-1 1,1-1,0 1,-1-1,1 1,0-1,-1 1,1-1,-1 0,1 1,-1-1,1 0,-1 0,1 0,-1 1,0-1,1 0,-1 0,22-42,-21 41,120-364,-37 174,-57 160,-15 27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30,'38'-5,"23"-1,5 0,-3 1,-8 1,-8 2,-8 1,-6 1,-3 0,-7 0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88,'38'-5,"32"-7,9-5,0 0,-7-3,-18 3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14,'24'-5,"0"1,0 1,0 2,1 0,-1 2,0 0,1 2,-1 1,13 4,-35-8,-1 0,1 0,-1 0,0 1,1-1,-1 1,0-1,0 1,1-1,-1 1,0 0,0-1,0 1,0 0,0 0,0 0,0 0,0 0,0 0,0 0,0 0,-1 0,1 0,0 1,-1-1,1 0,-1 1,1-1,-1 0,0 1,0-1,1 0,-1 1,0-1,0 0,0 1,0-1,-1 0,1 1,0-1,-1 0,1 1,-1-1,1 0,-1 1,1-1,-1 0,0 0,0 1,-52 49,21-29,23-17,1 0,-1 0,1 1,1 0,-1 1,1-1,0 1,1 1,0-1,0 1,0 0,1 1,-2 3,7-10,-1 1,1-1,0 0,0 0,0 0,0 1,0-1,0 0,0 0,1 0,-1 0,1 1,0-1,0 0,0 0,-1 0,2 0,-1-1,0 1,0 0,1 0,-1-1,1 1,-1-1,1 1,0-1,-1 1,1-1,0 0,0 0,0 0,0 0,0 0,0-1,0 1,2 0,81 17,-72-18,-1-1,1 0,0-1,-1 0,0-1,1 0,-1-1,0 0,-1-1,1-1,0-1,13-8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24,'-1'-2,"-1"0,1 0,-1 1,0-1,1 0,-1 1,0-1,0 1,0 0,0 0,0 0,-1 0,1 0,0 0,0 0,-1 1,1-1,0 1,-1 0,1 0,0 0,-1 0,1 0,-1 0,1 0,0 1,-1 0,1-1,0 1,0 0,-1 0,1 0,-7 0,0 1,-1 0,1 1,1 0,-1 0,0 1,1 0,-1 1,1 0,0 0,1 0,-1 1,1 0,1 1,-1 0,1 0,-1 1,7-3,0 1,1-1,-1 1,1-1,0 0,1 0,-1 1,1-1,0 0,0 0,1 0,0-1,-1 1,2 0,-1-1,0 0,1 0,0 0,0 0,0-1,0 1,0-1,1 0,0 0,0-1,-1 1,1-1,2 0,8 8,-2-1,-1 0,0 0,0 2,-1-1,-1 1,1 1,-2 0,0 0,0 1,-1 0,-1 0,0 1,4 11,-8-19,0 0,-1 0,0 0,0 0,0 0,0 1,-1-1,0 1,-1-1,1 1,-1-1,-1 1,1-1,-1 1,0-1,0 1,-1-1,0 0,0 1,-1-1,1 0,-1 0,-4 4,5-5,-1-1,0 1,0-1,0 0,-1 0,1-1,-1 1,0-1,0 1,0-1,-1 0,1-1,-1 1,1-1,-1 0,0 0,0 0,0-1,0 0,0 0,0 0,0-1,0 1,-1-1,1 0,0-1,0 1,0-1,0 0,0 0,0-1,0 0,0 1,0-2,0 1,1 0,-1-1,1 0,0 0,-1-1,0-2,0 1,0-1,0 0,1 0,0 0,0-1,1 1,0-1,0 0,0 0,1 0,0 0,0-1,1-2,1-10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50,'0'34,"0"25,5 8,1-3,0-8,-1-8,-1-8,-2-5,-1-5,-1-2,0-1,0 0,0-1,-5 1,-1 1,-1-5</inkml:trace>
  <inkml:trace contextRef="#ctx0" brushRef="#br0" timeOffset="329.689">395 163,'-103'70,"3"4,-14 18,55-23,59-68,-1 1,0-1,0 1,0-1,1 1,-1-1,1 1,0 0,-1-1,1 1,0-1,0 1,0 0,0 0,0-1,0 1,0 0,1-1,-1 1,1-1,-1 1,1 0,-1-1,1 1,0-1,0 1,0-1,0 0,0 1,0-1,0 0,0 0,1 0,-1 0,0 0,1 0,-1 0,1 0,-1 0,1-1,-1 1,1-1,-1 1,1-1,0 1,-1-1,1 0,0 0,1 0,70 10,-63-10,0 1,0 0,0 0,0 1,0 0,-1 1,1 0,-1 0,0 1,1 0,-2 1,1 0,4 4,41 20,-34-24</inkml:trace>
  <inkml:trace contextRef="#ctx0" brushRef="#br0" timeOffset="901.128">904 276,'-19'20,"-12"19,-4 10,3 0,2-3,6-5,3-4,4-4,6-2,0-7,1-3,-2 0,1 2,-3 0,2-2</inkml:trace>
  <inkml:trace contextRef="#ctx0" brushRef="#br0" timeOffset="1155.129">537 305,'29'34,"18"20,7 6,-6-2,-6-12,-11-8,-5-11,-3-5,0-6,-4-1,0-4,0-3,-2-3</inkml:trace>
  <inkml:trace contextRef="#ctx0" brushRef="#br0" timeOffset="1530.92">1072 50,'23'-8,"-6"0,1 1,-1 1,1 1,1 1,-1 0,0 1,1 1,6 1,-23 1,-1-1,1 1,0 0,-1 0,1 0,0 0,-1 0,1 1,-1-1,1 0,-1 1,1-1,0 1,-1-1,0 1,1 0,-1 0,1 0,-1 0,0 0,0 0,1 0,-1 0,0 0,0 1,0-1,0 0,0 1,-1-1,1 0,0 1,-1-1,1 1,-1 0,1-1,-1 1,0-1,0 1,0 0,1-1,-2 1,1-1,0 1,0 0,0-1,-1 1,1-1,-37 69,24-55,9-12,-1 1,1-1,-1 1,1 1,0-1,1 0,-1 1,1 0,0 0,0 0,0 0,1 1,0-1,0 0,0 1,0 0,1-1,0 1,1 0,-1 0,1 0,0-1,0 1,1 0,0 0,0 0,2 5,2-7,1 0,1-1,-1 0,0 0,1 0,-1-1,1 0,0 0,0-1,0 1,0-2,0 1,0-1,0 0,0 0,0-1,0 0,1 0,10 0,127-25,-120 22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0,'0'5,"0"11,0 7,0 6,0 1,0 1,0 0,0 0,5-1,2-1,-1 0,4 0,0-1,-2-5</inkml:trace>
  <inkml:trace contextRef="#ctx0" brushRef="#br0" timeOffset="264.949">1 479,'38'-5,"32"-1,14 0,-3 1,-10-3,-13-1,-10 2,-10 2,-6 1,-4 2,-1 1,-6 1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57,'227'-12,"-39"-17,-119 15,-47 12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30,'33'0,"22"0,5-5,-2-1,-7 0,-6 1,-7 2,-5 0,-3 2,-2 1,-1 0,-5 0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1,'201'5,"-199"-5,-1 0,0 0,0 0,0 0,0 1,1-1,-1 0,0 1,0-1,0 1,0 0,0-1,0 1,0 0,0-1,0 1,0 0,-1 0,1 0,0 0,0 0,-1-1,1 2,-1-1,1 0,-1 0,1 0,-1 0,0 0,1 0,-1 0,0 1,0-1,0 0,0 0,0 0,0 0,0 1,0-1,0 0,-1 0,1 0,0 0,-1 0,1 1,-1-1,1 0,-1 0,0 0,1 0,-1 0,0-1,0 1,0 0,1 0,-1 0,0-1,0 1,0 0,0-1,0 1,-1-1,1 1,0-1,0 0,-1 1,-121 94,121-93,0-1,1 1,-1-1,1 1,-1 0,1-1,0 1,0 0,0 0,0 0,0 0,0 0,0 0,1 0,-1 0,1 0,0 0,-1 1,1-1,0 0,0 0,0 0,1 1,-1-1,0 0,1 0,-1 0,1 0,0 0,0 0,0 0,0 0,0 0,0 0,1-1,-1 1,0 0,1-1,-1 1,1-1,0 1,0-1,-1 0,1 0,0 0,0 0,0 0,0 0,0 0,0-1,0 1,1-1,9 4,0-1,0-1,0 0,1-1,-1 0,1-1,-1-1,0 0,1 0,-1-1,0-1,0 0,0 0,0-1,-1-1,0 0,1-1,-2 0,8-5,2-2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9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85 290,'0'38,"5"28,2 7,-1-5,-1-8,-2-10,-1-9,0-6,-7-9,-1-9</inkml:trace>
  <inkml:trace contextRef="#ctx0" brushRef="#br0" timeOffset="505.869">1 206,'18'-12,"0"2,1 0,1 2,0 0,0 1,0 0,1 2,0 1,0 0,0 2,11 0,-29 1,0 1,1 0,-1 0,1 1,-1-1,1 1,-1 0,0 0,1 0,-1 0,0 0,0 1,0 0,0-1,0 1,0 0,-1 0,1 1,0-1,-1 1,0-1,0 1,0 0,0 0,0-1,0 2,-1-1,1 0,-1 0,0 0,0 1,0-1,0 0,-1 1,1-1,-1 1,0-1,0 0,0 1,-1-1,1 1,-1-1,0 1,0-1,0 0,0 0,-1 1,-4 9,-1 0,0 0,-1-1,-1 0,0 0,-1-1,0-1,-1 1,2-2,0 0,1 0,0 1,0 0,1 1,0 0,1 0,0 0,1 1,-2 5,6-12,0-1,0 1,1 0,0 0,-1 0,2-1,-1 1,1 0,-1-1,1 1,1 0,-1-1,1 1,-1-1,1 1,0-1,1 0,-1 0,1 0,0 0,0 0,3 2,91 71,-35-32,-37-13,-18-15</inkml:trace>
  <inkml:trace contextRef="#ctx0" brushRef="#br0" timeOffset="1017.83">593 64,'14'-8,"1"0,1 1,-1 1,1 0,0 1,0 1,0 0,1 1,0 1,14 0,-28 2,-1 0,0-1,1 1,-1 0,0 0,1 1,-1-1,0 0,0 1,1 0,-1-1,0 1,0 0,0 0,0 0,0 0,0 1,0-1,0 0,0 1,0 0,-1-1,1 1,-1 0,1 0,-1 0,0-1,0 2,1-1,-1 0,-1 0,1 0,0 0,-1 1,1-1,-1 0,1 1,-1-1,0 0,0 1,0-1,-1 0,1 1,0-1,-1 0,1 0,-1 1,0-1,0 0,0 0,0 0,0 0,0 0,-1 0,1 0,-2 1,-101 114,103-116,0 0,0 1,0-1,0 0,0 1,1-1,-1 1,0-1,1 1,-1 0,1-1,-1 1,1-1,0 1,0 0,-1-1,1 1,1 0,-1-1,0 1,0 0,1-1,-1 1,0 0,1-1,0 1,-1-1,1 1,0-1,0 1,0-1,0 0,0 1,0-1,0 0,0 0,1 0,-1 0,0 0,1 0,-1 0,1 0,0 0,71 14,-48-14</inkml:trace>
  <inkml:trace contextRef="#ctx0" brushRef="#br0" timeOffset="1915.226">1327 177,'-15'2,"0"0,0 2,0-1,1 2,0 0,-1 1,2 0,-1 1,1 1,0 0,1 0,0 1,0 1,1 0,0 1,1 0,0 1,1 0,0 0,1 1,0 0,1 0,1 1,0 0,0 0,2 0,0 1,0 0,2 0,0 0,0 0,1 5,1-14,0 1,0 0,1 0,-1-1,1 1,1 0,-1-1,1 1,0-1,1 0,0 1,0-1,0 0,0-1,1 1,0-1,1 1,-1-1,1 0,0-1,0 1,0-1,0 0,1 0,0-1,0 0,0 0,0 0,0-1,1 0,-1 0,1 0,0-1,22 2,0-1,-1-2,1-1,-1-1,1-1,-1-2,0-1,0-1,-1-1,1-2,-2 0,0-2,0-1,-1-1,-1-1,0-1,10-10,-28 22,1 1,-1-1,0-1,-1 1,1-1,-1 0,0 0,0 0,0-1,-1 0,1 0,-2 0,1 0,-1-1,0 1,0-1,0 0,-1 0,0 0,-1 0,0 0,0-1,0 1,-1 0,0 0,0-1,-1 1,0 0,0 0,-1-1,0 1,0 1,0-1,-3-4,-4 2,0 0,-1 1,0 0,0 1,-1 0,0 1,0 0,-1 0,1 1,-1 1,0 0,-1 1,1 0,0 0,-1 2,0 0,1 0,-1 1,0 0,-7 2,-17-2</inkml:trace>
  <inkml:trace contextRef="#ctx0" brushRef="#br0" timeOffset="2244.291">960 629,'303'-141,"-298"139,-1 0,1-1,0 1,0-1,0 2,1-1,-1 0,0 1,1 0,-1 0,1 1,-1-1,0 1,1 0,-1 1,1 0,-1-1,1 2,-1-1,0 0,0 1,1 0,3 3,-4-2,2 4,0-1,1 0,0-1,0 1,0-2,1 1,0-1,0 0,0-1,0 0,0-1,1 0,6 1,63-6,-60-4</inkml:trace>
  <inkml:trace contextRef="#ctx0" brushRef="#br0" timeOffset="3033.32">1920 36,'30'-8,"1"2,-1 0,1 2,0 2,15 1,-30 0,-14 0,0 0,0 0,0 0,0 0,0 1,1-1,-1 1,0-1,0 1,1 0,-1 0,0 0,0 0,1 0,-1 0,0 1,0-1,0 1,1 0,-1 0,0-1,0 1,0 0,0 1,0-1,-1 0,1 1,0-1,0 1,-1-1,1 1,-1 0,0 0,1-1,-1 1,0 0,0 0,0 0,0 0,-1 1,1-1,0 0,-1 0,0 0,1 1,-1-1,0 0,0 0,0 2,-25 32,-3 19,30-52,0-1,0 1,0 0,1-1,-1 0,1 0,-1 0,1 0,0 0,0 0,0-1,0 1,0-1,0 0,0 0,0 0,1 0,-1 0,0-1,1 0,-1 1,0-1,1-1,-1 1,0 0,1-1,-1 1,0-1,4 1,70-13,-57 6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1,'0'538,"-11"-466,4-54</inkml:trace>
  <inkml:trace contextRef="#ctx0" brushRef="#br0" timeOffset="374.672">300 142,'-197'160,"194"-158,0-1,0 1,1-1,-1 1,0 0,1 0,-1 0,1 0,0 1,0-1,0 1,0-1,0 1,0 0,1 0,-1-1,1 1,0 0,0 1,0-1,0 0,0 0,1 0,-1 0,1 1,0-1,0 0,0 0,1 1,-1-1,1 0,0 0,0 0,0 0,0 0,0 0,2 2,129 50,-18 47,-97-88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0,'0'10,"0"12,0 8,0 4,0 0,5-1,2-1,-1-1,-1-1,3-5,1-3,-2-5</inkml:trace>
  <inkml:trace contextRef="#ctx0" brushRef="#br0" timeOffset="247.923">0 424,'44'-5,"37"-6,11-2,-2-2,-5 0,-14 3,-13 4,-12 3,-9 3,-6 1,-3 1,-2 0,-5 1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7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0 664,'8'5,"1"0,0-1,-1 0,1 0,1 0,-1-2,0 1,1-1,-1 0,1-1,0 0,0-1,-1 0,1 0,0-1,0 0,-1-1,1 0,-1-1,0 0,0 0,0-1,0 0,0-1,7-5,19-12,-2-2,-1-1,-1-2,-1-1,-1-1,10-16,16-14,168-187,-176 194,-37 39,1 0,1 0,0 1,1 0,0 1,1 1,8-5,-21 14,1 0,-1 1,1-1,0 0,-1 0,1 1,0-1,0 1,0 0,0-1,-1 1,1 0,0 0,0 0,0 1,0-1,-1 0,1 1,0-1,0 1,0-1,-1 1,1 0,0 0,-1 0,1 0,-1 0,1 0,-1 0,1 0,-1 0,0 1,0-1,0 1,0-1,0 1,0-1,0 1,0 0,0 0,16 73,-20-37,-2 0,-2-1,-1 1,-2-2,-1 0,-2 0,-1-1,-2 0,-11 14,18-32,-2 1,0-2,-1 1,-1-2,0 0,-1 0,-1-1,0-1,-1 0,0-1,-1-1,0-1,-1 0,0-1,0-1,-1-1,-12 3,-45 2,74-11,0-1,0 0,0 0,0 0,0 0,0 0,0 0,0-1,0 1,0 0,0-1,0 0,0 0,0 1,0-1,0 0,0-1,1 1,-1 0,1 0,-1-1,1 1,-1-1,1 1,0-1,-1 0,1 1,0-1,0 0,0 0,0 0,1 0,-1-1,0-15</inkml:trace>
  <inkml:trace contextRef="#ctx0" brushRef="#br0" timeOffset="321.072">1355 326,'-9'12,"-19"22,2 2,1 0,3 2,0 1,3 1,0 1,18-39,-1 0,1 1,0-1,-1 1,1-1,0 1,0 0,1-1,-1 1,0 0,1 0,0 0,0-1,0 1,0 0,0 0,0 0,1-1,-1 1,1 0,0 0,0-1,0 1,0-1,0 1,1-1,-1 1,1-1,0 0,-1 0,1 1,0-1,0 0,0-1,1 1,-1 0,0-1,1 1,0-1,11 1,0-2,0 1,1-2,-1 0,0-1,0 0,0-1,0-1,0 0,-1 0,1-2,-1 0,-1 0,1-1,-1-1,0 0,-1 0,0-1,0-1,-1 0,0 0,-1-1,0-1,3-4,-7 11,0 0,-1-1,1 1,-1-1,0 0,0 0,-1-1,0 1,0-1,-1 1,1-1,-1 0,-1 0,1 0,-1 0,-1 0,1 0,-1-1,-1 1,1 0,-1 0,0 0,-1 0,1 0,-1 0,-1 0,1 1,-1-1,-1 1,1 0,-1 0,0 0,0 0,-1 0,-4-4,-1 4,-1 0,1 0,-1 1,0 0,0 1,-1 1,1-1,-1 2,0 0,-5 0,-14-2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3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421 170,'-53'10,"50"-9,-24 14,0 1,1 2,1 0,0 2,2 0,0 2,2 0,-10 14,14-13,0 1,2 0,0 2,2 0,1 0,1 1,1 1,1-1,-3 24,10-47,1 1,0-1,0 1,1 0,-1-1,1 1,0 0,0-1,1 1,0-1,-1 1,1 0,1-1,-1 1,1-1,-1 0,1 0,1 1,-1-1,0-1,1 1,0 0,0-1,0 1,0-1,1 0,0 0,-1 0,1 0,0-1,0 1,0-1,0 0,1-1,-1 1,1-1,0 1,7 0,0 0,0 0,1-1,-1-1,0 0,1-1,-1 0,0-1,0 0,1-1,-2-1,1 1,4-4,11-5</inkml:trace>
  <inkml:trace contextRef="#ctx0" brushRef="#br0" timeOffset="303.349">844 339,'-14'16,"-11"11,0 0,2 2,1 1,2 1,1 0,1 2,-9 24,25-54,0 0,1 0,-1 0,1 1,0-1,0 0,0 1,1-1,-1 1,1-1,0 1,0-1,0 1,0-1,0 1,1-1,0 0,0 1,0-1,0 1,0-1,0 0,1 0,0 0,0 0,0 0,0 0,0 0,0-1,1 1,-1-1,1 0,0 1,0-1,0 0,0-1,0 1,0 0,0-1,0 0,3 1,13-1,0 0,0-2,0 0,0-1,0-1,0 0,-1-2,1 0,-1-1,-1-1,1 0,-1-2,0 0,9-8,-12 9,-1-2,-1 0,0 0,0-1,-1 0,0-1,-1-1,-1 1,0-2,0 1,-1-2,-5 9,0-1,0 1,0-1,-1 1,0-1,0 0,-1 0,0 0,0 0,0 0,-1 0,0 0,-1 0,1 0,-1 0,-1 1,1-1,-1 0,0 0,-1 1,0-1,0 1,0 0,-1 0,-3-6,1 7,1-1,-1 1,0 0,-1 0,1 1,-1 0,1 0,-1 0,-1 1,1 0,0 0,-1 1,1 0,-1 1,0-1,1 1,-1 1,-4 0,-7 3</inkml:trace>
  <inkml:trace contextRef="#ctx0" brushRef="#br0" timeOffset="804.396">1127 735,'86'-90,"-4"-3,68-100,-151 193,1-1,0 1,0-1,0 0,0 1,0-1,0 1,0-1,0 1,0-1,0 1,0-1,0 0,0 1,0-1,1 1,-1-1,0 1,0-1,1 1,-1-1,0 1,1 0,-1-1,0 1,1-1,-1 1,1 0,-1-1,0 1,1 0,-1-1,1 1,-1 0,1 0,-1-1,1 1,-1 0,1 0,0 0,-1 0,1 0,-1 0,1 0,-1 0,1 0,-1 0,1 0,0 0,-1 0,1 0,-1 1,1-1,-1 0,1 0,-1 1,1-1,-1 0,1 1,-6 18,0-7,1 1,1-1,0 1,0 0,1 0,1 0,0 0,1 1,0-1,1 0,1 0,0 0,0 0,2 0,-1-1,4 7,-2-15,0 0,0 0,1-1,-1 1,1-1,0-1,0 1,0-1,0 0,1 0,-1-1,0 0,1 0,-1 0,1-1,-1 0,0 0,1-1,-1 0,1 0,-1 0,0-1,0 0,1 0,-1 0,-1-1,1 0,0 0,-1-1,1 0,-1 1,3-5,6 0,-1-2,0 1,-1-1,0-1,-1 0,0-1,-1 0,0-1,-1 0,0-1,-1 1,0-2,-2 1,1-1,-2 0,0 0,-1 0,0-1,-1 0,-1-3,-2-7,0 2</inkml:trace>
  <inkml:trace contextRef="#ctx0" brushRef="#br0" timeOffset="1257.981">2341 114,'-182'126,"139"-74,44-50,0 0,-1-1,1 1,0 0,0-1,0 1,1 0,-1-1,0 1,0-1,1 0,-1 1,1-1,0 0,-1 0,1 0,0 0,-1 0,1-1,0 1,0 0,0-1,-1 1,1-1,0 0,0 0,0 1,0-1,0-1,0 1,0 0,2-1,8 3,94 33,-103-33,1 0,-1-1,0 1,0 0,0 1,0-1,-1 0,1 1,0 0,-1 0,0-1,0 1,0 1,0-1,0 0,0 0,-1 1,0-1,0 1,0-1,0 1,0-1,-1 1,1 0,-1-1,0 1,0 0,-1 3,-1 2,0-1,-1 1,0 0,-1-1,1 0,-2 0,1 0,-1 0,0-1,-1 1,1-2,-2 1,1 0,-1-1,0 0,0-1,-3 2,-139 72,128-71,2-2</inkml:trace>
  <inkml:trace contextRef="#ctx0" brushRef="#br0" timeOffset="1534.206">2849 1,'-15'43,"-4"24,0 5,5-4,3-10,5-9,2-9,3-6,1-4,0-2,1-1,-5-6,-6-5,-2-7</inkml:trace>
  <inkml:trace contextRef="#ctx0" brushRef="#br0" timeOffset="1790.274">2509 282,'44'-9,"37"-4,16 1,-5 3,-13 2,-10 3,-12 1,-6 2,-8 1,-5 1,-10 4,-9 2</inkml:trace>
  <inkml:trace contextRef="#ctx0" brushRef="#br0" timeOffset="1954.851">3300 481,'0'0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1,'-4'4,"2"8,2 0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67,'-17'72,"-6"158,11-161,-3-1,-3 0,-10 20,18-60,2-5</inkml:trace>
  <inkml:trace contextRef="#ctx0" brushRef="#br0" timeOffset="264.661">1 179,'43'0,"33"-5,14-1,1-5,0 0,-7-4,-8 2,-6 2,-7-1,-4 1,-2 3,-6 2,-8-2,-5 0,-5 1,-3 2,-7 7,-7 3</inkml:trace>
  <inkml:trace contextRef="#ctx0" brushRef="#br0" timeOffset="650.604">988 405,'39'0,"26"-5,13-1,-3 0,-5 1,-8 2,-11 1,-9-4,-7-1,-5 0,-2 3,-2 0,1 2,-6 1</inkml:trace>
  <inkml:trace contextRef="#ctx0" brushRef="#br0" timeOffset="916.255">1327 235,'-10'39,"-3"22,1 5,2-3,3-9,8-7,3-8,1-5,5-4,0-7</inkml:trace>
  <inkml:trace contextRef="#ctx0" brushRef="#br0" timeOffset="1347.443">1807 67,'-27'345,"28"-323,0 0,2 0,0-1,1 1,2-1,0 0,1 0,7 13,-14-33,0 0,0 0,0 0,1 0,-1 0,0-1,0 1,1 0,-1 0,0 0,1 0,-1-1,1 1,-1 0,1 0,0-1,-1 1,1 0,-1-1,1 1,0 0,0-1,-1 1,1-1,0 0,0 1,0-1,0 0,0 1,-1-1,1 0,0 0,0 0,0 0,0 0,0 0,0 0,0 0,0 0,0 0,0 0,-1 0,1-1,0 1,0 0,0-1,0 1,-1-1,1 1,0-1,0 1,-1-1,1 0,0 1,-1-1,1 0,-1 1,1-1,0 0,26-54,-2-13,3 1,3 2,30-47,85-131,-136 225</inkml:trace>
  <inkml:trace contextRef="#ctx0" brushRef="#br0" timeOffset="1645.842">2287 321,'38'-5,"27"-2,8 1,-4-4,-10 1,-9 0,-8 3,-7 2,-5 2,-2 1,-6 1</inkml:trace>
  <inkml:trace contextRef="#ctx0" brushRef="#br0" timeOffset="9816.444">2400 575,'64'-6,"-47"8,22 0,0-2,1-1,-1-3,34-7,96-18,-145 24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4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1 339,'1'2,"0"0,1 0,-1-1,1 1,0 0,-1-1,1 1,0-1,0 1,0-1,0 0,0 0,0 0,0 0,0 0,1 0,-1-1,0 1,0-1,1 1,-1-1,0 0,1 0,-1 0,2 0,-1 0,69 4,0-3,0-3,0-3,4-3,150-9,115 18,-342-1</inkml:trace>
  <inkml:trace contextRef="#ctx0" brushRef="#br0" timeOffset="269.602">114 622,'38'-5,"42"-2,16 1,2 1,-6 1,-9 2,-9 1,-13 1,-7 0,-7 0,-8 0,-5 0,-3 0,-3 1,-1-1,-1 0,-4 0</inkml:trace>
  <inkml:trace contextRef="#ctx0" brushRef="#br0" timeOffset="735.874">762 1,'-65'77,"63"-75,1 1,-1 0,1 1,0-1,0 0,0 0,0 0,1 1,-1-1,1 0,0 1,0-1,0 0,0 1,1-1,-1 0,1 1,0-1,0 0,0 0,0 0,1 0,-1 0,1 0,-1 0,1 0,0 0,3 1,7 6,0-1,1-1,0 0,0-1,1-1,0 0,0 0,1-2,0 1,7-1,5 4,214 64,-237-72,0 1,0 0,0 0,1 1,-1-1,0 1,0 0,-1 0,1 0,0 0,-1 1,1-1,-1 1,0 0,0 0,0 0,0 1,0-1,-1 1,0-1,1 1,-1 0,-1 0,1 0,-1 0,1 0,-1 0,0 0,0 1,-1-1,0 0,1 1,-2 3,-6 3,-1 1,-1-1,0-1,-1 1,0-1,0-1,-1 0,0-1,-1 0,0-1,0 0,-1 0,0-2,-8 4,11-4,-274 157,249-147,-31 14,0 3,3 2,-14 13,50-28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5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29,'-4'-5,"-3"3,1 7,1 8,1 5,2 6,1 2,0 3,1 0,1 1,-1 0,0-1,0 0,1 0,-1-1,0-4</inkml:trace>
  <inkml:trace contextRef="#ctx0" brushRef="#br0" timeOffset="296.162">1 452,'23'-5,"29"-1,8-5,0-1,-1 3,-5 2,-8-2,-6 0,-6 2,-3 1,-3 3,-1 2,-5 5,-6 2</inkml:trace>
  <inkml:trace contextRef="#ctx0" brushRef="#br0" timeOffset="781.978">169 622,'30'-9,"-14"3,1 0,-1 2,1 0,0 1,1 0,-1 2,0 0,1 1,16 2,-33-2,0 0,0 0,0 0,1 0,-1 0,0 1,0-1,0 0,0 1,0-1,0 1,0-1,0 1,0 0,0-1,-1 1,1 0,0-1,0 1,0 0,-1 0,1 0,-1 0,1 0,0 0,-1 0,0 0,1 0,-1 0,0 0,1 0,-1 0,0 0,0 0,0 0,0 0,0 1,0-1,0 0,0 0,0 0,-1 0,1 0,0 0,-1 0,1 0,-1 0,1 0,-1 1,-37 47,33-44,-7 8,3-6,1 0,1 1,-1 0,1 0,1 1,0 0,0 0,0 0,1 1,1 0,0 0,0 0,1 1,0-1,-1 8,5-16,-1 1,1 0,0 0,-1 0,1-1,1 1,-1 0,0-1,1 1,-1-1,1 0,-1 1,1-1,0 0,0 0,0 0,1 0,-1 0,0-1,1 1,-1-1,1 1,-1-1,1 0,0 0,-1 0,1-1,0 1,0 0,0-1,0 0,93 2,9-38,-86 26</inkml:trace>
  <inkml:trace contextRef="#ctx0" brushRef="#br0" timeOffset="3253.165">1016 198,'-1'8,"-13"82,-5 0,-22 64,36-138,-2 1,0-2,0 1,-2-1,0 0,0-1,-2 0,0-1,0 0,-2 1,53-90,94-127,17 10,-150 192,0 0,-1 0,1 0,-1 0,1 0,0 1,0-1,-1 0,1 0,0 1,0-1,0 0,0 1,0-1,0 1,0 0,0-1,0 1,0-1,0 1,0 0,0 0,0 0,0 0,1 0,-1 0,0 0,0 0,0 0,0 0,0 1,0-1,0 0,0 1,0-1,0 1,0-1,0 1,0-1,0 1,0 0,0 0,-1-1,1 1,0 0,0 0,-1 0,1 0,-1 0,1 0,-1 0,1 0,-1 0,0 0,1 0,-1 0,0 0,0 0,0 0,1 0,-1 0,0 0,-1 1,1-1,0 0,0 0,0 0,-1 0,1 0,-1 0,3 200,-3-199,1-1,0 1,0-1,0 1,0 0,0-1,0 1,0-1,0 1,1 0,-1-1,1 1,-1-1,1 1,0-1,-1 1,1-1,0 0,0 1,0-1,0 0,0 0,0 1,0-1,1 0,-1 0,0 0,1 0,-1-1,0 1,1 0,-1-1,1 1,0-1,-1 1,1-1,-1 0,1 1,0-1,-1 0,1 0,-1 0,1 0,0-1,-1 1,1 0,-1-1,1 1,-1-1,1 1,-1-1,1 0,-1 0,2 0,95-119,-73 83,54-87,-78 124,-1 1,0-1,0 1,0-1,0 1,1-1,-1 0,0 1,0-1,1 1,-1-1,0 0,1 1,-1-1,0 0,1 0,-1 1,1-1,-1 0,0 0,1 1,-1-1,1 0,-1 0,1 0,-1 0,0 0,1 0,-1 0,1 0,-1 0,1 0,-1 0,1 0,-1 0,1 0,-1 0,1 0,-1 0,0-1,1 1,-1 0,1 0,-1-1,0 1,1 0,-1 0,0-1,1 1,-1 0,0-1,1 1,-1-1,0 1,0 0,1-1,-1 1,0-1,0 1,0-1,0 1,0-1,0 1,1 0,-1-1,0 1,0-1,0 1,-1-1,1 0,3 39,-3-34,-2 230,21-123,-23-95</inkml:trace>
  <inkml:trace contextRef="#ctx0" brushRef="#br0" timeOffset="7503.19">819 1,'-20'38,"0"37,2 15,9 2,11-5,10-8,8-8,5-10,3-7,7-8,1-1,6-5,-1-3,-2-4,2-2,-2-2,-2-6,-7-7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141 327,'0'48,"0"21,0 3,0-5,0-10,0-10,0-7,0-7,0-3,0-8</inkml:trace>
  <inkml:trace contextRef="#ctx0" brushRef="#br0" timeOffset="521.371">0 440,'32'-21,"1"2,1 1,0 1,1 2,1 1,0 2,2 2,66 2,-101 8,0 0,0 1,0 0,0-1,0 1,0 0,0 0,-1 1,1-1,0 0,-1 1,1 0,-1 0,1 0,-1 0,0 0,0 0,0 0,0 1,0-1,-1 1,1-1,-1 1,1 0,-1-1,0 1,0 0,0 0,-1 0,1 0,-1 0,1 2,-3 2,1 0,-2-1,1 1,-1-1,0 1,0-1,0 0,-1 0,0-1,0 1,-1-1,1 0,-1 0,0 0,-1 0,1-1,-1 0,0 0,0-1,0 0,0 0,-1 0,1-1,-1 0,0 0,-4 0,-23 14,9-5,-39 23,63-33,0 0,-1 0,1 0,0 0,0 1,-1-1,1 0,0 1,1-1,-1 1,0-1,0 1,1-1,-1 1,1 0,-1-1,1 1,-1 0,1 0,0-1,0 1,0 0,0 0,0-1,1 1,-1 0,0-1,1 1,-1 0,1-1,0 1,-1-1,1 1,0-1,0 1,0-1,94 85,7-3,-84-70</inkml:trace>
  <inkml:trace contextRef="#ctx0" brushRef="#br0" timeOffset="1038.069">621 159,'137'1,"-135"-1,0-1,1 2,-1-1,0 0,0 0,1 1,-1-1,0 1,0 0,0 0,0 0,0 0,0 0,0 0,0 0,0 1,0-1,-1 1,1-1,-1 1,1 0,-1-1,1 1,-1 0,0 0,0 0,0 0,0 0,0 0,0 1,-1-1,1 0,-1 0,0 0,1 1,-1-1,0 0,0 1,-1-1,1 0,0 0,-1 1,1-1,-1 0,0 0,1 0,-1 0,0 0,-1 0,1 0,0 0,-2 1,-108 118,111-119,-1 1,0-1,0 0,1 0,-1 0,1 0,0 0,0 0,0 1,0-1,0 0,0 0,0 0,1 0,-1 0,1 1,0-1,-1 0,1 0,0 0,0 0,0-1,0 1,1 0,-1 0,1-1,-1 1,1-1,-1 1,1-1,0 1,-1-1,1 0,0 0,0 0,0 0,0 0,0-1,0 1,0 0,1-1,-1 0,0 1,0-1,0 0,102 1,-81-8,-4 0</inkml:trace>
  <inkml:trace contextRef="#ctx0" brushRef="#br0" timeOffset="1331.018">931 581,'48'0,"21"0,3 0,-6 0,-9-4,-9-3,-9 1,-6 1,-3-3,-3 0,-5-4,-7 0</inkml:trace>
  <inkml:trace contextRef="#ctx0" brushRef="#br0" timeOffset="1588.392">1298 271,'-5'38,"-1"28,0 6,1-3,1-9,2-10,1-8,0-7,6-10,2-3,-1-6</inkml:trace>
  <inkml:trace contextRef="#ctx0" brushRef="#br0" timeOffset="1905.63">2060 243,'-5'39,"-6"21,-1 7,1-5,2-7,3-9,3-6,1-7,7-3,2-2,-1-1,0 0,-2-5</inkml:trace>
  <inkml:trace contextRef="#ctx0" brushRef="#br0" timeOffset="2204.385">1806 271,'19'0,"26"0,10 0,0 0,0 0,1-5,-4-1,-7 0,-1 1,-3 2,-4 0,-4 2,-2 1,-2 0,0 0,-2 5,-4 7,-7 0</inkml:trace>
  <inkml:trace contextRef="#ctx0" brushRef="#br0" timeOffset="2469.43">1693 751,'34'5,"34"-4,12-1,0-1,-7-1,-7 1,-11-5,-8-1,-9 1,-5 1,-4 1,-2 2,0-4,-1-1,-4 1</inkml:trace>
  <inkml:trace contextRef="#ctx0" brushRef="#br0" timeOffset="2806.718">1665 17,'24'0,"22"0,13 0,2 0,-6 0,-2 0,-5 0,-1 0,-5 0,-3 0,-4 0,-4 0,-1-5,-2-1,-5 0</inkml:trace>
  <inkml:trace contextRef="#ctx0" brushRef="#br0" timeOffset="3152.653">2596 17,'28'19,"-1"2,-1 0,-1 2,-1 1,-1 1,-1 1,-2 0,0 2,-2 1,11 22,-24-38,-1 0,0 1,-1 0,0-1,-1 1,-1 0,0 0,0 0,-2 0,0 0,0 0,-2 0,1 0,-2 0,0-1,0 0,-2 1,1-2,-2 1,1-1,-4 4,-2 6,0-1,-2 0,0-1,-2-1,0 0,-1-1,0-1,-2-1,0 0,-1-1,-18 10,-102 58,104-59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0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227 333,'-11'5,"-1"0,1 0,1 1,-1 0,1 1,0 0,1 1,0 0,0 1,1-1,0 2,0-1,1 1,0 0,1 1,0-1,1 1,0 0,0 1,-1 8,-2 6,2 0,0 1,2 0,1 0,1 0,1 1,1-1,4 23,-3-44,0 0,0 1,0-1,1 0,0 0,0 0,1 0,0 0,0 0,0 0,0-1,1 0,0 0,0 0,1 0,-1 0,1-1,0 0,0 0,1 0,-1-1,1 0,-1 0,1 0,0-1,0 1,5 0,1-1,0 1,1-2,-1 1,1-2,-1 1,1-2,0 0,-1 0,0-1,1-1,-1 0,0-1,10-4,3-1,-1-1,0-1,-1-1,-1-2,0 0,0-1,-2-1,0 0,-1-2,0-1,-2 0,0-1,-1-1,-1 0,-1-1,5-12,-16 28,-1 0,1 0,-1 0,0 0,0-1,-1 1,0-1,0 0,0 1,-1-1,0 1,0-1,-1 0,0 1,0-1,-1 1,1-1,-1 1,-1 0,1 0,-1 0,0 0,-1 0,1 1,-1-1,0 1,0 0,-1 0,0 0,0 1,-2-2,-5-2,-1 0,0 1,-1 0,1 1,-1 0,-1 1,1 1,0 1,-1 0,0 0,-15 0,-1 2</inkml:trace>
  <inkml:trace contextRef="#ctx0" brushRef="#br0" timeOffset="435.135">1 728,'10'-14,"1"0,0 0,1 1,0 1,1 0,1 1,0 0,0 1,1 1,0 0,1 1,0 0,0 2,1 0,-1 0,1 2,1 0,8 0,-20 5,0-1,-1 2,1-1,0 1,-1 0,1 0,-1 0,0 1,1 0,-1 0,-1 0,1 1,0-1,-1 1,0 0,0 1,0-1,0 1,-1-1,1 1,-1 0,-1 1,1-1,1 6,7 7,-8-15,0 1,0-1,0 0,0 0,1 0,-1 0,1-1,0 1,0-1,0 0,0 0,0 0,0-1,0 1,1-1,-1 0,1-1,-1 1,1-1,-1 0,0 0,1 0,-1 0,1-1,3 0,2-1,-1 0,1 0,-1-1,0 0,0 0,0-1,0-1,0 1,-1-1,0-1,4-3,2-4</inkml:trace>
  <inkml:trace contextRef="#ctx0" brushRef="#br0" timeOffset="1298.61">311 23,'5'0,"1"-5,5-1,-5-1,-7 2,-4 7,-7 2,0 6,-3 0,0 0</inkml:trace>
  <inkml:trace contextRef="#ctx0" brushRef="#br0" timeOffset="1728.281">593 23,'40'-7,"-25"4,0-1,1 2,-1 0,0 1,1 1,0 0,-1 1,0 1,1 0,8 3,-23-5,1 1,0-1,-1 1,1-1,0 1,-1-1,1 1,-1 0,1 0,-1 0,1 0,-1 0,0 0,0 0,1 0,-1 1,0-1,0 0,0 1,0-1,0 1,-1-1,1 1,0-1,-1 1,1 0,-1-1,1 1,-1 0,0 0,0-1,0 1,0 0,0-1,0 1,0 0,-1 0,1-1,0 1,-1 0,0-1,1 1,-1-1,0 1,0-1,0 1,0-1,0 0,0 1,0-1,0 0,-69 60,33-27,36-33,1-1,-1 1,0 0,1-1,-1 1,1 0,-1 0,1 0,0 0,-1 0,1-1,0 1,0 0,-1 0,1 0,0 0,0 0,0 0,0 0,0 0,0 0,0 0,1 0,-1 0,0 0,1 0,-1-1,0 1,1 0,-1 0,1 0,-1 0,1-1,-1 1,1 0,0-1,-1 1,1 0,0-1,0 1,0-1,-1 1,1-1,0 1,0-1,0 0,0 1,0-1,0 0,15 4,1-1,0 0,0-1,0-1,0-1,0 0,0-2,13-2,-1-1,-4-2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57,'41'-13,"0"2,0 1,0 2,1 2,25 0,-65 5,0 1,0-1,0 1,1 0,-1-1,0 1,0 0,1 0,-1 1,0-1,0 0,0 1,0-1,1 1,-1 0,0 0,0 0,0 0,0 0,-1 0,1 0,0 1,0-1,-1 1,1-1,-1 1,1 0,-1 0,0-1,1 1,-1 0,0 0,0 0,-1 0,1 0,0 1,-1-1,1 0,-1 0,1 0,-1 1,0-1,0 0,0 0,-1 0,1 1,0-1,-1 0,1 0,-1 1,-6 9,-1-1,0-1,0 1,-1-2,0 1,0-1,-1 0,-1-1,-5 3,-9 10,-88 82,111-101,1-1,0 1,0-1,1 1,-1-1,0 1,0-1,1 1,-1 0,1 0,-1-1,1 1,0 0,0 0,0-1,0 1,0 0,0 0,0 0,0-1,1 1,-1 0,1 0,0-1,-1 1,1-1,0 1,0 0,0-1,0 1,0-1,0 0,0 1,0-1,1 0,-1 0,1 0,-1 0,1 0,-1 0,1 0,-1 0,1-1,0 1,-1-1,1 1,0-1,0 1,0-1,89 10,-32-16,-34-1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9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0,'0'20,"0"15,0 6,0 2,0-2,0-3,0-3,0-3,0-2,0-2,0 0,5-5,2-2,-1 1,-1 1,-2-4</inkml:trace>
  <inkml:trace contextRef="#ctx0" brushRef="#br0" timeOffset="268.383">1 479,'33'0,"31"0,9 0,-3 0,-9 0,-10 0,-8 0,-7 0,-6-4,-1-3,-3 1,1 2,-6 0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9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1 311,'254'-28,"-56"0,-174 27</inkml:trace>
  <inkml:trace contextRef="#ctx0" brushRef="#br0" timeOffset="354.407">311 1,'-5'23,"-1"14,-1 5,2 0,2-3,1-2,0-4,2-1,0-3,0 0,0-1,1-1,-6-4,-1-1,0-1,6-3,3-4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2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0,'0'708,"0"-684</inkml:trace>
  <inkml:trace contextRef="#ctx0" brushRef="#br0" timeOffset="437.607">327 198,'-246'160,"171"-87,74-72,0 1,1-1,-1 0,0 0,1 1,0-1,-1 0,1 1,0-1,-1 0,1 1,0-1,0 0,0 1,0-1,0 0,1 1,-1-1,0 1,1-1,-1 0,0 0,1 1,0-1,-1 0,1 0,0 0,0 0,-1 1,1-1,0 0,0 0,0-1,0 1,1 0,-1 0,0 0,0-1,0 1,1-1,-1 1,0-1,0 1,1-1,-1 0,0 0,1 1,-1-1,1 0,73 7,-73-7,0 0,126 12,-122-10,-1 0,0 0,-1 0,1 0,0 1,-1 0,1 0,-1 0,0 1,0-1,0 1,-1 0,1 0,-1 0,0 1,0-1,0 1,-1 0,1-1,-1 1,0 0,-1 0,1 1,17 89,-10-89,1-5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57 313,'-10'44,"-3"27,1 8,2-6,3-9,8-12,3-10,1-6,5-11,0-3,-1-7</inkml:trace>
  <inkml:trace contextRef="#ctx0" brushRef="#br0" timeOffset="445.347">0 341,'7'-2,"17"-9,0 2,1 0,0 2,1 0,-1 2,1 1,0 1,1 2,14 0,-38 1,0 0,0 1,0-1,0 1,0 0,0-1,0 1,0 0,-1 1,1-1,0 1,-1-1,1 1,-1 0,1 0,-1 0,0 0,0 0,0 0,0 1,0-1,0 1,-1-1,1 1,-1 0,0-1,1 1,-2 0,1 0,0 0,0 0,-1 0,0 0,1 0,-1 0,0 0,-1 0,1 0,0 0,-1 0,0 0,0 0,0 0,0 0,0 0,0-1,-1 1,1 0,-1-1,0 1,-2 1,-7 9,-1 0,0-1,-1-1,-1 0,0-1,0 0,-1-1,-14 6,-61 44,86-55,0 0,0 1,1-1,0 1,0 0,1 0,-1 0,1 0,0 1,0-1,1 1,-1-1,1 1,0-1,1 1,0 0,0-1,0 1,0 0,1-1,0 1,0-1,0 1,1-1,0 1,0-1,1 0,-1 0,1 0,0 0,0 0,1-1,-1 1,1-1,0 0,0 0,0-1,1 1,-1-1,1 0,0 0,0 0,0-1,1 1,-1-1,0-1,3 1,91 33,-79-30</inkml:trace>
  <inkml:trace contextRef="#ctx0" brushRef="#br0" timeOffset="912.036">509 200,'9'0,"14"0,7 0,3 0,-4 5,-2 1,-6 5,-6 5,-6 5,-9-1,-5 0,-1 2,5-3,7-4,8-6,6 2,5-2,-2-2</inkml:trace>
  <inkml:trace contextRef="#ctx0" brushRef="#br0" timeOffset="1961.368">1243 341,'-22'9,"1"0,1 1,0 2,1 0,0 1,0 0,1 2,1 0,1 1,0 1,1 0,1 1,1 1,0 0,-2 6,8-12,1 1,0-1,1 1,1 0,0 0,1 0,0 0,1 1,1-1,0 1,1 0,1-1,0 1,1-1,1 1,0-1,0 0,2 2,-2-11,-1 1,1-1,0 0,0 0,1 0,0 0,0 0,0-1,0 1,0-1,1-1,0 1,0 0,0-1,0 0,1 0,-1-1,1 0,-1 1,1-2,0 1,0-1,0 0,0 0,0 0,0-1,0 0,4-1,11 0,0-1,-1-1,1-1,-1-1,0 0,-1-2,18-7,216-132,-205 114,-36 25,-1-1,-1-1,0 1,0-2,-1 1,0-1,0-1,-1 1,3-7,-9 13,1 0,-1 0,0 0,0-1,-1 1,1-1,-1 1,0-1,0 1,0-1,-1 0,0 1,0-1,0 0,0 1,-1-1,1 1,-1-1,-1 0,1 1,-1 0,1-1,-1 1,0 0,-1 0,1 0,-4-4,-9-10</inkml:trace>
  <inkml:trace contextRef="#ctx0" brushRef="#br0" timeOffset="2260.402">903 736,'329'-104,"-319"101,1 0,-1 1,1 0,-1 1,1 0,0 1,-1 0,1 1,0 0,-1 1,1 0,-1 1,1 0,-1 0,0 1,-1 0,1 1,4 3,-7-2,1-1,0 0,0 0,1 0,0-1,-1 0,1-1,0 0,1 0,-1-1,0 0,1-1,0 0,-1 0,1-1,-1 0,1-1,-1 0,1 0,4-2,51-19,-49 13</inkml:trace>
  <inkml:trace contextRef="#ctx0" brushRef="#br0" timeOffset="4474.887">1637 482,'-48'-78,"38"66,-2 0,1 1,-1 0,-1 1,0 1,0 0,-1 1,0 0,0 1,-1 0,0 1,-6-1,9 4,0-2,0 1,0 1,0 0,0 0,0 1,-1 1,1 0,-1 1,1 0,0 1,-12 2,-65 27,86-28,0-1,0 0,0 1,1-1,-1 1,1 0,-1 0,1 0,-1 0,1 0,0 0,0 1,0-1,0 1,1 0,-1-1,1 1,-1 0,1 0,0 0,0 0,0 0,1 0,-1 0,1 0,0 0,0 2,3 10</inkml:trace>
  <inkml:trace contextRef="#ctx0" brushRef="#br0" timeOffset="5098.314">1694 31,'24'-7,"0"1,0 1,1 1,0 1,-1 1,19 1,-42 1,1-1,-1 1,0-1,1 1,-1 0,0-1,1 1,-1 0,1 0,-1 0,0 0,1 0,-1 1,1-1,-1 0,0 0,1 1,-1-1,0 1,1 0,-1-1,0 1,0 0,1 0,-1-1,0 1,0 0,0 0,0 0,0 0,-1 1,1-1,0 0,0 0,-1 0,1 1,0-1,-1 0,0 1,1-1,-1 1,0-1,0 0,1 1,-1-1,0 1,0-1,-1 0,1 1,0-1,-109 104,100-97,7-7,0 0,-1 0,1 0,0 0,0 0,0 0,0 1,0-1,0 1,0 0,0-1,0 1,1 0,-1 0,1 0,0 0,-1 0,1 1,0-1,0 0,0 1,1-1,-1 0,1 1,-1-1,1 1,0-1,0 1,0-1,0 1,0-1,0 1,1-1,-1 0,1 1,0-1,0 0,-1 1,2-1,-1 0,0 0,0 0,2 2,4-1,0 0,1 0,-1-1,1-1,-1 1,1-1,0 0,-1-1,1 0,0 0,-1 0,1-1,0 0,-1-1,1 0,-1 0,1-1,1 0,42-9,-29 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113 537,'-10'9,"0"1,0-1,1 2,1-1,0 1,0 0,1 1,0 0,1 0,1 0,0 1,0 0,1 0,1 0,-1 4,3-9,0 1,0-1,1 0,0 0,0 1,1-1,0 0,1 0,-1 0,1 1,1-2,0 1,0 0,2 2,-3-6,-1-1,1 0,0 0,0 0,1 0,-1 0,1 0,-1 0,1-1,0 0,0 1,0-1,1 0,-1 0,0-1,1 1,-1-1,1 1,-1-1,1 0,0-1,-1 1,1 0,0-1,0 0,-1 0,1 0,0-1,0 1,-1-1,1 0,1 0,12-7,0 0,-1 0,0-2,0 0,-1-1,-1-1,0 0,0-1,-1 0,-1-1,6-9,-3 6,0 0,-2-1,0-1,-1 0,-1 0,0-1,-2-1,0 0,-2 0,0 0,-1-1,-2 0,3-21,-6 38,-1-1,0 1,0-1,0 1,0-1,-1 0,0 1,0 0,-1-1,1 1,-1 0,0-1,-1 1,1 0,-1 1,0-1,0 0,0 1,-1 0,0-1,0 2,0-1,0 0,0 1,-1 0,0 0,1 0,-1 0,0 1,0 0,-1 0,1 0,0 1,-1-1,1 1,-1 1,1-1,-1 1,1 0,-1 0,0 0,1 1,-1 0,-1 1,1 0,1 0,1 0,-1 0,0 1,0 0,1 0,0 0,0 0,-1 1,2 0,-1-1,0 2,1-1,0 0,0 1,0-1,1 1,-1 0,1 0,0 0,1 0,-1 0,1 0,0 1,0 0,-9 140,10-139,2 586,4-542,0-33</inkml:trace>
  <inkml:trace contextRef="#ctx0" brushRef="#br0" timeOffset="416.04">423 1,'12'5,"0"1,-1 1,0-1,0 2,-1 0,0 0,0 1,-1 0,0 0,-1 1,0 0,-1 1,0 0,5 10,4 11,-2 0,-1 1,-1 1,-2 0,-2 1,-1 0,-1 0,-2 0,-2 1,-1-1,-2 1,-1 0,-6 24,4-12,-2 1,-2-1,-2 0,-3-1,-1 0,-2-1,-3-1,-18 33,31-68,0 1,-1-1,0 0,-1 0,0-1,0 0,-1-1,-1 1,1-2,-1 1,-5 2,-7 3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23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202 370,'-16'10,"1"1,0 0,0 1,1 0,1 2,0-1,1 2,0-1,1 2,1-1,1 2,0-1,1 1,0 0,2 1,0 0,1 0,0 3,5-18,0 1,0-1,1 1,-1-1,1 1,0-1,0 0,0 1,0-1,1 0,-1 0,1 0,0 0,0 0,0 0,0 0,0 0,1-1,-1 1,1-1,-1 0,1 0,0 0,0 0,0 0,0-1,1 1,-1-1,0 0,1 0,-1 0,1 0,-1-1,1 1,-1-1,3 0,7 1,0-1,0-1,0 0,0 0,-1-1,1-1,0 0,-1-1,8-4,-4 1,-1-1,0 0,-1-1,0-1,-1 0,1-1,-2 0,0-1,0-1,-1 0,-1 0,0-1,0-2,-6 9,1 0,-1 0,-1-1,0 0,0 0,0 0,-1 0,0 0,-1 0,0-1,0 1,-1-1,0 1,0 0,-1-1,0 1,0 0,-1-1,0 1,-1 0,0 0,0 0,0 1,-1-1,0 1,-1 0,0-1,1 3,0-1,0 1,0 0,-1 0,1 0,-1 1,0 0,-1-1,1 2,-1-1,0 1,0 0,0 0,0 0,0 1,-1 0,1 0,-1 1,1 0,-1 0,0 0,1 1,-1 0,0 1,1-1,-1 1,0 0,1 1,-1-1,1 1,0 1,0-1,0 1,0 0,0 1,0-1,-1 2,6-2,-1-1,1 1,0-1,0 1,0-1,0 1,0 0,0-1,1 1,-1 0,1-1,0 1,0 0,0 0,0 0,1-1,-1 1,1 0,-1-1,1 1,0 0,0-1,0 1,0-1,1 1,-1-1,1 0,-1 0,1 1,0-1,0 0,0 0,0-1,0 1,1 0,-1-1,0 1,1-1,-1 0,1 0,-1 0,1 0,0 0,-1-1,1 1,0-1,0 1,-1-1,1 0,0 0,0-1,-1 1,17 4,1-2,-1 0,1-1,-1-1,0-1,1-1,-1 0,0-2,0 0,0-1,-1-1,1-1,-1 0,-1-1,1-1,-2-1,1 0,-1-1,-1-1,0-1,-1 0,0-1,-1 0,0-1,-1 0,3-8,-11 14,0 0,-1 0,0 0,0 0,-1 0,0-1,-1 1,0-1,-1 1,0-1,0 0,-1-4,0 11,1-1,-1 1,0 0,0-1,0 1,0 0,0-1,-1 1,1 0,-1 0,0 0,0 0,0 0,-1 1,1-1,-1 1,1-1,-1 1,0 0,0 0,0 0,0 0,0 1,0-1,0 1,-1 0,1 0,0 0,-1 0,1 1,-1-1,1 1,-1 0,-1 0,-4 1,1-1,-1 2,1-1,0 1,0 1,0-1,0 1,0 1,0-1,1 2,0-1,0 1,0 0,-6 5,10-7,-1-1,1 2,0-1,0 0,0 0,1 1,-1 0,1-1,-1 1,1 0,1 0,-1 0,0 0,1 1,0-1,0 0,0 1,1-1,-1 0,1 1,0-1,0 1,1-1,-1 0,1 1,0-1,0 0,2 4,2-2,0 0,0 0,1 0,0-1,0 0,0 0,1-1,-1 0,1 0,0 0,0-1,1 0,-1-1,0 1,1-1,0-1,-1 1,1-1,0-1,0 1,7-2,13 5,31 3,-44-7,-1 1,1 1,-1 0,0 1,0 0,0 1,0 1,-1 0,1 1,2 3,-11-5,-1 1,0 0,0 0,0 0,-1 1,1-1,-1 1,-1 0,1 0,-1 0,0 0,0 0,-1 1,0-1,0 0,-1 1,1-1,-1 1,-1-1,1 1,-2 4,8 62,0-55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25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311 471,'-18'7,"1"0,-1 1,2 0,-1 2,1 0,1 1,0 0,0 1,2 1,-1 0,1 1,1 0,1 1,0 1,1-1,0 2,1-1,1 1,0 4,4-11,1-1,0 0,0 1,1-1,0 1,1-1,0 1,0 0,1 0,1 0,0-1,0 1,1 0,0-1,0 1,1-1,0 0,1 0,0 0,1 0,0 0,0-1,1 0,0 0,0-1,0 0,1 0,1 0,-1-1,1 0,0 0,0-1,1 0,-1 0,9 2,4-4,0-2,0 0,0-1,0-1,0-1,0-1,0-1,0-1,-1-1,0 0,0-2,-1 0,0-1,0-1,13-10,-6 8,-1 0,0-2,-1-1,-1-2,-1 0,0-1,-1-1,-1-1,0 0,-2-2,0 0,13-24,-29 40,0 0,0 0,0 0,-1 0,0 0,0 0,0 0,-1-1,0 1,0 0,0 0,-1-1,0 1,-1 0,1 0,-1 0,0 0,0 0,-1 1,0-1,0 1,0-1,-1 1,0 0,0 0,-2-2,-4-4,-1 0,0 1,0 0,-1 0,0 2,-1-1,0 2,0 0,-1 0,-8-2,1 2,-1 2,1 0,-1 2,0 0,0 1,-13 2,2-1</inkml:trace>
  <inkml:trace contextRef="#ctx0" brushRef="#br0" timeOffset="406.808">0 753,'67'1,"151"-13,-89-17,-119 27,0-1,0 2,0-1,1 1,-1 1,0 0,0 0,1 1,-1 1,0-1,0 2,0-1,0 1,-1 1,1 0,-1 0,0 1,0 0,0 1,2 2,74 21,-63-27</inkml:trace>
  <inkml:trace contextRef="#ctx0" brushRef="#br0" timeOffset="817.06">508 76,'-5'0,"-6"5,-2 6,2-3,8-4,3-6,3-4</inkml:trace>
  <inkml:trace contextRef="#ctx0" brushRef="#br0" timeOffset="1557.218">959 161,'8'-5,"0"1,0 0,0 1,1 0,-1 0,1 1,0 0,-1 0,1 1,0 0,0 0,0 1,0 1,8 0,-15-1,0 0,0 0,0 0,-1 0,1 0,0 0,0 0,0 0,-1 1,1-1,0 1,-1-1,1 1,0 0,-1 0,1 0,-1 0,1 0,-1 0,1 0,-1 0,0 0,0 1,1-1,-1 1,0-1,0 1,-1-1,1 1,0-1,0 1,-1 0,1-1,-1 1,1 0,-1 0,0-1,0 1,0 0,0 0,0 0,0-1,0 1,0 0,-1 0,1-1,-1 1,1 0,-1-1,0 1,0 0,0 1,-110 116,111-118,-1 0,1 0,0 0,-1 1,1-1,0 0,0 0,0 1,0-1,0 0,0 0,0 1,0-1,0 0,1 0,-1 1,1-1,-1 0,1 0,-1 0,1 0,0 0,-1 0,1 0,0 0,0 0,0 0,0 0,-1 0,1 0,1-1,-1 1,0 0,0-1,0 1,0-1,0 1,1-1,-1 0,0 1,0-1,0 0,1 0,0 0,61 7,-59-7,127-20,-111 14</inkml:trace>
  <inkml:trace contextRef="#ctx0" brushRef="#br0" timeOffset="2825.038">1580 669,'15'0,"13"0,13 0,4 0,-2 0,-2 0,-4 0,-4 0,-2 0,-1 0,-2-5,0-2,-1 1,1 1,-6 2</inkml:trace>
  <inkml:trace contextRef="#ctx0" brushRef="#br0" timeOffset="3454.901">1834 415,'-1'256,"-23"-142,-2-8,22-98</inkml:trace>
  <inkml:trace contextRef="#ctx0" brushRef="#br0" timeOffset="4436.897">2257 838,'60'-33,"-3"-2,-1-3,-1-3,-3-1,8-12,-7-29,-53 81,1 0,0 0,-1 0,1 0,-1 0,0 0,1 0,-1 0,0 0,0 0,-1 0,1 0,0 0,-1 0,1 0,-1 0,0 0,1 0,-1 0,0 0,0 0,0 0,-1 1,1-1,0 0,-1 1,1-1,-1 1,1 0,-1-1,0 1,1 0,-1 0,0 0,0 0,0 0,0 0,0 1,0-1,0 1,0-1,0 1,0 0,-1 0,-5 0,0 1,-1 0,1 1,0 0,0 0,0 1,0 0,1 0,-1 0,1 1,-1 1,2-1,-1 1,0 0,1 1,0-1,0 1,0 1,1-1,0 1,0 0,1 0,0 0,0 0,0 3,2-6,0 1,0 0,1-1,-1 1,1 0,0 0,1 0,-1 0,1 0,0 0,0 0,1 0,-1 0,1 0,0 0,1 0,-1 0,1 0,0-1,0 1,0-1,1 1,0-1,-1 0,2 0,-1 0,0 0,1-1,-1 1,1-1,0 0,0 0,4 1,2 3,1-2,-1 1,2-2,-1 1,0-1,1-1,0 0,-1-1,1 0,0-1,0 0,1-1,8 0,-5-4,-1 1,0-2,0 0,-1-1,0 0,0-1,0 0,0-2,-1 1,-1-2,0 1,0-2,-1 0,0 0,-1-1,0 0,-1-1,0 0,-1 0,0-1,-2 0,1 0,-2-1,4-12,-8-43,-1 69,0 0,-1 0,1 0,0 0,-1-1,1 1,-1 0,1 0,-1 0,0 0,0 0,1 0,-1 1,0-1,0 0,0 0,0 0,0 1,0-1,0 0,0 1,0-1,0 1,0 0,0-1,0 1,-1 0,1-1,0 1,0 0,0 0,-1 0,1 0,0 0,0 0,0 1,0-1,-1 0,1 1,0-1,0 1,0-1,0 1,0-1,0 1,0-1,0 1,0 0,0 0,0 0,1 0,-1-1,0 1,0 0,1 1,-7 5,0 0,1 1,0-1,0 2,1-1,0 1,0-1,1 1,0 0,1 1,0-1,0 1,1-1,0 1,1 0,0 0,1 0,0 0,0 0,2 3,-2-9,0 0,1 0,0-1,0 1,0 0,1 0,-1-1,1 1,0-1,0 1,0-1,0 0,0 0,1 0,0 0,-1 0,1 0,0-1,0 1,1-1,-1 0,0 0,1 0,-1 0,1-1,0 0,0 1,-1-1,1-1,1 1,125 5,-108-7,1-3,0-1,0 0,-1-2,1-1,-2-1,1 0,-2-2,1-1,-1 0,6-6,-21 14,8-3,-1-2,-1 0,0 0,0-1,-1 0,0-1,0 0,-2-1,1 0,-1 0,-1-1,0 0,4-13,-10 25,0 0,0-1,0 1,-1-1,1 1,0-1,-1 1,1-1,-1 1,1-1,-1 0,0 1,0-1,0 0,0 1,0-1,0 0,0 1,0-1,-1 0,1 1,-1-1,1 1,-1-1,1 1,-1-1,0 1,0-1,0 1,0 0,0-1,0 1,0 0,-1 0,1 0,0 0,0 0,-1 0,1 0,-1 0,1 0,-1 1,1-1,-1 1,0-1,1 1,-1 0,0-1,1 1,-1 0,0 0,1 0,-1 0,0 1,1-1,-1 0,1 1,-1-1,0 1,1-1,-1 1,1 0,-1 0,1 0,-1 0,-10 10,0 1,1 0,1 0,0 1,0 0,1 1,1 0,1 1,0 0,1 0,0 0,1 0,-3 16,6-27,0-1,0 1,1 0,-1 0,1-1,-1 1,1 1,1-1,-1 0,0 0,1 0,0 0,0 0,0 1,1-1,-1 0,1 0,0 0,0 0,0 0,1 0,-1 0,1-1,0 1,0 0,1-1,-1 1,1-1,-1 0,1 0,0 0,0 0,0-1,1 1,-1-1,1 1,-1-1,4 1,39-3,-27-6</inkml:trace>
  <inkml:trace contextRef="#ctx0" brushRef="#br0" timeOffset="4802.911">3274 76,'79'7,"101"23,-178-29,0 0,0 1,0-1,0 0,0 1,0-1,-1 1,1-1,-1 1,1 0,-1 0,1 0,-1-1,0 1,0 1,0-1,0 0,0 0,-1 0,1 0,0 1,-1-1,0 0,0 1,1-1,-2 0,1 1,0-1,0 0,-1 0,1 1,-1-1,1 0,-1 0,0 0,0 1,0-1,0 0,-1 0,1 0,-1 0,1-1,0 1,0 0,0 0,0 0,0 0,0 0,1 0,-1 0,1 0,-1 0,1 0,0 0,-1 0,1 1,0-1,1 0,-1 0,0 0,1 0,-1 0,1 0,-1 0,1 0,0 0,0 0,0 0,0 0,0 0,1-1,-1 1,0 0,1-1,0 1,-1-1,1 0,0 1,-1-1,1 0,0 0,0 0,0 0,0-1,0 1,0 0,0-1,1 1,106 2,-83-4</inkml:trace>
  <inkml:trace contextRef="#ctx0" brushRef="#br0" timeOffset="5255.116">4459 245,'-32'27,"1"1,2 1,0 2,2 1,2 1,1 1,1 1,2 1,-11 27,29-58,1 0,-1 0,1 0,0 1,0-1,1 0,0 1,0 0,0-1,0 1,1-1,0 1,0 0,1-1,-1 1,1 0,0-1,1 1,-1-1,1 0,0 1,1-1,-1 0,1 0,0 0,0-1,1 1,-1-1,2 1,8 5,2 0,-1 0,1-2,1 0,-1-1,2 0,-1-1,0-1,1 0,0-2,0 0,0 0,1-2,-1 0,1-1,-1-1,0-1,0 0,8-2,-10-1,1 1,-1-2,0 0,0-1,-1 0,0-1,0-1,-1 0,0-1,0 0,-1-1,-1 0,0-1,0 0,0-3,-5 8,0-1,-1 0,0-1,0 1,-1-1,0 0,-1 0,0 0,0-1,-1 1,0-1,0 1,-1-1,-1 1,0-1,0 0,-1 0,0 1,0-1,-1 1,0-1,-1 1,0 0,-1 0,-3-6,1 4,-2 1,1-1,-1 2,-1-1,0 1,0 0,-1 1,0 0,0 1,-1 0,1 1,-2 0,1 0,-1 1,-4-1,-24-6</inkml:trace>
  <inkml:trace contextRef="#ctx0" brushRef="#br0" timeOffset="5520.176">3979 669,'288'-44,"43"-22,-308 60,-20 4,-1 1,1-1,0 1,-1-1,1 1,0 0,0 0,0 1,0-1,0 0,0 1,0 0,0 0,1 0,-1 0,0 0,0 1,0-1,0 1,0 0,0 0,0 0,-1 0,1 0,0 1,0-1,-1 1,1 0,-1 0,1 0,-1 0,0 0,4 14,-6-13,1 0,-1 0,1 0,0 0,0 0,1 0,-1-1,1 1,-1 0,1-1,0 1,0-1,0 1,0-1,0 0,1 0,-1 0,1 0,-1 0,1-1,-1 1,1-1,0 0,0 0,0 0,0 0,8 1,0-1,0 0,0-1,0 0,0 0,0-2,0 1,0-1,-1-1,5-1,-2 1,12-3</inkml:trace>
  <inkml:trace contextRef="#ctx0" brushRef="#br0" timeOffset="5953.87">4910 19,'49'-7,"-26"3,1 1,1 0,-1 2,0 1,0 1,21 3,-44-4,-1 0,1 0,0 0,0 0,0 0,-1 0,1 0,0 0,0 0,0 0,-1 1,1-1,0 0,0 1,-1-1,1 0,0 1,-1-1,1 1,0-1,-1 1,1-1,-1 1,1 0,-1-1,1 1,-1 0,1-1,-1 1,0 0,1 0,-1-1,0 1,0 0,1 0,-1-1,0 1,0 0,0 0,0 0,0 0,0-1,0 1,0 0,-1 0,1 0,0-1,0 1,-1 0,1 0,0-1,-1 1,1 0,-1-1,1 1,-1 0,1-1,-1 1,-39 35,36-32,-94 72,97-75,0-1,0 1,0 0,1 0,-1 0,0 0,1 0,-1 0,0 0,1 0,0 0,-1 0,1 0,-1 1,1-1,0 0,0 0,0 0,0 0,0 1,0-1,0 0,0 0,0 0,1 1,-1-1,0 0,1 0,-1 0,1 0,-1 0,1 0,-1 0,1 0,0 0,0 0,-1 0,1 0,0 0,0-1,0 1,0 0,0-1,0 1,0-1,0 1,0-1,0 1,0-1,1 0,-1 1,0-1,64 16,142-44,-183 26</inkml:trace>
  <inkml:trace contextRef="#ctx0" brushRef="#br0" timeOffset="6288.976">5164 556,'29'0,"24"0,7 0,-1 0,-6-5,-7-1,-7 0,-5 1,-9 1</inkml:trace>
  <inkml:trace contextRef="#ctx0" brushRef="#br0" timeOffset="6542.345">5249 725,'34'10,"25"3,7-1,3-7,-6-5,-9-2,-9 0,-7-1,-6 1,-2-4,-3-2,0 2,-6 1</inkml:trace>
  <inkml:trace contextRef="#ctx0" brushRef="#br0" timeOffset="12270.924">6463 245,'0'1,"-1"-1,1 0,-1 1,1-1,-1 0,1 0,-1 1,0-1,1 0,-1 0,1 0,-1 0,0 0,1 0,-1 0,1 0,-1 0,0 0,1 0,-1 0,0 0,1 0,-1 0,1-1,-1 1,1 0,-1 0,1-1,-1 1,1-1,-1 1,1 0,-1-1,1 1,-1-1,1 1,0-1,-1 1,1-1,0 1,-1-1,1 1,0-1,0 1,0-1,-1 0,1 1,0-1,0 0,0 1,0-1,0 1,0-1,0 0,0 1,1-1,-1 1,0-1,0 0,0 1,1-1,-1 1,0-1,0 1,1-1,-50 24,-80 73,117-87,1 0,0 0,0 1,1 1,0 0,1 0,1 1,-1 0,2 0,0 1,0 0,1 0,1 1,0-1,1 1,-2 12,6-20,0 1,1 0,0-1,0 1,0-1,1 1,0-1,0 0,1 0,0 0,0 0,0 0,1-1,0 1,0-1,0 0,0 0,1 0,0-1,0 0,114 74,-97-67,0-2,1-1,0 0,1-2,-1-1,1-1,0 0,0-2,0-1,1-1,21-3,-36 1,-1 0,1 0,-1-2,0 1,1-1,-2 0,1-1,0 0,-1 0,0-1,1-1,7-7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4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1,'2'1,"0"1,0-1,-1 1,1-1,0 1,-1 0,1-1,-1 1,1 0,-1 0,0 0,0 1,0-1,0 0,0 0,0 0,-1 1,1-1,-1 0,0 1,1-1,-1 0,0 1,0-1,-1 1,2 0,-2 7,-1 1,0-1,0 0,-1 0,0-1,0 1,-1-1,-1 1,0-1,0 0,-1-1,1 0,-2 1,1-2,-1 1,-1-1,1 0,-1-1,-1 1,1-2,-1 1,0-1,0 0,0-1,-4 1,-32 14,23-14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46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0 339,'1'255,"0"-247,-1 0,2-1,-1 1,1 0,0-1,1 1,0-1,0 0,1 0,-1 0,1 0,1-1,0 1,0-1,0 0,0 0,1-1,0 0,0 0,0 0,1-1,0 0,0 0,0-1,0 0,0 0,1 0,-1-1,1 0,0-1,0 0,-1 0,1 0,0-1,0 0,0-1,0 0,-1 0,5-1,9-5,0-1,-1-1,0 0,0-2,-1 0,0-1,-1-1,-1 0,0-2,-1 0,0-1,1-2,5-3,38-43,-58 64,-1 0,0 0,0 0,0 0,1 0,-1 0,0 1,0-1,0 0,0 1,1-1,-1 0,0 1,0-1,0 1,0 0,0-1,0 1,0 0,0 0,0 0,-1-1,1 1,0 0,0 0,-1 0,1 0,-1 0,1 1,-1-1,1 0,-1 0,0 0,1 0,-1 0,0 1,0-1,0 0,0 0,0 0,0 1,0-1,0 0,-1 1,2 2,9 43,-10-38,1-1,0 1,0 0,1-1,0 1,0-1,1 1,0-1,0 0,1 0,0 0,1-1,0 0,0 1,0-2,1 1,0 0,0-1,1-1,0 1,0-1,0 0,0 0,8 2,-5-4,0-1,0 0,0 0,1-1,-1-1,0 0,1 0,-1-1,1 0,-1-1,0 0,0-1,0 0,0-1,-1 0,1 0,-1-1,0 0,0 0,0-1,-1-1,0 1,7-9,2-2,0-1,-1 0,-1-2,-1 0,-1 0,-1-2,-1 1,0-1,4-18,-7 18</inkml:trace>
  <inkml:trace contextRef="#ctx0" brushRef="#br0" timeOffset="1166.275">1383 1,'-4'15,"-21"81,4 1,4 1,4 11,12-89,0 0,2 0,0 0,1 0,1 0,1-1,1 1,1-1,7 17,-12-33,0-1,0 1,1 0,-1-1,1 1,-1-1,1 1,0-1,0 0,0 0,0 0,1 0,-1 0,1-1,-1 1,1 0,-1-1,1 0,0 0,-1 0,1 0,0 0,0 0,0-1,0 0,0 1,0-1,0 0,0 0,0-1,0 1,-1 0,3-1,83-51,66-78,-153 129,0-1,0 1,-1 0,1-1,0 1,0 0,0 0,0 0,0 0,0 0,1 0,-1 0,0 0,1 0,-1 1,0-1,1 0,-1 1,1-1,-1 1,0 0,1-1,-1 1,1 0,-1 0,1 0,0 0,-1 0,1 0,-1 1,1-1,-1 0,0 1,1-1,-1 1,1-1,-1 1,0 0,1 0,-1 0,0-1,0 1,0 0,0 1,0-1,1 1,14 101,-13-91,-4-5,2 0,-1 0,1 0,0 0,0 0,1 0,0-1,0 1,0 0,1-1,0 0,1 0,-1 0,1 0,0 0,1-1,-1 1,1-1,0 0,0-1,1 1,-1-1,1 0,0-1,0 1,4 1,4-4,-1 0,1-1,-1-1,1 0,-1 0,0-2,1 1,-1-2,-1 0,1 0,0-1,-1-1,0 0,0-1,-1 0,4-3,14-6,14-5,-1-3,-2-1,0-1,27-27,-62 50,0 0,0-1,-1 0,1 1,-1-1,0-1,-1 1,1-1,-1 1,1-1,-2 0,1 0,0-1,-1 1,0 0,0-1,-1 0,1 1,-1-1,0 0,-1 1,0-1,0 0,0 0,0 0,-1 1,0-3,-3 6,0 0,1 0,-1 0,0 1,0 0,0 0,0 0,-1 0,1 0,0 1,0 0,0 0,-1 0,1 0,0 1,0-1,0 1,0 0,0 1,0-1,0 1,0-1,0 1,1 1,-1-1,1 0,-1 1,-2 2,-13 7,1 1,1 0,0 1,1 1,1 1,0 0,1 1,1 1,0 0,2 0,0 1,1 1,1 0,-4 11,11-26,1-1,-1 1,1 0,0 0,1 0,-1-1,1 1,0 0,0 0,0 0,1 0,0 0,0-1,0 1,0 0,1-1,0 1,0-1,0 1,0-1,1 0,0 0,0 0,0 0,0-1,0 1,1-1,0 0,-1 0,1 0,0 0,1 0,-1-1,0 0,1 0,-1 0,1-1,0 0,3 1,20 3,-1-2,1-1,0-1,0-1,0-2,0-1,0-1,-1-1,1-1,14-7,24-10,-2-2,-1-3,42-27,-80 43,-1-2,0 0,-2-1,1-2,-2 0,0-1,-2-1,0-1,1-4,-18 22,-1 0,0 0,1 0,-1 0,0 0,-1-1,1 1,0 0,-1-1,1 1,-1-1,0 1,1 0,-1-1,-1 1,1-1,0 1,0-1,-1 1,0 0,1-1,-1 1,0 0,0 0,0-1,0 1,-1 0,1 0,-1 0,1 0,-1 1,1-1,-1 0,0 1,0-1,0 1,0-1,0 1,0 0,-1 0,1 0,0 0,0 0,-1 1,1-1,-1 1,1-1,0 1,-1 0,1 0,-1 0,1 0,-1 1,-1-1,-6 1,1 0,-1 1,1 0,-1 0,1 1,0 0,0 1,0 0,0 0,1 1,0 0,0 0,0 1,0 0,1 1,0-1,1 1,-1 1,1-1,1 1,-1 0,-3 8,9-13,-1-1,0 0,1 0,0 0,-1 1,1-1,0 0,0 1,0-1,0 0,1 0,-1 1,1-1,-1 0,1 0,0 0,0 0,0 0,0 0,0 0,0 0,0 0,1 0,-1 0,1-1,0 1,-1-1,1 1,0-1,0 0,0 1,0-1,0 0,0 0,0 0,0-1,0 1,0 0,1-1,-1 0,0 1,0-1,1 0,-1 0,0 0,0 0,1-1,-1 1,0-1,0 1,1-1,-1 0,0 0,0 0,0 0,1-1,15-3,-14 3,1 0,-1 0,0 0,1 1,-1-1,1 1,0 0,-1 0,1 1,0-1,0 1,-1 0,1 0,0 1,0 0,-1-1,1 2,-1-1,1 0,-1 1,1 0,-1 0,0 0,0 1,0-1,0 1,0 0,0 0,1 2,7 27,-10-27,-1 0,1 1,0-1,0-1,1 1,-1 0,1 0,0-1,0 0,1 1,-1-1,1-1,0 1,0 0,0-1,1 0,-1 0,14 3,0 0,0-2,0 0,1-1,0-1,-1 0,1-2,0 0,0-1,-1-1,1-1,-1 0,0-2,0 0,0-1,9-4,-14 6,55-14,-1-4,0-2,9-8,-58 24,0-2,-1 0,0 0,-1-2,0 0,-1-1,0 0,-1-1,0-1,-1 0,-1-1,6-12,-16 27,-1-1,0 0,0 0,0 0,-1 0,1 0,0 0,-1 0,1 0,-1-1,0 1,1 0,-1 0,0 0,0 0,-1 0,1-1,0 1,-1 0,1 0,-1 0,0 0,0 0,0 0,0 0,0 0,0 0,0 1,-1-1,1 0,0 1,-1-1,0 1,1-1,-1 1,0 0,0 0,1 0,-3-1,-2 0,0-1,0 1,0 1,0-1,-1 1,1 0,-1 1,1-1,0 1,-1 0,1 1,-1 0,0 0,-9 5,-1 0,1 1,0 1,1 1,-1 0,2 1,0 0,0 1,1 1,0 0,1 1,0 1,1-1,1 2,0-1,1 2,0-1,-4 13,8-21,1 0,-1 1,1 0,1 0,-1 0,1 0,1 1,0-1,0 1,0 0,1 0,1-1,-1 1,2 0,-1 0,1 0,0-1,1 1,0 0,0-1,1 0,0 1,0-1,1 0,0 0,1-1,0 1,0-1,0 0,3 2,4 0,-1 0,2 0,-1-1,1-1,0 0,0-1,1 0,0-1,0-1,0 0,1-1,-1-1,7 1,198 0,-148-5,-29 1,-8 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49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1498,'60'-2,"0"-3,-1-2,0-3,0-2,26-11,-48 11,-1-1,-1-2,-1-1,0-2,-1-1,-1-2,25-21,-47 35,-1 0,-1-1,1 0,-1 0,-1-1,0 0,0-1,0 1,-2-1,1 0,-1-1,0 1,-1-1,-1 0,1 0,-2-1,1 1,-2-1,0 1,0-2,-1 10,0 1,0 0,0-1,-1 1,1-1,-1 1,1 0,-1-1,0 1,0 0,0 0,0 0,0-1,-1 1,1 1,-1-1,1 0,-1 0,0 0,0 1,1-1,-1 1,0-1,-1 1,1 0,0 0,0 0,0 0,-1 0,1 1,0-1,-1 1,1-1,0 1,-1 0,1 0,-1 0,1 0,-2 0,-4 1,1 0,0 0,0 1,0 0,0 0,0 0,0 1,0 0,1 1,-1-1,1 1,-5 4,0 3,1 0,1 0,0 1,0 0,1 0,1 1,0 0,0 0,2 1,0 0,0 0,1 0,1 0,0 1,1 0,1-1,0 1,1 0,1 0,0-1,2 7,-2-15,0 0,1 0,0 1,0-2,1 1,-1 0,1 0,0-1,1 1,-1-1,1 0,0 0,1-1,-1 1,1-1,0 0,0 0,0 0,0-1,1 1,-1-2,1 1,0 0,6 1,8 2,0 0,1-1,-1-1,1 0,0-2,19 0,-1-6,0-1,0-1,-1-2,0-2,0-2,-1-1,-1-2,0-1,-1-2,-1-2,-1 0,-1-3,9-8,-27 23,0 0,-1-1,0-1,0-1,-1 1,0-2,-1 0,0 0,-1-1,-1 0,0-1,0 0,-2 0,0-1,0 0,-1 0,1-7,-7 19,-1 0,1 1,-1-1,0 1,0-1,0 1,0 0,0-1,-1 1,1 0,-1 0,1 0,-1 0,0 0,1 0,-1 0,0 0,-1 1,1-1,0 1,0 0,-1-1,1 1,0 0,-1 0,1 1,-1-1,1 0,-1 1,0 0,1-1,-1 1,0 0,1 0,-1 1,1-1,-1 0,1 1,-1 0,0 0,1-1,0 1,-1 1,1-1,0 0,-1 1,1-1,0 1,0-1,0 1,0 0,1 0,-1 0,-1 2,-8 5,1 0,0 0,0 1,1 1,1 0,-1 0,2 1,0-1,0 2,1-1,0 1,1 0,1 0,0 0,1 1,0-1,1 1,0 0,2 0,-1 0,3 13,-2-21,1-1,0 0,0 0,0 0,1 0,0 0,0 0,0 0,1-1,-1 1,1-1,0 1,1-1,-1 0,1-1,-1 1,1 0,0-1,1 0,-1 0,0 0,1-1,0 1,-1-1,1 0,0 0,0-1,0 1,4-1,13 3,0 0,1-2,-1-1,0-1,1-1,9-1,3-4,1-2,-2 0,1-3,-1-1,-1-1,0-2,-1-1,-1-2,0-1,-2-1,0-1,-1-2,15-16,-35 32,0-1,0 1,0-1,-1-1,0 0,0 0,-1 0,-1 0,1-1,-2 0,1 0,-1-1,-1 1,0-1,0 0,-1 0,-1 0,0 0,0 0,-1 0,0 0,-1-2,1 11,0 0,0 0,0 0,-1 1,1-1,0 0,-1 0,1 0,-1 1,1-1,-1 0,0 1,0-1,0 0,0 1,0-1,0 1,0-1,-1 1,1 0,0 0,-1 0,1-1,-1 1,1 0,-1 1,0-1,1 0,-1 0,0 1,0-1,1 1,-1-1,0 1,0 0,0 0,0 0,1 0,-1 0,0 0,0 0,0 1,0-1,1 1,-1-1,0 1,0 0,1 0,-1 0,1 0,-2 0,-11 10,1 0,0 1,1 0,1 1,0 0,0 1,1 0,1 1,0 0,1 0,1 1,1 0,0 0,1 1,0 0,2 0,0 0,0 9,1-17,1-1,0 1,1 0,0-1,0 1,1 0,0-1,0 1,1-1,0 1,1-1,0 0,0 0,1 0,0 0,0-1,1 1,0-1,0 0,1 0,0-1,0 0,0 0,1 0,0-1,0 0,0 0,1-1,-1 0,1 0,0-1,7 2,99-5,-90-7</inkml:trace>
  <inkml:trace contextRef="#ctx0" brushRef="#br0" timeOffset="278.705">2654 1046,'38'-5,"32"-1,9 0,1 1,-9 2,-12-4,-10-1,-10 2,-6 0,-4 3,-2 1,-1-3,0-2,-4 1</inkml:trace>
  <inkml:trace contextRef="#ctx0" brushRef="#br0" timeOffset="554.333">2654 1356,'53'-4,"26"-3,11 1,-7-3,-6-1,-8 1,-11 3,-5-2,-7-1,-11 2</inkml:trace>
  <inkml:trace contextRef="#ctx0" brushRef="#br0" timeOffset="3853.879">4262 425,'0'341,"-28"-144,27-169,0-4</inkml:trace>
  <inkml:trace contextRef="#ctx0" brushRef="#br0" timeOffset="4482.264">4600 511,'-61'19,"29"-11,2 2,-1 1,2 2,-1 1,-1 2,-85 68,115-83,0-1,1 1,-1-1,0 1,1-1,-1 1,1-1,-1 1,1 0,-1 0,1-1,-1 1,1 0,0 0,-1-1,1 1,0 0,0 0,0 0,0-1,-1 1,1 0,0 0,0 0,1 0,-1-1,0 1,0 0,0 0,0 0,1 0,-1-1,0 1,1 0,-1 0,1-1,-1 1,1 0,-1-1,1 1,-1-1,1 1,0 0,-1-1,1 1,0-1,-1 0,1 1,0-1,0 1,-1-1,1 0,0 0,0 1,0-1,-1 0,2 0,55 14,-51-14,9 3,0-1,0 2,0 0,0 0,-1 2,0 0,0 0,0 2,-1-1,0 2,0 0,-1 0,0 1,-1 0,0 1,-1 1,0 0,6 9,-15-19,0 0,0 1,1-1,-1 0,1 0,-1 0,1-1,0 1,0 0,0-1,0 1,0-1,0 1,0-1,0 0,1 0,-1 0,0 0,1-1,-1 1,3 0,13-1</inkml:trace>
  <inkml:trace contextRef="#ctx0" brushRef="#br0" timeOffset="4850.86">4996 595,'0'14,"0"15,0 7,0 2,0-1,0-1,0-2,0-3,0-1,0-1,0-1,0-5</inkml:trace>
  <inkml:trace contextRef="#ctx0" brushRef="#br0" timeOffset="5342.2">4911 538,'296'5,"-246"12,-50-17,1 0,0 1,0-1,0 1,0-1,0 1,-1-1,1 1,0-1,0 1,-1 0,1-1,0 1,-1 0,1 0,-1-1,1 1,-1 0,0 0,1 0,-1 0,0 0,1 0,-1 0,0-1,0 1,0 0,0 0,0 0,0 0,0 0,0 0,0 0,0 0,-1 0,1 0,0 0,-1 0,1-1,0 1,-1 0,1 0,-1 0,1 0,-1-1,0 1,1 0,-1-1,0 1,0-1,1 1,-121 73,92-58,24-15,1 0,0 1,-1-1,1 1,0 0,0 0,0 0,0 0,0 1,1 0,-1-1,1 1,0 1,0-1,0 0,0 1,0 0,1-1,0 1,0 0,0 0,0 0,0 1,1-1,0 0,0 1,0-1,0 1,1-1,-1 1,4-1,1 0,-1 0,0 0,1 0,0 0,0-1,0 0,0 1,1-2,-1 1,1 0,-1-1,1 0,0 0,0 0,0-1,4 1,17 8,84 51,-96-51</inkml:trace>
  <inkml:trace contextRef="#ctx0" brushRef="#br0" timeOffset="5779.956">5504 341,'39'-1,"-23"0,0 0,0 1,1 1,-1 0,0 1,-1 1,1 0,0 1,-1 1,3 2,-16-7,0 1,-1-1,1 1,-1 0,1 0,0 0,-1 0,0 0,1 0,-1 0,0 0,1 0,-1 1,0-1,0 0,0 1,0-1,0 1,0 0,-1-1,1 1,0-1,-1 1,1 0,-1 0,0-1,0 1,1 0,-1 0,0-1,-1 1,1 0,0 0,0-1,-1 1,1 0,-1 0,1-1,-1 1,-49 56,23-31,27-27,-1 1,1 0,-1-1,1 1,-1 0,1-1,-1 1,1 0,0 0,0 0,-1-1,1 1,0 0,0 0,0 0,0-1,0 1,0 0,0 0,0 0,0 0,0-1,0 1,1 0,-1 0,0 0,0-1,1 1,-1 0,1 0,-1-1,1 1,-1 0,1-1,-1 1,1-1,-1 1,1-1,0 1,-1-1,1 1,0-1,0 1,-1-1,1 0,0 0,0 1,0-1,-1 0,1 0,0 0,0 0,0 0,0 0,-1 0,1 0,0 0,0 0,58 4,-55-4,114-2,-92 2</inkml:trace>
  <inkml:trace contextRef="#ctx0" brushRef="#br0" timeOffset="6965.235">3895 1244,'360'-30,"-124"4,265-4,-106 6,43-6,-160 5,138-35,-44 7,-320 53,-34 6</inkml:trace>
  <inkml:trace contextRef="#ctx0" brushRef="#br0" timeOffset="7633.832">4600 1498,'-4'5,"-3"6,1 6,2 5,0 4,-3-3,0 0,0 0,-3 1,1 2,1 1,2 1,-3-5,1-1,1 0,2-8,1-6</inkml:trace>
  <inkml:trace contextRef="#ctx0" brushRef="#br0" timeOffset="7980.536">4262 1555,'82'-19,"0"4,1 3,0 4,19 3,61 35,-110-29,-28-1</inkml:trace>
  <inkml:trace contextRef="#ctx0" brushRef="#br0" timeOffset="8398.324">4093 1922,'245'-67,"-212"60,0 1,0 1,0 2,1 2,-1 0,33 5,-4 8,-51-9,-1 0,1-1,0-1,0 0,0 0,0-1,0 0,0-1,0 0,4-1,6-4,-2 1</inkml:trace>
  <inkml:trace contextRef="#ctx0" brushRef="#br0" timeOffset="9015.019">4347 1413,'296'-17,"31"-24,-303 41</inkml:trace>
  <inkml:trace contextRef="#ctx0" brushRef="#br0" timeOffset="9395.489">5165 1667,'43'-5,"29"-1,7-5,-6 0,-9 1,-12 3,-14-3,-9 2,-10 0</inkml:trace>
  <inkml:trace contextRef="#ctx0" brushRef="#br0" timeOffset="9644.979">5447 1498,'-14'34,"-10"25,-1 7,5-2,4-8,11-8,11-12,8-13,3-10</inkml:trace>
  <inkml:trace contextRef="#ctx0" brushRef="#br0" timeOffset="10182.657">5673 1780,'253'-165,"-125"56,-91 81,-37 28,1 0,0-1,-1 1,1 0,0 0,0-1,-1 1,1 0,0 0,0 0,-1 0,1 0,0 0,0 0,-1 0,1 0,0 0,0 0,-1 1,1-1,0 0,-1 0,1 1,0-1,-1 0,1 1,0-1,-1 1,1-1,-1 1,1-1,-1 1,1-1,-1 1,1 0,-1-1,1 1,-1 0,0-1,0 1,1 0,-1 0,0-1,0 1,0 0,0 0,1-1,-1 1,0 0,-1 0,1-1,0 1,0 0,0 0,0-1,-1 1,-3 39,2-36,1 1,0 0,0-1,1 1,-1 0,1-1,0 1,0 0,1 0,-1-1,1 1,0 0,0-1,1 1,0-1,0 1,0-3,1-1,0 0,-1 0,1 0,0 0,0 0,-1-1,1 1,0-1,0 0,0 0,0 0,0 0,-1 0,1-1,0 0,0 1,0-1,-1 0,1 0,0 0,-1 0,1-1,-1 1,1-1,-1 0,0 1,0-1,1-1,-2 3,177-127,-177 126,-1 0,1 0,-1-1,1 1,0 0,-1 0,1 0,0 0,0 0,0 0,0 1,0-1,0 0,0 0,0 1,0-1,0 1,1-1,-1 1,0-1,0 1,1 0,-1-1,0 1,0 0,1 0,-1 0,0 0,1 0,-1 0,0 0,0 1,1-1,-1 0,0 1,0-1,0 1,1-1,-1 1,0 0,0-1,0 1,0 0,0 0,0 0,0 0,-1 0,1 0,0 0,0 0,-24 101,19-92,0 0,0 0,2 0,-1 1,1-1,1 1,0-1,0 1,1-1,0 7,5 6</inkml:trace>
  <inkml:trace contextRef="#ctx0" brushRef="#br0" timeOffset="10719.019">6745 1244,'-22'102,"4"-1,-1 69,-5-64,24-106,1-1,-1 1,1 0,-1 0,1 0,-1 0,0 0,1 0,-1 0,1 0,-1 0,1 0,-1 0,0 0,1 0,-1 1,1-1,-1 0,0 0,1 0,-1 1,0-1,1 0,-1 0,0 1,1-1,-1 0,0 0,1 1,-1-1,0 1,0-1,1 0,-1 1,0-1,0 0,0 1,0-1,0 1,1-1,-1 1,0-1,0 0,0 1,0-1,0 1,0-1,0 1,-1-1,1 0,0 1,0-1,0 1,0-1,0 0,-1 1,1-1,0 0,0 1,-1-1,1 0,0 1,0-1,-1 0,1 1,0-1,-1 0,1 0,-1 1,35-22,-24 14,10-7,1 1,0 1,1 1,0 0,0 2,1 1,1 0,0 2,8-1,-28 7,0 0,0 0,0 0,0 0,0 1,0 0,0 0,0 0,0 0,0 0,0 1,-1 0,1 0,0 0,-1 0,0 1,0-1,1 1,-1-1,-1 1,1 0,0 1,-1-1,1 0,-1 1,0-1,0 1,-1 0,1-1,-1 1,0 0,0 0,0 0,0 0,-1 0,1 0,-1 1,0-1,0 0,-1 0,1 0,-1 0,0 0,0 0,0 0,-1 0,1-1,-1 1,0 0,0-1,0 1,-2 1,-6 6,0-1,-1 1,0-2,-1 0,0 0,0-1,0 0,-1-1,-1-1,1 0,-1-1,0 0,0-1,0 0,-1-2,-10 2,19-3,0 0,0 0,0-1,0 1,0-1,0 0,0-1,0 0,0 0,0 0,0-1,0 1,-1-2,-17-9</inkml:trace>
  <inkml:trace contextRef="#ctx0" brushRef="#br0" timeOffset="11130.484">6972 1272,'187'-32,"-186"32,-1-1,1 1,0-1,0 1,0 0,0-1,0 1,0 0,0 0,0 0,0 0,0 0,0 0,0 0,0 0,0 0,0 0,0 0,0 0,0 1,0-1,-1 0,1 1,0-1,0 1,0-1,0 1,-1-1,1 1,0 0,0-1,-1 1,1 0,0 0,-1-1,1 1,-1 0,1 0,-1 0,0 0,1 0,-1 0,0 0,1 0,-1-1,0 1,0 0,0 0,0 0,0 0,0 0,0 0,0 0,-1 0,1 0,0 0,0 0,-1 0,1 0,-1 0,1 0,-1-1,1 1,-1 0,1 0,-1 0,-21 21,18-20,1 0,0 1,0-1,0 1,1 0,-1 0,1 0,-1 0,1 1,0-1,0 0,1 1,-1 0,1-1,-1 1,1 0,0 2,3-3,0 0,0-1,1 1,-1-1,0 1,1-1,0 0,0 0,0 0,-1 0,2-1,-1 1,0-1,0 0,0 0,1 0,-1 0,0 0,1-1,-1 0,1 0,-1 0,1 0,-1 0,0 0,1-1,2 0,0 1,142-3,-123 3</inkml:trace>
  <inkml:trace contextRef="#ctx0" brushRef="#br0" timeOffset="12786.187">3302 312,'9'-8,"0"0,0 1,0 0,1 0,0 1,1 0,-1 1,1 0,0 1,0 0,1 1,10-2,-20 6,0 0,0 0,0 0,0 0,0 0,0 1,0-1,-1 1,1-1,-1 1,1 0,-1 0,1 0,-1-1,0 1,0 0,0 1,0-1,0 0,0 0,-1 0,1 0,-1 1,0-1,1 0,-1 1,0-1,0 0,-1 0,1 1,0-1,-1 0,1 0,-1 1,0-1,0 0,0 0,0 0,0 0,0 0,0 0,-1 0,0 1,-1 4,-22 63,2 2,4 1,-9 67,22-58,4 0,4 0,10 76,4 311,10-185,-43-230,6-81,11-237,21 44,-12 102,6 1,4 0,6 2,6-8,111-262,-128 359,1 0,1 0,1 1,1 1,1 1,1 1,2 1,0 0,1 2,1 0,0 2,1 1,1 1,1 1,0 1,1 1,0 2,1 1,8-1,-7 0,-1 1,1 2,0 1,1 2,19-1,180 18,59 17,-106-19,0-7,143-18,-190 7,771-30,-495 65,-102 21,-61-38,-246-10,0 0,-1-1,1 1,-1 0,1 0,-1 0,1 1,-1-1,0 1,0-1,1 1,-1 0,0 0,-1 0,1 0,0 0,0 0,-1 0,0 0,1 1,-1-1,0 1,0-1,0 1,0-1,-1 1,1 0,-1-1,1 1,-1 0,0-1,0 1,0 0,-1 0,1-1,-1 1,1 0,-1-1,0 1,0-1,0 1,0-1,-2 3,0 13,-14 80,11-76,1 0,1 1,1-1,1 1,1 0,1 0,1 0,1 0,4 14,0-13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537 368,'-5'-2,"0"-1,1 2,-1-1,0 1,0-1,0 1,-1 1,1-1,0 1,0 0,0 0,-1 0,1 1,0 0,0 0,0 0,0 0,0 1,0 0,1 0,-1 0,0 1,1 0,0 0,0 0,0 0,0 0,-2 4,-88 119,91-121,-12 18,2 1,0 0,2 0,1 1,1 0,1 1,1 0,1 0,1 1,2 0,0-1,2 1,1 0,2 0,0 0,6 26,-4-44,0 0,0 0,1-1,0 1,0-1,1 0,0-1,1 1,-1-1,2-1,-1 1,1-1,-1 0,2-1,-1 0,0 0,1-1,0 0,0 0,1-1,-1 0,0-1,1 0,0-1,-1 0,1 0,0-1,0 0,-1-1,1 0,0 0,-1-1,1-1,-1 1,1-2,-1 1,6-4,16-7,-1-1,0-2,-2-1,0-1,0-1,-2-2,-1 0,-1-2,16-20,-26 29,-1 0,-1-2,0 1,-1-1,-1-1,-1 0,0-1,-1 1,-1-1,-1-1,-1 1,-1-1,0 0,-2 0,0-1,-1-9,0 15,0 1,-1 0,0-1,-2 1,1 0,-2 0,0 0,-1 0,0 0,-1 1,0-1,-1 1,-1 0,0 1,0 0,-2 0,1 1,-2 0,1 0,-1 1,-1 0,0 1,0 0,-1 1,0 0,0 1,-1 0,0 1,0 0,-1 2,1-1,-1 1,0 1,-12-1,3 6,1 0,-1 2,0 0,1 2,0 1,0 0,1 2,0 0,0 1,1 1,0 1,1 1,-16 14,4 0</inkml:trace>
  <inkml:trace contextRef="#ctx0" brushRef="#br0" timeOffset="2135.636">875 1045,'3'1,"1"0,-1 0,1 0,-1-1,1 1,-1-1,1 0,-1 0,1 0,-1 0,1-1,-1 0,1 0,-1 1,1-2,-1 1,0 0,0-1,1 0,-1 1,0-1,-1 0,1-1,0 1,1-2,135-144,151-231,-275 363,-1-1,-1 0,0-1,-2 0,0 0,-1-2,-1 1,0-1,-2 0,0-1,-2 0,0 0,-1 0,0-14,-4 33,0 1,0-1,0 0,0 0,-1 0,1 1,-1-1,1 0,-1 0,1 1,-1-1,0 1,0-1,0 0,0 1,0 0,0-1,0 1,0 0,-1-1,1 1,-1 0,1 0,-1 0,1 0,-1 0,1 0,-1 1,0-1,1 1,-1-1,0 1,0-1,1 1,-1 0,0 0,0 0,0 0,1 0,-1 0,0 0,0 1,1-1,-1 1,0-1,0 1,1 0,-1 0,1 0,-1-1,1 2,-1-1,1 0,-1 0,1 0,0 1,0-1,0 0,0 1,0-1,0 1,-1 1,-24 23,1 2,1 1,2 0,0 2,2 0,-14 33,18-31,1-1,2 2,2 0,1 1,1-1,2 2,2-1,1 1,1 5,2-23,1 0,0 0,2 0,0 0,0 0,2-1,0 1,1-1,1 0,1 0,2 4,-4-15,0-1,1 1,-1-1,1 0,0 0,1-1,-1 0,1 0,0 0,0-1,0 0,0-1,0 1,1-1,-1-1,1 1,-1-1,1-1,0 1,-1-1,1-1,0 1,-1-1,1-1,-1 1,1-1,-1-1,0 1,0-1,0 0,0-1,0 0,-1 0,4-3,60-39,-2-3,-3-3,46-46,-29 6,-138 128,35-23,0 0,1 2,0 0,1 2,1 0,1 1,0 0,1 2,2 0,-12 18,22-29,1 0,-1 0,1 1,1-1,0 1,0-1,1 1,0 0,0-1,1 1,1 0,0 0,0-1,1 1,1 4,2-9,0-1,0 0,1 0,-1 0,1-1,0 0,0 0,0 0,0-1,0 0,1 0,-1 0,1-1,-1 0,1-1,0 1,-1-1,1 0,0-1,-1 0,1 0,-1 0,1-1,-1 0,5-2,14-5,0-1,-1-1,0-1,-1-1,0-1,-1-2,0 0,-2-1,16-16,16-11,-28 25,-1-2,-1-1,-1-1,-1 0,-2-2,0 0,-1-1,-1-1,-2 0,-1-1,-1 0,-1-1,-2-1,-1 0,-1-1,-5 19,0 0,-1 0,-1 0,0 0,0 0,-1 0,-1 1,0-1,-1 0,0 1,0-1,-2 1,1 0,-1 0,-1 0,0 1,0 0,-1 0,-1 1,1 0,-1 0,-1 1,0-1,0 2,-1 0,1 0,-2 0,1 1,-1 1,1 0,-10-3,12 8,-1 0,1 0,0 1,0 0,0 1,0 0,0 0,1 0,-1 1,1 1,-1-1,1 1,0 0,0 0,1 1,-1 0,1 0,0 1,0 0,1 0,0 0,0 1,0-1,1 1,0 0,0 1,1-1,0 1,0-1,0 3,-4 11,0 1,2-1,0 1,1 0,2 1,0-1,1 0,1 1,2-1,0 0,1 0,1 0,1 0,1 0,1-1,7 14,11 30,-20-46,0-1,2 0,0-1,1 0,0 0,1 0,1-1,1 0,1-1,0 0,0-1,1-1,1 0,1-1,0 0,4 2,-6-9,1-1,0-1,0 0,0 0,0-2,0 1,0-2,1 0,-1-1,5-1,-8 2,14-2</inkml:trace>
  <inkml:trace contextRef="#ctx0" brushRef="#br0" timeOffset="3940.733">2992 961,'2'0,"-1"0,0 0,0 0,0 0,0 1,0-1,0 0,1 1,-1-1,0 1,0-1,0 1,0 0,0-1,-1 1,1 0,0 0,0-1,0 1,0 0,-1 0,1 0,-1 0,1 0,0 0,-1 0,0 0,1 0,-1 0,0 0,1 1,-1-1,0 0,0 0,0 0,0 0,0 1,0-1,0 0,0 0,-1 0,1 0,0 0,-1 0,1 0,-1 1,1-1,-1 0,0 0,1-1,-1 1,0 0,0 0,1 0,-1 0,0-1,0 1,0 0,0-1,0 1,0-1,0 1,0-1,0 1,0-1,-1 0,1 1,0-1,0 0,-1 0,9 1,0-1,0 1,0-1,0-1,0 1,0-1,0-1,0 1,-1-1,1 0,0-1,-1 0,0 0,1 0,-1-1,0 1,-1-1,4-3,93-91,-99 95,108-128,-65 77,-37 41,1 1,0 0,1 1,0 0,0 1,1 0,1 1,0 0,4-2,-16 10,0 0,1 1,-1-1,1 0,-1 1,1-1,-1 1,1-1,-1 1,1 0,-1 0,1 0,-1 0,1 0,0 0,-1 0,1 0,-1 0,1 1,-1-1,1 1,-1-1,1 1,-1 0,0-1,1 1,-1 0,0 0,1 0,-1 0,0 0,0 0,0 0,0 1,0-1,0 0,0 1,-1-1,1 0,0 1,-1-1,1 1,-1-1,1 1,-1-1,0 1,0 0,6 81,-7-75,2 10,-2 0,0 0,-1 0,0 0,-2 0,0-1,-1 0,-1 0,0 0,-1 0,-1-1,-6 8,3-7,-2 0,0-1,0 0,-2-1,0-1,-1 0,0-1,-1-1,0 0,-1-2,-17 9,37-20,-1 0,1 0,-1 1,1-1,-1 0,0 0,1-1,-1 1,0 0,0 0,0-1,0 1,0 0,0-1,0 1,0-1,0 1,-1-1,1 0,-1 1,1-1,-1 0,0 1,1-1,-1 0,0 0,0 1,0-1,-1 0,1 1,0-1,-1 0,1 1,-1-1,1 0,-1 1,0-1,1 1,-1-1,0 1,0-1,0 1,0 0,-1-1,1 1,0 0,0 0,-1 0,1 0,-1 0,1 0,-1 0,1 1,-1-1,0 0,1 1,-1-1,0 1,1 0,-1 0,0 0,1-1,-1 1,0 1,0-1,-1 0,11-3,-1 0,1 1,0-1,-1 2,1-1,0 1,0 0,0 1,0 0,0 0,0 0,0 1,0 1,0-1,0 1,-1 0,4 2,95 7,-80-15,1-2,-1-1,0-1,0-1,-1-1,0-1,-1-2,0 0,-1-2,-1 0,0-1,-1-2,1-2,6-2,-2-1,0-1,-1-1,-2-1,0-2,-2 0,-1-1,-2-1,0-1,-2-1,-2 0,-1-1,-1 0,-2-1,-1 0,-1-4,-9-190,-19 165,20 62,-1 0,0-1,0 1,1 0,-1 0,0 0,0 0,0 0,0 0,0 0,0 0,-1 0,1 0,0 0,0 1,0-1,-1 1,1-1,0 1,-1-1,1 1,-1 0,1-1,-1 1,1 0,0 0,-1 0,1 0,-1 0,1 1,0-1,-1 0,1 1,-1-1,1 1,0-1,-1 1,1 0,0-1,0 1,0 0,-1 1,-4 5,1 0,0 1,0 0,1 0,0 0,0 0,1 1,0-1,0 1,1 0,0 0,1 0,0 0,1 0,-1 0,2 0,-1 0,1 0,1 2,-2 0,4 329,25-111,-29-62,10-132,-4-29</inkml:trace>
  <inkml:trace contextRef="#ctx0" brushRef="#br0" timeOffset="4188.118">3726 510,'38'9,"37"4,11-1,-1-2,-4-3,-6-3,-12-1,-7-2,-8-1,-2-6,-5-1,-4 1,-3 0,-4 2,-6 2</inkml:trace>
  <inkml:trace contextRef="#ctx0" brushRef="#br0" timeOffset="8853.154">4629 537,'-11'186,"7"-177,1 0,0 0,0 1,1-1,1 1,0 0,0-1,0 1,1 0,1 0,0-1,0 1,1 0,0-1,1 0,0 1,0-1,5 8,-6-15,0 0,0 0,1 0,-1 0,1-1,-1 1,1-1,0 0,0 1,0-1,-1 0,1-1,0 1,0 0,0-1,0 0,0 0,0 0,0 0,0 0,0 0,0-1,0 0,0 1,0-1,0 0,0 0,0-1,-1 1,1-1,0 1,0-2,76-63,-51 33,-1 0,-2-2,-1-1,-2-1,-2-1,15-37,-15 0,-20 76,0-1,-1 0,1 0,0 0,0 0,-1 0,1 0,0 0,0 0,-1 0,1 0,0 0,0 0,-1 0,1 0,0 0,0 0,-1 0,1 0,0-1,0 1,-1 0,1 0,0 0,0 0,0 0,-1-1,1 1,0 0,0 0,0 0,0-1,0 1,-1 0,1 0,0 0,0-1,0 1,0 0,0 0,0-1,0 1,0 0,0 0,0-1,0 1,0 0,0 0,0-1,-11 24,10-7,0-1,1 0,1 0,0 1,1-1,1 0,0 0,1 0,1-1,4 11,8 28,45 239,-57-245,4 8,-2 1,-3 1,-2-1,-3 1,-2-1,-2 0,-4 0,-9 33,18-81,-2 0,1 0,-1 0,0 0,-1 0,0 0,0-1,-1 1,0-1,0 0,0 0,-1-1,0 1,-1-1,1 0,-1 0,0-1,-1 0,1 0,-1 0,0-1,0 0,0 0,-1-1,0 0,0 0,4-3,1 0,0 1,0-2,0 1,0 0,0-1,0 1,0-1,0 0,0 0,0 0,0 0,0-1,1 1,-1-1,0 0,1 0,-1 0,1 0,0 0,0 0,0 0,0-1,0 1,0-1,1 0,-1 1,1-1,-1 0,1 0,0 0,1 0,-2-3,-4-106,21 41,4 0,3 0,3 2,2 1,4 1,3 2,2 1,4 2,1 2,36-38,205-207,-258 277,-2-1,-1-1,-1-1,-2-1,-1 0,2-9,31-108,-49 143,0 0,0-1,0 1,-1 0,0-1,0 1,-1-1,1 1,-1 0,-1-1,1 1,-1 0,-1 0,1 0,-1 0,0 0,0 1,0-1,-1 1,0 0,0 0,0 0,-1 0,-2 2,0 0,0 0,0 0,0 1,-1 0,1 0,0 1,-1 0,0 0,1 1,-1 0,1 0,-1 1,0 0,1 0,0 1,-1 0,1 0,0 1,0 0,0 0,0 1,1-1,-1 1,1 1,0 0,0-1,1 2,-1-1,1 1,0-1,1 1,-3 5,-9 8,2 0,1 1,0 1,2 0,0 0,2 2,0-1,-3 16,6-7,2 1,1-1,1 1,2 0,3 14,-2 5,0-28,1 0,0 0,2-1,1 0,1 1,0-2,2 1,1-1,0 0,1-1,2 0,0 0,1-1,7 7,-14-20,0 0,0-1,0 1,1-1,0-1,0 1,0-1,1 0,-1-1,1 0,0 0,0-1,0 0,0 0,1-1,-1 0,0 0,1-1,-1 0,6-1,9-1,-1-1,0-2,0 0,0-1,-1-1,0-1,3-2,-6 2,1-2,-2 0,1-1,-1-1,-1 0,0-1,-1-1,-1-1,0 0,-1-1,0 0,-1-1,-1 0,-1-1,0 0,-2-1,0 0,3-12,-10 28,0 0,0 0,0 0,-1 0,1 0,-1 0,0 0,0 0,0 0,0 0,-1 0,1 0,-1 0,0 0,0 0,0 0,0 0,0 0,-1 0,1 1,-1-1,0 0,0 1,0 0,0-1,0 1,0 0,-1 0,1 0,-1 0,1 1,-1-1,0 1,1-1,-1 1,0 0,0 0,0 0,0 1,0-1,0 1,0-1,-1 1,1 0,0 0,0 1,0-1,0 0,0 1,0 0,0 0,0 0,-1 0,-17 12,0 0,1 2,0 0,1 1,1 1,1 0,0 2,1 0,1 0,1 2,1 0,-11 22,11-23,1 1,1 1,1-1,1 2,1-1,-3 16,9-32,1-1,0 1,0 0,0 0,1 0,0 0,0 0,0-1,1 1,0 0,0 0,1-1,-1 1,1 0,0-1,1 0,-1 1,1-1,0 0,1 0,-1-1,1 1,0-1,0 1,0-1,1 0,-1-1,1 1,4 1,17 6,0-1,1-1,0-1,1-2,-1-1,1-1,1-1,-1-1,0-2,0-1,1-1,-1-1,0-2,-1-1,1-1,8-4,2 2</inkml:trace>
  <inkml:trace contextRef="#ctx0" brushRef="#br0" timeOffset="13071.547">0 1441,'93'-20,"0"4,1 4,0 4,1 5,54 5,81-13,-113-2,0 6,1 4,10 7,24-2,144-19,292-6,-293 6,155 15,-209 4,984-2,-751-27,286-3,151 32,-886-2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21.9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568 24,'-5'-24,"-7"33,9 4,0 0,1 0,0 0,1 0,1 0,0 1,0-1,2 0,0 0,0 0,1 0,1 0,7 59,73 448,-51-232,-4 1,-30 279,1-565,-1 0,1 0,0 0,0 0,0 0,0 0,0 0,1 0,-1 0,1 0,0 0,0 0,0 0,0 0,0 0,1-1,-1 1,1 0,0-1,0 1,0-1,0 0,0 0,0 0,1 0,-1 0,1 0,-1 0,1-1,0 0,-1 1,1-1,0 0,0 0,0 0,0-1,236-2,11-26,4 16,-127 1,0 5,66 8,103-4,-52-23,170-7,-167 21,-119 0,0 5,23 6,194-28,-70 12,-242 10,1 2,-1 2,1 0,0 3,-1 1,1 1,14 4,215 22,-212-21,0-2,1-2,-1-3,44-4,79-24,299 27,-443-5,-24-1</inkml:trace>
  <inkml:trace contextRef="#ctx0" brushRef="#br0" timeOffset="2809.989">4180 249,'-6'-3,"-1"0,0 0,1 1,-1 0,-1 0,1 0,0 1,0 0,0 1,-1 0,1 0,0 0,-1 1,1 0,0 1,0-1,0 1,0 1,0-1,1 1,-1 1,1-1,-1 1,1 0,-1 1,-6 5,0 0,1 1,0 0,1 1,1 0,0 1,0 0,1 0,1 1,0 1,1-1,-3 10,5-14,-12 23,1 0,1 2,3-1,0 2,2 0,2 0,2 0,1 1,1 0,2 7,2 7,13 152,-7-178,1 0,1 0,1 0,1-1,1-1,1 0,1 0,6 6,123 151,-139-177,23 23,1-1,0-1,2-1,1-1,13 5,116 36,-41-32,49-2,-140-31,0-1,0-1,-1-1,1-1,-1-2,0-1,-1 0,0-2,-1-1,0-1,-1-1,0-1,-1-1,-1-1,-1-1,4-5,45-29,-52 40,0 0,-1 0,0-2,-1 0,0-1,-1 0,-1-1,5-9,72-158,-81 158,0 0,-2-1,-1 0,0-1,-2 1,0-26,-3 29,-1-1,0 1,-2 0,-1 0,-1 1,0-1,-2 1,-1-1,0 2,-2-1,-8-14,-22-34,23 38,-1 1,-1 1,-2 1,-1 1,-1 0,-2 1,-1 1,-2 0,-1 2,-1 1,0 1,-2 2,0 1,-2 1,0 2,-33-12,-139-32,-11 53,128 10,64-1,0 2,1 1,-1 0,1 2,0 1,1 1,0 1,-12 7,18-10,-104 44,104-44</inkml:trace>
  <inkml:trace contextRef="#ctx0" brushRef="#br0" timeOffset="7245.437">709 1039,'850'0,"-847"0,-1 1,0 0,-1-1,1 1,0-1,0 1,0-1,0 0,0 0,0 0,0 0,0 0,0 0,-1-1,1 1,0-1,0 1,0-1,0 0,-1 1,1-1,0 0,0 0,-1 0,1 0,-1-1,1 1,-1 0,0-1,1 1,-1-1,0 1,0-1,0 0,0 1,0-1,-1 0,1 0,0 0,-1 1,1-1,-1 0,0 0,0-1,-16-42,-2-36,18 81,0-4,0 0,1 0,-1-1,1 1,0 0,0 0,0 0,1 1,-1-1,1 0,0 0,0 1,0-1,0 1,1 0,0 0,2-3,-3 6,0 1,0-1,0 1,0-1,-1 1,1 0,0 0,0 0,-1 0,1 0,-1 0,1 0,-1 1,1-1,-1 1,0-1,1 1,-1-1,0 1,0 0,0-1,0 1,-1 0,1 0,0 0,-1 0,1 0,1 2,48 119,30 50,-78-170,0-1,0 0,-1 0,2 0,-1 0,0 0,0 0,0-1,1 1,-1-1,1 1,0-1,-1 0,1 0,0 0,-1 0,1-1,0 1,0-1,0 0,0 0,-1 0,1 0,0 0,0 0,0-1,0 1,-1-1,1 0,0 0,-1 0,1 0,0-1,-1 1,1-1,-1 1,0-1,0 0,0 0,1 0,-2 0,1 0,0 0,0-1,-1 1,1-1,215-224,-95 112,-121 114,0-1,0 1,0-1,0 1,0 0,0 0,1 0,-1-1,0 1,1 0,-1 0,1 1,-1-1,1 0,-1 0,1 1,-1-1,1 1,0 0,-1-1,1 1,0 0,-1 0,1 0,0 0,-1 0,1 0,0 0,-1 1,1-1,0 1,-1-1,1 1,-1 0,1-1,-1 1,1 0,-1 0,1 0,-1 0,0 0,0 1,0-1,1 0,-1 0,0 1,-1-1,1 1,0-1,0 1,-1-1,1 1,0-1,-1 1,0 0,1-1,-1 1,0 0,0-1,0 1,14 80,-14-69,0-1,1 1,1 0,0 0,1-1,0 1,1-1,0 0,1 0,0 0,1-1,0 0,1 0,0 0,1-1,0 0,1-1,0 1,9 6,-14-14,-1 0,1-1,-1 1,1-1,0 0,-1 0,1 0,0 0,0-1,0 1,0-1,0 0,0 0,0-1,0 1,-1-1,1 0,0 0,0 0,0 0,-1-1,1 1,-1-1,1 0,-1 0,0 0,0-1,1 1,78-88,-66 69,166-205,-159 205,-10 40,10 125,-19-126,1-1,0 1,1-1,1-1,1 1,0-1,1 0,1-1,0 0,11 12,-19-25,0 0,0 1,0-1,0 0,1 0,-1 0,0 0,1-1,0 1,-1-1,1 1,0-1,0 0,0 0,-1 0,1 0,0-1,0 1,0-1,0 0,1 0,-1 0,0 0,0-1,0 1,0-1,0 1,0-1,-1 0,1 0,0-1,0 1,-1 0,1-1,0 0,-1 1,1-2,81-92,-69 74,166-216,-177 232,-4 4,0 0,0 1,0-1,0 0,0 1,0-1,0 0,0 1,1-1,-1 0,0 1,0-1,1 0,-1 1,0-1,1 1,-1-1,1 1,-1-1,0 1,1-1,-1 1,1-1,0 1,-1 0,1-1,-1 1,1 0,-1-1,1 1,0 0,-1 0,1-1,0 1,-1 0,1 0,0 0,-1 0,1 0,0 0,-1 0,1 0,0 1,-1-1,1 0,0 0,-1 0,1 1,0-1,-1 0,1 1,-1-1,1 0,-1 1,1-1,-1 1,1-1,-1 1,1-1,-1 1,0-1,1 1,-1 0,0-1,1 1,5 128,-4-114,-1-1,1-1,1 1,0-1,0 0,1 0,1 0,0-1,1 1,1-1,-1-1,3 2,-6-12,0 0,0 0,0 0,0 0,0-1,0 1,0-1,0 0,1 0,-1 0,0-1,0 1,0-1,0 0,0 1,0-1,0-1,0 1,0 0,0-1,-1 1,1-1,0 0,-1 0,0 0,1 0,-1-1,0 1,0 0,0-1,0 0,-1 1,11-9,6-3,0 1,1 1,1 1,0 0,0 2,1 0,16-5,-13 7,0 0,0 1,1 1,-1 2,1 0,0 2,568 2,-569-1</inkml:trace>
  <inkml:trace contextRef="#ctx0" brushRef="#br0" timeOffset="14314.729">568 165,'-90'77,"-23"50,-77 82,102-118,63-72</inkml:trace>
  <inkml:trace contextRef="#ctx0" brushRef="#br0" timeOffset="14631.574">456 758,'-20'14,"-10"15,-6 6,-1 3,1 0,2-3,1-1,2-3,2-1,0-1,1-1,0 5,5 1,2 0,-1-6,4-8</inkml:trace>
  <inkml:trace contextRef="#ctx0" brushRef="#br0" timeOffset="14953.293">766 1237,'-38'28,"-28"25,-11 8,2-2,9-6,11-3,5-4,6-2,6-2,5-4,3 1,2-1,1-3,0-1,4-3,2-6,5-8</inkml:trace>
  <inkml:trace contextRef="#ctx0" brushRef="#br0" timeOffset="15248.889">737 1857,'-38'34,"-28"25,-6 8,-2-3,8-8,10-3,10-7,7-5,7-6,3-8,6-4,3-6,5-6</inkml:trace>
  <inkml:trace contextRef="#ctx0" brushRef="#br0" timeOffset="15549.009">1415 2027,'-24'10,"-27"17,-10 9,1 3,1 0,5-2,8-2,7-8,4-3,4-1,3 0,1 2,0 1,0-5,5 0,6-4</inkml:trace>
  <inkml:trace contextRef="#ctx0" brushRef="#br0" timeOffset="15832.302">2318 1970,'-53'44,"-27"18,-4 4,6-5,13-12,12-10,10-7,8-4,5-1,3-2,1-4,5-6</inkml:trace>
  <inkml:trace contextRef="#ctx0" brushRef="#br0" timeOffset="22402.769">2995 1999,'-1'-1,"0"0,0 0,-1 0,1 0,-1 1,1-1,-1 0,1 1,-1-1,1 1,-1-1,1 1,-1 0,0-1,1 1,-1 0,0 0,1 0,-1 1,1-1,-1 0,0 1,1-1,-1 1,1-1,-1 1,1 0,-1-1,1 1,0 0,-1 0,1 0,0 0,0 0,0 0,0 1,-1-1,2 0,-2 2,0-2,-290 203,76-44,183-131,32-23,7-5</inkml:trace>
  <inkml:trace contextRef="#ctx0" brushRef="#br0" timeOffset="22733.729">3700 1857,'-77'41,"2"4,1 3,-20 20,-185 132,138-98,128-88</inkml:trace>
  <inkml:trace contextRef="#ctx0" brushRef="#br0" timeOffset="23056.011">4293 1802,'-33'28,"-26"25,-13 3,2-4,3-5,8-6,9-6,4-8,4-4,5-1,4-5,3 0,1 2,2-2,4 0,2-2,5 1,4-3</inkml:trace>
  <inkml:trace contextRef="#ctx0" brushRef="#br0" timeOffset="23352.341">5084 1802,'-58'38,"-23"18,-4 4,4-4,11-11,12-8,11-6,10-3,0-2,3-1,-4 6,1 2,2 0,-4-1,1 0,2-7,8-2,7-5</inkml:trace>
  <inkml:trace contextRef="#ctx0" brushRef="#br0" timeOffset="23790.418">5564 1914,'-34'49,"11"-25,-1 0,-1-1,0-1,-2-2,-9 5,-18 15,-207 174,231-183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2.5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16 1,'-1'311,"-13"-181,34 16,-19-142,0-1,1 1,-1-1,1 1,-1-1,1 0,0 0,1 0,-1 0,1 0,-1 0,1-1,0 1,0-1,0 0,0 0,0 0,0 0,0 0,1-1,-1 1,1-1,0 0,-1 0,1-1,-1 1,1-1,0 1,0-1,-1 0,1-1,0 1,0-1,-1 1,1-1,-1 0,1 0,-1-1,4-1,27-4,1 1,0 2,0 1,1 1,-1 2,7 3,115-5,-14-26,8 33,-139-5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4.90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148 28,'-3'1,"-1"1,1 0,0 0,0 0,-1 0,1 0,1 1,-1-1,0 1,1 0,-1 0,1 0,0 0,0 0,0 0,0 1,1-1,-1 1,1-1,0 1,0 0,0-1,1 1,-1 0,1 0,0 0,-1 0,-7 27,2-12,1 0,1 1,0 0,2 0,0 0,1 0,1 0,1 1,1-1,1 1,-3-19,0 0,0 0,0 0,0 0,1-1,-1 1,1 0,-1 0,1-1,0 1,0 0,0-1,-1 1,2-1,-1 1,0-1,0 1,0-1,1 0,-1 0,0 1,1-1,-1 0,1 0,0-1,-1 1,1 0,0 0,-1-1,1 1,0-1,0 0,0 1,-1-1,1 0,0 0,0 0,0 0,0 0,-1-1,1 1,0 0,0-1,0 0,-1 1,1-1,0 0,-1 0,1 0,-1 0,1 0,-1 0,1 0,-1-1,0 1,1-1,15-20,0-1,-1 0,-2-1,0-1,-2 0,-1-1,0-1,4-22,25-83,-41 118,-10 40,-9 120,8-35,5 0,5 1,5 17,-1 27,0-140,-1 0,-1-1,-1 1,0 0,-1-1,-1 1,0-1,-1 0,-1 0,0 0,-1-1,0 1,-1-2,-1 1,-1-1,1 0,-2 0,-3 3,11-13,0 0,-1 0,1 0,-1 0,0 0,1 0,-1-1,-1 1,1-1,0 0,0 0,-1 0,1 0,-1-1,0 1,1-1,-1 0,0 0,0 0,0-1,0 1,1-1,-1 0,0 0,0 0,0-1,0 0,0 1,0-1,1 0,-1-1,0 1,1-1,-1 0,1 1,-1-1,1-1,0 1,-1-3,0 0,0 0,0 0,1 0,0-1,0 0,0 1,1-1,0 0,0 0,1-1,-1 1,1 0,1 0,-1-1,1 1,0 0,0-1,1 1,0 0,0 0,1-3,2-8,1 1,0-1,2 1,-1 0,2 1,0-1,8-9,5-7,2 0,2 2,0 0,2 2,2 1,0 1,6-2,10 6,-24 17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2:53.16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317 0,'-32'48,"-56"51,-30 42,47-72,64-61</inkml:trace>
  <inkml:trace contextRef="#ctx0" brushRef="#br0" timeOffset="336.037">36 57,'-1'1,"0"0,0-1,0 1,1 0,-1 0,0 0,0 0,1 0,-1 0,1 1,-1-1,1 0,-1 0,1 0,0 0,0 1,-1-1,1 0,0 0,0 1,0-1,0 0,0 0,1 0,-1 1,0-1,1 0,-1 0,0 0,1 0,0 1,-1-1,1 0,0 0,-1 0,1 0,0 0,0-1,0 1,0 0,0 0,0 0,0-1,0 1,0 0,0 0,16 20,1-1,1-1,1 0,1-1,0-1,18 9,20 19,0-2,-43-30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6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0,'-24'43,"-8"34,2 8,5-1,8-9,6-13,5-13,9-9,3-6,1-5,-1-3,-1 0,-2-1,-1 2,4-5,5-6,2-6</inkml:trace>
  <inkml:trace contextRef="#ctx0" brushRef="#br0" timeOffset="882.334">202 649,'24'-9,"0"-1,-1-1,0-2,-1 0,0-1,-1-1,0 0,-1-2,-1-1,-1 0,-1-1,0-1,6-11,-19 22,0 1,0-1,-1 0,-1 0,1 0,-1 0,-1-1,1 1,-2-1,1 1,-1-1,-1 1,0-1,0 1,-1 0,0 0,-1-3,3 11,-1 1,1-1,0 0,-1 1,1-1,-1 0,1 1,-1-1,1 1,-1-1,1 0,-1 1,1-1,-1 1,0 0,1-1,-1 1,0 0,1-1,-1 1,0 0,0 0,1-1,-1 1,0 0,0 0,1 0,-1 0,0 0,0 0,0 0,1 0,-1 0,0 1,0-1,1 0,-1 0,0 1,1-1,-1 1,0-1,1 0,-1 1,0-1,1 1,-1-1,1 1,-1 0,1-1,-1 1,1-1,-1 1,-27 35,22-22,1 0,1 0,0 0,1 1,0 0,1-1,1 1,0 0,1 0,0 0,3 11,-2 6,-2-29,1 1,-1-1,1 1,0-1,0 0,0 1,0-1,1 1,-1-1,1 0,0 1,0-1,0 0,0 0,1 0,-1 1,1-2,0 1,0 0,0 0,0 0,0-1,1 1,-1-1,1 0,-1 0,1 0,0 0,0 0,0-1,0 1,0-1,1 0,-1 0,0 0,1 0,-1 0,0-1,1 0,-1 1,1-1,-1-1,0 1,1 0,-1-1,1 0,-1 1,0-1,1-1,13-10,0-1,-1 0,-1-1,0-1,-1 0,-1-1,0 0,-1-1,-1-1,0 0,-2 0,0-1,-1 0,2-10,-8 27,-1-1,1 1,-1-1,0 1,0-1,0 1,0-1,0 0,-1 0,1 1,-1-1,0 0,1 0,-1 0,-1 0,1 1,0-1,-1 0,1 0,-1 0,0 1,0-1,0 0,0 1,0-1,-2-1,0 5,0 0,0 0,0 0,1 0,-1 1,0-1,0 1,1 0,-1-1,1 1,-1 0,1 1,0-1,0 0,0 1,0-1,0 1,1-1,-1 1,1 0,0 0,0 0,0 0,0 0,0 1,-4 7,1 1,1-1,0 1,1 0,0 0,1-1,0 1,1 0,0 1,1-1,0-1,1 1,1 0,-1 0,4 6,-3-14,0-1,0 1,0-1,0 0,1 0,0 0,-1-1,1 1,0-1,0 0,0 0,1 0,-1 0,0-1,1 0,-1 0,1 0,-1 0,1-1,-1 0,1 0,-1 0,1 0,0-1,-1 0,1 0,-1 0,0 0,1-1,-1 1,0-1,0 0,0-1,0 1,0-1,0 0,-1 1,0-2,1 1,-1-1,11-13,-2 0,0-1,-2-1,0 0,0 0,-2-1,-1 0,0 0,-2-1,0 0,-1 0,-1 0,-1 0,-1-1,-2-18,2 39,-1-1,0 1,0 0,1 0,-1 0,0 0,0 0,0 0,-1 0,1-1,0 1,0 0,-1 0,1 0,0 0,-1 0,1 0,-1 0,1 0,-1 0,0 0,1 0,-1 1,0-1,0 0,1 0,-1 1,0-1,0 0,0 1,0-1,0 1,0-1,0 1,0-1,0 1,0 0,0 0,-1-1,1 1,0 0,0 0,0 0,0 0,0 0,0 1,0-1,-1 0,1 0,0 1,0-1,0 1,0-1,0 1,0-1,0 1,0-1,1 1,-1 0,0 0,0-1,0 2,-6 9,1-1,0 1,1 0,0 1,1-1,0 1,1 0,0 0,1 0,0 0,1 1,0-1,1 0,1 1,0-1,1 5,-1 1,-1-3,1 0,1-1,0 1,1 0,1-1,0 1,1-1,3 5,2-1</inkml:trace>
  <inkml:trace contextRef="#ctx0" brushRef="#br0" timeOffset="1301.572">1330 0,'-46'322,"17"-205,28-115,-1 1,1-1,0 1,0 0,0-1,1 1,-1 0,1 0,-1 0,1 0,0-1,0 1,0 0,0 0,1 0,-1 0,1-1,0 1,0 0,0 0,0-1,0 1,0-1,1 1,-1-1,1 1,0-1,0 0,0 0,0 0,0 0,0 0,0 0,1-1,-1 1,1-1,-1 1,1-1,-1 0,1 0,0 0,0-1,0 1,1 0,-1 0,0-1,1 0,-1 1,1-1,-1 0,0-1,1 1,-1-1,0 1,1-1,-1 0,0 0,0 0,0-1,0 1,0-1,0 0,1 0,9-12</inkml:trace>
  <inkml:trace contextRef="#ctx0" brushRef="#br0" timeOffset="1529.783">1048 311,'39'-5,"31"-1,9 0,-4 1,-11 1,-10 2,-15 1</inkml:trace>
  <inkml:trace contextRef="#ctx0" brushRef="#br0" timeOffset="1829.091">1640 338,'34'0,"25"0,8 0,-8-4,-9-3,-13 1</inkml:trace>
  <inkml:trace contextRef="#ctx0" brushRef="#br0" timeOffset="2084.67">1754 197,'0'39,"4"22,3 5,4-3,0-8,-1-14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05.374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28 311,'6'3,"0"1,0-1,0 0,1-1,-1 0,1 0,-1 0,1-1,0 0,0 0,-1 0,1-1,0 0,6 1,422 2,-295-3,-116 0</inkml:trace>
  <inkml:trace contextRef="#ctx0" brushRef="#br0" timeOffset="893.314">1 1327,'622'0,"-572"-5,-31-1</inkml:trace>
  <inkml:trace contextRef="#ctx0" brushRef="#br0" timeOffset="1533.325">368 170,'-2'1,"1"0,0 0,0 0,0 0,0 0,0 1,0-1,0 0,1 1,-1-1,0 0,1 1,-1-1,1 1,-1-1,1 1,0-1,0 1,0-1,0 1,0 0,0-1,0 1,0-1,0 1,1-1,-1 1,1-1,-1 1,1-1,0 0,-1 1,2 0,0 9,6 325,-10-206,-27 309,0-100,30-212,-1-115</inkml:trace>
  <inkml:trace contextRef="#ctx0" brushRef="#br0" timeOffset="1826.932">565 875,'-240'378,"207"-326,-2-2,-2-1,-3-2,-10 7,-39 44,71-79</inkml:trace>
  <inkml:trace contextRef="#ctx0" brushRef="#br0" timeOffset="2414.18">706 0,'-24'19,"2"0,0 2,2 0,0 1,1 1,-6 12,-27 31,-170 192,44-72,175-184,1-1,-1 1,1 0,0 1,0-1,0 0,0 1,0-1,0 1,0-1,1 1,-1 0,1 0,0 0,0 0,0 0,0 0,1 0,-1 0,1 0,0 0,0 0,0 0,0 1,0-1,1 0,0 2,9 5</inkml:trace>
  <inkml:trace contextRef="#ctx0" brushRef="#br0" timeOffset="2976.302">875 565,'-4'14,"-3"15,1 7,-3 2,-1-1,1-1,3-2,2-3,-3-1,0-1,1-1,1 0,2 0,2 0,0 0,-4-5,-2-1,1-5</inkml:trace>
  <inkml:trace contextRef="#ctx0" brushRef="#br0" timeOffset="3481.981">819 537,'49'-15,"1"3,0 1,0 3,1 2,37 1,-86 5,1-1,-1 1,0 0,0 0,1 1,-1-1,0 0,0 1,1 0,-1-1,0 1,0 0,0 0,0 0,0 0,0 0,0 1,0-1,-1 1,1-1,0 1,-1 0,1-1,-1 1,0 0,1 0,-1 0,0 0,0 0,-1 0,1 0,0 1,-1-1,1 0,-1 0,1 0,-1 1,0-1,0 0,0 1,-1-1,1 0,0 0,-1 1,1-1,-1 0,0 0,0 0,0 0,0 0,0 0,0 0,-1 0,1 0,-1-1,1 1,-2 1,-11 13,-1-1,-1 0,0-2,-1 1,0-2,-1 0,0-1,-3-1,-9 8,23-13,-85 65,90-68,-1 0,1 1,1-1,-1 1,0-1,1 1,-1 0,1 0,0 0,0-1,0 1,0 0,0 0,1 1,-1-1,1 0,0 0,0 0,0 0,0 0,1 0,-1 0,1 0,0 0,0 0,0 0,0 0,0 0,1 0,-1-1,1 1,0 0,-1-1,2 1,6 6,-1-1,1 0,1 0,0-1,0-1,0 1,1-2,10 5,34 20,-45-24,0 1,0 0,0 0,-1 1,0 0,-1 1,0 0,0 0,-1 1,0 0,-1 0,0 1,3 5,-1 3,0-3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16.355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660 284,'-1'312,"-24"-171,-6 56,10-62,25-117</inkml:trace>
  <inkml:trace contextRef="#ctx0" brushRef="#br0" timeOffset="1482.463">4498 1,'1'75,"-13"190,0-166,5 1,5 0,4 10,-1 6,-1-104</inkml:trace>
  <inkml:trace contextRef="#ctx0" brushRef="#br0" timeOffset="2939.586">39 735,'195'-25,"120"10,73 0,-178 12,129-22,87-6,139 3,410-28,-437 27,-167 30,-84 29,-125-20,-144-6,0 0,0-1,0 0,1-2,-1 0,1-1,0-1,-1-1,0 0,1-1,-1-1,11-5,-20 5</inkml:trace>
  <inkml:trace contextRef="#ctx0" brushRef="#br0" timeOffset="3239.011">4893 227,'-95'34,"2"3,-88 50,172-82,-245 136,-197 148,364-231,-75 46,139-88</inkml:trace>
  <inkml:trace contextRef="#ctx0" brushRef="#br0" timeOffset="3934.493">1082 311,'-237'183,"73"-49,-347 224,352-248,148-90,18-19</inkml:trace>
  <inkml:trace contextRef="#ctx0" brushRef="#br0" timeOffset="4616.859">2127 848,'0'-1,"1"1,-1 0,0-1,1 1,-1 0,1-1,-1 1,1 0,0 0,-1-1,1 1,-1 0,1 0,-1 0,1 0,0 0,-1 0,1 0,-1 0,1 0,-1 0,1 0,0 0,-1 0,1 0,-1 1,1-1,-1 0,1 0,-1 1,1-1,-1 0,1 1,-1-1,1 0,-1 1,1-1,-1 1,0-1,1 1,-1-1,0 1,0-1,1 1,-1-1,0 1,0-1,0 1,1 0,-1-1,0 1,0-1,0 1,0-1,0 1,0 0,0-1,0 1,-1 0,6 39,-8-19,-1-1,-1 0,0 0,-2 0,0-1,-2 0,0 0,-1-1,-3 5,-4 9,-20 28,-21 49,58-106,-1-1,1 1,-1 0,1-1,0 1,0 0,0 0,0-1,0 1,1 0,-1-1,1 1,-1 0,1-1,0 1,0-1,1 1,-1-1,0 0,1 1,0-1,-1 0,1 0,0 0,0 0,0 0,0-1,0 1,1 0,-1-1,0 0,1 1,-1-1,1 0,-1-1,1 1,0 0,-1-1,1 1,0-1,-1 0,1 0,0 0,0 0,-1 0,1-1,0 1,-1-1,1 0,2 0,136-39,-11 11,-67 30,-56 4</inkml:trace>
  <inkml:trace contextRef="#ctx0" brushRef="#br0" timeOffset="4967.761">2776 1186,'-15'7,"1"1,-1 0,1 1,1 1,0 0,0 1,1 0,0 1,1 0,1 1,0 0,-7 13,16-25,-1 1,1 0,0-1,0 1,0 0,0 0,1 0,-1 0,0 0,1 0,-1 0,1 0,0 0,0 0,0 0,0 0,0 0,0 0,0 0,1 0,-1 0,1 0,-1 0,1 0,0 0,0 0,0 0,0 0,0-1,0 1,1 0,-1-1,0 1,1-1,-1 0,1 1,0-1,-1 0,1 0,0 0,0 0,0 0,-1 0,3 0,5 1,1-1,-1 0,0 0,1-1,-1 0,0-1,1 0,-1-1,0 1,1-2,-1 1,-1-1,1-1,0 0,-1 0,0 0,1-1,-2-1,1 1,-1-1,0 0,0-1,0 0,-1 0,0 0,-1-1,0 0,0 0,0 0,-1 0,0-1,-1 0,0 0,0 0,-1-3,-11-40,-4 33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4.4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144 519,'28'-4,"-1"-1,1-2,-1 0,0-2,-1-1,0-1,0-1,-1-2,-1 0,0-2,10-9,-25 17,0 0,-1 0,0-1,-1 0,0-1,0 0,-1 0,0 0,-1 0,0-1,-1 0,0 0,0 0,-2-1,1 1,0-8,-3 18,0-1,1 1,-1-1,0 1,0-1,0 1,0-1,0 1,0-1,0 1,-1 0,1-1,0 1,-1-1,1 1,-1-1,0 1,1 0,-1 0,0-1,0 1,0 0,0 0,0 0,0 0,0 0,0 0,-1 0,1 0,0 0,0 1,-1-1,1 0,-1 1,1-1,0 1,-1 0,1-1,-1 1,1 0,-1 0,1 0,-1 0,1 0,-1 0,1 0,-1 1,1-1,-1 0,1 1,0-1,-1 1,1 0,0-1,-1 1,1 0,0 0,0 0,0 0,-1 0,1 0,0 0,1 0,-1 0,0 1,0-1,0 1,-8 13,0-1,1 2,1-1,1 1,0 0,1 1,0-1,2 1,0 0,0 0,2 4,-36 427,37-397,-3 0,-1 0,-3-1,-2 0,-2 0,-2-1,-2 0,-3-2,-4 6,17-41,-1 0,-1 0,0-1,0 0,-1 0,-1-1,1 0,-2-1,1 0,-1 0,-1-1,0 0,0-1,0 0,-1-1,0 0,0-1,0-1,-1 1,-5-1,15-3,0-1,0 1,0-1,0 0,0-1,0 1,0 0,0-1,0 0,0 1,0-1,0 0,0-1,0 1,1 0,-1-1,1 0,-1 1,1-1,-1 0,1 0,0 0,0-1,0 1,0-1,0 1,1-1,-1 1,1-1,0 0,-1 0,1 0,0 0,1 0,-1 1,0-3,0-5,0-1,1 1,0-1,0 1,1-1,1 1,-1-1,2 1,0 0,0-2,13-26,1 1,1 1,2 1,2 0,1 2,1 0,2 2,1 1,2 1,1 1,0 2,16-9,68-30,-90 58</inkml:trace>
  <inkml:trace contextRef="#ctx0" brushRef="#br0" timeOffset="320.003">849 774,'-11'12,"1"0,0 1,1 0,1 1,0 0,1 0,0 0,1 1,1 0,0 1,1-1,1 1,-1 7,4-20,1 1,-1-1,1 1,-1-1,1 0,0 1,0-1,1 0,-1 0,1 0,0 1,-1-2,1 1,1 0,-1 0,0-1,1 1,-1-1,1 1,0-1,-1 0,1 0,0-1,0 1,1 0,-1-1,0 0,0 0,1 0,-1 0,1 0,-1-1,1 0,-1 1,1-1,7 0,-1 1,1-2,0 1,0-1,-1-1,1 0,-1-1,1 0,-1 0,0-1,1-1,0 0,0 0,0-1,-1-1,0 1,0-2,0 1,-1-1,0-1,-1 0,0 0,0 0,-1-1,0 0,-1-1,0 1,-1-1,0 0,-1-1,0 1,0-1,-1 0,-1 0,0 0,-1-1,-2 7,0-1,-1 0,1 1,-1-1,-1 1,1 0,-1 0,0 0,-1 0,1 0,-1 0,0 1,-1 0,1 0,-1 0,0 0,0 1,-1 0,1 0,-1 0,0 1,0 0,0 0,0 1,-1-1,1 1,-1 0,1 1,-1 0,0 0,0 0,1 1,-1 0,0 0,0 1,1 0,-1 0,0 1,1-1,-1 1,1 1,-5 1,-8 8</inkml:trace>
  <inkml:trace contextRef="#ctx0" brushRef="#br0" timeOffset="622.415">1243 1084,'0'-24,"0"-13,0-4,5-6,2 1,-1 3,4 10,0 4,3 4,-1 0,3 5,-2 1,3 3,-3 1,3 1,-3 5</inkml:trace>
  <inkml:trace contextRef="#ctx0" brushRef="#br0" timeOffset="1217.452">1554 661,'-5'21,"2"-10,0 1,0 0,1-1,1 1,0 0,0 0,1 0,1 0,0 0,0 0,1 0,1-1,3 11,-4-19,0 0,0-1,0 1,0-1,1 1,-1-1,1 0,-1 0,1 0,0 0,0 0,0-1,0 1,0-1,0 0,0 0,0 0,1 0,-1 0,0-1,1 0,-1 1,0-1,1-1,-1 1,0 0,1-1,-1 1,1-1,89-41,20-55,-113 97,1-1,-1 1,1-1,0 1,-1-1,1 1,0-1,0 1,-1 0,1-1,0 1,0 0,-1 0,1-1,0 1,0 0,0 0,0 0,-1 0,1 0,0 0,0 0,0 0,-1 1,1-1,0 0,0 0,0 1,-1-1,1 0,0 1,-1-1,1 1,0-1,-1 1,1-1,0 1,-1 0,1-1,-1 1,1 0,-1-1,0 1,1 0,-1 0,0-1,1 1,-1 0,0 0,0-1,0 1,1 0,-1 0,0 0,0 0,0-1,0 1,-1 0,1 0,0 0,0-1,0 1,-1 0,1 0,0 0,-1-1,1 1,-1 0,4 17,47 67,-48-83,0 0,0 0,0 0,0 0,0 0,1 0,-1-1,1 1,-1-1,1 0,0 1,-1-1,1 0,0-1,0 1,0 0,0-1,0 0,-1 0,1 0,0 0,0 0,0 0,0-1,0 1,0-1,0 0,-1 0,1 0,0 0,1-1,12-9,-1 0,-1 0,0-2,-1 0,0 0,-1-1,0 0,-1-1,-1-1,1-2,2-7</inkml:trace>
  <inkml:trace contextRef="#ctx0" brushRef="#br0" timeOffset="1959.696">2543 604,'-2'-2,"0"1,0-1,1 0,-1 1,0-1,0 1,0 0,0 0,-1 0,1 0,0 0,0 0,-1 0,1 1,-1-1,1 1,0 0,-1 0,1 0,-1 0,1 0,0 0,-1 1,1-1,-1 1,1-1,0 1,0 0,-1 0,1 0,0 0,0 1,0-1,-2 2,-7 2,-1 1,1 0,0 1,1 0,-1 1,1 0,1 0,0 1,0 0,1 1,0 0,0 0,1 1,0 0,1 0,1 0,0 1,0 0,1 0,1 0,0 1,0-1,1 1,1 0,0 1,1-11,1 0,-1 1,1-1,0 0,0 0,0 1,0-1,1 0,-1 0,1 0,-1 0,1-1,0 1,1 0,-1-1,0 1,1-1,-1 0,1 0,0 0,-1 0,1 0,0-1,0 1,0-1,0 0,1 0,-1 0,0 0,0 0,1-1,-1 1,1-1,-1 0,0 0,1-1,-1 1,0 0,1-1,-1 0,0 0,0 0,0 0,3-2,26-11,1-2,-2-1,0-2,-2-1,0-1,-1-1,15-16,100-73,-143 110,1 0,0 0,-1 0,1 0,-1 0,1 0,0 0,0 1,-1-1,1 0,0 0,0 1,0-1,0 1,0-1,0 1,0-1,0 1,0-1,0 1,0 0,0 0,0-1,0 1,0 0,1 0,-1 0,0 0,0 0,0 1,0-1,0 0,0 0,0 1,0-1,0 1,0-1,0 1,0-1,0 1,0 0,0-1,0 1,-1 0,1 0,0-1,0 1,-1 0,1 0,-1 0,1 0,-1 0,1 0,-1 0,1 0,-5 20,2-17,1 0,-1 0,1 0,0 0,0 0,0 0,0 1,1-1,0 0,0 0,0 1,0-1,1 0,-1 0,1 0,0 0,1 0,-1 0,1 0,-1 0,1 0,0 0,1-1,-1 1,1-1,-1 0,1 0,0 0,0 0,0 0,1 0,-1-1,4 2,0-2,1 1,0-2,0 1,0-1,0-1,0 1,0-1,0-1,0 0,0 0,0 0,0-1,0 0,-1 0,1-1,-1 0,1-1,4-3,120-86,-112 76,0-1,-1 0,-2-2,1 0,-2-1,-1 0,9-17,-23 36,1-1,-1 1,1-1,-1 1,0-1,0 0,0 1,-1-1,1 0,0 1,-1-1,0 0,0 0,0 0,0 1,0-1,0 0,-1 0,1 0,-1 1,0-1,0 0,0 1,0-1,0 1,-1-1,1 1,-1 0,1-1,-1 1,0 0,0 0,0 0,0 0,0 1,-1-1,1 0,-1 1,1 0,-1-1,1 1,-1 0,1 0,-1 1,0-1,0 1,1-1,-1 1,0 0,0 0,0 0,0 0,1 0,-1 1,0-1,0 1,1 0,-1 0,-1 1,-5 0,0 1,0 0,1 0,0 1,0 0,0 1,0 0,0 0,1 1,0-1,0 2,1-1,-1 1,1 0,1 0,0 0,0 1,0 0,1 0,-3 8,7-12,1-1,0 1,0 0,1 0,-1-1,1 1,0-1,0 1,0-1,0 0,0 0,1 0,-1 0,1 0,0 0,0-1,0 1,0-1,1 0,-1 0,1 0,-1-1,1 1,-1-1,1 0,0 1,0-2,0 1,-1 0,1-1,0 0,0 0,0 0,0 0,3-1,14 4,24 4,-38-7,0 0,-1 0,1 0,-1 0,1 1,-1 1,0-1,1 1,-1 0,0 0,0 0,0 1,0 0,-1 1,1-1,-1 1,0 0,0 0,0 1,0-1,-1 1,0 0,0 0,0 1,-1-1,1 1,-1 0,0 1,4 46,-6-28</inkml:trace>
  <inkml:trace contextRef="#ctx0" brushRef="#br0" timeOffset="2431.539">3868 435,'-39'29,"0"2,2 1,1 2,2 2,-23 32,12 20,44-85,0 0,1 0,-1-1,1 1,-1 0,1 0,0 0,0 0,0 0,1 0,-1 0,1 0,0 0,-1-1,1 1,1 0,-1 0,0-1,1 1,-1-1,1 1,0-1,-1 0,1 1,0-1,1 0,-1 0,0 0,1-1,-1 1,1-1,8 3,1 0,0-1,-1-1,1 0,1 0,-1-2,0 1,0-1,0-1,0 0,0-1,0 0,0-1,-1-1,1 1,-1-2,0 0,0 0,0-1,-1 0,0 0,0-2,0 1,3-5,20-8,-13 9,0-2,-1-1,0 0,-1-1,-1-1,0 0,-1-2,-1 0,-1 0,0-2,8-15,1-7,-2-1,-2-1,-2-1,1-7,-13 36,-1 0,-1-1,0 1,-1-1,-1 1,-1-1,0 0,-1 1,-1-1,0 1,-2-1,0 1,-4-11,5 21,-1 0,-1 1,1-1,-1 1,0 0,0 0,0 0,-1 1,1 0,-1 0,0 0,0 1,-1 0,1 0,-1 0,0 1,1 0,-1 0,0 1,0 0,0 0,0 1,0 0,0 0,0 1,-1-1,2 1,-1 1,0 0,0 0,0 0,1 0,-1 1,1 0,0 1,0 0,0 0,0 0,1 0,-1 1,-2 3,-6 8,0 0,1 1,0 0,2 1,0 0,1 1,1 0,1 0,0 1,1 0,2 1,0-1,1 1,1 0,1 0,1 0,1 1,0-1,2 0,1 0,0 0,1 0,2-1,0 1,1-1,1-1,1 1,0-2,2 1,0-1,11 13,20 16,2-2,2-1,2-3,2-2,1-2,2-3,1-1,2-4,1-1,1-3,12 1,-48-16,0-1,1-1,0 0,0-2,1-1,0-1,0-1,20 0,-17-7,-8-3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3:32.5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213 148,'-20'100,"-5"-1,-4-1,-28 62,54-152,0 1,0-1,-1 1,0-1,-1 0,1-1,-2 1,1-1,-1 0,0 0,0 0,-3 1,9-9,0 1,0-1,0 1,0 0,0-1,0 1,0-1,0 1,0-1,0 1,0 0,0-1,0 1,0-1,-1 1,1 0,0-1,0 1,0 0,-1-1,1 1,0 0,0-1,-1 1,1 0,0-1,-1 1,1 0,-1 0,1-1,0 1,-1 0,1 0,0 0,-1 0,1 0,-1 0,1-1,-1 1,1 0,0 0,-1 0,1 0,-1 1,1-1,0 0,-1 0,1 0,-1 0,1 0,0 0,-1 1,1-1,-1 0,1 0,0 0,-1 1,1-1,0 0,-1 1,1-1,0 0,14-39,-12 34,33-67,2 1,4 2,3 2,2 2,33-33,22-2,-100 99,0 0,0 1,0-1,0 1,0-1,0 1,0-1,0 1,0 0,0-1,0 1,0 0,0 0,0 0,0 0,0 0,0 0,1 0,-1 0,0 0,0 0,0 1,0-1,0 0,0 1,0-1,0 1,0-1,0 1,0 0,-1-1,1 1,0 0,0 0,0-1,-1 1,1 0,0 0,-1 0,1 0,-1 0,1 0,-1 0,0 0,1 0,-1 0,0 0,0 0,1 0,-1 0,0 0,0 1,0-1,-1 0,1 1,1 64,-30 112,1 15,28-192,-1-1,1 1,0-1,-1 1,1-1,0 1,0-1,-1 1,1-1,0 1,0 0,0-1,0 1,0-1,0 1,0 0,0-1,0 1,0-1,0 1,0 0,1-1,-1 1,0-1,0 1,1-1,-1 1,0-1,1 1,-1-1,0 1,1-1,-1 1,1-1,-1 0,0 1,1-1,-1 0,1 1,-1-1,1 0,0 1,-1-1,1 0,-1 0,1 0,-1 0,1 0,0 0,-1 0,1 0,-1 0,1 0,0 0,-1 0,1 0,-1 0,1 0,-1 0,1-1,0 1,-1 0,28-30,23-50,3 3,4 2,3 3,3 2,3 2,-66 67,0 0,-1 0,1 0,0 0,-1 1,1-1,0 0,0 0,0 0,0 1,0-1,0 1,0-1,0 0,0 1,0 0,0-1,0 1,0 0,1-1,-1 1,0 0,0 0,0 0,0 0,1 0,-1 0,0 0,0 1,0-1,0 0,0 1,1-1,-1 1,0-1,0 1,0-1,0 1,0 0,-1-1,1 1,0 0,0 0,0 0,0 0,-1 0,1 0,-1 0,1 0,0 0,-1 0,0 0,1 0,-1 0,0 0,1 0,-1 1,0-1,0 0,0 0,0 0,0 0,0 1,0-1,-1 0,1 0,0 0,-1 1,-32 162,14-99,-15 134,34-175</inkml:trace>
  <inkml:trace contextRef="#ctx0" brushRef="#br0" timeOffset="295.534">1200 204,'-19'26,"1"1,1 0,1 1,1 1,2 0,0 1,-1 13,12-40,0 0,0 1,0 0,1-1,-1 1,1 0,0 0,1 0,-1 0,1 0,-1-1,1 1,0 0,0 0,1 0,-1 0,1 0,0 0,0 0,1 0,-1-1,1 1,-1 0,1-1,0 0,0 1,1-1,-1 0,1 0,0 0,-1 0,1-1,1 1,-1-1,0 1,0-1,1 0,-1-1,1 1,0-1,0 1,-1-1,3 0,5-3,1 0,-1-1,0-1,0 1,0-2,-1 0,0 0,1-1,-2 0,1 0,-1-1,0-1,7-7,-4 4,-1 1,0-2,-1 0,-1 0,0-1,0 0,-1 0,-1-1,0 0,3-12,-7 20,-1 0,1-1,-2 0,1 1,-1-1,0 0,0 0,-1 1,0-1,0 0,-1 0,0 0,0 0,0 1,-1-1,0 1,0-1,-1 1,0 0,0-1,0 2,-1-1,0 0,0 1,-2-2,-66-30,47 33</inkml:trace>
  <inkml:trace contextRef="#ctx0" brushRef="#br0" timeOffset="668.324">1624 232,'-4'30,"1"-13,0 1,1-1,1 0,1 1,1-1,0 1,1-1,2 6,-4-22,0 1,0-1,0 1,0-1,1 1,-1-1,1 1,-1-1,1 1,-1-1,1 0,0 1,0-1,0 0,0 1,0-1,0 0,0 0,0 0,0 0,0 0,1 0,-1 0,0-1,1 1,-1 0,0-1,1 1,-1-1,1 1,-1-1,1 0,-1 0,1 1,-1-1,1 0,-1-1,1 1,0 0,-1 0,1 0,-1-1,0 1,1-1,-1 1,1-1,-1 0,0 0,1 1,-1-1,0 0,0 0,1 0,-1 0,0-1,0 1,0 0,-1 0,1-1,1 0,102-146,30-82,-122 206,-1 5</inkml:trace>
  <inkml:trace contextRef="#ctx0" brushRef="#br0" timeOffset="1013.705">2047 289,'29'-9,"0"-1,-1-1,0-2,-1 0,-1-2,0-1,-1-1,0-1,10-12,-32 29,-1-1,1 0,0 0,-1 0,0 0,1 0,-1-1,0 1,0-1,0 1,0-1,-1 0,1 0,-1 1,1-1,-1 0,0-1,0 1,-1 0,1 0,-1 0,1 0,-1-1,0 1,0 0,-1 0,1-1,0 1,-1 0,0 0,0 0,0 0,0 0,0 0,-1 0,0 0,1 0,-1 1,0-1,0 1,0-1,-1 1,1 0,0 0,-1 0,0-1,-5 1,0 0,0 0,0 1,0 0,-1 0,1 1,0 0,0 0,-1 1,1 0,0 1,0-1,0 2,0-1,1 1,-1 0,1 1,0 0,-1 0,2 0,-5 4,-10 8,1 0,1 2,0 1,1 0,1 1,-2 5,13-19,0 1,1 0,0 0,0 0,0 0,1 1,0 0,0 0,1 0,0 0,1 1,0-1,0 1,1 0,0-1,0 1,1 0,0 0,1-1,0 1,0 0,1-1,0 1,0-1,1 1,0-1,1 0,0 0,3 4,6-2,1 0,0-1,0 0,1-1,0-1,1-1,0 0,0-1,0 0,0-1,1-1,-1-1,1 0,12-1,163-11,-162 6,3 0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14.7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2792 142,'-25'-7,"0"1,0 1,0 1,-1 2,1 0,-13 2,22 2,0 1,0 1,0 0,0 2,1-1,0 2,0 0,1 1,0 0,0 1,1 1,0 0,-8 8,18-15,-136 141,119-120,2 0,2 2,0 0,1 1,2 0,1 1,-8 25,-12 84,34 117,2-222,2-1,1-1,2 1,1-1,1-1,2 0,0 0,2-2,2 0,8 11,-6-13,1-1,2-2,0 0,1-1,1-1,1-2,1 0,0-2,1 0,1-2,9 2,11 2,0-2,0-2,2-2,-1-3,42 3,-69-9,0-2,1 0,-1-2,1 0,-1-1,0-2,8-2,195-51,12-46,-189 76,-20 12,-1 0,0-2,-2-1,0-1,-1-1,6-7,63-95,-77 93,-2 0,-1-1,-1-1,-1 0,-2 0,-2-1,0-1,-3 1,0-1,23-139,-27 151,-1 0,-1 0,-1 0,0 0,-2 0,0 1,-2-1,0 1,-1 1,-1 0,-1 0,-1 0,0 1,-1 1,-1 0,-15-14,-86-88,-32 14,106 84,0 1,-1 3,-1 1,0 2,-7 0,-95-17,-194 31,321 2,0 0,1 1,-1 0,1 1,-1 1,1 1,-11 6,6-4</inkml:trace>
  <inkml:trace contextRef="#ctx0" brushRef="#br0" timeOffset="2451.77">3075 1526,'0'0</inkml:trace>
  <inkml:trace contextRef="#ctx0" brushRef="#br0" timeOffset="3220.455">3075 1526,'-2'1,"0"-1,1 1,-1 0,1 0,-1 0,0-1,0 1,1-1,-1 1,0-1,0 0,0 0,1 0,-1 0,0 0,0 0,0 0,0-1,1 1,-1-1,0 1,0-1,1 0,-1 1,1-1,-1 0,0 0,1 0,0 0,-1-1,1 1,0 0,-1-1,1 1,0 0,-1-2,1 0,1 1,-1 0,-1 0,1 0,0 0,0 1,-1-1,1 0,-1 0,0 1,1-1,-1 1,0-1,0 1,0 0,0 0,0 0,0 0,0 0,0 0,0 1,-1-1,1 1,0-1,-1 1,1 0,0 0,0 0,-1 0,1 0,0 1,-1-1,1 0,0 1,0 0,0 0,0 0,0 0,0 0,0 0,0 0,0 1,0-1,0 0,1 1,-1 0,0-1,1 1,0 0,-1 0,1 0,0-1,1 1,-1-1,1 0,0 0,-1 0,1 1,0-1,0 0,0 0,0 1,0-1,0 0,0 0,0 1,0-1,1 0,-1 0,0 1,1-1,-1 0,1 0,-1 0,1 0,0 0,0 0,-1 0,1 0,0 0,0 0,0 0,0 0,0-1,0 1,0 0,0-1,0 1,0 0,1-1,-1 0,0 1,0-1,0 0,1 1,-1-1,1 0,60 4,-59-4,0 0,-1-1,1 1,0-1,-1 1,1-1,0 0,-1 0,1 0,-1 0,0-1,1 1,-1 0,0-1,0 0,0 0,0 1,0-1,0-1,0 1,-1 0,1 0,-1 0,0-1,1 1,-1-1,0 1,-1-1,1 1,0-1,-1 0,1 1,-1-1,0 0,0 0,0 1,0-1,0 0,-1 1,1-1,-1 0,0 1,0-1,0 1,0-3,-4 3,1 0,0 1,-1-1,1 1,-1 0,0 0,1 0,-1 1,0-1,1 1,-1 0,0 1,1-1,-1 1,0 0,1 0,-1 0,1 1,-1 0,1 0,0 0,0 0,0 0,0 1,0 0,0 0,1 0,-1 0,0 2,3-4,0 1,0 0,0-1,1 1,-1 0,0-1,1 1,-1 0,1 0,0 0,0 0,-1 0,1-1,0 1,1 0,-1 0,0 0,0 0,1 0,-1-1,1 1,0 0,-1 0,1-1,0 1,0 0,0-1,0 1,1-1,-1 0,0 1,0-1,1 0,-1 0,1 1,-1-1,1 0,0-1,-1 1,1 0,0 0,0-1,-1 1,1-1,0 1,0-1,0 0,0 0,0 0,-1 0,1 0,0 0,0 0,0-1,0 1,0-1,-1 1,2-2,49-12,-33 3</inkml:trace>
  <inkml:trace contextRef="#ctx0" brushRef="#br0" timeOffset="4444.012">3497 989,'-59'-48,"52"46,0 0,-1 1,1 0,0 0,0 0,-1 1,1 0,0 0,-1 1,1 0,0 0,0 1,-1 0,1 0,1 1,-1-1,0 2,1-1,-1 1,1 0,0 0,0 0,1 1,-1 0,1 0,0 1,0-1,1 1,0 0,0 1,0-1,1 1,0-1,0 1,0 0,1 0,0 0,1 0,0 0,0 1,0-1,1 0,0 1,0-1,1 1,0-1,2 1,1-1,0 0,0 0,1 0,0 0,0 0,0-1,1 0,0-1,0 1,1-1,0 0,-1 0,2-1,-1 0,0 0,1-1,0 0,-1 0,1-1,0 0,1-1,-1 1,0-1,0-1,1 0,-1 0,0 0,0-1,1-1,-1 1,0-1,7-3,165-46,-155 43</inkml:trace>
  <inkml:trace contextRef="#ctx0" brushRef="#br0" timeOffset="8153.08">2933 706,'-169'29,"-228"-28,199 26,28 1,-111 1,151-18,98-4,1-2,-1-1,0-2,0-1,-16-2,23 1</inkml:trace>
  <inkml:trace contextRef="#ctx0" brushRef="#br0" timeOffset="9570.911">1296 904,'38'-111,"-19"72,2 2,1 0,2 1,28-31,-51 66,-1 0,1 0,-1 0,1 0,0 0,-1 1,1-1,0 0,0 0,0 1,-1-1,1 0,0 1,0-1,0 1,0-1,0 1,0 0,0-1,0 1,0 0,0 0,1-1,-1 1,0 0,0 0,0 0,0 0,0 1,0-1,0 0,0 0,0 1,0-1,0 1,0-1,0 1,0-1,0 1,0-1,0 1,0 0,-1-1,1 1,0 0,0 0,-1 0,1 0,-1 0,1 0,-1-1,1 2,28 60,-25-51,52 158,-29-52,-4-19,-23-98,0 1,0-1,0 1,0-1,-1 1,1-1,0 1,0-1,-1 1,1-1,0 1,-1-1,1 1,0-1,-1 0,1 1,-1-1,1 0,-1 1,1-1,0 0,-1 0,1 1,-1-1,1 0,-1 0,0 0,1 0,-1 0,1 0,-1 0,1 0,-1 0,1 0,-1 0,1 0,-1 0,1 0,-1 0,1-1,-1 1,1 0,-1 0,1 0,-1-1,1 1,-1 0,1-1,-1 1,1-1,0 1,-1 0,1-1,0 1,-1-1,1 0,-38-22,33 20,-245-125,213 109,21 11</inkml:trace>
  <inkml:trace contextRef="#ctx0" brushRef="#br0" timeOffset="11567.093">83 312,'0'69,"-12"208,-23-1,7-106,20-126,16-59,-2-3</inkml:trace>
  <inkml:trace contextRef="#ctx0" brushRef="#br0" timeOffset="12186.112">421 481,'-146'149,"130"-137,-2-1,1 1,1 0,0 1,1 1,0 1,1 0,-1 3,14-17,-1 1,1 0,0 0,-1 0,1 0,0 0,0 0,0 1,0-1,1 0,-1 0,1 1,-1-1,1 0,0 1,0-1,0 1,0-1,0 0,0 1,1-1,-1 0,1 1,0-1,0 0,0 0,0 0,0 0,0 0,0 0,1 0,-1 0,1 0,0 1,77 46,-36-25,-36-19,0 0,0 1,-1 0,0 1,0-1,-1 1,0 0,0 1,0-1,-1 1,0 0,-1 0,18 25,-12-27</inkml:trace>
  <inkml:trace contextRef="#ctx0" brushRef="#br0" timeOffset="12650.644">844 593,'1'1,"0"1,1-1,-1 0,0 1,-1-1,1 0,0 1,0-1,-1 1,1 0,0-1,-1 1,0-1,1 1,-1 0,0-1,0 1,0 0,0-1,0 1,0 0,-1-1,1 1,0 0,-1-1,1 1,-1-1,0 1,1-1,-1 1,0-1,0 1,0-1,0 0,-1 1,-20 37,-2-1,-2-1,-1-2,-1 0,-13 8,-5 10,-31 31,77-83,-1-1,1 1,0-1,0 1,0-1,-1 0,1 1,0-1,0 0,-1 1,1-1,0 0,-1 1,1-1,0 0,-1 1,1-1,-1 0,1 0,0 0,-1 1,1-1,-1 0,1 0,-1 0,1 0,-1 0,1 0,0 0,-1 0,1 0,-1 0,1 0,-1 0,1 0,-1 0,1-1,0 1,-1 0,1 0,-1 0,1-1,0 1,-1 0,1 0,0-1,-1 1,1 0,0-1,-1 1,1 0,0-1,0 1,-1-1,1 1,0 0,0-1,0 1,0-1,-1 1,1-1,0 1,0 0,0-1,0 1,0-1,0 1,-2-14</inkml:trace>
  <inkml:trace contextRef="#ctx0" brushRef="#br0" timeOffset="13069.619">563 650,'10'6,"1"1,-1 1,0 0,-1 0,1 1,-2 0,1 1,5 8,-10-12,146 187,-63-81,-72-96</inkml:trace>
  <inkml:trace contextRef="#ctx0" brushRef="#br0" timeOffset="17167.646">760 1779,'92'-13,"1"3,65 3,65-20,144 28,-170-29,283 27,85 1,-340-28,-83 16,-93 5,0 1,1 3,-1 2,24 3,108-4,17-26,-29 17,85-8,-57-7,-107 26,103-11,-145 3,2 3,-1 1,0 3,9 2,128-29,-176 32,-4 2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4:56.1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0 508,'1'-2,"1"0,-1 0,1 0,-1 1,1-1,0 0,0 1,-1 0,1-1,0 1,1 0,-1 0,0 0,0 0,0 0,0 1,1-1,-1 1,0-1,1 1,-1 0,0 0,1 0,-1 0,1 0,0 0,138-15,98-20,6 8,-183 28,-57 4</inkml:trace>
  <inkml:trace contextRef="#ctx0" brushRef="#br0" timeOffset="498.263">423 113,'-8'37,"0"0,3 1,0-1,3 1,1 0,2 0,2 0,1 0,2-1,5 203,-36 361,25-272,-28-134,28-189,0-6</inkml:trace>
  <inkml:trace contextRef="#ctx0" brushRef="#br0" timeOffset="781.651">649 1017,'-34'38,"-25"27,-7 13,2-3,7-9,10-12,6-4,7-7,4-5,1-5,3-7,-1-4,5-1,2-4,3 0,1-2,2 0,4-2</inkml:trace>
  <inkml:trace contextRef="#ctx0" brushRef="#br0" timeOffset="1382.708">677 0,'-14'24,"-15"27,-7 15,-2 0,1-1,1-6,3-10,1-7,2-1,1-4,1-2,0-3,0-7,0-3,0 0,1 1,3 1,7-3</inkml:trace>
  <inkml:trace contextRef="#ctx0" brushRef="#br0" timeOffset="1735.915">1072 508,'-10'43,"-12"29,-3 12,3-4,0-11,5-12,4-11,0-13,2-8,3-2,-1-7,-1 0,3 2,2 2,2-2</inkml:trace>
  <inkml:trace contextRef="#ctx0" brushRef="#br0" timeOffset="2230.301">959 564,'65'-21,"1"3,0 3,63-7,-22 16,-104 6,1 0,-1 0,0 1,1-1,-1 1,0-1,1 1,-1 0,0 0,0 1,0-1,0 1,0-1,0 1,-1 0,1 0,0 0,-1 0,0 1,1-1,-1 1,0-1,0 1,-1 0,1 0,0 0,-1 0,0 0,1 2,-3 3,0-1,-1 1,0-1,-1 0,1 1,-1-1,-1 0,1-1,-1 1,0-1,-1 0,0 0,0 0,0 0,0-1,-1 0,0 0,0 0,-1-1,1 0,-1 0,0-1,-4 2,9-4,-38 22,-1-2,-1-1,-1-3,-15 4,56-21,1 0,-1 0,0 0,0 0,0 1,1-1,-1 0,0 1,1 0,-1-1,0 1,1 0,-1 0,1 0,-1 0,1 0,-1 0,1 1,0-1,0 0,0 1,-1-1,1 1,0-1,1 1,-1-1,0 1,0 0,1-1,-1 1,1 0,0-1,-1 1,1 0,0 0,0 0,0-1,0 1,0 0,0 0,1 0,80 75,-41-47,120 127,-101-110,-43-38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05.6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0 716,'226'17,"-187"-9,-1 1,1 2,-2 2,0 1,-1 2,5 4,13 8,-37-21,0 1,-1 1,0 0,0 1,-1 1,0 0,-1 1,0 1,-1 0,-1 1,0 0,0 2,87 127,-119-139,-89-36,2 23,106 9,1 0,-1 0,0-1,0 1,1 0,-1 0,0 0,0-1,1 1,-1 0,0 0,1-1,-1 1,1-1,-1 1,0-1,1 1,-1-1,1 1,-1-1,1 1,-1-1,1 0,0 1,-1-1,1 0,0 1,-1-1,1 0,0 1,0-1,0 0,0 0,0 1,0-1,0 0,0 0,0 1,0-1,0 0,0 1,0-1,0 0,1 0,-1 1,0-1,1 0,-1 1,0-1,1 1,-1-1,1 0,-1 1,1-1,30-28,-31 28,29-18,0 2,1 0,0 2,1 1,9-1,58-27,154-53,-227 91,-30 19,-243 210,143-125,96-89</inkml:trace>
  <inkml:trace contextRef="#ctx0" brushRef="#br0" timeOffset="1074.346">1101 96,'-20'9,"0"1,1 0,0 2,1 0,0 1,1 1,0 1,1 0,1 1,0 1,2 0,-11 17,18-26,1 0,-1 1,1 0,1 0,0 0,0 0,0 1,2 0,-1 0,1-1,0 1,1 1,0-1,1 0,0 0,1 0,0 0,0 0,1 0,0 0,1 0,0 0,1-1,0 0,0 0,1 0,0 0,1 0,0-1,5 6,1-5,1-1,-1 0,1 0,0-1,1-1,0 0,0-1,0-1,1 0,-1-1,1 0,0-2,0 1,0-2,0 0,0-1,-1 0,1-1,0-1,0 0,-1-1,0 0,0-2,0 1,0-2,-1 0,0 0,1-3,16-5,-1-1,-1-1,-1-2,0-1,-2 0,0-2,-1-1,-2-1,0-1,12-21,-29 38,0 0,-1-1,-1 0,0 1,0-1,0-1,-1 1,-1 0,1 0,-2-1,1 1,-1-1,-1 1,1 0,-2-1,1 1,-1 0,-1 0,0 0,0 0,0 0,-1 0,-1 1,1 0,-1 0,-1 0,0 1,0 0,0 0,-1 0,0 1,0-1,0 2,-1-1,0 1,0 1,0-1,-6-1,-12-3,-1 1,0 1,0 1,-1 1,0 2,0 1,0 1,0 1,-20 4,24-4,-18 2</inkml:trace>
  <inkml:trace contextRef="#ctx0" brushRef="#br0" timeOffset="1549.026">818 377,'230'-132,"-226"129,0 0,1 1,-1-1,1 1,0 0,-1 0,1 1,0-1,0 1,0 0,0 0,1 1,-1 0,0 0,0 0,0 0,0 1,0 0,0 0,0 0,0 0,0 1,0 0,0 0,-1 1,1-1,-1 1,0 0,0 0,2 1,101 102,-98-100,0 0,1 0,-1-1,1 0,0-1,1 0,-1-1,1 0,-1 0,1-1,0-1,0 1,0-2,0 0,0 0,0-1,0 0,0-1,-1 0,1-1,-1 0,1-1,-1 0,6-4,2-4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2.3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1723 470,'-180'12,"-126"69,98-21,56-14,151-46,0 1,0-1,0 1,1-1,-1 1,0-1,0 1,0 0,1-1,-1 1,0 0,1 0,-1 0,0-1,1 1,-1 0,1 0,-1 0,1 0,0 0,-1 0,1 0,0 0,0 0,0 0,0 0,0 0,0 0,0 0,0 0,0 0,0 0,0 0,1 0,-1 0,0 0,1 0,-1 0,1 0,-1 0,1-1,-1 1,1 0,0 0,-1 0,1-1,0 1,0 0,-1-1,1 1,0-1,0 1,1 0,49 27,239 24,-184-30,-106-22,1 1,0-1,0 1,0-1,-1 1,1-1,0 1,0 0,-1-1,1 1,-1 0,1-1,0 1,-1 0,0 0,1 0,-1-1,1 1,-1 0,0 0,0 0,1 0,-1 0,0 0,0 0,0 0,0 0,0-1,0 1,0 0,0 0,-1 0,1 0,0 0,0 0,-1 0,1-1,-1 1,1 0,-1 0,1 0,-1-1,1 1,-1 0,0-1,1 1,-1 0,0-1,0 1,1-1,-1 1,0-1,-44 31,-461 177,445-181,-159 87,218-113,-1-1,1 1,-1 0,1 0,-1 0,1 1,0-1,-1 0,1 1,0-1,0 1,0 0,0 0,0 0,1 0,-1 0,0 0,1 1,0-1,-1 0,1 1,0-1,0 1,0-1,1 1,-1-1,1 1,-1 0,1-1,0 1,0 0,0-1,0 1,1 0,-1-1,1 1,-1-1,1 1,0 0,0-1,0 0,1 1,-1-1,0 0,1 1,0-1,-1 0,16 6,-1-1,1-1,1-1,-1 0,1-1,-1-1,1 0,0-1,0-2,0 1,0-2,2-1,6 2,47-4,-1-3,-1-3,9-5,54-7,-15-3,-112 22,-7 1</inkml:trace>
  <inkml:trace contextRef="#ctx0" brushRef="#br0" timeOffset="3147.109">1 1148,'0'-17,"-1"-14,1 0,2 0,1 0,1 1,2-1,7-22,6 1,3 2,2 0,2 2,2 1,2 1,2 1,12-10,-11 15,5-8,2 1,2 3,2 1,16-9,-15 15,-32 25,0 0,1 1,0 0,1 1,0 0,1 2,0 0,0 0,1 2,0 0,0 1,0 0,9 0,-121-22,-16-11,109 37,1 0,-1 1,0-1,1 0,-1 1,0-1,0 0,0 1,1 0,-1 0,0-1,0 1,0 0,0 1,0-1,0 0,0 0,1 1,-1-1,0 1,0 0,0-1,1 1,-1 0,0 0,1 0,-1 0,1 0,-1 1,1-1,0 0,-1 1,1-1,0 1,0-1,0 1,0-1,0 1,1 0,-1 0,0-1,1 1,-1 0,1 0,-1 0,1 0,0-1,0 3,-11 167,-23 57,31-183,4-45,-1 0,1 1,0-1,0 0,-1 0,1 0,0 0,0 1,-1-1,1 0,0 0,0-1,0 1,-1 0,1 0,0 0,-1 0,1-1,0 1,0 0,-1-1,1 1,0 0,-1-1,1 1,-1-1,1 1,0-1,-1 0,1 1,-1-1,0 1,1-1,-1 0,1 1,-1-1,0 0,0 0,1 1,-1-1,0 0,0 1,0-1,0-1,0 2,141-230,-37 83,-79 101,-27 39</inkml:trace>
  <inkml:trace contextRef="#ctx0" brushRef="#br0" timeOffset="4364.206">2033 640,'-97'259,"30"-67,-18 24,83-255,23-31,3 1,3 1,3 1,3 2,4-1,8-19,25-21,-70 105,1 1,0 0,0-1,-1 1,1 0,0-1,0 1,-1 0,1 0,0 0,0 0,-1-1,1 1,0 0,0 0,0 1,-1-1,1 0,0 0,0 0,0 0,-1 1,1-1,0 0,-1 1,1-1,0 1,-1-1,1 1,0-1,-1 1,1-1,-1 1,1-1,-1 1,1 0,-1-1,1 1,-1 0,0 0,1-1,-1 1,0 0,0 0,0-1,1 1,-1 0,0 0,0-1,0 1,0 0,0 0,0 0,-1-1,1 2,12 55,-12-55,5 33,-1 0,-2 0,-1 1,-2-1,-1 0,-2 1,-3 4,2-23,1 1,0 0,2-1,0 1,1 0,0 1,2-1,0 0,3 10,-4-27,0 0,0-1,0 1,0-1,1 1,-1 0,0-1,1 1,-1-1,0 1,1-1,-1 1,1-1,-1 1,1-1,-1 1,1-1,-1 0,1 1,-1-1,1 0,0 1,-1-1,1 0,-1 0,1 0,0 0,-1 1,1-1,0 0,-1 0,1 0,0 0,-1 0,1-1,0 1,-1 0,1 0,-1 0,1 0,0-1,-1 1,1 0,-1-1,1 1,-1 0,1-1,-1 1,1-1,-1 1,1-1,-1 1,1-1,-1 1,0-1,1 1,-1-1,0 0,0 0,30-39,-27 36,159-294,-20 20,-128 257,-12 35,-12 41,9-53,-36 262,39-8,2-234,2-4</inkml:trace>
  <inkml:trace contextRef="#ctx0" brushRef="#br0" timeOffset="4763.423">2795 1063,'-9'-2,"1"-1,-1 1,0 0,1 1,-1 0,0 1,0 0,0 0,0 1,0 0,0 0,1 1,-1 0,0 1,1 0,0 0,0 1,0 0,0 0,0 1,1 0,0 0,0 1,0 0,1 0,0 1,0-1,0 1,0 3,3-6,0 0,0 0,1 1,0-1,0 1,0-1,0 1,1 0,0 0,0-1,0 1,0 0,1 0,0 0,0 0,0 0,1 0,0 0,0 0,0 0,0-1,1 1,0 0,0-1,0 1,0-1,1 0,-1 0,1 0,1 0,-1 0,0 0,1-1,0 0,-1 0,1 0,1 0,3 2,2-2,0-1,0 0,1-1,-1 0,0-1,1 0,-1 0,0-1,1 0,-1-1,0 0,0-1,0 0,0-1,-1 0,2-1,14-7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98 1,'-19'10,"-1"2,2-4,9-5,6-7,4 2,-3 1,-7 1,0 5,-1 2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2.93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 0,'-24'10,"-4"2,9 0,12-2,12-8,9-4,4-2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51 138,'0'9,"-5"14,-1 7,-1 3,2 1,2 0,1-2,0-1,2-1,0-1,-5-1,-1 0,1-9,0-9</inkml:trace>
  <inkml:trace contextRef="#ctx0" brushRef="#br0" timeOffset="772.196">192 505,'28'-46,"93"-248,-84 238,-37 56,1 0,0 0,0 0,-1 1,1-1,0 0,0 1,-1-1,1 1,-1-1,1 1,0-1,-1 1,1-1,-1 1,1 0,-1-1,1 1,-1 0,1-1,-1 1,0 0,0 0,1-1,-1 1,0 0,0 0,0 0,0-1,0 1,0 0,0 0,0 0,0-1,0 1,0 0,0 0,0-1,-1 2,1-1,3 224,-2-221,0 0,0 0,0 0,0 0,1 0,-1 0,1 0,0-1,0 1,1 0,-1-1,1 0,-1 0,1 0,0 0,0 0,0 0,1-1,-1 0,1 1,-1-1,1-1,0 1,0 0,0-1,0 0,0 0,0 0,0 0,0-1,0 1,0-1,1 0,-1-1,0 1,0-1,0 1,0-1,0-1,0 1,0 0,0-1,0 0,2-1,8-9,0 1,-1-2,0 0,-1-1,0 0,-1 0,-1-1,3-6,-2 5,-1-2,-1 0,0 0,-1 0,-1-1,-1 0,0-1,-2 1,0-1,-1 0,-1 0,-1-6,-1-1,-1 2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1.4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287 91,'-41'44,"1"2,2 1,2 1,2 3,3 0,-4 14,31-60,0 1,1 1,-1-1,1 0,1 1,-1 0,1 0,0 0,1 0,-1 0,1 0,1 0,0 0,0 0,0 0,1 0,-1 0,2 1,-1-2,1 1,0 0,1 0,0 0,0-1,0 0,0 1,1-1,0-1,1 1,-1 0,1-1,0 0,1 0,5 4,5-1,2-1,-1 0,1-1,0-1,0 0,0-2,1 0,0-1,-1-1,1 0,0-2,0 0,-1-1,1-1,-1 0,14-6,1-3,-1-2,0-2,-2 0,0-2,-1-1,0-2,-2-1,0-1,-2-1,4-6,-20 23,0-1,0-1,-1 0,0 0,-1 0,0-1,0 0,-1 0,0-1,-1 0,-1 0,1 0,-2-1,1 1,-2-1,1 0,-2 0,0 0,0 0,-1 0,0 0,-1 0,0 0,-1 1,-2-4,-2 2,0 0,-1 0,-1 1,0 0,-1 1,0-1,-1 2,0-1,0 2,-1-1,-1 1,0 1,0 0,0 1,-1 0,0 1,0 0,-1 1,0 0,1 1,-2 1,1 0,0 1,-1 1,-9 0,-14-1</inkml:trace>
  <inkml:trace contextRef="#ctx0" brushRef="#br0" timeOffset="335.734">34 599,'325'-147,"-202"86,-122 60,1 0,-1 0,0 0,0 0,0 0,1 0,-1 0,0 0,1 1,-1-1,1 1,-1-1,1 1,-1-1,1 1,-1 0,1 0,0 0,-1-1,1 2,-1-1,1 0,-1 0,1 0,0 1,-1-1,1 1,-1-1,0 1,1 0,-1-1,1 1,-1 0,0 0,0 0,1 0,-1 0,0 0,0 1,0-1,0 0,0 0,-1 1,1-1,0 1,-1-1,1 1,6 33,-7-29,0 1,1-1,0 0,0 0,0 0,0 0,1-1,0 1,0 0,1-1,0 1,0-1,0 0,0 0,1 0,0 0,0 0,0-1,1 0,-1 0,1 0,0 0,0-1,0 0,4 1,1-2,0 0,1-1,-1 0,1 0,-1-2,1 1,-1-1,1-1,-1 0,0 0,0-1,0 0,0-1,0 0,-1 0,1-1,-1-1,10-4</inkml:trace>
  <inkml:trace contextRef="#ctx0" brushRef="#br0" timeOffset="2149.24">514 63,'0'-5,"-5"-1,-6 0,-7 6,-4 2,1 7,0 1,-2-1,3 3,1-1,2 3,1-1,2 2,4 3,3-1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27.5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1 370,'19'0,"21"0,8 0,1 0,-3 0,-4 0,-6-5,-3-1,-2 0,-3 1,0 2,0 1,-6-4,-1-1,1 1,1 1,-4 2</inkml:trace>
  <inkml:trace contextRef="#ctx0" brushRef="#br0" timeOffset="252.427">142 540,'38'0,"28"0,6 0,-3 0,-9 0,-10 0,-8 0,-8 0,-3 0,-3 0,-7 0</inkml:trace>
  <inkml:trace contextRef="#ctx0" brushRef="#br0" timeOffset="2234.172">1412 88,'0'0,"1"0,-1 1,0-1,1 0,-1 0,1 0,-1-1,0 1,1 0,-1 0,0 0,1 0,-1 0,0 0,1 0,-1-1,0 1,1 0,-1 0,0 0,0-1,1 1,-1 0,0 0,0-1,0 1,1 0,-1-1,0 1,0 0,0-1,0 1,1 0,-1-1,0 1,0 0,0-1,0 1,0 0,0-1,0 1,12 34,-8 8,-1 0,-2 0,-3 0,0 0,-9 37,-1 35,-3 70,-1-100,14-86,2-8</inkml:trace>
  <inkml:trace contextRef="#ctx0" brushRef="#br0" timeOffset="2550.908">1045 60,'253'-11,"27"-24,-260 32,5-1,0 1,0 0,0 2,0 1,0 1,0 1,8 3,-30-4,0-1,0 1,0 0,0 0,-1 0,1 1,0-1,-1 1,1-1,-1 1,0 0,0 0,1 0,-1 0,0 1,-1-1,1 0,0 1,-1-1,1 1,-1 0,0-1,0 1,0 0,0 0,0 0,-1-1,1 1,-1 0,0 0,0 0,0 0,0 0,0 0,-1 0,0 0,1 0,-1 0,0-1,0 2,-5 14</inkml:trace>
  <inkml:trace contextRef="#ctx0" brushRef="#br0" timeOffset="2805.107">904 850,'39'0,"40"-10,13-2,0-5,-7 1,-7-2,-13 2,-12 4,-10 4,-9 3,-8-2,-6 0,0 2,-4 1</inkml:trace>
  <inkml:trace contextRef="#ctx0" brushRef="#br0" timeOffset="3372.2">2004 625,'-2'-2,"0"0,0 0,0 1,0-1,-1 0,1 1,-1 0,1-1,-1 1,1 0,-1 1,1-1,-1 0,0 1,0-1,1 1,-1 0,0 0,0 0,1 0,-1 0,0 1,0-1,1 1,-1 0,0 0,1 0,-1 0,1 0,-1 1,1-1,0 1,0-1,-2 2,-59 73,60-72,1 0,0-1,0 1,1 0,-1 0,1 0,0 0,0 0,0 0,1 1,-1-1,1 0,0 0,0 1,1-1,-1 0,1 0,0 0,0 0,0 0,1 0,-1 0,1 0,0 0,0-1,0 1,1 0,-1-1,1 0,0 0,0 0,0 0,0 0,0-1,1 1,-1-1,1 0,0 0,0 0,0 0,0-1,0 0,0 0,0 0,0 0,1 0,104-23,-84 11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38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0 338,'273'-27,"-35"-3,-98 19,-84 1,-32 6</inkml:trace>
  <inkml:trace contextRef="#ctx0" brushRef="#br0" timeOffset="332.837">141 536,'18'-7,"-1"1,1 1,0 1,0 0,0 1,0 2,10-1,51-7,48-16,-53 8,0 4,2 3,20 2,-71 8</inkml:trace>
  <inkml:trace contextRef="#ctx0" brushRef="#br0" timeOffset="962.121">508 0,'112'100,"87"-2,-195-97,70 37,-72-37,0 1,0-1,0 0,0 1,-1 0,1-1,-1 1,1 0,-1 0,0 0,1 0,-1 0,0 0,0 0,-1 0,1 1,0-1,-1 0,1 0,-1 1,0-1,0 0,0 1,0-1,0 0,0 1,-1-1,1 0,-1 1,1-1,-1 0,-1 2,-8 12,-1 0,-1-1,0-1,0 0,-2-1,0 0,0-1,-15 10,-339 234,289-189,61-45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5.7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1,'527'0,"-515"0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7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0,'-216'337,"120"-244,75-77,4-2</inkml:trace>
  <inkml:trace contextRef="#ctx0" brushRef="#br0" timeOffset="419.49">0 0,'1'15,"0"0,1 0,1-1,1 1,0-1,0 1,1-1,1-1,1 1,0-1,0 0,1-1,1 1,0-2,1 1,9 8,52 75,0 44,-59-126,-1-6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46.31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135 0,'-16'52,"3"0,2 1,2 0,-1 49,-17 188,11-69,-1-88,5-124,9-32,25-65,-13 70</inkml:trace>
  <inkml:trace contextRef="#ctx0" brushRef="#br0" timeOffset="504.3">417 227,'-105'81,"5"5,-35 42,134-126,1-1,0 0,0 1,-1-1,1 1,0-1,0 0,1 1,-1-1,0 1,0-1,1 0,-1 1,1-1,-1 0,1 1,-1-1,1 0,0 1,0-1,0 0,-1 0,1 0,0 0,0 0,1 0,-1 0,0 0,0-1,0 1,1 0,-1-1,0 1,1-1,-1 1,0-1,1 0,-1 1,0-1,1 0,-1 0,1 0,-1 0,1 0,-1 0,0-1,1 1,-1 0,1-1,-1 1,6 1,4 1,0 1,0 0,-1 1,0 0,0 0,0 1,0 0,0 1,-1 0,0 1,-1-1,1 2,-1-1,-1 1,1 1,7 10,0 2,-1-1,-1 2,-2 0,0 0,-1 1,-1 0,1 8,17 3,-16-33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6.95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86 91,'22'113,"-14"191,-10-194,1-75,-2-1,-1 1,-2-1,-1 0,-2-1,-1 1,-10 18,5-22,10-24</inkml:trace>
  <inkml:trace contextRef="#ctx0" brushRef="#br0" timeOffset="613.6">1 147,'9'-11,"1"0,0 0,0 1,1 0,1 1,-1 1,2-1,-1 2,1 0,0 0,0 1,1 1,0 0,9-1,-11 1,2 1,-1 0,0 0,1 2,-1 0,1 0,0 1,-1 1,1 0,0 1,0 1,-1 0,1 0,-1 2,0-1,1 2,-2 0,1 0,-1 2,0-1,0 1,0 1,2 3,-10-8,-1 1,0 0,1 0,-2 0,1 1,0-1,-1 1,0-1,0 1,0 0,0 0,-1 0,0 0,0 0,0 0,-1 0,0 0,0 0,0 1,0-1,-1 0,0 0,0 0,-1 0,1 0,-1 0,0-1,0 1,-3 4,-4 8,-1 0,0-1,-1 0,-1 0,0-1,-1-1,-7 5,-267 209,284-227,1 0,0 0,-1 0,1 1,0-1,0 1,-1-1,1 1,0 0,1 0,-1 0,0 0,0 0,1 0,-1 0,1 0,0 1,0-1,0 1,0-1,0 1,0-1,1 1,-1 0,1-1,0 1,0-1,0 1,0 0,0-1,0 1,1 0,0-1,-1 1,1-1,0 1,0-1,0 1,0-1,1 0,-1 1,1-1,-1 0,2 1,15 12,1-1,1 0,0-1,1-2,0 0,17 6,37 20,41 33,-96-57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5:58.6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0 933,'225'-17,"-53"-13,-72 25,-93 10,-7 1</inkml:trace>
  <inkml:trace contextRef="#ctx0" brushRef="#br0" timeOffset="297.894">84 1102,'34'5,"15"1,5 0,-2-1,-6-1,-5-2,-5-1,-4-5,-2-3,-2 1,-6 1</inkml:trace>
  <inkml:trace contextRef="#ctx0" brushRef="#br0" timeOffset="1726.759">1552 510,'4'5,"-1"1,0 0,-1 1,1-1,-1 0,0 1,0-1,-1 1,0 0,0-1,-1 1,0 0,0 0,1 6,2 45,-3 0,-3 0,-2 0,-4 10,-2 224,11-291,0-12</inkml:trace>
  <inkml:trace contextRef="#ctx0" brushRef="#br0" timeOffset="2108.71">1129 537,'56'-17,"125"-21,28 10,-118 14,109-2,-198 16,1 0,0 1,-1-1,1 1,-1 0,0-1,1 1,-1 1,1-1,-1 0,0 0,0 1,0-1,0 1,0 0,0 0,0-1,-1 1,1 0,-1 1,1-1,-1 0,0 0,0 1,0-1,0 0,0 1,0-1,-1 1,1-1,-1 1,1-1,-1 1,0 0,0-1,-1 1,1-1,0 1,-1-1,0 2,-5 13</inkml:trace>
  <inkml:trace contextRef="#ctx0" brushRef="#br0" timeOffset="2481.142">1156 1271,'39'-4,"26"-3,13 1,-8-3,-10-1,-12 1,-7 3,-8 2,-3 2,-3 1,-1 1,0 0,-4-4,-2-2,-4 0</inkml:trace>
  <inkml:trace contextRef="#ctx0" brushRef="#br0" timeOffset="18333.135">1213 227,'312'0,"-142"-27,-31 20,-115 1</inkml:trace>
  <inkml:trace contextRef="#ctx0" brushRef="#br0" timeOffset="22655.47">1100 1,'-45'48,"2"2,3 2,1 2,4 2,1 0,-11 32,30-57,1 0,1 1,2 1,1 0,2 0,1 0,1 1,3 0,0 1,2-1,2 0,1 0,1 0,2 0,2 0,1-1,1 0,2 0,6 9,0-8,2 0,2-2,1 0,1-1,2-2,1 0,1-2,1-1,2-1,0-1,2-2,0-1,1-2,1-1,20 7,-30-15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9.0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39 932,'-34'34,"30"-66,11 6,1 0,1 1,2 1,0-1,1 2,2 0,0 0,2 1,0 1,2 1,0 0,13-10,-31 29,1-1,0 0,0 1,0-1,1 1,-1 0,0-1,1 1,-1 0,0 0,1 0,-1 0,1 0,0 0,-1 0,1 1,0-1,-1 0,1 1,0 0,0-1,0 1,-1 0,1 0,0 0,0 0,0 0,-1 0,1 0,0 1,0-1,0 1,-1-1,1 1,0 0,-1 0,1 0,-1 0,1 0,-1 0,1 0,-1 0,0 0,1 1,-1-1,0 1,0-1,0 1,0-1,27 117,-17-46,-11-70,0 0,0-1,0 1,0 0,0-1,1 1,-1 0,0-1,1 1,-1-1,1 1,-1 0,1-1,0 0,0 1,0-1,0 1,0-1,0 0,0 0,0 1,0-1,1 0,-1 0,0 0,1 0,-1-1,1 1,-1 0,1 0,-1-1,1 1,0-1,-1 0,1 1,0-1,-1 0,1 0,0 0,1 0,9-9,-1 0,0 0,0-1,0-1,-1 0,-1 0,0-1,-1 0,2-4,18-22,132-153,-160 190,1 0,-1 0,1 0,-1 0,1 0,0 0,-1 1,1-1,0 0,0 0,-1 1,1-1,0 0,0 1,0-1,0 1,0-1,0 1,0-1,0 1,0 0,0-1,0 1,0 0,0 0,0 0,0 0,0 0,1 0,-1 0,0 0,0 1,0-1,0 0,0 0,0 1,0-1,0 1,0-1,0 1,0 0,-1-1,1 1,0 0,0-1,0 1,-1 0,1 0,0 0,-1 0,1-1,-1 1,1 0,-1 0,0 0,1 0,-1 1,10 63,-11 253,1-316,0 0,0 0,0 0,0 0,1 0,-1 0,1 0,-1 0,1 0,0 0,0 0,0 0,0 0,0-1,0 1,0 0,0-1,1 1,-1-1,1 1,-1-1,1 0,0 0,-1 0,1 0,1 1,9-1</inkml:trace>
  <inkml:trace contextRef="#ctx0" brushRef="#br0" timeOffset="247.768">1167 396,'-19'38,"-11"32,-6 9,4-4,8-10,2-11,5-11,6-7,4-5,4-3,2-2,6-5,3-6</inkml:trace>
  <inkml:trace contextRef="#ctx0" brushRef="#br0" timeOffset="699.39">1026 453,'13'-23,"1"1,2 1,-1 0,2 1,1 0,1 2,0 0,13-8,-25 20,0 1,1 0,-1 1,1 0,0 0,0 0,0 1,0 0,1 1,-1 0,1 0,0 1,0 0,-1 0,1 1,0 0,0 1,-1 0,1 0,0 1,-1 0,1 0,-1 1,0 0,0 1,0 0,0 0,-4-2,0 1,0 0,0-1,0 1,-1 0,1 1,-1-1,0 1,0-1,0 1,-1 0,1 0,-1 0,0 1,0-1,0 0,-1 1,1-1,-1 1,0 0,-1-1,1 1,-1 0,0 0,0-1,0 1,-1 0,1-1,-1 1,0 0,-1-1,1 1,-1-1,0 0,0 1,0-1,-1 0,1 0,-1 0,-1 0,-84 68,45-44,-2 2,35-25,0 1,1-1,-1 2,1-1,0 1,1 1,-1-1,1 1,1 1,0 0,0 0,1 0,0 1,0 0,1 0,-1 3,6-8,-1-1,1 1,0-1,0 1,1 0,-1-1,1 1,0-1,0 1,0-1,1 0,0 1,0-1,0 0,0 0,0 0,1 0,0-1,0 1,0-1,0 0,0 1,1-1,1 1,97 55,-40 9,-55-63</inkml:trace>
  <inkml:trace contextRef="#ctx0" brushRef="#br0" timeOffset="1136.526">1647 142,'82'5,"-77"-4,0-1,0 1,1 0,-1 0,0 1,0 0,0 0,0 0,0 0,-1 1,1 0,-1 0,1 0,-1 0,0 1,-1 0,1 0,0 0,-1 0,0 0,0 1,0-1,-1 1,1 0,-1 0,0 0,-1 0,1 0,-1 0,0 0,0 1,-1-1,1 0,-1 1,-1 3,-19 55,17-60,1 0,-1 0,1 0,0 1,0-1,0 0,0 1,1 0,0-1,0 1,0 0,1 0,-1 0,1-1,0 1,0 0,1 0,0 0,0-1,0 1,0 0,1-1,-1 1,1-1,0 1,1-1,-1 0,1 0,0 0,0 0,0-1,1 2,7 1,0 0,1-1,-1 0,1 0,0-1,0-1,1 0,-1-1,10 1,-2-5,-3-2</inkml:trace>
  <inkml:trace contextRef="#ctx0" brushRef="#br0" timeOffset="1447.86">2155 0,'25'37,"-1"1,-2 0,-1 2,-2 0,-2 1,-2 1,-2 1,-1 0,-3 1,-1 0,-2 0,-2 0,-2 27,-4-47,0 0,-1 0,-1-1,-2 0,0 1,-1-2,-2 1,0-1,-1-1,-2 1,0-2,-1 0,-1 0,0-1,-2-1,0 0,-2-1,-22 14,-1-1,-2-3,0-1,-38 15,42-23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17.6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0 282,'196'-1,"-50"-25,-41 2,-87 13</inkml:trace>
  <inkml:trace contextRef="#ctx0" brushRef="#br0" timeOffset="284.77">254 1,'-5'33,"-1"21,0 6,1-2,2-6,1-8,1-6,0-5,1-3,0-2,1-1,-1 0,0 0,0-4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0,'-38'116,"27"-92,-109 233,6-59,106-181,9-17</inkml:trace>
  <inkml:trace contextRef="#ctx0" brushRef="#br0" timeOffset="286.429">37 57,'5'24,"6"17,6 2,1-1,1-4,3-3,-3-3,1-2,-4-1,1-5,-3-3,-4 0,2 2,-2 2,-2 0,2 2,0-4</inkml:trace>
  <inkml:trace contextRef="#ctx0" brushRef="#br0" timeOffset="1017.772">320 790,'30'-45,"2"0,2 2,2 2,10-8,-45 48,-1 0,1 1,0-1,0 0,-1 0,1 0,0 0,0 1,0-1,0 0,0 1,0-1,0 1,0-1,0 1,0 0,0-1,0 1,0 0,0 0,1-1,-1 1,0 0,0 0,0 0,0 1,0-1,1 0,-1 0,0 1,0-1,0 0,0 1,0-1,0 1,0-1,0 1,0 0,0-1,0 1,-1 0,1 0,0 0,0 0,-1 0,1-1,0 1,-1 0,1 1,-1-1,0 0,1 0,-1 0,0 0,1 0,-1 0,0 0,0 0,0 1,0-1,0 0,0 0,0 0,-1 0,1 0,0 0,-1 1,1 0,-1 0,0 0,1 1,0-1,-1 0,1 0,0 1,0-1,0 0,1 0,-1 1,0-1,1 0,0 0,-1 0,1 1,0-1,0 0,0 0,0 0,1-1,-1 1,0 0,1 0,-1-1,1 1,0-1,0 1,-1-1,1 0,0 1,0-1,0 0,0 0,0-1,1 1,-1 0,0-1,0 1,0-1,1 0,-1 1,0-1,0 0,1-1,-1 1,0 0,0-1,3 0,116-96,-120 97,-1-1,1 0,0 1,0-1,0 1,0-1,0 1,0-1,0 1,-1 0,1 0,0-1,0 1,1 0,-1 0,0 0,0 0,0 0,0 0,0 0,0 0,0 1,0-1,0 0,0 1,-1-1,1 0,0 1,0-1,0 1,0 0,0-1,-1 1,1 0,0-1,0 1,-1 0,1 0,-1-1,1 1,0 0,-1 0,0 0,1 0,-1 0,0 0,1 0,-1 0,0 0,0 0,0 0,5 59,-5-54,4 48,1-34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3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0,'-15'5,"-9"6,-1 7,9-1,12-2,11-9,10-6,1-7,3-3,-2 1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3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 0,'-14'0,"-5"5,-4 2,2 4,4-5,11-3,5-1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22.5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400 35,'-35'22,"1"1,1 1,1 2,1 2,1 0,2 2,1 1,2 2,0 0,3 1,-17 34,33-58,1-1,0 1,1 0,0 1,0-1,1 1,1 0,0-1,0 1,1 0,0 0,1 0,1 0,-1 0,2 0,0 0,0 0,0-1,2 1,-1-1,1 1,1-1,0-1,0 1,1-1,0 0,1 0,0 0,0-1,1 0,4 3,1-2,0-1,1-1,0 0,0-1,1-1,0 0,0-1,0 0,0-2,0 1,1-2,-1 0,1-1,-1 0,1-2,13-2,11-3,0-2,-1-1,-1-2,0-2,34-18,-31 13,-2-1,0-3,-1-1,-2-1,32-30,-58 47,0-1,-1-1,0 1,0-2,-1 1,0-1,-1 0,0-1,-1 0,-1 0,0 0,0-1,-1 1,-1-1,0 0,0 0,-2 0,0-1,0 1,-1 0,-2-13,-1 11,-1 1,-1 0,-1 0,0 0,0 0,-2 1,1 0,-2 1,0-1,0 2,-1-1,0 2,-1-1,0 1,-1 1,0 0,-1 0,1 2,-2-1,1 2,-1 0,0 0,0 1,0 1,-1 0,0 1,0 1,0 0,0 1,0 1,-14-3,1 2,0 1,-1 1,1 1,0 2,0 0,0 2,1 1,-10 5,-10 6</inkml:trace>
  <inkml:trace contextRef="#ctx0" brushRef="#br0" timeOffset="400.409">146 486,'3'-4,"5"-14,1 0,2 0,-1 1,2 0,0 1,1 1,1 0,1 0,-1 1,2 1,0 1,1 0,6-2,-12 11,0 1,0 1,0 0,0 0,1 1,-1 0,0 1,1 1,-1 0,0 0,0 1,0 0,-1 1,1 0,-1 1,0 0,8 6,67 22,169 24,-248-55,0 0,0-1,1 0,-1 0,0 0,0-1,1 0,-1 0,0-1,0 0,1 0,-1 0,0-1,0 1,0-2,0 1,-1-1,4-1,3-7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46.75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283 451,'0'75,"11"211,0-175,-5 1,-5 39,-2-127</inkml:trace>
  <inkml:trace contextRef="#ctx0" brushRef="#br0" timeOffset="500.248">1 535,'58'-49,"2"2,2 3,2 3,63-30,-38 40,-88 30,1 1,0 0,0-1,0 1,0 0,0 0,0 0,0 0,0 1,-1-1,1 0,0 1,0 0,0-1,-1 1,1 0,0 0,0 0,-1 0,1 0,-1 0,1 0,-1 0,0 1,1-1,-1 1,0-1,0 1,0-1,0 1,0 0,0-1,0 1,-1 0,1 0,-1 0,1 0,-1-1,0 1,0 0,1 0,-1 0,-1 0,1 0,0 0,-2 11,-1-2,0 1,0 0,-1 0,-1-1,0 0,-1 0,0 0,0-1,-1 0,-1 0,-2 2,-12 20,17-24,2-5,0 0,0 0,0 0,0 0,1 1,0-1,-1 1,1-1,1 1,-1 0,0 0,1 0,0 0,0 0,0 0,0 0,1 0,0 0,-1 0,2 0,-1 1,0-1,1 0,0 0,0 0,0 0,0 0,1 0,-1 0,1-1,0 1,0 0,1-1,6 3,-1 0,2-1,-1-1,0 1,1-1,0-1,0 0,0-1,0 0,4 1,7 1,9 2,-25-6,1 0,-1 0,0 1,0-1,0 1,0 0,0 1,-1-1,1 1,0 0,-1 0,1 1,-1-1,0 1,1 0,-1 0,-1 0,1 1,0 0,-1-1,0 1,0 0,0 1,0-1,-1 0,2 4,-3 7,-2 0,1 0,-2 0,0-1,-1 1,0 0,-1-1,-1 0,0 0,-1 0,0-1,-1 1,-1-1,0-1,-1 0,0 0,-1-1,0 0,-1 0,0-1,0-1,-10 6,1-1,-1-1,0-1,-1-1,0-1,0-1,-1-1,-24 5,12-2,-5-5,26-9</inkml:trace>
  <inkml:trace contextRef="#ctx0" brushRef="#br0" timeOffset="1269.087">819 845,'-3'12,"1"0,0 0,1 0,0 0,1 0,1 0,0 0,0-1,1 1,0 0,1 0,5 10,-6-20,1-1,-1 1,1-1,-1 1,1-1,0 0,0 0,0-1,0 1,0 0,-1-1,1 0,0 0,0 0,0 0,0 0,0 0,0-1,0 0,0 1,0-1,0 0,-1 0,1-1,0 1,-1-1,1 1,-1-1,1 0,-1 0,0 0,0 0,0 0,0 0,1-2,9-4,177-122,-189 129,1 0,-1 1,1-1,-1 0,1 1,0-1,-1 0,1 1,0-1,-1 1,1-1,0 1,0-1,0 1,-1-1,1 1,0 0,0-1,0 1,0 0,0 0,0 0,-1 0,1 0,0 0,0 0,0 0,0 0,0 0,0 0,0 1,-1-1,1 0,0 1,0-1,0 0,-1 1,1-1,0 1,0-1,-1 1,1 0,0-1,-1 1,1 0,-1-1,1 1,-1 0,1 0,-1 0,1-1,-1 1,0 0,0 0,1 0,-1 0,0 0,0-1,0 1,0 0,0 0,0 0,0 0,0 0,0 0,-1 0,1 0,1 22,-1-18,-1 1,0-1,1 1,0 0,0-1,1 1,0 0,0-1,0 1,0-1,1 0,0 1,0-1,0 0,1 0,0 0,0 0,0-1,1 1,-1-1,1 0,0 0,0 0,0-1,1 1,0-1,-1 0,1 0,0 0,3 0,1-2,0-1,0 0,0-1,1 0,-1 0,0-1,0 0,0 0,-1-1,1 0,0-1,-1 0,0 0,0-1,0 0,-1 0,0-1,0 0,0 0,0-1,-1 0,0 0,-1 0,0-1,4-6,14-11,112-176,-128 191,11-28,-1-1,-2 0,-1-1,-3-1,-1 1,-1-2,-3 1,-2-1,-1-9,0 31,-2-1,-1 0,0 1,-2-1,0 1,-1 0,-1-1,-1 1,-1 1,0-1,-4-3,9 20,-1 0,0 1,1 0,-1-1,-1 1,1 0,0 0,0 0,-1 1,1-1,-1 0,1 1,-1-1,0 1,0 0,0 0,1 0,-1 1,0-1,0 1,0-1,0 1,0 0,0 0,0 0,0 1,0-1,0 1,0-1,0 1,0 0,0 0,0 0,1 1,-1-1,1 1,-1-1,1 1,-1 0,1 0,0 0,0 0,0 1,0-1,0 0,0 1,1 0,-1-1,1 1,0 0,0-1,-1 4,-6 13,0 1,2-1,0 2,1-1,1 1,1-1,1 1,1 0,0 0,2 0,0 0,3 5,-2 29,-1-25,1-1,2 0,1 1,1-1,2-1,1 0,1 0,1 0,1-1,2-1,11 15,34 53,-58-94,0 0,0 1,0-1,0 0,0 0,0 1,0-1,0 0,0 0,0 0,0 0,0 0,0-1,0 1,0 0,0 0,0-1,0 1,0-1,0 1,0-1,0 1,0-1,0 1,-1-1,1 0,0 1,0-1,-1 0,1 0,0 1,-1-1,1 0,-1 0,1 0,-1 0,0 0,1 0,-1 0,0 0,0 0,1 0,-1 0,0 0,0 0,0 0,0 0,-1 0,1 0,0 0,0 0,-1 0,1-1,2-18</inkml:trace>
  <inkml:trace contextRef="#ctx0" brushRef="#br0" timeOffset="1516.582">1215 422,'48'-5,"44"-6,17-6,3 0,3-3,-4 3,-7 0,-6-3,-11 2,-10 4,-18 5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5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39,'341'0,"-321"0,1-2,-1 0,0-1,0-1,-1-1,1-1,3-2,-5 0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6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46,'48'5,"20"1,4-4,-5-4,-10 0,-5-6,-6-1,-7 1,-9-2,-6-1,-6 3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4.9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650 1,'-9'2,"1"1,-1 0,0 1,1 0,0 0,0 1,0 0,1 0,-1 1,1 0,1 0,-1 1,1 0,0 0,0 0,1 1,0 0,-46 62,-3-2,-3-3,-36 30,-94 99,158-176,18-17</inkml:trace>
  <inkml:trace contextRef="#ctx0" brushRef="#br0" timeOffset="399.694">1 1,'154'204,"-25"-29,-104-141,2-1,1-2,1 0,2-2,0-2,7 3,-26-23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6:58.3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59 299,'0'-14,"0"21,-1 26,-26 168,16-14,-4-129,11-100,4 22,-1-14,2 0,1 0,1 0,2 0,9-28,7 6,3 0,2 2,3 1,1 1,3 1,9-6,-36 49,1-1,0 1,0 0,1 1,0-1,1 2,-1-1,1 1,1 0,-1 1,1 0,0 1,10-4,-17 8,-1-1,1 0,0 1,-1 0,1-1,0 1,0 0,-1 0,1 1,0-1,-1 0,1 1,0 0,-1 0,1-1,-1 1,1 1,-1-1,1 0,-1 1,0-1,0 1,0 0,0 0,0-1,0 1,0 1,-1-1,1 0,-1 0,1 1,0 1,21 86,-23-76,-1 0,0 0,-1 0,0-1,-1 1,-1-1,0 1,-1-1,0-1,-1 1,0-1,-1 0,-1 0,0 0,0-1,-1-1,-1 1,0-2,-7 7,-4 2,-1 0,0-2,-1-1,0-1,-1 0,-1-2,0-1,-1-1,-18 4,19-14,31-12,-1 10,0 1,1-1,-1 1,1 0,-1 0,1 0,-1 1,1 0,0 0,-1 0,1 1,-1 0,1 0,-1 0,1 1,-1-1,0 1,1 1,-1-1,0 1,-1 0,1 0,3 3,97 99,-72-65,-19-25,-11-11,0 0,0 0,0 0,0-1,0 0,1 1,0-1,0 0,-1-1,2 1,-1-1,0 0,0 0,1 0,-1-1,1 1,2 0,9-3</inkml:trace>
  <inkml:trace contextRef="#ctx0" brushRef="#br0" timeOffset="827.429">1103 186,'-8'5,"-41"22,1 3,2 1,1 3,2 1,1 3,-7 9,42-40,1 1,0-1,0 1,0 0,1 1,0-1,1 1,0 0,0 0,1 0,0 1,1-1,0 1,0-1,1 1,1 0,-1 0,1 0,1-1,0 1,0 0,1-1,1 1,-1-1,1 1,1-1,0 0,0 0,1-1,4 7,-3-8,0 0,0 0,1 0,1-1,-1 0,1 0,0-1,0 0,0 0,1-1,-1 0,1-1,0 0,0 0,1-1,-1 0,0 0,1-1,-1-1,1 0,-1 0,1 0,2-2,11-1,-1-1,1-1,-1-2,0 0,-1-1,0-1,0-1,-1-1,4-3,11-7,-1-1,-2-2,0-1,19-21,-42 37,0 0,-1 0,0-1,0 0,-2-1,1 0,-1 0,0 0,-1 0,-1-1,0 0,0 0,-1 0,-1-1,0 1,-1-1,0-3,-1 9,-1-1,-1 1,1 0,-1 0,0 0,-1 0,0 0,0 0,0 1,-1-1,0 1,0 0,-1 0,1 0,-1 1,-1 0,1 0,-1 0,0 0,0 1,-4-2,-4-3,0 1,-1 0,0 1,-1 1,1 1,-1 0,0 1,-1 0,-2 1,4 2,-1 1,1 0,-1 1,1 0,0 1,-1 1,1 1,0 0,1 1,-1 0,1 1,0 1,0 0,1 2,-174 134,177-134,-1 0,2 1,-1 1,1 0,1 0,0 0,1 1,0 0,0 1,1 0,1 0,1 0,-3 10,6-21,1 0,0 0,-1 0,1 0,0 0,0 0,1 0,-1 0,0 0,0 0,1 0,0 0,-1 0,1 0,0 0,0 0,0-1,0 1,0 0,0-1,0 1,1-1,-1 1,1-1,-1 1,1-1,-1 0,1 0,0 0,0 0,-1 0,1 0,0 0,0-1,0 1,0-1,0 1,0-1,0 0,0 0,0 0,0 0,2 0,88-17,16-54,-95 60,0 0,1 1,0 1,1 0,0 1,1 0,6-2,-16 9,-1 1,1-1,0 1,-1 0,1 1,-1-1,1 1,-1 0,1 1,-1-1,1 1,-1 0,0 0,0 1,0-1,0 1,-1 0,1 1,-1-1,0 1,0 0,0 0,0 0,0 0,-1 1,0 0,2 3,40 38,-38-43,-1 1,1-1,0 0,0 0,0-1,1 0,-1 0,0-1,1 0,-1 0,1 0,0-1,-1-1,1 1,-1-1,1 0,-1-1,1 0,10-5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5.8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1 604,'39'-11,"0"-3,-1-1,0-1,-2-3,0 0,-1-3,-1-1,-1-1,-1-2,-1-1,-1-1,-2-2,3-6,-18 21,39-51,3 3,3 2,14-7,-71 66,0 1,-1 0,1 0,0-1,0 1,0 0,0 0,-1 0,2 0,-1 0,0 0,0 0,0 0,0 1,1-1,-1 0,0 1,1-1,-1 1,0-1,1 1,-1 0,1-1,-1 1,0 0,1 0,-1 0,1 0,-1 0,1 1,-1-1,0 0,1 1,-1-1,1 1,-1-1,0 1,0-1,1 1,-1 0,0 0,0 0,0 0,0 0,0 0,0 0,0 0,1 1,1 13,-1 1,0 0,-1 0,-1-1,0 1,-1 0,-1 0,0-1,-3 8,-5 16,-2-1,-2 0,-1-1,-2-1,-1 0,-2-2,-1 0,-15 16,28-38,0-1,-1-1,-1 1,0-1,0-1,-1 0,0 0,-1-1,1-1,-1 0,-1-1,0 0,1 0,-2-2,1 1,-1-2,1 0,-1 0,0-2,-11 1,21-2,0-1,0 0,1 1,-1-1,1-1,-1 1,1 0,-1-1,1 0,0 0,0 0,0 0,0 0,0-1,0 1,1-1,-1 0,1 0,0 0,-1 0,2 0,-1 0,0-1,1 1,-1-1,1 1,0-1,0 1,0-1,1 0,-1 0,1 1,0-4,3-14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6.21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129 1,'-18'28,"1"2,1-1,1 2,2 0,1 1,2 0,1 1,1 0,0 8,7-37,1 0,-1 0,1 0,-1 0,1 0,0 0,1 0,-1 0,1 0,0 0,0 0,0-1,0 1,1 0,-1 0,1-1,0 1,0-1,0 0,1 1,-1-1,1 0,0 0,0-1,0 1,0 0,0-1,0 0,1 0,-1 0,1 0,0-1,-1 1,1-1,0 0,0 0,0 0,0 0,0-1,3 0,7 1,0 0,0-1,0-1,0-1,0 0,0 0,0-2,-1 0,1 0,-1-1,0-1,-1 0,1 0,-1-2,-1 1,1-1,-1-1,0 0,-1-1,0 0,-1-1,0 0,-1 0,0 0,-1-1,0-1,0 1,-2-1,1-1,-5 8,0-1,0 1,-1-1,0 1,0-1,0 0,-1 1,0-1,0 1,-1-1,1 1,-2 0,1-1,-1 1,1 0,-2 1,1-1,-1 0,0 1,0 0,0 0,-1 0,1 1,-1-1,-1 1,1 0,-4-3,-1 0,0 0,0 1,0 1,-1-1,0 2,0 0,0 0,0 1,-1 0,1 1,-1 0,0 1,-4 0,-49 8,38-3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51,'24'-4,"13"-3,4 1,1 1,-3 1,-2 2,-3 1,-3 0,-2 1,0 1,-6-6,-2-1,1 0,-4 2</inkml:trace>
  <inkml:trace contextRef="#ctx0" brushRef="#br0" timeOffset="245.417">28 221,'38'-10,"28"-2,6-1,-3-1,-9 0,-10 4,-9 2,-6 4,-9 2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09.4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1 480,'24'0,"22"0,9-5,-1-1,-5-1,-5 2,-6 2,-5-4,-2-1,-3 2,-1 1,0 2,-4 6,-7 7,-11 2,-6 4,-2-1</inkml:trace>
  <inkml:trace contextRef="#ctx0" brushRef="#br0" timeOffset="417.674">848 0,'-19'85,"3"0,4 1,4 0,4 1,5 60,-2-114,-2-1,-1 0,-1 0,-2 0,-1-1,-9 21,-2-17,26-63,2 14</inkml:trace>
  <inkml:trace contextRef="#ctx0" brushRef="#br0" timeOffset="830.59">1186 170,'-118'71,"3"5,-16 20,128-95,0 0,0 1,0-1,-1 1,1 0,1-1,-1 1,0 1,0-1,1 0,-1 1,1-1,0 1,0 0,0 0,0 0,0 0,1 0,-1 0,1 0,0 0,0 1,0-1,0 0,1 1,-1-1,1 1,0-1,0 1,0-1,0 1,1-1,-1 0,1 1,0-1,0 1,0-1,1 0,5 3,0 0,1 0,-1-1,1 0,0-1,1 0,-1 0,1-1,0 0,-1 0,10 1,17 6,-25-7,0 0,-1 0,1 1,-1 0,0 1,0 0,-1 0,1 1,-1 0,0 0,-1 1,1 0,-1 1,-1-1,1 1,-1 2,31 40,-23-44</inkml:trace>
  <inkml:trace contextRef="#ctx0" brushRef="#br0" timeOffset="1083.928">1412 226,'-10'38,"-7"33,-1 8,2-5,4-9,4-12,4-9,2-8,1-5,2-3,-1-2,1 0,5-4,0-2,1-4</inkml:trace>
  <inkml:trace contextRef="#ctx0" brushRef="#br0" timeOffset="1614.292">1299 254,'26'-16,"0"1,2 1,-1 1,2 1,-1 2,2 1,-1 2,1 0,16 0,-43 6,0 0,0 0,0 1,0-1,1 1,-1 0,0 0,0 0,1 1,-1-1,0 1,0-1,1 1,-1 0,0 0,0 1,0-1,0 0,-1 1,1 0,0 0,-1 0,1 0,-1 0,1 0,-1 1,0-1,0 1,0 0,-1-1,1 1,0 0,-1 0,0 0,0 0,0 0,0 0,0 1,-1-1,1 0,-1 0,0 1,0 1,-5 7,0-1,0 0,-1-1,-1 0,0 0,0 0,-1-1,0 0,-1 0,0-1,0 0,0 0,-1-1,-1-1,1 0,-1 0,-2 0,-24 18,-140 92,175-114,0 0,0 0,0 1,0-1,0 0,1 1,-1-1,1 1,-1-1,1 1,0 0,0 0,1-1,-1 1,0 0,1 0,0 0,-1 0,1 0,0 0,1 0,-1-1,0 1,1 0,0 0,0 0,0 0,0-1,0 1,0 0,1-1,-1 1,1-1,0 0,-1 1,1-1,0 0,0 0,1 0,-1 0,0-1,1 1,-1 0,3 0,124 59,-110-55,1 1,-2 1,1 1,-1 1,-1 0,1 2,9 7,7 48,-33-62,0-6</inkml:trace>
  <inkml:trace contextRef="#ctx0" brushRef="#br0" timeOffset="2033.93">1892 57,'11'0,"-6"-2,0 1,1 0,-1 0,1 0,-1 1,1 0,-1 0,1 0,-1 1,1-1,-1 1,1 1,-1-1,0 1,0 0,0 0,0 1,0-1,0 1,-1 0,1 0,-1 1,0-1,0 1,0 0,0 0,-1 1,1-1,-1 1,0-1,-1 1,1 0,-1 0,2 5,-5-2,1 0,-1 1,0-1,-1 0,0 0,0 0,-1 0,0-1,0 1,-1-1,0 1,0-1,-1 0,-4 4,-31 70,41-77,-1 0,0-1,1 1,0 0,0 0,0-1,0 1,1-1,-1 1,1-1,0 0,0 1,0-1,0 0,1 0,-1-1,1 1,0 0,0-1,0 1,0-1,0 0,0 0,0-1,1 1,-1 0,1-1,0 0,-1 0,1 0,0 0,-1-1,1 0,0 1,0-1,0 0,-1-1,1 1,0-1,0 0,-1 0,1 0,-1 0,3-2,69-24,-53 18</inkml:trace>
  <inkml:trace contextRef="#ctx0" brushRef="#br0" timeOffset="2401.136">2597 141,'-28'24,"0"2,2 0,1 2,1 1,1 1,2 1,1 1,1 1,-13 34,29-61,0 1,0-1,1 1,0-1,0 1,1 0,0 0,0-1,0 1,1 0,0 0,1 0,-1 0,1 0,1 0,-1 0,1-1,1 1,-1-1,1 1,0-1,0 0,1 0,-1 0,2-1,-1 1,0-1,3 2,4 0,0 0,1 0,0-2,0 1,1-1,-1-1,1 0,0-1,0 0,1-1,-1-1,0 0,1-1,-1 0,0-1,1 0,-1-1,0-1,0 0,0-1,-1 0,1-1,-1 0,0-1,3-2,0 1,0-1,-1 0,0-1,0 0,-1-1,0-1,-1 0,0 0,-1-1,0-1,-1 0,-1-1,0 1,0-2,-2 1,0-1,0 0,-2-1,0 0,0 0,-2 0,0 0,0 0,-1-11,-5 18,0 0,0 0,0 0,-1 0,-1 1,1 0,-2 0,1 0,-1 1,0-1,0 1,-1 1,0-1,0 1,-1 0,1 1,-1 0,-1 0,1 1,-1 0,1 0,-1 1,0 0,-1 0,1 1,-4 0,-18-3</inkml:trace>
  <inkml:trace contextRef="#ctx0" brushRef="#br0" timeOffset="2735.823">2287 508,'321'-111,"-317"109,0 0,0 0,0 0,0 1,1 0,-1 0,0 0,1 0,-1 1,1 0,-1 0,1 0,-1 0,0 0,1 1,-1 0,0 0,1 0,-1 1,0 0,0-1,0 1,0 1,0-1,-1 0,1 1,0 0,-1 0,3 3,-3 0,0 0,1 0,0 0,0 0,0-1,1 0,-1 0,1 0,1 0,-1-1,1 1,-1-2,1 1,0-1,1 1,-1-2,1 1,-1-1,1 0,0 0,-1-1,1 1,0-2,0 1,1-1,134-26,-118 23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0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5,'-85'133,"79"-126,-81 136,83-135,1 0,0 0,0 1,0-1,1 0,1 1,-1 0,2-1,-1 1,1 0,0-1,1 1,0 0,0-1,1 1,0-1,3 8,2-6,1-1,0 1,1-1,0 0,0-1,1 0,0-1,0 0,1 0,0-1,0-1,0 0,1 0,0-1,0-1,0 0,0 0,1-1,-1-1,0 0,1-1,3 0,12 0,0-1,0-1,0-2,0-1,-1 0,0-3,0 0,0-1,-2-2,1-1,-1 0,-1-2,15-12,-27 20,-2-1,1-1,-1 0,0 0,-1-1,0 0,0 0,-1-1,-1 0,1-1,-1 0,-1 0,0 0,-1-1,0 0,-1 0,0 0,-1-1,0 1,-1-1,0-2,-2 8,0-1,0 1,0-1,-1 0,0 1,-1-1,0 1,0-1,0 1,-1 0,0 0,0 0,-1 1,0-1,0 1,-1-1,0 2,0-1,0 0,-1 1,1 0,-1 0,0 1,-1-1,1 1,-1 1,-3-2,-11-4,0 1,0 1,-1 1,0 1,0 0,0 2,-23 0,1 0</inkml:trace>
  <inkml:trace contextRef="#ctx0" brushRef="#br0" timeOffset="320.611">0 401,'423'-208,"-423"208,2-2,0 0,1 1,-1-1,0 1,0 0,1 0,-1 0,1 0,-1 0,0 0,1 1,0-1,-1 1,1 0,-1 0,1 0,0 0,-1 0,1 0,-1 1,1-1,-1 1,1 0,-1 0,1 0,-1 0,0 0,1 0,-1 0,0 1,0 0,0-1,0 1,0 0,0 0,-1 0,2 1,3 18,-5-16,0 0,0 0,1 0,0 0,0-1,0 1,0-1,1 1,-1-1,1 0,0 0,1 0,-1 0,1-1,-1 1,1-1,4 3,10 2,0 0,0-2,1 0,-1-1,1 0,1-2,-1 0,0-2,1 0,-1-1,1 0,-1-2,1-1,-1 0,0-1,14-6,-8 5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2.7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1 819,'9'0,"9"0,5 0,4 0,2 0,1 0,0 0,0 0,0 0,-1 0,-1 0,1-5,-1-1,0 0,0 1,0 2,-4 1</inkml:trace>
  <inkml:trace contextRef="#ctx0" brushRef="#br0" timeOffset="253.182">56 1073,'39'-5,"26"-1,8 0,-4 1,-9-3,-10-1,-14 2</inkml:trace>
  <inkml:trace contextRef="#ctx0" brushRef="#br0" timeOffset="1852.427">1186 368,'29'4,"38"3,17-1,0-6,-1-3,-5-1,-5 0,-11 1,-7 1,-2 1,-11 0</inkml:trace>
  <inkml:trace contextRef="#ctx0" brushRef="#br0" timeOffset="1016.144">1356 622,'-10'38,"-3"27,1 8,2 0,3-7,3-9,1-11,3-8,0-5,0-4,-4-6,-2-4,0-8,1-7</inkml:trace>
  <inkml:trace contextRef="#ctx0" brushRef="#br0" timeOffset="1269.05">1073 649,'38'5,"37"2,16-1,1-1,-10-2,-10 0,-11-2,-7-1,-8 0,-7 0,-6 0,-2 0,-3-1,-1 1,-5 0</inkml:trace>
  <inkml:trace contextRef="#ctx0" brushRef="#br0" timeOffset="1524.899">819 1327,'48'-5,"40"-6,9-2,-1-2,-9 0,-13 3,-15 4,-7 3,-9-3,-6 1,-5 1,-3 1,-6 2</inkml:trace>
  <inkml:trace contextRef="#ctx0" brushRef="#br0" timeOffset="2255.376">2004 903,'34'0,"34"0,12 0,-4 0,-10 0,-11 0,-11 0,-7 0,-6 0,-7 0</inkml:trace>
  <inkml:trace contextRef="#ctx0" brushRef="#br0" timeOffset="2498.67">2314 706,'-9'43,"-4"29,1 7,2-6,8-9,4-12,7-9,1-13</inkml:trace>
  <inkml:trace contextRef="#ctx0" brushRef="#br0" timeOffset="3503.564">2568 1102,'25'-12,"-1"-1,-1-1,0-1,-1-2,17-15,-12 11,188-196,-206 209,-9 7,1-1,0 0,0 1,0-1,0 0,0 1,1 0,-1-1,0 1,1 0,-1-1,0 1,1 0,0 0,-1 0,1 0,0 1,-1-1,1 0,0 1,0-1,-1 1,1 0,0-1,0 1,0 0,0 0,0 0,-1 0,1 1,0-1,0 0,0 1,0-1,-1 1,1 0,0 0,-1-1,1 1,0 0,-1 0,1 1,-1-1,2 1,5 65,-9-61,1-1,-1 1,1-1,1 1,-1-1,1 1,0-1,0 1,0-1,1 0,0 1,0-1,0 0,1 0,0-1,0 1,0 0,0-1,1 0,0 1,1-4,0 1,0-1,0 0,0-1,0 1,0-1,0 0,0 0,0 0,0-1,0 0,0 0,0 0,-1 0,1-1,0 0,-1 0,1 0,-1-1,1 1,-1-1,0 0,0 0,1-3,4 1,26-17,0-2,-2-1,-1-2,12-13,-44 39,1 0,-1 0,0 0,1 0,-1 0,1 0,-1 0,1 0,0 0,-1 0,1 1,0-1,0 0,-1 0,1 1,0-1,0 1,0-1,0 0,0 1,0 0,0-1,0 1,0 0,0-1,0 1,0 0,0 0,0 0,0 0,0 0,0 0,0 0,0 0,0 0,0 1,0-1,0 0,0 1,0-1,0 1,0-1,0 1,0-1,0 1,0 0,0-1,-1 1,1 0,0 0,-1-1,1 1,0 0,-1 0,1 0,-1 0,-10 88,-2-41,11-38,-1-3,1-1,0 1,0 0,1-1,-1 1,1 0,1 0,-1-1,1 1,1 0,-1-1,1 1,0-1,0 1,1-1,1 2,9 5</inkml:trace>
  <inkml:trace contextRef="#ctx0" brushRef="#br0" timeOffset="6836.791">932 1,'-137'272,"117"-201,4 2,3 0,3 0,4 1,2 0,4 0,7 46,-7-95,2 0,1 1,2-2,0 1,1 0,2-1,0 0,1-1,2 0,0 0,2-1,0-1,1 0,2-1,1 1,-6-9,0 0,0-1,2-1,-1 0,1-1,0 0,1-1,0 0,1-1,-1-1,1 0,1-1,-1-1,1 0,-1-1,1-1,0 0,0-1,0-1,25-4,-7-1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17.3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678 255,'8'-3,"3"-2,0 0,0 0,1 1,0 0,0 1,0 1,0 0,0 0,1 1,-1 1,0 0,1 1,2 0,-13-1,0 1,0-1,0 1,0-1,0 1,-1 0,1 0,0-1,0 1,-1 0,1 1,0-1,-1 0,1 0,-1 1,0-1,1 1,-1-1,0 1,0 0,0-1,0 1,0 0,-1 0,1 0,0-1,-1 1,1 0,-1 0,0 0,0 0,1 0,-1 0,0 0,-1 0,1 0,0 0,-1 0,1 0,-1 0,0 0,-41 73,40-72,0-1,0 0,-1 1,1-1,0 0,0 1,1 0,-1-1,0 1,1 0,0 0,0 0,0 0,0 0,0 0,0 0,1 0,-1 0,1 1,0-1,0 0,0 0,1 0,-1 1,1-1,0 0,0 0,0 0,0 0,0 0,0 0,1-1,0 1,-1 0,1-1,0 1,0-1,1 1,-1-1,2 1,7 0,0 0,0-2,0 1,0-1,0-1,0 0,0 0,0-1,0-1,0 0,0 0,0-1,-1 0,1-1,-1-1,5-2,4-4</inkml:trace>
  <inkml:trace contextRef="#ctx0" brushRef="#br0" timeOffset="-821.324">143 480,'-5'39,"-2"26,1 8,1-4,2-9,0-10,2-9,-4-11,-1-10</inkml:trace>
  <inkml:trace contextRef="#ctx0" brushRef="#br0" timeOffset="-412.762">1 453,'33'-25,"1"2,1 1,0 2,2 1,1 2,31-9,-66 24,0 0,0 0,0 1,0-1,0 1,1 0,-1 0,0 0,1 0,-1 1,1 0,-1-1,1 1,-1 0,1 1,-1-1,0 1,1-1,-1 1,1 0,-1 0,0 1,0-1,0 0,0 1,0 0,0 0,0 0,0 0,-1 0,1 1,-1-1,0 1,1 0,-1 0,0-1,-1 1,1 0,0 1,-1-1,-2 11,-1 0,0-1,-1 0,-1 0,0 0,-1 0,0 0,-1-1,0 0,-1 0,-7 9,9-12,-97 99,44-56,56-50,-1 1,1 0,-1-1,1 1,0 0,0 0,0 0,1 0,-1 1,1-1,-1 0,1 1,0-1,0 1,1-1,-1 1,1-1,0 1,0-1,0 1,0 0,1-1,-1 1,1-1,0 1,0-1,0 0,0 1,1-1,-1 0,1 0,0 0,0 0,0 0,1 0,-1 0,0-1,1 1,0-1,0 0,2 2,107 77,-71-67,-26-15</inkml:trace>
  <inkml:trace contextRef="#ctx0" brushRef="#br0" timeOffset="1613.002">1244 0,'26'39,"-1"1,-2 1,-2 1,-2 1,6 21,-11-24,-2 1,-2 1,-1-1,-3 2,-1-1,-2 1,-2 32,-3-62,-1-1,0 0,0 0,-2 0,1 0,-1 0,-1-1,0 0,-1 0,0-1,0 0,-1 0,0 0,-1-1,0 0,-1-1,0 0,0-1,0 0,-1 0,-4 1,-4 2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1.87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125 1,'-28'19,"-10"12,6-1,14-4,10-7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2.12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96 0,'-20'10,"-10"7,4 2,7-3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7.5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199 363,'-16'11,"1"1,0 0,1 1,0 0,1 1,0 1,1 0,1 0,1 1,0 1,1 0,1 0,0 1,1 0,1 0,0 6,5-20,-1 0,1 1,1-1,-1 1,1-1,0 1,0-1,0 1,0-1,1 0,0 1,0-1,0 0,0 1,1-1,0 0,0 0,0 0,0 0,0 0,1-1,0 1,0-1,0 0,0 1,0-1,1-1,-1 1,1 0,0-1,0 0,0 0,0 0,0 0,0-1,0 1,1-1,-1 0,0-1,1 1,-1-1,5 0,5-3,1 0,-1-1,1-1,-1-1,-1 0,1-1,-1 0,0-1,-1 0,0-1,0 0,-1-1,0-1,0 0,-2 0,1-1,-1 0,-1-1,0 1,-1-2,-1 1,0-1,3-8,-6 14,1-1,-1 1,-1-1,1 0,-1 0,-1 0,0 0,0 0,-1 0,0 0,-1 0,1-1,-2 1,1 0,-2 0,1 1,-1-1,0 0,-1 1,0 0,0 0,-1 0,0 0,0 1,-1 0,0 0,0 0,0 1,-1 0,0 0,-2-1,3 2,0 0,0 1,-1-1,1 1,-1 0,0 1,0 0,-1 0,1 0,-1 1,1 0,-1 1,0-1,1 1,-1 1,0 0,0 0,0 0,1 1,-1 0,0 1,1 0,-1 0,1 0,-1 1,-4 3,10-3,-1 0,1 1,0 0,0-1,0 1,0 0,1 0,0 0,-1 0,2 0,-1 1,0-1,1 0,0 0,0 0,0 1,0-1,1 0,-1 0,1 0,0 0,1 1,-1-1,1-1,-1 1,1 0,0 0,1-1,-1 1,1-1,-1 0,1 1,0-1,0-1,1 1,-1 0,0-1,1 0,0 1,-1-1,2 0,14 10,1 0,1-2,0 0,0-1,1-1,0-1,0-1,1-1,12 1,42 7,-61-9,0-1,0 0,0-1,0-1,0-1,1 0,-1-1,2-1,9-4,-1 0,0-3,0 0,-1-1,0-1,-1-2,0 0,-1-2,-1 0,0-2,-1 0,-1-1,0-1,-2-2,-12 15,-1-1,0-1,-1 1,1-1,-2 1,1-1,-1-1,0 1,-1 0,0-1,0 1,-1-1,0 1,0-1,-1 0,0 1,-1-1,0 0,0 1,-1-1,0 1,0-1,-1 1,0 0,0 0,-1 0,-1 1,1-1,-1 1,0 0,0 0,-1 0,0 1,-1 0,1 0,-2 0,6 5,-1-1,0 0,0 1,0-1,0 1,0 0,-1 0,1 0,0 0,-1 1,1-1,0 1,-1 0,1 0,0 0,-1 1,1-1,0 1,-1 0,1-1,0 1,0 1,0-1,0 0,0 1,0 0,0 0,0 0,1 0,-1 0,1 0,-1 0,1 1,0 0,0-1,0 1,0 0,1 0,-1 0,1 0,0 0,-1 0,1 0,1 1,-1-1,0 0,1 1,0-1,0 0,0 1,0-1,0 0,1 1,-1-1,1 0,0 1,0-1,0 0,0 0,1 0,-1 0,1 0,1 1,5 4,1-1,0 0,0-1,0 1,1-2,0 0,0 0,0 0,0-2,1 1,0-1,0-1,0 0,0 0,0-1,0 0,2-1,24 0,-32-1,-1 0,1 0,0 0,0 1,0-1,-1 1,1 1,0-1,0 0,0 1,-1 0,1 0,0 1,-1-1,1 1,-1 0,0 0,0 1,1-1,-1 1,-1 0,1 0,0 0,-1 1,0-1,1 1,-1 0,-1 0,1 0,-1 0,2 2,4 189,-7-192,0 1,1-1,-1 0,1 0,0 1,0-1,0 0,1 0,-1-1,1 1,-1 0,1-1,0 0,0 0,0 1,0-2,1 1,-1 0,0-1,1 1,-1-1,1 0,0 0,-1-1,4 1,17 2</inkml:trace>
  <inkml:trace contextRef="#ctx0" brushRef="#br0" timeOffset="319.612">0 899,'285'-31,"-2"-13,117-39,-223 46,-24 3,-20 3,2 7,80-4,-185 27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65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83 1,'-10'0,"-7"5,-2 6,-1 1,6-1,12-3,5-7,2-9,6-3,0 1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0.9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 1,'-9'5,"-4"6,6 1,3-1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4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18,'34'0,"25"0,7 0,-2 0,-8 0,-8 0,-7 0,-7-5,-4-1,-1-1,-7 7,-7 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0,'-35'40,"2"1,1 2,3 1,-19 37,-33 48,49-82,-2-1,-2-2,-2-1,-22 16,60-59,0 0,0-1,0 1,0 0,0 0,0-1,-1 1,1 0,0-1,0 1,0 0,0 0,-1-1,1 1,0 0,0 0,-1-1,1 1,0 0,0 0,-1 0,1-1,0 1,0 0,-1 0,1 0,0 0,-1 0,1 0,0 0,-1 0,1 0,0 0,-1 0,1 0,0 0,-1 0,1 0,0 0,-1 0,1 0,0 0,17-37,-16 34,13-23,1 0</inkml:trace>
  <inkml:trace contextRef="#ctx0" brushRef="#br0" timeOffset="378.974">130 29,'0'10,"0"1,0-1,1 0,0 0,1 0,0 0,1 0,0 0,1-1,0 1,0-1,1 0,0 0,0-1,1 1,1-1,0 1,122 143,-52-4,-48-80,-5-36,-14-26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2.7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29,'44'0,"28"-5,11-1,-3 0,-10 1,-13 2,-11 1,-13 1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29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4,'-6'-1,"0"0,-1 0,1 0,0 1,-1 0,1 1,0-1,-1 1,1 0,0 0,0 1,0 0,0 0,0 1,0-1,1 1,-1 1,1-1,0 1,-3 2,-6 6,0 2,1 0,0 1,1 0,1 0,1 1,0 1,1 0,1 0,0 1,1 0,1 0,1 1,1 0,0-1,2 2,-1 10,1-9,0 1,2 0,0-1,1 1,1 0,2-1,0 1,3 8,-5-23,1 1,0-1,0 1,1-1,0 0,0-1,0 1,1-1,0 0,0 0,1 0,0-1,0 1,0-1,0-1,1 1,0-1,0-1,0 1,0-1,1 0,-1-1,1 0,3 1,13 0,1-1,0-1,-1-2,1 0,-1-2,1 0,-1-2,0 0,-1-2,1-1,-1 0,-1-2,1-1,-2 0,0-2,0 0,-1-2,17-15,-27 23,-1 0,1-1,-1 0,-1-1,1 0,-2 0,1-1,-1 0,-1 0,0-1,0 0,-1 0,0 0,-1 0,0-1,-1 0,-1 0,0 0,0 0,-1 0,-1 0,0 0,0 0,-1-1,-1 1,0 0,-1 1,0-1,0 0,-2 1,1-1,-1 1,-1 1,0-1,-1 1,-2-3,-90-54,68 55</inkml:trace>
  <inkml:trace contextRef="#ctx0" brushRef="#br0" timeOffset="324.715">0 483,'32'-14,"17"-10,1 2,1 2,0 3,2 2,0 2,0 2,15 1,-50 11,0 0,0 2,0 0,0 1,0 0,-1 2,0 0,0 1,0 0,-1 2,0 0,1 1,5 2,-13-7,0 0,0-1,0 0,1 0,-1-1,1-1,0 1,0-2,0 1,0-1,0-1,0 0,5-1,10-4</inkml:trace>
  <inkml:trace contextRef="#ctx0" brushRef="#br0" timeOffset="2095.322">734 61,'-5'0,"-6"0,-2-5,-2-2,-5 1,-3 1,-2 2,-3-4,0-1,-1 2,0 1,0 6,0 4,6 0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33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1 566,'38'-9,"28"-4,6 1,-3-3,-9 2,-10 3,-9 2,-6 4,-9 2</inkml:trace>
  <inkml:trace contextRef="#ctx0" brushRef="#br0" timeOffset="1073.046">396 906,'285'-146,"-261"132,-1-1,-1 0,0-2,-1-1,-1 0,-1-2,-1 0,0-1,-2-1,2-4,3-37,-21 62,0-1,0 1,0-1,0 1,-1-1,1 1,-1 0,1-1,-1 1,1-1,-1 1,0 0,0-1,1 1,-1 0,0 0,0 0,0 0,0 0,-1 0,1 0,0 0,0 0,-1 0,1 1,0-1,-1 1,1-1,0 1,-1-1,1 1,-1 0,1-1,-1 1,1 0,-1 0,1 0,-1 0,1 1,-1-1,-1 1,-8 2,0 1,0 0,0 1,0 0,1 1,0 0,0 0,0 1,1 1,0-1,0 2,1-1,0 1,1 0,0 1,0 0,1 0,0 0,1 1,0 0,1 0,0 0,1 0,0 1,-1 7,3-15,1 0,-1 1,0-1,1 1,0-1,0 0,1 1,-1-1,1 1,0-1,0 0,0 0,0 1,1-1,0 0,0 0,0 0,0-1,1 1,-1 0,1-1,0 0,0 1,0-1,1 0,-1-1,1 1,-1-1,1 1,0-1,0 0,0-1,0 1,1-1,-1 1,0-1,0-1,1 1,20 2,-1 0,1-2,0-1,0-1,-1-2,1 0,-1-1,0-1,0-2,0 0,-1-2,0 0,0-2,-1 0,4-5,14-7,-1-2,-1-1,-2-3,18-17,-48 42,0-1,0 0,-1 0,1 0,-1 0,-1-1,1 0,-1 0,0 0,0 0,-1-1,0 0,0 0,0 1,-1-1,0-1,-1 1,1-5,-2 11,0 0,0-1,0 1,-1 0,1-1,-1 1,1 0,-1 0,1-1,-1 1,0 0,1 0,-1 0,0 0,0 0,0 0,0 0,0 0,0 0,0 0,0 1,0-1,0 0,-1 1,1-1,0 1,0-1,-1 1,1-1,0 1,-1 0,1 0,0 0,-1 0,1 0,-1 0,1 0,0 0,-1 0,1 1,0-1,0 1,-1-1,1 1,0-1,-1 1,-58 32,52-28,-1 1,1 0,1 0,-1 1,1 0,1 0,-1 1,1 0,0 0,1 1,0-1,0 1,1 0,0 0,1 1,0-1,0 1,1 0,0-1,1 1,0 0,1 0,0 0,1 3,0-9,1 0,-1 0,1-1,0 1,1-1,-1 0,0 0,1 0,0 0,0 0,0 0,0-1,0 1,1-1,-1 0,1 0,-1 0,1 0,0-1,-1 0,1 1,0-1,0-1,0 1,0-1,0 1,109-8,-85-2,-1-1,0-2,-1 0,0-2,-1-1,0 0,-1-2,-1-1,2-4,-15 14,-1 0,0 0,-1-1,0 0,0-1,-1 0,0 0,-1 0,0-1,-1 0,0 0,0 0,-1-1,-1 0,0 0,-1 0,0-1,-2 12,1 1,-1-1,0 0,0 1,0-1,0 0,0 1,-1-1,1 1,0-1,0 0,0 1,0-1,-1 0,1 1,0-1,-1 1,1-1,0 1,-1-1,1 1,-1-1,1 1,-1-1,1 1,-1 0,1-1,-1 1,1 0,-1-1,1 1,-1 0,0 0,1-1,-1 1,0 0,1 0,-1 0,1 0,-1 0,0 0,1 0,-1 0,0 0,1 0,-1 0,0 1,1-1,-1 0,1 0,-1 1,0-1,1 0,-1 1,1-1,-1 0,1 1,-1-1,1 1,-1-1,1 1,0-1,-29 32,21-18,0 1,1-1,1 1,1 0,0 1,0 0,2-1,-1 7,3-16,1 1,0-1,0 0,0 0,0 0,1 1,0-1,1 0,-1 0,1 0,0 0,0-1,1 1,0 0,0-1,0 0,1 0,0 0,0 0,0 0,0-1,5 4,-3-4,0 0,0 0,0 0,0-1,0 0,1 0,0-1,-1 0,1 0,0 0,0-1,0 0,0-1,0 1,1-1,-1-1,0 1,0-1,0 0,0-1,0 0,-1 0,1 0,3-3,16-7</inkml:trace>
  <inkml:trace contextRef="#ctx0" brushRef="#br0" timeOffset="1430.989">1863 2,'230'1,"-227"-2,0 1,0-1,-1 1,1 0,0 0,0 0,0 0,0 1,-1-1,1 1,0-1,0 1,-1 0,1 0,0 0,-1 1,1-1,-1 1,0-1,1 1,-1 0,0 0,0 0,0 0,0 0,-1 0,1 0,0 1,-1-1,0 1,0-1,1 1,-1 0,-1-1,1 1,0 0,-1 0,1-1,-1 1,0 0,0 0,0 0,0 0,-1-1,1 1,-1 2,-32 63,29-62,-1 1,1-1,0 1,1 0,0 1,0-1,0 0,1 1,0 0,1-1,-1 1,2 0,-1 0,1 0,0 5,4-9,-1 0,1 0,0 0,0 0,0-1,0 0,1 0,-1 0,1 0,0-1,0 0,0 0,0 0,0 0,0-1,0 0,1 0,-1 0,0-1,1 0,-1 0,0 0,1-1,-1 0,0 0,1 0,1-1,9 1,10 0</inkml:trace>
  <inkml:trace contextRef="#ctx0" brushRef="#br0" timeOffset="1815.407">2710 256,'-34'50,"2"1,3 2,1 1,4 1,-2 11,23-60,0 0,1 0,-1 0,1 1,1-1,0 1,0-1,0 1,0 0,1-1,0 1,1-1,-1 1,1 0,1-1,-1 1,1-1,0 0,0 1,1-1,0 0,0-1,1 1,-1 0,1-1,0 0,1 0,-1 0,1 0,0-1,0 0,0 0,3 1,6 2,1-1,0 0,1-1,-1-1,1-1,0 0,0-1,0-1,0 0,0-1,0-1,0 0,0-1,0-1,0 0,5-3,13-5,-1-1,0-2,-1-1,0-2,-2-1,27-20,-45 30,-1 0,0-1,0 0,-1-1,-1 0,1-1,-1 0,-1-1,0 1,-1-1,0-1,-1 0,-1 0,0 0,0 0,-1-1,-1 1,0-1,-1 0,-1 0,0-11,-2 17,-1 1,0-1,0 1,-1 0,0 0,-1 0,1 0,-1 1,-1-1,1 1,-1 0,0 0,0 1,-1-1,0 1,0 0,0 1,0 0,-1 0,0 0,-3-1,-6-3,0 2,0-1,0 2,-1 0,0 2,0-1,0 2,0 0,-4 1,-9 3,1 0,-1 3,1 0,0 2,0 0,0 3,1 0,1 1,0 2,0 1,2 1,-14 11,3-1</inkml:trace>
  <inkml:trace contextRef="#ctx0" brushRef="#br0" timeOffset="2064.261">2484 652,'393'-150,"-385"146,-1 1,1 0,0 1,0 0,-1 0,1 0,0 1,1 1,-1-1,0 1,0 1,0-1,0 1,0 1,0 0,0 0,-1 0,1 1,0 0,-1 0,4 4,10 6,-13-7,0-1,1 1,-1-2,1 1,1-1,-1 0,0-1,1 0,0 0,0-1,8 0,22 0,0-2,-1-2,1-1,0-2,14-6,-30 6</inkml:trace>
  <inkml:trace contextRef="#ctx0" brushRef="#br0" timeOffset="3530.558">4037 820,'-38'24,"-23"13,-5 5,3-5,13-4,14-7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1.1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1 602,'1'198,"-1"-193,0 0,0 0,0 0,1 0,0 0,0 0,1 0,-1 0,1 0,0 0,1-1,-1 1,1-1,-1 1,1-1,1 0,-1 0,1-1,-1 1,1-1,0 1,0-1,0 0,1-1,-1 1,1-1,0 0,-1 0,1 0,0-1,0 0,0 0,0 0,0 0,0-1,1 0,-1 0,0 0,0-1,3 0,12-10,-2-1,1 0,-2-1,0-1,0-1,-2-1,0 0,10-14,-18 22,129-174,-135 181,-1 0,1 0,-1 0,1 0,-1 0,1 1,-1-1,1 0,0 0,0 1,-1-1,1 0,0 1,0-1,0 1,0-1,-1 1,1-1,0 1,0 0,0-1,0 1,0 0,0 0,0 0,0-1,0 1,0 0,0 1,0-1,0 0,0 0,0 0,0 1,0-1,0 0,0 1,0-1,0 1,0-1,-1 1,1-1,0 1,0 0,0-1,-1 1,1 0,0 0,-1-1,1 1,-1 0,1 0,-1 0,1 0,-1 0,0 0,1 0,-1 0,0 0,0 0,0 0,0 1,15 39,29 56,-42-94,1 0,-1 0,1 0,-1-1,1 1,0-1,0 0,0 0,0 0,0 0,0 0,0-1,1 0,-1 1,1-1,-1 0,1-1,-1 1,1-1,0 1,-1-1,1 0,0-1,-1 1,1 0,-1-1,3 0,9-3,0 0,0 0,-1-2,0 0,0 0,0-1,0-1,-1 0,-1-1,1-1,0-1,3-3</inkml:trace>
  <inkml:trace contextRef="#ctx0" brushRef="#br0" timeOffset="3736.251">1299 67,'-44'-66,"25"94,-15 152,-35 141,38-160,23-130,6-26,0-1,0 0,1 1,0-1,0 1,0 0,0-1,1 1,0 0,0-1,0 1,0 0,1 0,-1-1,1 1,1-1,-1 1,2 3,-1-8,1 1,-1-1,1 0,-1 0,1 0,-1 0,1 0,-1-1,0 1,1-1,-1 1,0-1,1 0,-1 0,0 0,0 0,0 0,1-1,-1 1,-1-1,1 1,0-1,0 0,-1 1,1-1,-1 0,1 0,-1 0,1-2,3-1,88-99,-72 76,2 1,1 2,1 0,1 2,1 0,14-7,-40 29,0 0,0 1,0-1,0 0,0 0,0 1,0-1,0 0,0 1,0-1,1 1,-1 0,0-1,0 1,1 0,-1 0,0-1,0 1,1 0,-1 0,0 1,0-1,1 0,-1 0,0 1,0-1,0 0,1 1,-1-1,0 1,0 0,0-1,0 1,0 0,0 0,0-1,0 1,0 0,0 0,-1 0,1 0,0 0,0 1,1 55,-8-31,1-1,0 1,2 0,2 1,0-1,1 6,0-30,0 0,0 0,0 0,0-1,1 1,-1 0,1 0,-1 0,1 0,0 0,-1 0,1-1,0 1,0 0,0-1,0 1,1 0,-1-1,0 0,1 1,-1-1,1 0,-1 1,1-1,0 0,-1 0,1-1,0 1,0 0,1 0,14 0</inkml:trace>
  <inkml:trace contextRef="#ctx0" brushRef="#br0" timeOffset="4723.914">1779 688,'24'-4,"0"0,-1-1,0-2,0 0,0-2,-1 0,0-1,-1-2,13-8,-32 19,-1 1,1-1,0 0,0 1,0-1,-1 0,1 0,0-1,-1 1,1 0,-1 0,1-1,-1 1,0-1,0 1,0-1,1 0,-2 1,1-1,0 0,0 0,0 0,-1 1,1-1,-1 0,1 0,-1 0,0 0,0 0,0 0,0 0,0 0,-1 0,1 0,0 0,-1 0,1 0,-1 0,0 1,0-1,0 0,0 0,0 1,0-1,0 1,0-1,-1 1,1-1,-7 1,1-1,-1 1,1 1,-1 0,1 0,-1 0,0 1,1 0,-1 0,1 1,-1 0,1 0,0 1,0 0,0 0,0 1,1 0,-1 0,1 0,0 1,0 0,1 0,-1 1,1-2,0 0,0 1,0-1,0 1,1 0,0 0,0 1,1-1,-1 1,1 0,0 0,1 0,-1 0,1 1,0-1,1 0,0 1,0 0,0-1,1 1,0-1,0 1,1 0,-1-1,1 1,1-1,-1 1,1-1,1 0,-1 0,1 0,0 0,0 0,1 0,-1-1,1 1,1-1,-1 0,1-1,2 3,3-1,-1-1,1 0,1-1,-1 0,0-1,1 0,0 0,0-1,0 0,0-1,0-1,0 1,0-2,0 0,0 0,0-1,0 0,0-1,-1 0,1-1,-1 0,0 0,0-1,0-1,34-16,-2-1,0-3,-2-1,0-2,30-30,-51 43,-7 7,0 1,-1-2,0 0,0 0,-1-1,-1 0,1-1,-2 0,0 0,0-1,-1 0,-1-1,0 1,-1-1,-1 0,3-10,-7 23,0-1,1 0,-1 0,0 0,0 1,0-1,0 0,0 0,0 0,-1 1,1-1,0 0,-1 0,0 1,1-1,-1 0,0 1,0-1,0 1,0-1,0 1,0-1,0 1,-1 0,1-1,0 1,-1 0,1 0,-1 0,0 0,1 0,-1 0,0 1,1-1,-1 1,0-1,0 1,1-1,-1 1,0 0,0 0,0 0,1 0,-1 0,0 0,0 1,-1 0,-83 32,44 23,42-54,0-1,-1 1,1-1,0 1,0 0,0-1,0 1,0-1,1 1,-1 0,0-1,1 1,-1-1,1 1,-1-1,1 1,0-1,0 0,-1 1,1-1,0 0,0 0,1 1,-1-1,0 0,0 0,0 0,1 0,-1 0,0-1,1 1,-1 0,1-1,-1 1,1-1,-1 1,1-1,0 0,-1 0,1 1,0-1,172 3,-172-4,1 1,-1 0,0 0,0 0,1 1,-1-1,0 0,0 1,0 0,0-1,0 1,1 0,-1 0,0 0,-1 0,1 0,0 1,0-1,0 1,-1-1,1 1,-1-1,1 1,-1 0,0 0,0 0,1 0,-1 0,-1 0,1 0,0 0,0 0,-1 0,1 0,-1 1,0-1,0 0,0 0,0 1,0-1,0 0,0 0,-1 1,-33 92,33-93,0 0,0 0,0 0,1 0,-1 1,1-1,-1 0,1 1,0-1,-1 0,1 1,1-1,-1 0,0 1,0-1,1 0,-1 1,1-1,0 0,0 0,0 0,0 1,0-1,0 0,1-1,-1 1,0 0,1 0,0 0,-1-1,1 1,0-1,0 1,0-1,0 0,0 0,0 0,0 0,1 0,-1 0,0-1,0 1,1-1,-1 1,0-1,1 0,15 5,0-1,1-1,-1-1,1 0,-1-1,1-1,-1-1,1-1,-1 0,1-1,-1-1,0-1,-1-1,1 0,8-5,161-93,-163 89,0-2,-2 0,0-2,-1 0,10-13,-29 31,-1 1,1-1,-1 0,1 0,-1 0,1 0,-1 0,0-1,1 1,-1 0,0 0,0-1,0 1,0-1,0 1,0-1,0 0,-1 1,1-1,-1 0,1 1,-1-1,1 0,-1 1,0-1,0 0,0 0,0 0,0 1,-1-1,1 0,0 0,-1 1,1-1,-1 0,1 1,-1-1,0 1,0-1,0 1,0-1,0 1,0-1,0 1,-1 0,1 0,0-1,-1 1,1 0,-1 0,1 1,-1-1,1 0,-1 0,0 1,1-1,-1 1,0-1,0 1,1 0,-1 0,0 0,0 0,0 0,-12 2,0 1,-1 0,1 1,0 1,1 0,-1 1,1 0,0 1,1 1,0 0,0 0,0 1,1 1,1 0,0 1,0 0,-7 10,10-12,0 0,0 0,1 0,1 0,0 1,0 0,1 0,0 1,0-1,1 1,1-1,0 4,1-9,0 0,1-1,-1 1,1-1,0 1,1-1,-1 1,1-1,0 1,0-1,0 1,1-1,0 0,0 0,0 1,0-1,0-1,1 1,0 0,0-1,0 1,0-1,0 0,1 0,-1 0,1 0,0-1,0 1,0-1,1 0,20 7,0-1,0-1,1-1,-1-2,1 0,0-2,0-1,0-1,0-1,2-1,2-3,-5-2</inkml:trace>
  <inkml:trace contextRef="#ctx0" brushRef="#br0" timeOffset="5963.759">847 688,'-5'0,"3"0,3-5,5-7,2-5,4-5,0-4,-2-2,3 4,-2 1,-2 0,-3-1,-2-2,-7 0,-3 3</inkml:trace>
</inkml:ink>
</file>

<file path=ppt/ink/ink3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49.42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0 477,'45'-8,"0"-2,-1-3,0-1,32-16,-52 20,0 2,0-2,0 0,-1-2,-1 0,0-2,-1 0,0-2,-1 0,-1-1,0-1,1-5,-11 13,-2 3,-1 0,1 0,-1-1,-1 0,0 0,0 0,0-1,-1 1,0-1,-1 0,0 0,0-1,-1 1,1-7,-3 14,0 0,-1 0,1 0,0 0,-1 0,1 0,-1 0,0 0,0 0,1 1,-1-1,0 0,-1 0,1 1,0-1,0 1,-1-1,1 1,-1-1,1 1,-1 0,0 0,1 0,-1 0,0 0,0 0,0 0,0 1,0-1,0 1,0-1,0 1,0 0,0 0,0 0,0 0,0 0,0 0,0 0,0 1,0-1,0 1,0-1,1 1,-1 0,-1 0,-85 51,76-39,0 1,0 1,2-1,0 2,0-1,1 2,1-1,1 1,1 0,0 0,1 1,1 0,0 0,2 0,-1 15,3-28,1 0,-1-1,1 1,0 0,1 0,-1-1,1 1,0-1,0 0,0 1,1-1,0 0,-1 0,1-1,1 1,-1 0,0-1,1 0,0 0,0 0,0 0,0-1,0 0,0 1,1-1,-1-1,1 1,-1-1,1 0,4 1,6 1,0-1,0-1,1 0,-1-1,0 0,1-1,-1-1,0-1,3-1,9 0,-1-1,0-1,0-2,-1 0,0-2,0 0,-1-2,0-1,-1-1,-1 0,0-2,-1-1,-1-1,0 0,-2-1,0-1,-1-1,12-20,-28 39,1 1,-1-1,0 0,1 0,-1 0,0 0,0 0,0 0,-1 0,1 0,-1 0,1 0,-1-1,1 1,-1 0,0 0,0 0,0-1,0 1,-1 0,1 0,-1-1,1 1,-1 0,0 0,0 0,0 0,0 0,0 0,0 0,0 0,-1 1,1-1,-1 0,1 1,-1-1,1 1,-1 0,0-1,0 1,0 0,0 0,0 0,0 0,0 0,0 1,0-1,-1 1,0-1,-3 1,1 0,0 1,0-1,-1 1,1 0,0 0,0 1,0 0,0 0,0 0,1 0,-1 1,1 0,-1 0,1 0,0 0,0 1,0-1,1 1,-1 0,1 0,0 0,0 1,0-1,1 1,0 0,-2 3,-1 4,-1 1,2 0,0 0,0 0,1 1,1-1,0 1,1 0,1-1,0 4,2-11,0 0,0 1,1-1,0 0,0 0,1-1,-1 1,1-1,0 1,1-1,-1-1,1 1,0 0,0-1,1 0,-1-1,1 1,0-1,0 0,0 0,0-1,1 1,-1-1,1-1,-1 0,1 1,-1-2,1 1,0-1,-1 0,1-1,0 1,-1-1,1-1,-1 1,1-1,3-1,23-8,0-1,-1-2,0-1,-1-1,-1-2,-1-1,0-1,-1-1,19-21,-32 29,0 0,-1-1,-1 0,-1-1,0-1,-1 0,0 0,-1-1,-1-1,-1 1,4-14,-12 30,1-1,-1 0,0 0,1 1,-1-1,0 0,0 0,0 1,0-1,-1 0,1 0,0 1,-1-1,1 0,-1 1,0-1,0 1,1-1,-1 1,0-1,0 1,0-1,-1 1,1 0,0-1,0 1,-1 0,1 0,0 0,-1 0,0 0,1 1,-1-1,1 0,-1 1,0-1,1 1,-1-1,0 1,1 0,-1 0,0 0,0 0,1 0,-1 0,0 0,0 1,1-1,-1 0,0 1,1 0,-1-1,0 1,1 0,-1 0,1 0,0 0,-1 0,1 0,0 0,-1 0,1 1,0-1,0 1,0-1,0 1,0-1,0 1,0 0,-6 8,0 1,0 0,1 0,0 0,1 1,0-1,1 1,0 1,1-1,0 0,1 1,1-1,0 1,0 0,2 0,-1-1,1 1,1-1,3 11,-3-17,1-1,-1 1,1-1,0 0,0 0,1 0,0-1,0 1,0-1,0 0,0 0,1 0,0-1,0 1,0-1,0 0,0-1,1 1,-1-1,1 0,-1-1,1 1,0-1,0 0,0-1,0 1,0-1,0 0,-1-1,1 1,0-1,2-1,11-3</inkml:trace>
</inkml:ink>
</file>

<file path=ppt/ink/ink3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7:52.4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84 932,'5'0,"7"0,5 0,5 0,4 0,1 0,2 0,1 0,-1 0,1 0,-1 0,-1 0,1 0,-1-4,1-3,-1 1,0 2,-5 0</inkml:trace>
  <inkml:trace contextRef="#ctx0" brushRef="#br0" timeOffset="303.315">0 1215,'34'-5,"25"-6,7-2,-2 2,-8 3,-8 2,-8 3,-10 2</inkml:trace>
  <inkml:trace contextRef="#ctx0" brushRef="#br0" timeOffset="5230.225">1468 284,'-9'37,"1"1,2 0,2 0,1 1,2-1,2 5,-1-31,2 47,0-44,-1 0,-1 1,0-1,0 0,-2 0,0 0,-1 0,0 0,-1 0,-1 0,0-1,-2 2,-2-2</inkml:trace>
  <inkml:trace contextRef="#ctx0" brushRef="#br0" timeOffset="5742.724">1722 425,'-260'169,"195"-126,65-42,1 0,-1 0,1 0,0 0,0 0,-1 0,1 0,0 0,0 0,0 0,0 0,0-1,0 1,0-1,0 1,0 0,1-1,-1 0,0 1,0-1,0 0,1 1,-1-1,0 0,0 0,1 0,-1 0,0 0,0-1,0 1,1 0,0 0,14 1,-4-2,0 2,0-1,0 1,0 1,-1 0,1 1,0 0,-1 1,0 0,0 1,0 0,0 1,-1 0,0 1,5 3,58 58,-56-60</inkml:trace>
  <inkml:trace contextRef="#ctx0" brushRef="#br0" timeOffset="6067.42">2060 340,'-5'44,"-1"18,0 4,1-5,2-8,1-7,0-8,2-5,0-8</inkml:trace>
  <inkml:trace contextRef="#ctx0" brushRef="#br0" timeOffset="6583.18">1919 397,'37'-20,"1"2,0 2,1 2,1 1,0 2,1 1,12 1,-51 8,1-1,0 1,-1 0,1 0,0 0,0 0,-1 1,1-1,0 1,0 0,0 0,0 0,0 0,0 0,0 0,-1 1,1 0,0-1,0 1,0 0,-1 0,1 1,-1-1,1 0,-1 1,1 0,-1-1,0 1,0 0,0 0,0 0,0 1,0-1,0 0,-1 1,1-1,-1 1,0 0,0-1,0 1,0 0,0 0,-1-1,1 1,-1 1,-1 3,-1 0,0 0,0 1,-1-2,0 1,-1 0,1 0,-1-1,0 0,-1 0,0 0,0 0,0-1,0 0,-1 0,0 0,0-1,0 0,-125 68,110-62,14-7,-39 24,45-27,0 1,0-1,1 1,-1-1,0 1,1 0,-1-1,0 1,1 0,-1 0,1-1,-1 1,1 0,-1 0,1 0,0 0,-1 0,1-1,0 1,0 0,0 0,0 0,0 0,0 0,0 0,0 0,0 0,0 0,0 0,0 0,1-1,-1 1,0 0,1 0,-1 0,1 0,-1 0,1-1,-1 1,1 0,0-1,-1 1,1 0,0-1,-1 1,1-1,0 1,0-1,0 1,144 71,-105-39,-23-19</inkml:trace>
  <inkml:trace contextRef="#ctx0" brushRef="#br0" timeOffset="7070.121">2512 142,'104'12,"-101"-12,0 1,0-1,0 1,-1 0,1 0,0 0,0 1,-1-1,1 0,0 1,-1 0,0 0,1 0,-1 0,0 0,0 0,0 0,0 1,-1-1,1 1,0-1,-1 1,0 0,0 0,0-1,0 1,0 0,0 0,-1 0,0 0,1 0,-1 1,-22 47,19-48,1 0,0 0,0 0,0 0,0 1,1-1,-1 1,1-1,0 1,0 0,0 0,0-1,1 1,0 0,-1 0,2 0,-1 0,2-1,0 0,1 0,-1 0,1-1,0 1,0-1,0 0,0 1,1-1,-1-1,0 1,1 0,-1-1,1 0,0 1,-1-2,1 1,0 0,0-1,-1 1,1-1,0 0,0-1,0 1,0-1,1 0,1 1,100 9,-87-4</inkml:trace>
  <inkml:trace contextRef="#ctx0" brushRef="#br0" timeOffset="7666.678">1016 1018,'403'-77,"269"-6,-338 69,42 16,-105 0,-207-2,-38 0</inkml:trace>
  <inkml:trace contextRef="#ctx0" brushRef="#br0" timeOffset="8286.705">1665 1215,'-5'19,"-1"16,-5 3,0-2,1-1,3-2,3-2,1-1,2-2,1-4</inkml:trace>
  <inkml:trace contextRef="#ctx0" brushRef="#br0" timeOffset="8624.242">1411 1272,'44'0,"23"-5,5-2,0 1,-7-4,-10 0,-10 2,-8 2,-4 2,-5 2,-1 1,0 1,-6 5,-5 2</inkml:trace>
  <inkml:trace contextRef="#ctx0" brushRef="#br0" timeOffset="8900.627">1383 1582,'33'-10,"17"-2,3-1,-1-1,-5 0,-6 4,-10 2</inkml:trace>
  <inkml:trace contextRef="#ctx0" brushRef="#br0" timeOffset="9421.745">1496 1102,'4'-5,"8"-1,5 0,5 1,4 2,2 1,1 0,0 2,0 0,1 0,-1 1,0-1,-1 0,0 0,1 0,-1 0,0 0,-5 0</inkml:trace>
  <inkml:trace contextRef="#ctx0" brushRef="#br0" timeOffset="9917.75">2116 1328,'20'-5,"15"-1,7-1,1 2,-2 2,-3 1,-4-4,-2-1,-2 1,-6 1</inkml:trace>
  <inkml:trace contextRef="#ctx0" brushRef="#br0" timeOffset="10185.892">2314 1159,'-5'38,"-1"18,0 4,1-4,6-11,3-13</inkml:trace>
  <inkml:trace contextRef="#ctx0" brushRef="#br0" timeOffset="10805.686">2483 1441,'62'-74,"2"3,44-35,-107 104,-1 0,1 1,0-1,0 1,1-1,-1 1,0 0,0 0,1-1,-1 1,0 0,1 0,-1 0,1 0,0 0,-1 1,1-1,0 0,-1 1,1-1,0 1,0 0,-1 0,1-1,0 1,0 0,0 1,-1-1,1 0,0 0,0 1,0-1,-1 1,1-1,0 1,-1 0,1 0,-1 0,1 0,-1 0,1 0,-1 0,0 0,1 1,-1-1,0 0,0 1,0-1,1 2,-2-1,1 0,0 0,-1 0,1 0,0 0,0 0,0 0,0-1,1 1,-1 0,0-1,1 1,-1-1,1 1,-1-1,1 0,0 0,0 1,-1-1,1-1,0 1,0 0,0 0,0-1,0 1,0-1,0 1,0-1,0 0,0 0,1 0,-1 0,0 0,0-1,0 1,0-1,0 1,0-1,0 0,0 1,0-1,-1 0,1 0,0 0,0-1,-1 1,2-1,94-86,-42 55,-54 33,0 1,0 0,-1-1,1 1,0 0,-1 0,1 0,0-1,-1 1,1 0,-1 0,1 0,-1 0,0 0,1 0,-1 0,0 0,0 0,0 0,1 0,-1 0,0 0,0 0,-1 0,1 0,0 0,0 0,0 0,-1 0,1 0,0 0,-1 0,1 0,-1 0,1 0,-1-1,0 1,0 0,1 1,-6 13,2-4,0 0,0 0,1 0,0 1,1-1,0 1,1-1,1 1,0 7,4 0</inkml:trace>
  <inkml:trace contextRef="#ctx0" brushRef="#br0" timeOffset="11166.035">3302 989,'4'29,"3"19,-1 6,-1-1,-1-5,-2-6,-1-10</inkml:trace>
  <inkml:trace contextRef="#ctx0" brushRef="#br0" timeOffset="11586.989">3330 961,'11'1,"0"0,0 0,0 1,-1 1,1-1,-1 2,0 0,0 0,0 0,0 2,-1-1,0 1,0 0,0 1,-1 0,6 6,-13-10,0 0,0 0,0-1,0 1,-1 0,1 0,-1 0,0 0,0 0,0 0,0-1,0 1,-1 0,1 0,-1 0,0 0,0-1,0 1,0 0,0-1,-1 1,1-1,-1 1,1-1,-1 1,0-1,0 0,0 0,0 0,-1 0,1-1,0 1,-1-1,1 1,-1-1,0 0,1 0,-1 0,0 0,0 0,0-1,0 1,-47 39,50-37,0 0,0 0,0 0,1 0,-1 0,1 0,0 0,0 0,0 0,0 0,0 0,1 0,-1-1,1 1,0 0,0-1,0 0,0 1,0-1,0 0,1 0,-1 0,1-1,-1 1,1 0,0-1,0 0,3 2,10 9,38 36,-39-36</inkml:trace>
  <inkml:trace contextRef="#ctx0" brushRef="#br0" timeOffset="11989.943">3697 876,'15'-4,"-7"1,-1 1,1 0,-1 0,1 0,0 1,0 0,-1 1,1 0,0 0,0 0,0 1,0 0,-1 1,1 0,1 1,-7-1,0 1,-1 0,0 0,0 0,0 0,0 0,0 0,0 0,-1 0,1 0,-1 0,0 0,0 0,0 0,-1 1,1-1,-1 0,1 0,-1 0,0 0,0 0,-1-1,1 1,-1 0,1 0,-1-1,0 1,0-1,0 1,0-1,0 0,-3 2,-2 7,6-10,0 0,-1 0,1 0,0 1,0-1,0 1,0-1,0 1,0-1,0 1,0-1,1 1,-1 0,1-1,-1 1,1 0,-1-1,1 1,0 0,0 0,0-1,0 1,0 0,1 0,-1-1,0 1,1 0,-1 0,1-1,0 1,-1-1,1 1,0 0,0-1,0 0,0 1,0-1,0 0,1 1,-1-1,0 0,1 0,-1 0,1 0,-1 0,1 0,-1-1,1 1,0 0,-1-1,1 1,0-1,0 0,0 1,110 1,-86-3</inkml:trace>
  <inkml:trace contextRef="#ctx0" brushRef="#br0" timeOffset="15395.786">564 312,'4'-8,"-1"1,1-1,0 1,0 0,1 0,0 1,1 0,-1 0,1 0,0 0,0 1,1 0,0 0,0 1,0 0,0 0,0 1,1-1,0 2,0-1,0 1,0 0,0 1,1 0,-6 3,1 0,-1 1,0 0,0 0,0 0,-1 0,1 0,-1 1,1-1,-1 1,0-1,0 1,-1 0,1 0,-1 0,0 0,0 0,0 0,-1 0,1 0,-1 0,0 1,0-1,0 0,-1 0,1 0,-1 0,0 0,-1 0,1 0,-1 0,1 0,-1 0,0-1,-3 23,-19 278,15-207,4 0,4 1,9 64,-5-135,5 37,-4 1,-2 0,-2 0,-8 41,-16 67,23-173,1-1,0 1,-1 0,1-1,0 1,-1 0,1 0,-1 0,1 0,-1-1,1 1,-1 0,1 0,0 0,-1 0,1 0,-1 0,1 0,-1 0,1 0,-1 0,1 1,-1-1,1 0,0 0,-1 0,1 0,-1 1,1-1,0 0,-1 0,1 1,-1-1,1 0,0 1,0-1,-1 0,1 1,0-1,-1 1,1-1,0 0,0 1,0-1,0 1,-1-1,1 1,0-1,0 1,0-1,0 0,0 1,0-1,0 1,0-1,0 1,0-1,1 1,-1-1,0 1,0-1,0 0,0 1,1-1,-1 1,0-1,-6-37,31-111,5 28,38-85,11-13,59-187,-132 381,1 1,1-1,1 1,1 1,1 0,1 0,1 1,1 0,1 2,0-1,2 2,0 0,12-9,142-85,-150 102,0 2,0 0,1 2,0 0,0 1,0 1,8 1,111-22,58-6,-2 2,96 48,-199-10,1-3,0-5,4-4,37 1,283-28,156 31,-405 27,139-26,-306-2,-1 0,0 0,1 0,-1 1,0-1,0 1,1-1,-1 1,0 0,0 0,0 0,0 0,0 0,0 0,0 1,0-1,0 1,-1 0,1-1,-1 1,1 0,-1 0,1 0,-1 0,0 0,0 0,0 0,0 0,-1 0,1 1,0-1,-1 0,0 0,1 2,-13 83,5-58,-34 138,33-148</inkml:trace>
</inkml:ink>
</file>

<file path=ppt/ink/ink3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28:38.8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424 456,'11'-65,"-21"79,-108 257,-37 20,144-267,5-7</inkml:trace>
  <inkml:trace contextRef="#ctx0" brushRef="#br0" timeOffset="465.881">481 231,'-5'25,"1"-1,1 1,1 0,1 0,1 1,2-1,0 0,2-1,1 1,0 0,2-1,9 21,12 20,26 92,-18-17,-36-139,0 1,0-1,0 0,0 1,0-1,0 1,1-1,-1 0,1 1,-1-1,1 0,-1 1,1-1,0 0,-1 0,1 1,0-1,0 0,0 0,0 0,0 0,0 0,0 0,0-1,1 1,-1 0,0 0,0-1,1 1,-1-1,0 1,1-1,-1 0,1 1,-1-1,0 0,1 0,-1 0,1 0,-1 0,1 0,-1-1,0 1,1 0,-1-1,0 1,1-1,-1 1,0-1,0 0,1 0,-1 0,15-18,-1-1,-1 0,-1-2,0 1,-2-1,7-19,8-15,17-32,-4-1,-3-2,9-47,-37 104,-1 0,-2 0,-2-1,0 1,-3-21,-1 31</inkml:trace>
  <inkml:trace contextRef="#ctx0" brushRef="#br0" timeOffset="1137.637">1129 823,'110'-39,"-104"37,0 1,0-1,-1-1,1 1,0-1,-1 0,1 0,-1 0,0-1,0 0,0 0,-1 0,1 0,-1-1,0 0,0 0,-1 0,1 0,-1-1,-1 1,1-1,-1 0,0 0,0 0,0 0,-1 0,0-2,-1 6,-1 0,1 0,-1 0,0 0,0 0,0 0,0 1,0-1,0 0,-1 0,1 1,0-1,-1 1,0 0,1-1,-1 1,0 0,1 0,-1 0,0 0,0 0,0 0,0 1,0-1,0 0,0 1,0 0,0 0,0-1,0 1,-1 0,1 1,0-1,-2 0,-71 19,60-11,1 1,0 0,1 1,0 1,1 0,0 1,0 0,2 0,-1 2,2-1,-1 1,2 0,0 1,1 0,0 0,1 1,1 0,1 0,0 1,2-11,1 1,0 0,0 0,1-1,0 1,0 0,0 0,1 0,0 0,1-1,-1 1,1-1,1 1,-1-1,1 1,0-1,1 0,-1-1,1 1,0 0,0-1,1 0,0 0,0 0,0-1,0 0,1 0,0 0,0 0,0-1,0 0,0-1,0 1,1-1,0 0,-1-1,6 2,1 0,0-1,-1 0,1 0,0-1,0-1,0 0,0-1,0-1,-1 0,1 0,0-1,-1-1,0 0,1 0,-2-2,4-1,4-3</inkml:trace>
  <inkml:trace contextRef="#ctx0" brushRef="#br0" timeOffset="1581.189">1694 710,'-2'10,"1"1,1-1,0 1,0-1,1 1,1-1,0 0,0 0,1 1,0-1,0-1,1 1,1 0,0-1,0 0,0 0,1-1,1 1,-1-1,2-1,-1 1,3 1,-3-8,1-1,-1 0,1 0,0 0,-1-1,1 0,-1 0,1-1,-1 0,0 0,1-1,-1 1,-1-2,1 1,0-1,-1 0,0-1,0 1,0-1,0 0,-1-1,0 1,0-1,3-5,-2 5,70-62,-76 67,1 1,0-1,-1 1,1-1,0 1,0-1,0 1,-1-1,1 1,0 0,0 0,0-1,0 1,0 0,0 0,0 0,-1 0,1 0,0 0,0 0,0 0,0 0,0 1,0-1,0 0,-1 0,1 1,0-1,0 1,0-1,-1 1,1-1,0 1,0-1,-1 1,1 0,-1-1,1 1,0 0,-1-1,1 1,-1 0,0 0,1 0,-1 0,0-1,1 1,-1 0,0 0,0 0,0 0,0 0,0 0,4 60,-4-45,0-8,1-1,-1 1,2 0,-1 0,1-1,0 1,0-1,1 0,0 1,0-1,1-1,0 1,0 0,1-1,0 0,0 0,0 0,1-1,0 0,0 0,0 0,0-1,1 1,0-2,0 1,0-1,0 0,0 0,1-1,-1 0,1-1,0 1,-1-1,1-1,0 1,0-2,0 1,-1-1,1 0,4-1,-2-2,0 0,-1 0,0-1,0 0,0-1,0 0,-1 0,0 0,0-1,-1-1,0 1,0-1,-1-1,0 1,0-1,0-2,66-156,-70 164,21-76,-14 61</inkml:trace>
  <inkml:trace contextRef="#ctx0" brushRef="#br0" timeOffset="13254.844">3190 1077,'24'2,"0"-1,1-1,-1-1,0-1,0-1,-1-1,1-1,-1-1,0-2,0 0,-1-1,0-1,0-1,-1-1,-1-1,13-11,292-317,-245 297,-77 43,-1 1,0 0,1 0,-1 0,1 0,-1 0,0 0,1 0,-1 1,0-1,0 1,1 0,-1 0,0 0,0 0,0 0,0 0,0 0,0 1,0-1,0 1,0-1,-1 1,1 0,-1 0,1 0,-1 0,0 0,0 0,0 0,0 0,0 0,0 0,0 1,-1-1,1 0,-1 2,4 17,-1 1,-2-1,0 1,-1-1,-1 1,-3 18,0-21,0-1,-1 0,-2 0,1 0,-2-1,0 1,-1-2,-1 1,-1-2,0 1,-1-1,0-1,-1 0,-14 11,17-17,0 1,0-1,-1-1,0 0,0-1,-1 0,1 0,-1-1,-1-1,1 0,-1-1,1 0,-1-1,0 0,-6-1,16-1,1-1,-1 1,1-1,-1 0,1 0,-1 0,1 0,-1 0,1-1,0 1,0 0,0-1,0 0,0 0,0 0,0 1,1-2,-1 1,1 0,-1 0,1 0,0-1,0 1,0-1,0 1,0-1,0 1,1-1,-1 1,1-1,0 1,0-1,0 0,0 1,0-1,1 0,-1 1,1-1,-1 1,1-1,0 1,0-1,0 1,1 0,-1-1,0 1,1 0,-1 0,1 0,0 0,0 0,0 0,0 1,0-1,0 1,0-1,1 1,1-1,2-3,1 0,-1 0,1 1,-1 0,1 1,0-1,1 1,-1 0,0 1,1 0,0 0,-1 1,1 0,0 0,0 1,0 0,-1 0,1 1,0 0,0 0,-1 1,1 0,-1 0,1 1,-1-1,6 5,-9-5,14 7,0-1,1 0,0-1,0-1,0-1,1-1,0 0,4-1,-3-3,0 0,0-2,0 0,0-1,-1-1,1-1,-1-1,0-1,-1 0,1-2,-2 0,1-1,-1-1,11-9,0-5,-1-1,-1-1,-1-2,-2 0,-1-1,-1-2,-2 0,-1-2,-2 0,-1 0,8-27,-8 12,-1-1,-3 0,-2-1,-3 0,-1 0,-3-1,-2 1,-4-21,4 66,-1 0,0 0,0 0,-1-1,0 1,0 0,-1 0,1 0,-1 0,0 0,-1 1,0-1,-1-2,-7 37,10 203,58 125,-57-36,2-288,-2-32,0-1,0 0,0 1,0-1,-1 1,1-1,0 0,0 1,0-1,0 1,0-1,0 1,0-1,0 0,0 1,0-1,0 1,1-1,-1 1,0-1,0 0,0 1,0-1,1 0,-1 1,0-1,0 0,1 1,-1-1,0 0,1 1,-1-1,0 0,1 0,-1 1,0-1,1 0,-1 0,1 0,-1 0,0 0,1 1,-1-1,1 0,-1 0,1 0,-1 0,0 0,1 0,-1 0,1 0,-1 0,0-1,1 1,-1 0,1 0,-1 0,0 0,1-1,-1 1,1 0,-1 0,0-1,0 1,1 0,-1-1,9-9,1-2</inkml:trace>
  <inkml:trace contextRef="#ctx0" brushRef="#br0" timeOffset="13502.98">4403 513,'43'0,"29"0,12-5,1-1,-9 0,-8 1,-11-4,-5 1,-7 0,-7 3,-4 1,-3 2,-3 2,0-1,-1 2,-5-1</inkml:trace>
  <inkml:trace contextRef="#ctx0" brushRef="#br0" timeOffset="14955.004">5306 598,'12'218,"-12"-215,1 0,-1 0,0-1,1 1,0 0,0 0,-1-1,2 1,-1-1,0 1,0-1,1 1,-1-1,1 0,0 0,0 1,0-1,0-1,0 1,0 0,1 0,-1-1,0 1,1-1,-1 0,1 0,0 0,-1 0,1 0,0-1,0 1,-1-1,1 1,0-1,0 0,0 0,-1-1,1 1,0 0,0-1,-1 0,1 1,0-1,-1 0,1-1,-1 1,1 0,-1-1,3-1,73-92,-45 47,-27 40,16-20,-2 0,0-1,-2-1,-1-1,9-24,-18 36,-16 45,1 0,1 1,2-1,1 1,1 0,1 0,1 1,1-1,3 6,22 120,-24 249,-2-385,-1 1,-1-1,-1 0,0 0,-1 0,-1-1,-1 1,0-1,-1 0,-1-1,-1 0,0 0,0-1,-10 11,18-23,0 0,-1 0,1 0,-1-1,1 1,-1 0,1-1,-1 1,0-1,0 1,0-1,0 0,0 0,0 0,0 0,0 0,-1 0,1-1,0 1,0-1,-1 0,1 1,0-1,-1 0,1 0,0-1,-1 1,1 0,0-1,0 1,-1-1,1 0,0 0,0 0,0 0,0 0,0 0,0 0,0-1,0 1,0-1,1 0,-1 1,1-1,-1 0,1 0,0 0,0 0,-1 0,1 0,1 0,-1 0,0 0,0-3,-2-13,0-1,2 1,0-1,1 0,1 1,1-1,0 1,1-1,2 1,-1 0,2 0,1 1,0 0,1 0,0 0,2 1,0 0,1 1,0 0,1 1,1 0,9-8,312-351,-283 317,-2-3,-3-2,-3-2,25-49,-57 97,-1 0,-1-1,0 0,-2-1,0 0,0 0,-2 0,0-1,-1 0,0 0,-2 0,0 0,-1-1,-1 1,-1 0,0 0,-3-9,2 23,0 0,-1 1,1-1,-1 1,0 0,0-1,0 1,0 1,0-1,-1 0,1 1,-1 0,0 0,1 0,-1 0,0 0,0 1,0 0,-1 0,1 0,0 0,0 1,-1-1,1 1,0 0,0 0,-1 1,1-1,0 1,0 0,0 0,0 1,0-1,0 1,0 0,0 0,0 0,1 0,-1 1,1 0,0-1,0 1,0 0,0 1,0-1,0 0,1 1,0 0,0-1,0 1,0 0,0 0,-11 28,1-1,2 2,1-1,1 1,2 1,1-1,2 1,1 0,2 0,3 25,-3-42,-2-3,1 0,1 0,1 1,0-1,0 0,2 0,-1 0,2 0,0-1,1 1,0-1,1 0,0 0,1-1,0 0,1 0,2 1,-4-6,0 0,1 0,0-1,0 0,0 0,1-1,0 0,0 0,0-1,0 1,1-2,0 0,0 0,0 0,0-1,0 0,0-1,1 0,-1-1,0 0,1 0,-1-1,0 0,7-2,11-5,-1-1,0-1,-1-2,0 0,-1-2,-1 0,0-2,-1 0,0-2,-1 0,-2-2,0 0,8-11,7-41,-34 70,0 0,0 0,0 0,0 1,0-1,0 0,-1 0,1 0,-1 1,1-1,-1 0,0 0,0 1,1-1,-1 1,0-1,0 1,-1-1,1 1,0-1,0 1,-1 0,1 0,-1 0,1 0,-1 0,1 0,-1 0,0 0,1 1,-1-1,0 0,0 1,0 0,1-1,-1 1,0 0,0 0,0 0,0 0,1 0,-11 2,0 0,0 0,1 2,0-1,-1 1,1 1,1 0,-1 0,1 1,0 0,0 1,0 0,1 1,0 0,1 0,0 1,0 0,-5 10,8-13,1 0,0 0,0 1,1-1,-1 1,1 0,1 0,0 0,0 1,0-1,1 0,0 1,0-1,1 1,0-1,0 1,1-1,0 1,0-1,1 1,0-1,0 0,1 0,0 0,0 0,0-1,1 1,0-1,0 0,1 0,0 0,0 0,0-1,1 1,12 7,1-1,0-1,1 0,0-1,0-1,1-1,1-1,2 0,-14-4,1-1,-1 0,1-1,-1 1,1-2,0 0,-1 0,1-1,-1 0,9-2,-1-4</inkml:trace>
  <inkml:trace contextRef="#ctx0" brushRef="#br0" timeOffset="16640.518">1 1557,'136'-39,"45"3,156-4,-91 13,273 28,-288-29,181 27,-167-27,69 0,833 29,-787-2,-100-26,21 15,131-7,-32-8,-237 27,174-10,-135-5,1 8,50 10,-31-1,161-2,-338 0</inkml:trace>
</inkml:ink>
</file>

<file path=ppt/ink/ink3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3.4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0,'0'5,"0"11,0 8,0 4,0 3,0 0,0 0,0 0,-5-1,-1-1,0 0,1-1,1-4</inkml:trace>
  <inkml:trace contextRef="#ctx0" brushRef="#br0" timeOffset="296.254">0 480,'39'-4,"26"-8,8 0,-5 1,-8 2,-10 4,-13 1</inkml:trace>
  <inkml:trace contextRef="#ctx0" brushRef="#br0" timeOffset="713.835">113 593,'13'0,"-1"0,0 0,1 1,-1 0,1 1,-1 1,0 0,0 1,-1 0,1 0,3 3,-14-6,0 0,1-1,-1 1,0 0,0 0,1 0,-1 0,0 0,0 0,0 0,0 0,0 1,0-1,-1 0,1 1,0-1,-1 0,1 1,-1-1,1 1,-1-1,0 1,1-1,-1 1,0-1,0 1,0-1,0 1,-1-1,1 1,0-1,-1 1,1-1,0 1,-1-1,0 1,1-1,-1 0,0 1,0-1,0 0,0 0,0 0,0 1,-58 52,45-43,0 1,7-8,-1 1,1 0,1 1,-1 0,1 0,0 0,0 1,1 0,0 0,0 0,1 1,0-1,0 1,0 0,-1 7,6-12,1 0,-1 0,1-1,0 1,0-1,0 1,0-1,0 0,1 1,-1-1,0-1,1 1,0 0,-1 0,1-1,0 0,0 1,0-1,0 0,0-1,0 1,0 0,0-1,0 0,1 1,-1-1,0-1,0 1,0 0,0-1,0 0,3 0,-2 1,22 0</inkml:trace>
  <inkml:trace contextRef="#ctx0" brushRef="#br0" timeOffset="1440.753">480 791,'71'-91,"-22"26,2 3,3 2,30-23,-83 81,-1 1,1 0,-1 0,1-1,0 1,0 0,0 0,-1 0,1 0,0 0,0 0,1 0,-1 0,0 1,0-1,0 0,0 0,1 1,-1-1,0 1,1 0,-1-1,0 1,1 0,-1 0,0-1,1 1,-1 0,1 0,-1 1,0-1,1 0,-1 0,0 1,1-1,-1 1,0-1,1 1,-1 0,0-1,0 1,0 0,0 0,0 0,0 0,0-1,0 2,0-1,0 0,0 0,0 1,6 159,-6-160,-1 1,1-1,0 1,-1-1,1 1,0-1,0 1,0-1,0 1,0-1,0 0,1 0,-1 0,0 0,1 0,-1 0,0 0,1 0,-1 0,1 0,0-1,-1 1,1-1,-1 1,1-1,0 0,-1 1,1-1,0 0,0 0,-1 0,1-1,0 1,-1 0,1-1,0 1,-1-1,1 1,-1-1,1 0,-1 1,1-1,0-1,64-41,133-169,-198 211,-1 0,0 0,1 1,-1-1,1 0,-1 0,1 1,-1-1,1 1,0-1,-1 0,1 1,0-1,-1 1,1-1,0 1,0 0,-1-1,1 1,0 0,0-1,0 1,0 0,-1 0,1 0,0 0,0 0,0 0,0 0,0 0,-1 0,1 0,0 1,0-1,0 0,0 0,-1 1,1-1,0 1,0-1,-1 0,1 1,0 0,-1-1,1 1,0-1,-1 1,1 0,-1-1,1 1,-1 0,1 0,-1-1,0 1,1 0,-1 0,0 0,0 0,0-1,1 1,-1 0,0 0,0 0,0 0,0 0,0-1,-1 1,1 0,0 0,0 0,-15 106,2 15,13-117,1 0,0-1,0 1,0-1,1 1,0-1,-1 1,2-1,-1 0,0 0,1 0,0 0,0-1,0 1,1 1,13 7</inkml:trace>
</inkml:ink>
</file>

<file path=ppt/ink/ink3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1.4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343 85,'1'52,"-13"197,-45 35,41-226,18-100,5 19</inkml:trace>
  <inkml:trace contextRef="#ctx0" brushRef="#br0" timeOffset="351.819">4 113,'-1'0,"1"-1,0 1,-1-1,1 1,0-1,0 1,-1-1,1 1,0-1,0 1,0-1,-1 1,1-1,0 1,0-1,0 0,0 1,0-1,0 1,0-1,0 1,0-1,1 1,-1-1,0 0,0 1,0-1,1 1,-1-1,0 1,0-1,1 1,-1 0,1-1,-1 1,0-1,1 1,-1 0,1-1,-1 1,1 0,-1-1,1 1,-1 0,1 0,-1 0,1-1,-1 1,1 0,-1 0,1 0,0 0,-1 0,1 0,-1 0,1 0,-1 0,1 0,0 1,39-7,-39 6,453-55,-225 25,-205 29</inkml:trace>
  <inkml:trace contextRef="#ctx0" brushRef="#br0" timeOffset="957.113">851 339,'5'0,"6"0,6 0,5 0,4 0,2 0,1 0,0 0,1 0,-1 0,0 0,0 0,-5-4,-3-3,2 1,-5 1</inkml:trace>
  <inkml:trace contextRef="#ctx0" brushRef="#br0" timeOffset="1200.105">823 565,'34'0,"29"-5,10-1,-3-5,-9 0,-14 1</inkml:trace>
</inkml:ink>
</file>

<file path=ppt/ink/ink3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05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41 540,'-10'31,"1"1,2 1,1-1,2 1,1 0,2 0,1 0,1 0,2 0,2 3,-5-33,0 1,1-1,-1 0,1 0,0 0,0 0,0 0,0 0,0 0,0 0,1 0,0 0,-1-1,1 1,0-1,0 1,1-1,-1 0,0 0,1 0,-1 0,1 0,0 0,0-1,-1 1,1-1,0 0,0 0,0 0,0 0,1 0,-1-1,0 0,0 1,0-1,1 0,-1-1,3 1,5-7,-1 0,0 0,0-1,0 0,-1 0,-1-1,1-1,-1 1,-1-1,0-1,0 1,-1-1,0 0,1-7,29-42,66-55,-92 99,-3-1</inkml:trace>
  <inkml:trace contextRef="#ctx0" brushRef="#br0" timeOffset="250.697">41 343,'38'-5,"32"-7,5 0</inkml:trace>
  <inkml:trace contextRef="#ctx0" brushRef="#br0" timeOffset="1009.261">605 286,'13'-5,"-1"1,1 0,0 0,1 2,-1-1,1 2,-1 0,1 0,-1 2,14 1,-25-2,0 1,0-1,0 1,0-1,0 1,-1 0,1 0,0 0,0 0,-1 0,1 0,-1 1,1-1,-1 0,1 1,-1 0,0-1,0 1,0-1,0 1,0 0,0 0,0 0,0 0,-1-1,1 1,-1 0,0 0,1 0,-1 0,0 0,0 0,0 0,0 0,-1 0,1 0,0 0,-1 0,0 0,1 0,-1 0,-1 1,-47 74,23-53,19-20,1 1,-1 1,1-1,0 1,1 0,0 1,0-1,0 1,0 0,1 0,1 0,-1 1,1 0,-2 5,7-10,-1 0,0 0,1-1,0 1,0-1,0 0,0 1,0-1,0 0,0 0,1 0,-1 0,1-1,-1 1,1-1,0 1,0-1,0 0,0 0,0 0,0-1,0 1,0-1,0 1,0-1,0 0,0 0,0-1,0 1,0 0,0-1,0 0,1 0,1 1,201-33,-181 32</inkml:trace>
  <inkml:trace contextRef="#ctx0" brushRef="#br0" timeOffset="1946.776">238 370,'0'-4,"-5"-3,4 1,6 2,7 0,7 2,5 1,2 0,3 1,-4 1</inkml:trace>
  <inkml:trace contextRef="#ctx0" brushRef="#br0" timeOffset="2409.968">972 794,'43'-10,"29"-3,7 1,-6 2,-14-1,-13 0,-9 3,-12 2</inkml:trace>
  <inkml:trace contextRef="#ctx0" brushRef="#br0" timeOffset="2663.81">1170 596,'-5'39,"-1"26,0 8,1-5,1-8,7-15,7-14,2-14</inkml:trace>
  <inkml:trace contextRef="#ctx0" brushRef="#br0" timeOffset="2928.785">1819 173,'-5'38,"-1"28,0 6,1-3,2-9,0-10,7-13,2-9,0-4,4-5,5-7,0-5</inkml:trace>
  <inkml:trace contextRef="#ctx0" brushRef="#br0" timeOffset="3108.471">1508 681,'39'-5,"26"-6,13-2,-3-2,-9 0,-11 3,-11 4,-7 3,-5 2,-3 2,-8 1</inkml:trace>
  <inkml:trace contextRef="#ctx0" brushRef="#br0" timeOffset="3464.016">1621 822,'202'5,"-200"-4,-1-1,0 0,1 0,-1 0,0 1,0-1,1 1,-1-1,0 1,0-1,0 1,0 0,0-1,0 1,0 0,0 0,0 0,0 0,0 0,0 0,0 0,-1 0,1 0,-1 0,1 0,0 1,-1-1,0 0,1 0,-1 1,0-1,0 0,0 0,0 1,0-1,0 0,0 1,0-1,0 0,0 0,-1 1,1-1,-1 0,1 0,-1 1,1-1,-1 0,0 1,-43 49,3-19,30-25,0 1,0 0,1 1,0 0,1 1,0 0,0 0,-5 10,13-19,0 0,0 0,1 0,-1 1,0-1,1 0,-1 1,1-1,-1 1,1-1,0 0,-1 1,1-1,0 1,0-1,0 1,0-1,0 1,1-1,-1 0,0 1,1-1,-1 1,0-1,1 0,0 1,-1-1,1 0,0 1,0-1,0 0,0 0,0 0,0 0,0 0,0 0,0 0,0 0,1-1,-1 1,0 0,1-1,-1 1,0-1,1 1,-1-1,1 1,-1-1,0 0,2 0,81 5,-76-5,183-16,-171 10</inkml:trace>
  <inkml:trace contextRef="#ctx0" brushRef="#br0" timeOffset="12267.357">2553 370,'0'1,"1"-1,-1 0,1 1,-1-1,1 0,-1 1,1-1,-1 0,1 0,-1 0,1 1,0-1,-1 0,1 0,-1 0,1 0,0 0,-1 0,1 0,-1 0,1 0,0 0,-1-1,1 1,-1 0,1 0,-1-1,1 1,-1 0,1 0,-1-1,1 1,-1-1,1 1,-1 0,1-1,-1 1,0-1,1 1,-1-1,0 1,1-1,-1 0,0 1,0-1,0 1,1-1,-1 1,0-1,0 0,0 1,0-1,0 1,0-1,0 0,0 1,0-1,-1 1,1-1,0 0,0 1,0-1,-1 1,13 243,-7-217,0-11,-1 0,-1 0,0 0,-1 1,-1-1,-1 0,0 1,0-1,-2 1,0-1,0 1,-2-1,0 0,0-1,-5 9,-25 6,16-23</inkml:trace>
  <inkml:trace contextRef="#ctx0" brushRef="#br0" timeOffset="12627.539">2242 343,'195'-23,"134"17,-322 6,-1-1,0 1,1 1,-1-1,1 1,-1 0,0 0,0 1,0 0,0 0,0 1,0-1,0 1,-1 1,1-1,-1 1,0 0,0 0,0 0,-1 0,0 1,0 0,0 0,0 0,-1 1,2 2,-4 8</inkml:trace>
  <inkml:trace contextRef="#ctx0" brushRef="#br0" timeOffset="12881.473">2242 907,'43'-5,"29"-2,7 1,-6 1,-9 2,-12 0,-9 2,-8 1,-4 0,-4 0,0-4,-1-2,-5 0</inkml:trace>
  <inkml:trace contextRef="#ctx0" brushRef="#br0" timeOffset="13365.504">2299 88,'19'-10,"16"-2,7-5,1 1,3 3,-2 3,-3 4,-5 3,-2 2,-3 1,-2 1,-1-1,0 1,-6 0</inkml:trace>
  <inkml:trace contextRef="#ctx0" brushRef="#br0" timeOffset="14699.98">3033 850,'167'-67,"-135"48,-1-2,-1-2,-1-1,-2 0,0-3,-1 0,-2-1,2-6,2-44,-28 76,1 0,-1 1,0-1,0 0,0 0,-1 0,1 1,0-1,-1 0,1 0,-1 1,1-1,-1 0,0 1,0-1,0 1,0-1,0 1,0-1,0 1,0 0,-1 0,1-1,0 1,-1 0,1 0,-1 0,1 0,-1 1,0-1,1 0,-1 1,0-1,1 1,-1-1,0 1,0 0,1 0,-1 0,0 0,0 0,0 0,1 0,-1 1,-5 0,0 0,0 1,0 0,0 0,1 1,-1-1,1 1,-1 1,1 0,0 0,1 0,-1 0,1 1,-1 0,1 0,1 0,-1 1,-1 2,-67 114,66-109,4-10,1 0,-1 0,1 0,0 0,0 0,0 1,1-1,-1 1,1-1,0 1,0 0,0-1,0 1,1 0,-1 0,1 0,0 0,0-1,0 1,1 0,-1 0,1 0,0-1,0 1,1 0,-1-1,1 1,-1-1,1 0,0 1,1-1,-1 0,0 0,1 0,0 0,11 4,0-1,0 0,0-1,1-1,0 0,0-1,0-1,0 0,0-1,0 0,0-2,1 0,-1 0,0-1,0-1,1-1,3 1,0-1,0-1,0 0,-1-1,0-2,0 1,0-2,-1-1,0 0,-1-1,0 0,-1-2,-1 1,0-2,0 0,5-8,15-48,-33 68,-1 0,1 0,0 0,-1 0,0 0,0 0,1 0,-1 0,0 0,-1 0,1 0,0 0,-1 0,1 0,-1 0,1 0,-1 0,0 0,0 0,0 0,0 1,0-1,0 0,-1 1,1-1,0 1,-1-1,1 1,-1 0,0-1,1 1,-1 0,0 0,0 0,-1 0,-3 1,1 0,-1 0,0 1,1 0,0 0,-1 1,1-1,0 1,-1 0,1 1,0-1,1 1,-1 0,0 0,1 0,0 1,-1 0,1-1,1 2,-1-1,1 0,-1 1,1-1,0 1,1 0,-1 0,0 4,1-4,0 0,1-1,-1 1,1 0,1 0,-1 0,1 0,-1 0,1 0,1 0,-1 0,1 0,0 0,0 0,0 0,1-1,-1 1,1 0,0-1,1 1,-1-1,1 0,0 0,0 0,0 0,1 0,-1-1,1 0,0 1,0-1,0 0,0-1,0 1,1-1,-1 0,1 0,0 0,0-1,-1 0,1 0,0 0,0 0,1-1,14 3,-1-1,1-1,-1-1,1-1,-1-1,1 0,-1-2,0 0,0-1,0-1,-1 0,0-2,0 0,-1-1,0 0,0-2,-1 0,-1-1,0 0,0-2,-1 1,-1-2,0 0,-1 0,-1-1,-1-1,1 0,11-59,-22 74,1 0,-1 0,0-1,0 1,0 0,0 0,0-1,0 1,-1 0,1-1,-1 1,1 0,-1 0,0 0,0 0,0 0,0 0,0 0,-1 0,1 0,-1 0,1 1,-1-1,0 1,1-1,-1 1,0-1,0 1,0 0,0 0,-2-1,-1 3,0 0,-1 0,1 0,0 0,0 1,0 0,0 0,0 0,0 1,0 0,1-1,-1 2,1-1,0 0,0 1,0 0,1 0,-1 0,1 1,0-1,0 1,0-1,1 1,-2 3,-2 3,1-1,0 1,1 0,0 1,0-1,1 1,1-1,0 1,1 0,0 0,0 0,2 0,-1 0,1-1,1 1,0 0,1-7,-1-1,0 0,1 0,0 0,0 0,0 0,0-1,1 0,-1 1,1-1,0 0,0-1,0 1,0-1,0 0,1 0,-1 0,1 0,-1-1,1 0,0 0,0 0,-1 0,6-1,0 1,1 0,-1-1,1 0,-1-1,1-1,-1 1,0-2,0 1,1-1,-2-1,2 0,14-9</inkml:trace>
  <inkml:trace contextRef="#ctx0" brushRef="#br0" timeOffset="15052.206">4528 173,'233'39,"-230"-38,-1 0,0-1,0 1,0 0,0 0,0 0,0 0,0 1,-1-1,1 0,0 1,-1-1,1 1,-1 0,1-1,-1 1,0 0,0 0,0 0,0 0,0 0,0 0,0 0,-1 0,1 1,-1-1,0 0,1 0,-1 1,0-1,0 0,-1 0,1 0,0 1,-1-1,1 0,-1 0,0 0,1 0,-2 2,-4 12,4-14,0 1,0 0,1 0,-1 0,1 0,-1 0,1 0,0 1,0-1,1 0,-1 1,1-1,-1 0,1 1,0-1,0 1,1-1,-1 0,1 1,-1-1,1 0,0 1,0-1,1 0,-1 0,1 0,-1 0,1 0,0 0,0-1,1 1,-1-1,0 1,1-1,-1 0,1 0,2 2,4-1,-1-1,1 0,-1-1,1 0,-1 0,1-1,0 0,-1 0,1-1,0 0,-1 0,1-1,-1 0,4-2,-4 2,18-4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2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338 149,'-11'329,"9"-302,-7 54,3 2,6 76,26-67,-25-89,0-1,1 0,-1 0,0 0,1 0,0 0,-1 0,1 0,0-1,0 1,0-1,0 1,0-1,0 0,0 0,1 0,-1 0,0 0,1 0,-1 0,0-1,1 1,-1-1,1 0,-1 0,1 0,-1 0,1 0,-1 0,1-1,-1 1,1-1,-1 0,0 0,1 0,0-1,10-5,-1-2,-1 0,1 0,-1-1,-1 0,0-1,0 0,-1 0,-1-1,3-5,69-137,-80 155,0-1,0 0,1 1,-1-1,1 1,-1-1,0 1,1-1,-1 0,1 1,-1-1,1 0,-1 0,1 1,-1-1,1 0,-1 0,1 0,-1 0,1 1,-1-1,1 0,-1 0,1 0,-1 0,1 0,0 0,-1-1,1 1,-1 0,1 0,-1 0,1 0,-1-1,1 1,-1 0,1 0,-1-1,1 1,-1 0,0-1,1 1,-1-1,1 1,-1 0,0-1,1 1,-1-1,0 1,0-1,1 1,-1-1,0 1,0-1,0 1,0-1,0 1,0-1,0 0,0 1,0-1,10 48,-6 27,-4-56,0-1,1 0,0 1,1-1,2 0,-1 0,2 0,0-1,1 0,1 0,8 14,-11-25,0-1,0 0,1 0,-1 0,1 0,0-1,0 0,1 0,-1 0,1 0,-1-1,1 0,0-1,0 1,0-1,0 0,0 0,0-1,0 0,0 0,0 0,0-1,0 0,0 0,0 0,0-1,-1 0,1 0,0-1,-1 1,0-1,1 0,-1-1,0 1,-1-1,1 0,0-1,17-20,0-1,-2-1,-1-1,-2-1,0 0,-2-1,-1-1,-2 0,-1-1,1-9,7-23,-2-1,-4 0,-2-1,-3 0,-3-14,-4 69,-11-64,-17 104,18-8</inkml:trace>
  <inkml:trace contextRef="#ctx0" brushRef="#br0" timeOffset="390.425">1382 939,'33'-16,"-1"-3,-1 0,0-2,-2-2,0 0,-2-2,-1-1,1-3,-24 26,1 1,-1-1,0 0,-1 0,1 0,0 0,-1-1,0 1,1-1,-1 1,-1-1,1 0,0 0,-1 0,0 0,0 0,0 0,-1 0,1 0,-1 0,0 0,0-1,0 1,-1 0,1 0,-1 0,0 0,0 0,-1 0,1 0,-1 0,0 1,0-1,0 1,0-1,-1 1,1 0,-1-1,0 2,0-1,0 0,-1 0,-2 0,0 0,0 1,0 0,0 1,0-1,0 1,0 0,0 0,0 1,-1 0,1 0,0 0,0 1,-1 0,1 0,0 1,0 0,0 0,1 0,-1 1,0-1,1 1,-1 1,1-1,0 1,0 0,1 0,-1 0,-1 3,-7 6,1 0,1 1,0 1,1-1,1 2,0-1,1 1,0 1,-4 14,10-26,-1 1,1 0,0 0,0 1,1-1,0 0,0 0,0 1,1-1,0 1,0-1,1 1,-1-1,1 0,1 1,-1-1,1 0,0 0,1 0,0 0,-1-1,2 1,-1-1,1 1,0-1,0 0,0 0,1-1,-1 1,1-1,0 0,0-1,1 1,1 0,10 1,0 0,0 0,1-2,0 0,0-1,-1-1,1-1,0-1,0 0,0-1,0-1,-1 0,1-2,-1 0,0-1,0 0,-1-1,8-6,5-1</inkml:trace>
  <inkml:trace contextRef="#ctx0" brushRef="#br0" timeOffset="804.308">1975 686,'-10'13,"-1"2,1-1,1 1,1 1,0 0,1 0,1 0,0 1,1 0,1 0,1 0,0 1,1-1,1 1,1 0,0-15,0 0,1-1,-1 1,1 0,0-1,0 1,0-1,0 1,0-1,0 0,1 1,-1-1,1 0,0 0,-1 0,1 0,0 0,0 0,0-1,1 1,-1-1,0 1,0-1,1 0,-1 0,1 0,-1 0,1 0,0-1,-1 1,1-1,0 1,-1-1,1 0,0 0,-1 0,2-1,97-27,-69 11,-1-2,-1-1,-1-1,0-1,-2-2,-1-1,-1-1,-1-1,-1-1,-2-1,0-1,-3-1,0 0,3-13,-10 20,-1 1,-1-2,-2 1,0-1,-2 0,-1-1,0 1,-2-1,-1 0,-1 1,-2-1,0 0,-1 1,-2-1,-1 1,-1-2,3 17,0 0,0 1,0-1,-1 1,-1 0,0 1,0-1,0 1,-1 1,-1-1,1 1,-1 0,0 1,0 0,-5-3,8 6,0 1,1-1,-1 1,0 0,0 0,-1 0,1 1,0 0,-1 0,1 0,0 1,-1 0,1 0,-1 0,1 0,-1 1,1 0,0 0,0 1,-1-1,1 1,0 0,0 1,0-1,1 1,-1 0,1 0,-1 0,1 1,0 0,-10 13,1 0,1 2,1-1,0 1,2 1,0 0,1 0,1 1,1 0,0 0,2 0,1 1,0 0,2-1,0 1,2 0,0 1,-1-1,0-1,2 1,0-1,1 0,1 1,1-1,1-1,1 1,1-1,0 0,2-1,0 0,1 0,1-1,1-1,1 0,0-1,1 0,0-1,1-1,1 0,0-2,1 0,1 0,0-2,0 0,1-1,0-2,0 0,1 0,5-1,4-3,-3-1</inkml:trace>
  <inkml:trace contextRef="#ctx0" brushRef="#br0" timeOffset="1308.789">2624 939,'62'-39,"-17"-1,-3-1,-1-3,-3-1,-1-2,22-38,-29 41,-30 44,0 0,-1 1,1-1,0 0,0 1,0-1,0 0,0 1,0-1,0 0,0 1,0-1,1 0,-1 1,0-1,0 0,0 1,0-1,0 0,1 1,-1-1,0 0,0 1,0-1,1 0,-1 0,0 1,0-1,1 0,-1 0,0 0,1 1,-1-1,0 0,1 0,-1 0,0 0,1 0,-1 0,0 0,1 0,-1 0,0 0,1 0,-1 0,0 0,1 0,-1 0,0 0,1 0,-1 0,0 0,1 0,-1 0,0-1,1 1,-1 0,0 0,1 0,-1-1,0 1,0 0,1 0,-1-1,-2 32,-4-5,-13 109,18-130,1 0,1 0,-1 0,1 0,-1 0,2 0,-1 0,0 0,1 0,0 0,0-1,1 1,-1-1,1 1,0-1,0 0,0 0,1-1,-1 1,1 0,0-1,0 0,0 0,2 0,-3-1,1 0,0-1,0 1,0-1,0 0,0-1,0 1,0-1,0 1,0-1,0 0,1-1,-1 1,0-1,0 0,0 0,0 0,0 0,-1-1,1 1,0-1,-1 0,1-1,-1 1,1 0,-1-1,0 0,1 0,67-96,-15-16,-48 90</inkml:trace>
  <inkml:trace contextRef="#ctx0" brushRef="#br0" timeOffset="4974.054">3301 826,'110'12,"1"-12,-107 0,-1 0,1-1,-1 0,1 0,-1 0,0 0,0 0,1-1,-1 1,0-1,0 0,0 0,0 0,-1 0,1-1,-1 1,1-1,-1 1,0-1,0 0,0 0,0 0,0 0,-1 0,1-1,-1 1,0 0,0-1,0-2,-1 1,-1-1,0 1,0 0,-1 0,1 0,-1 0,0 0,-1 1,1-1,-1 0,0 1,0 0,0 0,0 0,-1 0,0 0,0 1,0-1,0 1,0 0,-1 0,1 1,-1-1,0 1,0 0,0 1,0-1,0 1,0 0,0 0,0 0,-1 1,1 0,-1 0,-3 1,1 1,-1 0,1 0,-1 1,1 0,0 1,0 0,0 0,1 1,-1 0,1 0,0 0,1 1,-1 0,1 1,0-1,1 1,0 0,0 1,0-1,1 1,0 0,1 0,-1 0,1 0,1 1,0-1,0 4,0-5,1 0,0 0,0 0,1 0,0 0,0 0,1 0,0 0,0 0,1 0,-1 0,2 0,-1-1,1 1,0-1,0 0,0 1,1-2,0 1,1 0,-1-1,1 0,0 0,0 0,0 0,1-1,0 0,0 0,0-1,0 1,0-1,1-1,-1 1,3-1,6 1,0-2,0 0,0-1,0 0,0-1,0-1,-1 0,1-1,0-1,-1 0,0-1,0-1,13-6,-9 3</inkml:trace>
  <inkml:trace contextRef="#ctx0" brushRef="#br0" timeOffset="5322.234">4007 600,'-11'9,"-1"0,1 0,1 1,0 0,0 1,1 0,0 1,1 0,1 0,0 1,-3 8,9-19,0 0,1 1,-1-1,1 1,-1-1,1 1,0-1,0 1,1-1,-1 1,0-1,1 1,-1-1,1 1,0-1,0 0,0 1,0-1,0 0,1 0,-1 0,1 0,-1 0,1 0,0 0,-1 0,1-1,0 1,0-1,1 1,-1-1,0 0,0 0,0 0,1 0,-1 0,1 0,-1-1,1 1,1 0,0 1,0-1,-1 1,1 0,-1 0,1 1,-1-1,0 0,0 1,0 0,0 0,-1 0,1 0,-1 0,0 1,1 1,-4-1,0 1,-1 0,1-1,-1 1,0-1,0 0,-1 0,1 0,-1 0,0 0,0 0,0-1,-1 1,1-1,-1 0,0 0,0 0,0-1,0 1,0-1,0 0,-1 0,1 0,-1-1,0 0,1 0,-1 0,-83 20,62-18</inkml:trace>
  <inkml:trace contextRef="#ctx0" brushRef="#br0" timeOffset="5872.571">4318 657,'-12'13,"1"0,1 1,0 0,1 1,1 0,0 1,1-1,0 1,2 1,0-1,0 1,2 0,0 0,0 11,2-24,1-1,0 1,-1 0,1-1,1 1,-1 0,0 0,1-1,0 1,0 0,0-1,0 1,1-1,-1 0,1 1,0-1,0 0,0 0,0 0,0 0,1 0,0-1,-1 1,1-1,0 1,0-1,0 0,1 0,-1-1,0 1,1-1,-1 1,1-1,-1 0,1 0,2 0,4-1,-1 0,1 0,-1 0,1-1,-1-1,0 1,0-2,1 1,-1-1,-1-1,1 1,0-2,-1 1,0-1,0 0,0-1,-1 0,0 0,0 0,0-1,5-7,14-18,-2-2,0 0,-3-2,8-16,-23 40,20-34,-2-2,-3-1,-1-1,2-17,-17 49,0 0,-1 0,-1 0,-1 0,-1-1,0 1,-1-1,-1 1,-1 0,-1-1,0 1,-1 0,-1 0,-3-4,7 18,-1 0,0 0,0 0,-1 0,1 1,-1-1,1 1,-1-1,0 1,-1 0,1 0,0 0,-1 1,0-1,1 1,-1 0,0 0,0 0,-1 1,1-1,0 1,0 0,-1 0,1 1,0-1,-1 1,1 0,-1 0,1 0,0 1,-1-1,1 1,0 0,-1 0,1 1,0 0,0-1,0 1,-1 1,-13 7,0 2,0-1,1 2,1 0,0 2,1-1,1 2,0 0,1 0,1 1,0 1,2 0,0 1,1 0,0 0,2 1,0 0,2 0,0 0,1 1,1 0,1 0,1 0,0 0,2 4,-2-14,0-1,1 0,0 1,1-1,0 1,1-1,0 0,0 0,1 0,1 0,-1 0,2 0,-1-1,1 0,1 0,0 0,0-1,0 0,1 0,0 0,1-1,0 0,0-1,4 2,1-1,0-1,0-1,0 1,1-2,0 0,-1-1,1 0,1-1,-1-1,0 0,0 0,1-2,-1 0,0-1,0 0,12-3,-2-2</inkml:trace>
  <inkml:trace contextRef="#ctx0" brushRef="#br0" timeOffset="6786.295">5108 516,'-46'31,"1"2,1 2,2 1,2 3,-33 40,67-74,1 1,0 0,0 0,0 1,1-1,0 1,0 0,1 0,0 1,0-1,1 1,-1-1,2 1,-1 0,1 0,0 0,1-1,0 1,0 2,3-7,1 0,-1 0,0 0,1 0,0 0,0-1,0 1,0-1,0 0,0 0,0-1,1 1,-1-1,1 0,-1 0,1-1,-1 1,1-1,-1 0,1 0,-1 0,1-1,-1 0,1 0,-1 0,1 0,2-2,20-5,-1-2,0-1,0 0,-1-2,-1-1,0-1,-1-1,-1-1,-1-1,0-1,6-8,-6 8,-20 18,26-19,-27 20,1 0,-1 0,1 0,-1 0,1 0,-1 0,0 0,1 0,-1 0,1 0,-1 0,1 0,-1 0,1 1,-1-1,1 0,-1 0,1 0,-1 1,0-1,1 0,-1 0,1 1,-1-1,0 1,1-1,-1 0,0 1,0-1,1 0,-1 1,0-1,0 1,1-1,-1 1,0-1,0 1,0-1,0 1,0-1,0 1,0-1,0 1,0-1,0 1,0-1,0 0,0 1,0-1,0 1,-1-1,1 1,0-1,0 1,0-1,-1 0,1 1,-2 18,3 84,-1-101,1 1,-1-1,1 0,0 1,-1-1,1 0,0 0,0 0,1 0,-1 0,0 0,1 0,-1 0,1 0,-1-1,1 1,0 0,0-1,0 0,0 1,0-1,0 0,0 0,0 0,1 0,-1-1,0 1,0-1,1 1,-1-1,0 0,1 0,-1 0,1 0,-1 0,0 0,1-1,-1 1,2-1,8-5,1 1,-1-2,-1 0,1 0,-1-1,0 0,-1-1,0 0,0-1,-1 0,-1-1,1 0,-2 0,1 0,-2-1,0 0,3-8,3 0,35-73,-77 207,29-108,-1 0,1 1,1-1,-1 1,1-1,0 1,1-1,-1 0,1 1,0-1,1 0,0 1,0-1,0 0,1 0,-1-1,1 1,1 0,-1-1,1 0,0 0,0 0,1 0,-1-1,1 1,0-1,0-1,1 1,-1-1,1 1,3 0,-4-5,1-1,-1 1,0-1,0 0,0-1,0 1,-1-1,1 0,-1 0,1-1,-1 1,0-1,0 0,-1 0,1 0,-1 0,0-1,0 0,0 1,-1-1,1 0,-1 0,-1 0,1-1,-1 1,1 0,-2-1,1-1,8-16,0 2,8-26,3 1,1 1,3 1,1 1,3 1,4-3,-32 44,1 1,-1-1,1 0,-1 1,1-1,-1 0,1 1,0-1,-1 1,1-1,0 0,-1 1,1 0,0-1,0 1,-1 0,1-1,0 1,0 0,0 0,0-1,0 1,-1 0,1 0,0 0,0 0,0 0,0 0,0 1,-1-1,1 0,0 0,0 1,0-1,0 0,-1 1,1-1,0 1,0-1,-1 1,1-1,0 1,-1-1,1 1,-1 0,1-1,-1 1,1 0,-1 0,1-1,-1 1,0 0,1 0,-1 0,0-1,0 1,0 0,1 0,-1 0,0 0,0 0,-1 0,13 60,3 196,48 270,-60-516,0 0,-1 0,0 1,-1-1,0 1,-1-1,0 1,-1-1,0 1,-1-1,-1 1,1-1,-2 0,1 0,-1 0,-1-1,0 0,-1 1,0-2,0 1,-1-1,0 0,-1 0,-7 6,11-11,0 0,-1 0,0 0,1-1,-1 0,0 0,0 0,-1-1,1 1,-1-1,1-1,-1 1,1-1,-1 0,0 0,0 0,0-1,0 0,1 0,-1-1,0 1,0-1,0 0,1-1,-1 0,1 0,-1 0,1 0,0-1,0 0,0 0,-2-2,0-4,1 0,1-1,0 0,0 0,1 0,0-1,1 1,0-1,1 0,0 0,1 0,0 0,0 0,1 0,1 0,1-8,44-176,-43 185,60-155,-42 122</inkml:trace>
  <inkml:trace contextRef="#ctx0" brushRef="#br0" timeOffset="7857.221">0 1447,'170'-39,"1"8,2 8,143-1,308 3,644-48,-134 21,-326 33,-679 20,668 45,-591-35,138-11,-52-41,-274 37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9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5 284,'24'-9,"0"0,-1-2,0-1,-1-1,0 0,-1-2,0 0,-1-2,-1 0,13-17,-30 32,0-1,-1 0,1 0,-1 0,0 0,0 0,0 0,0-1,0 1,-1 0,1 0,-1-1,0 1,0 0,0 0,-1-1,1 1,-1 0,0 0,0 0,0-1,0 1,0 0,-1 0,1 1,-1-1,0 0,0 0,0 1,0-1,0 1,-1 0,1-1,-1 1,1 0,-1 1,0-1,0 0,0 1,0 0,0-1,0 1,0 0,0 1,0-1,-1 1,1-1,0 1,-1 0,1 0,0 0,0 1,-1-1,1 1,0 0,0-1,0 2,0-1,0 0,0 0,0 1,0 0,-8 3,0 1,1 1,0 0,0 0,0 1,1 0,1 1,-1 0,1 0,1 1,-1 0,2 0,-5 9,7-13,1 0,0 0,0 1,0-1,1 1,0 0,0-1,1 1,0 0,0 0,0 0,1 0,0 0,1 0,0 0,0 0,0 0,0-1,1 1,1 0,-1-1,1 1,0-1,3 5,3-3,1-1,0 0,0 0,0-1,0-1,1 0,0 0,0-1,1 0,-1-1,1 0,0-1,0-1,-1 1,1-2,0 0,0 0,0-1,0-1,4-1,12 3,110-14,-112 8</inkml:trace>
  <inkml:trace contextRef="#ctx0" brushRef="#br0" timeOffset="434.897">457 368,'17'-8,"-1"0,0-1,0-1,-1-1,0 0,-1-1,0-1,-1 0,0 0,-2-2,1 1,-2-1,0-1,0 0,-1-2,7-7,-2 7,-11 26,-5-5,0 1,0 0,1 0,-1 0,1 0,0 1,0-1,0 0,0 0,1 1,0-1,0 1,0-1,0 0,1 1,-1-1,1 0,0 0,1 1,-1-1,1 0,-1 0,1 0,1-1,-1 1,0 0,1-1,0 1,0-1,0 0,0 0,0 0,1-1,-1 1,1-1,0 1,0-1,-1-1,1 1,1 0,-1-1,0 0,1 0,0-1,0 0,0 0,0 0,0-1,0 0,0 0,-1 0,1 0,0-1,0 0,-1 0,1 0,-1 0,0-1,0 0,0 1,0-2,0 1,-1 0,1-1,-1 0,2-2,60-101,-61 100,14-36,-13 23</inkml:trace>
</inkml:ink>
</file>

<file path=ppt/ink/ink3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3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62,'9'-6,"0"0,1 1,0 0,0 0,0 1,0 0,1 1,0 0,5 0,-14 2,38-5,0 0,0 3,0 1,1 3,13 2,35-1,-61-2,-4 0</inkml:trace>
</inkml:ink>
</file>

<file path=ppt/ink/ink3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2.7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18,'15'0,"8"0,7 0,2 0,0 0,0 0,0 0,-2 0,-1 0,0 0,0 0,-1 0,0 0,0 0,-5-5,-1-1,-5 0</inkml:trace>
</inkml:ink>
</file>

<file path=ppt/ink/ink3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39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7,'0'-5,"0"4,0 6,0 7,0 7,0 4,0 4,0 1,0 2,0-1,0 1,0-1,0-4</inkml:trace>
</inkml:ink>
</file>

<file path=ppt/ink/ink3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8.6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52,'53'-5,"22"-1,3 0,-7-4,-10 0,-11 2,-15 2</inkml:trace>
</inkml:ink>
</file>

<file path=ppt/ink/ink3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39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0,'161'1,"-159"-1,0 0,0 0,-1 0,1 0,0 0,0 0,-1 1,1-1,0 0,0 1,-1-1,1 1,0 0,-1 0,1 0,-1 0,1 0,-1 0,1 0,-1 0,0 0,0 1,1-1,-1 0,0 1,0-1,0 1,-1 0,1-1,0 1,-1 0,1-1,-1 1,1 0,-1-1,0 1,1 0,-1 0,0 0,0-1,-1 1,1 0,0 0,0-1,-1 1,1 0,-1 0,0-1,0 1,1-1,-1 1,0 0,0-1,0 0,-1 2,-119 120,120-122,0-1,0 1,0 0,0 0,1 0,-1 0,0 0,0 0,1 0,-1 0,0 0,1 0,-1 0,1 1,0-1,-1 0,1 0,0 0,0 1,0-1,0 0,0 0,0 1,0-1,0 0,0 0,0 1,1-1,-1 0,1 0,-1 0,1 1,-1-1,1 0,-1 0,1 0,0 0,0 0,0 0,-1 0,1 0,0-1,0 1,0 0,0-1,1 1,-1 0,0-1,0 1,1-1,65 2,74-40,-118 33,-2 1</inkml:trace>
</inkml:ink>
</file>

<file path=ppt/ink/ink3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43.4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175 107,'-62'48,"48"-29,1 0,1 1,1 1,0 0,2 0,0 1,1 0,2 1,0-1,1 1,2 0,0 1,1-1,2 1,0-1,1 1,3 7,-2-20,0 0,0 0,2 0,-1 0,1-1,1 1,0-1,1 0,-1 0,6 6,-8-13,-1 1,1-1,-1 0,1 1,0-1,0-1,0 1,1 0,-1-1,0 1,1-1,0 0,0 0,-1-1,1 1,0-1,0 0,1 0,-1 0,0 0,0-1,0 0,0 0,1 0,-1 0,0-1,0 1,0-1,0 0,1 0,11-10,-4-1</inkml:trace>
  <inkml:trace contextRef="#ctx0" brushRef="#br0" timeOffset="867.226">372 727,'27'-54,"11"-13,2 2,3 1,43-47,-86 110,1 0,-1 1,1-1,-1 0,1 0,-1 1,1-1,0 0,-1 1,1-1,0 0,0 1,-1-1,1 1,0-1,0 1,0 0,0-1,0 1,-1 0,1 0,0-1,0 1,0 0,0 0,0 0,0 0,0 0,0 0,0 0,0 1,0-1,-1 0,1 0,0 1,0-1,0 1,0-1,0 1,-1-1,1 1,0-1,-1 1,1-1,0 1,-1 0,1 0,0-1,-1 1,1 0,-1 0,0 0,1 0,-1-1,0 1,1 0,-1 0,0 0,0 0,0 0,0 0,0 0,0 0,9 63,-9-61,-1 0,1 0,-1 0,1 0,0 0,0 0,0 0,0 0,1 1,0-1,-1 0,1 0,0 0,0 0,1-1,-1 1,0 0,1 0,0-1,0 1,0-1,0 0,0 1,0-1,0 0,1 0,-1 0,1-1,0 1,-1 0,1-1,0 0,0 0,0 0,0 0,0 0,0 0,0-1,0 0,0 1,0-1,4-1,6-3,-1-2,1 0,-1 0,0-2,0 1,-1-1,0-1,-1 0,1 0,-2-1,1-1,-2 1,1-1,2-6,9-7,66-69,-85 93,0 0,1 0,-1 0,1 0,-1 1,1-1,-1 0,0 1,1-1,-1 1,0 0,1-1,-1 1,0 0,0 0,0 0,0 0,0 0,0 0,0 0,0 0,0 0,0 1,-1-1,1 0,0 0,-1 1,1-1,-1 0,1 1,-1-1,0 1,0-1,0 1,0-1,0 0,0 1,0-1,0 1,0-1,0 1,-1-1,1 0,-1 1,0 0,4 13,14 60,-14-54,1-1,1 1,0-1,2 0,0 0,2 0,0-1,7 9,-4-13,0-4</inkml:trace>
  <inkml:trace contextRef="#ctx0" brushRef="#br0" timeOffset="3005.448">1529 247,'0'-4,"0"2,0 7,0 7,0 7,0 5,0 2,0 3,0 0,0 1,0 0,0-1,0 0,0-1,0 1,0-1,0-5</inkml:trace>
  <inkml:trace contextRef="#ctx0" brushRef="#br0" timeOffset="3575.518">1332 304,'26'-19,"0"0,1 2,1 1,0 2,1 0,1 2,0 2,24-6,-49 14,0 1,0 0,-1 0,1 0,0 1,0-1,0 1,0 0,0 1,0-1,0 1,0 0,0 0,0 1,-1-1,1 1,-1 0,1 0,-1 1,1-1,-1 1,0 0,0 0,-1 0,1 1,-1 0,1-1,-1 1,0 0,-1 0,1 1,-1-1,0 1,0-1,0 1,0-1,-1 1,0 0,0 0,0 0,0 2,-3 1,0 0,0 0,-1-1,0 1,0-1,-1 0,0 0,0 0,-1 0,0-1,0 0,0 0,-1 0,0-1,0 1,0-1,-1-1,1 1,-1-1,0-1,-1 1,1-1,-1 0,1-1,-1 0,0 0,0 0,6-2,0 0,0 1,0-1,0 1,0-1,1 1,-1 0,0-1,0 1,1 0,-1 0,1 0,-1 1,1-1,-1 0,1 1,0-1,-1 0,1 1,0 0,0-1,0 1,0 0,1-1,-1 1,0 0,1 0,-1 0,1-1,-1 1,1 0,0 0,0 0,0 0,0 0,0 0,1 0,-1 0,0-1,1 1,-1 0,1 0,0 0,0-1,0 1,0 0,0-1,0 1,0-1,0 1,0-1,1 1,-1-1,1 1,11 10,0 1,1-2,0 0,1 0,0-1,1-1,0-1,14 6,14 8,-25-11</inkml:trace>
  <inkml:trace contextRef="#ctx0" brushRef="#br0" timeOffset="4100.38">1840 21,'151'-20,"-150"20,0 0,0 0,0 0,0 0,0 0,0 0,0 0,0 0,0 0,-1 0,1 1,0-1,0 0,0 1,0-1,0 0,-1 1,1-1,0 1,0-1,-1 1,1 0,0-1,-1 1,1 0,-1-1,1 1,-1 0,1 0,-1 0,1-1,-1 1,0 0,1 0,-1 0,0 0,0 0,0 0,0-1,0 1,0 0,0 0,0 0,0 0,0 0,0 0,0 0,-1 0,-26 42,21-35,-1 2,4-9,0 1,1 0,-1 0,0 0,1 0,0 1,0-1,0 1,0-1,0 1,0 0,1 0,-1 0,1 0,0 0,0 0,0 0,0 0,0 0,1 1,-1-1,1 0,0 0,0 1,0-1,1 0,-1 0,1 1,-1-1,1 0,0 0,1 0,-1 0,0 0,1 0,0 0,-1-1,1 1,0 0,0-1,2 1,68 11,-48-14</inkml:trace>
</inkml:ink>
</file>

<file path=ppt/ink/ink3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2.7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1 539,'5'0,"6"0,6 0,5 0,4 0,2 0,1 0,0 0,-4-5,-2-1,0 0,1 1,0 2,3 0,0 2,0 1,-3-5,-7-1</inkml:trace>
  <inkml:trace contextRef="#ctx0" brushRef="#br0" timeOffset="411.82">114 398,'5'10,"1"7,0 6,-1 4,-2 3,-1 0,-1 0,0 0,-6-6,-1-1,-1 0,2 0,-3-3,-1-5</inkml:trace>
  <inkml:trace contextRef="#ctx0" brushRef="#br0" timeOffset="1698.67">904 201,'5'9,"-3"9,-3 5,0 4,0 2,-5 1,-2 0,1 0,2-1,1 1,2-2,1 1,0-1,1-9,0-9</inkml:trace>
  <inkml:trace contextRef="#ctx0" brushRef="#br0" timeOffset="2003.025">594 201,'29'-10,"23"-3,9 1,-3 2,0 3,-6 3,-7 2,-6 1,-5 1,-4 0,-6 1</inkml:trace>
  <inkml:trace contextRef="#ctx0" brushRef="#br0" timeOffset="2315.055">565 652,'34'-5,"25"-6,7-2,-2 2,-7 3,-9 2,-8 3,-6 1,-8-3,-5-1,0 1,-4 0</inkml:trace>
  <inkml:trace contextRef="#ctx0" brushRef="#br0" timeOffset="2807.656">649 59,'5'-5,"7"-1,5 0,5 1,4-3,2-1,1 2,0 1,1 3,-1 1,0 1,0 1,-1 0,1 0,-1 0,-5 1</inkml:trace>
  <inkml:trace contextRef="#ctx0" brushRef="#br0" timeOffset="3882.9">1412 115,'22'13,"24"107,-38-84,-2 1,-2 0,-1 0,-2 0,-1 0,-6 35,4-61,0 0,-1 0,0-1,-1 1,0-1,-1 0,0 0,-1 0,0 0,0-1,-1 0,0-1,0 1,-1-2,0 1,-1-1,0 0,0 0,0-1,-1-1,0 1,0-2,-9 4,-36 19,30-17</inkml:trace>
</inkml:ink>
</file>

<file path=ppt/ink/ink3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0:58.16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232 428,'-12'3,"1"1,0 1,1 0,-1 0,1 1,0 0,0 1,1 0,0 1,0-1,1 2,0-1,0 1,1 1,0-1,1 1,0 0,-3 7,0 3,0 1,1 0,0 0,2 1,1 0,1 0,1 0,0 1,2 6,-1-20,1-1,0 0,1 1,0-1,0 1,1-1,0 0,0 1,1-1,0 0,1 0,-1 0,2 0,-1-1,1 1,0-1,1 0,-1 0,1 0,1-1,-1 1,1-1,0-1,1 1,-1-1,1 0,0-1,1 1,-1-1,1-1,-1 0,1 0,7 2,3-6,0 0,0 0,0-2,0 0,-1-2,1 0,-1 0,0-2,-1 0,1-1,-1-1,-1 0,0-1,0 0,-1-2,0 1,1-4,9-3,-2 2,0-2,-2 0,0-1,-1-1,-1 0,-1-2,-1 0,2-4,-13 17,0 0,0 0,-1-1,0 1,-1-1,0 0,-1 0,1 0,-2 0,0-1,0 1,-1 0,0-1,-1 1,0 0,0 0,-1 0,-1 0,1 0,-2 0,1 0,-2 1,1-1,-6-4,0 1,0 0,-1 0,-1 1,0 0,-1 1,0 1,-1 0,0 0,-1 2,1 0,-2 0,1 1,-1 1,0 1,0 0,0 1,-1 1,0 1,1 0,-1 1,0 1,-2 0,-21 2,8 3</inkml:trace>
  <inkml:trace contextRef="#ctx0" brushRef="#br0" timeOffset="399.52">34 766,'151'-74,"-142"68,0 1,0 1,0 0,0 0,1 0,0 2,0-1,-1 1,1 0,1 1,-1 0,0 1,0 0,0 1,0 0,0 0,0 1,0 0,0 1,-1 0,1 1,-1 0,2 1,27 29,-34-29,0-1,1 1,-1-1,1 0,0 0,1 0,-1-1,0 0,1 0,0 0,0-1,0 1,0-1,0-1,3 1,-5-1,1-1,-1 1,0-1,1 0,-1 0,0 0,1-1,-1 1,0-1,0 0,0-1,1 1,-1-1,0 1,-1-1,1 0,0-1,0 1,-1-1,0 0,1 1,-1-1,0-1,2-1,3-12</inkml:trace>
  <inkml:trace contextRef="#ctx0" brushRef="#br0" timeOffset="899.564">401 4,'-4'0,"-3"5,-4 1,5 0,3-6,7-3,2-5,-4 2,3 4,-1 1</inkml:trace>
  <inkml:trace contextRef="#ctx0" brushRef="#br0" timeOffset="1379.901">739 117,'138'-45,"-61"46,-75-1,0 1,0-1,-1 1,1-1,0 1,-1 0,1-1,-1 1,1 0,-1 0,1 0,-1 0,0 1,1-1,-1 0,0 0,0 1,0-1,0 1,0-1,0 1,0-1,-1 1,1 0,0-1,-1 1,0 0,1-1,-1 1,0 0,0 0,0-1,0 1,0 0,0 0,0-1,-1 1,1 0,-1 0,1-1,-1 1,0 0,-69 94,42-66,20-21,6-8,0 0,0 0,0-1,0 1,1 1,-1-1,0 0,1 0,-1 1,1-1,-1 1,1-1,0 1,0-1,0 1,0 0,0 0,0 0,0-1,0 1,1 0,-1 0,1 0,-1 0,1 0,0 0,0 0,0 0,0 0,0 1,0-1,1 0,-1 0,1 0,-1-1,1 1,0 0,-1 0,1 0,0 0,0-1,1 1,-1 0,12 1,0-1,0 0,0-1,0-1,0 0,0 0,0-1,0-1,0 0,-1-1,12-4,32-5,29 5,-60 6</inkml:trace>
</inkml:ink>
</file>

<file path=ppt/ink/ink3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7.1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550 339,'1'-2,"0"0,1 1,-1-1,0 0,0 0,0 0,-1 0,1 0,0 0,-1 0,1-1,-1 1,0 0,0 0,0 0,0 0,0 0,0-1,-1 1,1 0,0 0,-1 0,0 0,0 0,1 0,-1 0,0 0,-1 0,1 0,0 1,0-1,-1 0,1 1,-1-1,0 1,1 0,-1-1,0 1,0 0,0 0,1 0,-1 0,0 0,-1 1,1-1,-1 0,-14-1,0 1,1 0,-1 1,0 0,0 2,0 0,1 1,-1 0,1 2,-10 3,17-6,-213 69,220-71,1 0,-1 0,0 0,0 1,1-1,-1 0,0 1,0-1,1 1,-1 0,1-1,-1 1,0 0,1 0,0 0,-1 0,1 1,0-1,-1 0,1 0,0 1,0-1,0 1,0-1,0 1,0-1,1 1,-1 0,0-1,1 1,-1 0,1 0,0-1,0 1,-1 0,1 0,0-1,1 1,-1 0,0 0,0-1,1 1,-1 0,1 0,-1-1,1 1,0-1,0 1,0 0,0-1,0 1,0-1,0 0,0 1,0-1,1 0,10 5,-1 0,1-1,0-1,1 0,-1-1,1 0,0-1,11 1,23 5,62 13,-108-21,0 1,0-1,0 1,0 0,0 0,0-1,-1 1,1 0,0 0,-1 0,1 0,0 0,-1 0,1 0,-1 0,1 0,-1 0,0 0,1 0,-1 0,0 0,0 0,0 1,0-1,0 0,0 0,0 0,0 0,0 0,-1 0,1 1,0-1,-1 0,1 0,-1 0,1 0,-1 0,0 0,1 0,-1-1,0 1,1 0,-1 0,-36 37,-84 42,92-63,1 1,0 1,1 1,1 1,-8 11,32-30,-1 1,1 0,0-1,0 1,1 0,-1 0,0 0,1 0,0 0,0 1,0-1,0 0,0 0,1 1,0-1,-1 1,1-1,0 0,1 1,-1-1,0 0,1 1,0-1,0 0,0 0,0 1,1-1,-1 0,1 0,-1 0,1-1,0 1,1 0,-1-1,0 1,1-1,-1 0,1 0,-1 0,1 0,0 0,2 1,11 4,-1 0,1-1,1-1,-1-1,1 0,0-1,-1 0,1-2,1 0,-1-1,0-1,0 0,0-1,2-1,-9 1,-1-1,0 0,0 0,0 0,-1-1,1 0,-1-1,0 0,0-1,0 1,-1-1,0-1,0 1,0-1,1-3,-8 10,16-16</inkml:trace>
  <inkml:trace contextRef="#ctx0" brushRef="#br0" timeOffset="399.265">464 1,'-10'6,"-1"1,1 0,0 0,0 2,1-1,0 1,1 0,0 1,0 0,1 0,1 0,-1 1,2 0,-1 1,2-1,-1 1,2 0,-1 0,2 0,0 1,0-1,1 0,0 1,2-1,0 9,0 85,1-14,-3-1,-13 76,-52 118,-11-32,72-229</inkml:trace>
</inkml:ink>
</file>

<file path=ppt/ink/ink3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8.7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12,'50'90,"-32"-42,-2 2,-2 0,-2 0,4 46,9 40,-21-116,-3-11,1 1,0-1,1 0,-1 1,2-1,-1 0,2-1,-1 1,1-1,1 2,-5-10,-1 1,1-1,0 1,0-1,-1 1,1-1,0 0,0 0,0 1,-1-1,1 0,0 0,0 0,0 0,0 0,0 0,-1 0,1 0,0 0,0 0,0-1,0 1,0 0,-1 0,1-1,0 1,0-1,-1 1,1-1,0 1,-1-1,1 1,0-1,-1 1,1-1,-1 0,1 1,-1-1,1 0,-1 0,1 0,-1 1,0-1,1 0,-1 0,22-42,-21 41,120-364,-37 174,-57 160,-15 27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8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1,'-22'109,"4"127,-17 82,-6-47,26-193,15-79,0 1,0-1,0 1,0-1,0 1,1-1,-1 1,0-1,0 1,1 0,-1-1,0 1,1 0,-1-1,0 1,1 0,-1-1,0 1,1 0,-1 0,1-1,-1 1,0 0,1 0,-1 0,1-1,-1 1,1 0,-1 0,1 0,-1 0,1 0,-1 0,1 0,-1 0,0 0,1 0,-1 1,1-1,-1 0,1 0,-1 0,1 0,-1 1,0-1,1 0,-1 0,1 1,-1-1,0 0,1 1,-1-1,0 0,0 1,1-1,-1 1,0-1,0 0,1 1,-1-1,0 1,0-1,0 1,0-1,0 1,0-1,0 1,10-16</inkml:trace>
  <inkml:trace contextRef="#ctx0" brushRef="#br0" timeOffset="255.292">0 622,'39'0,"31"-5,14-7,-3 0,-10 1,-13-2,-10 0,-10 4,-6-2,-4 0,-2-2,0 1,-5-2,-5 1</inkml:trace>
  <inkml:trace contextRef="#ctx0" brushRef="#br0" timeOffset="721.115">819 1,'-16'120,"-4"21,7 0,4 76,12-16,-3-200,-1 0,1 1,0-1,0 0,1 0,-1 1,0-1,0 0,1 1,-1-1,0 0,1 0,-1 1,1-1,0 0,-1 0,1 0,0 0,0 0,0 0,0 0,0 0,0 0,0 0,0-1,0 1,0 0,0-1,0 1,1-1,-1 1,0-1,0 1,1-1,-1 0,0 0,1 0,-1 0,0 0,1 0,-1 0,0 0,1 0,-1 0,0-1,0 1,2-1,59-32,-58 30,159-113,-103 98,-59 19,1-1,-1 0,0 1,1-1,-1 1,0 0,1-1,-1 1,0 0,0 0,0 0,0 0,0 0,0 0,0 0,0 0,0 0,0 0,0 0,-1 1,1-1,0 0,-1 0,1 1,-1-1,0 1,1-1,-1 0,0 1,0-1,0 1,0-1,0 0,0 1,0-1,-1 1,1-1,0 0,-1 1,1-1,-1 2,-15 44,13-42,0-1,1 1,0 1,0-1,0 0,0 0,1 1,0-1,0 1,1-1,-1 1,1 0,0-1,1 1,0-1,-1 1,2-1,-1 1,1 1,8 5</inkml:trace>
</inkml:ink>
</file>

<file path=ppt/ink/ink3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0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30,'38'-5,"23"-1,5 0,-3 1,-8 1,-8 2,-8 1,-6 1,-3 0,-7 0</inkml:trace>
</inkml:ink>
</file>

<file path=ppt/ink/ink3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3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88,'38'-5,"32"-7,9-5,0 0,-7-3,-18 3</inkml:trace>
</inkml:ink>
</file>

<file path=ppt/ink/ink3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3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14,'24'-5,"0"1,0 1,0 2,1 0,-1 2,0 0,1 2,-1 1,13 4,-35-8,-1 0,1 0,-1 0,0 1,1-1,-1 1,0-1,0 1,1-1,-1 1,0 0,0-1,0 1,0 0,0 0,0 0,0 0,0 0,0 0,0 0,0 0,-1 0,1 0,0 1,-1-1,1 0,-1 1,1-1,-1 0,0 1,0-1,1 0,-1 1,0-1,0 0,0 1,0-1,-1 0,1 1,0-1,-1 0,1 1,-1-1,1 0,-1 1,1-1,-1 0,0 0,0 1,-52 49,21-29,23-17,1 0,-1 0,1 1,1 0,-1 1,1-1,0 1,1 1,0-1,0 1,0 0,1 1,-2 3,7-10,-1 1,1-1,0 0,0 0,0 0,0 1,0-1,0 0,0 0,1 0,-1 0,1 1,0-1,0 0,0 0,-1 0,2 0,-1-1,0 1,0 0,1 0,-1-1,1 1,-1-1,1 1,0-1,-1 1,1-1,0 0,0 0,0 0,0 0,0 0,0-1,0 1,2 0,81 17,-72-18,-1-1,1 0,0-1,-1 0,0-1,1 0,-1-1,0 0,-1-1,1-1,0-1,13-8</inkml:trace>
</inkml:ink>
</file>

<file path=ppt/ink/ink3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0.6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50,'0'34,"0"25,5 8,1-3,0-8,-1-8,-1-8,-2-5,-1-5,-1-2,0-1,0 0,0-1,-5 1,-1 1,-1-5</inkml:trace>
  <inkml:trace contextRef="#ctx0" brushRef="#br0" timeOffset="329.689">395 163,'-103'70,"3"4,-14 18,55-23,59-68,-1 1,0-1,0 1,0-1,1 1,-1-1,1 1,0 0,-1-1,1 1,0-1,0 1,0 0,0 0,0-1,0 1,0 0,1-1,-1 1,1-1,-1 1,1 0,-1-1,1 1,0-1,0 1,0-1,0 0,0 1,0-1,0 0,0 0,1 0,-1 0,0 0,1 0,-1 0,1 0,-1 0,1-1,-1 1,1-1,-1 1,1-1,0 1,-1-1,1 0,0 0,1 0,70 10,-63-10,0 1,0 0,0 0,0 1,0 0,-1 1,1 0,-1 0,0 1,1 0,-2 1,1 0,4 4,41 20,-34-24</inkml:trace>
  <inkml:trace contextRef="#ctx0" brushRef="#br0" timeOffset="901.128">904 276,'-19'20,"-12"19,-4 10,3 0,2-3,6-5,3-4,4-4,6-2,0-7,1-3,-2 0,1 2,-3 0,2-2</inkml:trace>
  <inkml:trace contextRef="#ctx0" brushRef="#br0" timeOffset="1155.129">537 305,'29'34,"18"20,7 6,-6-2,-6-12,-11-8,-5-11,-3-5,0-6,-4-1,0-4,0-3,-2-3</inkml:trace>
  <inkml:trace contextRef="#ctx0" brushRef="#br0" timeOffset="1530.92">1072 50,'23'-8,"-6"0,1 1,-1 1,1 1,1 1,-1 0,0 1,1 1,6 1,-23 1,-1-1,1 1,0 0,-1 0,1 0,0 0,-1 0,1 1,-1-1,1 0,-1 1,1-1,0 1,-1-1,0 1,1 0,-1 0,1 0,-1 0,0 0,0 0,1 0,-1 0,0 0,0 1,0-1,0 0,0 1,-1-1,1 0,0 1,-1-1,1 1,-1 0,1-1,-1 1,0-1,0 1,0 0,1-1,-2 1,1-1,0 1,0 0,0-1,-1 1,1-1,-37 69,24-55,9-12,-1 1,1-1,-1 1,1 1,0-1,1 0,-1 1,1 0,0 0,0 0,0 0,1 1,0-1,0 0,0 1,0 0,1-1,0 1,1 0,-1 0,1 0,0-1,0 1,1 0,0 0,0 0,2 5,2-7,1 0,1-1,-1 0,0 0,1 0,-1-1,1 0,0 0,0-1,0 1,0-2,0 1,0-1,0 0,0 0,0-1,0 0,1 0,10 0,127-25,-120 22</inkml:trace>
</inkml:ink>
</file>

<file path=ppt/ink/ink3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09.6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282 0,'0'5,"0"11,0 7,0 6,0 1,0 1,0 0,0 0,5-1,2-1,-1 0,4 0,0-1,-2-5</inkml:trace>
  <inkml:trace contextRef="#ctx0" brushRef="#br0" timeOffset="264.949">1 479,'38'-5,"32"-1,14 0,-3 1,-10-3,-13-1,-10 2,-10 2,-6 1,-4 2,-1 1,-6 1</inkml:trace>
</inkml:ink>
</file>

<file path=ppt/ink/ink3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0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57,'227'-12,"-39"-17,-119 15,-47 12</inkml:trace>
</inkml:ink>
</file>

<file path=ppt/ink/ink3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2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30,'33'0,"22"0,5-5,-2-1,-7 0,-6 1,-7 2,-5 0,-3 2,-2 1,-1 0,-5 0</inkml:trace>
</inkml:ink>
</file>

<file path=ppt/ink/ink3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5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1,'201'5,"-199"-5,-1 0,0 0,0 0,0 0,0 1,1-1,-1 0,0 1,0-1,0 1,0 0,0-1,0 1,0 0,0-1,0 1,0 0,-1 0,1 0,0 0,0 0,-1-1,1 2,-1-1,1 0,-1 0,1 0,-1 0,0 0,1 0,-1 0,0 1,0-1,0 0,0 0,0 0,0 0,0 1,0-1,0 0,-1 0,1 0,0 0,-1 0,1 1,-1-1,1 0,-1 0,0 0,1 0,-1 0,0-1,0 1,0 0,1 0,-1 0,0-1,0 1,0 0,0-1,0 1,-1-1,1 1,0-1,0 0,-1 1,-121 94,121-93,0-1,1 1,-1-1,1 1,-1 0,1-1,0 1,0 0,0 0,0 0,0 0,0 0,0 0,1 0,-1 0,1 0,0 0,-1 1,1-1,0 0,0 0,0 0,1 1,-1-1,0 0,1 0,-1 0,1 0,0 0,0 0,0 0,0 0,0 0,0 0,1-1,-1 1,0 0,1-1,-1 1,1-1,0 1,0-1,-1 0,1 0,0 0,0 0,0 0,0 0,0 0,0-1,0 1,1-1,9 4,0-1,0-1,0 0,1-1,-1 0,1-1,-1-1,0 0,1 0,-1-1,0-1,0 0,0 0,0-1,-1-1,0 0,1-1,-2 0,8-5,2-2</inkml:trace>
</inkml:ink>
</file>

<file path=ppt/ink/ink3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9.6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85 290,'0'38,"5"28,2 7,-1-5,-1-8,-2-10,-1-9,0-6,-7-9,-1-9</inkml:trace>
  <inkml:trace contextRef="#ctx0" brushRef="#br0" timeOffset="505.869">1 206,'18'-12,"0"2,1 0,1 2,0 0,0 1,0 0,1 2,0 1,0 0,0 2,11 0,-29 1,0 1,1 0,-1 0,1 1,-1-1,1 1,-1 0,0 0,1 0,-1 0,0 0,0 1,0 0,0-1,0 1,0 0,-1 0,1 1,0-1,-1 1,0-1,0 1,0 0,0 0,0-1,0 2,-1-1,1 0,-1 0,0 0,0 1,0-1,0 0,-1 1,1-1,-1 1,0-1,0 0,0 1,-1-1,1 1,-1-1,0 1,0-1,0 0,0 0,-1 1,-4 9,-1 0,0 0,-1-1,-1 0,0 0,-1-1,0-1,-1 1,2-2,0 0,1 0,0 1,0 0,1 1,0 0,1 0,0 0,1 1,-2 5,6-12,0-1,0 1,1 0,0 0,-1 0,2-1,-1 1,1 0,-1-1,1 1,1 0,-1-1,1 1,-1-1,1 1,0-1,1 0,-1 0,1 0,0 0,0 0,3 2,91 71,-35-32,-37-13,-18-15</inkml:trace>
  <inkml:trace contextRef="#ctx0" brushRef="#br0" timeOffset="1017.83">593 64,'14'-8,"1"0,1 1,-1 1,1 0,0 1,0 1,0 0,1 1,0 1,14 0,-28 2,-1 0,0-1,1 1,-1 0,0 0,1 1,-1-1,0 0,0 1,1 0,-1-1,0 1,0 0,0 0,0 0,0 0,0 1,0-1,0 0,0 1,0 0,-1-1,1 1,-1 0,1 0,-1 0,0-1,0 2,1-1,-1 0,-1 0,1 0,0 0,-1 1,1-1,-1 0,1 1,-1-1,0 0,0 1,0-1,-1 0,1 1,0-1,-1 0,1 0,-1 1,0-1,0 0,0 0,0 0,0 0,0 0,-1 0,1 0,-2 1,-101 114,103-116,0 0,0 1,0-1,0 0,0 1,1-1,-1 1,0-1,1 1,-1 0,1-1,-1 1,1-1,0 1,0 0,-1-1,1 1,1 0,-1-1,0 1,0 0,1-1,-1 1,0 0,1-1,0 1,-1-1,1 1,0-1,0 1,0-1,0 0,0 1,0-1,0 0,0 0,1 0,-1 0,0 0,1 0,-1 0,1 0,0 0,71 14,-48-14</inkml:trace>
  <inkml:trace contextRef="#ctx0" brushRef="#br0" timeOffset="1915.226">1327 177,'-15'2,"0"0,0 2,0-1,1 2,0 0,-1 1,2 0,-1 1,1 1,0 0,1 0,0 1,0 1,1 0,0 1,1 0,0 1,1 0,0 0,1 1,0 0,1 0,1 1,0 0,0 0,2 0,0 1,0 0,2 0,0 0,0 0,1 5,1-14,0 1,0 0,1 0,-1-1,1 1,1 0,-1-1,1 1,0-1,1 0,0 1,0-1,0 0,0-1,1 1,0-1,1 1,-1-1,1 0,0-1,0 1,0-1,0 0,1 0,0-1,0 0,0 0,0 0,0-1,1 0,-1 0,1 0,0-1,22 2,0-1,-1-2,1-1,-1-1,1-1,-1-2,0-1,0-1,-1-1,1-2,-2 0,0-2,0-1,-1-1,-1-1,0-1,10-10,-28 22,1 1,-1-1,0-1,-1 1,1-1,-1 0,0 0,0 0,0-1,-1 0,1 0,-2 0,1 0,-1-1,0 1,0-1,0 0,-1 0,0 0,-1 0,0 0,0-1,0 1,-1 0,0 0,0-1,-1 1,0 0,0 0,-1-1,0 1,0 1,0-1,-3-4,-4 2,0 0,-1 1,0 0,0 1,-1 0,0 1,0 0,-1 0,1 1,-1 1,0 0,-1 1,1 0,0 0,-1 2,0 0,1 0,-1 1,0 0,-7 2,-17-2</inkml:trace>
  <inkml:trace contextRef="#ctx0" brushRef="#br0" timeOffset="2244.291">960 629,'303'-141,"-298"139,-1 0,1-1,0 1,0-1,0 2,1-1,-1 0,0 1,1 0,-1 0,1 1,-1-1,0 1,1 0,-1 1,1 0,-1-1,1 2,-1-1,0 0,0 1,1 0,3 3,-4-2,2 4,0-1,1 0,0-1,0 1,0-2,1 1,0-1,0 0,0-1,0 0,0-1,1 0,6 1,63-6,-60-4</inkml:trace>
  <inkml:trace contextRef="#ctx0" brushRef="#br0" timeOffset="3033.32">1920 36,'30'-8,"1"2,-1 0,1 2,0 2,15 1,-30 0,-14 0,0 0,0 0,0 0,0 0,0 1,1-1,-1 1,0-1,0 1,1 0,-1 0,0 0,0 0,1 0,-1 0,0 1,0-1,0 1,1 0,-1 0,0-1,0 1,0 0,0 1,0-1,-1 0,1 1,0-1,0 1,-1-1,1 1,-1 0,0 0,1-1,-1 1,0 0,0 0,0 0,0 0,-1 1,1-1,0 0,-1 0,0 0,1 1,-1-1,0 0,0 0,0 2,-25 32,-3 19,30-52,0-1,0 1,0 0,1-1,-1 0,1 0,-1 0,1 0,0 0,0 0,0-1,0 1,0-1,0 0,0 0,0 0,1 0,-1 0,0-1,1 0,-1 1,0-1,1-1,-1 1,0 0,1-1,-1 1,0-1,4 1,70-13,-57 6</inkml:trace>
</inkml:ink>
</file>

<file path=ppt/ink/ink3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8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1,'0'538,"-11"-466,4-54</inkml:trace>
  <inkml:trace contextRef="#ctx0" brushRef="#br0" timeOffset="374.672">300 142,'-197'160,"194"-158,0-1,0 1,1-1,-1 1,0 0,1 0,-1 0,1 0,0 1,0-1,0 1,0-1,0 1,0 0,1 0,-1-1,1 1,0 0,0 1,0-1,0 0,0 0,1 0,-1 0,1 1,0-1,0 0,0 0,1 1,-1-1,1 0,0 0,0 0,0 0,0 0,0 0,2 2,129 50,-18 47,-97-88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3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17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254 0,'0'10,"0"12,0 8,0 4,0 0,5-1,2-1,-1-1,-1-1,3-5,1-3,-2-5</inkml:trace>
  <inkml:trace contextRef="#ctx0" brushRef="#br0" timeOffset="247.923">0 424,'44'-5,"37"-6,11-2,-2-2,-5 0,-14 3,-13 4,-12 3,-9 3,-6 1,-3 1,-2 0,-5 1</inkml:trace>
</inkml:ink>
</file>

<file path=ppt/ink/ink3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7.34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0 664,'8'5,"1"0,0-1,-1 0,1 0,1 0,-1-2,0 1,1-1,-1 0,1-1,0 0,0-1,-1 0,1 0,0-1,0 0,-1-1,1 0,-1-1,0 0,0 0,0-1,0 0,0-1,7-5,19-12,-2-2,-1-1,-1-2,-1-1,-1-1,10-16,16-14,168-187,-176 194,-37 39,1 0,1 0,0 1,1 0,0 1,1 1,8-5,-21 14,1 0,-1 1,1-1,0 0,-1 0,1 1,0-1,0 1,0 0,0-1,-1 1,1 0,0 0,0 0,0 1,0-1,-1 0,1 1,0-1,0 1,0-1,-1 1,1 0,0 0,-1 0,1 0,-1 0,1 0,-1 0,1 0,-1 0,0 1,0-1,0 1,0-1,0 1,0-1,0 1,0 0,0 0,16 73,-20-37,-2 0,-2-1,-1 1,-2-2,-1 0,-2 0,-1-1,-2 0,-11 14,18-32,-2 1,0-2,-1 1,-1-2,0 0,-1 0,-1-1,0-1,-1 0,0-1,-1-1,0-1,-1 0,0-1,0-1,-1-1,-12 3,-45 2,74-11,0-1,0 0,0 0,0 0,0 0,0 0,0 0,0-1,0 1,0 0,0-1,0 0,0 0,0 1,0-1,0 0,0-1,1 1,-1 0,1 0,-1-1,1 1,-1-1,1 1,0-1,-1 0,1 1,0-1,0 0,0 0,0 0,1 0,-1-1,0-15</inkml:trace>
  <inkml:trace contextRef="#ctx0" brushRef="#br0" timeOffset="321.072">1355 326,'-9'12,"-19"22,2 2,1 0,3 2,0 1,3 1,0 1,18-39,-1 0,1 1,0-1,-1 1,1-1,0 1,0 0,1-1,-1 1,0 0,1 0,0 0,0-1,0 1,0 0,0 0,0 0,1-1,-1 1,1 0,0 0,0-1,0 1,0-1,0 1,1-1,-1 1,1-1,0 0,-1 0,1 1,0-1,0 0,0-1,1 1,-1 0,0-1,1 1,0-1,11 1,0-2,0 1,1-2,-1 0,0-1,0 0,0-1,0-1,0 0,-1 0,1-2,-1 0,-1 0,1-1,-1-1,0 0,-1 0,0-1,0-1,-1 0,0 0,-1-1,0-1,3-4,-7 11,0 0,-1-1,1 1,-1-1,0 0,0 0,-1-1,0 1,0-1,-1 1,1-1,-1 0,-1 0,1 0,-1 0,-1 0,1 0,-1-1,-1 1,1 0,-1 0,0 0,-1 0,1 0,-1 0,-1 0,1 1,-1-1,-1 1,1 0,-1 0,0 0,0 0,-1 0,-4-4,-1 4,-1 0,1 0,-1 1,0 0,0 1,-1 1,1-1,-1 2,0 0,-5 0,-14-2</inkml:trace>
</inkml:ink>
</file>

<file path=ppt/ink/ink3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38.9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421 170,'-53'10,"50"-9,-24 14,0 1,1 2,1 0,0 2,2 0,0 2,2 0,-10 14,14-13,0 1,2 0,0 2,2 0,1 0,1 1,1 1,1-1,-3 24,10-47,1 1,0-1,0 1,1 0,-1-1,1 1,0 0,0-1,1 1,0-1,-1 1,1 0,1-1,-1 1,1-1,-1 0,1 0,1 1,-1-1,0-1,1 1,0 0,0-1,0 1,0-1,1 0,0 0,-1 0,1 0,0-1,0 1,0-1,0 0,1-1,-1 1,1-1,0 1,7 0,0 0,0 0,1-1,-1-1,0 0,1-1,-1 0,0-1,0 0,1-1,-2-1,1 1,4-4,11-5</inkml:trace>
  <inkml:trace contextRef="#ctx0" brushRef="#br0" timeOffset="303.349">844 339,'-14'16,"-11"11,0 0,2 2,1 1,2 1,1 0,1 2,-9 24,25-54,0 0,1 0,-1 0,1 1,0-1,0 0,0 1,1-1,-1 1,1-1,0 1,0-1,0 1,0-1,0 1,1-1,0 0,0 1,0-1,0 1,0-1,0 0,1 0,0 0,0 0,0 0,0 0,0 0,0-1,1 1,-1-1,1 0,0 1,0-1,0 0,0-1,0 1,0 0,0-1,0 0,3 1,13-1,0 0,0-2,0 0,0-1,0-1,0 0,-1-2,1 0,-1-1,-1-1,1 0,-1-2,0 0,9-8,-12 9,-1-2,-1 0,0 0,0-1,-1 0,0-1,-1-1,-1 1,0-2,0 1,-1-2,-5 9,0-1,0 1,0-1,-1 1,0-1,0 0,-1 0,0 0,0 0,0 0,-1 0,0 0,-1 0,1 0,-1 0,-1 1,1-1,-1 0,0 0,-1 1,0-1,0 1,0 0,-1 0,-3-6,1 7,1-1,-1 1,0 0,-1 0,1 1,-1 0,1 0,-1 0,-1 1,1 0,0 0,-1 1,1 0,-1 1,0-1,1 1,-1 1,-4 0,-7 3</inkml:trace>
  <inkml:trace contextRef="#ctx0" brushRef="#br0" timeOffset="804.396">1127 735,'86'-90,"-4"-3,68-100,-151 193,1-1,0 1,0-1,0 0,0 1,0-1,0 1,0-1,0 1,0-1,0 1,0-1,0 0,0 1,0-1,1 1,-1-1,0 1,0-1,1 1,-1-1,0 1,1 0,-1-1,0 1,1-1,-1 1,1 0,-1-1,0 1,1 0,-1-1,1 1,-1 0,1 0,-1-1,1 1,-1 0,1 0,0 0,-1 0,1 0,-1 0,1 0,-1 0,1 0,-1 0,1 0,0 0,-1 0,1 0,-1 1,1-1,-1 0,1 0,-1 1,1-1,-1 0,1 1,-6 18,0-7,1 1,1-1,0 1,0 0,1 0,1 0,0 0,1 1,0-1,1 0,1 0,0 0,0 0,2 0,-1-1,4 7,-2-15,0 0,0 0,1-1,-1 1,1-1,0-1,0 1,0-1,0 0,1 0,-1-1,0 0,1 0,-1 0,1-1,-1 0,0 0,1-1,-1 0,1 0,-1 0,0-1,0 0,1 0,-1 0,-1-1,1 0,0 0,-1-1,1 0,-1 1,3-5,6 0,-1-2,0 1,-1-1,0-1,-1 0,0-1,-1 0,0-1,-1 0,0-1,-1 1,0-2,-2 1,1-1,-2 0,0 0,-1 0,0-1,-1 0,-1-3,-2-7,0 2</inkml:trace>
  <inkml:trace contextRef="#ctx0" brushRef="#br0" timeOffset="1257.981">2341 114,'-182'126,"139"-74,44-50,0 0,-1-1,1 1,0 0,0-1,0 1,1 0,-1-1,0 1,0-1,1 0,-1 1,1-1,0 0,-1 0,1 0,0 0,-1 0,1-1,0 1,0 0,0-1,-1 1,1-1,0 0,0 0,0 1,0-1,0-1,0 1,0 0,2-1,8 3,94 33,-103-33,1 0,-1-1,0 1,0 0,0 1,0-1,-1 0,1 1,0 0,-1 0,0-1,0 1,0 1,0-1,0 0,0 0,-1 1,0-1,0 1,0-1,0 1,0-1,-1 1,1 0,-1-1,0 1,0 0,-1 3,-1 2,0-1,-1 1,0 0,-1-1,1 0,-2 0,1 0,-1 0,0-1,-1 1,1-2,-2 1,1 0,-1-1,0 0,0-1,-3 2,-139 72,128-71,2-2</inkml:trace>
  <inkml:trace contextRef="#ctx0" brushRef="#br0" timeOffset="1534.206">2849 1,'-15'43,"-4"24,0 5,5-4,3-10,5-9,2-9,3-6,1-4,0-2,1-1,-5-6,-6-5,-2-7</inkml:trace>
  <inkml:trace contextRef="#ctx0" brushRef="#br0" timeOffset="1790.274">2509 282,'44'-9,"37"-4,16 1,-5 3,-13 2,-10 3,-12 1,-6 2,-8 1,-5 1,-10 4,-9 2</inkml:trace>
  <inkml:trace contextRef="#ctx0" brushRef="#br0" timeOffset="1954.851">3300 481,'0'0</inkml:trace>
</inkml:ink>
</file>

<file path=ppt/ink/ink3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28.5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67,'-17'72,"-6"158,11-161,-3-1,-3 0,-10 20,18-60,2-5</inkml:trace>
  <inkml:trace contextRef="#ctx0" brushRef="#br0" timeOffset="264.661">1 179,'43'0,"33"-5,14-1,1-5,0 0,-7-4,-8 2,-6 2,-7-1,-4 1,-2 3,-6 2,-8-2,-5 0,-5 1,-3 2,-7 7,-7 3</inkml:trace>
  <inkml:trace contextRef="#ctx0" brushRef="#br0" timeOffset="650.604">988 405,'39'0,"26"-5,13-1,-3 0,-5 1,-8 2,-11 1,-9-4,-7-1,-5 0,-2 3,-2 0,1 2,-6 1</inkml:trace>
  <inkml:trace contextRef="#ctx0" brushRef="#br0" timeOffset="916.255">1327 235,'-10'39,"-3"22,1 5,2-3,3-9,8-7,3-8,1-5,5-4,0-7</inkml:trace>
  <inkml:trace contextRef="#ctx0" brushRef="#br0" timeOffset="1347.443">1807 67,'-27'345,"28"-323,0 0,2 0,0-1,1 1,2-1,0 0,1 0,7 13,-14-33,0 0,0 0,0 0,1 0,-1 0,0-1,0 1,1 0,-1 0,0 0,1 0,-1-1,1 1,-1 0,1 0,0-1,-1 1,1 0,-1-1,1 1,0 0,0-1,-1 1,1-1,0 0,0 1,0-1,0 0,0 1,-1-1,1 0,0 0,0 0,0 0,0 0,0 0,0 0,0 0,0 0,0 0,0 0,-1 0,1-1,0 1,0 0,0-1,0 1,-1-1,1 1,0-1,0 1,-1-1,1 0,0 1,-1-1,1 0,-1 1,1-1,0 0,26-54,-2-13,3 1,3 2,30-47,85-131,-136 225</inkml:trace>
  <inkml:trace contextRef="#ctx0" brushRef="#br0" timeOffset="1645.842">2287 321,'38'-5,"27"-2,8 1,-4-4,-10 1,-9 0,-8 3,-7 2,-5 2,-2 1,-6 1</inkml:trace>
  <inkml:trace contextRef="#ctx0" brushRef="#br0" timeOffset="9816.444">2400 575,'64'-6,"-47"8,22 0,0-2,1-1,-1-3,34-7,96-18,-145 24</inkml:trace>
</inkml:ink>
</file>

<file path=ppt/ink/ink3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47.5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1 339,'1'2,"0"0,1 0,-1-1,1 1,0 0,-1-1,1 1,0-1,0 1,0-1,0 0,0 0,0 0,0 0,0 0,1 0,-1-1,0 1,0-1,1 1,-1-1,0 0,1 0,-1 0,2 0,-1 0,69 4,0-3,0-3,0-3,4-3,150-9,115 18,-342-1</inkml:trace>
  <inkml:trace contextRef="#ctx0" brushRef="#br0" timeOffset="269.602">114 622,'38'-5,"42"-2,16 1,2 1,-6 1,-9 2,-9 1,-13 1,-7 0,-7 0,-8 0,-5 0,-3 0,-3 1,-1-1,-1 0,-4 0</inkml:trace>
  <inkml:trace contextRef="#ctx0" brushRef="#br0" timeOffset="735.874">762 1,'-65'77,"63"-75,1 1,-1 0,1 1,0-1,0 0,0 0,0 0,1 1,-1-1,1 0,0 1,0-1,0 0,0 1,1-1,-1 0,1 1,0-1,0 0,0 0,0 0,1 0,-1 0,1 0,-1 0,1 0,0 0,3 1,7 6,0-1,1-1,0 0,0-1,1-1,0 0,0 0,1-2,0 1,7-1,5 4,214 64,-237-72,0 1,0 0,0 0,1 1,-1-1,0 1,0 0,-1 0,1 0,0 0,-1 1,1-1,-1 1,0 0,0 0,0 0,0 1,0-1,-1 1,0-1,1 1,-1 0,-1 0,1 0,-1 0,1 0,-1 0,0 0,0 1,-1-1,0 0,1 1,-2 3,-6 3,-1 1,-1-1,0-1,-1 1,0-1,0-1,-1 0,0-1,-1 0,0-1,0 0,-1 0,0-2,-8 4,11-4,-274 157,249-147,-31 14,0 3,3 2,-14 13,50-28</inkml:trace>
</inkml:ink>
</file>

<file path=ppt/ink/ink3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50.85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367 29,'-4'-5,"-3"3,1 7,1 8,1 5,2 6,1 2,0 3,1 0,1 1,-1 0,0-1,0 0,1 0,-1-1,0-4</inkml:trace>
  <inkml:trace contextRef="#ctx0" brushRef="#br0" timeOffset="296.162">1 452,'23'-5,"29"-1,8-5,0-1,-1 3,-5 2,-8-2,-6 0,-6 2,-3 1,-3 3,-1 2,-5 5,-6 2</inkml:trace>
  <inkml:trace contextRef="#ctx0" brushRef="#br0" timeOffset="781.978">169 622,'30'-9,"-14"3,1 0,-1 2,1 0,0 1,1 0,-1 2,0 0,1 1,16 2,-33-2,0 0,0 0,0 0,1 0,-1 0,0 1,0-1,0 0,0 1,0-1,0 1,0-1,0 1,0 0,0-1,-1 1,1 0,0-1,0 1,0 0,-1 0,1 0,-1 0,1 0,0 0,-1 0,0 0,1 0,-1 0,0 0,1 0,-1 0,0 0,0 0,0 0,0 0,0 1,0-1,0 0,0 0,0 0,-1 0,1 0,0 0,-1 0,1 0,-1 0,1 0,-1 1,-37 47,33-44,-7 8,3-6,1 0,1 1,-1 0,1 0,1 1,0 0,0 0,0 0,1 1,1 0,0 0,0 0,1 1,0-1,-1 8,5-16,-1 1,1 0,0 0,-1 0,1-1,1 1,-1 0,0-1,1 1,-1-1,1 0,-1 1,1-1,0 0,0 0,0 0,1 0,-1 0,0-1,1 1,-1-1,1 1,-1-1,1 0,0 0,-1 0,1-1,0 1,0 0,0-1,0 0,93 2,9-38,-86 26</inkml:trace>
  <inkml:trace contextRef="#ctx0" brushRef="#br0" timeOffset="3253.165">1016 198,'-1'8,"-13"82,-5 0,-22 64,36-138,-2 1,0-2,0 1,-2-1,0 0,0-1,-2 0,0-1,0 0,-2 1,53-90,94-127,17 10,-150 192,0 0,-1 0,1 0,-1 0,1 0,0 1,0-1,-1 0,1 0,0 1,0-1,0 0,0 1,0-1,0 1,0 0,0-1,0 1,0-1,0 1,0 0,0 0,0 0,0 0,1 0,-1 0,0 0,0 0,0 0,0 0,0 1,0-1,0 0,0 1,0-1,0 1,0-1,0 1,0-1,0 1,0 0,0 0,-1-1,1 1,0 0,0 0,-1 0,1 0,-1 0,1 0,-1 0,1 0,-1 0,0 0,1 0,-1 0,0 0,0 0,0 0,1 0,-1 0,0 0,-1 1,1-1,0 0,0 0,0 0,-1 0,1 0,-1 0,3 200,-3-199,1-1,0 1,0-1,0 1,0 0,0-1,0 1,0-1,0 1,1 0,-1-1,1 1,-1-1,1 1,0-1,-1 1,1-1,0 0,0 1,0-1,0 0,0 0,0 1,0-1,1 0,-1 0,0 0,1 0,-1-1,0 1,1 0,-1-1,1 1,0-1,-1 1,1-1,-1 0,1 1,0-1,-1 0,1 0,-1 0,1 0,0-1,-1 1,1 0,-1-1,1 1,-1-1,1 1,-1-1,1 0,-1 0,2 0,95-119,-73 83,54-87,-78 124,-1 1,0-1,0 1,0-1,0 1,1-1,-1 0,0 1,0-1,1 1,-1-1,0 0,1 1,-1-1,0 0,1 0,-1 1,1-1,-1 0,0 0,1 1,-1-1,1 0,-1 0,1 0,-1 0,0 0,1 0,-1 0,1 0,-1 0,1 0,-1 0,1 0,-1 0,1 0,-1 0,1 0,-1 0,0-1,1 1,-1 0,1 0,-1-1,0 1,1 0,-1 0,0-1,1 1,-1 0,0-1,1 1,-1-1,0 1,0 0,1-1,-1 1,0-1,0 1,0-1,0 1,0-1,0 1,1 0,-1-1,0 1,0-1,0 1,-1-1,1 0,3 39,-3-34,-2 230,21-123,-23-95</inkml:trace>
  <inkml:trace contextRef="#ctx0" brushRef="#br0" timeOffset="7503.19">819 1,'-20'38,"0"37,2 15,9 2,11-5,10-8,8-8,5-10,3-7,7-8,1-1,6-5,-1-3,-2-4,2-2,-2-2,-2-6,-7-7</inkml:trace>
</inkml:ink>
</file>

<file path=ppt/ink/ink3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1:54.4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141 327,'0'48,"0"21,0 3,0-5,0-10,0-10,0-7,0-7,0-3,0-8</inkml:trace>
  <inkml:trace contextRef="#ctx0" brushRef="#br0" timeOffset="521.371">0 440,'32'-21,"1"2,1 1,0 1,1 2,1 1,0 2,2 2,66 2,-101 8,0 0,0 1,0 0,0-1,0 1,0 0,0 0,-1 1,1-1,0 0,-1 1,1 0,-1 0,1 0,-1 0,0 0,0 0,0 0,0 1,0-1,-1 1,1-1,-1 1,1 0,-1-1,0 1,0 0,0 0,-1 0,1 0,-1 0,1 2,-3 2,1 0,-2-1,1 1,-1-1,0 1,0-1,0 0,-1 0,0-1,0 1,-1-1,1 0,-1 0,0 0,-1 0,1-1,-1 0,0 0,0-1,0 0,0 0,-1 0,1-1,-1 0,0 0,-4 0,-23 14,9-5,-39 23,63-33,0 0,-1 0,1 0,0 0,0 1,-1-1,1 0,0 1,1-1,-1 1,0-1,0 1,1-1,-1 1,1 0,-1-1,1 1,-1 0,1 0,0-1,0 1,0 0,0 0,0-1,1 1,-1 0,0-1,1 1,-1 0,1-1,0 1,-1-1,1 1,0-1,0 1,0-1,94 85,7-3,-84-70</inkml:trace>
  <inkml:trace contextRef="#ctx0" brushRef="#br0" timeOffset="1038.069">621 159,'137'1,"-135"-1,0-1,1 2,-1-1,0 0,0 0,1 1,-1-1,0 1,0 0,0 0,0 0,0 0,0 0,0 0,0 0,0 1,0-1,-1 1,1-1,-1 1,1 0,-1-1,1 1,-1 0,0 0,0 0,0 0,0 0,0 0,0 1,-1-1,1 0,-1 0,0 0,1 1,-1-1,0 0,0 1,-1-1,1 0,0 0,-1 1,1-1,-1 0,0 0,1 0,-1 0,0 0,-1 0,1 0,0 0,-2 1,-108 118,111-119,-1 1,0-1,0 0,1 0,-1 0,1 0,0 0,0 0,0 1,0-1,0 0,0 0,0 0,1 0,-1 0,1 1,0-1,-1 0,1 0,0 0,0 0,0-1,0 1,1 0,-1 0,1-1,-1 1,1-1,-1 1,1-1,0 1,-1-1,1 0,0 0,0 0,0 0,0 0,0-1,0 1,0 0,1-1,-1 0,0 1,0-1,0 0,102 1,-81-8,-4 0</inkml:trace>
  <inkml:trace contextRef="#ctx0" brushRef="#br0" timeOffset="1331.018">931 581,'48'0,"21"0,3 0,-6 0,-9-4,-9-3,-9 1,-6 1,-3-3,-3 0,-5-4,-7 0</inkml:trace>
  <inkml:trace contextRef="#ctx0" brushRef="#br0" timeOffset="1588.392">1298 271,'-5'38,"-1"28,0 6,1-3,1-9,2-10,1-8,0-7,6-10,2-3,-1-6</inkml:trace>
  <inkml:trace contextRef="#ctx0" brushRef="#br0" timeOffset="1905.63">2060 243,'-5'39,"-6"21,-1 7,1-5,2-7,3-9,3-6,1-7,7-3,2-2,-1-1,0 0,-2-5</inkml:trace>
  <inkml:trace contextRef="#ctx0" brushRef="#br0" timeOffset="2204.385">1806 271,'19'0,"26"0,10 0,0 0,0 0,1-5,-4-1,-7 0,-1 1,-3 2,-4 0,-4 2,-2 1,-2 0,0 0,-2 5,-4 7,-7 0</inkml:trace>
  <inkml:trace contextRef="#ctx0" brushRef="#br0" timeOffset="2469.43">1693 751,'34'5,"34"-4,12-1,0-1,-7-1,-7 1,-11-5,-8-1,-9 1,-5 1,-4 1,-2 2,0-4,-1-1,-4 1</inkml:trace>
  <inkml:trace contextRef="#ctx0" brushRef="#br0" timeOffset="2806.718">1665 17,'24'0,"22"0,13 0,2 0,-6 0,-2 0,-5 0,-1 0,-5 0,-3 0,-4 0,-4 0,-1-5,-2-1,-5 0</inkml:trace>
  <inkml:trace contextRef="#ctx0" brushRef="#br0" timeOffset="3152.653">2596 17,'28'19,"-1"2,-1 0,-1 2,-1 1,-1 1,-1 1,-2 0,0 2,-2 1,11 22,-24-38,-1 0,0 1,-1 0,0-1,-1 1,-1 0,0 0,0 0,-2 0,0 0,0 0,-2 0,1 0,-2 0,0-1,0 0,-2 1,1-2,-2 1,1-1,-4 4,-2 6,0-1,-2 0,0-1,-2-1,0 0,-1-1,0-1,-2-1,0 0,-1-1,-18 10,-102 58,104-59</inkml:trace>
</inkml:ink>
</file>

<file path=ppt/ink/ink3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0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227 333,'-11'5,"-1"0,1 0,1 1,-1 0,1 1,0 0,1 1,0 0,0 1,1-1,0 2,0-1,1 1,0 0,1 1,0-1,1 1,0 0,0 1,-1 8,-2 6,2 0,0 1,2 0,1 0,1 0,1 1,1-1,4 23,-3-44,0 0,0 1,0-1,1 0,0 0,0 0,1 0,0 0,0 0,0 0,0-1,1 0,0 0,0 0,1 0,-1 0,1-1,0 0,0 0,1 0,-1-1,1 0,-1 0,1 0,0-1,0 1,5 0,1-1,0 1,1-2,-1 1,1-2,-1 1,1-2,0 0,-1 0,0-1,1-1,-1 0,0-1,10-4,3-1,-1-1,0-1,-1-1,-1-2,0 0,0-1,-2-1,0 0,-1-2,0-1,-2 0,0-1,-1-1,-1 0,-1-1,5-12,-16 28,-1 0,1 0,-1 0,0 0,0-1,-1 1,0-1,0 0,0 1,-1-1,0 1,0-1,-1 0,0 1,0-1,-1 1,1-1,-1 1,-1 0,1 0,-1 0,0 0,-1 0,1 1,-1-1,0 1,0 0,-1 0,0 0,0 1,-2-2,-5-2,-1 0,0 1,-1 0,1 1,-1 0,-1 1,1 1,0 1,-1 0,0 0,-15 0,-1 2</inkml:trace>
  <inkml:trace contextRef="#ctx0" brushRef="#br0" timeOffset="435.135">1 728,'10'-14,"1"0,0 0,1 1,0 1,1 0,1 1,0 0,0 1,1 1,0 0,1 1,0 0,0 2,1 0,-1 0,1 2,1 0,8 0,-20 5,0-1,-1 2,1-1,0 1,-1 0,1 0,-1 0,0 1,1 0,-1 0,-1 0,1 1,0-1,-1 1,0 0,0 1,0-1,0 1,-1-1,1 1,-1 0,-1 1,1-1,1 6,7 7,-8-15,0 1,0-1,0 0,0 0,1 0,-1 0,1-1,0 1,0-1,0 0,0 0,0 0,0-1,0 1,1-1,-1 0,1-1,-1 1,1-1,-1 0,0 0,1 0,-1 0,1-1,3 0,2-1,-1 0,1 0,-1-1,0 0,0 0,0-1,0-1,0 1,-1-1,0-1,4-3,2-4</inkml:trace>
  <inkml:trace contextRef="#ctx0" brushRef="#br0" timeOffset="1298.61">311 23,'5'0,"1"-5,5-1,-5-1,-7 2,-4 7,-7 2,0 6,-3 0,0 0</inkml:trace>
  <inkml:trace contextRef="#ctx0" brushRef="#br0" timeOffset="1728.281">593 23,'40'-7,"-25"4,0-1,1 2,-1 0,0 1,1 1,0 0,-1 1,0 1,1 0,8 3,-23-5,1 1,0-1,-1 1,1-1,0 1,-1-1,1 1,-1 0,1 0,-1 0,1 0,-1 0,0 0,0 0,1 0,-1 1,0-1,0 0,0 1,0-1,0 1,-1-1,1 1,0-1,-1 1,1 0,-1-1,1 1,-1 0,0 0,0-1,0 1,0 0,0-1,0 1,0 0,-1 0,1-1,0 1,-1 0,0-1,1 1,-1-1,0 1,0-1,0 1,0-1,0 0,0 1,0-1,0 0,-69 60,33-27,36-33,1-1,-1 1,0 0,1-1,-1 1,1 0,-1 0,1 0,0 0,-1 0,1-1,0 1,0 0,-1 0,1 0,0 0,0 0,0 0,0 0,0 0,0 0,0 0,1 0,-1 0,0 0,1 0,-1-1,0 1,1 0,-1 0,1 0,-1 0,1-1,-1 1,1 0,0-1,-1 1,1 0,0-1,0 1,0-1,-1 1,1-1,0 1,0-1,0 0,0 1,0-1,0 0,15 4,1-1,0 0,0-1,0-1,0-1,0 0,0-2,13-2,-1-1,-4-2</inkml:trace>
</inkml:ink>
</file>

<file path=ppt/ink/ink3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0.7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57,'41'-13,"0"2,0 1,0 2,1 2,25 0,-65 5,0 1,0-1,0 1,1 0,-1-1,0 1,0 0,1 0,-1 1,0-1,0 0,0 1,0-1,1 1,-1 0,0 0,0 0,0 0,0 0,-1 0,1 0,0 1,0-1,-1 1,1-1,-1 1,1 0,-1 0,0-1,1 1,-1 0,0 0,0 0,-1 0,1 0,0 1,-1-1,1 0,-1 0,1 0,-1 1,0-1,0 0,0 0,-1 0,1 1,0-1,-1 0,1 0,-1 1,-6 9,-1-1,0-1,0 1,-1-2,0 1,0-1,-1 0,-1-1,-5 3,-9 10,-88 82,111-101,1-1,0 1,0-1,1 1,-1-1,0 1,0-1,1 1,-1 0,1 0,-1-1,1 1,0 0,0 0,0-1,0 1,0 0,0 0,0 0,0-1,1 1,-1 0,1 0,0-1,-1 1,1-1,0 1,0 0,0-1,0 1,0-1,0 0,0 1,0-1,1 0,-1 0,1 0,-1 0,1 0,-1 0,1 0,-1 0,1-1,0 1,-1-1,1 1,0-1,0 1,0-1,89 10,-32-16,-34-1</inkml:trace>
</inkml:ink>
</file>

<file path=ppt/ink/ink3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9.9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198 0,'0'20,"0"15,0 6,0 2,0-2,0-3,0-3,0-3,0-2,0-2,0 0,5-5,2-2,-1 1,-1 1,-2-4</inkml:trace>
  <inkml:trace contextRef="#ctx0" brushRef="#br0" timeOffset="268.383">1 479,'33'0,"31"0,9 0,-3 0,-9 0,-10 0,-8 0,-7 0,-6-4,-1-3,-3 1,1 2,-6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3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09.1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1 311,'254'-28,"-56"0,-174 27</inkml:trace>
  <inkml:trace contextRef="#ctx0" brushRef="#br0" timeOffset="354.407">311 1,'-5'23,"-1"14,-1 5,2 0,2-3,1-2,0-4,2-1,0-3,0 0,0-1,1-1,-6-4,-1-1,0-1,6-3,3-4</inkml:trace>
</inkml:ink>
</file>

<file path=ppt/ink/ink3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2.2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 0,'0'708,"0"-684</inkml:trace>
  <inkml:trace contextRef="#ctx0" brushRef="#br0" timeOffset="437.607">327 198,'-246'160,"171"-87,74-72,0 1,1-1,-1 0,0 0,1 1,0-1,-1 0,1 1,0-1,-1 0,1 1,0-1,0 0,0 1,0-1,0 0,1 1,-1-1,0 1,1-1,-1 0,0 0,1 1,0-1,-1 0,1 0,0 0,0 0,-1 1,1-1,0 0,0 0,0-1,0 1,1 0,-1 0,0 0,0-1,0 1,1-1,-1 1,0-1,0 1,1-1,-1 0,0 0,1 1,-1-1,1 0,73 7,-73-7,0 0,126 12,-122-10,-1 0,0 0,-1 0,1 0,0 1,-1 0,1 0,-1 0,0 1,0-1,0 1,-1 0,1 0,-1 0,0 1,0-1,0 1,-1 0,1-1,-1 1,0 0,-1 0,1 1,17 89,-10-89,1-5</inkml:trace>
</inkml:ink>
</file>

<file path=ppt/ink/ink3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12.9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57 313,'-10'44,"-3"27,1 8,2-6,3-9,8-12,3-10,1-6,5-11,0-3,-1-7</inkml:trace>
  <inkml:trace contextRef="#ctx0" brushRef="#br0" timeOffset="445.347">0 341,'7'-2,"17"-9,0 2,1 0,0 2,1 0,-1 2,1 1,0 1,1 2,14 0,-38 1,0 0,0 1,0-1,0 1,0 0,0-1,0 1,0 0,-1 1,1-1,0 1,-1-1,1 1,-1 0,1 0,-1 0,0 0,0 0,0 0,0 1,0-1,0 1,-1-1,1 1,-1 0,0-1,1 1,-2 0,1 0,0 0,0 0,-1 0,0 0,1 0,-1 0,0 0,-1 0,1 0,0 0,-1 0,0 0,0 0,0 0,0 0,0 0,0-1,-1 1,1 0,-1-1,0 1,-2 1,-7 9,-1 0,0-1,-1-1,-1 0,0-1,0 0,-1-1,-14 6,-61 44,86-55,0 0,0 1,1-1,0 1,0 0,1 0,-1 0,1 0,0 1,0-1,1 1,-1-1,1 1,0-1,1 1,0 0,0-1,0 1,0 0,1-1,0 1,0-1,0 1,1-1,0 1,0-1,1 0,-1 0,1 0,0 0,0 0,1-1,-1 1,1-1,0 0,0 0,0-1,1 1,-1-1,1 0,0 0,0 0,0-1,1 1,-1-1,0-1,3 1,91 33,-79-30</inkml:trace>
  <inkml:trace contextRef="#ctx0" brushRef="#br0" timeOffset="912.036">509 200,'9'0,"14"0,7 0,3 0,-4 5,-2 1,-6 5,-6 5,-6 5,-9-1,-5 0,-1 2,5-3,7-4,8-6,6 2,5-2,-2-2</inkml:trace>
  <inkml:trace contextRef="#ctx0" brushRef="#br0" timeOffset="1961.368">1243 341,'-22'9,"1"0,1 1,0 2,1 0,0 1,0 0,1 2,1 0,1 1,0 1,1 0,1 1,1 1,0 0,-2 6,8-12,1 1,0-1,1 1,1 0,0 0,1 0,0 0,1 1,1-1,0 1,1 0,1-1,0 1,1-1,1 1,0-1,0 0,2 2,-2-11,-1 1,1-1,0 0,0 0,1 0,0 0,0 0,0-1,0 1,0-1,1-1,0 1,0 0,0-1,0 0,1 0,-1-1,1 0,-1 1,1-2,0 1,0-1,0 0,0 0,0 0,0-1,0 0,4-1,11 0,0-1,-1-1,1-1,-1-1,0 0,-1-2,18-7,216-132,-205 114,-36 25,-1-1,-1-1,0 1,0-2,-1 1,0-1,0-1,-1 1,3-7,-9 13,1 0,-1 0,0 0,0-1,-1 1,1-1,-1 1,0-1,0 1,0-1,-1 0,0 1,0-1,0 0,0 1,-1-1,1 1,-1-1,-1 0,1 1,-1 0,1-1,-1 1,0 0,-1 0,1 0,-4-4,-9-10</inkml:trace>
  <inkml:trace contextRef="#ctx0" brushRef="#br0" timeOffset="2260.402">903 736,'329'-104,"-319"101,1 0,-1 1,1 0,-1 1,1 0,0 1,-1 0,1 1,0 0,-1 1,1 0,-1 1,1 0,-1 0,0 1,-1 0,1 1,4 3,-7-2,1-1,0 0,0 0,1 0,0-1,-1 0,1-1,0 0,1 0,-1-1,0 0,1-1,0 0,-1 0,1-1,-1 0,1-1,-1 0,1 0,4-2,51-19,-49 13</inkml:trace>
  <inkml:trace contextRef="#ctx0" brushRef="#br0" timeOffset="4474.887">1637 482,'-48'-78,"38"66,-2 0,1 1,-1 0,-1 1,0 1,0 0,-1 1,0 0,0 1,-1 0,0 1,-6-1,9 4,0-2,0 1,0 1,0 0,0 0,0 1,-1 1,1 0,-1 1,1 0,0 1,-12 2,-65 27,86-28,0-1,0 0,0 1,1-1,-1 1,1 0,-1 0,1 0,-1 0,1 0,0 0,0 1,0-1,0 1,1 0,-1-1,1 1,-1 0,1 0,0 0,0 0,0 0,1 0,-1 0,1 0,0 0,0 2,3 10</inkml:trace>
  <inkml:trace contextRef="#ctx0" brushRef="#br0" timeOffset="5098.314">1694 31,'24'-7,"0"1,0 1,1 1,0 1,-1 1,19 1,-42 1,1-1,-1 1,0-1,1 1,-1 0,0-1,1 1,-1 0,1 0,-1 0,0 0,1 0,-1 1,1-1,-1 0,0 0,1 1,-1-1,0 1,1 0,-1-1,0 1,0 0,1 0,-1-1,0 1,0 0,0 0,0 0,0 0,-1 1,1-1,0 0,0 0,-1 0,1 1,0-1,-1 0,0 1,1-1,-1 1,0-1,0 0,1 1,-1-1,0 1,0-1,-1 0,1 1,0-1,-109 104,100-97,7-7,0 0,-1 0,1 0,0 0,0 0,0 0,0 1,0-1,0 1,0 0,0-1,0 1,1 0,-1 0,1 0,0 0,-1 0,1 1,0-1,0 0,0 1,1-1,-1 0,1 1,-1-1,1 1,0-1,0 1,0-1,0 1,0-1,0 1,1-1,-1 0,1 1,0-1,0 0,-1 1,2-1,-1 0,0 0,0 0,2 2,4-1,0 0,1 0,-1-1,1-1,-1 1,1-1,0 0,-1-1,1 0,0 0,-1 0,1-1,0 0,-1-1,1 0,-1 0,1-1,1 0,42-9,-29 9</inkml:trace>
</inkml:ink>
</file>

<file path=ppt/ink/ink3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23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202 370,'-16'10,"1"1,0 0,0 1,1 0,1 2,0-1,1 2,0-1,1 2,1-1,1 2,0-1,1 1,0 0,2 1,0 0,1 0,0 3,5-18,0 1,0-1,1 1,-1-1,1 1,0-1,0 0,0 1,0-1,1 0,-1 0,1 0,0 0,0 0,0 0,0 0,0 0,1-1,-1 1,1-1,-1 0,1 0,0 0,0 0,0 0,0-1,1 1,-1-1,0 0,1 0,-1 0,1 0,-1-1,1 1,-1-1,3 0,7 1,0-1,0-1,0 0,0 0,-1-1,1-1,0 0,-1-1,8-4,-4 1,-1-1,0 0,-1-1,0-1,-1 0,1-1,-2 0,0-1,0-1,-1 0,-1 0,0-1,0-2,-6 9,1 0,-1 0,-1-1,0 0,0 0,0 0,-1 0,0 0,-1 0,0-1,0 1,-1-1,0 1,0 0,-1-1,0 1,0 0,-1-1,0 1,-1 0,0 0,0 0,0 1,-1-1,0 1,-1 0,0-1,1 3,0-1,0 1,0 0,-1 0,1 0,-1 1,0 0,-1-1,1 2,-1-1,0 1,0 0,0 0,0 0,0 1,-1 0,1 0,-1 1,1 0,-1 0,0 0,1 1,-1 0,0 1,1-1,-1 1,0 0,1 1,-1-1,1 1,0 1,0-1,0 1,0 0,0 1,0-1,-1 2,6-2,-1-1,1 1,0-1,0 1,0-1,0 1,0 0,0-1,1 1,-1 0,1-1,0 1,0 0,0 0,0 0,1-1,-1 1,1 0,-1-1,1 1,0 0,0-1,0 1,0-1,1 1,-1-1,1 0,-1 0,1 1,0-1,0 0,0 0,0-1,0 1,1 0,-1-1,0 1,1-1,-1 0,1 0,-1 0,1 0,0 0,-1-1,1 1,0-1,0 1,-1-1,1 0,0 0,0-1,-1 1,17 4,1-2,-1 0,1-1,-1-1,0-1,1-1,-1 0,0-2,0 0,0-1,-1-1,1-1,-1 0,-1-1,1-1,-2-1,1 0,-1-1,-1-1,0-1,-1 0,0-1,-1 0,0-1,-1 0,3-8,-11 14,0 0,-1 0,0 0,0 0,-1 0,0-1,-1 1,0-1,-1 1,0-1,0 0,-1-4,0 11,1-1,-1 1,0 0,0-1,0 1,0 0,0-1,-1 1,1 0,-1 0,0 0,0 0,0 0,-1 1,1-1,-1 1,1-1,-1 1,0 0,0 0,0 0,0 0,0 1,0-1,0 1,-1 0,1 0,0 0,-1 0,1 1,-1-1,1 1,-1 0,-1 0,-4 1,1-1,-1 2,1-1,0 1,0 1,0-1,0 1,0 1,0-1,1 2,0-1,0 1,0 0,-6 5,10-7,-1-1,1 2,0-1,0 0,0 0,1 1,-1 0,1-1,-1 1,1 0,1 0,-1 0,0 0,1 1,0-1,0 0,0 1,1-1,-1 0,1 1,0-1,0 1,1-1,-1 0,1 1,0-1,0 0,2 4,2-2,0 0,0 0,1 0,0-1,0 0,0 0,1-1,-1 0,1 0,0 0,0-1,1 0,-1-1,0 1,1-1,0-1,-1 1,1-1,0-1,0 1,7-2,13 5,31 3,-44-7,-1 1,1 1,-1 0,0 1,0 0,0 1,0 1,-1 0,1 1,2 3,-11-5,-1 1,0 0,0 0,0 0,-1 1,1-1,-1 1,-1 0,1 0,-1 0,0 0,0 0,-1 1,0-1,0 0,-1 1,1-1,-1 1,-1-1,1 1,-2 4,8 62,0-55</inkml:trace>
</inkml:ink>
</file>

<file path=ppt/ink/ink3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25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311 471,'-18'7,"1"0,-1 1,2 0,-1 2,1 0,1 1,0 0,0 1,2 1,-1 0,1 1,1 0,1 1,0 1,1-1,0 2,1-1,1 1,0 4,4-11,1-1,0 0,0 1,1-1,0 1,1-1,0 1,0 0,1 0,1 0,0-1,0 1,1 0,0-1,0 1,1-1,0 0,1 0,0 0,1 0,0 0,0-1,1 0,0 0,0-1,0 0,1 0,1 0,-1-1,1 0,0 0,0-1,1 0,-1 0,9 2,4-4,0-2,0 0,0-1,0-1,0-1,0-1,0-1,0-1,-1-1,0 0,0-2,-1 0,0-1,0-1,13-10,-6 8,-1 0,0-2,-1-1,-1-2,-1 0,0-1,-1-1,-1-1,0 0,-2-2,0 0,13-24,-29 40,0 0,0 0,0 0,-1 0,0 0,0 0,0 0,-1-1,0 1,0 0,0 0,-1-1,0 1,-1 0,1 0,-1 0,0 0,0 0,-1 1,0-1,0 1,0-1,-1 1,0 0,0 0,-2-2,-4-4,-1 0,0 1,0 0,-1 0,0 2,-1-1,0 2,0 0,-1 0,-8-2,1 2,-1 2,1 0,-1 2,0 0,0 1,-13 2,2-1</inkml:trace>
  <inkml:trace contextRef="#ctx0" brushRef="#br0" timeOffset="406.808">0 753,'67'1,"151"-13,-89-17,-119 27,0-1,0 2,0-1,1 1,-1 1,0 0,0 0,1 1,-1 1,0-1,0 2,0-1,0 1,-1 1,1 0,-1 0,0 1,0 0,0 1,2 2,74 21,-63-27</inkml:trace>
  <inkml:trace contextRef="#ctx0" brushRef="#br0" timeOffset="817.06">508 76,'-5'0,"-6"5,-2 6,2-3,8-4,3-6,3-4</inkml:trace>
  <inkml:trace contextRef="#ctx0" brushRef="#br0" timeOffset="1557.218">959 161,'8'-5,"0"1,0 0,0 1,1 0,-1 0,1 1,0 0,-1 0,1 1,0 0,0 0,0 1,0 1,8 0,-15-1,0 0,0 0,0 0,-1 0,1 0,0 0,0 0,0 0,-1 1,1-1,0 1,-1-1,1 1,0 0,-1 0,1 0,-1 0,1 0,-1 0,1 0,-1 0,0 0,0 1,1-1,-1 1,0-1,0 1,-1-1,1 1,0-1,0 1,-1 0,1-1,-1 1,1 0,-1 0,0-1,0 1,0 0,0 0,0 0,0-1,0 1,0 0,-1 0,1-1,-1 1,1 0,-1-1,0 1,0 0,0 1,-110 116,111-118,-1 0,1 0,0 0,-1 1,1-1,0 0,0 0,0 1,0-1,0 0,0 0,0 1,0-1,0 0,1 0,-1 1,1-1,-1 0,1 0,-1 0,1 0,0 0,-1 0,1 0,0 0,0 0,0 0,0 0,-1 0,1 0,1-1,-1 1,0 0,0-1,0 1,0-1,0 1,1-1,-1 0,0 1,0-1,0 0,1 0,0 0,61 7,-59-7,127-20,-111 14</inkml:trace>
  <inkml:trace contextRef="#ctx0" brushRef="#br0" timeOffset="2825.038">1580 669,'15'0,"13"0,13 0,4 0,-2 0,-2 0,-4 0,-4 0,-2 0,-1 0,-2-5,0-2,-1 1,1 1,-6 2</inkml:trace>
  <inkml:trace contextRef="#ctx0" brushRef="#br0" timeOffset="3454.901">1834 415,'-1'256,"-23"-142,-2-8,22-98</inkml:trace>
  <inkml:trace contextRef="#ctx0" brushRef="#br0" timeOffset="4436.897">2257 838,'60'-33,"-3"-2,-1-3,-1-3,-3-1,8-12,-7-29,-53 81,1 0,0 0,-1 0,1 0,-1 0,0 0,1 0,-1 0,0 0,0 0,-1 0,1 0,0 0,-1 0,1 0,-1 0,0 0,1 0,-1 0,0 0,0 0,0 0,-1 1,1-1,0 0,-1 1,1-1,-1 1,1 0,-1-1,0 1,1 0,-1 0,0 0,0 0,0 0,0 0,0 1,0-1,0 1,0-1,0 1,0 0,-1 0,-5 0,0 1,-1 0,1 1,0 0,0 0,0 1,0 0,1 0,-1 0,1 1,-1 1,2-1,-1 1,0 0,1 1,0-1,0 1,0 1,1-1,0 1,0 0,1 0,0 0,0 0,0 3,2-6,0 1,0 0,1-1,-1 1,1 0,0 0,1 0,-1 0,1 0,0 0,0 0,1 0,-1 0,1 0,0 0,1 0,-1 0,1 0,0-1,0 1,0-1,1 1,0-1,-1 0,2 0,-1 0,0 0,1-1,-1 1,1-1,0 0,0 0,4 1,2 3,1-2,-1 1,2-2,-1 1,0-1,1-1,0 0,-1-1,1 0,0-1,0 0,1-1,8 0,-5-4,-1 1,0-2,0 0,-1-1,0 0,0-1,0 0,0-2,-1 1,-1-2,0 1,0-2,-1 0,0 0,-1-1,0 0,-1-1,0 0,-1 0,0-1,-2 0,1 0,-2-1,4-12,-8-43,-1 69,0 0,-1 0,1 0,0 0,-1-1,1 1,-1 0,1 0,-1 0,0 0,0 0,1 0,-1 1,0-1,0 0,0 0,0 0,0 1,0-1,0 0,0 1,0-1,0 1,0 0,0-1,0 1,-1 0,1-1,0 1,0 0,0 0,-1 0,1 0,0 0,0 0,0 1,0-1,-1 0,1 1,0-1,0 1,0-1,0 1,0-1,0 1,0-1,0 1,0 0,0 0,0 0,1 0,-1-1,0 1,0 0,1 1,-7 5,0 0,1 1,0-1,0 2,1-1,0 1,0-1,1 1,0 0,1 1,0-1,0 1,1-1,0 1,1 0,0 0,1 0,0 0,0 0,2 3,-2-9,0 0,1 0,0-1,0 1,0 0,1 0,-1-1,1 1,0-1,0 1,0-1,0 0,0 0,1 0,0 0,-1 0,1 0,0-1,0 1,1-1,-1 0,0 0,1 0,-1 0,1-1,0 0,0 1,-1-1,1-1,1 1,125 5,-108-7,1-3,0-1,0 0,-1-2,1-1,-2-1,1 0,-2-2,1-1,-1 0,6-6,-21 14,8-3,-1-2,-1 0,0 0,0-1,-1 0,0-1,0 0,-2-1,1 0,-1 0,-1-1,0 0,4-13,-10 25,0 0,0-1,0 1,-1-1,1 1,0-1,-1 1,1-1,-1 1,1-1,-1 0,0 1,0-1,0 0,0 1,0-1,0 0,0 1,0-1,-1 0,1 1,-1-1,1 1,-1-1,1 1,-1-1,0 1,0-1,0 1,0 0,0-1,0 1,0 0,-1 0,1 0,0 0,0 0,-1 0,1 0,-1 0,1 0,-1 1,1-1,-1 1,0-1,1 1,-1 0,0-1,1 1,-1 0,0 0,1 0,-1 0,0 1,1-1,-1 0,1 1,-1-1,0 1,1-1,-1 1,1 0,-1 0,1 0,-1 0,-10 10,0 1,1 0,1 0,0 1,0 0,1 1,1 0,1 1,0 0,1 0,0 0,1 0,-3 16,6-27,0-1,0 1,1 0,-1 0,1-1,-1 1,1 1,1-1,-1 0,0 0,1 0,0 0,0 0,0 1,1-1,-1 0,1 0,0 0,0 0,0 0,1 0,-1 0,1-1,0 1,0 0,1-1,-1 1,1-1,-1 0,1 0,0 0,0 0,0-1,1 1,-1-1,1 1,-1-1,4 1,39-3,-27-6</inkml:trace>
  <inkml:trace contextRef="#ctx0" brushRef="#br0" timeOffset="4802.911">3274 76,'79'7,"101"23,-178-29,0 0,0 1,0-1,0 0,0 1,0-1,-1 1,1-1,-1 1,1 0,-1 0,1 0,-1-1,0 1,0 1,0-1,0 0,0 0,-1 0,1 0,0 1,-1-1,0 0,0 1,1-1,-2 0,1 1,0-1,0 0,-1 0,1 1,-1-1,1 0,-1 0,0 0,0 1,0-1,0 0,-1 0,1 0,-1 0,1-1,0 1,0 0,0 0,0 0,0 0,0 0,1 0,-1 0,1 0,-1 0,1 0,0 0,-1 0,1 1,0-1,1 0,-1 0,0 0,1 0,-1 0,1 0,-1 0,1 0,0 0,0 0,0 0,0 0,0 0,1-1,-1 1,0 0,1-1,0 1,-1-1,1 0,0 1,-1-1,1 0,0 0,0 0,0 0,0-1,0 1,0 0,0-1,1 1,106 2,-83-4</inkml:trace>
  <inkml:trace contextRef="#ctx0" brushRef="#br0" timeOffset="5255.116">4459 245,'-32'27,"1"1,2 1,0 2,2 1,2 1,1 1,1 1,2 1,-11 27,29-58,1 0,-1 0,1 0,0 1,0-1,1 0,0 1,0 0,0-1,0 1,1-1,0 1,0 0,1-1,-1 1,1 0,0-1,1 1,-1-1,1 0,0 1,1-1,-1 0,1 0,0 0,0-1,1 1,-1-1,2 1,8 5,2 0,-1 0,1-2,1 0,-1-1,2 0,-1-1,0-1,1 0,0-2,0 0,0 0,1-2,-1 0,1-1,-1-1,0-1,0 0,8-2,-10-1,1 1,-1-2,0 0,0-1,-1 0,0-1,0-1,-1 0,0-1,0 0,-1-1,-1 0,0-1,0 0,0-3,-5 8,0-1,-1 0,0-1,0 1,-1-1,0 0,-1 0,0 0,0-1,-1 1,0-1,0 1,-1-1,-1 1,0-1,0 0,-1 0,0 1,0-1,-1 1,0-1,-1 1,0 0,-1 0,-3-6,1 4,-2 1,1-1,-1 2,-1-1,0 1,0 0,-1 1,0 0,0 1,-1 0,1 1,-2 0,1 0,-1 1,-4-1,-24-6</inkml:trace>
  <inkml:trace contextRef="#ctx0" brushRef="#br0" timeOffset="5520.176">3979 669,'288'-44,"43"-22,-308 60,-20 4,-1 1,1-1,0 1,-1-1,1 1,0 0,0 0,0 1,0-1,0 0,0 1,0 0,0 0,1 0,-1 0,0 0,0 1,0-1,0 1,0 0,0 0,0 0,-1 0,1 0,0 1,0-1,-1 1,1 0,-1 0,1 0,-1 0,0 0,4 14,-6-13,1 0,-1 0,1 0,0 0,0 0,1 0,-1-1,1 1,-1 0,1-1,0 1,0-1,0 1,0-1,0 0,1 0,-1 0,1 0,-1 0,1-1,-1 1,1-1,0 0,0 0,0 0,0 0,8 1,0-1,0 0,0-1,0 0,0 0,0-2,0 1,0-1,-1-1,5-1,-2 1,12-3</inkml:trace>
  <inkml:trace contextRef="#ctx0" brushRef="#br0" timeOffset="5953.87">4910 19,'49'-7,"-26"3,1 1,1 0,-1 2,0 1,0 1,21 3,-44-4,-1 0,1 0,0 0,0 0,0 0,-1 0,1 0,0 0,0 0,0 0,-1 1,1-1,0 0,0 1,-1-1,1 0,0 1,-1-1,1 1,0-1,-1 1,1-1,-1 1,1 0,-1-1,1 1,-1 0,1-1,-1 1,0 0,1 0,-1-1,0 1,0 0,1 0,-1-1,0 1,0 0,0 0,0 0,0 0,0-1,0 1,0 0,-1 0,1 0,0-1,0 1,-1 0,1 0,0-1,-1 1,1 0,-1-1,1 1,-1 0,1-1,-1 1,-39 35,36-32,-94 72,97-75,0-1,0 1,0 0,1 0,-1 0,0 0,1 0,-1 0,0 0,1 0,0 0,-1 0,1 0,-1 1,1-1,0 0,0 0,0 0,0 0,0 1,0-1,0 0,0 0,0 0,1 1,-1-1,0 0,1 0,-1 0,1 0,-1 0,1 0,-1 0,1 0,0 0,0 0,-1 0,1 0,0 0,0-1,0 1,0 0,0-1,0 1,0-1,0 1,0-1,0 1,0-1,1 0,-1 1,0-1,64 16,142-44,-183 26</inkml:trace>
  <inkml:trace contextRef="#ctx0" brushRef="#br0" timeOffset="6288.976">5164 556,'29'0,"24"0,7 0,-1 0,-6-5,-7-1,-7 0,-5 1,-9 1</inkml:trace>
  <inkml:trace contextRef="#ctx0" brushRef="#br0" timeOffset="6542.345">5249 725,'34'10,"25"3,7-1,3-7,-6-5,-9-2,-9 0,-7-1,-6 1,-2-4,-3-2,0 2,-6 1</inkml:trace>
  <inkml:trace contextRef="#ctx0" brushRef="#br0" timeOffset="12270.924">6463 245,'0'1,"-1"-1,1 0,-1 1,1-1,-1 0,1 0,-1 1,0-1,1 0,-1 0,1 0,-1 0,0 0,1 0,-1 0,1 0,-1 0,0 0,1 0,-1 0,0 0,1 0,-1 0,1-1,-1 1,1 0,-1 0,1-1,-1 1,1-1,-1 1,1 0,-1-1,1 1,-1-1,1 1,0-1,-1 1,1-1,0 1,-1-1,1 1,0-1,0 1,0-1,-1 0,1 1,0-1,0 0,0 1,0-1,0 1,0-1,0 0,0 1,1-1,-1 1,0-1,0 0,0 1,1-1,-1 1,0-1,0 1,1-1,-50 24,-80 73,117-87,1 0,0 0,0 1,1 1,0 0,1 0,1 1,-1 0,2 0,0 1,0 0,1 0,1 1,0-1,1 1,-2 12,6-20,0 1,1 0,0-1,0 1,0-1,1 1,0-1,0 0,1 0,0 0,0 0,0 0,1-1,0 1,0-1,0 0,0 0,1 0,0-1,0 0,114 74,-97-67,0-2,1-1,0 0,1-2,-1-1,1-1,0 0,0-2,0-1,1-1,21-3,-36 1,-1 0,1 0,-1-2,0 1,1-1,-2 0,1-1,0 0,-1 0,0-1,1-1,7-7</inkml:trace>
</inkml:ink>
</file>

<file path=ppt/ink/ink3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45.23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196 1,'2'1,"0"1,0-1,-1 1,1-1,0 1,-1 0,1-1,-1 1,1 0,-1 0,0 0,0 1,0-1,0 0,0 0,0 0,-1 1,1-1,-1 0,0 1,1-1,-1 0,0 1,0-1,-1 1,2 0,-2 7,-1 1,0-1,0 0,-1 0,0-1,0 1,-1-1,-1 1,0-1,0 0,-1-1,1 0,-2 1,1-2,-1 1,-1-1,1 0,-1-1,-1 1,1-2,-1 1,0-1,0 0,0-1,-4 1,-32 14,23-14</inkml:trace>
</inkml:ink>
</file>

<file path=ppt/ink/ink3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46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0 339,'1'255,"0"-247,-1 0,2-1,-1 1,1 0,0-1,1 1,0-1,0 0,1 0,-1 0,1 0,1-1,0 1,0-1,0 0,0 0,1-1,0 0,0 0,0 0,1-1,0 0,0 0,0-1,0 0,0 0,1 0,-1-1,1 0,0-1,0 0,-1 0,1 0,0-1,0 0,0-1,0 0,-1 0,5-1,9-5,0-1,-1-1,0 0,0-2,-1 0,0-1,-1-1,-1 0,0-2,-1 0,0-1,1-2,5-3,38-43,-58 64,-1 0,0 0,0 0,0 0,1 0,-1 0,0 1,0-1,0 0,0 1,1-1,-1 0,0 1,0-1,0 1,0 0,0-1,0 1,0 0,0 0,0 0,-1-1,1 1,0 0,0 0,-1 0,1 0,-1 0,1 1,-1-1,1 0,-1 0,0 0,1 0,-1 0,0 1,0-1,0 0,0 0,0 0,0 1,0-1,0 0,-1 1,2 2,9 43,-10-38,1-1,0 1,0 0,1-1,0 1,0-1,1 1,0-1,0 0,1 0,0 0,1-1,0 0,0 1,0-2,1 1,0 0,0-1,1-1,0 1,0-1,0 0,0 0,8 2,-5-4,0-1,0 0,0 0,1-1,-1-1,0 0,1 0,-1-1,1 0,-1-1,0 0,0-1,0 0,0-1,-1 0,1 0,-1-1,0 0,0 0,0-1,-1-1,0 1,7-9,2-2,0-1,-1 0,-1-2,-1 0,-1 0,-1-2,-1 1,0-1,4-18,-7 18</inkml:trace>
  <inkml:trace contextRef="#ctx0" brushRef="#br0" timeOffset="1166.275">1383 1,'-4'15,"-21"81,4 1,4 1,4 11,12-89,0 0,2 0,0 0,1 0,1 0,1-1,1 1,1-1,7 17,-12-33,0-1,0 1,1 0,-1-1,1 1,-1-1,1 1,0-1,0 0,0 0,0 0,1 0,-1 0,1-1,-1 1,1 0,-1-1,1 0,0 0,-1 0,1 0,0 0,0 0,0-1,0 0,0 1,0-1,0 0,0 0,0-1,0 1,-1 0,3-1,83-51,66-78,-153 129,0-1,0 1,-1 0,1-1,0 1,0 0,0 0,0 0,0 0,0 0,1 0,-1 0,0 0,1 0,-1 1,0-1,1 0,-1 1,1-1,-1 1,0 0,1-1,-1 1,1 0,-1 0,1 0,0 0,-1 0,1 0,-1 1,1-1,-1 0,0 1,1-1,-1 1,1-1,-1 1,0 0,1 0,-1 0,0-1,0 1,0 0,0 1,0-1,1 1,14 101,-13-91,-4-5,2 0,-1 0,1 0,0 0,0 0,1 0,0-1,0 1,0 0,1-1,0 0,1 0,-1 0,1 0,0 0,1-1,-1 1,1-1,0 0,0-1,1 1,-1-1,1 0,0-1,0 1,4 1,4-4,-1 0,1-1,-1-1,1 0,-1 0,0-2,1 1,-1-2,-1 0,1 0,0-1,-1-1,0 0,0-1,-1 0,4-3,14-6,14-5,-1-3,-2-1,0-1,27-27,-62 50,0 0,0-1,-1 0,1 1,-1-1,0-1,-1 1,1-1,-1 1,1-1,-2 0,1 0,0-1,-1 1,0 0,0-1,-1 0,1 1,-1-1,0 0,-1 1,0-1,0 0,0 0,0 0,-1 1,0-3,-3 6,0 0,1 0,-1 0,0 1,0 0,0 0,0 0,-1 0,1 0,0 1,0 0,0 0,-1 0,1 0,0 1,0-1,0 1,0 0,0 1,0-1,0 1,0-1,0 1,1 1,-1-1,1 0,-1 1,-2 2,-13 7,1 1,1 0,0 1,1 1,1 1,0 0,1 1,1 1,0 0,2 0,0 1,1 1,1 0,-4 11,11-26,1-1,-1 1,1 0,0 0,1 0,-1-1,1 1,0 0,0 0,0 0,1 0,0 0,0-1,0 1,0 0,1-1,0 1,0-1,0 1,0-1,1 0,0 0,0 0,0 0,0-1,0 1,1-1,0 0,-1 0,1 0,0 0,1 0,-1-1,0 0,1 0,-1 0,1-1,0 0,3 1,20 3,-1-2,1-1,0-1,0-1,0-2,0-1,0-1,-1-1,1-1,14-7,24-10,-2-2,-1-3,42-27,-80 43,-1-2,0 0,-2-1,1-2,-2 0,0-1,-2-1,0-1,1-4,-18 22,-1 0,0 0,1 0,-1 0,0 0,-1-1,1 1,0 0,-1-1,1 1,-1-1,0 1,1 0,-1-1,-1 1,1-1,0 1,0-1,-1 1,0 0,1-1,-1 1,0 0,0 0,0-1,0 1,-1 0,1 0,-1 0,1 0,-1 1,1-1,-1 0,0 1,0-1,0 1,0-1,0 1,0 0,-1 0,1 0,0 0,0 0,-1 1,1-1,-1 1,1-1,0 1,-1 0,1 0,-1 0,1 0,-1 1,-1-1,-6 1,1 0,-1 1,1 0,-1 0,1 1,0 0,0 1,0 0,0 0,1 1,0 0,0 0,0 1,0 0,1 1,0-1,1 1,-1 1,1-1,1 1,-1 0,-3 8,9-13,-1-1,0 0,1 0,0 0,-1 1,1-1,0 0,0 1,0-1,0 0,1 0,-1 1,1-1,-1 0,1 0,0 0,0 0,0 0,0 0,0 0,0 0,0 0,1 0,-1 0,1-1,0 1,-1-1,1 1,0-1,0 0,0 1,0-1,0 0,0 0,0 0,0-1,0 1,0 0,1-1,-1 0,0 1,0-1,1 0,-1 0,0 0,0 0,1-1,-1 1,0-1,0 1,1-1,-1 0,0 0,0 0,0 0,1-1,15-3,-14 3,1 0,-1 0,0 0,1 1,-1-1,1 1,0 0,-1 0,1 1,0-1,0 1,-1 0,1 0,0 1,0 0,-1-1,1 2,-1-1,1 0,-1 1,1 0,-1 0,0 0,0 1,0-1,0 1,0 0,0 0,1 2,7 27,-10-27,-1 0,1 1,0-1,0-1,1 1,-1 0,1 0,0-1,0 0,1 1,-1-1,1-1,0 1,0 0,0-1,1 0,-1 0,14 3,0 0,0-2,0 0,1-1,0-1,-1 0,1-2,0 0,0-1,-1-1,1-1,-1 0,0-2,0 0,0-1,9-4,-14 6,55-14,-1-4,0-2,9-8,-58 24,0-2,-1 0,0 0,-1-2,0 0,-1-1,0 0,-1-1,0-1,-1 0,-1-1,6-12,-16 27,-1-1,0 0,0 0,0 0,-1 0,1 0,0 0,-1 0,1 0,-1-1,0 1,1 0,-1 0,0 0,0 0,-1 0,1-1,0 1,-1 0,1 0,-1 0,0 0,0 0,0 0,0 0,0 0,0 0,0 1,-1-1,1 0,0 1,-1-1,0 1,1-1,-1 1,0 0,0 0,1 0,-3-1,-2 0,0-1,0 1,0 1,0-1,-1 1,1 0,-1 1,1-1,0 1,-1 0,1 1,-1 0,0 0,-9 5,-1 0,1 1,0 1,1 1,-1 0,2 1,0 0,0 1,1 1,0 0,1 1,0 1,1-1,1 2,0-1,1 2,0-1,-4 13,8-21,1 0,-1 1,1 0,1 0,-1 0,1 0,1 1,0-1,0 1,0 0,1 0,1-1,-1 1,2 0,-1 0,1 0,0-1,1 1,0 0,0-1,1 0,0 1,0-1,1 0,0 0,1-1,0 1,0-1,0 0,3 2,4 0,-1 0,2 0,-1-1,1-1,0 0,0-1,1 0,0-1,0-1,0 0,1-1,-1-1,7 1,198 0,-148-5,-29 1,-8 1</inkml:trace>
</inkml:ink>
</file>

<file path=ppt/ink/ink3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2:49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1498,'60'-2,"0"-3,-1-2,0-3,0-2,26-11,-48 11,-1-1,-1-2,-1-1,0-2,-1-1,-1-2,25-21,-47 35,-1 0,-1-1,1 0,-1 0,-1-1,0 0,0-1,0 1,-2-1,1 0,-1-1,0 1,-1-1,-1 0,1 0,-2-1,1 1,-2-1,0 1,0-2,-1 10,0 1,0 0,0-1,-1 1,1-1,-1 1,1 0,-1-1,0 1,0 0,0 0,0 0,0-1,-1 1,1 1,-1-1,1 0,-1 0,0 0,0 1,1-1,-1 1,0-1,-1 1,1 0,0 0,0 0,0 0,-1 0,1 1,0-1,-1 1,1-1,0 1,-1 0,1 0,-1 0,1 0,-2 0,-4 1,1 0,0 0,0 1,0 0,0 0,0 0,0 1,0 0,1 1,-1-1,1 1,-5 4,0 3,1 0,1 0,0 1,0 0,1 0,1 1,0 0,0 0,2 1,0 0,0 0,1 0,1 0,0 1,1 0,1-1,0 1,1 0,1 0,0-1,2 7,-2-15,0 0,1 0,0 1,0-2,1 1,-1 0,1 0,0-1,1 1,-1-1,1 0,0 0,1-1,-1 1,1-1,0 0,0 0,0 0,0-1,1 1,-1-2,1 1,0 0,6 1,8 2,0 0,1-1,-1-1,1 0,0-2,19 0,-1-6,0-1,0-1,-1-2,0-2,0-2,-1-1,-1-2,0-1,-1-2,-1-2,-1 0,-1-3,9-8,-27 23,0 0,-1-1,0-1,0-1,-1 1,0-2,-1 0,0 0,-1-1,-1 0,0-1,0 0,-2 0,0-1,0 0,-1 0,1-7,-7 19,-1 0,1 1,-1-1,0 1,0-1,0 1,0 0,0-1,-1 1,1 0,-1 0,1 0,-1 0,0 0,1 0,-1 0,0 0,-1 1,1-1,0 1,0 0,-1-1,1 1,0 0,-1 0,1 1,-1-1,1 0,-1 1,0 0,1-1,-1 1,0 0,1 0,-1 1,1-1,-1 0,1 1,-1 0,0 0,1-1,0 1,-1 1,1-1,0 0,-1 1,1-1,0 1,0-1,0 1,0 0,1 0,-1 0,-1 2,-8 5,1 0,0 0,0 1,1 1,1 0,-1 0,2 1,0-1,0 2,1-1,0 1,1 0,1 0,0 0,1 1,0-1,1 1,0 0,2 0,-1 0,3 13,-2-21,1-1,0 0,0 0,0 0,1 0,0 0,0 0,0 0,1-1,-1 1,1-1,0 1,1-1,-1 0,1-1,-1 1,1 0,0-1,1 0,-1 0,0 0,1-1,0 1,-1-1,1 0,0 0,0-1,0 1,4-1,13 3,0 0,1-2,-1-1,0-1,1-1,9-1,3-4,1-2,-2 0,1-3,-1-1,-1-1,0-2,-1-1,-1-2,0-1,-2-1,0-1,-1-2,15-16,-35 32,0-1,0 1,0-1,-1-1,0 0,0 0,-1 0,-1 0,1-1,-2 0,1 0,-1-1,-1 1,0-1,0 0,-1 0,-1 0,0 0,0 0,-1 0,0 0,-1-2,1 11,0 0,0 0,0 0,-1 1,1-1,0 0,-1 0,1 0,-1 1,1-1,-1 0,0 1,0-1,0 0,0 1,0-1,0 1,0-1,-1 1,1 0,0 0,-1 0,1-1,-1 1,1 0,-1 1,0-1,1 0,-1 0,0 1,0-1,1 1,-1-1,0 1,0 0,0 0,0 0,1 0,-1 0,0 0,0 0,0 1,0-1,1 1,-1-1,0 1,0 0,1 0,-1 0,1 0,-2 0,-11 10,1 0,0 1,1 0,1 1,0 0,0 1,1 0,1 1,0 0,1 0,1 1,1 0,0 0,1 1,0 0,2 0,0 0,0 9,1-17,1-1,0 1,1 0,0-1,0 1,1 0,0-1,0 1,1-1,0 1,1-1,0 0,0 0,1 0,0 0,0-1,1 1,0-1,0 0,1 0,0-1,0 0,0 0,1 0,0-1,0 0,0 0,1-1,-1 0,1 0,0-1,7 2,99-5,-90-7</inkml:trace>
  <inkml:trace contextRef="#ctx0" brushRef="#br0" timeOffset="278.705">2654 1046,'38'-5,"32"-1,9 0,1 1,-9 2,-12-4,-10-1,-10 2,-6 0,-4 3,-2 1,-1-3,0-2,-4 1</inkml:trace>
  <inkml:trace contextRef="#ctx0" brushRef="#br0" timeOffset="554.333">2654 1356,'53'-4,"26"-3,11 1,-7-3,-6-1,-8 1,-11 3,-5-2,-7-1,-11 2</inkml:trace>
  <inkml:trace contextRef="#ctx0" brushRef="#br0" timeOffset="3853.879">4262 425,'0'341,"-28"-144,27-169,0-4</inkml:trace>
  <inkml:trace contextRef="#ctx0" brushRef="#br0" timeOffset="4482.264">4600 511,'-61'19,"29"-11,2 2,-1 1,2 2,-1 1,-1 2,-85 68,115-83,0-1,1 1,-1-1,0 1,1-1,-1 1,1-1,-1 1,1 0,-1 0,1-1,-1 1,1 0,0 0,-1-1,1 1,0 0,0 0,0 0,0-1,-1 1,1 0,0 0,0 0,1 0,-1-1,0 1,0 0,0 0,0 0,1 0,-1-1,0 1,1 0,-1 0,1-1,-1 1,1 0,-1-1,1 1,-1-1,1 1,0 0,-1-1,1 1,0-1,-1 0,1 1,0-1,0 1,-1-1,1 0,0 0,0 1,0-1,-1 0,2 0,55 14,-51-14,9 3,0-1,0 2,0 0,0 0,-1 2,0 0,0 0,0 2,-1-1,0 2,0 0,-1 0,0 1,-1 0,0 1,-1 1,0 0,6 9,-15-19,0 0,0 1,1-1,-1 0,1 0,-1 0,1-1,0 1,0 0,0-1,0 1,0-1,0 1,0-1,0 0,1 0,-1 0,0 0,1-1,-1 1,3 0,13-1</inkml:trace>
  <inkml:trace contextRef="#ctx0" brushRef="#br0" timeOffset="4850.86">4996 595,'0'14,"0"15,0 7,0 2,0-1,0-1,0-2,0-3,0-1,0-1,0-1,0-5</inkml:trace>
  <inkml:trace contextRef="#ctx0" brushRef="#br0" timeOffset="5342.2">4911 538,'296'5,"-246"12,-50-17,1 0,0 1,0-1,0 1,0-1,0 1,-1-1,1 1,0-1,0 1,-1 0,1-1,0 1,-1 0,1 0,-1-1,1 1,-1 0,0 0,1 0,-1 0,0 0,1 0,-1 0,0-1,0 1,0 0,0 0,0 0,0 0,0 0,0 0,0 0,0 0,-1 0,1 0,0 0,-1 0,1-1,0 1,-1 0,1 0,-1 0,1 0,-1-1,0 1,1 0,-1-1,0 1,0-1,1 1,-121 73,92-58,24-15,1 0,0 1,-1-1,1 1,0 0,0 0,0 0,0 0,0 1,1 0,-1-1,1 1,0 1,0-1,0 0,0 1,0 0,1-1,0 1,0 0,0 0,0 0,0 1,1-1,0 0,0 1,0-1,0 1,1-1,-1 1,4-1,1 0,-1 0,0 0,1 0,0 0,0-1,0 0,0 1,1-2,-1 1,1 0,-1-1,1 0,0 0,0 0,0-1,4 1,17 8,84 51,-96-51</inkml:trace>
  <inkml:trace contextRef="#ctx0" brushRef="#br0" timeOffset="5779.956">5504 341,'39'-1,"-23"0,0 0,0 1,1 1,-1 0,0 1,-1 1,1 0,0 1,-1 1,3 2,-16-7,0 1,-1-1,1 1,-1 0,1 0,0 0,-1 0,0 0,1 0,-1 0,0 0,1 0,-1 1,0-1,0 0,0 1,0-1,0 1,0 0,-1-1,1 1,0-1,-1 1,1 0,-1 0,0-1,0 1,1 0,-1 0,0-1,-1 1,1 0,0 0,0-1,-1 1,1 0,-1 0,1-1,-1 1,-49 56,23-31,27-27,-1 1,1 0,-1-1,1 1,-1 0,1-1,-1 1,1 0,0 0,0 0,-1-1,1 1,0 0,0 0,0 0,0-1,0 1,0 0,0 0,0 0,0 0,0-1,0 1,1 0,-1 0,0 0,0-1,1 1,-1 0,1 0,-1-1,1 1,-1 0,1-1,-1 1,1-1,-1 1,1-1,0 1,-1-1,1 1,0-1,0 1,-1-1,1 0,0 0,0 1,0-1,-1 0,1 0,0 0,0 0,0 0,0 0,-1 0,1 0,0 0,0 0,58 4,-55-4,114-2,-92 2</inkml:trace>
  <inkml:trace contextRef="#ctx0" brushRef="#br0" timeOffset="6965.235">3895 1244,'360'-30,"-124"4,265-4,-106 6,43-6,-160 5,138-35,-44 7,-320 53,-34 6</inkml:trace>
  <inkml:trace contextRef="#ctx0" brushRef="#br0" timeOffset="7633.832">4600 1498,'-4'5,"-3"6,1 6,2 5,0 4,-3-3,0 0,0 0,-3 1,1 2,1 1,2 1,-3-5,1-1,1 0,2-8,1-6</inkml:trace>
  <inkml:trace contextRef="#ctx0" brushRef="#br0" timeOffset="7980.536">4262 1555,'82'-19,"0"4,1 3,0 4,19 3,61 35,-110-29,-28-1</inkml:trace>
  <inkml:trace contextRef="#ctx0" brushRef="#br0" timeOffset="8398.324">4093 1922,'245'-67,"-212"60,0 1,0 1,0 2,1 2,-1 0,33 5,-4 8,-51-9,-1 0,1-1,0-1,0 0,0 0,0-1,0 0,0-1,0 0,4-1,6-4,-2 1</inkml:trace>
  <inkml:trace contextRef="#ctx0" brushRef="#br0" timeOffset="9015.019">4347 1413,'296'-17,"31"-24,-303 41</inkml:trace>
  <inkml:trace contextRef="#ctx0" brushRef="#br0" timeOffset="9395.489">5165 1667,'43'-5,"29"-1,7-5,-6 0,-9 1,-12 3,-14-3,-9 2,-10 0</inkml:trace>
  <inkml:trace contextRef="#ctx0" brushRef="#br0" timeOffset="9644.979">5447 1498,'-14'34,"-10"25,-1 7,5-2,4-8,11-8,11-12,8-13,3-10</inkml:trace>
  <inkml:trace contextRef="#ctx0" brushRef="#br0" timeOffset="10182.657">5673 1780,'253'-165,"-125"56,-91 81,-37 28,1 0,0-1,-1 1,1 0,0 0,0-1,-1 1,1 0,0 0,0 0,-1 0,1 0,0 0,0 0,-1 0,1 0,0 0,0 0,-1 1,1-1,0 0,-1 0,1 1,0-1,-1 0,1 1,0-1,-1 1,1-1,-1 1,1-1,-1 1,1-1,-1 1,1 0,-1-1,1 1,-1 0,0-1,0 1,1 0,-1 0,0-1,0 1,0 0,0 0,1-1,-1 1,0 0,-1 0,1-1,0 1,0 0,0 0,0-1,-1 1,-3 39,2-36,1 1,0 0,0-1,1 1,-1 0,1-1,0 1,0 0,1 0,-1-1,1 1,0 0,0-1,1 1,0-1,0 1,0-3,1-1,0 0,-1 0,1 0,0 0,0 0,-1-1,1 1,0-1,0 0,0 0,0 0,0 0,-1 0,1-1,0 0,0 1,0-1,-1 0,1 0,0 0,-1 0,1-1,-1 1,1-1,-1 0,0 1,0-1,1-1,-2 3,177-127,-177 126,-1 0,1 0,-1-1,1 1,0 0,-1 0,1 0,0 0,0 0,0 0,0 1,0-1,0 0,0 0,0 1,0-1,0 1,1-1,-1 1,0-1,0 1,1 0,-1-1,0 1,0 0,1 0,-1 0,0 0,1 0,-1 0,0 0,0 1,1-1,-1 0,0 1,0-1,0 1,1-1,-1 1,0 0,0-1,0 1,0 0,0 0,0 0,0 0,-1 0,1 0,0 0,0 0,-24 101,19-92,0 0,0 0,2 0,-1 1,1-1,1 1,0-1,0 1,1-1,0 7,5 6</inkml:trace>
  <inkml:trace contextRef="#ctx0" brushRef="#br0" timeOffset="10719.019">6745 1244,'-22'102,"4"-1,-1 69,-5-64,24-106,1-1,-1 1,1 0,-1 0,1 0,-1 0,0 0,1 0,-1 0,1 0,-1 0,1 0,-1 0,0 0,1 0,-1 1,1-1,-1 0,0 0,1 0,-1 1,0-1,1 0,-1 0,0 1,1-1,-1 0,0 0,1 1,-1-1,0 1,0-1,1 0,-1 1,0-1,0 0,0 1,0-1,0 1,1-1,-1 1,0-1,0 0,0 1,0-1,0 1,0-1,0 1,-1-1,1 0,0 1,0-1,0 1,0-1,0 0,-1 1,1-1,0 0,0 1,-1-1,1 0,0 1,0-1,-1 0,1 1,0-1,-1 0,1 0,-1 1,35-22,-24 14,10-7,1 1,0 1,1 1,0 0,0 2,1 1,1 0,0 2,8-1,-28 7,0 0,0 0,0 0,0 0,0 1,0 0,0 0,0 0,0 0,0 0,0 1,-1 0,1 0,0 0,-1 0,0 1,0-1,1 1,-1-1,-1 1,1 0,0 1,-1-1,1 0,-1 1,0-1,0 1,-1 0,1-1,-1 1,0 0,0 0,0 0,0 0,-1 0,1 0,-1 1,0-1,0 0,-1 0,1 0,-1 0,0 0,0 0,0 0,-1 0,1-1,-1 1,0 0,0-1,0 1,-2 1,-6 6,0-1,-1 1,0-2,-1 0,0 0,0-1,0 0,-1-1,-1-1,1 0,-1-1,0 0,0-1,0 0,-1-2,-10 2,19-3,0 0,0 0,0-1,0 1,0-1,0 0,0-1,0 0,0 0,0 0,0-1,0 1,-1-2,-17-9</inkml:trace>
  <inkml:trace contextRef="#ctx0" brushRef="#br0" timeOffset="11130.484">6972 1272,'187'-32,"-186"32,-1-1,1 1,0-1,0 1,0 0,0-1,0 1,0 0,0 0,0 0,0 0,0 0,0 0,0 0,0 0,0 0,0 0,0 0,0 0,0 1,0-1,-1 0,1 1,0-1,0 1,0-1,0 1,-1-1,1 1,0 0,0-1,-1 1,1 0,0 0,-1-1,1 1,-1 0,1 0,-1 0,0 0,1 0,-1 0,0 0,1 0,-1-1,0 1,0 0,0 0,0 0,0 0,0 0,0 0,0 0,-1 0,1 0,0 0,0 0,-1 0,1 0,-1 0,1 0,-1-1,1 1,-1 0,1 0,-1 0,-21 21,18-20,1 0,0 1,0-1,0 1,1 0,-1 0,1 0,-1 0,1 1,0-1,0 0,1 1,-1 0,1-1,-1 1,1 0,0 2,3-3,0 0,0-1,1 1,-1-1,0 1,1-1,0 0,0 0,0 0,-1 0,2-1,-1 1,0-1,0 0,0 0,1 0,-1 0,0 0,1-1,-1 0,1 0,-1 0,1 0,-1 0,0 0,1-1,2 0,0 1,142-3,-123 3</inkml:trace>
  <inkml:trace contextRef="#ctx0" brushRef="#br0" timeOffset="12786.187">3302 312,'9'-8,"0"0,0 1,0 0,1 0,0 1,1 0,-1 1,1 0,0 1,0 0,1 1,10-2,-20 6,0 0,0 0,0 0,0 0,0 0,0 1,0-1,-1 1,1-1,-1 1,1 0,-1 0,1 0,-1-1,0 1,0 0,0 1,0-1,0 0,0 0,-1 0,1 0,-1 1,0-1,1 0,-1 1,0-1,0 0,-1 0,1 1,0-1,-1 0,1 0,-1 1,0-1,0 0,0 0,0 0,0 0,0 0,0 0,-1 0,0 1,-1 4,-22 63,2 2,4 1,-9 67,22-58,4 0,4 0,10 76,4 311,10-185,-43-230,6-81,11-237,21 44,-12 102,6 1,4 0,6 2,6-8,111-262,-128 359,1 0,1 0,1 1,1 1,1 1,1 1,2 1,0 0,1 2,1 0,0 2,1 1,1 1,1 1,0 1,1 1,0 2,1 1,8-1,-7 0,-1 1,1 2,0 1,1 2,19-1,180 18,59 17,-106-19,0-7,143-18,-190 7,771-30,-495 65,-102 21,-61-38,-246-10,0 0,-1-1,1 1,-1 0,1 0,-1 0,1 1,-1-1,0 1,0-1,1 1,-1 0,0 0,-1 0,1 0,0 0,0 0,-1 0,0 0,1 1,-1-1,0 1,0-1,0 1,0-1,-1 1,1 0,-1-1,1 1,-1 0,0-1,0 1,0 0,-1 0,1-1,-1 1,1 0,-1-1,0 1,0-1,0 1,0-1,-2 3,0 13,-14 80,11-76,1 0,1 1,1-1,1 1,1 0,1 0,1 0,1 0,4 14,0-13</inkml:trace>
</inkml:ink>
</file>

<file path=ppt/ink/ink3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3:07.49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8103 1083,'-45'-58,"-3"3,-3 2,-2 2,-1 2,-3 3,-45-27,17 26,-3 4,-1 3,-1 5,-3 3,0 5,-2 3,0 5,-8 3,34 2,-260-49,-2 14,-141 5,-772 33,609 34,-567 98,987-90,1 10,2 9,3 9,-159 70,276-90,1 3,2 5,2 3,3 4,2 3,2 5,3 2,4 4,2 3,3 3,-28 44,49-54,3 3,3 2,3 1,3 2,4 2,2 1,4 1,3 1,4 1,3 0,3 1,4 1,3 15,4-33,2 0,4 0,1 0,4-1,2 0,3-1,3-1,2 0,2-1,4-2,1 0,3-2,2-1,3-2,33 38,-22-40,2-3,2-2,2-3,1-1,2-3,2-2,1-3,2-3,2-1,81 28,2-5,2-7,56 5,91 4,3-12,298 2,-153-35,0-19,431-67,-447 19,-3-18,-4-18,260-101,-363 84,-4-14,102-67,-250 106,-3-7,-5-6,-4-8,-5-6,3-14,-78 61,-3-3,-3-3,-4-2,-2-4,-5-2,-2-2,35-79,-66 115,-1 0,-3-2,-2 0,-2-1,-2-1,-2 0,-3 0,-1-1,-3 1,-3-1,-1 0,-3 0,-2 0,-3 1,-10-33,4 36,-3 2,-2 0,-1 1,-3 1,-1 1,-3 1,-1 2,-2 1,-1 1,-3 2,0 1,-32-23,0 7,-2 2,-2 3,-3 3,-1 4,-1 3,-2 3,-15-1,-84-15,-2 8,-2 7,-1 9,-1 7,0 8,-1 9,-56 11,-10 1</inkml:trace>
</inkml:ink>
</file>

<file path=ppt/ink/ink3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6:33:16.21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10135 2510,'-348'0,"118"27,-68 0,-111 3,-87-2,-832-27,-6-1,834-26,-121-5,-730 31,736-28,352 18,-78-20,138-3,-109-36,190 40,-344-93,378 93,2-4,2-4,1-3,2-4,-38-29,90 57,2-1,0-1,1-2,0 0,2-2,1-1,0 0,2-2,1-1,0 0,3-1,-9-17,18 26,0 0,1 0,1-1,1 0,1 0,0-1,1 1,1-1,1 0,1 1,1-1,1 0,0 1,1-1,1 1,1 0,1 0,6-13,6 2,0 2,2 0,1 1,1 1,1 1,1 1,2 1,0 2,10-6,48-30,2 4,46-19,50-14,4 7,150-39,209-31,-440 123,363-74,343-25,513-10,-488 94,1 37,90 42,231 79,-520-20,20 33,-331-51,-4 13,90 49,-277-89,-2 7,-3 5,-3 6,42 35,-144-90,0 1,-2 1,0 2,-1 0,-1 1,0 2,-2 0,-1 1,0 1,-2 0,-1 2,-1 0,-1 1,-1 0,-10-16,0-1,-1 1,-1 0,0 0,0-1,-1 1,0 0,-1 0,0 0,-1 0,0-1,0 1,-1-1,-1 1,0-1,0 0,-1-1,0 1,-1-1,-3 5,-13 15,-1-1,-1-1,-1-1,-1-1,-18 12,-41 23,-4-3,-1-4,-3-4,-2-4,-2-5,-2-3,-1-5,-41 5,-139 31,-2-13,-3-11,-83-7,7 3,259-27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36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40 101,'-2'2,"0"-1,0 1,0-1,1 1,-1 0,0 0,1-1,-1 1,1 0,-1 1,1-1,0 0,0 0,0 1,0-1,1 0,-1 1,1-1,-1 0,1 1,0-1,0 1,0-1,0 1,1 1,-2 0,-2 444,3 8,-11-351,11-104,0 0,0 0,0-1,0 1,0 0,0 0,0 0,1 0,-1 0,0-1,0 1,1 0,-1 0,0 0,1-1,-1 1,1 0,-1 0,1-1,-1 1,1 0,-1-1,1 1,0-1,-1 1,1-1,0 1,0-1,-1 0,1 1,0-1,0 0,0 1,0-1,-1 0,1 0,0 0,0 0,0 0,0 0,0 0,-1 0,1 0,0 0,0 0,0 0,0-1,-1 1,1 0,0-1,0 1,-1-1,1 1,0-1,0 1,-1-1,1 1,-1-1,2 0,38-37,-39 37,17-20</inkml:trace>
  <inkml:trace contextRef="#ctx0" brushRef="#br0" timeOffset="618.882">915 383,'-13'-19,"-1"2,-1 0,0 0,-2 2,1 0,-2 0,0 2,0 0,-14-6,24 14,0 0,-1 1,1-1,-1 2,0-1,0 2,0-1,0 1,0 0,-1 1,1 0,0 0,-1 1,1 1,-1-1,1 1,0 1,-1 0,1 0,0 1,0 0,1 1,-1 0,1 0,-1 1,1-1,1 2,-1-1,1 1,0 1,-2 2,-1 2,2 1,-1 1,2 0,0 0,0 0,1 1,1-1,0 2,1-1,0 0,2 1,-2 12,5-20,-1 1,2 0,-1-1,1 1,0-1,1 0,0 0,0 0,0 0,1 0,0-1,0 1,1-1,0 0,0 0,0-1,1 0,0 0,0 0,0 0,0-1,1 0,0 0,0-1,0 0,0 0,0-1,0 0,1 0,-1-1,1 1,6-1,9-6,0-1,0-1,-1 0,0-2,0-1,-1 0,0-2,-1 0,0-2,5-5,125-126,-72 63,-78 82,0 1,0-1,0 0,1 0,-1 1,0-1,0 0,0 1,0-1,1 0,-1 0,0 0,0 1,1-1,-1 0,0 0,0 0,1 1,-1-1,0 0,1 0,-1 0,0 0,1 0,-1 0,0 0,0 0,1 0,-1 0,0 0,1 0,-1 0,0 0,1 0,-1 0,0 0,1 0,-1 0,0 0,1-1,-1 1,0 0,0 0,1 0,-1 0,0-1,0 1,1 0,-1 0,0-1,0 1,0 0,0 0,1-1,-1 1,0-1,-9 33,7-27,-17 55,1 1,4 0,2 1,3 1,3-1,1 35,8 165,-3-255,-1-5,1 1,0 0,-1 0,2 0,-1-1,0 1,0 0,1 0,-1-1,1 1,0 0,0-1,0 1,0-1,1 1,-1-1,1 0,-1 1,1-1,1 1,9 3</inkml:trace>
  <inkml:trace contextRef="#ctx0" brushRef="#br0" timeOffset="1185.406">1451 835,'-5'14,"-1"10,5 1,2-4</inkml:trace>
  <inkml:trace contextRef="#ctx0" brushRef="#br0" timeOffset="1746.488">1762 158,'29'-22,"1"2,1 0,1 3,0 0,2 3,0 0,0 2,8 0,-39 10,0 1,0 0,0-1,0 1,0 1,0-1,1 0,-1 1,0-1,0 1,1 0,-1 0,0 1,0-1,1 0,-1 1,0 0,0 0,0 0,0 0,0 1,0-1,0 1,0-1,0 1,-1 0,1 0,-1 0,1 1,-1-1,0 1,0-1,0 1,0 0,0 1,-1 9,0-1,-2 0,1 1,-2-1,1 0,-2 0,0 0,0 0,-1 0,0 0,-1-1,-1 0,0 0,0 0,-1-1,0 0,-1 0,0-1,0 0,-1 0,-9 6,-15 24,18-22,9-12,-1 1,2 0,-1 0,1 0,0 0,0 1,1 0,0 0,0 0,0 0,1 1,0 0,1-1,0 1,0 0,1 0,-1 0,2 0,-1 1,1-1,1 0,0 2,2-4,1-1,1 0,-1 0,1 0,0 0,0-1,0 0,0 0,1 0,0-1,0 1,0-2,0 1,0 0,0-1,1-1,5 2,19 9,-22-9,0 0,0 1,-1 0,1 1,-1 0,0 0,0 0,-1 1,0 1,0-1,0 1,-1 0,1 1,-2-1,1 1,-1 0,-1 1,1-1,-2 1,1 0,-1 0,0 0,-1 1,0-1,0 0,-1 1,0 0,-1-1,0 1,-1-1,0 5,-3 1,-1-1,0 1,-1-1,0 0,-1-1,-1 1,0-1,0-1,-2 0,1 0,-2 0,1-1,-2-1,1 0,-1-1,-1 0,0-1,0 0,0-1,-12 5,19-11,1 0,-1 0,0-1,1 1,-1-1,0-1,1 1,-1-1,0 0,1 0,-1 0,1-1,0 0,-1 0,1 0,0-1,0 0,0 0,1 0,-1 0,1-1,-1 0,1 0,0 0,1 0,-1-1,1 1,0-1,0 0,0 0,1 0,0 0,0-1,0 1,0 0,1-1,0-2,-10-24,1 2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818 507,'1'99,"-13"260,-43-2,13-153,43-185,8-43,0-37,-6 30</inkml:trace>
  <inkml:trace contextRef="#ctx0" brushRef="#br0" timeOffset="314.499">198 648,'157'-47,"2"7,2 7,1 7,46 4,89-7,-81 0,-183 39,-28-4</inkml:trace>
  <inkml:trace contextRef="#ctx0" brushRef="#br0" timeOffset="594.486">0 1833,'38'-10,"61"-17,28-9,7-3,-5 0,-11 2,-15 3,-10 6,-13 4,-9 6,-12 1,-12 4,-4 3,-4 4,-9 3</inkml:trace>
  <inkml:trace contextRef="#ctx0" brushRef="#br0" timeOffset="1511.613">1410 1608,'34'-60,"3"3,2 0,44-48,-31 40,50-40,-101 103,0 1,1 0,-1 0,0-1,1 1,-1 0,1 0,-1 0,1 1,0-1,-1 0,1 1,0-1,-1 1,1-1,0 1,0 0,-1 0,1 0,0 0,0 0,-1 0,1 0,0 0,0 1,-1-1,1 1,0-1,-1 1,1 0,0 0,-1 0,1 0,-1 0,0 0,1 0,-1 0,0 0,1 1,-1-1,0 0,0 1,0-1,0 1,-1 0,1-1,0 1,-1-1,1 1,-1 0,1 0,-1-1,0 2,9 22,-2 0,-2 0,0 1,-1 0,0 22,-2-22,-2-23,0 0,0-1,0 1,1 0,-1 0,1-1,-1 1,1 0,0-1,0 1,0 0,0-1,1 1,-1-1,1 0,-1 1,1-1,0 0,0 0,0 0,0 0,0-1,0 1,1 0,-1-1,1 0,-1 1,1-1,-1 0,1 0,0-1,-1 1,1 0,0-1,0 0,-1 1,1-1,0 0,0-1,0 1,-1 0,1-1,0 0,-1 1,1-1,1-1,249-177,-252 179,0-1,1 0,-1 1,0-1,1 1,-1-1,0 1,1-1,-1 1,0 0,1 0,-1 0,0 0,1 0,-1 0,1 0,-1 0,0 1,1-1,-1 0,0 1,1-1,-1 1,0 0,0-1,0 1,1 0,-1 0,0 0,0 0,0-1,0 2,0-1,-1 0,1 0,0 0,0 0,-1 0,1 1,0-1,-1 0,0 1,1-1,-1 0,0 1,1 0,3 72,-5-62,-2 105,2-92</inkml:trace>
  <inkml:trace contextRef="#ctx0" brushRef="#br0" timeOffset="2048.543">2653 1241,'-57'450,"17"-218,14-173,25-59,0-1,0 1,0-1,0 1,0-1,0 0,0 1,0-1,0 0,1 0,-1 1,0-1,0 0,1 0,-1 0,0 0,1 0,-1 0,1 0,-1 0,1 0,0 0,0-1,-1 1,1 0,0 0,0 0,0 0,0-1,0 1,0 0,0 0,1-1,-1-26,2 0,1 0,1 0,1 1,2-1,0 1,2 0,1 1,1 0,14-21,-5 4,2 1,1 1,3 1,1 1,2 1,2 1,1 2,2 2,15-12,-36 35,1 1,0 0,0 1,1 0,0 1,0 1,0 0,17-3,-28 8,0 0,0 0,0 1,0-1,0 1,0 0,0 0,0 0,1 0,-1 1,0 0,0 0,0 0,0 0,-1 1,1-1,0 1,0 0,-1 0,0 0,1 1,-1-1,0 1,0 0,0 0,0 0,-1 0,1 1,-1-1,0 0,0 1,0 0,0 0,-1-1,1 1,-1 0,0 1,3 9,-1-1,-1 1,0 0,-1 0,0 0,-1 0,-1 0,0 0,-1 0,-1 0,0 0,0 0,-2-1,0 0,0 0,-1 0,-1 0,0-1,0 0,-7 7,6-11,0 0,0 0,-1-1,0 0,0 0,0-1,-1-1,0 1,-1-2,1 1,-1-1,1-1,-1 0,0 0,0-1,-1-1,1 0,0 0,-1-1,-10-2,18 2,0-1,0 0,0 0,0 0,1 0,-1-1,0 0,1 1,-1-1,1-1,-1 1,1 0,0-1,0 0,0 1,1-1,-2-2,-9-13</inkml:trace>
  <inkml:trace contextRef="#ctx0" brushRef="#br0" timeOffset="2397.591">3555 1128,'-27'14,"1"2,0 1,1 1,0 1,2 1,1 1,0 2,1 0,-4 7,22-27,0 0,0 0,0 1,1-1,-1 0,1 1,0 0,0-1,0 1,0 0,1 0,-1 0,1 0,0 0,0 0,1 1,-1-1,1 0,0 0,0 1,0-1,1 0,-1 0,1 1,0-1,0 0,1 0,-1 0,1 0,0 0,0-1,0 1,1-1,-1 1,1-1,0 0,0 0,0 0,0 0,2 1,1-1,1 0,-1 0,1-1,0 1,-1-2,1 1,0-1,0 0,0-1,0 1,0-1,0-1,0 1,0-1,0 0,0-1,-1 0,1 0,0 0,-1-1,0 0,1 0,-1-1,-1 0,1 0,0 0,-1-1,5-4,0-1,0 0,-1 0,-1-1,1-1,-2 1,0-1,0 0,-1-1,0 0,-2 0,1 0,-1 0,-1-1,0-4,-1 11,-1 0,0 0,-1 0,0 0,0 0,0-1,-1 1,0 0,0 0,-1 0,0 0,0 1,-1-1,-1-2,-9-10</inkml:trace>
  <inkml:trace contextRef="#ctx0" brushRef="#br0" timeOffset="2661.314">3697 1495,'-5'-20,"4"-15,1-7,1-1,5 2,7 4,5 2,0 3,2 7,2 2,2 6,-3 1,0 3,1 3,1 4,2 3,-3 2</inkml:trace>
  <inkml:trace contextRef="#ctx0" brushRef="#br0" timeOffset="3265.573">4205 394,'21'152,"-3"-29,-6 1,-4 29,-11 143,-14-193,24-103,-3-11</inkml:trace>
  <inkml:trace contextRef="#ctx0" brushRef="#br0" timeOffset="3512.152">3895 1015,'38'0,"42"-5,16-1,2 0,-6-4,-9 0,-10 2,-6 2,-11 2,-5 1,-7 2,-10 1</inkml:trace>
  <inkml:trace contextRef="#ctx0" brushRef="#br0" timeOffset="3858.504">4910 958,'-34'14,"0"1,0 1,2 2,0 1,1 2,1 0,1 3,-18 18,45-40,0-1,-1 1,1 0,0 0,0 0,0 0,0 0,0 0,1 1,-1-1,1 0,-1 1,1-1,0 1,0 0,0 0,0-1,1 1,-1 0,1 0,0 0,-1-1,1 1,1 0,-1 0,0 0,1 0,-1-1,1 1,0 0,0 0,0-1,0 1,0-1,1 1,-1-1,1 1,0-1,-1 0,1 0,0 0,0 0,0 0,1 0,-1-1,0 1,1-1,-1 1,1-1,1 1,7-3,0 1,0-2,1 1,-1-2,0 1,-1-1,1-1,0 0,-1-1,0 0,0 0,0-1,-1 0,0-1,0 0,-1 0,1-1,-2 0,7-9,16-9,103-76,-132 100,1 1,0-1,0 1,0-1,1 1,-1-1,0 1,0 0,1 0,-1 0,0 1,1-1,-1 0,1 1,-1 0,1-1,0 1,-1 0,1 0,-1 0,1 1,-1-1,1 1,-1-1,1 1,-1 0,0 0,1 0,-1 0,0 1,0-1,0 0,0 1,0 0,0-1,0 1,0 0,-1 0,2 2,23 55,-21-39</inkml:trace>
  <inkml:trace contextRef="#ctx0" brushRef="#br0" timeOffset="4232.621">5306 1241,'13'-28,"2"1,0 0,2 1,1 1,1 1,1 0,1 1,14-10,-34 32,0 0,0-1,0 1,0 0,1 0,-1 0,0 0,0 1,1-1,-1 0,0 0,1 1,-1-1,1 1,-1-1,1 1,-1 0,1 0,-1 0,1-1,-1 1,1 1,0-1,-1 0,1 0,-1 0,1 1,-1-1,1 1,-1-1,0 1,1 0,-1 0,0-1,1 1,-1 0,0 0,0 0,0 0,0 0,0 1,0-1,0 0,0 0,0 1,0-1,-1 1,1-1,-1 0,1 1,-1-1,1 1,-1-1,0 1,0 0,1 4,1 0,-1-1,1 1,1-1,-1 0,0 0,1 0,0 0,1 0,-1 0,1-1,0 0,0 1,0-1,0-1,1 1,-1-1,1 0,0 0,0 0,0 0,1-1,-1 0,1 0,2 0,5-2,0 0,0-1,-1-1,1 0,0 0,-1-1,1-1,-1 0,0-1,0 0,0-1,-1 0,0-1,0 0,-1-1,0 0,0 0,-1-1,0-1,0 1,-1-1,2-5,52-69,-51 67</inkml:trace>
  <inkml:trace contextRef="#ctx0" brushRef="#br0" timeOffset="4481.683">6294 224,'0'39,"-5"31,-2 14,1 2,1-9,1-7,2-7,1-4,1-8,-1-2,2-5,-1-5,0-5,0-3,1-2,-1-1,0-1,0-4</inkml:trace>
  <inkml:trace contextRef="#ctx0" brushRef="#br0" timeOffset="4724.037">5927 704,'43'-9,"38"-4,15 1,1 2,-6 3,-10-2,-8 0,-13 2,-15 3</inkml:trace>
  <inkml:trace contextRef="#ctx0" brushRef="#br0" timeOffset="5410.414">7789 789,'-32'12,"1"2,1 2,0 0,1 3,1 0,1 1,0 2,2 1,1 0,0 2,1 3,19-25,1 1,0-1,0 0,0 1,1 0,-1 0,1 0,0 0,0 0,0 0,1 0,-1 0,1 1,0-1,0 1,1-1,-1 1,1-1,0 1,0-1,1 1,-1 0,1-1,0 0,0 1,1-1,-1 0,1 1,0-1,0 0,0 0,1 0,-1-1,1 1,0-1,0 1,0-1,1 0,-1 0,1 0,-1-1,2 1,9 1,1-1,0-1,-1 0,1-1,0-1,0 0,0-1,-1-1,1 0,-1-1,1 0,-1-1,0-1,0 0,0-1,-1-1,0 0,0 0,-1-1,0-1,7-7,18-7,-1-1,0-3,-2-1,-2-1,0-2,-2-1,-1-1,-2-1,-2-2,-1-1,-1-1,-2 0,-2-2,-2 0,-1-1,-3-1,0-2,-10 33,0-1,-1 0,0 0,-1-1,0 1,-1 0,-1 0,1-1,-2 1,0 0,0 0,-1 0,-1 1,0-1,0 1,-1 0,-1 0,0 0,0 1,-1 0,-1 0,1 0,-2 1,1 0,-1 1,0 0,-1 0,0 1,0 1,4 4,1 0,-1 1,0-1,0 2,1-1,-1 1,0-1,0 2,0-1,0 1,0 0,1 0,-1 0,0 1,1 0,-1 0,1 0,0 1,0 0,0 0,0 0,-4 3,-87 97,83-82,1 0,1 1,1 0,0 1,2 0,1 0,1 1,1-1,1 2,1-1,1 0,2 1,0-1,1 0,2 1,0-1,2 0,0 0,2-1,0 0,2 1,-3-11,1-1,0-1,1 1,0-1,1-1,0 0,0 0,1 0,0-1,1-1,0 0,1 0,-1-1,1-1,1 0,-1 0,1-1,0-1,7 1,15 3,0-1,0-2,1-2,-1-1,1-2,33-4,100-31,-138 25</inkml:trace>
  <inkml:trace contextRef="#ctx0" brushRef="#br0" timeOffset="10034.138">8890 704,'1'-1,"-1"0,1 0,-1 0,1-1,-1 1,1 0,-1 0,0-1,1 1,-1 0,0-1,0 1,0 0,0-1,0 1,0 0,-1-1,1 1,0 0,-1 0,1-1,-1 1,1 0,-1 0,1 0,-1-1,0 1,0 0,0 0,1 0,-1 0,0 0,0 1,0-1,-1 0,1 0,0 1,0-1,0 0,0 1,-1-1,1 1,-1 0,-59-6,39 13,0 1,1 1,0 1,1 1,0 0,1 2,0 0,1 1,1 1,0 1,1 0,1 2,0-1,-11 19,20-30,1 0,0 0,0 0,1 1,-1 0,1-1,1 1,-1 1,1-1,1 1,-1-1,1 1,0 0,1-1,0 1,0 0,1 0,0 0,0 2,4-6,0 0,0-1,0 1,1-1,-1 0,1 0,-1-1,1 1,0-1,0 0,0 0,0-1,1 0,-1 0,0 0,1 0,-1-1,0 0,1 0,-1 0,0-1,1 0,-1 0,0 0,0 0,5-3,30-6,-1-3,0-1,-1-2,0-1,-1-2,-2-2,0-1,-1-1,-1-2,-1-2,16-18,21-33,-77 117,5-33,0-1,1 1,0 0,0 0,0 0,1 0,0 0,0 0,0 0,1 0,0 1,0-1,0 0,1 0,0 0,0 1,1-1,-1 0,2 0,-1-1,0 1,1 0,0-1,1 0,-1 0,1 0,0 0,0 0,0-1,1 1,-1-1,1 0,0-1,1 1,3 1,6-1,1 0,-1-1,1-1,0-1,0 0,-1-1,1 0,0-1,0-1,-1-1,1 0,-1-1,0-1,0 0,0-1,0-1,1-1,10-12,-1-1,-1-1,-1-2,-1 0,-1-1,-1-1,-1-1,-2-1,0 0,-2-1,-2-1,0 0,1-11,3-2,-3 0,-1-2,-3 0,-1 0,-2-1,-2 1,-3-1,-1-20,-8-45,7 111,0-1,0 1,-1-1,1 1,0 0,0-1,0 1,0-1,-1 1,1-1,0 1,-1 0,1-1,0 1,-1-1,1 1,0 0,-1-1,1 1,-1 0,1 0,0-1,-1 1,1 0,-1 0,1 0,-1-1,1 1,-1 0,1 0,-1 0,1 0,-1 0,1 0,-1 0,1 0,-1 0,1 0,-1 1,1-1,-1 0,1 0,0 0,-1 0,1 1,-1-1,1 0,-1 0,1 1,0-1,-1 0,1 1,0-1,-1 1,1-1,0 0,0 1,-1-1,1 1,0-1,0 1,0-1,-1 1,1-1,0 1,0-1,-17 34,1 11,3 1,1 0,3 1,-2 25,2 18,5 1,6 82,0-36,9-75,-5-56</inkml:trace>
  <inkml:trace contextRef="#ctx0" brushRef="#br0" timeOffset="10234.44">9313 507,'67'5,"28"1,6 0,-4-1,-9-7,-15-2,-9-1,-12 1,-10 1,-6 0,-6 2,-7 0</inkml:trace>
  <inkml:trace contextRef="#ctx0" brushRef="#br0" timeOffset="10580.021">10075 733,'56'-1,"1"-2,-1-3,0-2,22-8,-64 12,-1 0,1-1,-1-1,0 0,0-1,-1 0,0-1,9-7,-17 13,-1-1,1 0,-1 0,1 0,-1 0,0-1,-1 1,1-1,0 0,-1 0,0 0,0 0,0 0,-1 0,1-1,-1 1,0 0,0-1,0 1,-1-1,0 1,0-1,0 1,0-1,-1 0,1 1,-1 0,-1-4,1 5,-1 1,1-1,-1 0,1 1,-1-1,0 1,0 0,0-1,0 1,-1 0,1 0,-1 1,1-1,-1 0,1 1,-1-1,0 1,0 0,0 0,1 0,-1 0,0 1,0-1,0 1,0 0,-1 0,1 0,0 0,0 0,-3 1,-89 26,78-19,0 0,1 1,1 1,-1 1,2 0,-1 1,2 1,0 0,-11 14,18-20,0 1,0-1,1 1,1 0,-1 0,1 1,0-1,1 1,0 0,1 0,0 0,0 0,1 0,0 1,0-1,1 0,0 1,1-1,0 0,2 6,-2-11,1 1,0-1,0 0,1 0,-1 0,1 0,0 0,0-1,0 1,1-1,-1 1,1-1,0-1,-1 1,1 0,1-1,-1 0,0 0,0 0,1 0,-1-1,1 0,0 0,1 1,119 1,-67-16,-1-3,0-2,-1-3,52-26,-94 40,27-10</inkml:trace>
  <inkml:trace contextRef="#ctx0" brushRef="#br0" timeOffset="10850.571">11203 450,'-64'19,"1"2,1 3,1 2,-17 13,75-39,-1 1,1 0,0 0,0 0,0 1,0-1,0 1,0-1,1 1,-1 0,1 0,-1 0,1 1,-1-1,1 0,0 1,0 0,0-1,1 1,-1 0,1 0,-1 0,1 0,0 0,0 0,0 0,1 1,-1-1,1 0,0 0,0 1,0-1,0 0,0 0,1 1,-1-1,1 0,0 0,1 1,6 7,0-1,1 0,0 0,1-1,0 0,1-1,0 0,0 0,0-1,6 1,-4 0,1-1,-2 2,1 0,-1 0,-1 1,0 0,0 1,0 2,-10-11,1 0,-1 0,1 0,-1 1,0-1,0 1,0-1,0 1,0-1,0 1,-1 0,0-1,1 1,-1 0,0 0,0-1,0 1,-1 0,1-1,-1 1,1 0,-1-1,0 1,0-1,0 1,0-1,0 1,-1-1,1 0,-1 0,0 0,1 1,-1-2,0 1,0 0,0 0,-1-1,0 2,-97 46,-45-37,121-12</inkml:trace>
  <inkml:trace contextRef="#ctx0" brushRef="#br0" timeOffset="12480.524">169 2143,'425'-21,"480"-60,967-81,-523 77,-629 30,529-32,-481 41,-125 18,56 1,-94-1,-32 0,14-2,94 2,-493 29,-164-1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189 567,'-5'0,"-1"0,1 1,0 0,0 0,0 0,0 1,0-1,1 1,-1 0,0 1,1-1,-1 1,1 0,0 0,0 0,0 1,0-1,1 1,0 0,-1 0,1 0,1 0,-2 3,-5 7,1 1,0 0,1 1,1 0,0 0,1 0,1 0,0 1,2 0,-1 6,-14 63,15-81,1 0,0 0,0 0,0 0,1 0,0 0,0 0,0 0,1 0,-1 0,1 0,0 0,1 0,-1 0,1-1,0 1,0 0,1-1,-1 1,1-1,0 0,0 0,0 0,1 0,-1-1,1 0,0 1,0-1,0 0,1-1,-1 1,0-1,1 0,4 1,0-1,1 0,-1-1,1-1,0 0,-1 0,1-1,0 0,-1 0,1-1,-1-1,0 1,0-2,0 1,0-1,0 0,-1-1,0 0,0-1,0 1,0-2,-1 1,0-1,0 0,-1 0,0-1,0 0,7-10,0 0,-1-1,-2-1,0 0,0 0,-2-1,-1 0,0-1,-2 1,3-21,0-8,-5 41,0-1,-1 0,-1 1,1-1,-2 0,1 0,-1 0,-1 0,0 0,0 0,-1 0,0 1,-1-1,0 0,0 1,-1 0,-3-5,3 7,0 1,-1 0,0 0,0 1,0-1,0 1,-1 0,0 0,0 1,0 0,-1 0,0 0,1 1,-1 0,0 1,-1-1,1 1,0 0,-1 1,1 0,-1 0,1 1,-1 0,1 0,-1 0,1 1,-1 1,1-1,0 1,-1 0,-6 3,-63 49,76-52,-1 0,0-1,1 1,-1 0,1 0,-1 1,1-1,0 0,0 0,0 0,0 1,0-1,1 1,-1-1,1 1,-1-1,1 0,0 1,0-1,0 1,0-1,1 1,-1-1,1 1,-1-1,1 1,0-1,0 0,0 0,0 1,0-1,1 0,-1 0,1 0,-1 0,8 5,0 0,0-1,0 0,1-1,0 0,0-1,0 0,1 0,-1-1,1 0,0-1,0 0,0-1,0 0,0-1,0 0,0 0,0-2,-1 1,3-1,26 0,-21 1,0 0,0-1,0-1,0-1,0-1,-1 0,0-1,0-1,-1-1,0 0,0-1,-1-1,9-6,-5 5,0-1,0 0,-2-2,1 0,-2-1,0 0,-1-2,0 0,-1 0,-1-1,-1-1,-1 0,0-1,-2 0,0 0,-1-1,-1 0,3-19,-16-69,5 106,0-1,0 1,0 0,-1 0,1 0,-1 0,0 0,0 1,0-1,0 0,0 1,0-1,-1 1,1 0,-1 0,1 0,-1 0,0 0,0 1,0-1,0 1,0 0,0 0,-1 0,1 0,0 0,0 1,-1 0,1-1,-4 2,0 0,0 1,0 0,0 1,0-1,0 1,0 1,1 0,-1-1,1 2,0-1,0 1,1 0,-1 0,1 1,0-1,1 1,-1 0,1 1,0-1,1 1,0-1,0 1,0 0,1 0,0 1,0-1,0 6,2-10,0-1,0 1,0 0,0 0,0 0,1 0,-1 0,1 0,0 0,0-1,0 1,1 0,-1-1,0 1,1-1,0 1,-1-1,1 0,0 0,0 0,1 0,-1 0,0 0,1 0,-1-1,1 1,-1-1,1 0,0 0,-1 0,1 0,0 0,0 0,0-1,102 12,-65-15,-32 2,1-1,-1 1,1 1,-1 0,1 0,-1 0,1 1,-1 1,0-1,1 1,-1 1,0-1,0 1,0 1,7 4,-12-3,1 0,-1 0,0 0,0 1,-1 0,0-1,0 1,0 0,-1 0,1 0,-1 0,-1 0,1 0,-1 1,0-1,-1 0,1 0,-2 1,5 50,-3-54,1 1,0-1,-1 0,1 0,1 0,-1 0,0 0,1 0,0 0,0-1,-1 1,1-1,1 1,-1-1,0 1,1-1,-1 0,1 0,0-1,-1 1,1 0,0-1,0 1,0-1,0 0,0 0,1-1,-1 1,0 0,0-1,1 0,-1 0,19 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3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791 141,'-283'485,"-24"-34,274-396,20-32</inkml:trace>
  <inkml:trace contextRef="#ctx0" brushRef="#br0" timeOffset="402.126">1 536,'56'-3,"101"31,-13-14,-2 7,38 13,75 24,-215-61,-29-6</inkml:trace>
  <inkml:trace contextRef="#ctx0" brushRef="#br0" timeOffset="879.708">453 84,'0'17,"46"198,20 154,-36-63,-30-300,-1-2,1 0,0 0,0 0,0 1,0-1,1 0,-1 0,1 0,0 0,1 0,-1 0,1 0,-1 0,1 0,0 0,0-1,1 1,2 2,6-1</inkml:trace>
  <inkml:trace contextRef="#ctx0" brushRef="#br0" timeOffset="2864.71">1582 282,'5'-9,"1"0,0 1,0-1,1 1,0 1,1-1,0 1,0 0,1 1,-1 0,1 0,0 1,7-2,-3-1,201-99,-71 51,-142 56,1-1,0 1,0 0,0 0,0 0,0 0,0 0,0 1,0-1,0 0,0 1,0 0,0-1,0 1,-1 0,1 0,0 0,0 0,-1 0,1 0,-1 1,1-1,-1 0,0 1,1-1,-1 1,0 0,0-1,0 1,0 0,0 0,-1-1,1 1,0 0,-1 0,1 0,-1 2,4 76,-37 197,32 14,7-255,1-1,1-1,2 0,2 0,1-1,1 0,2-1,9 13,-26-45,1 0,-1 0,1-1,-1 1,1 0,-1 0,1 0,-1 0,1 1,0-1,-1 0,1 0,-1 0,1 0,-1 0,1 1,-1-1,1 0,0 0,-1 1,1-1,-1 0,1 1,0-1,-1 0,1 1,0-1,-1 0,1 1,0-1,0 1,0-1,-1 1,1-1,0 1,0-1,0 1,0-1,0 1,0-1,0 0,0 1,0-1,0 1,0-1,0 1,0-1,0 1,0-1,0 1,1-1,-1 1,0-1,0 1,1-1,-1 0,0 1,0-1,1 0,-1 1,1-1,-1 0,0 1,1-1,-1 0,1 1,-1-1,0 0,1 0,0 0,-38-16,31 14,-37-21,-128-49,145 68,-1 1,0 1,0 1,0 1,0 2,0 0,0 2,0 1,1 1,0 2,0 0,1 2,0 0,1 2,0 1,0 1,2 0,0 2,0 1,2 1,0 0,1 2,0 1,14-17,0 1,1 1,-1-1,1 0,0 1,1 0,-1 0,1 0,0 0,1 1,0-1,0 1,0 0,0-1,1 1,0 0,1 0,0 0,0 0,0 0,1 0,0-5,0 0,1 1,-1-1,1 0,-1 0,1 0,0 0,0 0,0-1,0 1,0 0,0-1,1 0,-1 1,0-1,1 0,-1 0,1 0,-1-1,1 1,0-1,-1 1,2-1,18 3</inkml:trace>
  <inkml:trace contextRef="#ctx0" brushRef="#br0" timeOffset="3296.488">1638 621,'186'-46,"-3"-7,2-10,-151 52,167-56,-201 67,1-1,0 1,0 0,0 0,0-1,0 1,0 0,0 0,0 0,0 0,-1 0,1 1,0-1,0 0,0 0,0 1,0-1,0 0,0 1,-1-1,1 1,0-1,0 1,-1-1,1 1,0-1,0 1,-1 0,1 0,-1-1,1 1,-1 0,1 0,-1-1,1 1,-1 0,0 0,1 0,-1 0,0 0,0 0,0 0,0 0,0 0,0-1,0 1,0 0,0 0,0 0,0 0,-10 56,7-46,-1 10,1 0,1 0,1 0,1 0,0 0,2 0,0 0,5 16,-3-12,28 68,-21-80</inkml:trace>
  <inkml:trace contextRef="#ctx0" brushRef="#br0" timeOffset="6719.734">2880 593,'-1'312,"-23"-206,20-151,7 0,2 1,2-1,2 1,7-16,-3 7,-12 45,0 0,1 0,0 0,0 1,0-1,1 1,1-1,-1 1,1 0,0 0,1 1,-1-1,1 1,1 0,-1 1,1-1,0 1,0 0,-4 4,-1 1,0-1,1 1,-1 0,0 0,1 0,-1 0,0 0,1 0,-1 0,0 0,1 1,-1-1,0 0,1 1,-1-1,0 1,0-1,1 1,-1 0,0 0,0-1,0 1,0 0,0 0,0 0,0 0,0 0,-1 0,1 0,0 1,-1-1,1 0,0 0,-1 0,1 1,-1-1,0 1,17 59,-14-48,15 70,-11-63</inkml:trace>
  <inkml:trace contextRef="#ctx0" brushRef="#br0" timeOffset="6984.967">3360 790,'4'34,"8"15,0-5,-1-10</inkml:trace>
  <inkml:trace contextRef="#ctx0" brushRef="#br0" timeOffset="7247.305">3444 395,'0'0</inkml:trace>
  <inkml:trace contextRef="#ctx0" brushRef="#br0" timeOffset="7635.444">3783 564,'-23'28,"-59"90,80-114,-1 1,1 0,1 0,-1 0,1 0,0 0,0 0,0 0,1 0,0 0,0 0,0 0,1 0,-1 0,1 1,0-1,1-1,-1 1,1 0,0 0,0 0,1-1,-1 1,1-1,1 1,-1-1,0-1,1 1,-1-1,1 0,0 0,0 0,0 0,0-1,0 1,1-1,-1 0,1-1,0 1,-1-1,1 0,0 0,0 0,0-1,0 1,-1-1,1 0,0-1,0 1,0-1,0 0,2-1,4-1,0-1,0 0,-1 0,0-1,0 0,0-1,0 0,-1 0,0-1,0-1,-1 1,24-27,-1-1,-2-2,-2-1,-1-1,-2-1,-2-1,-1-1,-3 0,9-31,-21 55,-1-1,-1 0,0 0,-2 0,0-1,-1 1,-1-1,-1 1,0 0,-4-11,4 21,-1 1,0-1,0 1,-1 0,-1 0,1 0,-1 0,0 0,-1 1,0 0,0 0,0 0,-1 1,0 0,-1 0,1 0,-1 1,0-1,0 2,-1-1,0 1,1 0,-1 1,-3-1,4 2,-1 1,1-1,0 2,0-1,-1 1,1 0,0 0,-1 1,1 0,0 1,0-1,0 1,0 1,0-1,0 1,1 0,-1 1,1 0,0 0,0 0,-2 2,-4 4,0 1,0 0,1 0,0 2,1-1,0 1,1 1,1 0,-2 4,4-5,1 1,0 0,1 0,1 1,0-1,1 0,1 1,0 0,0-1,2 1,0 0,1-1,0 1,1-1,0 1,2-1,-1 0,2-1,0 1,0-1,2 0,-1-1,2 0,-1 0,2-1,-1 0,2 0,-1-1,1 0,11 6,3 1,0-2,1 0,0-2,1-1,1-1,-1-2,2 0,-1-2,1-1,0-2,1 0,-1-2,14-1,67-15,-86 7</inkml:trace>
  <inkml:trace contextRef="#ctx0" brushRef="#br0" timeOffset="8698.044">4658 451,'-33'16,"2"1,0 1,1 2,0 1,2 2,1 0,-13 16,32-31,0 1,1 0,0 0,1 1,0 0,1 0,0 1,0-1,1 1,-2 8,5-16,0 1,0-1,1 0,-1 1,1-1,0 0,0 1,0-1,0 0,1 1,-1-1,1 0,0 0,0 1,0-1,0 0,1 0,-1 0,1 0,0 0,0-1,0 1,0-1,0 1,1-1,-1 1,1-1,-1 0,1 0,0-1,0 1,0 0,0-1,0 0,0 0,0 0,4 1,5-1,0-1,1 0,-1-1,0 0,1-1,-1 0,0-1,0 0,-1-1,1-1,-1 1,1-2,-2 0,1 0,-1-1,0 0,0-1,-1 0,0 0,0-1,-1 0,0-1,-1 0,0 0,0-2,100-144,-107 155,0 0,1 1,-1-1,0 1,1-1,-1 0,1 1,-1-1,1 1,-1-1,1 1,-1 0,1-1,-1 1,1-1,-1 1,1 0,0 0,-1-1,1 1,0 0,-1 0,1 0,0 0,-1-1,1 1,0 0,-1 0,1 0,0 1,-1-1,1 0,0 0,-1 0,1 0,-1 1,1-1,0 0,-1 0,1 1,-1-1,1 1,0-1,-1 0,1 1,-1-1,0 1,1-1,-1 1,1 0,-1-1,0 1,1-1,-1 1,0 0,0-1,1 1,-1 0,0-1,0 1,0 0,0 0,15 55,-13-45,-1-4,0 0,0 0,1-1,-1 1,1-1,1 1,0-1,-1 0,2 0,-1 0,1 0,0-1,0 1,1-1,-1 0,1 0,0-1,0 1,1-1,0 0,-1-1,1 1,0-1,1 0,-1-1,0 1,1-1,2 0,-1-1,1 1,0-1,-1-1,1 0,0 0,-1 0,1-1,0-1,-1 1,1-2,-1 1,0-1,0 0,0-1,0 1,0-2,-1 1,0-1,1 0,-2-1,1 1,-1-1,0-1,0 1,-1-1,0 0,3-5,87-137,-95 149,-1-1,1 1,0 0,0-1,0 1,0-1,0 1,0-1,0 1,0-1,0 1,0 0,1-1,-1 1,0-1,0 1,0-1,0 1,1 0,-1-1,0 1,0 0,1-1,-1 1,0 0,1-1,-1 1,0 0,1-1,-1 1,0 0,1 0,-1 0,1-1,-1 1,1 0,-1 0,0 0,1 0,-1 0,1 0,-1 0,1 0,-1 0,1 0,-1 0,0 0,1 0,-1 0,1 0,-1 0,1 1,-1-1,0 0,1 0,-1 0,1 1,-1-1,0 0,1 1,-1-1,0 0,0 1,1-1,-1 0,0 1,0-1,1 0,-1 1,-4 32,1-23,0 1,1 1,0-1,1 0,0 0,1 1,1-1,-1 0,2 0,1 10,-2-17,0 0,0 0,0 0,1 0,0-1,-1 1,1 0,1-1,-1 0,0 1,1-1,-1 0,1 0,0 0,0-1,0 1,1-1,-1 1,1-1,-1 0,1-1,0 1,-1 0,1-1,0 0,0 0,0 0,0-1,0 1,0-1,3 0,6-3,-1 0,0-1,0-1,0 0,-1 0,0-1,0 0,0-1,-1-1,0 0,0 0,-1 0,0-2,0 1,-1-1,0 0,-1 0,-1-1,1 0,-1-1,3-8,21-27,-13 21,-14 18,1 1,0 0,1 0,0 1,0-1,0 1,1 0,0 0,0 1,0 0,1 0,0 0,2-1,-7 7,1-1,-1 0,0 1,0 0,0-1,0 1,0 0,0 0,0 0,0 0,-1 0,1 1,0-1,0 0,-1 1,1-1,-1 1,0 0,1 0,-1-1,0 1,0 0,0 0,0 0,0 0,-1 0,1 0,-1 0,1 0,-1 1,0-1,1 0,-1 2,2 3,71 204,18 6,-60-156,-2 2,-3 0,-3 2,-2 0,-4 2,-2 0,0 26,-13-68,-1-1,-1 1,-1-1,-1 1,-1-1,-2 1,0-1,-2-1,0 1,-7 12,8-23,0-1,0 1,-2-1,1-1,-1 1,-1-1,0-1,-1 0,0 0,0-1,-1 0,0-1,-1 0,0-1,0 0,0-1,-1 0,0-1,-5 1,13-4,1-1,-1 0,1-1,-1 1,1-1,-1 0,1 0,-1 0,0-1,1 0,-1 0,1 0,-1 0,1 0,0-1,0 0,0 0,0 0,0-1,0 1,0-1,1 0,-1 0,1 0,0-1,0 1,0-1,0 1,1-1,-1 0,1 0,0 0,0 0,1-1,-2-2,-3-10,0 0,1 0,0-1,2 1,0-1,1 0,1 0,0 0,2 1,0-1,0 0,2 0,1 0,4-13,7-16,2 2,2 0,2 1,23-35,-34 60,1 0,1 1,1 0,0 1,1 0,1 1,0 1,1 0,1 1,1 1,-1 1,2 0,0 1,0 2,1-1,0 2,1 1,6-1,1 1,-5-1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0 860,'856'-474,"-229"122,-548 319,-79 33,0 1,1 0,-1-1,0 1,1 0,-1-1,0 1,0 0,0 0,0-1,0 1,0 0,0 0,0 0,0-1,0 1,0 0,0 0,-1-1,1 1,0 0,-1-1,1 1,0 0,-1-1,1 1,-1 0,1-1,-1 1,1-1,-1 1,1-1,-1 1,0-1,1 1,-1-1,0 0,1 1,-1-1,0 0,0 1,-1 1,-80 70,60-59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172 487,'94'-102,"-63"74,286-243,-228 186,-100 102,2 1,0 0,1 1,1 0,0 0,2 1,0 0,1 4,-21 109,6 0,1 72,8-2,7-91,-6-1,-15 73,21-158,-1 0,-1 0,-1 0,-1-1,-1 0,-2 0,0-1,-1-1,-2 1,0-2,-2 0,0 0,-2-2,0 0,-19 17,26-28,1-1,-1-1,0 1,0-2,-1 1,0-2,0 1,-1-2,1 1,-1-2,0 1,0-2,0 1,0-2,-1 0,1 0,-1-1,1 0,0-1,-1-1,1 0,-7-2,14 0,0 1,0-1,0 0,1 0,-1 0,1-1,0 0,0 1,1-1,-1-1,1 1,0 0,1-1,-1 0,1 0,0 1,1-1,-1 0,1 0,0-1,0-3,6-131,1 118,0 1,2 0,0 0,1 1,2 0,0 0,1 1,1 1,0 0,2 1,0 0,1 1,13-9,34-28,3 3,1 3,17-6,-36 23,185-100,-129 94,-102 38,-1 0,0 0,1 0,-1 0,0 0,0 0,0 0,0 0,0 1,0-1,0 0,0 1,0-1,-1 0,1 1,-1-1,1 1,-1-1,1 1,-1-1,0 1,0 0,0-1,0 1,0-1,0 1,0-1,0 1,0-1,-1 1,1 0,-1-1,1 0,-1 1,0 5,-6 279,7-284,0 0,0-1,0 1,0 0,0-1,0 1,0 0,1-1,-1 1,1 0,0-1,-1 1,1-1,0 1,0-1,0 1,0-1,0 0,0 1,0-1,0 0,1 0,-1 0,0 0,1 0,-1 0,2 0,8 0</inkml:trace>
  <inkml:trace contextRef="#ctx0" brushRef="#br0" timeOffset="435.275">1414 853,'9'0,"18"0,10 0,2 0,0 0,-2 0,-3 0,-1 0,-3 0,-1 0,-1 0,0 0,0 0,0 0,0 0,0 0,-10 5,-7 2</inkml:trace>
  <inkml:trace contextRef="#ctx0" brushRef="#br0" timeOffset="680.415">1386 1136,'33'10,"31"-2,9-2,2-3,-8 0,-9-7,-11-3,-8 1,-6 0,-8 2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218 379,'257'-81,"-233"73,-2 0,1-2,-1-1,-1 0,0-2,0 0,-1-1,-1-1,-1-1,0-1,10-12,-23 23,0-1,-1 0,1 0,-2 0,1 0,-1-1,0 1,0-1,-1 0,0 0,0 0,-1 0,0 0,-1-2,1 9,-1 1,0-1,0 1,0-1,0 1,0-1,0 0,0 1,0-1,0 1,0-1,0 1,0-1,0 1,0-1,0 1,0-1,0 1,-1-1,1 1,0-1,0 1,-1-1,1 1,0-1,-1 1,1 0,-1-1,1 1,0 0,-1-1,1 1,-1 0,1-1,-1 1,1 0,-1 0,1 0,-1-1,1 1,-1 0,1 0,-1 0,1 0,-1 0,1 0,-1 0,1 0,-1 0,0 0,1 0,-1 0,1 1,-1-1,1 0,-1 0,1 1,-1-1,1 0,0 0,-1 1,1-1,-1 1,1-1,0 0,-1 1,1-1,-1 1,-23 31,-3 37,4 2,2 0,3 1,4 1,2 0,1 48,-3-3,-12 118,10-76,-7-1,-9 11,27-146,-1 0,-2-1,0 0,-1 0,-2-1,0 0,-1-1,-1 0,-1-1,-3 2,7-13,0 0,0-1,0 0,-1-1,0 0,-1-1,0 0,0 0,0-2,0 1,-1-2,1 1,-1-2,0 0,0 0,0-1,0-1,0 0,-8-2,14 1,0-1,0-1,0 0,0 1,1-2,-1 1,1-1,0 0,0 0,0-1,1 0,-1 0,1 0,1-1,-1 1,1-1,0 0,0-1,0 1,1-1,0 1,0-1,1 0,0 0,0 0,1-1,0 1,0 0,0 0,1-1,1 1,-1 0,1-1,0 1,0 0,1 0,0 0,2-5,10-23,1 0,2 1,1 0,2 2,0 0,3 2,0 0,2 1,2 2,0 0,1 2,2 1,3 0,-31 22,68-56,3 3,2 4,2 2,23-7,-26 7,-56 36</inkml:trace>
  <inkml:trace contextRef="#ctx0" brushRef="#br0" timeOffset="786.386">726 1366,'-13'15,"13"-24,20-25,3 0,1 2,1 0,1 2,2 1,1 1,8-4,4 6,-40 26,0 0,0-1,-1 1,1-1,0 1,0 0,0 0,0 0,0-1,0 1,0 0,0 0,-1 0,1 0,0 1,0-1,0 0,0 0,0 0,0 1,0-1,-1 0,1 1,0-1,0 1,-1-1,1 1,0 0,0-1,-1 1,1-1,-1 1,1 0,0 0,-1-1,0 1,1 0,-1 0,1 0,-1 0,0-1,0 1,1 0,-1 0,0 0,0 0,0 0,0 0,0 1,-45 183,45-184,0-1,0 1,0-1,0 1,0-1,1 1,-1-1,0 1,0-1,1 1,-1-1,0 0,1 1,-1-1,0 1,1-1,-1 0,0 1,1-1,-1 0,1 0,-1 1,1-1,-1 0,1 0,-1 0,1 1,-1-1,1 0,-1 0,1 0,-1 0,1 0,-1 0,1 0,-1 0,1 0,-1 0,1-1,0 1,-1 0,0 0,1 0,-1-1,1 1,-1 0,1 0,-1-1,1 1,-1 0,0-1,1 1,-1-1,0 1,1 0,-1-1,0 1,0-1,1 1,-1-1,0 0,29-24,-29 25,184-185,-143 155,-40 29,-1 1,1 0,-1-1,1 1,0-1,-1 1,1 0,0-1,0 1,-1 0,1 0,0 0,-1-1,1 1,0 0,0 0,-1 0,1 0,0 0,0 0,-1 1,1-1,0 0,0 0,-1 0,1 1,0-1,-1 0,1 1,0-1,-1 1,1-1,-1 1,1-1,0 1,-1-1,1 1,-1-1,0 1,1 0,-1-1,1 1,-1 0,0-1,0 1,1 0,-1 0,0-1,0 1,0 0,0 0,0-1,0 1,0 0,0 0,0-1,0 1,0 0,0 0,-1-1,1 1,0 0,-1-1,-36 118,15-66,-4 29,23-62</inkml:trace>
  <inkml:trace contextRef="#ctx0" brushRef="#br0" timeOffset="1289.725">1657 1085,'-239'228,"231"-220,20-20,24-22,182-163,-147 162,-69 35,-1-1,1 1,0 0,0 0,-1 0,1 0,0 0,0 0,-1 0,1 0,0 1,-1-1,1 1,0-1,-1 1,1 0,0-1,-1 1,1 0,-1 0,0 0,1 0,-1 0,0 1,1-1,-1 0,0 1,0-1,0 1,0-1,-1 1,1-1,0 1,0 0,-1-1,1 1,-1 0,0-1,1 1,-1 0,0 1,0 226,4-206,2-4</inkml:trace>
  <inkml:trace contextRef="#ctx0" brushRef="#br0" timeOffset="1523.528">1544 1225,'38'-4,"33"-7,8-2,-4 2,-11 3,-10 2,-15 7,-9 4,-10 1</inkml:trace>
  <inkml:trace contextRef="#ctx0" brushRef="#br0" timeOffset="1756.587">2278 1141,'-19'34,"-12"15,1 0</inkml:trace>
  <inkml:trace contextRef="#ctx0" brushRef="#br0" timeOffset="2005.138">2053 999,'43'39,"19"17,4 4,-5-8,-12-9,-10-10,-12-7,-5-8,-7-2,-1-4,2-4,-2-3</inkml:trace>
  <inkml:trace contextRef="#ctx0" brushRef="#br0" timeOffset="3333.378">2391 1028,'-5'0,"-6"5,-2 6,-2 1,0 4,3 4,-1-2,2 1,7-3,4-3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248 310,'-25'17,"0"0,1 1,2 1,0 2,0 0,2 1,1 1,-13 21,27-38,1 0,0 0,0 0,1 1,0-1,0 1,1 0,0-1,0 1,0 0,1 0,0 1,0-1,1 0,0 0,0 0,1 0,0 1,0-1,1 0,-1 0,2 0,-1-1,1 1,0 0,0-1,1 0,0 0,0 0,0 0,1-1,0 1,0-1,0 0,0-1,1 1,2 0,2 0,1 0,0-1,0-1,0 0,1 0,-1-1,1 0,-1-1,1-1,-1 0,1 0,-1-1,1-1,-1 1,1-2,-1 0,0 0,0-1,0-1,-1 1,1-2,-1 1,0-2,-1 1,0-1,0-1,7-7,4-2,0-1,-2 0,0-2,-1 0,-1-1,-1-1,-1 0,-1-1,-1 0,7-19,-12 17,-1 0,-1-1,-1 0,-1 0,-2 0,0-1,-2 1,-2-14,3 36,0 1,1-1,-1 1,0-1,-1 0,1 1,-1-1,1 1,-1-1,0 1,-1 0,1-1,0 1,-1 0,0 0,0 0,0 0,0 0,0 0,-1 0,1 1,-1-1,1 1,-1 0,0 0,0 0,0 0,0 0,-1 1,1-1,0 1,-1 0,1 0,-1 0,1 0,-1 1,1 0,-1-1,0 1,0 0,-3 2,0 0,0 0,0 1,0 0,1 0,-1 1,1-1,-1 1,1 1,1-1,-1 1,1 0,-1 0,1 1,1 0,-1 0,1 0,0 0,1 0,-2 3,-3 8,0 1,0 0,2 0,0 1,1-1,1 1,1 6,-3 246,9-158,-3-85,2 9,-2 1,-2 0,-2-1,-1 0,-1 1,-6 11,5-30,1 0,1 1,1-1,1 1,0 0,1 0,2 13,-1-31,1 0,0-1,1 1,-1 0,0 0,1 0,-1 0,1 0,-1 0,1 0,0 0,0-1,0 1,0 0,0-1,0 1,0 0,1-1,-1 0,0 1,1-1,-1 0,1 0,0 1,-1-1,1 0,1 0,9 0</inkml:trace>
  <inkml:trace contextRef="#ctx0" brushRef="#br0" timeOffset="469.489">868 0,'73'124,"-60"-93,-1-1,-2 2,-1-1,-1 1,-2 0,-1 1,-2 0,-1-1,-1 1,-2 0,-1 0,-2-1,-1 1,-2-1,-1 0,-1-1,-2 0,-6 11,5-12,-1 0,-2-1,-1-1,-1 0,-2-1,-1-1,0 0,-2-2,-1-1,-2 0,-23 10,26-19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0 311,'44'-4,"23"-3,5 1,-4 2,-10 0,-14-3,-10 0,-6 0,-3 3,-6 0</inkml:trace>
  <inkml:trace contextRef="#ctx0" brushRef="#br0" timeOffset="234.108">254 1,'-9'43,"-9"34,-5 13,0-4,5-12,6-13,4-13,3-9,4-7,6-4,2-1,5-7,5-5,0-6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8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0,'-28'17,"0"1,1 2,1 0,1 2,1 1,1 0,1 2,1 1,1 0,2 1,0 2,2-1,1 2,1 0,2 1,1 0,2 1,-5 27,13-47,0 0,1 0,0 0,1 0,1 0,-1 0,2-1,0 1,0-1,1 1,1-1,0 0,0-1,1 1,0-1,1 0,0-1,1 1,0-2,0 1,1-1,0 0,0-1,1 0,0 0,0-1,1 0,-1-1,1-1,1 1,-1-2,0 1,1-2,3 1,13-1,-3-2</inkml:trace>
  <inkml:trace contextRef="#ctx0" brushRef="#br0" timeOffset="826.294">458 734,'24'5,"0"-2,-1-1,1-1,0-1,0-1,0 0,-1-2,1-1,-1-1,0-1,0-2,0 0,-1-1,15-9,-21 9,-1-1,-1-1,0 0,-1-1,0-1,0 0,-2-1,1 0,-2-1,0 0,-1 0,0-1,-2 0,1-1,-2 0,0 0,-2 0,0-1,0 1,0-14,-3 28,0 0,-1 0,1 0,0 0,-1-1,0 1,0 0,0 0,0 0,0 0,-1 0,1 0,-1-1,0 1,0 0,0 1,0-1,-1 0,1 0,-1 0,0 1,1-1,-1 1,0-1,-1 1,1 0,0 0,-1 0,1 0,-1 0,0 1,1-1,-1 1,0-1,0 1,0 0,0 0,0 0,0 1,0-1,0 1,0 0,-1 0,1 0,0 0,0 0,-2 1,-10 6,0 1,1 0,0 1,0 0,1 1,1 1,0 0,0 1,1 0,0 1,1 0,1 0,0 1,1 0,0 1,1 0,-4 12,7-19,0 0,0 0,0 1,1-1,1 1,-1 0,1-1,1 1,-1 0,2 0,-1 0,1 1,0-1,1 0,0 0,1 0,0 0,0-1,1 1,0-1,1 1,-1-1,2 0,-1 0,1 0,0-1,1 0,-1 0,2 0,-1 0,1-1,0 0,0-1,0 0,1 0,6 3,1-4,1 0,-1-1,0-1,1-1,-1 0,1-1,-1 0,1-2,-1 0,1 0,-1-2,0 1,0-2,-1 0,1-1,-1-1,22-10,-1-2,-1-1,-1-2,-1-2,20-18,-27 22,-1-1,-1-1,-1-1,-1-1,-2-1,0-1,-1 0,-2-2,2-4,-19 32,0 1,0-1,0 0,0 1,0-1,1 0,-1 0,0 0,0 0,0 0,0 0,0 0,0 0,0 0,0-1,0 1,0 0,1-1,-1 1,0 0,0-1,0 1,1-1,-1 1,0-1,0 0,1 1,-1-1,0 0,1 1,-1-1,1 0,-1 0,1 1,-1-1,1 0,0 0,-1 0,1 0,0 0,0 0,0 1,0-1,-1 0,1 0,0 0,1 0,-1 0,0 0,0 0,0 0,0 0,1 0,-1 1,0-1,1 0,-1 0,-13 11,-1 0,1 2,1-1,0 2,1-1,0 1,1 1,0 0,-4 11,10-18,0 0,0 0,1 0,0 1,0 0,1-1,0 1,1 0,0 0,0 0,0 0,1 0,0 0,1 0,0 0,0 0,1 0,0 0,0 0,0 0,3 2,-2-5,0 0,1-1,0 1,0 0,0-1,1 0,-1 0,1 0,0-1,0 0,0 0,1 0,-1 0,1-1,-1 0,1 0,0 0,0-1,0 0,0 0,0-1,0 1,0-1,5-1,10 0,0 0,0-2,-1-1,1 0,-1-1,13-6,-7-1,0-2,0 0,-1-2,-1-1,-1 0,0-2,-2-1,0-1,-1 0,-1-1,-1-2,-1 0,-1 0,11-25,-21 40,-1-1,0 0,0 0,-1 0,0-1,-1 1,0-1,0 0,-1 0,-1 0,0 0,0 0,-1 0,-2-10,2 20,0 0,0-1,0 1,-1 0,1-1,-1 1,1 0,-1 0,1 0,-1 0,0-1,1 1,-1 0,0 0,0 0,0 0,0 1,0-1,0 0,0 0,0 1,0-1,0 0,-1 1,1-1,0 1,0-1,-1 1,1 0,0 0,0-1,-1 1,1 0,0 0,-1 0,1 1,0-1,-1 0,1 0,0 1,0-1,-1 0,1 1,0 0,0-1,0 1,-1 0,-49 41,38-26,0 0,0 0,2 2,0-1,1 1,1 1,0 0,2 0,0 1,1-1,1 1,1 1,1-1,1 1,0-1,2 1,0 0,2 11,-1-26,0 0,0 0,0 0,1 0,0 0,0 0,1-1,-1 1,1-1,0 1,1-1,-1 0,1 0,0-1,0 1,1-1,-1 0,1 0,0 0,0-1,0 1,1-1,-1 0,1-1,-1 0,1 1,0-2,0 1,0-1,0 0,0 0,0-1,1 1,-1-1,4-1,48-25,-41 16</inkml:trace>
  <inkml:trace contextRef="#ctx0" brushRef="#br0" timeOffset="1178.903">2660 28,'-247'451,"207"-336,39-110,1-1,-1 0,1 1,0-1,0 1,1-1,-1 1,1-1,0 0,0 1,0-1,1 0,0 0,-1 0,2 0,-1 0,0 0,1-1,-1 1,1-1,0 1,0-1,1 0,-1 0,2 1,2 0,1 1,-1-1,1 0,0 0,0-1,1 0,-1-1,0 1,1-2,-1 1,1-1,0-1,0 1,-1-1,1-1,0 0,-1 0,1-1,-1 0,4-1,6-2,-13 5,0 0,-1-1,1 0,-1 0,1 0,-1 0,1-1,-1 1,0-1,0 0,0-1,0 1,0-1,0 0,-1 1,1-2,-1 1,0 0,0-1,0 1,0-1,-1 0,1 0,-1 0,0 0,1-3,-5-7</inkml:trace>
  <inkml:trace contextRef="#ctx0" brushRef="#br0" timeOffset="1381.11">2209 367,'38'0,"32"0,9 0,1 0,-9-5,-12-1,-10 0,-10 1,-6 1,-8 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7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520 283,'-10'-7,"-1"0,-1 1,1 0,-1 1,0 0,0 1,0 1,-1-1,1 2,-1 0,0 0,0 1,0 1,1 0,-1 1,0 0,0 1,1 1,-1 0,1 0,0 1,0 1,0 0,-11 6,17-7,-4 1,-1 1,1 0,0 0,1 1,0 0,0 1,0 0,1 0,0 1,1 0,0 1,-5 7,12-9,1 0,0-1,0 1,0 0,1-1,0 1,1-1,0 0,0 0,0 0,1 0,0 0,0-1,1 0,0 0,0 0,0 0,1-1,0 0,0 0,5 3,26 26,-22-23,0 1,0 1,-1 0,-1 1,0 0,-1 1,0 1,-2 0,0 0,0 1,-2 0,0 0,-1 1,-1 0,0 1,-1-1,-1 6,-3-18,1 0,-2 0,1 0,-1 0,0 0,0 0,-1 0,0 0,0 0,0 0,-1 0,0 0,0-1,0 1,-1-1,0 1,0-1,0 0,0 0,-1 0,0 0,-3 2,-10 3,1-2,-1 0,0-1,0-1,-1 0,0-1,0-1,0-1,-15 1,19-2,-1 0,0 0,0-1,0-1,0-1,1 0,-1-1,-3-1,17 3,1 0,-1 0,0-1,0 1,0 0,1-1,-1 1,0-1,0 1,1-1,-1 1,0-1,1 1,-1-1,1 0,-1 1,1-1,-1 0,1 1,-1-1,1 0,-1 0,1 1,0-1,0 0,-1 0,1 0,0 0,0 1,0-1,0 0,0 0,0 0,0 0,0 0,0 1,1-1,-1 0,0 0,1 0,-1 0,0 1,1-1,-1 0,1 1,-1-1,1 0,-1 1,1-1,-1 0,1 1,0-1,-1 1,1-1,0 1,0-1,-1 1,1 0,0-1,0 1,0 0,0 0,14-8</inkml:trace>
  <inkml:trace contextRef="#ctx0" brushRef="#br0" timeOffset="235.787">831 762,'-15'34,"-9"20,0 7,3-4,1-10,3-9,6-6,3-9</inkml:trace>
  <inkml:trace contextRef="#ctx0" brushRef="#br0" timeOffset="468.024">831 1,'9'43,"4"19,-1 0</inkml:trace>
  <inkml:trace contextRef="#ctx0" brushRef="#br0" timeOffset="852.319">944 1073,'66'-81,"-3"-4,-4-1,7-23,-28 51,-37 58,0 0,0 0,0 0,0 0,0 0,0 0,1 0,-1 0,-1 0,1 0,0 1,0-1,0 0,0 1,0-1,0 1,0-1,0 1,0-1,-1 1,1 0,0-1,0 1,-1 0,1-1,0 1,-1 0,1 0,-1 0,1 0,-1 0,1 0,-1-1,0 1,0 0,1 0,-1 0,0 0,0 0,0 0,0 0,0 0,0 0,0 0,0 0,-1 0,1 0,0 0,-1 0,1 0,0 0,-1 0,1 0,-1 0,1 0,-1-1,0 2,1 0,-2 66,-1-54,1 1,1 0,0-1,1 1,1 0,0 0,1-1,1 1,0-1,1 1,0-1,1 0,1-1,0 1,1-1,0 0,1-1,5 7,-5-14,0 0,1 0,-1-1,1 0,0-1,0 0,0 0,0-1,1 0,-1-1,0 0,1 0,-1-1,1 0,-1-1,1 0,-1-1,1 0,-1 0,0-1,0 0,0 0,-1-1,1 0,-1-1,0 0,0 0,0-1,-1 0,0 0,0-1,0 1,4-8,16-23,-1 0,-3-2,-1 0,-2-2,-1 0,-2-2,-3 1,0-5,-3 14,-1 10,-1 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453 513,'-14'-2,"-1"1,1 1,0 1,0 0,0 1,0 0,1 1,-1 0,0 1,1 1,0 0,0 1,1 0,-1 1,-10 9,7-3,1 0,1 2,0 0,1 0,1 1,0 1,1 0,1 0,1 1,0 1,1 0,2 0,-1 0,2 1,1-1,0 1,2 0,0 1,1 5,0-21,0 1,1 0,0 0,0-1,1 1,-1 0,1 0,1-1,-1 1,1-1,0 1,0-1,0 0,1 1,0-1,0 0,0-1,0 1,1-1,0 1,0-1,0 0,1-1,-1 1,1-1,0 1,0-2,0 1,0 0,0-1,1 0,-1 0,1-1,-1 1,6-1,1 0,0 0,-1-1,1-1,0 0,0 0,0-2,-1 1,1-1,-1-1,0 0,0-1,0 0,-1 0,1-1,-1 0,-1-1,1-1,-1 1,1-3,14-13,0-2,-2-1,-1-1,-1-1,-2-1,1-3,-8 12,-1 0,-1-1,-1 0,-1 0,-1-1,-1 0,-1 0,-1 0,0-1,-2 1,-1-1,0 0,-2 1,-1-1,3 19,0 0,-1 0,1 0,-1 0,0 0,0 0,0 0,-1 0,1 1,-1-1,0 0,0 1,-1 0,1-1,-1 1,1 0,-1 0,0 0,0 1,0-1,0 1,-1-1,1 1,-1 0,0 0,1 1,-1-1,0 1,0 0,0 0,0 0,0 0,0 1,0 0,0 0,0 0,0 0,0 0,-3 1,1 0,0 0,0 1,0-1,0 1,0 0,0 0,1 1,-1 0,1 0,0 0,0 0,0 1,0 0,1 0,-3 3,5-5,0 0,1 0,-1 0,1 0,-1 0,1 0,0 0,0 1,0-1,0 1,0-1,1 0,-1 1,1-1,-1 1,1 0,0-1,0 1,0-1,1 1,-1-1,0 1,1-1,0 1,-1-1,1 1,0-1,0 0,1 1,-1-1,0 0,1 0,-1 0,1 0,0 0,0 0,0 0,10 5,0-1,0 0,0 0,1-1,-1-1,1 0,0-1,1-1,-1 0,0 0,1-1,-1-1,1-1,-1 1,1-2,-1 0,0-1,0 0,0-1,0 0,6-4,7 0,1-2,-2-1,1 0,-2-2,0-1,0-1,-1-1,-1-1,-1-1,0-1,-2-1,0-1,-1 0,-1-1,-1-1,-1 0,7-17,-18 31,1 0,-2-1,1 0,-1 0,-1 0,1 0,-2-1,0 1,0 0,0-1,-2 1,1-1,-1 1,-1 0,0-1,0 1,-2-3,3 10,-1 1,0-1,1 0,-1 1,-1-1,1 1,0-1,-1 1,1 0,-1 0,1 0,-1 0,0 1,0-1,0 1,0 0,0 0,0 0,0 0,0 0,-1 1,1-1,0 1,0 0,-1 0,1 0,0 0,0 1,-1-1,1 1,-1 0,-95 42,93-39,0 0,0 0,0 0,1 1,0 0,0 0,0 0,0 1,1-1,0 1,0 0,0 0,1 1,0-1,0 1,1 0,0-1,0 1,0 0,1 0,0 0,1 1,-1-1,1 0,1 0,-1 0,1 0,1 0,-1 0,1 0,0 0,1 0,0-1,0 1,0-1,0 0,2 1,3 0,0 0,1-1,-1 0,1 0,0-1,1 0,0-1,-1 0,1 0,1-1,-1 0,0-1,1 0,-1-1,1 0,-1-1,10-1,-8 2,-6-1,0 0,0 0,-1 1,1-1,0 1,-1 1,1-1,0 1,-1 0,0 0,1 0,-1 1,0 0,0 0,-1 0,1 1,-1-1,1 1,-1 0,0 1,-1-1,1 0,-1 1,0 0,0 0,0 0,-1 0,1 1,-1-1,-1 1,2 4,1 40,-5-45,1-1,-1 1,1-1,-1 1,1 0,1-1,-1 1,1-1,0 1,0-1,0 1,0-1,1 1,0-1,0 0,0 0,0 0,1 0,-1 0,1-1,0 1,0-1,1 1,-1-1,1 0,0-1,-1 1,1-1,0 1,2-1,17 3,-1-4</inkml:trace>
  <inkml:trace contextRef="#ctx0" brushRef="#br0" timeOffset="432.622">0 1416,'345'-144,"-189"73,578-253,-665 293,185-68,-225 93,-5 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6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0 140,'39'-9,"31"-4,9-4,1 1,-9 3,-12 4,-10-2,-10 2,-6 1,-4 3,-2-3,-1 1,0 0,1 3,-5 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82,'39'-5,"36"-6,15-2,-3 2,-6 3,-13-2,-13 0,-10 2,-9 2,-6 8,-7 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61,'-46'107,"3"3,6 1,-5 41,-40 117,76-252,3-3,-2 0,0 0,0 0,-1-1,-1 0,0 0,-1-1,0 0,-1 0,-4 3,12-14,0-1,0 0,0 1,0-1,0 0,0 0,0 0,0 0,0 0,1 0,-1 0,0 0,0 0,0 0,0 0,0-1,0 1,0 0,0-1,0 1,1-1,-1 1,0-1,0 1,0-1,1 1,-1-1,0 0,1 1,-1-1,1 0,-1 0,1 0,-1 1,1-1,-1 0,1 0,0 0,-1 0,1 0,0 0,0 0,0 0,0 0,0 1,0-1,0 0,0 0,0 0,0 0,0 0,1 0,-1 0,0 0,1 0,-1 0,1 1,-1-1,1 0,-1 0,1 1,-1-1,1 0,0 0,0 0,99-336,32-53,-114 301,-18 89,0 1,0-1,0 0,0 1,0-1,0 1,0-1,0 1,0-1,1 1,-1-1,0 0,0 1,0-1,1 0,-1 1,0-1,0 1,1-1,-1 0,0 0,1 1,-1-1,0 0,1 0,-1 1,1-1,-1 0,0 0,1 0,-1 1,1-1,-1 0,1 0,-1 0,0 0,1 0,-1 0,1 0,-1 0,1 0,-1 0,1 0,-1-1,0 1,1 0,-1 0,1 0,-1 0,0-1,1 1,-1 0,0 0,1-1,-1 1,0 0,1-1,-1 1,0 0,1-1,-1 1,0-1,0 1,0 0,1-1,-1 1,0-1,17 47,-15-39,207 473,-153-366,-56-113,1 0,0 0,0 0,0 0,0 0,-1 0,1-1,0 1,1 0,-1 0,0-1,0 1,0 0,0-1,0 1,1-1,-1 0,0 1,0-1,1 0,-1 0,0 0,1 0,-1 0,0 0,1 0,-1 0,0 0,0-1,1 1,-1-1,0 1,0-1,0 1,0-1,1 0,-1 1,0-1,0 0,0 0,0 0,0 0,-1 0,1 0,0 0,0 0,-1 0,1-1,34-66,-30 57,17-48,-2-2,-2-1,-4 0,-2-1,-2 0,-4 0,-2-1,-4-41,0 99,0 0,0-1,0 1,-1 0,0-1,0 1,0 0,-1 0,0 0,-1 0,1 0,-4-5,1 10,2 6</inkml:trace>
  <inkml:trace contextRef="#ctx0" brushRef="#br0" timeOffset="327.451">1069 457,'-6'23,"0"1,2 0,1 0,0 0,2 0,1 0,1 0,1 1,0-1,5 11,-7-32,0-1,1 1,-1 0,1-1,-1 1,1 0,0-1,0 1,1-1,-1 1,0-1,1 0,-1 0,1 1,0-1,0 0,0 0,0-1,0 1,0 0,0-1,0 1,1-1,-1 0,1 0,-1 0,1 0,0 0,-1 0,1-1,0 1,-1-1,1 0,0 0,-1 0,1 0,0 0,0 0,-1-1,3 0,3-7,-1 1,0-1,0-1,0 1,-1-1,-1-1,1 1,-1-1,-1 1,0-1,-1-1,1 1,-2 0,0-1,0 0,-1 1,0-1,-1 0,0 0,0 0,-1 1,-1-1,0 0,-1 1,0 0,0-1,-1 0,1 4,-1 0,1 0,-1 1,0 0,0 0,-1 0,0 0,0 0,0 1,-1 0,0 0,0 1,0 0,0 0,-1 0,0 1,1-1,-1 2,0-1,-1 1,1 0,0 0,-1 1,1 0,-6 1,-3 4</inkml:trace>
  <inkml:trace contextRef="#ctx0" brushRef="#br0" timeOffset="746.921">1409 372,'94'310,"-57"-248,-36-60,0-1,0-1,0 1,1 0,-1 0,0 0,0 0,0-1,1 1,-1-1,0 1,1-1,-1 1,0-1,1 0,-1 0,0 1,1-1,-1 0,1 0,-1 0,0-1,1 1,-1 0,1-1,-1 1,0 0,1-1,-1 0,0 1,0-1,0 0,1 1,-1-1,0 0,0 0,0 0,0 0,0 0,0 0,-1 0,1-1,0 1,0 0,-1 0,1-1,-1 1,19-30,-2-1,-2 0,0-1,-2-1,3-18,51-117,-58 154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195 298,'415'-157,"-396"150,0-1,-1 0,0-2,-1 0,0-1,-1 0,0-2,-1 0,6-5,-22 18,0 1,0-1,0 1,0-1,0 1,0-1,0 0,0 1,0-1,0 0,0 0,0 0,0 0,0 0,0 0,0 0,0 0,0 0,0 0,0 0,0-1,0 1,0 0,0-1,0 1,0-1,1 1,-1-1,0 1,0-1,0 0,1 1,-1-1,0 0,1 0,-1 0,0 1,1-1,-1 0,1 0,-1 0,1 0,0 0,-1 0,1 0,0 0,0 0,0 0,0 0,0 0,0 0,0 0,0 0,0 0,0 0,0 0,1 0,-1 0,0 0,1 0,-1 0,1 0,-8 8,-1 1,2 0,-1 1,1 0,1 0,-1 0,1 0,1 1,0 0,0 0,1 0,0 4,-2-1,-6 30,2 0,1 1,3 0,1 0,3 36,-6 50,-4 51,8-90,-5 0,-3-1,-10 30,10-74,-1-1,-3 0,-2-1,-1 0,-2-2,-5 4,16-31,-1 0,0 0,-1-1,-1 0,-1-1,1-1,-2 0,0 0,0-1,-1-1,0-1,-1 0,0-1,0 0,-1-2,0 0,-8 1,19-5,0 0,1 0,-1-1,0 0,0 0,0 0,-1-1,1 0,0 0,0-1,0 0,0 0,0 0,0-1,1 1,-1-2,0 1,1 0,-1-1,1 0,0-1,0 1,0-1,0 0,1 0,0 0,0 0,0-1,0 0,-2-4,0-4,0-1,1 0,0 0,2-1,-1 1,2-1,0 0,1 0,0 0,1 0,1 0,0 0,1 1,0-1,2 0,0 1,0 0,1 0,1 0,0 0,1 1,1 0,0 1,0-1,1 1,1 1,0 0,1 0,0 1,1 0,34-28,2 1,2 3,1 2,1 2,4 2,-11 3,348-164,-332 147,-36 22</inkml:trace>
  <inkml:trace contextRef="#ctx0" brushRef="#br0" timeOffset="633.06">816 1257,'151'-217,"-131"188,-11 15,0 0,1 0,1 1,0 0,1 1,0 0,0 1,2 1,-1 0,5-2,-17 11,0 1,0 0,-1-1,1 1,0-1,0 1,-1 0,1 0,0-1,0 1,0 0,0 0,-1 0,1 0,0 0,0 0,0 0,0 0,0 0,-1 1,1-1,0 0,0 0,0 1,-1-1,1 1,0-1,-1 1,1-1,0 1,-1-1,1 1,0-1,-1 1,1 0,-1-1,1 1,-1 0,1 0,-1-1,0 1,1 0,-1 0,0 0,0-1,0 1,1 0,-1 0,0 0,0 0,0 0,-4 46,-30 64,34-110,0 0,0 0,0 0,1 0,-1 0,0 0,0 0,1 0,-1 0,1-1,-1 1,0 0,1 0,0 0,-1-1,1 1,-1 0,1-1,0 1,-1 0,1-1,0 1,0-1,0 1,-1-1,1 0,0 1,0-1,0 0,0 1,0-1,0 0,0 0,0 0,0 0,0 0,-1 0,1 0,0 0,0 0,0-1,0 1,0 0,0 0,0-1,0 1,-1-1,1 1,0-1,0 1,-1-1,2 0,43-27,113-87,-141 104,-11 6,0 0,0 1,0 0,0 1,1-1,0 1,0 1,-1-1,1 1,1 0,-1 1,5-1,-10 2,-1 0,1 0,-1 0,0 1,1-1,-1 0,0 1,0-1,1 1,-1 0,0-1,0 1,0 0,0 0,1-1,-1 1,0 0,-1 0,1 0,0 0,0 1,0-1,-1 0,1 0,0 0,-1 1,1-1,-1 0,0 1,1-1,-1 0,0 1,0-1,0 0,0 1,0-1,0 0,0 1,0-1,-1 1,-13 54,8-39,1-7,1 1,-1 0,2 0,0 0,0 0,1 0,1 1,-1-1,2 1,0 3,4 4</inkml:trace>
  <inkml:trace contextRef="#ctx0" brushRef="#br0" timeOffset="1079.556">1888 805,'-274'317,"339"-405,90-103,-49 89,-105 102,0-1,0 0,0 1,1-1,-1 1,0 0,0-1,0 1,0 0,1 0,-1-1,0 1,0 0,0 0,1 0,-1 1,0-1,0 0,0 0,1 1,-1-1,0 0,0 1,0-1,0 1,0 0,0-1,0 1,0 0,0 0,0 0,0-1,0 1,-1 0,1 0,0 0,-1 0,1 0,0 0,-1 1,0-1,1 0,-1 0,0 0,1 1,16 58,-16-54,5 29,3-1,0-1,2 0,2 0,14 28,-18-44,-5-5</inkml:trace>
  <inkml:trace contextRef="#ctx0" brushRef="#br0" timeOffset="1299.139">1718 1003,'39'0,"31"-5,9-1,-4 0,-10 1,-11 2,-11 0,-7 2,-10-4,-4-2,-7 1</inkml:trace>
  <inkml:trace contextRef="#ctx0" brushRef="#br0" timeOffset="1527.713">2622 778,'-14'33,"-5"21,-5 2,3-5,0-11,3-11</inkml:trace>
  <inkml:trace contextRef="#ctx0" brushRef="#br0" timeOffset="1766.511">2339 778,'43'19,"29"11,7 5,-5-3,-11-2,-11-7,-9-6,-12-2,-7-4,-3-3,-4-3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0 369,'95'-23,"-2"-4,-1-4,-2-4,24-16,-96 42,7-2,0-2,-1-1,-1-1,0-1,-1 0,7-10,-21 18,-4 5,0 0,0-1,0 1,-1-1,1 0,-1 0,0 0,0-1,-1 1,1-1,-1 0,0 1,0-1,-1 0,1 0,-1-1,-2 6,-1 0,1 0,0 0,0 0,0 0,-1 0,1 0,0 0,0 1,0-1,0 0,0 1,-1-1,1 1,0-1,0 1,0 0,0-1,1 1,-1 0,0 0,0 0,0 0,0-1,1 1,-1 0,0 0,1 0,-1 1,1-1,-1 0,1 0,0 0,-1 0,1 0,0 1,0 0,-18 33,1 1,3 1,0 1,3 0,1 0,-2 21,11-53,-28 158,8 1,3 70,-6 47,12-158,8-51,-5 1,-2-1,-3-1,-19 54,32-120,-1-1,1 1,-1-1,1 0,-2 0,1 0,0 0,-1 0,0 0,0-1,0 1,-1-1,0 0,0 0,0 0,0-1,0 1,-1-1,1 0,-1 0,0-1,0 0,0 1,0-1,0-1,-1 1,1-1,-1 0,-3 0,-1-2,0-1,-1 0,1 0,0-1,0-1,0 1,1-2,-1 1,1-1,0-1,1 0,-1 0,1 0,0-1,1 0,-1-1,1 0,1 0,0-1,0 1,0-1,1 0,0-3,-8-13</inkml:trace>
  <inkml:trace contextRef="#ctx0" brushRef="#br0" timeOffset="332.469">57 1074,'575'-270,"-560"264,-13 4,0 0,1 0,-1 0,1 1,-1-1,1 1,0 0,0 0,-1 0,1 0,0 0,0 0,0 1,0 0,0-1,0 1,0 0,0 1,0-1,0 0,0 1,0 0,0 0,0 0,0 0,-1 0,1 0,0 1,-1-1,1 1,-1 0,0-1,1 1,-1 0,0 1,0-1,0 0,18 101,-13-34,36 29,-33-84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27 170,'-7'20,"2"-1,0 1,2 0,0 0,1 0,1 1,0-1,2 0,0 0,2 1,0-1,1 0,1-1,6 14,-8-25,0-1,0 0,1 0,0 0,0 0,1-1,0 0,0 0,0 0,1-1,0 1,0-1,0-1,1 1,0-1,-1 0,2 0,-1-1,0 0,1-1,-1 1,1-1,-1-1,1 0,0 0,0 0,0-1,0 0,0 0,4-2,7 3,1-1,-1-1,0-1,0-1,0 0,0-1,0-2,-1 0,0 0,0-2,-1 0,1-1,13-11,-24 15,0 0,0 0,0-1,-1 0,0-1,0 1,-1-1,0 0,0-1,-1 1,0-1,0 0,-1 0,1 0,-2 0,1 0,-1-1,-1 1,0-1,0 0,0 1,-1-1,-1-5,-4-3</inkml:trace>
  <inkml:trace contextRef="#ctx0" brushRef="#br0" timeOffset="244.272">308 142,'-94'543,"57"-296,33-230,1-1,1 1,1 0,0 0,1 0,1 0,0 0,2 0,0 0,1 2,2-1</inkml:trace>
  <inkml:trace contextRef="#ctx0" brushRef="#br0" timeOffset="678.435">788 1,'16'19,"-2"0,0 1,-1 1,-2 0,0 1,-1 0,-1 1,-1 0,-1 0,-1 1,1 10,-1 8,-1 1,-3-1,-1 1,-2 0,-2 0,-1 0,-3-1,-1 0,-3-1,-1 1,-5 9,9-28,-1-1,-1 0,0 0,-2-1,0-1,-2 0,0 0,-1-1,-1-1,0-1,-2 0,0-1,-1-1,0-1,-1-1,-1 0,-4 0,-30 13,30-17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0 254,'39'0,"36"-4,10-3,-4 1,-11 1,-13-3,-12 0,-7 1,-12-3,-9-5,-8-4,-5 0</inkml:trace>
  <inkml:trace contextRef="#ctx0" brushRef="#br0" timeOffset="178.565">283 0,'-10'58,"-2"23,-1 4,4-4,2-11,2-12,8-16,2-10,1-7,4-2,1-5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0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480 198,'-33'8,"0"3,1 0,0 3,1 0,0 2,2 1,0 1,0 2,2 1,1 1,-21 22,37-34,1-1,0 2,1-1,0 1,0 0,1 1,0 0,1 0,1 0,0 1,1 0,0 0,1 0,0 0,1 1,1-1,0 1,0-1,2 1,0-1,0 1,1-1,1 0,0 1,1-1,0-1,1 1,1-1,0 1,0-2,1 1,1-1,0 0,7 8,-1-8,0-2,0 1,1-2,0 0,0-1,1 0,0-1,0-1,0 0,1-2,-1 0,1 0,0-2,0 0,0-1,0 0,0-2,0 0,0-1,-1 0,1-2,-1 0,0 0,0-2,-1 0,0-1,0 0,-1-1,0-1,0 0,-1-1,5-6,-5 2</inkml:trace>
  <inkml:trace contextRef="#ctx0" brushRef="#br0" timeOffset="335.089">1100 395,'-40'41,"2"1,2 2,2 2,1 1,3 1,2 2,-5 43,33-90,-1-1,0 1,1-1,0 1,0-1,0 1,0 0,0-1,0 1,1-1,-1 1,1-1,-1 1,1-1,0 1,0-1,0 0,1 1,-1-1,1 0,-1 0,1 0,-1 0,1 0,0 0,0-1,0 1,0-1,0 1,1-1,-1 0,0 0,0 0,1 0,0 0,16 2,0 0,0-2,1 0,-1-1,0-1,0-1,1-1,-1 0,2-2,10-4,0-1,-1-1,0-1,-1-2,-1-1,0-2,-1 0,18-16,-29 20,-1 0,-1-1,0-1,-1 0,0-1,-2 0,0-1,0 0,-2-1,4-10,-9 20,0-1,-1 0,-1 0,0 0,0 0,0-1,-1 1,-1-1,0 1,0-1,0 1,-2 0,1-1,-1 1,0 0,-1 0,0 0,0 0,-1 1,0-1,-1 1,0 0,-3-3,0 3,0 0,0 0,-1 1,0 1,-1 0,1 0,-1 1,0 0,-1 0,1 1,-1 1,0 0,0 0,0 1,0 0,0 1,-1 1,1 0,0 0,0 1,-1 0,1 1,0 0,0 1,1 0,-1 1,1 0,-1 1,1 0,0 0,1 1,-1 1,1-1,1 2,-1-1,0 2,-39 38,33-27</inkml:trace>
  <inkml:trace contextRef="#ctx0" brushRef="#br0" timeOffset="672.208">2116 311,'-68'23,"40"-15,1 1,0 1,0 1,1 2,0 1,1 1,-22 17,44-30,0 0,1 0,-1 0,1 0,-1 0,1 0,0 1,0-1,0 1,0-1,1 1,-1 0,1 0,-1 0,1 0,0 0,0 0,1 0,-1 0,0 0,1 0,0 0,0 1,0-1,0 0,0 0,1 0,0 1,-1-1,1 0,0 0,0 0,1 0,-1 0,1-1,-1 1,1 0,0-1,0 1,2 2,38 38,-33-36,-1-1,0 2,0-1,-1 1,0 0,0 0,-1 1,0 0,0 0,-1 0,-1 1,1 0,-2 0,1 0,-1 0,-1 0,0 1,0 0,-1 0,-2-6,0 0,-1-1,0 1,0 0,0-1,0 1,-1-1,0 1,0-1,0 0,0 0,0-1,-1 1,0-1,0 1,0-1,0 0,0-1,-1 1,1-1,-1 0,-2 1,-112 28,5-29,90-3</inkml:trace>
  <inkml:trace contextRef="#ctx0" brushRef="#br0" timeOffset="1200.638">2539 28,'-40'35,"1"1,1 2,2 1,2 2,2 2,-8 15,24-35,1 1,1 0,2 1,0 0,1 1,2 0,1 1,1 0,1 0,1 0,2 1,0 26,5-39,1 0,1 1,0-1,1-1,1 1,0-1,1 0,1 0,0-1,1 0,0 0,1-1,0 0,1-1,1 0,-1-1,2 0,-1-1,1 0,1-1,0-1,0 0,0-1,1 0,-1-1,1-1,1 0,-1-1,1-1,-1 0,10-1</inkml:trace>
  <inkml:trace contextRef="#ctx0" brushRef="#br0" timeOffset="1988.259">2709 705,'34'-2,"0"-2,0-1,0-2,-1-2,0 0,-1-3,0 0,-1-2,18-11,-30 14,-1 0,0-2,-1 1,0-2,-1 0,-1-1,0-1,-1 0,-1-1,-1-1,0 0,-1 0,-1-1,6-17,-8-16,-8 51,0 0,0 0,0 0,-1 0,1 0,0 1,-1-1,1 0,-1 0,1 0,-1 0,1 0,-1 1,0-1,1 0,-1 1,0-1,0 0,1 1,-1-1,0 1,0-1,0 1,0 0,0-1,0 1,0 0,0-1,0 1,0 0,1 0,-1 0,0 0,0 0,0 0,0 0,0 0,0 1,0-1,0 0,0 1,0-1,0 0,0 1,0-1,1 1,-1-1,0 1,0 0,0-1,0 1,-10 7,-1 1,2 0,-1 0,1 1,1 0,-1 1,2 0,0 1,0 0,1 0,0 0,1 1,1 0,0 0,-2 8,4-9,0 0,1 0,0 0,0 0,2 0,-1 0,2 0,-1 0,2 0,0 3,-1-11,0 1,0 0,1 0,-1-1,1 1,0-1,1 0,-1 0,1 1,-1-2,1 1,1 0,-1 0,0-1,1 0,0 0,-1 0,1 0,1 0,-1-1,0 0,0 0,1 0,0 0,-1-1,3 1,10 0,1-1,-1-1,1-1,-1 0,1-1,-1-1,0 0,0-2,0 0,-1 0,0-2,0 0,0-1,-1-1,0 0,-1-1,0 0,0-1,-1-1,-1 0,0-1,0 0,-2-1,1 0,4-10,-6 12,-3 5,0 0,0 0,-1-1,0 0,0 0,-1-1,0 1,0-1,-1 0,0 0,0-1,-4 9,0 0,1 0,-1 0,0 0,0 0,0 0,1 1,-1-1,0 0,0 1,0-1,0 1,0-1,0 1,0-1,0 1,-1 0,1 0,0-1,0 1,0 0,0 0,0 0,0 0,-1 0,1 0,0 1,0-1,0 0,0 1,0-1,0 0,0 1,0-1,0 1,0 0,0-1,0 1,0 0,0 0,0-1,1 1,-1 0,0 0,1 0,-1 0,0 0,1 0,-1 0,1 0,-11 13,0 0,1 0,0 1,2 0,0 1,0 0,1 0,1 1,1 0,-2 12,5-25,1 0,0 1,-1-1,2 1,-1-1,0 1,1-1,0 1,0-1,0 1,1 0,0-1,-1 1,2-1,-1 0,0 1,1-1,0 0,0 0,0 0,0 0,1 0,0 0,0-1,0 1,0-1,0 0,0 0,1 0,0 0,0-1,-1 1,1-1,1 0,-1 0,0-1,0 1,2 0,8 1,0 0,-1-1,1-1,0 0,0-1,0 0,0-1,0 0,-1-1,1-1,-1 0,1-1,-1-1,0 0,0 0,-1-1,0-1,0 0,0-1,-1 0,3-3,12-11,-1-2,0 0,-2-1,-1-2,-1 0,-1-1,-2-1,1-4,-11 20,-1-1,-1 0,0 0,-1 0,-1 0,0-1,-1 0,0 0,-1 0,-1-5,0 19,-1 0,1 0,-1-1,0 1,0 0,0 0,1-1,-1 1,0 0,-1-1,1 1,0 0,0 0,0-1,-1 1,1 0,-1 0,1 0,-1-1,1 1,-1 0,0 0,1 0,-1 0,0 0,0 0,0 0,0 1,0-1,0 0,0 0,0 1,0-1,0 0,0 1,-1-1,1 1,0 0,0-1,-1 1,1 0,0 0,0 0,-1 0,1 0,0 0,-1 0,1 0,0 0,0 1,0-1,-1 0,1 1,0-1,0 1,0-1,0 1,-1 0,1 0,0-1,0 1,1 0,-2 0,-13 16,0 1,1 0,1 1,1 0,0 1,1 1,2-1,0 2,1-1,1 1,1 1,1-1,1 1,1-1,0 18,1-28,0 0,1 0,0 0,1 0,0 0,1 0,1 0,0 0,0-1,1 1,0-1,1 1,1-1,0 0,0 0,1-1,0 0,1 0,0 0,1-1,7 8,-12-15,1-1,-1 0,0 1,0-1,1-1,-1 1,0 0,1-1,-1 0,0 0,1 0,-1 0,1 0,-1-1,0 0,1 1,-1-1,0 0,0-1,0 1,0 0,0-1,0 0,0 0,0 0,0 0,0-1,21-14</inkml:trace>
  <inkml:trace contextRef="#ctx0" brushRef="#br0" timeOffset="2700.109">4769 0,'-38'137,"-6"-2,-5-3,-18 24,-23 23,88-177,1 0,1 1,-1-1,0 0,1 0,-1 0,1 1,-1-1,1 0,0 1,0-1,0 0,0 0,1 1,-1-1,1 0,-1 0,1 1,0-1,0 0,0 0,0 0,0 0,0 0,0 0,1 0,-1-1,1 1,-1 0,1-1,0 1,0-1,0 0,0 1,0-1,0 0,0 0,0 0,0-1,0 1,0 0,1-1,-1 1,0-1,1 0,-1 0,0 0,0 0,1 0,1-1,32-5,0-2,0-2,-1-1,0-2,-1-1,0-2,25-16,-44 24,-6 5,0-1,0-1,0 0,-1 0,1-1,-1 0,-1 0,1-1,-1 0,0 0,-1-1,0 0,0 0,3-6,-14-19,-3 20</inkml:trace>
  <inkml:trace contextRef="#ctx0" brushRef="#br0" timeOffset="2938.063">4346 395,'39'-5,"36"-6,15-1,-3-4,-7 1,-11 3,-9 4,-10 3,-8 3,-6 1,-5 1,-8 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0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1318,'67'5,"0"-3,0-3,0-3,0-3,-1-2,20-8,-47 6,-1-2,0-1,-1-1,-1-3,-1-1,0-1,-1-2,-2-1,0-2,-2-1,0-2,-2-1,-1 0,7-14,24-35,-3-3,-4-2,-3-2,-5-2,10-33,-32 75,-2 0,-2-2,-1 0,-3-1,-2 0,-3-1,3-40,-11 354,24-29,-9-102,-5 1,-6 43,-6-160,1 0,-2 0,-1 0,0-1,-1 1,-1-1,0 0,-1 0,-1-1,-1 0,0 0,-1-1,-1 0,-1-1,1 0,-2-1,0 0,-1-1,0-1,-1 0,0-1,0 0,-1-1,0-1,-1-1,0 0,0-1,-1-1,1-1,-17 3,10-3,0-1,0-1,0 0,0-2,0-1,-1-1,1-1,1-1,-1-2,0 0,1-1,0-1,-16-9,13-2,6 0</inkml:trace>
  <inkml:trace contextRef="#ctx0" brushRef="#br0" timeOffset="682.975">1749 979,'-15'17,"1"0,0 1,2 0,0 1,1 1,0 0,2 0,1 1,0 0,1 1,2-1,0 1,1 0,4-17,-1 0,1-1,0 1,0 0,0-1,1 1,0 0,0-1,0 1,0-1,1 1,-1-1,1 0,0 1,1-1,-1 0,1 0,0-1,0 1,0 0,0-1,0 0,1 0,0 0,-1 0,1-1,0 1,0-1,1 0,-1 0,0 0,1-1,-1 0,1 0,0 0,-1 0,1 0,0-1,-1 0,1 0,0-1,-1 1,4-2,8-3,-1-1,0-1,-1 0,1-1,-1-1,-1 0,0-1,0 0,-1-1,0-1,-1 0,0 0,-1-1,-1 0,0-1,0 0,-2 0,0-1,0 0,-1 0,-1-1,-1 0,1-7,-3 17,0 0,-1-1,1 1,-2 0,1 0,-1-1,0 1,0-1,0 1,-1 0,0-1,-1 1,1 0,-1 0,0 0,-1 0,1 0,-1 0,0 1,-1-1,1 1,-1 0,0 0,0 0,-1 1,0-1,0 1,0 0,0 1,0-1,-1 1,1 0,-1 0,0 1,0 0,0 0,0 0,-2 0,-2 1,0 0,0 0,-1 1,1 0,0 1,0 0,-1 1,1 0,0 0,1 1,-1 1,0 0,1 0,0 0,0 1,0 1,-6 5,-4 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1,'-24'33,"-32"41,-11 11,1 2,7-9,13-14,10-12,11-11,5-7,6-9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3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142 950,'-8'11,"0"0,1 0,1 0,0 0,0 1,1 0,1 1,0-1,-3 13,5-20,1 0,-1-1,1 1,0 0,0 0,0 0,1 0,0 0,0 0,0 0,0 0,1 0,0 0,0-1,0 1,1 0,-1 0,1-1,0 1,1-1,-1 1,1-1,0 0,0 0,0 0,0-1,1 1,-1-1,1 0,0 0,0 0,0 0,1 0,-1-1,1 0,8-1,0 0,1-1,-1 0,0-2,0 1,0-1,0-1,0-1,0 0,-1 0,1-1,-1-1,0 0,-1 0,0-1,0-1,0 0,-1 0,5-7,-7 10,55-40,-2-3,-2-2,-3-3,-2-2,-2-2,-3-3,-3-2,-2-1,-3-3,-3-1,25-63,-52 102,-1 0,-1-1,-2-1,0 0,-2 1,-2-2,0 1,-2-13,-1 39,0 0,1 0,-1 0,-1 1,1-1,-1 0,1 0,-1 0,0 0,0 0,-1 1,1-1,-1 0,0 1,0-1,0 1,0 0,-1 0,1 0,-1 0,0 0,0 0,0 1,0-1,0 1,0 0,-1 0,1 0,-1 1,0-1,1 1,-1 0,0 0,0 0,0 0,0 1,0-1,1 1,-1 0,0 0,0 1,0-1,0 1,-3 0,-4 9,0 0,1 0,1 1,-1 0,2 0,0 1,0 1,1-1,0 1,1 0,1 0,0 1,1 0,0 0,1 0,0 2,-9 53,2 0,4 0,3 1,4 46,-1-80,8 151,9-1,16 46,-27-185,8 50,-5 0,-5 0,-3 0,-5 0,-4 0,-11 43,14-111,-1 0,-1-1,-2 0,-1 0,-1-1,-2 0,0-1,-2 0,-1-1,0-1,-3 1,10-15,-75 72,82-80,-1-1,0 1,0-1,0 1,0-1,0 0,0 0,-1 0,1-1,0 1,0-1,-1 1,1-1,0 0,-1-1,1 1,0 0,0-1,-1 0,1 0,0 0,0 0,0 0,0-1,0 1,0-1,0 0,1 0,-1 0,1 0,-1 0,1-1,0 0,-6-8,1 0,0-1,2 0,-1-1,1 1,1-1,0 0,1 0,0-1,1 1,1 0,0-2,-11-61,5 44</inkml:trace>
  <inkml:trace contextRef="#ctx0" brushRef="#br0" timeOffset="247.162">0 160,'5'-5,"1"-1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4,'-5'9,"-1"-1,5-2,2-7,6-3,3-6,-7 4,2 2,0 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0,'-10'10,"-3"8,1-5,7-3,0-4,5-3,3-2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30 214,'0'29,"0"33,0 12,0 2,0-2,0-9,-5-6,-1-8,0-8,1-2,1-2,2-4,1-3,1-2,0-1,5-11,1-7</inkml:trace>
  <inkml:trace contextRef="#ctx0" brushRef="#br0" timeOffset="627.651">650 384,'-54'-1,"37"-2,0 2,0 0,0 1,0 0,0 1,0 1,1 1,-1 1,0 0,1 1,0 0,0 2,1 0,-1 0,1 2,-6 4,16-5,0 0,1 0,0 1,0 0,1-1,0 1,1 0,0 0,0 1,1-1,0 0,1 1,0-1,0 0,1 1,0-1,1 0,0 0,3 9,-4-15,0 1,0-1,0 1,1-1,-1 1,1-1,0 0,0 0,0 0,1 0,-1 0,1-1,-1 1,1-1,0 1,0-1,0 0,0 0,1 0,-1-1,0 1,1-1,-1 0,1 0,-1 0,1 0,0 0,-1-1,1 0,0 0,0 0,-1 0,1-1,1 1,6-2,0 0,0-1,0 0,0-1,-1 0,1 0,-1-2,0 1,0-1,8-7,36-33,-2-2,-3-2,-1-3,4-11,17-40,-60 91,-7 20,-10 28,5-25,-8 37,-22 169,64 66,-27-118,2-152,0-6</inkml:trace>
  <inkml:trace contextRef="#ctx0" brushRef="#br0" timeOffset="863.382">1243 723,'-19'38,"-6"18,0 4,10-8,8-14</inkml:trace>
  <inkml:trace contextRef="#ctx0" brushRef="#br0" timeOffset="1365.771">1412 243,'46'-40,"1"2,3 2,0 3,2 1,28-10,-78 40,0 0,1 0,-1 0,0 0,1 1,0-1,-1 1,1-1,0 1,0 0,0 0,0 1,0-1,0 0,0 1,0 0,0 0,0 0,0 0,0 0,0 0,0 1,0-1,0 1,0 0,-1 0,1 0,0 1,0-1,-1 1,1-1,-1 1,1 0,-1 0,0 0,0 0,1 0,-1 1,-1-1,1 0,0 1,-2 10,-1-1,0 1,-1-1,-1 1,0-1,0 0,-1 0,-1 0,0-1,0 0,-1 0,-1 0,0 0,0-1,-1 0,0-1,-6 5,-5 10,10-16,2 1,-1 1,1 0,0 0,1 0,1 1,-1 0,2 0,-1 1,6-6,0 1,1-1,-1 1,1-1,1 0,-1 0,1 0,0 0,1 0,-1 0,1-1,0 0,0 0,1 0,0 0,0-1,0 1,0-1,0-1,1 1,0-1,0 0,0 0,0 0,0-1,1 0,2 0,1 3,4 1,-1 0,0 0,-1 2,0-1,0 2,0-1,-1 2,0 0,-1 0,0 0,-1 2,0-1,-1 1,0 0,-1 1,0-1,-1 2,0-1,-1 1,-1 0,-5-6,0 1,0-1,-1 0,0 1,-1-1,0 0,0-1,-1 1,0 0,0-1,-1 0,1 0,-2 0,1-1,-1 0,0 0,0 0,-1-1,1 0,-1 0,-4 2,6-3,-3 2,0-1,0 0,-1-1,0 0,0 0,0 0,0-2,-1 1,1-1,-1 0,1-1,-1 0,0 0,1-1,-1-1,0 0,1 0,-1 0,1-1,-1-1,1 0,0 0,0-1,-5-2,-10-6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2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1 452,'40'-38,"2"2,1 2,2 2,1 2,38-17,-72 40,0 0,0 1,1 1,0 0,0 1,1 1,-1 0,1 0,0 1,-1 1,4 0,-15 1,1 0,-1 1,0-1,0 0,0 1,0 0,0-1,0 1,0 0,0 0,0 0,0 0,0 0,0 0,-1 1,1-1,0 1,-1-1,1 1,-1 0,0-1,1 1,-1 0,0 0,0 0,0 0,-1 0,1 0,0 0,-1 0,1 0,-1 1,0-1,0 0,1 0,-2 0,1 0,0 1,0-1,-1 0,1 0,-1 0,1 0,-1 0,-37 94,-134 130,114-158,7-9,33-42,1 1,0 2,1-1,2 2,0 0,1 0,1 2,1-1,1 1,1 1,-1 6,10-27,-1 1,1 0,0-1,0 1,0 0,0 0,1-1,-1 1,1 0,0-1,0 1,1-1,-1 1,1-1,-1 1,1-1,0 0,0 0,1 0,-1 0,1 0,-1-1,1 1,0-1,0 0,0 0,0 0,0 0,1 0,-1 0,0-1,1 0,0 0,-1 0,1 0,-1 0,1-1,2 1,9 0,1 0,0 0,0-2,-1 0,1-1,-1 0,1-1,12-5,-7 3,2-1,0-1,0-1,-1-1,0-2,-1 0,3-3,-6 4</inkml:trace>
  <inkml:trace contextRef="#ctx0" brushRef="#br0" timeOffset="523.366">763 254,'53'-3,"-1"-3,0-2,0-2,-1-3,31-12,-81 24,1-1,0 1,-1 0,1 0,0 0,0 0,0 0,0 0,0 1,0-1,0 0,0 1,0 0,0 0,0-1,0 1,0 0,0 1,0-1,1 0,-1 1,0-1,0 1,0-1,0 1,0 0,-1 0,1 0,0 0,0 0,-1 0,1 1,0-1,-1 1,1-1,-1 1,0-1,1 1,-1 0,0-1,0 1,0 0,0 0,-1 0,1 0,0 0,-1 0,1 0,-1 0,0 0,0 2,-12 71,-4-1,-3 0,-3-1,-20 43,-9 31,-31 119,76-194,12-66,0-7</inkml:trace>
  <inkml:trace contextRef="#ctx0" brushRef="#br0" timeOffset="772.252">734 706,'44'-4,"27"-3,8 1,0-4,-10 0,-10 2,-12 2,-8 2,-6-3,-5 0,-1 0,-6 3</inkml:trace>
  <inkml:trace contextRef="#ctx0" brushRef="#br0" timeOffset="1040.164">1638 0,'10'29,"2"24,0 7,-2-1,-3-6,-2-7,-3-7,-1-5,-1-4,-1-2,1 0,-1-1,-4-5,-2-2,1 2,1 1,1-4</inkml:trace>
  <inkml:trace contextRef="#ctx0" brushRef="#br0" timeOffset="1494.222">1468 340,'354'-202,"-247"123,-108 80,1 0,0 0,-1 0,1 0,0 0,0 0,0 0,0 0,0 0,0 0,0 0,0 0,0 0,0 0,1 0,-1 0,0 0,1 0,-1 0,0 0,1-1,-1 1,1 0,0 0,-1 0,1-1,0 1,-1 0,1-1,0 1,0 0,0-1,-1 1,1-1,0 1,0-1,0 0,0 1,0-1,0 0,0 0,0 1,0-1,0 0,0 0,0 0,0 0,0 0,0-1,0 1,0 0,0 0,0-1,0 1,0-1,0 1,0 0,-1-1,1 0,0 1,0-1,0 1,-1-1,1 0,0 0,-1 1,1-1,-1 0,1-1,-49 181,49-174,-1 0,1 0,-1 0,2-1,-1 1,0 0,1 0,0-1,0 1,0-1,1 0,-1 0,1 0,0 0,0 0,0 0,1-1,0 1,-1-1,1 0,0 0,0-1,1 1,-1-1,1 0,-1 0,1 0,-1-1,1 1,0-1,0 0,0-1,0 1,0-1,0 0,-1 0,1-1,0 1,0-1,40-9,-40 8,1 0,-1 0,1 0,-1 1,1 0,0 0,-1 0,1 1,0 0,0 0,-1 0,1 1,0 0,-1 0,1 0,0 1,-1 0,0 0,1 0,-1 1,0 0,2 1,31 42,-29-31</inkml:trace>
  <inkml:trace contextRef="#ctx0" brushRef="#br0" timeOffset="1773.72">1525 734,'67'0,"27"-5,7-1,-3 0,-10-4,-10 1,-8 0,-12-2,-11 1,-13 2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0,-1 4,0 3,2-1,2-2,1 0,1-2,1-1,0 0,0-1,1-1,-1 1,1 0,-6 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1,'34'5,"25"1,8 0,-3-1,-8-7,-8-2,-8-1,-5 1,-5 1,-7 0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6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0,'-32'29,"2"2,1 0,1 2,2 1,2 1,1 1,-12 27,4-6,8-11,-2-2,-2 0,-1-2,-3-1,-22 22,42-52,1-1,-2 0,0 0,0-2,0 0,-1 0,0-1,-1 0,1-1,-1-1,-1 0,-8 1,-2-2</inkml:trace>
  <inkml:trace contextRef="#ctx0" brushRef="#br0" timeOffset="370.794">107 57,'23'28,"186"257,-79-60,-77-102,-53-124,0 0,0 1,0-1,1 0,-1 0,0 1,0-1,0 0,1 0,-1 1,0-1,1 0,-1 1,0-1,1 0,-1 1,1-1,-1 0,1 1,-1-1,1 1,0-1,-1 1,1 0,0-1,-1 1,1 0,0-1,0 1,-1 0,1 0,0-1,0 1,-1 0,1 0,0 0,0 0,-1 0,1 0,0 0,0 1,-1-1,1 0,0 0,0 0,-1 1,1-1,0 0,-1 1,1-1,0 1,-1-1,1 1,-1-1,1 1,-1-1,1 1,-1 0,1 0,3-21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9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0 873,'5'-4,"21"-8,10 0,5 1,-1-2,-1 0,-4 4,-2 2,-2 3,-2 2,-1 2,-5 0</inkml:trace>
  <inkml:trace contextRef="#ctx0" brushRef="#br0" timeOffset="898.05">367 1042,'92'-42,"-3"-3,-2-4,73-56,-151 100,0 0,0-1,-1-1,0 1,0-1,-1-1,1 1,-2-1,1-1,-1 1,0-1,-1 0,0 0,-1-1,0 1,0-1,-1 0,0 0,-1 0,1-11,-3 20,0-1,0 0,0 1,0-1,-1 1,1-1,-1 0,1 1,-1-1,1 1,-1-1,0 1,0 0,0-1,0 1,0 0,0-1,0 1,0 0,-1 0,1 0,0 0,-1 0,1 0,-1 1,1-1,-1 0,1 1,-1-1,0 1,1-1,-1 1,1 0,-1 0,0 0,1 0,-1 0,0 0,1 0,-1 0,0 1,1-1,-2 1,-64 34,51-18,1 0,0 0,2 2,0-1,1 2,1 0,1 0,0 1,2 0,0 0,-3 19,9-33,1-1,0 1,1 0,-1-1,1 1,0 0,1 0,-1-1,1 1,1 0,-1-1,1 1,1-1,-1 0,1 0,0 0,0 0,1 0,-1 0,1-1,1 0,-1 0,1 0,0 0,0-1,0 0,0 0,1 0,0 0,0-1,0 0,0-1,0 1,4 0,7 1,-1-1,0 0,1-2,-1 0,1 0,-1-2,1 0,0-1,-1 0,0-1,0-1,0-1,10-5,195-99,-178 82,-1-1,-1-3,-2-1,-1-1,-1-3,4-8,-37 41,0-1,0 0,0 0,-1-1,1 1,-1-1,0 0,-1 1,1-1,-1-1,0 1,0 0,0 0,-1-1,0 1,0-1,0 1,-1-1,0 0,0 1,0-1,-1 1,0-1,0 1,0-1,0 1,-1-1,-2-4,1 9,1-1,0 1,0-1,-1 1,1 0,-1 0,1 0,-1 0,0 1,1-1,-1 1,0-1,1 1,-1 0,0 0,0 0,1 1,-1-1,0 0,1 1,-1 0,0 0,1 0,-1 0,1 0,0 0,-1 1,1-1,0 1,-2 1,-61 57,59-54,1-1,-1 1,1 0,0 1,0-1,0 1,1 0,0 0,1 0,0 1,0-1,0 1,1 0,0 0,0 0,1 0,0 0,1 0,0 0,0 0,0 0,1 0,1 0,-1 0,1 0,0 0,1-1,1 3,3-1,1 0,0-1,1 0,0 0,0-1,0 0,1-1,0 0,1-1,-1 0,1 0,0-1,0 0,0-1,1 0,-1-1,1-1,-1 0,1 0,0-1,-1 0,1-1,0-1,-1 1,0-2,1 0,-1 0,0-1,0 0,-1-1,1-1,0 0,141-102,-134 93,-2-1,0-1,-1 0,0-1,-2-1,0 0,-1-1,-1 0,-1-1,0 0,-2 0,-1-1,0 0,1-12,-11-42,2 74,1 0,-1 0,0 1,1-1,-1 0,0 0,0 1,0-1,0 1,-1-1,1 1,0-1,-1 1,1 0,0-1,-1 1,0 0,1 0,-1 0,0 0,1 1,-1-1,0 0,0 1,0-1,0 1,0-1,1 1,-1 0,0 0,0 0,0 0,0 0,0 1,0-1,0 0,-1 2,-3 1,0 1,0 1,0-1,1 1,0 0,0 0,0 1,0 0,1-1,0 1,0 1,1-1,0 1,0-1,0 1,1 0,0 0,-1 5,2-9,-5 14,1 0,1 0,1 0,0 1,1-1,1 1,0-1,2 1,0 0,1-1,0 1,2-1,0 0,1 0,1 1,-1-2,1-1,0 0,1-1,0 1,1-1,1-1,0 0,1 0,0 0,1-2,0 1,1-1,1-1,-1 0,9 4,-1-6</inkml:trace>
  <inkml:trace contextRef="#ctx0" brushRef="#br0" timeOffset="2695.667">2286 54,'21'-9,"0"0,1 2,0 0,0 1,1 2,-1 0,4 1,-23 2,-1 0,0 1,0-1,0 1,0-1,0 1,1 0,-1 0,0 0,0 0,0 0,1 0,-1 1,0-1,0 1,0-1,0 1,0 0,0 0,0 0,0 0,0 0,0 0,0 1,-1-1,1 1,0-1,-1 1,1-1,-1 1,0 0,0 0,1 0,-1 0,0 0,-1 0,1 0,0 0,-1 0,1 0,-1 1,1-1,-1 0,0 0,0 0,0 1,0-1,-1 0,1 0,0 0,-1 0,0 1,1-1,-2 1,-94 131,95-132,0 0,-1 0,1 1,0-1,0 0,0 0,0 0,0 1,1-1,-1 0,1 1,0-1,-1 1,1-1,0 1,0-1,1 0,-1 1,0-1,1 1,0-1,-1 0,1 1,0-1,0 0,0 0,0 0,1 0,-1 0,1 0,-1 0,1 0,0 0,-1-1,2 2,81 38,-54-29,-10-3</inkml:trace>
  <inkml:trace contextRef="#ctx0" brushRef="#br0" timeOffset="2985.947">3076 450,'-19'38,"-11"28,-5 6,3-3,2-14,7-11,6-9,2-10,4-4,-2-1,-3-5,1-3</inkml:trace>
  <inkml:trace contextRef="#ctx0" brushRef="#br0" timeOffset="3248.678">2710 534,'33'34,"22"25,5 7,-3-7,-10-8,-9-10,-6-5,-3-10,-8-4,-1-6,-5-1,0-3,2-3,4-3,-3-4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1,'-24'38,"-18"23,-1 6,6-9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24,'-1'-2,"-1"0,1 0,-1 1,0-1,1 0,-1 1,0-1,0 1,0 0,0 0,0 0,-1 0,1 0,0 0,0 0,-1 1,1-1,0 1,-1 0,1 0,0 0,-1 0,1 0,-1 0,1 0,0 1,-1 0,1-1,0 1,0 0,-1 0,1 0,-7 0,0 1,-1 0,1 1,1 0,-1 0,0 1,1 0,-1 1,1 0,0 0,1 0,-1 1,1 0,1 1,-1 0,1 0,-1 1,7-3,0 1,1-1,-1 1,1-1,0 0,1 0,-1 1,1-1,0 0,0 0,1 0,0-1,-1 1,2 0,-1-1,0 0,1 0,0 0,0 0,0-1,0 1,0-1,1 0,0 0,0-1,-1 1,1-1,2 0,8 8,-2-1,-1 0,0 0,0 2,-1-1,-1 1,1 1,-2 0,0 0,0 1,-1 0,-1 0,0 1,4 11,-8-19,0 0,-1 0,0 0,0 0,0 0,0 1,-1-1,0 1,-1-1,1 1,-1-1,-1 1,1-1,-1 1,0-1,0 1,-1-1,0 0,0 1,-1-1,1 0,-1 0,-4 4,5-5,-1-1,0 1,0-1,0 0,-1 0,1-1,-1 1,0-1,0 1,0-1,-1 0,1-1,-1 1,1-1,-1 0,0 0,0 0,0-1,0 0,0 0,0 0,0-1,0 1,-1-1,1 0,0-1,0 1,0-1,0 0,0 0,0-1,0 0,0 1,0-2,0 1,1 0,-1-1,1 0,0 0,-1-1,0-2,0 1,0-1,0 0,1 0,0 0,0-1,1 1,0-1,0 0,0 0,1 0,0 0,0-1,1-2,1-10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1,'-4'4,"2"8,2 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113 537,'-10'9,"0"1,0-1,1 2,1-1,0 1,0 0,1 1,0 0,1 0,1 0,0 1,0 0,1 0,1 0,-1 4,3-9,0 1,0-1,1 0,0 0,0 1,1-1,0 0,1 0,-1 0,1 1,1-2,0 1,0 0,2 2,-3-6,-1-1,1 0,0 0,0 0,1 0,-1 0,1 0,-1 0,1-1,0 0,0 1,0-1,1 0,-1 0,0-1,1 1,-1-1,1 1,-1-1,1 0,0-1,-1 1,1 0,0-1,0 0,-1 0,1 0,0-1,0 1,-1-1,1 0,1 0,12-7,0 0,-1 0,0-2,0 0,-1-1,-1-1,0 0,0-1,-1 0,-1-1,6-9,-3 6,0 0,-2-1,0-1,-1 0,-1 0,0-1,-2-1,0 0,-2 0,0 0,-1-1,-2 0,3-21,-6 38,-1-1,0 1,0-1,0 1,0-1,-1 0,0 1,0 0,-1-1,1 1,-1 0,0-1,-1 1,1 0,-1 1,0-1,0 0,0 1,-1 0,0-1,0 2,0-1,0 0,0 1,-1 0,0 0,1 0,-1 0,0 1,0 0,-1 0,1 0,0 1,-1-1,1 1,-1 1,1-1,-1 1,1 0,-1 0,0 0,1 1,-1 0,-1 1,1 0,1 0,1 0,-1 0,0 1,0 0,1 0,0 0,0 0,-1 1,2 0,-1-1,0 2,1-1,0 0,0 1,0-1,1 1,-1 0,1 0,0 0,1 0,-1 0,1 0,0 1,0 0,-9 140,10-139,2 586,4-542,0-33</inkml:trace>
  <inkml:trace contextRef="#ctx0" brushRef="#br0" timeOffset="416.04">423 1,'12'5,"0"1,-1 1,0-1,0 2,-1 0,0 0,0 1,-1 0,0 0,-1 1,0 0,-1 1,0 0,5 10,4 11,-2 0,-1 1,-1 1,-2 0,-2 1,-1 0,-1 0,-2 0,-2 1,-1-1,-2 1,-1 0,-6 24,4-12,-2 1,-2-1,-2 0,-3-1,-1 0,-2-1,-3-1,-18 33,31-68,0 1,-1-1,0 0,-1 0,0-1,0 0,-1-1,-1 1,1-2,-1 1,-5 2,-7 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6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0,'-24'43,"-8"34,2 8,5-1,8-9,6-13,5-13,9-9,3-6,1-5,-1-3,-1 0,-2-1,-1 2,4-5,5-6,2-6</inkml:trace>
  <inkml:trace contextRef="#ctx0" brushRef="#br0" timeOffset="882.334">202 649,'24'-9,"0"-1,-1-1,0-2,-1 0,0-1,-1-1,0 0,-1-2,-1-1,-1 0,-1-1,0-1,6-11,-19 22,0 1,0-1,-1 0,-1 0,1 0,-1 0,-1-1,1 1,-2-1,1 1,-1-1,-1 1,0-1,0 1,-1 0,0 0,-1-3,3 11,-1 1,1-1,0 0,-1 1,1-1,-1 0,1 1,-1-1,1 1,-1-1,1 0,-1 1,1-1,-1 1,0 0,1-1,-1 1,0 0,1-1,-1 1,0 0,0 0,1-1,-1 1,0 0,0 0,1 0,-1 0,0 0,0 0,0 0,1 0,-1 0,0 1,0-1,1 0,-1 0,0 1,1-1,-1 1,0-1,1 0,-1 1,0-1,1 1,-1-1,1 1,-1 0,1-1,-1 1,1-1,-1 1,-27 35,22-22,1 0,1 0,0 0,1 1,0 0,1-1,1 1,0 0,1 0,0 0,3 11,-2 6,-2-29,1 1,-1-1,1 1,0-1,0 0,0 1,0-1,1 1,-1-1,1 0,0 1,0-1,0 0,0 0,1 0,-1 1,1-2,0 1,0 0,0 0,0 0,0-1,1 1,-1-1,1 0,-1 0,1 0,0 0,0 0,0-1,0 1,0-1,1 0,-1 0,0 0,1 0,-1 0,0-1,1 0,-1 1,1-1,-1-1,0 1,1 0,-1-1,1 0,-1 1,0-1,1-1,13-10,0-1,-1 0,-1-1,0-1,-1 0,-1-1,0 0,-1-1,-1-1,0 0,-2 0,0-1,-1 0,2-10,-8 27,-1-1,1 1,-1-1,0 1,0-1,0 1,0-1,0 0,-1 0,1 1,-1-1,0 0,1 0,-1 0,-1 0,1 1,0-1,-1 0,1 0,-1 0,0 1,0-1,0 0,0 1,0-1,-2-1,0 5,0 0,0 0,0 0,1 0,-1 1,0-1,0 1,1 0,-1-1,1 1,-1 0,1 1,0-1,0 0,0 1,0-1,0 1,1-1,-1 1,1 0,0 0,0 0,0 0,0 0,0 1,-4 7,1 1,1-1,0 1,1 0,0 0,1-1,0 1,1 0,0 1,1-1,0-1,1 1,1 0,-1 0,4 6,-3-14,0-1,0 1,0-1,0 0,1 0,0 0,-1-1,1 1,0-1,0 0,0 0,1 0,-1 0,0-1,1 0,-1 0,1 0,-1 0,1-1,-1 0,1 0,-1 0,1 0,0-1,-1 0,1 0,-1 0,0 0,1-1,-1 1,0-1,0 0,0-1,0 1,0-1,0 0,-1 1,0-2,1 1,-1-1,11-13,-2 0,0-1,-2-1,0 0,0 0,-2-1,-1 0,0 0,-2-1,0 0,-1 0,-1 0,-1 0,-1-1,-2-18,2 39,-1-1,0 1,0 0,1 0,-1 0,0 0,0 0,0 0,-1 0,1-1,0 1,0 0,-1 0,1 0,0 0,-1 0,1 0,-1 0,1 0,-1 0,0 0,1 0,-1 1,0-1,0 0,1 0,-1 1,0-1,0 0,0 1,0-1,0 1,0-1,0 1,0-1,0 1,0 0,0 0,-1-1,1 1,0 0,0 0,0 0,0 0,0 0,0 1,0-1,-1 0,1 0,0 1,0-1,0 1,0-1,0 1,0-1,0 1,0-1,1 1,-1 0,0 0,0-1,0 2,-6 9,1-1,0 1,1 0,0 1,1-1,0 1,1 0,0 0,1 0,0 0,1 1,0-1,1 0,1 1,0-1,1 5,-1 1,-1-3,1 0,1-1,0 1,1 0,1-1,0 1,1-1,3 5,2-1</inkml:trace>
  <inkml:trace contextRef="#ctx0" brushRef="#br0" timeOffset="1301.572">1330 0,'-46'322,"17"-205,28-115,-1 1,1-1,0 1,0 0,0-1,1 1,-1 0,1 0,-1 0,1 0,0-1,0 1,0 0,0 0,1 0,-1 0,1-1,0 1,0 0,0 0,0-1,0 1,0-1,1 1,-1-1,1 1,0-1,0 0,0 0,0 0,0 0,0 0,0 0,1-1,-1 1,1-1,-1 1,1-1,-1 0,1 0,0 0,0-1,0 1,1 0,-1 0,0-1,1 0,-1 1,1-1,-1 0,0-1,1 1,-1-1,0 1,1-1,-1 0,0 0,0 0,0-1,0 1,0-1,0 0,1 0,9-12</inkml:trace>
  <inkml:trace contextRef="#ctx0" brushRef="#br0" timeOffset="1529.783">1048 311,'39'-5,"31"-1,9 0,-4 1,-11 1,-10 2,-15 1</inkml:trace>
  <inkml:trace contextRef="#ctx0" brushRef="#br0" timeOffset="1829.091">1640 338,'34'0,"25"0,8 0,-8-4,-9-3,-13 1</inkml:trace>
  <inkml:trace contextRef="#ctx0" brushRef="#br0" timeOffset="2084.67">1754 197,'0'39,"4"22,3 5,4-3,0-8,-1-14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51 138,'0'9,"-5"14,-1 7,-1 3,2 1,2 0,1-2,0-1,2-1,0-1,-5-1,-1 0,1-9,0-9</inkml:trace>
  <inkml:trace contextRef="#ctx0" brushRef="#br0" timeOffset="772.196">192 505,'28'-46,"93"-248,-84 238,-37 56,1 0,0 0,0 0,-1 1,1-1,0 0,0 1,-1-1,1 1,-1-1,1 1,0-1,-1 1,1-1,-1 1,1 0,-1-1,1 1,-1 0,1-1,-1 1,0 0,0 0,1-1,-1 1,0 0,0 0,0 0,0-1,0 1,0 0,0 0,0 0,0-1,0 1,0 0,0 0,0-1,-1 2,1-1,3 224,-2-221,0 0,0 0,0 0,0 0,1 0,-1 0,1 0,0-1,0 1,1 0,-1-1,1 0,-1 0,1 0,0 0,0 0,0 0,1-1,-1 0,1 1,-1-1,1-1,0 1,0 0,0-1,0 0,0 0,0 0,0 0,0-1,0 1,0-1,1 0,-1-1,0 1,0-1,0 1,0-1,0-1,0 1,0 0,0-1,0 0,2-1,8-9,0 1,-1-2,0 0,-1-1,0 0,-1 0,-1-1,3-6,-2 5,-1-2,-1 0,0 0,-1 0,-1-1,-1 0,0-1,-2 1,0-1,-1 0,-1 0,-1-6,-1-1,-1 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0,'-21'1,"1"1,0 0,0 1,0 1,0 1,1 1,-1 1,1 0,1 2,-17 9,25-13,0 1,1 1,0-1,0 2,1-1,0 1,0 0,1 1,0 0,0 0,1 0,0 1,1 0,0 0,1 0,0 1,0 0,1-1,0 1,1 5,1-10,1 0,0 0,0 0,1 0,0 0,0 0,0 0,1 0,0 0,0-1,0 1,1-1,0 1,0-1,0 0,1 0,-1 0,1-1,0 1,1-1,-1 0,1 0,0 0,0-1,0 0,0 0,5 2,-1 0,1-1,-1 0,1-1,0 0,0-1,0 0,0 0,1-1,-1 0,0-1,1 0,-1-1,0 0,0 0,1-1,-1-1,47-19,-33 11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0,'-38'116,"27"-92,-109 233,6-59,106-181,9-17</inkml:trace>
  <inkml:trace contextRef="#ctx0" brushRef="#br0" timeOffset="286.429">37 57,'5'24,"6"17,6 2,1-1,1-4,3-3,-3-3,1-2,-4-1,1-5,-3-3,-4 0,2 2,-2 2,-2 0,2 2,0-4</inkml:trace>
  <inkml:trace contextRef="#ctx0" brushRef="#br0" timeOffset="1017.772">320 790,'30'-45,"2"0,2 2,2 2,10-8,-45 48,-1 0,1 1,0-1,0 0,-1 0,1 0,0 0,0 1,0-1,0 0,0 1,0-1,0 1,0-1,0 1,0 0,0-1,0 1,0 0,0 0,1-1,-1 1,0 0,0 0,0 0,0 1,0-1,1 0,-1 0,0 1,0-1,0 0,0 1,0-1,0 1,0-1,0 1,0 0,0-1,0 1,-1 0,1 0,0 0,0 0,-1 0,1-1,0 1,-1 0,1 1,-1-1,0 0,1 0,-1 0,0 0,1 0,-1 0,0 0,0 0,0 1,0-1,0 0,0 0,0 0,-1 0,1 0,0 0,-1 1,1 0,-1 0,0 0,1 1,0-1,-1 0,1 0,0 1,0-1,0 0,1 0,-1 1,0-1,1 0,0 0,-1 0,1 1,0-1,0 0,0 0,0 0,1-1,-1 1,0 0,1 0,-1-1,1 1,0-1,0 1,-1-1,1 0,0 1,0-1,0 0,0 0,0-1,1 1,-1 0,0-1,0 1,0-1,1 0,-1 1,0-1,0 0,1-1,-1 1,0 0,0-1,3 0,116-96,-120 97,-1-1,1 0,0 1,0-1,0 1,0-1,0 1,0-1,0 1,-1 0,1 0,0-1,0 1,1 0,-1 0,0 0,0 0,0 0,0 0,0 0,0 0,0 1,0-1,0 0,0 1,-1-1,1 0,0 1,0-1,0 1,0 0,0-1,-1 1,1 0,0-1,0 1,-1 0,1 0,-1-1,1 1,0 0,-1 0,0 0,1 0,-1 0,0 0,1 0,-1 0,0 0,0 0,0 0,5 59,-5-54,4 48,1-34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51,'24'-4,"13"-3,4 1,1 1,-3 1,-2 2,-3 1,-3 0,-2 1,0 1,-6-6,-2-1,1 0,-4 2</inkml:trace>
  <inkml:trace contextRef="#ctx0" brushRef="#br0" timeOffset="245.417">28 221,'38'-10,"28"-2,6-1,-3-1,-9 0,-10 4,-9 2,-6 4,-9 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0,'-35'40,"2"1,1 2,3 1,-19 37,-33 48,49-82,-2-1,-2-2,-2-1,-22 16,60-59,0 0,0-1,0 1,0 0,0 0,0-1,-1 1,1 0,0-1,0 1,0 0,0 0,-1-1,1 1,0 0,0 0,-1-1,1 1,0 0,0 0,-1 0,1-1,0 1,0 0,-1 0,1 0,0 0,-1 0,1 0,0 0,-1 0,1 0,0 0,-1 0,1 0,0 0,-1 0,1 0,0 0,-1 0,1 0,0 0,17-37,-16 34,13-23,1 0</inkml:trace>
  <inkml:trace contextRef="#ctx0" brushRef="#br0" timeOffset="378.974">130 29,'0'10,"0"1,0-1,1 0,0 0,1 0,0 0,1 0,0 0,1-1,0 1,0-1,1 0,0 0,0-1,1 1,1-1,0 1,122 143,-52-4,-48-80,-5-36,-14-26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9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5 284,'24'-9,"0"0,-1-2,0-1,-1-1,0 0,-1-2,0 0,-1-2,-1 0,13-17,-30 32,0-1,-1 0,1 0,-1 0,0 0,0 0,0 0,0-1,0 1,-1 0,1 0,-1-1,0 1,0 0,0 0,-1-1,1 1,-1 0,0 0,0 0,0-1,0 1,0 0,-1 0,1 1,-1-1,0 0,0 0,0 1,0-1,0 1,-1 0,1-1,-1 1,1 0,-1 1,0-1,0 0,0 1,0 0,0-1,0 1,0 0,0 1,0-1,-1 1,1-1,0 1,-1 0,1 0,0 0,0 1,-1-1,1 1,0 0,0-1,0 2,0-1,0 0,0 0,0 1,0 0,-8 3,0 1,1 1,0 0,0 0,0 1,1 0,1 1,-1 0,1 0,1 1,-1 0,2 0,-5 9,7-13,1 0,0 0,0 1,0-1,1 1,0 0,0-1,1 1,0 0,0 0,0 0,1 0,0 0,1 0,0 0,0 0,0 0,0-1,1 1,1 0,-1-1,1 1,0-1,3 5,3-3,1-1,0 0,0 0,0-1,0-1,1 0,0 0,0-1,1 0,-1-1,1 0,0-1,0-1,-1 1,1-2,0 0,0 0,0-1,0-1,4-1,12 3,110-14,-112 8</inkml:trace>
  <inkml:trace contextRef="#ctx0" brushRef="#br0" timeOffset="434.897">457 368,'17'-8,"-1"0,0-1,0-1,-1-1,0 0,-1-1,0-1,-1 0,0 0,-2-2,1 1,-2-1,0-1,0 0,-1-2,7-7,-2 7,-11 26,-5-5,0 1,0 0,1 0,-1 0,1 0,0 1,0-1,0 0,0 0,1 1,0-1,0 1,0-1,0 0,1 1,-1-1,1 0,0 0,1 1,-1-1,1 0,-1 0,1 0,1-1,-1 1,0 0,1-1,0 1,0-1,0 0,0 0,0 0,1-1,-1 1,1-1,0 1,0-1,-1-1,1 1,1 0,-1-1,0 0,1 0,0-1,0 0,0 0,0 0,0-1,0 0,0 0,-1 0,1 0,0-1,0 0,-1 0,1 0,-1 0,0-1,0 0,0 1,0-2,0 1,-1 0,1-1,-1 0,2-2,60-101,-61 100,14-36,-13 23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8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1,'-22'109,"4"127,-17 82,-6-47,26-193,15-79,0 1,0-1,0 1,0-1,0 1,1-1,-1 1,0-1,0 1,1 0,-1-1,0 1,1 0,-1-1,0 1,1 0,-1-1,0 1,1 0,-1 0,1-1,-1 1,0 0,1 0,-1 0,1-1,-1 1,1 0,-1 0,1 0,-1 0,1 0,-1 0,1 0,-1 0,0 0,1 0,-1 1,1-1,-1 0,1 0,-1 0,1 0,-1 1,0-1,1 0,-1 0,1 1,-1-1,0 0,1 1,-1-1,0 0,0 1,1-1,-1 1,0-1,0 0,1 1,-1-1,0 1,0-1,0 1,0-1,0 1,0-1,0 1,10-16</inkml:trace>
  <inkml:trace contextRef="#ctx0" brushRef="#br0" timeOffset="255.292">0 622,'39'0,"31"-5,14-7,-3 0,-10 1,-13-2,-10 0,-10 4,-6-2,-4 0,-2-2,0 1,-5-2,-5 1</inkml:trace>
  <inkml:trace contextRef="#ctx0" brushRef="#br0" timeOffset="721.115">819 1,'-16'120,"-4"21,7 0,4 76,12-16,-3-200,-1 0,1 1,0-1,0 0,1 0,-1 1,0-1,0 0,1 1,-1-1,0 0,1 0,-1 1,1-1,0 0,-1 0,1 0,0 0,0 0,0 0,0 0,0 0,0 0,0 0,0-1,0 1,0 0,0-1,0 1,1-1,-1 1,0-1,0 1,1-1,-1 0,0 0,1 0,-1 0,0 0,1 0,-1 0,0 0,1 0,-1 0,0-1,0 1,2-1,59-32,-58 30,159-113,-103 98,-59 19,1-1,-1 0,0 1,1-1,-1 1,0 0,1-1,-1 1,0 0,0 0,0 0,0 0,0 0,0 0,0 0,0 0,0 0,0 0,0 0,-1 1,1-1,0 0,-1 0,1 1,-1-1,0 1,1-1,-1 0,0 1,0-1,0 1,0-1,0 0,0 1,0-1,-1 1,1-1,0 0,-1 1,1-1,-1 2,-15 44,13-42,0-1,1 1,0 1,0-1,0 0,0 0,1 1,0-1,0 1,1-1,-1 1,1 0,0-1,1 1,0-1,-1 1,2-1,-1 1,1 1,8 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7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169 802,'3'23,"1"-1,2 0,0 0,1 0,1-1,1 0,1-1,1 0,1 0,4 4,-13-21,0 1,0 0,0-1,0 0,1 0,-1 0,1 0,0 0,0-1,0 0,0 0,0 0,1 0,-1-1,1 1,-1-1,1 0,-1 0,1-1,0 0,-1 1,1-2,-1 1,1 0,0-1,-1 0,1 0,-1 0,1-1,-1 1,0-1,0 0,0 0,0-1,0 1,0-1,0 0,-1 0,1 0,21-20,0 0,-2-2,-1-1,-1 0,-1-2,-1 0,-1-1,-2-1,-1 0,-2-1,-1-1,-1 0,-1-1,3-26,-5 16,-2 0,-2 1,-2-2,-2 1,-1 0,-2 0,-3 0,-7-28,-13 7,25 63,0 0,0 0,0 0,0 0,0 0,0 1,0-1,-1 0,1 0,0 1,0-1,-1 1,1-1,-1 1,1 0,0-1,-1 1,1 0,-1 0,1 0,0 0,-1 0,1 0,-1 1,1-1,0 0,-1 1,1-1,0 1,-1-1,1 1,0 0,0-1,0 1,-1 0,1 0,0 0,0 0,0 0,0 0,0 0,1 0,-1 0,0 1,0-1,-12 20,0 0,1 0,2 1,0 0,1 1,1 0,2 0,0 1,1 0,1 0,2 0,0 1,2-1,2 19,1 30,4-1,2 0,4 0,3-2,8 18,-1-6,-5 2,-3 0,1 43,-15-112,2 13,-1 0,-1 1,-2 0,-1-1,-1 0,-1 1,-1-1,-2 0,-6 15,11-37,-1 1,-1 0,1-1,-1 0,0 0,0 0,-1 0,0-1,0 0,0 0,-1 0,1-1,-1 1,0-1,0-1,-1 1,1-1,-1 0,0-1,0 1,0-1,0-1,0 1,0-1,0 0,0-1,-1 0,1 0,0-1,0 1,0-2,-1 1,1-1,0 0,1 0,-1-1,0 0,-4-3,-12-10,3 0</inkml:trace>
  <inkml:trace contextRef="#ctx0" brushRef="#br0" timeOffset="236.237">0 12,'0'-5,"0"-1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587 339,'-1'-1,"0"-1,0 0,-1 1,1-1,0 1,-1-1,1 1,-1 0,0 0,1-1,-1 1,0 0,0 0,0 1,1-1,-1 0,0 1,0-1,0 1,0-1,0 1,0 0,0 0,-1 0,1 0,0 0,0 1,0-1,0 1,-1 0,-43 8,0 2,1 2,0 3,1 1,1 2,-32 20,-35 13,104-49,-52 39,58-40,1 0,0 0,0-1,0 1,0 0,0-1,0 1,1-1,-1 1,0-1,1 0,-1 0,1 1,0-1,-1 0,1 0,0-1,-1 1,1 0,0 0,0-1,0 1,0-1,0 0,0 0,0 1,0-1,0 0,-1-1,1 1,0 0,0 0,2-1,-2 1,148-13,-97 9,-52 4,0 0,0 0,0 0,0 0,0 0,0 0,0 1,0-1,-1 0,1 0,0 1,0-1,0 1,0-1,-1 1,1-1,0 1,0-1,-1 1,1-1,0 1,-1 0,1-1,-1 1,1 0,-1 0,1 0,-1-1,0 1,1 0,-1 0,0 0,0 0,1 0,-1 0,0-1,0 1,0 0,0 0,0 0,0 0,0 0,-1 0,1 0,0 0,0-1,-1 1,1 0,-1 0,1 0,-1-1,1 1,-1 0,1 0,-1-1,0 1,-84 87,49-58,19-16,1 0,0 1,1 1,1 0,0 1,1 1,1 0,1 0,0 1,2 1,0 0,0 3,8-20,1 1,-1-1,1 0,0 1,-1-1,2 1,-1-1,0 1,1-1,-1 0,1 1,0-1,0 0,1 0,-1 0,1 0,-1 0,1 0,0 0,0 0,0 0,0-1,1 1,-1-1,1 0,0 0,-1 0,1 0,0 0,0 0,0-1,0 0,1 1,-1-1,0 0,1 0,124 16,-118-16,-1 0,0-1,0 0,0 0,0-1,0 0,0 0,0-1,0-1,-1 1,1-1,-1-1,1 0,-1 0,0 0,-1-1,1-1,-1 1,0-1,0 0,6-7,-5-4</inkml:trace>
  <inkml:trace contextRef="#ctx0" brushRef="#br0" timeOffset="247.027">277 0,'-22'328,"15"58,37 58,-31-355,1-65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0,'-5'0,"-1"5,-1-3,7-3,3 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0,'0'5,"0"6,-4 2,-3 2,6 0,2-3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58,'19'-5,"21"-1,8 0,1 1,-3 2,-5-4,-4-1,-4 2,-3 1,-1 1,-1 2,-1 1,1 1,-10 0,-8 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1,'-14'43,"-10"43,-1 12,4-1,1-8,3-14,6-10,3-11,4-6,-2-6,-1-5,2-4,1-3,1-2,2-1,0 0,1-4</inkml:trace>
  <inkml:trace contextRef="#ctx0" brushRef="#br0" timeOffset="448.24">622 424,'-58'48,"3"1,1 4,3 1,-5 12,-5 25,59-89,1 0,0 0,0 0,0 1,0-1,0 0,0 0,1 1,-1-1,1 1,0-1,0 0,0 1,0-1,0 1,0-1,0 0,1 1,-1-1,1 1,0-1,0 0,0 0,0 1,0-1,0 0,1 0,-1 0,0 0,1-1,0 1,0 0,-1-1,1 1,0-1,0 1,0-1,0 0,1 0,-1 0,2 1,7-1,-1-1,1 0,-1 0,1-1,-1 0,1-1,-1 0,0-1,0 0,0 0,0-1,0-1,-1 0,0 0,0 0,0-1,-1-1,0 1,1-2,-9 8,132-130,-99 91,42-61,-92 116,13-8,0 0,0 0,1 0,0 1,1-1,0 1,0 0,0 0,1 0,1 0,0 0,0 0,0-1,1 1,1 0,-1 0,2 0,1 5,2-7,0-1,0 1,1-2,0 1,0-1,1 0,0 0,-1-1,1 0,1 0,-1-1,0 0,1-1,0 1,0-2,-1 1,1-1,0-1,0 0,0 0,0 0,3-2,16 3,-3-2</inkml:trace>
  <inkml:trace contextRef="#ctx0" brushRef="#br0" timeOffset="920.315">1356 424,'-30'17,"1"1,1 1,0 1,1 2,2 1,-21 23,44-44,0 0,0 0,0 1,1-1,-1 1,1-1,-1 1,1 0,0-1,0 1,0 0,0 0,1 0,-1 0,1 0,-1 0,1 0,0 0,1 0,-1 0,0 0,1 0,-1 0,1 0,0-1,0 1,0 0,1 0,-1-1,1 1,-1-1,1 1,0-1,0 1,0-1,0 0,0 0,0 0,1 0,-1-1,1 1,-1-1,1 1,0-1,0 0,-1 0,1 0,0 0,0-1,2 1,92 2,-85-5,0 1,0 1,0 0,0 1,0 0,0 1,0 0,0 1,2 1,-12-3,0-1,0 1,0 0,0 0,0 1,-1-1,1 0,0 0,-1 1,1-1,-1 1,0 0,1-1,-1 1,0 0,0 0,0 0,0-1,0 1,0 0,-1 0,1 0,-1 1,0-1,1 0,-1 0,0 0,0 0,0 0,0 0,-1 0,1 0,0 1,-1-1,0 0,1 0,-1 0,0-1,0 1,0 0,0 0,0 0,-1 0,-59 75,45-63,-1 0,0-2,-1 1,0-2,-1-1,0 0,-1-1,-2-1,20-7,0 0,0 0,0 0,0 0,0 0,0-1,-1 1,1-1,0 0,0 1,0-1,-1 0,1 0,0-1,0 1,0 0,-1-1,1 1,0-1,0 0,0 0,0 1,0-1,-2-2,-5-8</inkml:trace>
  <inkml:trace contextRef="#ctx0" brushRef="#br0" timeOffset="1297.778">2034 340,'-35'11,"0"3,1 0,1 2,1 2,0 1,-25 20,54-37,1-1,-1 1,1-1,0 1,-1 0,1 0,0 0,0 0,0 0,1 0,-1 0,0 1,1-1,0 1,-1-1,1 1,0 0,0-1,1 1,-1 0,0 0,1 0,0-1,0 1,0 0,0 0,0 0,0 0,1-1,-1 1,1 0,0 0,0-1,0 1,0 0,0-1,1 1,1 1,179 136,-180-137,1-1,0 1,-1 0,0-1,0 1,0 0,0 0,0 1,0-1,-1 0,1 0,-1 1,0-1,0 1,-1-1,1 1,-1-1,1 1,-1 0,0-1,-1 1,1-1,0 1,-1 0,0-1,0 1,0-1,0 0,-1 1,1-1,-1 0,0 0,0 0,0 1,-7 6,0-1,0 1,-1-2,0 1,-1-1,0-1,0 0,-1 0,0-1,0-1,0 0,0 0,-1-1,0-1,0 0,0-1,0-1,-5 1,-7-1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52,'33'5,"26"-4,12-1,0-6,-9-2,-9 1,-9 1,-13-3,-5 0,-4 1,-5 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312 145,'-11'2,"1"1,0 0,0 1,0 0,0 0,0 1,1 0,0 1,0 0,0 1,1 0,-6 5,14-11,-16 11,2 0,-1 1,1 1,1 1,1 0,0 0,1 1,0 1,1 0,1 0,1 1,1 0,0 0,1 1,1 0,1 0,1 0,0 1,1-1,2 1,0-1,1 1,0-1,2 0,1 3,-2-15,0 0,0 0,1 0,0-1,0 1,1-1,0 0,0 0,0 0,1 0,0-1,0 0,0 0,1 0,-1 0,1-1,0 0,1-1,-1 1,1-1,-1 0,1-1,0 1,0-1,0-1,0 1,0-1,5 0,9 0,0-1,0-1,0-1,-1-1,1 0,-1-2,0 0,0-1,9-5,10-5,-2-2,0-2,-1-1,-1-1,-1-2,-1-2,-1-1,-2-1,0-2,-2 0,-2-2,19-30,-39 55,-1-1,0 1,0-1,-1 0,0 0,0-1,-1 1,0-1,-1 0,1 1,-2-1,1 0,-1-1,-1 1,0 0,0 0,-1 0,0 0,0 0,-1 0,0 0,-1 0,0 1,0-1,-1 1,0 0,0 0,-1 0,0 0,-1 1,-5-6,-1 0,0 2,-1-1,0 2,-1 0,0 0,-1 1,0 1,0 0,-1 2,0-1,0 2,0 0,-1 1,0 1,1 0,-1 1,0 1,-1 1,1 0,-7 1,-1 0,1 2,0 1,0 0,0 2,1 1,-1 1,2 1,-1 1,1 0,1 2,0 1,-12 9,2 4</inkml:trace>
  <inkml:trace contextRef="#ctx0" brushRef="#br0" timeOffset="415.424">1 541,'20'-19,"0"2,0 0,2 1,0 1,1 1,0 1,1 1,0 1,1 1,0 1,12-2,-23 10,1 0,-1 1,0 0,1 2,-1-1,0 2,0-1,0 2,0 0,-1 1,1 0,-1 1,1 1,100 30,-100-34,0-1,0-1,1 0,-1-1,0 0,0-1,1-1,-1 0,0-1,1-1,3-3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0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1,'-29'38,"-9"13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3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0 728,'43'-10,"34"-8,8 0,-5 1,-12 1,-13 2,-10 3,-13 9,-13 4</inkml:trace>
  <inkml:trace contextRef="#ctx0" brushRef="#br0" timeOffset="911.883">338 981,'61'-19,"-1"-3,0-2,-2-3,-2-3,0-2,-2-2,-2-3,39-35,-79 62,-1 0,0-2,0 1,-1-1,-1-1,0 0,0 0,-2 0,1-1,-2-1,0 1,-1-1,0 0,-1 0,-1 0,-2 13,-1 0,0 1,0-1,0 1,0-1,0 0,0 1,0-1,0 0,-1 1,1-1,-1 1,1-1,-1 1,0-1,1 1,-1-1,0 1,0 0,0-1,0 1,0 0,-1 0,1 0,0-1,0 2,-1-1,1 0,-1 0,1 0,-1 0,1 1,-1-1,1 1,-1-1,1 1,-1 0,0 0,1 0,-1-1,0 2,1-1,-1 0,0 0,1 0,-1 1,1-1,-1 1,1-1,-1 1,1 0,-1-1,1 1,-1 0,1 0,0 0,-1 0,1 0,0 0,0 1,0-1,0 0,0 1,0-1,0 0,1 1,-1 0,-19 19,2 1,0 1,1 1,2 0,0 2,2-1,1 2,1-1,1 2,1-1,2 1,0 0,2 1,1 3,3-27,1 0,0 0,0 0,0 1,0-1,1 0,-1 0,2 0,-1 0,0 0,1 0,0-1,0 1,0-1,1 1,-1-1,1 1,0-1,0 0,1-1,-1 1,1 0,0-1,0 0,0 0,0 0,1 0,-1-1,1 0,0 0,-1 0,3 0,7 2,-1-2,1 0,0 0,0-1,0-1,0 0,0-1,0-1,0 0,0-1,-1 0,1-1,-1-1,0 0,7-4,184-113,-183 108,-2 2,1-1,-1-1,-1 0,-1-2,0 0,-1-1,-1 0,0-1,-1-1,-1 0,-1-1,6-15,-16 32,0 0,0 0,-1 0,1 0,-1 0,0-1,1 1,-2-1,1 1,0-1,-1 1,1-1,-1 1,0-1,0 1,-1-1,1 1,-1-1,0 1,0-1,0 1,0 0,0-1,-1 1,1 0,-1 0,0 0,0 0,0 0,-1 0,1 1,-1-1,1 1,-1 0,0 0,0-1,0 2,0-1,0 0,0 1,-1-1,1 1,0 0,-1 0,1 0,-1 1,1-1,-1 1,0 0,-6 4,0 1,0 0,0 0,1 1,0 0,0 1,1 0,-1 1,2-1,-1 2,1-1,0 1,1 0,0 0,0 1,1-1,0 1,1 1,-2 7,2-12,1 1,0 1,1-1,0 0,0 0,0 1,1 0,0-1,1 1,-1-1,2 1,-1 0,1-1,0 1,0-1,1 1,0-1,1 0,-1 0,1 1,1-2,-1 1,1 0,0-1,1 0,0 0,0 0,0 0,0-1,1 0,0 0,0-1,0 1,1-1,0-1,-1 1,3 0,2-2,0 1,1-2,-1 1,0-1,1-1,-1 0,0-1,1 0,-1-1,0 0,0-1,0 0,0 0,0-1,-1-1,5-2,10-6,-1-1,-1-1,0 0,-1-2,-1-1,5-6,-8 9,0-2,-2 0,1-2,-2 1,-1-2,0 0,-1 0,-1-2,-1 1,-2-1,0-1,-1 0,0-1,-7 21,0-1,-1 0,1 1,-1-1,1 0,-1 0,0 1,-1-1,1 0,0 1,-1-1,0 0,0 1,0-1,-1 1,1-1,-1 1,0-1,1 1,-2 0,1 0,0 0,0 0,-1 1,0-1,0 0,1 1,-1 0,-1 0,1 0,0 0,0 0,-1 1,1-1,-1 1,1 0,-1 0,0 0,1 1,-1-1,0 1,0 0,1 0,-1 0,0 1,0-1,1 1,-1 0,-1 0,0 1,0-1,0 1,0 0,1 1,-1-1,1 1,-1 0,1 0,0 0,0 1,0-1,1 1,-1 0,1 0,0 0,0 1,1-1,-1 1,1-1,0 1,0 0,0 0,1 0,-1 0,1 0,1 1,-1 145,3-137,0 0,1 0,1 0,0-1,1 0,0 1,1-2,0 1,1-1,1 0,0 0,0-1,1 0,1-1,0 0,0 0,1-1,10 7,-9-8,-8-4,1-1,-1 1,1-1,0 0,0 0,0-1,0 0,1 0,-1 0,1 0,-1-1,1 0,4 0,5-3</inkml:trace>
  <inkml:trace contextRef="#ctx0" brushRef="#br0" timeOffset="1317.521">1947 50,'23'-9,"-6"2,0 0,1 1,-1 1,1 0,1 2,-1 0,0 1,9 0,-26 2,1 0,-1 0,1 0,0 0,-1 0,1 1,-1-1,1 1,-1-1,1 1,-1-1,1 1,-1 0,1 0,-1 0,0 0,1 0,-1 0,0 0,0 0,0 0,0 0,0 1,0-1,0 1,0-1,-1 0,1 1,0-1,-1 1,1 0,-1-1,0 1,1-1,-1 1,0 0,0-1,0 1,0-1,0 1,-1 0,1-1,0 1,-1-1,1 1,-1-1,0 1,1-1,-1 1,0-1,0 1,0-1,0 0,0 0,0 0,-1 1,-52 85,53-85,0 0,0 1,1-1,-1 0,0 0,1 0,0 0,-1 0,1 1,0-1,0 0,1 0,-1 1,0-1,1 0,-1 0,1 0,-1 0,1 0,0 0,0 0,0 0,0 0,1 0,-1 0,0 0,1-1,-1 1,1-1,0 1,-1-1,1 0,0 1,0-1,0 0,0 0,1 0,82 24,4-23,-64-3</inkml:trace>
  <inkml:trace contextRef="#ctx0" brushRef="#br0" timeOffset="5648.116">2934 361,'-1'-3,"0"0,-1 0,1 0,-1 1,0-1,0 0,0 1,0 0,0-1,-1 1,1 0,-1 0,1 1,-1-1,0 0,0 1,0 0,0-1,0 1,0 0,0 1,0-1,0 0,0 1,0 0,0 0,-1 0,1 0,0 0,0 1,0-1,0 1,0 0,-1 0,0 0,-96 62,78-43,1 0,1 2,1 0,0 2,2 0,1 0,1 2,1 0,-9 25,19-43,1 1,0 0,1 0,-1 0,2 0,-1 0,1 0,1 1,0-1,0 0,0 1,1-1,1 0,0 0,0 0,1 0,0 0,0 0,1-1,0 0,1 1,-1-1,2-1,-1 1,1-1,6 5,-1-3,0-1,1 0,1-1,-1 0,1-1,1 0,-1-1,1-1,-1 0,1-1,0-1,0 0,1 0,-1-2,0 0,0 0,11-3,4-1,0-1,0-2,-1-1,0-1,-1-1,0-2,0 0,3-5,-13 7,-1 0,0-2,-1 0,0 0,-1-2,0 1,-2-2,1 0,-2 0,0-1,-1-1,8-15,-14 22,1 0,-1 0,0 0,-1-1,-1 0,1 0,-2 0,0 0,0 0,0 0,-2 0,1 0,-2 0,1 0,-1 0,-1 0,0 1,-1-1,0 1,0 0,-1 0,0 0,-2-1,-5-4,-2 1,0 0,-1 1,0 0,0 2,-2-1,1 2,-1 0,-1 1,0 1,0 1,-1 0,1 1,-2 1,1 1,0 1,-6 0,9 3,0 0,-1 1,1 1,-1 0,1 1,0 1,1 1,-1 0,1 1,-1 0,2 2,-1 0,1 0,0 1,1 1,0 0,1 1,0 0,-6 8,-4 7</inkml:trace>
  <inkml:trace contextRef="#ctx0" brushRef="#br0" timeOffset="6179.658">2568 728,'28'-21,"1"1,1 2,0 1,2 1,0 2,1 1,5 0,-30 9,1 1,-1 0,1 1,-1 0,1 0,0 1,0 0,0 1,0 0,0 0,0 1,0 0,-1 0,1 1,0 0,-1 1,1 0,-1 0,0 1,0 0,0 0,0 1,3 3,27 49,27 30,-62-84,1-1,-1 1,0-1,1 0,0 0,-1-1,1 1,0-1,0 0,0 0,0 0,0-1,0 1,0-1,0 0,0 0,0 0,0 0,0-1,0 0,0 0,0 0,0 0,-1-1,4-1,38-19,-23 11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6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350 175,'-275'350,"201"-249,119-177,146-159,-96 105,-95 130,0-1,0 0,1 1,-1-1,0 1,0-1,1 1,-1-1,0 1,1-1,-1 1,0-1,1 1,-1-1,1 1,-1 0,1-1,-1 1,1 0,-1-1,1 1,-1 0,1-1,0 1,-1 0,1 0,-1 0,1 0,0 0,-1 0,1 0,-1 0,1 0,0 0,-1 0,1 0,-1 0,1 0,0 0,-1 1,1-1,-1 0,1 0,-1 1,1-1,-1 0,1 1,-1-1,1 1,-1-1,0 1,1-1,-1 1,1-1,-1 1,0-1,0 1,1-1,-1 1,0-1,0 1,0-1,1 1,10 42,-11-42,9 85,-10-74,1 0,0 0,1 1,0-1,1 0,0 0,1 0,0 0,1 0,0-1,1 1,0-1,1 0,0-1,1 1,0-1,1-1,0 1,0-1,1-1,0 0,5 4,-7-8,0 0,0 0,0-1,0 0,0-1,1 1,-1-1,1-1,0 1,-1-1,1-1,0 1,0-1,-1-1,1 0,0 0,0 0,-1-1,1 0,-1 0,0-1,1 0,-1 0,0-1,-1 0,1 0,24-20,-1-2,-1-1,-1-1,-2-1,-1-1,-1-1,-2-2,-1 0,-1-1,-2-1,-2-1,-1 0,0-8,6-65,-21 98</inkml:trace>
  <inkml:trace contextRef="#ctx0" brushRef="#br0" timeOffset="298.274">1225 147,'-11'23,"1"0,1 1,1 0,1 1,1 0,1 0,1 0,2 1,0-1,2 1,1 5,0-27,-1 1,1 0,0 0,1 0,-1-1,1 1,0-1,0 1,0-1,1 0,0 0,-1 0,1 0,1 0,-1-1,1 1,-1-1,1 0,0 0,0 0,0-1,0 1,1-1,-1 0,1 0,-1-1,1 1,0-1,0 0,-1 0,1-1,0 1,3-1,3 1,1 0,0-1,0 0,0-1,0-1,0 0,-1 0,1-1,-1 0,1-1,-1-1,0 0,-1 0,1-1,-1 0,0-1,-1 0,0 0,0-1,0-1,-1 1,0-1,-1-1,0 1,0-1,-1-1,1-1,-3 5,0-1,-1 1,1-1,-1 0,-1 0,1 0,-2 0,1 0,-1-1,0 1,-1 0,0-1,0 1,0-1,-1 1,-1 0,0 0,0-1,0 1,-1 0,0 1,-1-1,1 1,-1-1,-1 1,0 0,0 0,0 1,-1 0,0 0,0 0,-3-2,-74-22,58 26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1:23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371,'1'40,"-3"0,-1 0,-2 0,-1 0,-12 35,-19 31,-5-1,-25 40,11-24,54-120,1 1,0-1,0 1,1 0,-1-1,0 1,1 0,-1-1,0 1,1 0,0 0,0-1,-1 1,1 0,0 0,0 0,0 0,1-1,-1 1,0 0,1 0,-1-1,1 1,0 0,-1 0,1-1,0 1,0-1,0 1,0-1,0 1,1-1,-1 0,0 1,1-1,-1 0,1 0,-1 0,1 0,-1 0,1-1,0 1,-1 0,1-1,0 1,0-1,-1 0,1 1,0-1,0 0,0 0,0 0,129-15,-32-2,-21 18,-56 1,-1-1,1-1,0-2,-1 0,1-1,13-4,-17 1</inkml:trace>
  <inkml:trace contextRef="#ctx0" brushRef="#br0" timeOffset="803.231">1849 483,'-1'-3,"0"1,1 0,-1-1,1 1,-1 0,1-1,0 1,0 0,0-1,0 1,0-1,1 1,-1 0,1-1,-1 1,1 0,0-1,0 1,0 0,0 0,0 0,1 0,-1 0,1 0,-1 0,1 1,0-1,0 0,-1 1,1-1,0 1,0 0,2-1,74-39,-75 40,13-5,0 0,0 1,0 1,1 0,0 1,-1 1,1 1,0 0,0 1,0 1,-1 1,1 0,0 1,11 4,-24-6,0 0,0 1,0 0,0-1,0 2,0-1,-1 0,1 1,-1-1,1 1,-1 0,0 0,0 1,-1-1,1 0,-1 1,1 0,-1 0,0-1,0 1,-1 1,1-1,-1 0,0 0,0 0,-1 1,1-1,-1 0,0 1,0-1,0 0,0 1,-1-1,0 0,0 0,0 1,0-1,-1 0,0 1,-153 174,153-177,0 0,1 0,0 1,-1-1,1 0,0 0,0 1,0-1,0 1,1-1,-1 0,1 1,-1 0,1-1,0 1,0-1,0 1,0-1,1 1,-1-1,1 1,-1-1,1 1,0-1,0 0,0 1,0-1,1 0,-1 0,1 0,-1 0,1 0,0 1,77 56,-39-34,-34-21,0 0,0 0,-1 1,0-1,1 1,-2 1,1-1,0 0,-1 1,0 0,-1 0,1 1,-1-1,0 1,-1-1,1 1,-1 0,-1 0,1 0,-1 0,-1 0,1 0,-1 0,0 0,-1 1,0-1,0 0,0 0,-1 0,0 0,0-1,-1 1,0-1,0 1,0-1,-1 0,-1 1,-7 3,-1-1,0 0,-1 0,1-2,-2 0,1 0,-1-2,0 1,0-2,0 0,-1-1,0-1,1 0,-8-1,-147 2,168-3,1 0,-1 0,0 0,0 0,1 0,-1-1,0 1,1 0,-1-1,0 0,1 1,-1-1,0 0,1 0,0 0,-1 0,1 0,-1 0,1 0,0 0,0-1,0 1,-1 0,1-1,1 1,-1-1,0 0,0 1,0-1,1 1,-1-1,1 0,0 1,-1-1,1 0,0 0,0 1,0-1,0 0,0 0,0 1,1-1,-1 0,1 0,-1 1,1-1,-1 0,1 1,0-1,0 1,0-1,0 1,0-1,0 1,1-1,9-15</inkml:trace>
  <inkml:trace contextRef="#ctx0" brushRef="#br0" timeOffset="1463.942">2667 371,'-1'-2,"0"0,0 0,0 0,1 0,-1 0,1 0,-1 0,1 0,0 0,-1 0,1 0,0 0,0 0,1 0,-1 0,0 0,1 0,-1 0,1 0,-1 0,1 0,0 1,0-1,0 0,0 0,0 1,1-1,-1 0,0 1,1-1,-1 1,1 0,-1-1,1 1,0 0,0 0,-1 0,1 0,0 1,0-1,82-19,53 33,-133-13,-1 1,1 1,-1-1,1 1,-1-1,0 1,0 0,1 0,-1 0,-1 0,1 1,0-1,-1 1,1 0,-1 0,0 0,0 0,0 0,0 0,0 1,-1-1,1 0,-1 1,0 0,0-1,-1 1,1-1,-1 1,1 0,-1 0,0-1,-1 1,1 0,-1-1,1 1,-5 11,-1 0,0 0,-1-1,0 0,-1 0,0-1,-2 0,1 0,-2-1,1-1,-2 1,1-2,-1 0,-1 0,-2 0,-27 27,41-37,0 0,0 1,1-1,-1 0,0 1,0-1,0 1,0 0,1-1,-1 1,0 0,0-1,1 1,-1 0,0 0,1-1,-1 1,1 0,-1 0,1 0,0 0,-1 0,1 0,0 0,0 0,-1 0,1 0,0 0,0 0,0 0,0 0,0 0,1 0,-1 0,0 0,0 0,1-1,-1 1,0 0,1 0,-1 0,1 0,-1 0,1 0,0-1,-1 1,1 0,0-1,-1 1,1 0,0-1,0 1,0-1,-1 1,1-1,0 1,1-1,90 18,-90-18,146 52,-144-49,1-1,-1 1,0 0,1 1,-2-1,1 1,0 0,-1 0,1 0,-1 0,0 1,-1-1,1 1,-1-1,0 1,0 0,0 0,-1 0,1 0,-1 1,-1-1,1 0,-1 0,0 1,0-1,0 0,-1 0,0 2,-3 7,-2-1,0 1,0-1,-1 0,-1 0,0-1,-1 0,0 0,-1-1,0 0,0-1,-2 0,1-1,-1 0,0-1,-1 0,0-1,0-1,-3 1,-13 6,0-1,0-1,-1-2,-1-1,0-1,0-2,-15 1,21-5</inkml:trace>
  <inkml:trace contextRef="#ctx0" brushRef="#br0" timeOffset="4584.013">607 60,'-33'117,"-30"142,-10-2,-13-2,-114 191,94-225,66-145,40-75,-1-1,1 1,-1-1,1 1,-1-1,1 1,-1-1,1 1,0 0,0-1,-1 1,1 0,0-1,0 1,-1 0,1-1,0 1,0 0,0 0,0-1,0 1,0 0,0-1,1 1,-1 0,0-1,0 1,0 0,1-1,-1 1,0 0,1-1,-1 1,0-1,1 1,-1-1,1 1,-1-1,1 1,-1-1,1 1,-1-1,1 1,0-1,-1 0,1 1,0-1,-1 0,1 0,0 0,-1 1,1-1,0 0,-1 0,1 0,0 0,-1 0,1 0,0 0,0 0,-1-1,45-11,0-6,0 1,1 2,0 2,1 2,1 2,-1 2,24 1,315-4,146-7,-254 15,274-25,-40 28,-223-31,-242 30,91-10,12-9,-145 17,0 0,0-1,0 1,-1-1,1 0,-1-1,0 1,0-1,0 0,0 0,-1 0,0 0,0-1,0 1,0-1,-1 0,1 0,-1 0,0 0,-1 0,1-1,-1 1,0 0,-1-1,1 1,-1 0,0-1,-1-4,2 2,94-420,-53 266,37-156,-35 150,44-53,-87 220,0-1,-1 1,1-1,-1 0,1 1,-1-1,1 1,-1-1,0 0,0 1,0-1,0 0,0 1,-1-1,1 0,0 1,-1-1,1 0,-1 1,1-1,-1 1,0-1,0 1,0-1,0 1,0 0,0-1,0 1,0 0,0 0,-1 0,1 0,0 0,-1 0,1 0,-1 0,1 1,-1-1,1 0,-1 1,0 0,1-1,-78-5,67 6,-227 20,-37 3,136-10,0-6,-93-9,69 0,-988 2,927 29,73-47,140 17,0-1,-1 1,1 1,0 0,-1 1,1 0,0 1,0 0,0 1,0 1,0 0,1 0,-8 5,-1-2,1 0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3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565 110,'-4'5,"1"1,0 0,0 0,0 0,0 0,1 1,0-1,0 1,1-1,0 1,0 0,1 4,-5 17,-19 245,13-78,-7 120,-3-175,14-181,7 15,0 0</inkml:trace>
  <inkml:trace contextRef="#ctx0" brushRef="#br0" timeOffset="383.907">1 53,'419'0,"-54"-51,-248 49,-99 9</inkml:trace>
  <inkml:trace contextRef="#ctx0" brushRef="#br0" timeOffset="870.231">1186 590,'-20'18,"1"1,0 1,2 1,0 1,1 0,2 1,0 0,1 1,2 1,-3 7,12-27,0 0,0 0,0 0,1 0,0 0,0 1,0-1,1 0,-1 1,1-1,1 1,-1-1,1 0,0 1,0-1,0 0,1 0,-1 0,1 0,1 0,-1 0,1 0,0-1,0 1,0-1,0 0,1 0,0 0,0 0,0-1,0 0,1 1,-1-1,1-1,0 1,-1-1,1 0,1 0,-1 0,0-1,0 0,0 0,1 0,-1 0,1-1,2 0,6-2,0-1,0-1,-1 0,1-1,-1 0,0-1,0 0,-1-1,1 0,-2-1,1-1,-1 0,0 0,-1-1,0-1,-1 1,0-2,-1 1,0-1,0 0,-2-1,1 0,3-12,-5 12,-1 0,-1 0,0-1,-1 1,0-1,-1 0,0 1,-1-1,-1-9,0 17,0 0,0 1,0-1,0 1,-1-1,0 1,0 0,-1-1,1 1,-1 0,0 0,-1 1,1-1,-1 1,0 0,0 0,0 0,0 0,-1 1,1-1,-1 1,0 0,0 1,-2-1,0 1,-1 1,1 0,-1 1,0 0,1 0,-1 1,0 0,1 0,0 1,-1-1,1 2,0-1,0 1,0 0,0 1,0-1,1 1,-1 1,1-1,0 1,1 0,-1 1,1-1,-3 5,-17 13</inkml:trace>
  <inkml:trace contextRef="#ctx0" brushRef="#br0" timeOffset="1439.784">1723 646,'-12'13,"1"-1,1 2,0-1,1 1,0 1,1 0,1 0,1 0,0 1,0 0,2 0,0 1,1 0,3-14,0 0,0 0,0 0,1 0,-1 0,1 0,0-1,0 1,0 0,0 0,0-1,1 1,-1-1,1 1,-1-1,1 1,0-1,0 0,0 0,1 0,-1 0,0 0,1-1,-1 1,1-1,-1 0,1 1,0-1,-1 0,1 0,0-1,0 1,0-1,0 1,0-1,0 0,2 0,110-20,-90 6,-1-2,-1 0,-1-2,0 0,-1-2,-1 0,-1-1,-1-1,-1-1,1-3,-1 4,-1 0,-1-1,-1 0,-1-1,-2-1,0 0,-1 0,-2-1,-1 0,0-1,-2 1,-1-1,-2-1,0 1,-2 0,-1 0,-1 0,-1 0,-2-4,4 27,1-1,-1 1,0 0,0-1,-1 1,1 0,-1 0,0 0,0 0,0 0,0 1,-1-1,0 1,1-1,-1 1,0 0,-1 0,1 0,-1 0,1 1,-1 0,0-1,0 1,0 1,0-1,0 0,0 1,0 0,0 0,-1 0,1 1,-1-1,1 1,-2 0,-2 2,-1 0,1 1,0 0,0 0,0 1,0 0,0 0,1 1,0 0,0 0,0 1,0 0,1 0,0 0,0 1,1 0,0 0,-3 6,-62 149,65-145,0 0,1 0,1 1,0-1,2 1,0 0,1 0,0-1,2 1,0 0,1-1,1 1,0-1,1 0,1 0,1-1,0 1,2-2,-1 1,10 11,-11-15,1-1,0 0,1-1,0 0,1 0,0-1,1 0,-1 0,2-1,-1-1,1 0,0-1,0 0,1-1,0 0,0-1,0 0,0-1,1-1,-1 0,1-1,0 0,-1-1,7-1,5-5</inkml:trace>
  <inkml:trace contextRef="#ctx0" brushRef="#br0" timeOffset="2486.957">2568 533,'-21'16,"-1"1,2 1,0 0,2 2,0 0,1 1,0 1,2 0,1 1,-2 7,14-27,0 0,0 0,0 0,1-1,0 1,-1 1,1-1,0 0,0 0,1 0,-1 1,1-1,-1 0,1 1,0-1,0 0,1 0,-1 1,1-1,-1 0,1 0,0 1,0-1,1 0,-1 0,1 0,-1 0,1-1,0 1,0 0,0-1,1 1,-1-1,0 0,1 0,0 0,2 2,1-2,0-1,0 1,0-1,0-1,0 1,1-1,-1 0,0 0,0-1,0 0,1 0,-1 0,0-1,0 0,-1 0,1-1,0 1,-1-1,1 0,3-4,94-85,3-44,-83 127,-26 44,0-17,7 80,-3-95,-1 0,2-1,-1 1,0 0,1 0,-1-1,1 1,0-1,-1 1,1-1,1 0,-1 0,0 0,0 0,1 0,-1 0,1-1,0 1,-1-1,1 1,0-1,0 0,0 0,0-1,0 1,0-1,0 1,0-1,0 0,1 0,7-3,0-1,0 0,0-1,-1 0,0 0,0-1,0-1,-1 1,0-2,0 1,0-1,-1 0,-1-1,1 0,-1 0,-1-1,0 0,0 0,-1-2,53-77,-59 118,-18 90,19-114,0-1,1 1,-1-1,1 1,0-1,0 0,1 1,-1-1,1 0,0 0,0 0,0 0,1 0,-1 0,1-1,0 1,0-1,1 0,-1 0,0 0,1 0,0-1,0 0,-1 1,4 0,-2-3,0 0,0 0,0 0,0-1,0 1,0-1,0-1,0 1,-1-1,1 0,0 0,-1 0,1 0,-1-1,0 0,0 0,0 0,0 0,-1-1,1 1,-1-1,0 0,0 0,0 0,-1-1,1 1,0-3,2 0,187-268,-192 276,0 0,0 0,1 0,-1-1,0 1,0 0,1 0,-1 0,0-1,1 1,-1 0,1 0,-1-1,1 1,0 0,-1-1,1 1,0 0,-1-1,1 1,0-1,0 0,-1 1,1-1,0 1,0-1,0 0,0 0,-1 1,1-1,0 0,0 0,0 0,0 0,0 0,0 0,-1 0,1 0,0-1,0 1,0 0,0 0,0-1,-1 1,1-1,0 1,0-1,-1 1,1-1,0 1,-1-1,1 1,0-1,-1 0,1 1,-1-1,1 0,-1 0,1 1,-1-1,0 0,1 0,-1 0,0 0,0 0,0 1,1-1,-1 0,0 0,0-1,50 244,-11-102,-7 2,-3 15,-23-133,-2 1,-1 0,-1-1,-1 1,-1 0,-1 0,-1 0,-1 0,-1-1,-2 0,0 0,-2 0,-7 17,9-30,0-1,0 0,-1 0,0-1,-1 0,0 0,0-1,-1 0,0 0,0-1,-1 0,0-1,0 0,-1 0,1-1,-1-1,0 0,-1 0,0-1,8-2,0-1,0 0,0-1,0 1,0-1,0 1,0-1,0 0,0-1,0 1,0-1,1 0,-1 0,1 0,-1 0,1 0,0-1,0 1,0-1,0 0,0 0,0 0,1-1,0 1,0-1,0 1,0-1,0 0,1 1,-1-1,1 0,-1-3,-12-134,19 108,2 1,2 1,0-1,2 1,1 1,2 0,1 1,1 1,2 0,0 1,2 1,1 0,1 2,1 1,1 0,15-10,-2 4</inkml:trace>
  <inkml:trace contextRef="#ctx0" brushRef="#br0" timeOffset="3319.677">56 1239,'698'0,"0"-51,103 16,-146 35,-199-27,-90 16,-113-8,-208 9,-27 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189 567,'-5'0,"-1"0,1 1,0 0,0 0,0 0,0 1,0-1,1 1,-1 0,0 1,1-1,-1 1,1 0,0 0,0 0,0 1,0-1,1 1,0 0,-1 0,1 0,1 0,-2 3,-5 7,1 1,0 0,1 1,1 0,0 0,1 0,1 0,0 1,2 0,-1 6,-14 63,15-81,1 0,0 0,0 0,0 0,1 0,0 0,0 0,0 0,1 0,-1 0,1 0,0 0,1 0,-1 0,1-1,0 1,0 0,1-1,-1 1,1-1,0 0,0 0,0 0,1 0,-1-1,1 0,0 1,0-1,0 0,1-1,-1 1,0-1,1 0,4 1,0-1,1 0,-1-1,1-1,0 0,-1 0,1-1,0 0,-1 0,1-1,-1-1,0 1,0-2,0 1,0-1,0 0,-1-1,0 0,0-1,0 1,0-2,-1 1,0-1,0 0,-1 0,0-1,0 0,7-10,0 0,-1-1,-2-1,0 0,0 0,-2-1,-1 0,0-1,-2 1,3-21,0-8,-5 41,0-1,-1 0,-1 1,1-1,-2 0,1 0,-1 0,-1 0,0 0,0 0,-1 0,0 1,-1-1,0 0,0 1,-1 0,-3-5,3 7,0 1,-1 0,0 0,0 1,0-1,0 1,-1 0,0 0,0 1,0 0,-1 0,0 0,1 1,-1 0,0 1,-1-1,1 1,0 0,-1 1,1 0,-1 0,1 1,-1 0,1 0,-1 0,1 1,-1 1,1-1,0 1,-1 0,-6 3,-63 49,76-52,-1 0,0-1,1 1,-1 0,1 0,-1 1,1-1,0 0,0 0,0 0,0 1,0-1,1 1,-1-1,1 1,-1-1,1 0,0 1,0-1,0 1,0-1,1 1,-1-1,1 1,-1-1,1 1,0-1,0 0,0 0,0 1,0-1,1 0,-1 0,1 0,-1 0,8 5,0 0,0-1,0 0,1-1,0 0,0-1,0 0,1 0,-1-1,1 0,0-1,0 0,0-1,0 0,0-1,0 0,0 0,0-2,-1 1,3-1,26 0,-21 1,0 0,0-1,0-1,0-1,0-1,-1 0,0-1,0-1,-1-1,0 0,0-1,-1-1,9-6,-5 5,0-1,0 0,-2-2,1 0,-2-1,0 0,-1-2,0 0,-1 0,-1-1,-1-1,-1 0,0-1,-2 0,0 0,-1-1,-1 0,3-19,-16-69,5 106,0-1,0 1,0 0,-1 0,1 0,-1 0,0 0,0 1,0-1,0 0,0 1,0-1,-1 1,1 0,-1 0,1 0,-1 0,0 0,0 1,0-1,0 1,0 0,0 0,-1 0,1 0,0 0,0 1,-1 0,1-1,-4 2,0 0,0 1,0 0,0 1,0-1,0 1,0 1,1 0,-1-1,1 2,0-1,0 1,1 0,-1 0,1 1,0-1,1 1,-1 0,1 1,0-1,1 1,0-1,0 1,0 0,1 0,0 1,0-1,0 6,2-10,0-1,0 1,0 0,0 0,0 0,1 0,-1 0,1 0,0 0,0-1,0 1,1 0,-1-1,0 1,1-1,0 1,-1-1,1 0,0 0,0 0,1 0,-1 0,0 0,1 0,-1-1,1 1,-1-1,1 0,0 0,-1 0,1 0,0 0,0 0,0-1,102 12,-65-15,-32 2,1-1,-1 1,1 1,-1 0,1 0,-1 0,1 1,-1 1,0-1,1 1,-1 1,0-1,0 1,0 1,7 4,-12-3,1 0,-1 0,0 0,0 1,-1 0,0-1,0 1,0 0,-1 0,1 0,-1 0,-1 0,1 0,-1 1,0-1,-1 0,1 0,-2 1,5 50,-3-54,1 1,0-1,-1 0,1 0,1 0,-1 0,0 0,1 0,0 0,0-1,-1 1,1-1,1 1,-1-1,0 1,1-1,-1 0,1 0,0-1,-1 1,1 0,0-1,0 1,0-1,0 0,0 0,1-1,-1 1,0 0,0-1,1 0,-1 0,19 2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0 860,'856'-474,"-229"122,-548 319,-79 33,0 1,1 0,-1-1,0 1,1 0,-1-1,0 1,0 0,0 0,0-1,0 1,0 0,0 0,0 0,0-1,0 1,0 0,0 0,-1-1,1 1,0 0,-1-1,1 1,0 0,-1-1,1 1,-1 0,1-1,-1 1,1-1,-1 1,1-1,-1 1,0-1,1 1,-1-1,0 0,1 1,-1-1,0 0,0 1,-1 1,-80 70,60-59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172 487,'94'-102,"-63"74,286-243,-228 186,-100 102,2 1,0 0,1 1,1 0,0 0,2 1,0 0,1 4,-21 109,6 0,1 72,8-2,7-91,-6-1,-15 73,21-158,-1 0,-1 0,-1 0,-1-1,-1 0,-2 0,0-1,-1-1,-2 1,0-2,-2 0,0 0,-2-2,0 0,-19 17,26-28,1-1,-1-1,0 1,0-2,-1 1,0-2,0 1,-1-2,1 1,-1-2,0 1,0-2,0 1,0-2,-1 0,1 0,-1-1,1 0,0-1,-1-1,1 0,-7-2,14 0,0 1,0-1,0 0,1 0,-1 0,1-1,0 0,0 1,1-1,-1-1,1 1,0 0,1-1,-1 0,1 0,0 1,1-1,-1 0,1 0,0-1,0-3,6-131,1 118,0 1,2 0,0 0,1 1,2 0,0 0,1 1,1 1,0 0,2 1,0 0,1 1,13-9,34-28,3 3,1 3,17-6,-36 23,185-100,-129 94,-102 38,-1 0,0 0,1 0,-1 0,0 0,0 0,0 0,0 0,0 1,0-1,0 0,0 1,0-1,-1 0,1 1,-1-1,1 1,-1-1,1 1,-1-1,0 1,0 0,0-1,0 1,0-1,0 1,0-1,0 1,0-1,-1 1,1 0,-1-1,1 0,-1 1,0 5,-6 279,7-284,0 0,0-1,0 1,0 0,0-1,0 1,0 0,1-1,-1 1,1 0,0-1,-1 1,1-1,0 1,0-1,0 1,0-1,0 0,0 1,0-1,0 0,1 0,-1 0,0 0,1 0,-1 0,2 0,8 0</inkml:trace>
  <inkml:trace contextRef="#ctx0" brushRef="#br0" timeOffset="435.275">1414 853,'9'0,"18"0,10 0,2 0,0 0,-2 0,-3 0,-1 0,-3 0,-1 0,-1 0,0 0,0 0,0 0,0 0,0 0,-10 5,-7 2</inkml:trace>
  <inkml:trace contextRef="#ctx0" brushRef="#br0" timeOffset="680.415">1386 1136,'33'10,"31"-2,9-2,2-3,-8 0,-9-7,-11-3,-8 1,-6 0,-8 2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218 379,'257'-81,"-233"73,-2 0,1-2,-1-1,-1 0,0-2,0 0,-1-1,-1-1,-1-1,0-1,10-12,-23 23,0-1,-1 0,1 0,-2 0,1 0,-1-1,0 1,0-1,-1 0,0 0,0 0,-1 0,0 0,-1-2,1 9,-1 1,0-1,0 1,0-1,0 1,0-1,0 0,0 1,0-1,0 1,0-1,0 1,0-1,0 1,0-1,0 1,0-1,0 1,-1-1,1 1,0-1,0 1,-1-1,1 1,0-1,-1 1,1 0,-1-1,1 1,0 0,-1-1,1 1,-1 0,1-1,-1 1,1 0,-1 0,1 0,-1-1,1 1,-1 0,1 0,-1 0,1 0,-1 0,1 0,-1 0,1 0,-1 0,0 0,1 0,-1 0,1 1,-1-1,1 0,-1 0,1 1,-1-1,1 0,0 0,-1 1,1-1,-1 1,1-1,0 0,-1 1,1-1,-1 1,-23 31,-3 37,4 2,2 0,3 1,4 1,2 0,1 48,-3-3,-12 118,10-76,-7-1,-9 11,27-146,-1 0,-2-1,0 0,-1 0,-2-1,0 0,-1-1,-1 0,-1-1,-3 2,7-13,0 0,0-1,0 0,-1-1,0 0,-1-1,0 0,0 0,0-2,0 1,-1-2,1 1,-1-2,0 0,0 0,0-1,0-1,0 0,-8-2,14 1,0-1,0-1,0 0,0 1,1-2,-1 1,1-1,0 0,0 0,0-1,1 0,-1 0,1 0,1-1,-1 1,1-1,0 0,0-1,0 1,1-1,0 1,0-1,1 0,0 0,0 0,1-1,0 1,0 0,0 0,1-1,1 1,-1 0,1-1,0 1,0 0,1 0,0 0,2-5,10-23,1 0,2 1,1 0,2 2,0 0,3 2,0 0,2 1,2 2,0 0,1 2,2 1,3 0,-31 22,68-56,3 3,2 4,2 2,23-7,-26 7,-56 36</inkml:trace>
  <inkml:trace contextRef="#ctx0" brushRef="#br0" timeOffset="786.386">726 1366,'-13'15,"13"-24,20-25,3 0,1 2,1 0,1 2,2 1,1 1,8-4,4 6,-40 26,0 0,0-1,-1 1,1-1,0 1,0 0,0 0,0 0,0-1,0 1,0 0,0 0,-1 0,1 0,0 1,0-1,0 0,0 0,0 0,0 1,0-1,-1 0,1 1,0-1,0 1,-1-1,1 1,0 0,0-1,-1 1,1-1,-1 1,1 0,0 0,-1-1,0 1,1 0,-1 0,1 0,-1 0,0-1,0 1,1 0,-1 0,0 0,0 0,0 0,0 0,0 1,-45 183,45-184,0-1,0 1,0-1,0 1,0-1,1 1,-1-1,0 1,0-1,1 1,-1-1,0 0,1 1,-1-1,0 1,1-1,-1 0,0 1,1-1,-1 0,1 0,-1 1,1-1,-1 0,1 0,-1 0,1 1,-1-1,1 0,-1 0,1 0,-1 0,1 0,-1 0,1 0,-1 0,1 0,-1 0,1-1,0 1,-1 0,0 0,1 0,-1-1,1 1,-1 0,1 0,-1-1,1 1,-1 0,0-1,1 1,-1-1,0 1,1 0,-1-1,0 1,0-1,1 1,-1-1,0 0,29-24,-29 25,184-185,-143 155,-40 29,-1 1,1 0,-1-1,1 1,0-1,-1 1,1 0,0-1,0 1,-1 0,1 0,0 0,-1-1,1 1,0 0,0 0,-1 0,1 0,0 0,0 0,-1 1,1-1,0 0,0 0,-1 0,1 1,0-1,-1 0,1 1,0-1,-1 1,1-1,-1 1,1-1,0 1,-1-1,1 1,-1-1,0 1,1 0,-1-1,1 1,-1 0,0-1,0 1,1 0,-1 0,0-1,0 1,0 0,0 0,0-1,0 1,0 0,0 0,0-1,0 1,0 0,0 0,-1-1,1 1,0 0,-1-1,-36 118,15-66,-4 29,23-62</inkml:trace>
  <inkml:trace contextRef="#ctx0" brushRef="#br0" timeOffset="1289.725">1657 1085,'-239'228,"231"-220,20-20,24-22,182-163,-147 162,-69 35,-1-1,1 1,0 0,0 0,-1 0,1 0,0 0,0 0,-1 0,1 0,0 1,-1-1,1 1,0-1,-1 1,1 0,0-1,-1 1,1 0,-1 0,0 0,1 0,-1 0,0 1,1-1,-1 0,0 1,0-1,0 1,0-1,-1 1,1-1,0 1,0 0,-1-1,1 1,-1 0,0-1,1 1,-1 0,0 1,0 226,4-206,2-4</inkml:trace>
  <inkml:trace contextRef="#ctx0" brushRef="#br0" timeOffset="1523.528">1544 1225,'38'-4,"33"-7,8-2,-4 2,-11 3,-10 2,-15 7,-9 4,-10 1</inkml:trace>
  <inkml:trace contextRef="#ctx0" brushRef="#br0" timeOffset="1756.587">2278 1141,'-19'34,"-12"15,1 0</inkml:trace>
  <inkml:trace contextRef="#ctx0" brushRef="#br0" timeOffset="2005.138">2053 999,'43'39,"19"17,4 4,-5-8,-12-9,-10-10,-12-7,-5-8,-7-2,-1-4,2-4,-2-3</inkml:trace>
  <inkml:trace contextRef="#ctx0" brushRef="#br0" timeOffset="3333.378">2391 1028,'-5'0,"-6"5,-2 6,-2 1,0 4,3 4,-1-2,2 1,7-3,4-3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248 310,'-25'17,"0"0,1 1,2 1,0 2,0 0,2 1,1 1,-13 21,27-38,1 0,0 0,0 0,1 1,0-1,0 1,1 0,0-1,0 1,0 0,1 0,0 1,0-1,1 0,0 0,0 0,1 0,0 1,0-1,1 0,-1 0,2 0,-1-1,1 1,0 0,0-1,1 0,0 0,0 0,0 0,1-1,0 1,0-1,0 0,0-1,1 1,2 0,2 0,1 0,0-1,0-1,0 0,1 0,-1-1,1 0,-1-1,1-1,-1 0,1 0,-1-1,1-1,-1 1,1-2,-1 0,0 0,0-1,0-1,-1 1,1-2,-1 1,0-2,-1 1,0-1,0-1,7-7,4-2,0-1,-2 0,0-2,-1 0,-1-1,-1-1,-1 0,-1-1,-1 0,7-19,-12 17,-1 0,-1-1,-1 0,-1 0,-2 0,0-1,-2 1,-2-14,3 36,0 1,1-1,-1 1,0-1,-1 0,1 1,-1-1,1 1,-1-1,0 1,-1 0,1-1,0 1,-1 0,0 0,0 0,0 0,0 0,0 0,-1 0,1 1,-1-1,1 1,-1 0,0 0,0 0,0 0,0 0,-1 1,1-1,0 1,-1 0,1 0,-1 0,1 0,-1 1,1 0,-1-1,0 1,0 0,-3 2,0 0,0 0,0 1,0 0,1 0,-1 1,1-1,-1 1,1 1,1-1,-1 1,1 0,-1 0,1 1,1 0,-1 0,1 0,0 0,1 0,-2 3,-3 8,0 1,0 0,2 0,0 1,1-1,1 1,1 6,-3 246,9-158,-3-85,2 9,-2 1,-2 0,-2-1,-1 0,-1 1,-6 11,5-30,1 0,1 1,1-1,1 1,0 0,1 0,2 13,-1-31,1 0,0-1,1 1,-1 0,0 0,1 0,-1 0,1 0,-1 0,1 0,0 0,0-1,0 1,0 0,0-1,0 1,0 0,1-1,-1 0,0 1,1-1,-1 0,1 0,0 1,-1-1,1 0,1 0,9 0</inkml:trace>
  <inkml:trace contextRef="#ctx0" brushRef="#br0" timeOffset="469.489">868 0,'73'124,"-60"-93,-1-1,-2 2,-1-1,-1 1,-2 0,-1 1,-2 0,-1-1,-1 1,-2 0,-1 0,-2-1,-1 1,-2-1,-1 0,-1-1,-2 0,-6 11,5-12,-1 0,-2-1,-1-1,-1 0,-2-1,-1-1,0 0,-2-2,-1-1,-2 0,-23 10,26-19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0 311,'44'-4,"23"-3,5 1,-4 2,-10 0,-14-3,-10 0,-6 0,-3 3,-6 0</inkml:trace>
  <inkml:trace contextRef="#ctx0" brushRef="#br0" timeOffset="234.108">254 1,'-9'43,"-9"34,-5 13,0-4,5-12,6-13,4-13,3-9,4-7,6-4,2-1,5-7,5-5,0-6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8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0,'-28'17,"0"1,1 2,1 0,1 2,1 1,1 0,1 2,1 1,1 0,2 1,0 2,2-1,1 2,1 0,2 1,1 0,2 1,-5 27,13-47,0 0,1 0,0 0,1 0,1 0,-1 0,2-1,0 1,0-1,1 1,1-1,0 0,0-1,1 1,0-1,1 0,0-1,1 1,0-2,0 1,1-1,0 0,0-1,1 0,0 0,0-1,1 0,-1-1,1-1,1 1,-1-2,0 1,1-2,3 1,13-1,-3-2</inkml:trace>
  <inkml:trace contextRef="#ctx0" brushRef="#br0" timeOffset="826.294">458 734,'24'5,"0"-2,-1-1,1-1,0-1,0-1,0 0,-1-2,1-1,-1-1,0-1,0-2,0 0,-1-1,15-9,-21 9,-1-1,-1-1,0 0,-1-1,0-1,0 0,-2-1,1 0,-2-1,0 0,-1 0,0-1,-2 0,1-1,-2 0,0 0,-2 0,0-1,0 1,0-14,-3 28,0 0,-1 0,1 0,0 0,-1-1,0 1,0 0,0 0,0 0,0 0,-1 0,1 0,-1-1,0 1,0 0,0 1,0-1,-1 0,1 0,-1 0,0 1,1-1,-1 1,0-1,-1 1,1 0,0 0,-1 0,1 0,-1 0,0 1,1-1,-1 1,0-1,0 1,0 0,0 0,0 0,0 1,0-1,0 1,0 0,-1 0,1 0,0 0,0 0,-2 1,-10 6,0 1,1 0,0 1,0 0,1 1,1 1,0 0,0 1,1 0,0 1,1 0,1 0,0 1,1 0,0 1,1 0,-4 12,7-19,0 0,0 0,0 1,1-1,1 1,-1 0,1-1,1 1,-1 0,2 0,-1 0,1 1,0-1,1 0,0 0,1 0,0 0,0-1,1 1,0-1,1 1,-1-1,2 0,-1 0,1 0,0-1,1 0,-1 0,2 0,-1 0,1-1,0 0,0-1,0 0,1 0,6 3,1-4,1 0,-1-1,0-1,1-1,-1 0,1-1,-1 0,1-2,-1 0,1 0,-1-2,0 1,0-2,-1 0,1-1,-1-1,22-10,-1-2,-1-1,-1-2,-1-2,20-18,-27 22,-1-1,-1-1,-1-1,-1-1,-2-1,0-1,-1 0,-2-2,2-4,-19 32,0 1,0-1,0 0,0 1,0-1,1 0,-1 0,0 0,0 0,0 0,0 0,0 0,0 0,0 0,0-1,0 1,0 0,1-1,-1 1,0 0,0-1,0 1,1-1,-1 1,0-1,0 0,1 1,-1-1,0 0,1 1,-1-1,1 0,-1 0,1 1,-1-1,1 0,0 0,-1 0,1 0,0 0,0 0,0 1,0-1,-1 0,1 0,0 0,1 0,-1 0,0 0,0 0,0 0,0 0,1 0,-1 1,0-1,1 0,-1 0,-13 11,-1 0,1 2,1-1,0 2,1-1,0 1,1 1,0 0,-4 11,10-18,0 0,0 0,1 0,0 1,0 0,1-1,0 1,1 0,0 0,0 0,0 0,1 0,0 0,1 0,0 0,0 0,1 0,0 0,0 0,0 0,3 2,-2-5,0 0,1-1,0 1,0 0,0-1,1 0,-1 0,1 0,0-1,0 0,0 0,1 0,-1 0,1-1,-1 0,1 0,0 0,0-1,0 0,0 0,0-1,0 1,0-1,5-1,10 0,0 0,0-2,-1-1,1 0,-1-1,13-6,-7-1,0-2,0 0,-1-2,-1-1,-1 0,0-2,-2-1,0-1,-1 0,-1-1,-1-2,-1 0,-1 0,11-25,-21 40,-1-1,0 0,0 0,-1 0,0-1,-1 1,0-1,0 0,-1 0,-1 0,0 0,0 0,-1 0,-2-10,2 20,0 0,0-1,0 1,-1 0,1-1,-1 1,1 0,-1 0,1 0,-1 0,0-1,1 1,-1 0,0 0,0 0,0 0,0 1,0-1,0 0,0 0,0 1,0-1,0 0,-1 1,1-1,0 1,0-1,-1 1,1 0,0 0,0-1,-1 1,1 0,0 0,-1 0,1 1,0-1,-1 0,1 0,0 1,0-1,-1 0,1 1,0 0,0-1,0 1,-1 0,-49 41,38-26,0 0,0 0,2 2,0-1,1 1,1 1,0 0,2 0,0 1,1-1,1 1,1 1,1-1,1 1,0-1,2 1,0 0,2 11,-1-26,0 0,0 0,0 0,1 0,0 0,0 0,1-1,-1 1,1-1,0 1,1-1,-1 0,1 0,0-1,0 1,1-1,-1 0,1 0,0 0,0-1,0 1,1-1,-1 0,1-1,-1 0,1 1,0-2,0 1,0-1,0 0,0 0,0-1,1 1,-1-1,4-1,48-25,-41 16</inkml:trace>
  <inkml:trace contextRef="#ctx0" brushRef="#br0" timeOffset="1178.903">2660 28,'-247'451,"207"-336,39-110,1-1,-1 0,1 1,0-1,0 1,1-1,-1 1,1-1,0 0,0 1,0-1,1 0,0 0,-1 0,2 0,-1 0,0 0,1-1,-1 1,1-1,0 1,0-1,1 0,-1 0,2 1,2 0,1 1,-1-1,1 0,0 0,0-1,1 0,-1-1,0 1,1-2,-1 1,1-1,0-1,0 1,-1-1,1-1,0 0,-1 0,1-1,-1 0,4-1,6-2,-13 5,0 0,-1-1,1 0,-1 0,1 0,-1 0,1-1,-1 1,0-1,0 0,0-1,0 1,0-1,0 0,-1 1,1-2,-1 1,0 0,0-1,0 1,0-1,-1 0,1 0,-1 0,0 0,1-3,-5-7</inkml:trace>
  <inkml:trace contextRef="#ctx0" brushRef="#br0" timeOffset="1381.11">2209 367,'38'0,"32"0,9 0,1 0,-9-5,-12-1,-10 0,-10 1,-6 1,-8 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7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520 283,'-10'-7,"-1"0,-1 1,1 0,-1 1,0 0,0 1,0 1,-1-1,1 2,-1 0,0 0,0 1,0 1,1 0,-1 1,0 0,0 1,1 1,-1 0,1 0,0 1,0 1,0 0,-11 6,17-7,-4 1,-1 1,1 0,0 0,1 1,0 0,0 1,0 0,1 0,0 1,1 0,0 1,-5 7,12-9,1 0,0-1,0 1,0 0,1-1,0 1,1-1,0 0,0 0,0 0,1 0,0 0,0-1,1 0,0 0,0 0,0 0,1-1,0 0,0 0,5 3,26 26,-22-23,0 1,0 1,-1 0,-1 1,0 0,-1 1,0 1,-2 0,0 0,0 1,-2 0,0 0,-1 1,-1 0,0 1,-1-1,-1 6,-3-18,1 0,-2 0,1 0,-1 0,0 0,0 0,-1 0,0 0,0 0,0 0,-1 0,0 0,0-1,0 1,-1-1,0 1,0-1,0 0,0 0,-1 0,0 0,-3 2,-10 3,1-2,-1 0,0-1,0-1,-1 0,0-1,0-1,0-1,-15 1,19-2,-1 0,0 0,0-1,0-1,0-1,1 0,-1-1,-3-1,17 3,1 0,-1 0,0-1,0 1,0 0,1-1,-1 1,0-1,0 1,1-1,-1 1,0-1,1 1,-1-1,1 0,-1 1,1-1,-1 0,1 1,-1-1,1 0,-1 0,1 1,0-1,0 0,-1 0,1 0,0 0,0 1,0-1,0 0,0 0,0 0,0 0,0 0,0 1,1-1,-1 0,0 0,1 0,-1 0,0 1,1-1,-1 0,1 1,-1-1,1 0,-1 1,1-1,-1 0,1 1,0-1,-1 1,1-1,0 1,0-1,-1 1,1 0,0-1,0 1,0 0,0 0,14-8</inkml:trace>
  <inkml:trace contextRef="#ctx0" brushRef="#br0" timeOffset="235.787">831 762,'-15'34,"-9"20,0 7,3-4,1-10,3-9,6-6,3-9</inkml:trace>
  <inkml:trace contextRef="#ctx0" brushRef="#br0" timeOffset="468.024">831 1,'9'43,"4"19,-1 0</inkml:trace>
  <inkml:trace contextRef="#ctx0" brushRef="#br0" timeOffset="852.319">944 1073,'66'-81,"-3"-4,-4-1,7-23,-28 51,-37 58,0 0,0 0,0 0,0 0,0 0,0 0,1 0,-1 0,-1 0,1 0,0 1,0-1,0 0,0 1,0-1,0 1,0-1,0 1,0-1,-1 1,1 0,0-1,0 1,-1 0,1-1,0 1,-1 0,1 0,-1 0,1 0,-1 0,1 0,-1-1,0 1,0 0,1 0,-1 0,0 0,0 0,0 0,0 0,0 0,0 0,0 0,0 0,-1 0,1 0,0 0,-1 0,1 0,0 0,-1 0,1 0,-1 0,1 0,-1-1,0 2,1 0,-2 66,-1-54,1 1,1 0,0-1,1 1,1 0,0 0,1-1,1 1,0-1,1 1,0-1,1 0,1-1,0 1,1-1,0 0,1-1,5 7,-5-14,0 0,1 0,-1-1,1 0,0-1,0 0,0 0,0-1,1 0,-1-1,0 0,1 0,-1-1,1 0,-1-1,1 0,-1-1,1 0,-1 0,0-1,0 0,0 0,-1-1,1 0,-1-1,0 0,0 0,0-1,-1 0,0 0,0-1,0 1,4-8,16-23,-1 0,-3-2,-1 0,-2-2,-1 0,-2-2,-3 1,0-5,-3 14,-1 10,-1 5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453 513,'-14'-2,"-1"1,1 1,0 1,0 0,0 1,0 0,1 1,-1 0,0 1,1 1,0 0,0 1,1 0,-1 1,-10 9,7-3,1 0,1 2,0 0,1 0,1 1,0 1,1 0,1 0,1 1,0 1,1 0,2 0,-1 0,2 1,1-1,0 1,2 0,0 1,1 5,0-21,0 1,1 0,0 0,0-1,1 1,-1 0,1 0,1-1,-1 1,1-1,0 1,0-1,0 0,1 1,0-1,0 0,0-1,0 1,1-1,0 1,0-1,0 0,1-1,-1 1,1-1,0 1,0-2,0 1,0 0,0-1,1 0,-1 0,1-1,-1 1,6-1,1 0,0 0,-1-1,1-1,0 0,0 0,0-2,-1 1,1-1,-1-1,0 0,0-1,0 0,-1 0,1-1,-1 0,-1-1,1-1,-1 1,1-3,14-13,0-2,-2-1,-1-1,-1-1,-2-1,1-3,-8 12,-1 0,-1-1,-1 0,-1 0,-1-1,-1 0,-1 0,-1 0,0-1,-2 1,-1-1,0 0,-2 1,-1-1,3 19,0 0,-1 0,1 0,-1 0,0 0,0 0,0 0,-1 0,1 1,-1-1,0 0,0 1,-1 0,1-1,-1 1,1 0,-1 0,0 0,0 1,0-1,0 1,-1-1,1 1,-1 0,0 0,1 1,-1-1,0 1,0 0,0 0,0 0,0 0,0 1,0 0,0 0,0 0,0 0,0 0,-3 1,1 0,0 0,0 1,0-1,0 1,0 0,0 0,1 1,-1 0,1 0,0 0,0 0,0 1,0 0,1 0,-3 3,5-5,0 0,1 0,-1 0,1 0,-1 0,1 0,0 0,0 1,0-1,0 1,0-1,1 0,-1 1,1-1,-1 1,1 0,0-1,0 1,0-1,1 1,-1-1,0 1,1-1,0 1,-1-1,1 1,0-1,0 0,1 1,-1-1,0 0,1 0,-1 0,1 0,0 0,0 0,0 0,10 5,0-1,0 0,0 0,1-1,-1-1,1 0,0-1,1-1,-1 0,0 0,1-1,-1-1,1-1,-1 1,1-2,-1 0,0-1,0 0,0-1,0 0,6-4,7 0,1-2,-2-1,1 0,-2-2,0-1,0-1,-1-1,-1-1,-1-1,0-1,-2-1,0-1,-1 0,-1-1,-1-1,-1 0,7-17,-18 31,1 0,-2-1,1 0,-1 0,-1 0,1 0,-2-1,0 1,0 0,0-1,-2 1,1-1,-1 1,-1 0,0-1,0 1,-2-3,3 10,-1 1,0-1,1 0,-1 1,-1-1,1 1,0-1,-1 1,1 0,-1 0,1 0,-1 0,0 1,0-1,0 1,0 0,0 0,0 0,0 0,0 0,-1 1,1-1,0 1,0 0,-1 0,1 0,0 0,0 1,-1-1,1 1,-1 0,-95 42,93-39,0 0,0 0,0 0,1 1,0 0,0 0,0 0,0 1,1-1,0 1,0 0,0 0,1 1,0-1,0 1,1 0,0-1,0 1,0 0,1 0,0 0,1 1,-1-1,1 0,1 0,-1 0,1 0,1 0,-1 0,1 0,0 0,1 0,0-1,0 1,0-1,0 0,2 1,3 0,0 0,1-1,-1 0,1 0,0-1,1 0,0-1,-1 0,1 0,1-1,-1 0,0-1,1 0,-1-1,1 0,-1-1,10-1,-8 2,-6-1,0 0,0 0,-1 1,1-1,0 1,-1 1,1-1,0 1,-1 0,0 0,1 0,-1 1,0 0,0 0,-1 0,1 1,-1-1,1 1,-1 0,0 1,-1-1,1 0,-1 1,0 0,0 0,0 0,-1 0,1 1,-1-1,-1 1,2 4,1 40,-5-45,1-1,-1 1,1-1,-1 1,1 0,1-1,-1 1,1-1,0 1,0-1,0 1,0-1,1 1,0-1,0 0,0 0,0 0,1 0,-1 0,1-1,0 1,0-1,1 1,-1-1,1 0,0-1,-1 1,1-1,0 1,2-1,17 3,-1-4</inkml:trace>
  <inkml:trace contextRef="#ctx0" brushRef="#br0" timeOffset="432.622">0 1416,'345'-144,"-189"73,578-253,-665 293,185-68,-225 93,-5 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6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53 121,'-17'67,"7"42,5 1,7 72,0-45,-19 79,10-172,19-60,-7-2</inkml:trace>
  <inkml:trace contextRef="#ctx0" brushRef="#br0" timeOffset="751.022">759 148,'-15'-7,"0"1,-1 1,1 0,-1 0,0 2,0 0,-1 1,1 0,0 2,-16 0,24 1,-1 0,0 0,1 0,-1 1,1 1,-1-1,1 1,0 1,0-1,0 1,1 1,-1 0,1 0,0 0,0 1,1 0,0 0,0 0,0 1,-4 7,2 2,0 0,2 0,-1 1,2-1,0 1,2 1,-1-1,2 1,1-1,0 1,1 0,0-1,2 1,1 4,-2-17,-1 0,1 0,0 0,1 0,0 0,-1 0,1-1,1 1,-1 0,1-1,0 0,0 0,0 0,0 0,1 0,-1-1,1 1,0-1,0 0,1 0,-1 0,1-1,-1 0,1 0,0 0,-1 0,1-1,0 1,0-1,1-1,3 2,1-1,-1-1,1 1,-1-2,1 1,-1-1,0-1,1 0,-1 0,0-1,0 0,0 0,-1-1,1 0,-1-1,1 0,19-18,-1-2,-1 0,-1-2,-1-1,-1-1,-2-1,7-14,19-23,4 3,-49 102,-49 164,15 69,34-72,8-165,-3-28</inkml:trace>
  <inkml:trace contextRef="#ctx0" brushRef="#br0" timeOffset="977.25">1239 685,'-5'29,"-2"14,1 4,6-5,3-10</inkml:trace>
  <inkml:trace contextRef="#ctx0" brushRef="#br0" timeOffset="1427.667">1407 318,'29'-37,"1"2,2 1,1 1,1 2,2 1,1 2,29-16,-59 39,1-1,0 1,0 1,1 0,-1 0,1 0,0 1,0 0,0 1,0 0,0 1,1 0,-1 0,0 1,1 0,-1 0,0 1,1 0,6 3,-13-1,0 1,-1-1,1 1,0 0,-1 0,0 0,0 0,0 0,0 0,-1 1,0-1,0 0,0 1,0 0,-1-1,1 1,-1-1,-1 1,1-1,0 1,-1-1,0 1,0-1,-1 1,1-1,-1 0,0 1,0-1,0 0,0 0,-1-1,-2 4,4-4,-117 183,17-34,99-147,-55 135,55-134,1-1,1 1,-1-1,1 1,0-1,0 1,0-1,1 1,0-1,0 1,0-1,1 1,0-1,0 0,0 0,1 0,-1 0,1 0,0-1,1 1,-1-1,1 0,0 0,0 0,3 2,5 0,1 0,-1 0,2-1,-1-1,0 0,1 0,0-2,0 0,0 0,0-1,0-1,0-1,0 0,0 0,6-3,33 1,-40 3,1-1,-1 0,1-2,-1 1,0-2,0 1,0-2,-1 0,11-6,-5 2</inkml:trace>
  <inkml:trace contextRef="#ctx0" brushRef="#br0" timeOffset="1679.072">2537 685,'-34'48,"-15"15,0-2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6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0 140,'39'-9,"31"-4,9-4,1 1,-9 3,-12 4,-10-2,-10 2,-6 1,-4 3,-2-3,-1 1,0 0,1 3,-5 1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82,'39'-5,"36"-6,15-2,-3 2,-6 3,-13-2,-13 0,-10 2,-9 2,-6 8,-7 3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195 298,'415'-157,"-396"150,0-1,-1 0,0-2,-1 0,0-1,-1 0,0-2,-1 0,6-5,-22 18,0 1,0-1,0 1,0-1,0 1,0-1,0 0,0 1,0-1,0 0,0 0,0 0,0 0,0 0,0 0,0 0,0 0,0 0,0 0,0 0,0-1,0 1,0 0,0-1,0 1,0-1,1 1,-1-1,0 1,0-1,0 0,1 1,-1-1,0 0,1 0,-1 0,0 1,1-1,-1 0,1 0,-1 0,1 0,0 0,-1 0,1 0,0 0,0 0,0 0,0 0,0 0,0 0,0 0,0 0,0 0,0 0,0 0,1 0,-1 0,0 0,1 0,-1 0,1 0,-8 8,-1 1,2 0,-1 1,1 0,1 0,-1 0,1 0,1 1,0 0,0 0,1 0,0 4,-2-1,-6 30,2 0,1 1,3 0,1 0,3 36,-6 50,-4 51,8-90,-5 0,-3-1,-10 30,10-74,-1-1,-3 0,-2-1,-1 0,-2-2,-5 4,16-31,-1 0,0 0,-1-1,-1 0,-1-1,1-1,-2 0,0 0,0-1,-1-1,0-1,-1 0,0-1,0 0,-1-2,0 0,-8 1,19-5,0 0,1 0,-1-1,0 0,0 0,0 0,-1-1,1 0,0 0,0-1,0 0,0 0,0 0,0-1,1 1,-1-2,0 1,1 0,-1-1,1 0,0-1,0 1,0-1,0 0,1 0,0 0,0 0,0-1,0 0,-2-4,0-4,0-1,1 0,0 0,2-1,-1 1,2-1,0 0,1 0,0 0,1 0,1 0,0 0,1 1,0-1,2 0,0 1,0 0,1 0,1 0,0 0,1 1,1 0,0 1,0-1,1 1,1 1,0 0,1 0,0 1,1 0,34-28,2 1,2 3,1 2,1 2,4 2,-11 3,348-164,-332 147,-36 22</inkml:trace>
  <inkml:trace contextRef="#ctx0" brushRef="#br0" timeOffset="633.06">816 1257,'151'-217,"-131"188,-11 15,0 0,1 0,1 1,0 0,1 1,0 0,0 1,2 1,-1 0,5-2,-17 11,0 1,0 0,-1-1,1 1,0-1,0 1,-1 0,1 0,0-1,0 1,0 0,0 0,-1 0,1 0,0 0,0 0,0 0,0 0,0 0,-1 1,1-1,0 0,0 0,0 1,-1-1,1 1,0-1,-1 1,1-1,0 1,-1-1,1 1,0-1,-1 1,1 0,-1-1,1 1,-1 0,1 0,-1-1,0 1,1 0,-1 0,0 0,0-1,0 1,1 0,-1 0,0 0,0 0,0 0,-4 46,-30 64,34-110,0 0,0 0,0 0,1 0,-1 0,0 0,0 0,1 0,-1 0,1-1,-1 1,0 0,1 0,0 0,-1-1,1 1,-1 0,1-1,0 1,-1 0,1-1,0 1,0-1,0 1,-1-1,1 0,0 1,0-1,0 0,0 1,0-1,0 0,0 0,0 0,0 0,0 0,-1 0,1 0,0 0,0 0,0-1,0 1,0 0,0 0,0-1,0 1,-1-1,1 1,0-1,0 1,-1-1,2 0,43-27,113-87,-141 104,-11 6,0 0,0 1,0 0,0 1,1-1,0 1,0 1,-1-1,1 1,1 0,-1 1,5-1,-10 2,-1 0,1 0,-1 0,0 1,1-1,-1 0,0 1,0-1,1 1,-1 0,0-1,0 1,0 0,0 0,1-1,-1 1,0 0,-1 0,1 0,0 0,0 1,0-1,-1 0,1 0,0 0,-1 1,1-1,-1 0,0 1,1-1,-1 0,0 1,0-1,0 0,0 1,0-1,0 0,0 1,0-1,-1 1,-13 54,8-39,1-7,1 1,-1 0,2 0,0 0,0 0,1 0,1 1,-1-1,2 1,0 3,4 4</inkml:trace>
  <inkml:trace contextRef="#ctx0" brushRef="#br0" timeOffset="1079.556">1888 805,'-274'317,"339"-405,90-103,-49 89,-105 102,0-1,0 0,0 1,1-1,-1 1,0 0,0-1,0 1,0 0,1 0,-1-1,0 1,0 0,0 0,1 0,-1 1,0-1,0 0,0 0,1 1,-1-1,0 0,0 1,0-1,0 1,0 0,0-1,0 1,0 0,0 0,0 0,0-1,0 1,-1 0,1 0,0 0,-1 0,1 0,0 0,-1 1,0-1,1 0,-1 0,0 0,1 1,16 58,-16-54,5 29,3-1,0-1,2 0,2 0,14 28,-18-44,-5-5</inkml:trace>
  <inkml:trace contextRef="#ctx0" brushRef="#br0" timeOffset="1299.139">1718 1003,'39'0,"31"-5,9-1,-4 0,-10 1,-11 2,-11 0,-7 2,-10-4,-4-2,-7 1</inkml:trace>
  <inkml:trace contextRef="#ctx0" brushRef="#br0" timeOffset="1527.713">2622 778,'-14'33,"-5"21,-5 2,3-5,0-11,3-11</inkml:trace>
  <inkml:trace contextRef="#ctx0" brushRef="#br0" timeOffset="1766.511">2339 778,'43'19,"29"11,7 5,-5-3,-11-2,-11-7,-9-6,-12-2,-7-4,-3-3,-4-3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0 369,'95'-23,"-2"-4,-1-4,-2-4,24-16,-96 42,7-2,0-2,-1-1,-1-1,0-1,-1 0,7-10,-21 18,-4 5,0 0,0-1,0 1,-1-1,1 0,-1 0,0 0,0-1,-1 1,1-1,-1 0,0 1,0-1,-1 0,1 0,-1-1,-2 6,-1 0,1 0,0 0,0 0,0 0,-1 0,1 0,0 0,0 1,0-1,0 0,0 1,-1-1,1 1,0-1,0 1,0 0,0-1,1 1,-1 0,0 0,0 0,0 0,0-1,1 1,-1 0,0 0,1 0,-1 1,1-1,-1 0,1 0,0 0,-1 0,1 0,0 1,0 0,-18 33,1 1,3 1,0 1,3 0,1 0,-2 21,11-53,-28 158,8 1,3 70,-6 47,12-158,8-51,-5 1,-2-1,-3-1,-19 54,32-120,-1-1,1 1,-1-1,1 0,-2 0,1 0,0 0,-1 0,0 0,0-1,0 1,-1-1,0 0,0 0,0 0,0-1,0 1,-1-1,1 0,-1 0,0-1,0 0,0 1,0-1,0-1,-1 1,1-1,-1 0,-3 0,-1-2,0-1,-1 0,1 0,0-1,0-1,0 1,1-2,-1 1,1-1,0-1,1 0,-1 0,1 0,0-1,1 0,-1-1,1 0,1 0,0-1,0 1,0-1,1 0,0-3,-8-13</inkml:trace>
  <inkml:trace contextRef="#ctx0" brushRef="#br0" timeOffset="332.469">57 1074,'575'-270,"-560"264,-13 4,0 0,1 0,-1 0,1 1,-1-1,1 1,0 0,0 0,-1 0,1 0,0 0,0 0,0 1,0 0,0-1,0 1,0 0,0 1,0-1,0 0,0 1,0 0,0 0,0 0,0 0,-1 0,1 0,0 1,-1-1,1 1,-1 0,0-1,1 1,-1 0,0 1,0-1,0 0,18 101,-13-34,36 29,-33-84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27 170,'-7'20,"2"-1,0 1,2 0,0 0,1 0,1 1,0-1,2 0,0 0,2 1,0-1,1 0,1-1,6 14,-8-25,0-1,0 0,1 0,0 0,0 0,1-1,0 0,0 0,0 0,1-1,0 1,0-1,0-1,1 1,0-1,-1 0,2 0,-1-1,0 0,1-1,-1 1,1-1,-1-1,1 0,0 0,0 0,0-1,0 0,0 0,4-2,7 3,1-1,-1-1,0-1,0-1,0 0,0-1,0-2,-1 0,0 0,0-2,-1 0,1-1,13-11,-24 15,0 0,0 0,0-1,-1 0,0-1,0 1,-1-1,0 0,0-1,-1 1,0-1,0 0,-1 0,1 0,-2 0,1 0,-1-1,-1 1,0-1,0 0,0 1,-1-1,-1-5,-4-3</inkml:trace>
  <inkml:trace contextRef="#ctx0" brushRef="#br0" timeOffset="244.272">308 142,'-94'543,"57"-296,33-230,1-1,1 1,1 0,0 0,1 0,1 0,0 0,2 0,0 0,1 2,2-1</inkml:trace>
  <inkml:trace contextRef="#ctx0" brushRef="#br0" timeOffset="678.435">788 1,'16'19,"-2"0,0 1,-1 1,-2 0,0 1,-1 0,-1 1,-1 0,-1 0,-1 1,1 10,-1 8,-1 1,-3-1,-1 1,-2 0,-2 0,-1 0,-3-1,-1 0,-3-1,-1 1,-5 9,9-28,-1-1,-1 0,0 0,-2-1,0-1,-2 0,0 0,-1-1,-1-1,0-1,-2 0,0-1,-1-1,0-1,-1-1,-1 0,-4 0,-30 13,30-17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0 254,'39'0,"36"-4,10-3,-4 1,-11 1,-13-3,-12 0,-7 1,-12-3,-9-5,-8-4,-5 0</inkml:trace>
  <inkml:trace contextRef="#ctx0" brushRef="#br0" timeOffset="178.565">283 0,'-10'58,"-2"23,-1 4,4-4,2-11,2-12,8-16,2-10,1-7,4-2,1-5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0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480 198,'-33'8,"0"3,1 0,0 3,1 0,0 2,2 1,0 1,0 2,2 1,1 1,-21 22,37-34,1-1,0 2,1-1,0 1,0 0,1 1,0 0,1 0,1 0,0 1,1 0,0 0,1 0,0 0,1 1,1-1,0 1,0-1,2 1,0-1,0 1,1-1,1 0,0 1,1-1,0-1,1 1,1-1,0 1,0-2,1 1,1-1,0 0,7 8,-1-8,0-2,0 1,1-2,0 0,0-1,1 0,0-1,0-1,0 0,1-2,-1 0,1 0,0-2,0 0,0-1,0 0,0-2,0 0,0-1,-1 0,1-2,-1 0,0 0,0-2,-1 0,0-1,0 0,-1-1,0-1,0 0,-1-1,5-6,-5 2</inkml:trace>
  <inkml:trace contextRef="#ctx0" brushRef="#br0" timeOffset="335.089">1100 395,'-40'41,"2"1,2 2,2 2,1 1,3 1,2 2,-5 43,33-90,-1-1,0 1,1-1,0 1,0-1,0 1,0 0,0-1,0 1,1-1,-1 1,1-1,-1 1,1-1,0 1,0-1,0 0,1 1,-1-1,1 0,-1 0,1 0,-1 0,1 0,0 0,0-1,0 1,0-1,0 1,1-1,-1 0,0 0,0 0,1 0,0 0,16 2,0 0,0-2,1 0,-1-1,0-1,0-1,1-1,-1 0,2-2,10-4,0-1,-1-1,0-1,-1-2,-1-1,0-2,-1 0,18-16,-29 20,-1 0,-1-1,0-1,-1 0,0-1,-2 0,0-1,0 0,-2-1,4-10,-9 20,0-1,-1 0,-1 0,0 0,0 0,0-1,-1 1,-1-1,0 1,0-1,0 1,-2 0,1-1,-1 1,0 0,-1 0,0 0,0 0,-1 1,0-1,-1 1,0 0,-3-3,0 3,0 0,0 0,-1 1,0 1,-1 0,1 0,-1 1,0 0,-1 0,1 1,-1 1,0 0,0 0,0 1,0 0,0 1,-1 1,1 0,0 0,0 1,-1 0,1 1,0 0,0 1,1 0,-1 1,1 0,-1 1,1 0,0 0,1 1,-1 1,1-1,1 2,-1-1,0 2,-39 38,33-27</inkml:trace>
  <inkml:trace contextRef="#ctx0" brushRef="#br0" timeOffset="672.208">2116 311,'-68'23,"40"-15,1 1,0 1,0 1,1 2,0 1,1 1,-22 17,44-30,0 0,1 0,-1 0,1 0,-1 0,1 0,0 1,0-1,0 1,0-1,1 1,-1 0,1 0,-1 0,1 0,0 0,0 0,1 0,-1 0,0 0,1 0,0 0,0 1,0-1,0 0,0 0,1 0,0 1,-1-1,1 0,0 0,0 0,1 0,-1 0,1-1,-1 1,1 0,0-1,0 1,2 2,38 38,-33-36,-1-1,0 2,0-1,-1 1,0 0,0 0,-1 1,0 0,0 0,-1 0,-1 1,1 0,-2 0,1 0,-1 0,-1 0,0 1,0 0,-1 0,-2-6,0 0,-1-1,0 1,0 0,0-1,0 1,-1-1,0 1,0-1,0 0,0 0,0-1,-1 1,0-1,0 1,0-1,0 0,0-1,-1 1,1-1,-1 0,-2 1,-112 28,5-29,90-3</inkml:trace>
  <inkml:trace contextRef="#ctx0" brushRef="#br0" timeOffset="1200.638">2539 28,'-40'35,"1"1,1 2,2 1,2 2,2 2,-8 15,24-35,1 1,1 0,2 1,0 0,1 1,2 0,1 1,1 0,1 0,1 0,2 1,0 26,5-39,1 0,1 1,0-1,1-1,1 1,0-1,1 0,1 0,0-1,1 0,0 0,1-1,0 0,1-1,1 0,-1-1,2 0,-1-1,1 0,1-1,0-1,0 0,0-1,1 0,-1-1,1-1,1 0,-1-1,1-1,-1 0,10-1</inkml:trace>
  <inkml:trace contextRef="#ctx0" brushRef="#br0" timeOffset="1988.259">2709 705,'34'-2,"0"-2,0-1,0-2,-1-2,0 0,-1-3,0 0,-1-2,18-11,-30 14,-1 0,0-2,-1 1,0-2,-1 0,-1-1,0-1,-1 0,-1-1,-1-1,0 0,-1 0,-1-1,6-17,-8-16,-8 51,0 0,0 0,0 0,-1 0,1 0,0 1,-1-1,1 0,-1 0,1 0,-1 0,1 0,-1 1,0-1,1 0,-1 1,0-1,0 0,1 1,-1-1,0 1,0-1,0 1,0 0,0-1,0 1,0 0,0-1,0 1,0 0,1 0,-1 0,0 0,0 0,0 0,0 0,0 0,0 1,0-1,0 0,0 1,0-1,0 0,0 1,0-1,1 1,-1-1,0 1,0 0,0-1,0 1,-10 7,-1 1,2 0,-1 0,1 1,1 0,-1 1,2 0,0 1,0 0,1 0,0 0,1 1,1 0,0 0,-2 8,4-9,0 0,1 0,0 0,0 0,2 0,-1 0,2 0,-1 0,2 0,0 3,-1-11,0 1,0 0,1 0,-1-1,1 1,0-1,1 0,-1 0,1 1,-1-2,1 1,1 0,-1 0,0-1,1 0,0 0,-1 0,1 0,1 0,-1-1,0 0,0 0,1 0,0 0,-1-1,3 1,10 0,1-1,-1-1,1-1,-1 0,1-1,-1-1,0 0,0-2,0 0,-1 0,0-2,0 0,0-1,-1-1,0 0,-1-1,0 0,0-1,-1-1,-1 0,0-1,0 0,-2-1,1 0,4-10,-6 12,-3 5,0 0,0 0,-1-1,0 0,0 0,-1-1,0 1,0-1,-1 0,0 0,0-1,-4 9,0 0,1 0,-1 0,0 0,0 0,0 0,1 1,-1-1,0 0,0 1,0-1,0 1,0-1,0 1,0-1,0 1,-1 0,1 0,0-1,0 1,0 0,0 0,0 0,0 0,-1 0,1 0,0 1,0-1,0 0,0 1,0-1,0 0,0 1,0-1,0 1,0 0,0-1,0 1,0 0,0 0,0-1,1 1,-1 0,0 0,1 0,-1 0,0 0,1 0,-1 0,1 0,-11 13,0 0,1 0,0 1,2 0,0 1,0 0,1 0,1 1,1 0,-2 12,5-25,1 0,0 1,-1-1,2 1,-1-1,0 1,1-1,0 1,0-1,0 1,1 0,0-1,-1 1,2-1,-1 0,0 1,1-1,0 0,0 0,0 0,0 0,1 0,0 0,0-1,0 1,0-1,0 0,0 0,1 0,0 0,0-1,-1 1,1-1,1 0,-1 0,0-1,0 1,2 0,8 1,0 0,-1-1,1-1,0 0,0-1,0 0,0-1,0 0,-1-1,1-1,-1 0,1-1,-1-1,0 0,0 0,-1-1,0-1,0 0,0-1,-1 0,3-3,12-11,-1-2,0 0,-2-1,-1-2,-1 0,-1-1,-2-1,1-4,-11 20,-1-1,-1 0,0 0,-1 0,-1 0,0-1,-1 0,0 0,-1 0,-1-5,0 19,-1 0,1 0,-1-1,0 1,0 0,0 0,1-1,-1 1,0 0,-1-1,1 1,0 0,0 0,0-1,-1 1,1 0,-1 0,1 0,-1-1,1 1,-1 0,0 0,1 0,-1 0,0 0,0 0,0 0,0 1,0-1,0 0,0 0,0 1,0-1,0 0,0 1,-1-1,1 1,0 0,0-1,-1 1,1 0,0 0,0 0,-1 0,1 0,0 0,-1 0,1 0,0 0,0 1,0-1,-1 0,1 1,0-1,0 1,0-1,0 1,-1 0,1 0,0-1,0 1,1 0,-2 0,-13 16,0 1,1 0,1 1,1 0,0 1,1 1,2-1,0 2,1-1,1 1,1 1,1-1,1 1,1-1,0 18,1-28,0 0,1 0,0 0,1 0,0 0,1 0,1 0,0 0,0-1,1 1,0-1,1 1,1-1,0 0,0 0,1-1,0 0,1 0,0 0,1-1,7 8,-12-15,1-1,-1 0,0 1,0-1,1-1,-1 1,0 0,1-1,-1 0,0 0,1 0,-1 0,1 0,-1-1,0 0,1 1,-1-1,0 0,0-1,0 1,0 0,0-1,0 0,0 0,0 0,0 0,0-1,21-14</inkml:trace>
  <inkml:trace contextRef="#ctx0" brushRef="#br0" timeOffset="2700.109">4769 0,'-38'137,"-6"-2,-5-3,-18 24,-23 23,88-177,1 0,1 1,-1-1,0 0,1 0,-1 0,1 1,-1-1,1 0,0 1,0-1,0 0,0 0,1 1,-1-1,1 0,-1 0,1 1,0-1,0 0,0 0,0 0,0 0,0 0,0 0,1 0,-1-1,1 1,-1 0,1-1,0 1,0-1,0 0,0 1,0-1,0 0,0 0,0 0,0-1,0 1,0 0,1-1,-1 1,0-1,1 0,-1 0,0 0,0 0,1 0,1-1,32-5,0-2,0-2,-1-1,0-2,-1-1,0-2,25-16,-44 24,-6 5,0-1,0-1,0 0,-1 0,1-1,-1 0,-1 0,1-1,-1 0,0 0,-1-1,0 0,0 0,3-6,-14-19,-3 20</inkml:trace>
  <inkml:trace contextRef="#ctx0" brushRef="#br0" timeOffset="2938.063">4346 395,'39'-5,"36"-6,15-1,-3-4,-7 1,-11 3,-9 4,-10 3,-8 3,-6 1,-5 1,-8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0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1318,'67'5,"0"-3,0-3,0-3,0-3,-1-2,20-8,-47 6,-1-2,0-1,-1-1,-1-3,-1-1,0-1,-1-2,-2-1,0-2,-2-1,0-2,-2-1,-1 0,7-14,24-35,-3-3,-4-2,-3-2,-5-2,10-33,-32 75,-2 0,-2-2,-1 0,-3-1,-2 0,-3-1,3-40,-11 354,24-29,-9-102,-5 1,-6 43,-6-160,1 0,-2 0,-1 0,0-1,-1 1,-1-1,0 0,-1 0,-1-1,-1 0,0 0,-1-1,-1 0,-1-1,1 0,-2-1,0 0,-1-1,0-1,-1 0,0-1,0 0,-1-1,0-1,-1-1,0 0,0-1,-1-1,1-1,-17 3,10-3,0-1,0-1,0 0,0-2,0-1,-1-1,1-1,1-1,-1-2,0 0,1-1,0-1,-16-9,13-2,6 0</inkml:trace>
  <inkml:trace contextRef="#ctx0" brushRef="#br0" timeOffset="682.975">1749 979,'-15'17,"1"0,0 1,2 0,0 1,1 1,0 0,2 0,1 1,0 0,1 1,2-1,0 1,1 0,4-17,-1 0,1-1,0 1,0 0,0-1,1 1,0 0,0-1,0 1,0-1,1 1,-1-1,1 0,0 1,1-1,-1 0,1 0,0-1,0 1,0 0,0-1,0 0,1 0,0 0,-1 0,1-1,0 1,0-1,1 0,-1 0,0 0,1-1,-1 0,1 0,0 0,-1 0,1 0,0-1,-1 0,1 0,0-1,-1 1,4-2,8-3,-1-1,0-1,-1 0,1-1,-1-1,-1 0,0-1,0 0,-1-1,0-1,-1 0,0 0,-1-1,-1 0,0-1,0 0,-2 0,0-1,0 0,-1 0,-1-1,-1 0,1-7,-3 17,0 0,-1-1,1 1,-2 0,1 0,-1-1,0 1,0-1,0 1,-1 0,0-1,-1 1,1 0,-1 0,0 0,-1 0,1 0,-1 0,0 1,-1-1,1 1,-1 0,0 0,0 0,-1 1,0-1,0 1,0 0,0 1,0-1,-1 1,1 0,-1 0,0 1,0 0,0 0,0 0,-2 0,-2 1,0 0,0 0,-1 1,1 0,0 1,0 0,-1 1,1 0,0 0,1 1,-1 1,0 0,1 0,0 0,0 1,0 1,-6 5,-4 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1,'-24'33,"-32"41,-11 11,1 2,7-9,13-14,10-12,11-11,5-7,6-9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3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142 950,'-8'11,"0"0,1 0,1 0,0 0,0 1,1 0,1 1,0-1,-3 13,5-20,1 0,-1-1,1 1,0 0,0 0,0 0,1 0,0 0,0 0,0 0,0 0,1 0,0 0,0-1,0 1,1 0,-1 0,1-1,0 1,1-1,-1 1,1-1,0 0,0 0,0 0,0-1,1 1,-1-1,1 0,0 0,0 0,0 0,1 0,-1-1,1 0,8-1,0 0,1-1,-1 0,0-2,0 1,0-1,0-1,0-1,0 0,-1 0,1-1,-1-1,0 0,-1 0,0-1,0-1,0 0,-1 0,5-7,-7 10,55-40,-2-3,-2-2,-3-3,-2-2,-2-2,-3-3,-3-2,-2-1,-3-3,-3-1,25-63,-52 102,-1 0,-1-1,-2-1,0 0,-2 1,-2-2,0 1,-2-13,-1 39,0 0,1 0,-1 0,-1 1,1-1,-1 0,1 0,-1 0,0 0,0 0,-1 1,1-1,-1 0,0 1,0-1,0 1,0 0,-1 0,1 0,-1 0,0 0,0 0,0 1,0-1,0 1,0 0,-1 0,1 0,-1 1,0-1,1 1,-1 0,0 0,0 0,0 0,0 1,0-1,1 1,-1 0,0 0,0 1,0-1,0 1,-3 0,-4 9,0 0,1 0,1 1,-1 0,2 0,0 1,0 1,1-1,0 1,1 0,1 0,0 1,1 0,0 0,1 0,0 2,-9 53,2 0,4 0,3 1,4 46,-1-80,8 151,9-1,16 46,-27-185,8 50,-5 0,-5 0,-3 0,-5 0,-4 0,-11 43,14-111,-1 0,-1-1,-2 0,-1 0,-1-1,-2 0,0-1,-2 0,-1-1,0-1,-3 1,10-15,-75 72,82-80,-1-1,0 1,0-1,0 1,0-1,0 0,0 0,-1 0,1-1,0 1,0-1,-1 1,1-1,0 0,-1-1,1 1,0 0,0-1,-1 0,1 0,0 0,0 0,0 0,0-1,0 1,0-1,0 0,1 0,-1 0,1 0,-1 0,1-1,0 0,-6-8,1 0,0-1,2 0,-1-1,1 1,1-1,0 0,1 0,0-1,1 1,1 0,0-2,-11-61,5 44</inkml:trace>
  <inkml:trace contextRef="#ctx0" brushRef="#br0" timeOffset="247.162">0 160,'5'-5,"1"-1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30 214,'0'29,"0"33,0 12,0 2,0-2,0-9,-5-6,-1-8,0-8,1-2,1-2,2-4,1-3,1-2,0-1,5-11,1-7</inkml:trace>
  <inkml:trace contextRef="#ctx0" brushRef="#br0" timeOffset="627.651">650 384,'-54'-1,"37"-2,0 2,0 0,0 1,0 0,0 1,0 1,1 1,-1 1,0 0,1 1,0 0,0 2,1 0,-1 0,1 2,-6 4,16-5,0 0,1 0,0 1,0 0,1-1,0 1,1 0,0 0,0 1,1-1,0 0,1 1,0-1,0 0,1 1,0-1,1 0,0 0,3 9,-4-15,0 1,0-1,0 1,1-1,-1 1,1-1,0 0,0 0,0 0,1 0,-1 0,1-1,-1 1,1-1,0 1,0-1,0 0,0 0,1 0,-1-1,0 1,1-1,-1 0,1 0,-1 0,1 0,0 0,-1-1,1 0,0 0,0 0,-1 0,1-1,1 1,6-2,0 0,0-1,0 0,0-1,-1 0,1 0,-1-2,0 1,0-1,8-7,36-33,-2-2,-3-2,-1-3,4-11,17-40,-60 91,-7 20,-10 28,5-25,-8 37,-22 169,64 66,-27-118,2-152,0-6</inkml:trace>
  <inkml:trace contextRef="#ctx0" brushRef="#br0" timeOffset="863.382">1243 723,'-19'38,"-6"18,0 4,10-8,8-14</inkml:trace>
  <inkml:trace contextRef="#ctx0" brushRef="#br0" timeOffset="1365.771">1412 243,'46'-40,"1"2,3 2,0 3,2 1,28-10,-78 40,0 0,1 0,-1 0,0 0,1 1,0-1,-1 1,1-1,0 1,0 0,0 0,0 1,0-1,0 0,0 1,0 0,0 0,0 0,0 0,0 0,0 0,0 1,0-1,0 1,0 0,-1 0,1 0,0 1,0-1,-1 1,1-1,-1 1,1 0,-1 0,0 0,0 0,1 0,-1 1,-1-1,1 0,0 1,-2 10,-1-1,0 1,-1-1,-1 1,0-1,0 0,-1 0,-1 0,0-1,0 0,-1 0,-1 0,0 0,0-1,-1 0,0-1,-6 5,-5 10,10-16,2 1,-1 1,1 0,0 0,1 0,1 1,-1 0,2 0,-1 1,6-6,0 1,1-1,-1 1,1-1,1 0,-1 0,1 0,0 0,1 0,-1 0,1-1,0 0,0 0,1 0,0 0,0-1,0 1,0-1,0-1,1 1,0-1,0 0,0 0,0 0,0-1,1 0,2 0,1 3,4 1,-1 0,0 0,-1 2,0-1,0 2,0-1,-1 2,0 0,-1 0,0 0,-1 2,0-1,-1 1,0 0,-1 1,0-1,-1 2,0-1,-1 1,-1 0,-5-6,0 1,0-1,-1 0,0 1,-1-1,0 0,0-1,-1 1,0 0,0-1,-1 0,1 0,-2 0,1-1,-1 0,0 0,0 0,-1-1,1 0,-1 0,-4 2,6-3,-3 2,0-1,0 0,-1-1,0 0,0 0,0 0,0-2,-1 1,1-1,-1 0,1-1,-1 0,0 0,1-1,-1-1,0 0,1 0,-1 0,1-1,-1-1,1 0,0 0,0-1,-5-2,-10-6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4,'-5'9,"-1"-1,5-2,2-7,6-3,3-6,-7 4,2 2,0 3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0,'-10'10,"-3"8,1-5,7-3,0-4,5-3,3-2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0,-1 4,0 3,2-1,2-2,1 0,1-2,1-1,0 0,0-1,1-1,-1 1,1 0,-6 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1,'34'5,"25"1,8 0,-3-1,-8-7,-8-2,-8-1,-5 1,-5 1,-7 0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6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0,'-32'29,"2"2,1 0,1 2,2 1,2 1,1 1,-12 27,4-6,8-11,-2-2,-2 0,-1-2,-3-1,-22 22,42-52,1-1,-2 0,0 0,0-2,0 0,-1 0,0-1,-1 0,1-1,-1-1,-1 0,-8 1,-2-2</inkml:trace>
  <inkml:trace contextRef="#ctx0" brushRef="#br0" timeOffset="370.794">107 57,'23'28,"186"257,-79-60,-77-102,-53-124,0 0,0 1,0-1,1 0,-1 0,0 1,0-1,0 0,1 0,-1 1,0-1,1 0,-1 1,0-1,1 0,-1 1,1-1,-1 0,1 1,-1-1,1 1,0-1,-1 1,1 0,0-1,-1 1,1 0,0-1,0 1,-1 0,1 0,0-1,0 1,-1 0,1 0,0 0,0 0,-1 0,1 0,0 0,0 1,-1-1,1 0,0 0,0 0,-1 1,1-1,0 0,-1 1,1-1,0 1,-1-1,1 1,-1-1,1 1,-1-1,1 1,-1 0,1 0,3-21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9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0 873,'5'-4,"21"-8,10 0,5 1,-1-2,-1 0,-4 4,-2 2,-2 3,-2 2,-1 2,-5 0</inkml:trace>
  <inkml:trace contextRef="#ctx0" brushRef="#br0" timeOffset="898.05">367 1042,'92'-42,"-3"-3,-2-4,73-56,-151 100,0 0,0-1,-1-1,0 1,0-1,-1-1,1 1,-2-1,1-1,-1 1,0-1,-1 0,0 0,-1-1,0 1,0-1,-1 0,0 0,-1 0,1-11,-3 20,0-1,0 0,0 1,0-1,-1 1,1-1,-1 0,1 1,-1-1,1 1,-1-1,0 1,0 0,0-1,0 1,0 0,0-1,0 1,0 0,-1 0,1 0,0 0,-1 0,1 0,-1 1,1-1,-1 0,1 1,-1-1,0 1,1-1,-1 1,1 0,-1 0,0 0,1 0,-1 0,0 0,1 0,-1 0,0 1,1-1,-2 1,-64 34,51-18,1 0,0 0,2 2,0-1,1 2,1 0,1 0,0 1,2 0,0 0,-3 19,9-33,1-1,0 1,1 0,-1-1,1 1,0 0,1 0,-1-1,1 1,1 0,-1-1,1 1,1-1,-1 0,1 0,0 0,0 0,1 0,-1 0,1-1,1 0,-1 0,1 0,0 0,0-1,0 0,0 0,1 0,0 0,0-1,0 0,0-1,0 1,4 0,7 1,-1-1,0 0,1-2,-1 0,1 0,-1-2,1 0,0-1,-1 0,0-1,0-1,0-1,10-5,195-99,-178 82,-1-1,-1-3,-2-1,-1-1,-1-3,4-8,-37 41,0-1,0 0,0 0,-1-1,1 1,-1-1,0 0,-1 1,1-1,-1-1,0 1,0 0,0 0,-1-1,0 1,0-1,0 1,-1-1,0 0,0 1,0-1,-1 1,0-1,0 1,0-1,0 1,-1-1,-2-4,1 9,1-1,0 1,0-1,-1 1,1 0,-1 0,1 0,-1 0,0 1,1-1,-1 1,0-1,1 1,-1 0,0 0,0 0,1 1,-1-1,0 0,1 1,-1 0,0 0,1 0,-1 0,1 0,0 0,-1 1,1-1,0 1,-2 1,-61 57,59-54,1-1,-1 1,1 0,0 1,0-1,0 1,1 0,0 0,1 0,0 1,0-1,0 1,1 0,0 0,0 0,1 0,0 0,1 0,0 0,0 0,0 0,1 0,1 0,-1 0,1 0,0 0,1-1,1 3,3-1,1 0,0-1,1 0,0 0,0-1,0 0,1-1,0 0,1-1,-1 0,1 0,0-1,0 0,0-1,1 0,-1-1,1-1,-1 0,1 0,0-1,-1 0,1-1,0-1,-1 1,0-2,1 0,-1 0,0-1,0 0,-1-1,1-1,0 0,141-102,-134 93,-2-1,0-1,-1 0,0-1,-2-1,0 0,-1-1,-1 0,-1-1,0 0,-2 0,-1-1,0 0,1-12,-11-42,2 74,1 0,-1 0,0 1,1-1,-1 0,0 0,0 1,0-1,0 1,-1-1,1 1,0-1,-1 1,1 0,0-1,-1 1,0 0,1 0,-1 0,0 0,1 1,-1-1,0 0,0 1,0-1,0 1,0-1,1 1,-1 0,0 0,0 0,0 0,0 0,0 1,0-1,0 0,-1 2,-3 1,0 1,0 1,0-1,1 1,0 0,0 0,0 1,0 0,1-1,0 1,0 1,1-1,0 1,0-1,0 1,1 0,0 0,-1 5,2-9,-5 14,1 0,1 0,1 0,0 1,1-1,1 1,0-1,2 1,0 0,1-1,0 1,2-1,0 0,1 0,1 1,-1-2,1-1,0 0,1-1,0 1,1-1,1-1,0 0,1 0,0 0,1-2,0 1,1-1,1-1,-1 0,9 4,-1-6</inkml:trace>
  <inkml:trace contextRef="#ctx0" brushRef="#br0" timeOffset="2695.667">2286 54,'21'-9,"0"0,1 2,0 0,0 1,1 2,-1 0,4 1,-23 2,-1 0,0 1,0-1,0 1,0-1,0 1,1 0,-1 0,0 0,0 0,0 0,1 0,-1 1,0-1,0 1,0-1,0 1,0 0,0 0,0 0,0 0,0 0,0 0,0 1,-1-1,1 1,0-1,-1 1,1-1,-1 1,0 0,0 0,1 0,-1 0,0 0,-1 0,1 0,0 0,-1 0,1 0,-1 1,1-1,-1 0,0 0,0 0,0 1,0-1,-1 0,1 0,0 0,-1 0,0 1,1-1,-2 1,-94 131,95-132,0 0,-1 0,1 1,0-1,0 0,0 0,0 0,0 1,1-1,-1 0,1 1,0-1,-1 1,1-1,0 1,0-1,1 0,-1 1,0-1,1 1,0-1,-1 0,1 1,0-1,0 0,0 0,0 0,1 0,-1 0,1 0,-1 0,1 0,0 0,-1-1,2 2,81 38,-54-29,-10-3</inkml:trace>
  <inkml:trace contextRef="#ctx0" brushRef="#br0" timeOffset="2985.947">3076 450,'-19'38,"-11"28,-5 6,3-3,2-14,7-11,6-9,2-10,4-4,-2-1,-3-5,1-3</inkml:trace>
  <inkml:trace contextRef="#ctx0" brushRef="#br0" timeOffset="3248.678">2710 534,'33'34,"22"25,5 7,-3-7,-10-8,-9-10,-6-5,-3-10,-8-4,-1-6,-5-1,0-3,2-3,4-3,-3-4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1,'-24'38,"-18"23,-1 6,6-9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24,'-1'-2,"-1"0,1 0,-1 1,0-1,1 0,-1 1,0-1,0 1,0 0,0 0,0 0,-1 0,1 0,0 0,0 0,-1 1,1-1,0 1,-1 0,1 0,0 0,-1 0,1 0,-1 0,1 0,0 1,-1 0,1-1,0 1,0 0,-1 0,1 0,-7 0,0 1,-1 0,1 1,1 0,-1 0,0 1,1 0,-1 1,1 0,0 0,1 0,-1 1,1 0,1 1,-1 0,1 0,-1 1,7-3,0 1,1-1,-1 1,1-1,0 0,1 0,-1 1,1-1,0 0,0 0,1 0,0-1,-1 1,2 0,-1-1,0 0,1 0,0 0,0 0,0-1,0 1,0-1,1 0,0 0,0-1,-1 1,1-1,2 0,8 8,-2-1,-1 0,0 0,0 2,-1-1,-1 1,1 1,-2 0,0 0,0 1,-1 0,-1 0,0 1,4 11,-8-19,0 0,-1 0,0 0,0 0,0 0,0 1,-1-1,0 1,-1-1,1 1,-1-1,-1 1,1-1,-1 1,0-1,0 1,-1-1,0 0,0 1,-1-1,1 0,-1 0,-4 4,5-5,-1-1,0 1,0-1,0 0,-1 0,1-1,-1 1,0-1,0 1,0-1,-1 0,1-1,-1 1,1-1,-1 0,0 0,0 0,0-1,0 0,0 0,0 0,0-1,0 1,-1-1,1 0,0-1,0 1,0-1,0 0,0 0,0-1,0 0,0 1,0-2,0 1,1 0,-1-1,1 0,0 0,-1-1,0-2,0 1,0-1,0 0,1 0,0 0,0-1,1 1,0-1,0 0,0 0,1 0,0 0,0-1,1-2,1-10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1,'-4'4,"2"8,2 0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113 537,'-10'9,"0"1,0-1,1 2,1-1,0 1,0 0,1 1,0 0,1 0,1 0,0 1,0 0,1 0,1 0,-1 4,3-9,0 1,0-1,1 0,0 0,0 1,1-1,0 0,1 0,-1 0,1 1,1-2,0 1,0 0,2 2,-3-6,-1-1,1 0,0 0,0 0,1 0,-1 0,1 0,-1 0,1-1,0 0,0 1,0-1,1 0,-1 0,0-1,1 1,-1-1,1 1,-1-1,1 0,0-1,-1 1,1 0,0-1,0 0,-1 0,1 0,0-1,0 1,-1-1,1 0,1 0,12-7,0 0,-1 0,0-2,0 0,-1-1,-1-1,0 0,0-1,-1 0,-1-1,6-9,-3 6,0 0,-2-1,0-1,-1 0,-1 0,0-1,-2-1,0 0,-2 0,0 0,-1-1,-2 0,3-21,-6 38,-1-1,0 1,0-1,0 1,0-1,-1 0,0 1,0 0,-1-1,1 1,-1 0,0-1,-1 1,1 0,-1 1,0-1,0 0,0 1,-1 0,0-1,0 2,0-1,0 0,0 1,-1 0,0 0,1 0,-1 0,0 1,0 0,-1 0,1 0,0 1,-1-1,1 1,-1 1,1-1,-1 1,1 0,-1 0,0 0,1 1,-1 0,-1 1,1 0,1 0,1 0,-1 0,0 1,0 0,1 0,0 0,0 0,-1 1,2 0,-1-1,0 2,1-1,0 0,0 1,0-1,1 1,-1 0,1 0,0 0,1 0,-1 0,1 0,0 1,0 0,-9 140,10-139,2 586,4-542,0-33</inkml:trace>
  <inkml:trace contextRef="#ctx0" brushRef="#br0" timeOffset="416.04">423 1,'12'5,"0"1,-1 1,0-1,0 2,-1 0,0 0,0 1,-1 0,0 0,-1 1,0 0,-1 1,0 0,5 10,4 11,-2 0,-1 1,-1 1,-2 0,-2 1,-1 0,-1 0,-2 0,-2 1,-1-1,-2 1,-1 0,-6 24,4-12,-2 1,-2-1,-2 0,-3-1,-1 0,-2-1,-3-1,-18 33,31-68,0 1,-1-1,0 0,-1 0,0-1,0 0,-1-1,-1 1,1-2,-1 1,-5 2,-7 3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2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338 149,'-11'329,"9"-302,-7 54,3 2,6 76,26-67,-25-89,0-1,1 0,-1 0,0 0,1 0,0 0,-1 0,1 0,0-1,0 1,0-1,0 1,0-1,0 0,0 0,1 0,-1 0,0 0,1 0,-1 0,0-1,1 1,-1-1,1 0,-1 0,1 0,-1 0,1 0,-1 0,1-1,-1 1,1-1,-1 0,0 0,1 0,0-1,10-5,-1-2,-1 0,1 0,-1-1,-1 0,0-1,0 0,-1 0,-1-1,3-5,69-137,-80 155,0-1,0 0,1 1,-1-1,1 1,-1-1,0 1,1-1,-1 0,1 1,-1-1,1 0,-1 0,1 1,-1-1,1 0,-1 0,1 0,-1 0,1 1,-1-1,1 0,-1 0,1 0,-1 0,1 0,0 0,-1-1,1 1,-1 0,1 0,-1 0,1 0,-1-1,1 1,-1 0,1 0,-1-1,1 1,-1 0,0-1,1 1,-1-1,1 1,-1 0,0-1,1 1,-1-1,0 1,0-1,1 1,-1-1,0 1,0-1,0 1,0-1,0 1,0-1,0 0,0 1,0-1,10 48,-6 27,-4-56,0-1,1 0,0 1,1-1,2 0,-1 0,2 0,0-1,1 0,1 0,8 14,-11-25,0-1,0 0,1 0,-1 0,1 0,0-1,0 0,1 0,-1 0,1 0,-1-1,1 0,0-1,0 1,0-1,0 0,0 0,0-1,0 0,0 0,0 0,0-1,0 0,0 0,0 0,0-1,-1 0,1 0,0-1,-1 1,0-1,1 0,-1-1,0 1,-1-1,1 0,0-1,17-20,0-1,-2-1,-1-1,-2-1,0 0,-2-1,-1-1,-2 0,-1-1,1-9,7-23,-2-1,-4 0,-2-1,-3 0,-3-14,-4 69,-11-64,-17 104,18-8</inkml:trace>
  <inkml:trace contextRef="#ctx0" brushRef="#br0" timeOffset="390.425">1382 939,'33'-16,"-1"-3,-1 0,0-2,-2-2,0 0,-2-2,-1-1,1-3,-24 26,1 1,-1-1,0 0,-1 0,1 0,0 0,-1-1,0 1,1-1,-1 1,-1-1,1 0,0 0,-1 0,0 0,0 0,0 0,-1 0,1 0,-1 0,0 0,0-1,0 1,-1 0,1 0,-1 0,0 0,0 0,-1 0,1 0,-1 0,0 1,0-1,0 1,0-1,-1 1,1 0,-1-1,0 2,0-1,0 0,-1 0,-2 0,0 0,0 1,0 0,0 1,0-1,0 1,0 0,0 0,0 1,-1 0,1 0,0 0,0 1,-1 0,1 0,0 1,0 0,0 0,1 0,-1 1,0-1,1 1,-1 1,1-1,0 1,0 0,1 0,-1 0,-1 3,-7 6,1 0,1 1,0 1,1-1,1 2,0-1,1 1,0 1,-4 14,10-26,-1 1,1 0,0 0,0 1,1-1,0 0,0 0,0 1,1-1,0 1,0-1,1 1,-1-1,1 0,1 1,-1-1,1 0,0 0,1 0,0 0,-1-1,2 1,-1-1,1 1,0-1,0 0,0 0,1-1,-1 1,1-1,0 0,0-1,1 1,1 0,10 1,0 0,0 0,1-2,0 0,0-1,-1-1,1-1,0-1,0 0,0-1,0-1,-1 0,1-2,-1 0,0-1,0 0,-1-1,8-6,5-1</inkml:trace>
  <inkml:trace contextRef="#ctx0" brushRef="#br0" timeOffset="804.308">1975 686,'-10'13,"-1"2,1-1,1 1,1 1,0 0,1 0,1 0,0 1,1 0,1 0,1 0,0 1,1-1,1 1,1 0,0-15,0 0,1-1,-1 1,1 0,0-1,0 1,0-1,0 1,0-1,0 0,1 1,-1-1,1 0,0 0,-1 0,1 0,0 0,0 0,0-1,1 1,-1-1,0 1,0-1,1 0,-1 0,1 0,-1 0,1 0,0-1,-1 1,1-1,0 1,-1-1,1 0,0 0,-1 0,2-1,97-27,-69 11,-1-2,-1-1,-1-1,0-1,-2-2,-1-1,-1-1,-1-1,-1-1,-2-1,0-1,-3-1,0 0,3-13,-10 20,-1 1,-1-2,-2 1,0-1,-2 0,-1-1,0 1,-2-1,-1 0,-1 1,-2-1,0 0,-1 1,-2-1,-1 1,-1-2,3 17,0 0,0 1,0-1,-1 1,-1 0,0 1,0-1,0 1,-1 1,-1-1,1 1,-1 0,0 1,0 0,-5-3,8 6,0 1,1-1,-1 1,0 0,0 0,-1 0,1 1,0 0,-1 0,1 0,0 1,-1 0,1 0,-1 0,1 0,-1 1,1 0,0 0,0 1,-1-1,1 1,0 0,0 1,0-1,1 1,-1 0,1 0,-1 0,1 1,0 0,-10 13,1 0,1 2,1-1,0 1,2 1,0 0,1 0,1 1,1 0,0 0,2 0,1 1,0 0,2-1,0 1,2 0,0 1,-1-1,0-1,2 1,0-1,1 0,1 1,1-1,1-1,1 1,1-1,0 0,2-1,0 0,1 0,1-1,1-1,1 0,0-1,1 0,0-1,1-1,1 0,0-2,1 0,1 0,0-2,0 0,1-1,0-2,0 0,1 0,5-1,4-3,-3-1</inkml:trace>
  <inkml:trace contextRef="#ctx0" brushRef="#br0" timeOffset="1308.789">2624 939,'62'-39,"-17"-1,-3-1,-1-3,-3-1,-1-2,22-38,-29 41,-30 44,0 0,-1 1,1-1,0 0,0 1,0-1,0 0,0 1,0-1,0 0,0 1,0-1,1 0,-1 1,0-1,0 0,0 1,0-1,0 0,1 1,-1-1,0 0,0 1,0-1,1 0,-1 0,0 1,0-1,1 0,-1 0,0 0,1 1,-1-1,0 0,1 0,-1 0,0 0,1 0,-1 0,0 0,1 0,-1 0,0 0,1 0,-1 0,0 0,1 0,-1 0,0 0,1 0,-1 0,0 0,1 0,-1 0,0-1,1 1,-1 0,0 0,1 0,-1-1,0 1,0 0,1 0,-1-1,-2 32,-4-5,-13 109,18-130,1 0,1 0,-1 0,1 0,-1 0,2 0,-1 0,0 0,1 0,0 0,0-1,1 1,-1-1,1 1,0-1,0 0,0 0,1-1,-1 1,1 0,0-1,0 0,0 0,2 0,-3-1,1 0,0-1,0 1,0-1,0 0,0-1,0 1,0-1,0 1,0-1,0 0,1-1,-1 1,0-1,0 0,0 0,0 0,0 0,-1-1,1 1,0-1,-1 0,1-1,-1 1,1 0,-1-1,0 0,1 0,67-96,-15-16,-48 90</inkml:trace>
  <inkml:trace contextRef="#ctx0" brushRef="#br0" timeOffset="4974.054">3301 826,'110'12,"1"-12,-107 0,-1 0,1-1,-1 0,1 0,-1 0,0 0,0 0,1-1,-1 1,0-1,0 0,0 0,0 0,-1 0,1-1,-1 1,1-1,-1 1,0-1,0 0,0 0,0 0,0 0,-1 0,1-1,-1 1,0 0,0-1,0-2,-1 1,-1-1,0 1,0 0,-1 0,1 0,-1 0,0 0,-1 1,1-1,-1 0,0 1,0 0,0 0,0 0,-1 0,0 0,0 1,0-1,0 1,0 0,-1 0,1 1,-1-1,0 1,0 0,0 1,0-1,0 1,0 0,0 0,0 0,-1 1,1 0,-1 0,-3 1,1 1,-1 0,1 0,-1 1,1 0,0 1,0 0,0 0,1 1,-1 0,1 0,0 0,1 1,-1 0,1 1,0-1,1 1,0 0,0 1,0-1,1 1,0 0,1 0,-1 0,1 0,1 1,0-1,0 4,0-5,1 0,0 0,0 0,1 0,0 0,0 0,1 0,0 0,0 0,1 0,-1 0,2 0,-1-1,1 1,0-1,0 0,0 1,1-2,0 1,1 0,-1-1,1 0,0 0,0 0,0 0,1-1,0 0,0 0,0-1,0 1,0-1,1-1,-1 1,3-1,6 1,0-2,0 0,0-1,0 0,0-1,0-1,-1 0,1-1,0-1,-1 0,0-1,0-1,13-6,-9 3</inkml:trace>
  <inkml:trace contextRef="#ctx0" brushRef="#br0" timeOffset="5322.234">4007 600,'-11'9,"-1"0,1 0,1 1,0 0,0 1,1 0,0 1,1 0,1 0,0 1,-3 8,9-19,0 0,1 1,-1-1,1 1,-1-1,1 1,0-1,0 1,1-1,-1 1,0-1,1 1,-1-1,1 1,0-1,0 0,0 1,0-1,0 0,1 0,-1 0,1 0,-1 0,1 0,0 0,-1 0,1-1,0 1,0-1,1 1,-1-1,0 0,0 0,0 0,1 0,-1 0,1 0,-1-1,1 1,1 0,0 1,0-1,-1 1,1 0,-1 0,1 1,-1-1,0 0,0 1,0 0,0 0,-1 0,1 0,-1 0,0 1,1 1,-4-1,0 1,-1 0,1-1,-1 1,0-1,0 0,-1 0,1 0,-1 0,0 0,0 0,0-1,-1 1,1-1,-1 0,0 0,0 0,0-1,0 1,0-1,0 0,-1 0,1 0,-1-1,0 0,1 0,-1 0,-83 20,62-18</inkml:trace>
  <inkml:trace contextRef="#ctx0" brushRef="#br0" timeOffset="5872.571">4318 657,'-12'13,"1"0,1 1,0 0,1 1,1 0,0 1,1-1,0 1,2 1,0-1,0 1,2 0,0 0,0 11,2-24,1-1,0 1,-1 0,1-1,1 1,-1 0,0 0,1-1,0 1,0 0,0-1,0 1,1-1,-1 0,1 1,0-1,0 0,0 0,0 0,0 0,1 0,0-1,-1 1,1-1,0 1,0-1,0 0,1 0,-1-1,0 1,1-1,-1 1,1-1,-1 0,1 0,2 0,4-1,-1 0,1 0,-1 0,1-1,-1-1,0 1,0-2,1 1,-1-1,-1-1,1 1,0-2,-1 1,0-1,0 0,0-1,-1 0,0 0,0 0,0-1,5-7,14-18,-2-2,0 0,-3-2,8-16,-23 40,20-34,-2-2,-3-1,-1-1,2-17,-17 49,0 0,-1 0,-1 0,-1 0,-1-1,0 1,-1-1,-1 1,-1 0,-1-1,0 1,-1 0,-1 0,-3-4,7 18,-1 0,0 0,0 0,-1 0,1 1,-1-1,1 1,-1-1,0 1,-1 0,1 0,0 0,-1 1,0-1,1 1,-1 0,0 0,0 0,-1 1,1-1,0 1,0 0,-1 0,1 1,0-1,-1 1,1 0,-1 0,1 0,0 1,-1-1,1 1,0 0,-1 0,1 1,0 0,0-1,0 1,-1 1,-13 7,0 2,0-1,1 2,1 0,0 2,1-1,1 2,0 0,1 0,1 1,0 1,2 0,0 1,1 0,0 0,2 1,0 0,2 0,0 0,1 1,1 0,1 0,1 0,0 0,2 4,-2-14,0-1,1 0,0 1,1-1,0 1,1-1,0 0,0 0,1 0,1 0,-1 0,2 0,-1-1,1 0,1 0,0 0,0-1,0 0,1 0,0 0,1-1,0 0,0-1,4 2,1-1,0-1,0-1,0 1,1-2,0 0,-1-1,1 0,1-1,-1-1,0 0,0 0,1-2,-1 0,0-1,0 0,12-3,-2-2</inkml:trace>
  <inkml:trace contextRef="#ctx0" brushRef="#br0" timeOffset="6786.295">5108 516,'-46'31,"1"2,1 2,2 1,2 3,-33 40,67-74,1 1,0 0,0 0,0 1,1-1,0 1,0 0,1 0,0 1,0-1,1 1,-1-1,2 1,-1 0,1 0,0 0,1-1,0 1,0 2,3-7,1 0,-1 0,0 0,1 0,0 0,0-1,0 1,0-1,0 0,0 0,0-1,1 1,-1-1,1 0,-1 0,1-1,-1 1,1-1,-1 0,1 0,-1 0,1-1,-1 0,1 0,-1 0,1 0,2-2,20-5,-1-2,0-1,0 0,-1-2,-1-1,0-1,-1-1,-1-1,-1-1,0-1,6-8,-6 8,-20 18,26-19,-27 20,1 0,-1 0,1 0,-1 0,1 0,-1 0,0 0,1 0,-1 0,1 0,-1 0,1 0,-1 0,1 1,-1-1,1 0,-1 0,1 0,-1 1,0-1,1 0,-1 0,1 1,-1-1,0 1,1-1,-1 0,0 1,0-1,1 0,-1 1,0-1,0 1,1-1,-1 1,0-1,0 1,0-1,0 1,0-1,0 1,0-1,0 1,0-1,0 1,0-1,0 0,0 1,0-1,0 1,-1-1,1 1,0-1,0 1,0-1,-1 0,1 1,-2 18,3 84,-1-101,1 1,-1-1,1 0,0 1,-1-1,1 0,0 0,0 0,1 0,-1 0,0 0,1 0,-1 0,1 0,-1-1,1 1,0 0,0-1,0 0,0 1,0-1,0 0,0 0,0 0,1 0,-1-1,0 1,0-1,1 1,-1-1,0 0,1 0,-1 0,1 0,-1 0,0 0,1-1,-1 1,2-1,8-5,1 1,-1-2,-1 0,1 0,-1-1,0 0,-1-1,0 0,0-1,-1 0,-1-1,1 0,-2 0,1 0,-2-1,0 0,3-8,3 0,35-73,-77 207,29-108,-1 0,1 1,1-1,-1 1,1-1,0 1,1-1,-1 0,1 1,0-1,1 0,0 1,0-1,0 0,1 0,-1-1,1 1,1 0,-1-1,1 0,0 0,0 0,1 0,-1-1,1 1,0-1,0-1,1 1,-1-1,1 1,3 0,-4-5,1-1,-1 1,0-1,0 0,0-1,0 1,-1-1,1 0,-1 0,1-1,-1 1,0-1,0 0,-1 0,1 0,-1 0,0-1,0 0,0 1,-1-1,1 0,-1 0,-1 0,1-1,-1 1,1 0,-2-1,1-1,8-16,0 2,8-26,3 1,1 1,3 1,1 1,3 1,4-3,-32 44,1 1,-1-1,1 0,-1 1,1-1,-1 0,1 1,0-1,-1 1,1-1,0 0,-1 1,1 0,0-1,0 1,-1 0,1-1,0 1,0 0,0 0,0-1,0 1,-1 0,1 0,0 0,0 0,0 0,0 0,0 1,-1-1,1 0,0 0,0 1,0-1,0 0,-1 1,1-1,0 1,0-1,-1 1,1-1,0 1,-1-1,1 1,-1 0,1-1,-1 1,1 0,-1 0,1-1,-1 1,0 0,1 0,-1 0,0-1,0 1,0 0,1 0,-1 0,0 0,0 0,-1 0,13 60,3 196,48 270,-60-516,0 0,-1 0,0 1,-1-1,0 1,-1-1,0 1,-1-1,0 1,-1-1,-1 1,1-1,-2 0,1 0,-1 0,-1-1,0 0,-1 1,0-2,0 1,-1-1,0 0,-1 0,-7 6,11-11,0 0,-1 0,0 0,1-1,-1 0,0 0,0 0,-1-1,1 1,-1-1,1-1,-1 1,1-1,-1 0,0 0,0 0,0-1,0 0,1 0,-1-1,0 1,0-1,0 0,1-1,-1 0,1 0,-1 0,1 0,0-1,0 0,0 0,-2-2,0-4,1 0,1-1,0 0,0 0,1 0,0-1,1 1,0-1,1 0,0 0,1 0,0 0,0 0,1 0,1 0,1-8,44-176,-43 185,60-155,-42 122</inkml:trace>
  <inkml:trace contextRef="#ctx0" brushRef="#br0" timeOffset="7857.221">0 1447,'170'-39,"1"8,2 8,143-1,308 3,644-48,-134 21,-326 33,-679 20,668 45,-591-35,138-11,-52-41,-274 37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6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0,'-24'43,"-8"34,2 8,5-1,8-9,6-13,5-13,9-9,3-6,1-5,-1-3,-1 0,-2-1,-1 2,4-5,5-6,2-6</inkml:trace>
  <inkml:trace contextRef="#ctx0" brushRef="#br0" timeOffset="882.334">202 649,'24'-9,"0"-1,-1-1,0-2,-1 0,0-1,-1-1,0 0,-1-2,-1-1,-1 0,-1-1,0-1,6-11,-19 22,0 1,0-1,-1 0,-1 0,1 0,-1 0,-1-1,1 1,-2-1,1 1,-1-1,-1 1,0-1,0 1,-1 0,0 0,-1-3,3 11,-1 1,1-1,0 0,-1 1,1-1,-1 0,1 1,-1-1,1 1,-1-1,1 0,-1 1,1-1,-1 1,0 0,1-1,-1 1,0 0,1-1,-1 1,0 0,0 0,1-1,-1 1,0 0,0 0,1 0,-1 0,0 0,0 0,0 0,1 0,-1 0,0 1,0-1,1 0,-1 0,0 1,1-1,-1 1,0-1,1 0,-1 1,0-1,1 1,-1-1,1 1,-1 0,1-1,-1 1,1-1,-1 1,-27 35,22-22,1 0,1 0,0 0,1 1,0 0,1-1,1 1,0 0,1 0,0 0,3 11,-2 6,-2-29,1 1,-1-1,1 1,0-1,0 0,0 1,0-1,1 1,-1-1,1 0,0 1,0-1,0 0,0 0,1 0,-1 1,1-2,0 1,0 0,0 0,0 0,0-1,1 1,-1-1,1 0,-1 0,1 0,0 0,0 0,0-1,0 1,0-1,1 0,-1 0,0 0,1 0,-1 0,0-1,1 0,-1 1,1-1,-1-1,0 1,1 0,-1-1,1 0,-1 1,0-1,1-1,13-10,0-1,-1 0,-1-1,0-1,-1 0,-1-1,0 0,-1-1,-1-1,0 0,-2 0,0-1,-1 0,2-10,-8 27,-1-1,1 1,-1-1,0 1,0-1,0 1,0-1,0 0,-1 0,1 1,-1-1,0 0,1 0,-1 0,-1 0,1 1,0-1,-1 0,1 0,-1 0,0 1,0-1,0 0,0 1,0-1,-2-1,0 5,0 0,0 0,0 0,1 0,-1 1,0-1,0 1,1 0,-1-1,1 1,-1 0,1 1,0-1,0 0,0 1,0-1,0 1,1-1,-1 1,1 0,0 0,0 0,0 0,0 0,0 1,-4 7,1 1,1-1,0 1,1 0,0 0,1-1,0 1,1 0,0 1,1-1,0-1,1 1,1 0,-1 0,4 6,-3-14,0-1,0 1,0-1,0 0,1 0,0 0,-1-1,1 1,0-1,0 0,0 0,1 0,-1 0,0-1,1 0,-1 0,1 0,-1 0,1-1,-1 0,1 0,-1 0,1 0,0-1,-1 0,1 0,-1 0,0 0,1-1,-1 1,0-1,0 0,0-1,0 1,0-1,0 0,-1 1,0-2,1 1,-1-1,11-13,-2 0,0-1,-2-1,0 0,0 0,-2-1,-1 0,0 0,-2-1,0 0,-1 0,-1 0,-1 0,-1-1,-2-18,2 39,-1-1,0 1,0 0,1 0,-1 0,0 0,0 0,0 0,-1 0,1-1,0 1,0 0,-1 0,1 0,0 0,-1 0,1 0,-1 0,1 0,-1 0,0 0,1 0,-1 1,0-1,0 0,1 0,-1 1,0-1,0 0,0 1,0-1,0 1,0-1,0 1,0-1,0 1,0 0,0 0,-1-1,1 1,0 0,0 0,0 0,0 0,0 0,0 1,0-1,-1 0,1 0,0 1,0-1,0 1,0-1,0 1,0-1,0 1,0-1,1 1,-1 0,0 0,0-1,0 2,-6 9,1-1,0 1,1 0,0 1,1-1,0 1,1 0,0 0,1 0,0 0,1 1,0-1,1 0,1 1,0-1,1 5,-1 1,-1-3,1 0,1-1,0 1,1 0,1-1,0 1,1-1,3 5,2-1</inkml:trace>
  <inkml:trace contextRef="#ctx0" brushRef="#br0" timeOffset="1301.572">1330 0,'-46'322,"17"-205,28-115,-1 1,1-1,0 1,0 0,0-1,1 1,-1 0,1 0,-1 0,1 0,0-1,0 1,0 0,0 0,1 0,-1 0,1-1,0 1,0 0,0 0,0-1,0 1,0-1,1 1,-1-1,1 1,0-1,0 0,0 0,0 0,0 0,0 0,0 0,1-1,-1 1,1-1,-1 1,1-1,-1 0,1 0,0 0,0-1,0 1,1 0,-1 0,0-1,1 0,-1 1,1-1,-1 0,0-1,1 1,-1-1,0 1,1-1,-1 0,0 0,0 0,0-1,0 1,0-1,0 0,1 0,9-12</inkml:trace>
  <inkml:trace contextRef="#ctx0" brushRef="#br0" timeOffset="1529.783">1048 311,'39'-5,"31"-1,9 0,-4 1,-11 1,-10 2,-15 1</inkml:trace>
  <inkml:trace contextRef="#ctx0" brushRef="#br0" timeOffset="1829.091">1640 338,'34'0,"25"0,8 0,-8-4,-9-3,-13 1</inkml:trace>
  <inkml:trace contextRef="#ctx0" brushRef="#br0" timeOffset="2084.67">1754 197,'0'39,"4"22,3 5,4-3,0-8,-1-14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51 138,'0'9,"-5"14,-1 7,-1 3,2 1,2 0,1-2,0-1,2-1,0-1,-5-1,-1 0,1-9,0-9</inkml:trace>
  <inkml:trace contextRef="#ctx0" brushRef="#br0" timeOffset="772.196">192 505,'28'-46,"93"-248,-84 238,-37 56,1 0,0 0,0 0,-1 1,1-1,0 0,0 1,-1-1,1 1,-1-1,1 1,0-1,-1 1,1-1,-1 1,1 0,-1-1,1 1,-1 0,1-1,-1 1,0 0,0 0,1-1,-1 1,0 0,0 0,0 0,0-1,0 1,0 0,0 0,0 0,0-1,0 1,0 0,0 0,0-1,-1 2,1-1,3 224,-2-221,0 0,0 0,0 0,0 0,1 0,-1 0,1 0,0-1,0 1,1 0,-1-1,1 0,-1 0,1 0,0 0,0 0,0 0,1-1,-1 0,1 1,-1-1,1-1,0 1,0 0,0-1,0 0,0 0,0 0,0 0,0-1,0 1,0-1,1 0,-1-1,0 1,0-1,0 1,0-1,0-1,0 1,0 0,0-1,0 0,2-1,8-9,0 1,-1-2,0 0,-1-1,0 0,-1 0,-1-1,3-6,-2 5,-1-2,-1 0,0 0,-1 0,-1-1,-1 0,0-1,-2 1,0-1,-1 0,-1 0,-1-6,-1-1,-1 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0,'-38'116,"27"-92,-109 233,6-59,106-181,9-17</inkml:trace>
  <inkml:trace contextRef="#ctx0" brushRef="#br0" timeOffset="286.429">37 57,'5'24,"6"17,6 2,1-1,1-4,3-3,-3-3,1-2,-4-1,1-5,-3-3,-4 0,2 2,-2 2,-2 0,2 2,0-4</inkml:trace>
  <inkml:trace contextRef="#ctx0" brushRef="#br0" timeOffset="1017.772">320 790,'30'-45,"2"0,2 2,2 2,10-8,-45 48,-1 0,1 1,0-1,0 0,-1 0,1 0,0 0,0 1,0-1,0 0,0 1,0-1,0 1,0-1,0 1,0 0,0-1,0 1,0 0,0 0,1-1,-1 1,0 0,0 0,0 0,0 1,0-1,1 0,-1 0,0 1,0-1,0 0,0 1,0-1,0 1,0-1,0 1,0 0,0-1,0 1,-1 0,1 0,0 0,0 0,-1 0,1-1,0 1,-1 0,1 1,-1-1,0 0,1 0,-1 0,0 0,1 0,-1 0,0 0,0 0,0 1,0-1,0 0,0 0,0 0,-1 0,1 0,0 0,-1 1,1 0,-1 0,0 0,1 1,0-1,-1 0,1 0,0 1,0-1,0 0,1 0,-1 1,0-1,1 0,0 0,-1 0,1 1,0-1,0 0,0 0,0 0,1-1,-1 1,0 0,1 0,-1-1,1 1,0-1,0 1,-1-1,1 0,0 1,0-1,0 0,0 0,0-1,1 1,-1 0,0-1,0 1,0-1,1 0,-1 1,0-1,0 0,1-1,-1 1,0 0,0-1,3 0,116-96,-120 97,-1-1,1 0,0 1,0-1,0 1,0-1,0 1,0-1,0 1,-1 0,1 0,0-1,0 1,1 0,-1 0,0 0,0 0,0 0,0 0,0 0,0 0,0 1,0-1,0 0,0 1,-1-1,1 0,0 1,0-1,0 1,0 0,0-1,-1 1,1 0,0-1,0 1,-1 0,1 0,-1-1,1 1,0 0,-1 0,0 0,1 0,-1 0,0 0,1 0,-1 0,0 0,0 0,0 0,5 59,-5-54,4 48,1-34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51,'24'-4,"13"-3,4 1,1 1,-3 1,-2 2,-3 1,-3 0,-2 1,0 1,-6-6,-2-1,1 0,-4 2</inkml:trace>
  <inkml:trace contextRef="#ctx0" brushRef="#br0" timeOffset="245.417">28 221,'38'-10,"28"-2,6-1,-3-1,-9 0,-10 4,-9 2,-6 4,-9 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0,'-35'40,"2"1,1 2,3 1,-19 37,-33 48,49-82,-2-1,-2-2,-2-1,-22 16,60-59,0 0,0-1,0 1,0 0,0 0,0-1,-1 1,1 0,0-1,0 1,0 0,0 0,-1-1,1 1,0 0,0 0,-1-1,1 1,0 0,0 0,-1 0,1-1,0 1,0 0,-1 0,1 0,0 0,-1 0,1 0,0 0,-1 0,1 0,0 0,-1 0,1 0,0 0,-1 0,1 0,0 0,-1 0,1 0,0 0,17-37,-16 34,13-23,1 0</inkml:trace>
  <inkml:trace contextRef="#ctx0" brushRef="#br0" timeOffset="378.974">130 29,'0'10,"0"1,0-1,1 0,0 0,1 0,0 0,1 0,0 0,1-1,0 1,0-1,1 0,0 0,0-1,1 1,1-1,0 1,122 143,-52-4,-48-80,-5-36,-14-26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9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5 284,'24'-9,"0"0,-1-2,0-1,-1-1,0 0,-1-2,0 0,-1-2,-1 0,13-17,-30 32,0-1,-1 0,1 0,-1 0,0 0,0 0,0 0,0-1,0 1,-1 0,1 0,-1-1,0 1,0 0,0 0,-1-1,1 1,-1 0,0 0,0 0,0-1,0 1,0 0,-1 0,1 1,-1-1,0 0,0 0,0 1,0-1,0 1,-1 0,1-1,-1 1,1 0,-1 1,0-1,0 0,0 1,0 0,0-1,0 1,0 0,0 1,0-1,-1 1,1-1,0 1,-1 0,1 0,0 0,0 1,-1-1,1 1,0 0,0-1,0 2,0-1,0 0,0 0,0 1,0 0,-8 3,0 1,1 1,0 0,0 0,0 1,1 0,1 1,-1 0,1 0,1 1,-1 0,2 0,-5 9,7-13,1 0,0 0,0 1,0-1,1 1,0 0,0-1,1 1,0 0,0 0,0 0,1 0,0 0,1 0,0 0,0 0,0 0,0-1,1 1,1 0,-1-1,1 1,0-1,3 5,3-3,1-1,0 0,0 0,0-1,0-1,1 0,0 0,0-1,1 0,-1-1,1 0,0-1,0-1,-1 1,1-2,0 0,0 0,0-1,0-1,4-1,12 3,110-14,-112 8</inkml:trace>
  <inkml:trace contextRef="#ctx0" brushRef="#br0" timeOffset="434.897">457 368,'17'-8,"-1"0,0-1,0-1,-1-1,0 0,-1-1,0-1,-1 0,0 0,-2-2,1 1,-2-1,0-1,0 0,-1-2,7-7,-2 7,-11 26,-5-5,0 1,0 0,1 0,-1 0,1 0,0 1,0-1,0 0,0 0,1 1,0-1,0 1,0-1,0 0,1 1,-1-1,1 0,0 0,1 1,-1-1,1 0,-1 0,1 0,1-1,-1 1,0 0,1-1,0 1,0-1,0 0,0 0,0 0,1-1,-1 1,1-1,0 1,0-1,-1-1,1 1,1 0,-1-1,0 0,1 0,0-1,0 0,0 0,0 0,0-1,0 0,0 0,-1 0,1 0,0-1,0 0,-1 0,1 0,-1 0,0-1,0 0,0 1,0-2,0 1,-1 0,1-1,-1 0,2-2,60-101,-61 100,14-36,-13 23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8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1,'-22'109,"4"127,-17 82,-6-47,26-193,15-79,0 1,0-1,0 1,0-1,0 1,1-1,-1 1,0-1,0 1,1 0,-1-1,0 1,1 0,-1-1,0 1,1 0,-1-1,0 1,1 0,-1 0,1-1,-1 1,0 0,1 0,-1 0,1-1,-1 1,1 0,-1 0,1 0,-1 0,1 0,-1 0,1 0,-1 0,0 0,1 0,-1 1,1-1,-1 0,1 0,-1 0,1 0,-1 1,0-1,1 0,-1 0,1 1,-1-1,0 0,1 1,-1-1,0 0,0 1,1-1,-1 1,0-1,0 0,1 1,-1-1,0 1,0-1,0 1,0-1,0 1,0-1,0 1,10-16</inkml:trace>
  <inkml:trace contextRef="#ctx0" brushRef="#br0" timeOffset="255.292">0 622,'39'0,"31"-5,14-7,-3 0,-10 1,-13-2,-10 0,-10 4,-6-2,-4 0,-2-2,0 1,-5-2,-5 1</inkml:trace>
  <inkml:trace contextRef="#ctx0" brushRef="#br0" timeOffset="721.115">819 1,'-16'120,"-4"21,7 0,4 76,12-16,-3-200,-1 0,1 1,0-1,0 0,1 0,-1 1,0-1,0 0,1 1,-1-1,0 0,1 0,-1 1,1-1,0 0,-1 0,1 0,0 0,0 0,0 0,0 0,0 0,0 0,0 0,0-1,0 1,0 0,0-1,0 1,1-1,-1 1,0-1,0 1,1-1,-1 0,0 0,1 0,-1 0,0 0,1 0,-1 0,0 0,1 0,-1 0,0-1,0 1,2-1,59-32,-58 30,159-113,-103 98,-59 19,1-1,-1 0,0 1,1-1,-1 1,0 0,1-1,-1 1,0 0,0 0,0 0,0 0,0 0,0 0,0 0,0 0,0 0,0 0,0 0,-1 1,1-1,0 0,-1 0,1 1,-1-1,0 1,1-1,-1 0,0 1,0-1,0 1,0-1,0 0,0 1,0-1,-1 1,1-1,0 0,-1 1,1-1,-1 2,-15 44,13-42,0-1,1 1,0 1,0-1,0 0,0 0,1 1,0-1,0 1,1-1,-1 1,1 0,0-1,1 1,0-1,-1 1,2-1,-1 1,1 1,8 5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7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169 802,'3'23,"1"-1,2 0,0 0,1 0,1-1,1 0,1-1,1 0,1 0,4 4,-13-21,0 1,0 0,0-1,0 0,1 0,-1 0,1 0,0 0,0-1,0 0,0 0,0 0,1 0,-1-1,1 1,-1-1,1 0,-1 0,1-1,0 0,-1 1,1-2,-1 1,1 0,0-1,-1 0,1 0,-1 0,1-1,-1 1,0-1,0 0,0 0,0-1,0 1,0-1,0 0,-1 0,1 0,21-20,0 0,-2-2,-1-1,-1 0,-1-2,-1 0,-1-1,-2-1,-1 0,-2-1,-1-1,-1 0,-1-1,3-26,-5 16,-2 0,-2 1,-2-2,-2 1,-1 0,-2 0,-3 0,-7-28,-13 7,25 63,0 0,0 0,0 0,0 0,0 0,0 1,0-1,-1 0,1 0,0 1,0-1,-1 1,1-1,-1 1,1 0,0-1,-1 1,1 0,-1 0,1 0,0 0,-1 0,1 0,-1 1,1-1,0 0,-1 1,1-1,0 1,-1-1,1 1,0 0,0-1,0 1,-1 0,1 0,0 0,0 0,0 0,0 0,0 0,1 0,-1 0,0 1,0-1,-12 20,0 0,1 0,2 1,0 0,1 1,1 0,2 0,0 1,1 0,1 0,2 0,0 1,2-1,2 19,1 30,4-1,2 0,4 0,3-2,8 18,-1-6,-5 2,-3 0,1 43,-15-112,2 13,-1 0,-1 1,-2 0,-1-1,-1 0,-1 1,-1-1,-2 0,-6 15,11-37,-1 1,-1 0,1-1,-1 0,0 0,0 0,-1 0,0-1,0 0,0 0,-1 0,1-1,-1 1,0-1,0-1,-1 1,1-1,-1 0,0-1,0 1,0-1,0-1,0 1,0-1,0 0,0-1,-1 0,1 0,0-1,0 1,0-2,-1 1,1-1,0 0,1 0,-1-1,0 0,-4-3,-12-10,3 0</inkml:trace>
  <inkml:trace contextRef="#ctx0" brushRef="#br0" timeOffset="236.237">0 12,'0'-5,"0"-1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587 339,'-1'-1,"0"-1,0 0,-1 1,1-1,0 1,-1-1,1 1,-1 0,0 0,1-1,-1 1,0 0,0 0,0 1,1-1,-1 0,0 1,0-1,0 1,0-1,0 1,0 0,0 0,-1 0,1 0,0 0,0 1,0-1,0 1,-1 0,-43 8,0 2,1 2,0 3,1 1,1 2,-32 20,-35 13,104-49,-52 39,58-40,1 0,0 0,0-1,0 1,0 0,0-1,0 1,1-1,-1 1,0-1,1 0,-1 0,1 1,0-1,-1 0,1 0,0-1,-1 1,1 0,0 0,0-1,0 1,0-1,0 0,0 0,0 1,0-1,0 0,-1-1,1 1,0 0,0 0,2-1,-2 1,148-13,-97 9,-52 4,0 0,0 0,0 0,0 0,0 0,0 0,0 1,0-1,-1 0,1 0,0 1,0-1,0 1,0-1,-1 1,1-1,0 1,0-1,-1 1,1-1,0 1,-1 0,1-1,-1 1,1 0,-1 0,1 0,-1-1,0 1,1 0,-1 0,0 0,0 0,1 0,-1 0,0-1,0 1,0 0,0 0,0 0,0 0,0 0,-1 0,1 0,0 0,0-1,-1 1,1 0,-1 0,1 0,-1-1,1 1,-1 0,1 0,-1-1,0 1,-84 87,49-58,19-16,1 0,0 1,1 1,1 0,0 1,1 1,1 0,1 0,0 1,2 1,0 0,0 3,8-20,1 1,-1-1,1 0,0 1,-1-1,2 1,-1-1,0 1,1-1,-1 0,1 1,0-1,0 0,1 0,-1 0,1 0,-1 0,1 0,0 0,0 0,0 0,0-1,1 1,-1-1,1 0,0 0,-1 0,1 0,0 0,0 0,0-1,0 0,1 1,-1-1,0 0,1 0,124 16,-118-16,-1 0,0-1,0 0,0 0,0-1,0 0,0 0,0-1,0-1,-1 1,1-1,-1-1,1 0,-1 0,0 0,-1-1,1-1,-1 1,0-1,0 0,6-7,-5-4</inkml:trace>
  <inkml:trace contextRef="#ctx0" brushRef="#br0" timeOffset="247.027">277 0,'-22'328,"15"58,37 58,-31-355,1-65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0,'-5'0,"-1"5,-1-3,7-3,3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36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40 101,'-2'2,"0"-1,0 1,0-1,1 1,-1 0,0 0,1-1,-1 1,1 0,-1 1,1-1,0 0,0 0,0 1,0-1,1 0,-1 1,1-1,-1 0,1 1,0-1,0 1,0-1,0 1,1 1,-2 0,-2 444,3 8,-11-351,11-104,0 0,0 0,0-1,0 1,0 0,0 0,0 0,1 0,-1 0,0-1,0 1,1 0,-1 0,0 0,1-1,-1 1,1 0,-1 0,1-1,-1 1,1 0,-1-1,1 1,0-1,-1 1,1-1,0 1,0-1,-1 0,1 1,0-1,0 0,0 1,0-1,-1 0,1 0,0 0,0 0,0 0,0 0,0 0,-1 0,1 0,0 0,0 0,0 0,0-1,-1 1,1 0,0-1,0 1,-1-1,1 1,0-1,0 1,-1-1,1 1,-1-1,2 0,38-37,-39 37,17-20</inkml:trace>
  <inkml:trace contextRef="#ctx0" brushRef="#br0" timeOffset="618.882">915 383,'-13'-19,"-1"2,-1 0,0 0,-2 2,1 0,-2 0,0 2,0 0,-14-6,24 14,0 0,-1 1,1-1,-1 2,0-1,0 2,0-1,0 1,0 0,-1 1,1 0,0 0,-1 1,1 1,-1-1,1 1,0 1,-1 0,1 0,0 1,0 0,1 1,-1 0,1 0,-1 1,1-1,1 2,-1-1,1 1,0 1,-2 2,-1 2,2 1,-1 1,2 0,0 0,0 0,1 1,1-1,0 2,1-1,0 0,2 1,-2 12,5-20,-1 1,2 0,-1-1,1 1,0-1,1 0,0 0,0 0,0 0,1 0,0-1,0 1,1-1,0 0,0 0,0-1,1 0,0 0,0 0,0 0,0-1,1 0,0 0,0-1,0 0,0 0,0-1,0 0,1 0,-1-1,1 1,6-1,9-6,0-1,0-1,-1 0,0-2,0-1,-1 0,0-2,-1 0,0-2,5-5,125-126,-72 63,-78 82,0 1,0-1,0 0,1 0,-1 1,0-1,0 0,0 1,0-1,1 0,-1 0,0 0,0 1,1-1,-1 0,0 0,0 0,1 1,-1-1,0 0,1 0,-1 0,0 0,1 0,-1 0,0 0,0 0,1 0,-1 0,0 0,1 0,-1 0,0 0,1 0,-1 0,0 0,1 0,-1 0,0 0,1-1,-1 1,0 0,0 0,1 0,-1 0,0-1,0 1,1 0,-1 0,0-1,0 1,0 0,0 0,1-1,-1 1,0-1,-9 33,7-27,-17 55,1 1,4 0,2 1,3 1,3-1,1 35,8 165,-3-255,-1-5,1 1,0 0,-1 0,2 0,-1-1,0 1,0 0,1 0,-1-1,1 1,0 0,0-1,0 1,0-1,1 1,-1-1,1 0,-1 1,1-1,1 1,9 3</inkml:trace>
  <inkml:trace contextRef="#ctx0" brushRef="#br0" timeOffset="1185.406">1451 835,'-5'14,"-1"10,5 1,2-4</inkml:trace>
  <inkml:trace contextRef="#ctx0" brushRef="#br0" timeOffset="1746.488">1762 158,'29'-22,"1"2,1 0,1 3,0 0,2 3,0 0,0 2,8 0,-39 10,0 1,0 0,0-1,0 1,0 1,0-1,1 0,-1 1,0-1,0 1,1 0,-1 0,0 1,0-1,1 0,-1 1,0 0,0 0,0 0,0 0,0 1,0-1,0 1,0-1,0 1,-1 0,1 0,-1 0,1 1,-1-1,0 1,0-1,0 1,0 0,0 1,-1 9,0-1,-2 0,1 1,-2-1,1 0,-2 0,0 0,0 0,-1 0,0 0,-1-1,-1 0,0 0,0 0,-1-1,0 0,-1 0,0-1,0 0,-1 0,-9 6,-15 24,18-22,9-12,-1 1,2 0,-1 0,1 0,0 0,0 1,1 0,0 0,0 0,0 0,1 1,0 0,1-1,0 1,0 0,1 0,-1 0,2 0,-1 1,1-1,1 0,0 2,2-4,1-1,1 0,-1 0,1 0,0 0,0-1,0 0,0 0,1 0,0-1,0 1,0-2,0 1,0 0,0-1,1-1,5 2,19 9,-22-9,0 0,0 1,-1 0,1 1,-1 0,0 0,0 0,-1 1,0 1,0-1,0 1,-1 0,1 1,-2-1,1 1,-1 0,-1 1,1-1,-2 1,1 0,-1 0,0 0,-1 1,0-1,0 0,-1 1,0 0,-1-1,0 1,-1-1,0 5,-3 1,-1-1,0 1,-1-1,0 0,-1-1,-1 1,0-1,0-1,-2 0,1 0,-2 0,1-1,-2-1,1 0,-1-1,-1 0,0-1,0 0,0-1,-12 5,19-11,1 0,-1 0,0-1,1 1,-1-1,0-1,1 1,-1-1,0 0,1 0,-1 0,1-1,0 0,-1 0,1 0,0-1,0 0,0 0,1 0,-1 0,1-1,-1 0,1 0,0 0,1 0,-1-1,1 1,0-1,0 0,0 0,1 0,0 0,0-1,0 1,0 0,1-1,0-2,-10-24,1 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0,'0'5,"0"6,-4 2,-3 2,6 0,2-3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58,'19'-5,"21"-1,8 0,1 1,-3 2,-5-4,-4-1,-4 2,-3 1,-1 1,-1 2,-1 1,1 1,-10 0,-8 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52,'33'5,"26"-4,12-1,0-6,-9-2,-9 1,-9 1,-13-3,-5 0,-4 1,-5 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312 145,'-11'2,"1"1,0 0,0 1,0 0,0 0,0 1,1 0,0 1,0 0,0 1,1 0,-6 5,14-11,-16 11,2 0,-1 1,1 1,1 1,1 0,0 0,1 1,0 1,1 0,1 0,1 1,1 0,0 0,1 1,1 0,1 0,1 0,0 1,1-1,2 1,0-1,1 1,0-1,2 0,1 3,-2-15,0 0,0 0,1 0,0-1,0 1,1-1,0 0,0 0,0 0,1 0,0-1,0 0,0 0,1 0,-1 0,1-1,0 0,1-1,-1 1,1-1,-1 0,1-1,0 1,0-1,0-1,0 1,0-1,5 0,9 0,0-1,0-1,0-1,-1-1,1 0,-1-2,0 0,0-1,9-5,10-5,-2-2,0-2,-1-1,-1-1,-1-2,-1-2,-1-1,-2-1,0-2,-2 0,-2-2,19-30,-39 55,-1-1,0 1,0-1,-1 0,0 0,0-1,-1 1,0-1,-1 0,1 1,-2-1,1 0,-1-1,-1 1,0 0,0 0,-1 0,0 0,0 0,-1 0,0 0,-1 0,0 1,0-1,-1 1,0 0,0 0,-1 0,0 0,-1 1,-5-6,-1 0,0 2,-1-1,0 2,-1 0,0 0,-1 1,0 1,0 0,-1 2,0-1,0 2,0 0,-1 1,0 1,1 0,-1 1,0 1,-1 1,1 0,-7 1,-1 0,1 2,0 1,0 0,0 2,1 1,-1 1,2 1,-1 1,1 0,1 2,0 1,-12 9,2 4</inkml:trace>
  <inkml:trace contextRef="#ctx0" brushRef="#br0" timeOffset="415.424">1 541,'20'-19,"0"2,0 0,2 1,0 1,1 1,0 1,1 1,0 1,1 1,0 1,12-2,-23 10,1 0,-1 1,0 0,1 2,-1-1,0 2,0-1,0 2,0 0,-1 1,1 0,-1 1,1 1,100 30,-100-34,0-1,0-1,1 0,-1-1,0 0,0-1,1-1,-1 0,0-1,1-1,3-3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0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1,'-29'38,"-9"13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3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0 728,'43'-10,"34"-8,8 0,-5 1,-12 1,-13 2,-10 3,-13 9,-13 4</inkml:trace>
  <inkml:trace contextRef="#ctx0" brushRef="#br0" timeOffset="911.883">338 981,'61'-19,"-1"-3,0-2,-2-3,-2-3,0-2,-2-2,-2-3,39-35,-79 62,-1 0,0-2,0 1,-1-1,-1-1,0 0,0 0,-2 0,1-1,-2-1,0 1,-1-1,0 0,-1 0,-1 0,-2 13,-1 0,0 1,0-1,0 1,0-1,0 0,0 1,0-1,0 0,-1 1,1-1,-1 1,1-1,-1 1,0-1,1 1,-1-1,0 1,0 0,0-1,0 1,0 0,-1 0,1 0,0-1,0 2,-1-1,1 0,-1 0,1 0,-1 0,1 1,-1-1,1 1,-1-1,1 1,-1 0,0 0,1 0,-1-1,0 2,1-1,-1 0,0 0,1 0,-1 1,1-1,-1 1,1-1,-1 1,1 0,-1-1,1 1,-1 0,1 0,0 0,-1 0,1 0,0 0,0 1,0-1,0 0,0 1,0-1,0 0,1 1,-1 0,-19 19,2 1,0 1,1 1,2 0,0 2,2-1,1 2,1-1,1 2,1-1,2 1,0 0,2 1,1 3,3-27,1 0,0 0,0 0,0 1,0-1,1 0,-1 0,2 0,-1 0,0 0,1 0,0-1,0 1,0-1,1 1,-1-1,1 1,0-1,0 0,1-1,-1 1,1 0,0-1,0 0,0 0,0 0,1 0,-1-1,1 0,0 0,-1 0,3 0,7 2,-1-2,1 0,0 0,0-1,0-1,0 0,0-1,0-1,0 0,0-1,-1 0,1-1,-1-1,0 0,7-4,184-113,-183 108,-2 2,1-1,-1-1,-1 0,-1-2,0 0,-1-1,-1 0,0-1,-1-1,-1 0,-1-1,6-15,-16 32,0 0,0 0,-1 0,1 0,-1 0,0-1,1 1,-2-1,1 1,0-1,-1 1,1-1,-1 1,0-1,0 1,-1-1,1 1,-1-1,0 1,0-1,0 1,0 0,0-1,-1 1,1 0,-1 0,0 0,0 0,0 0,-1 0,1 1,-1-1,1 1,-1 0,0 0,0-1,0 2,0-1,0 0,0 1,-1-1,1 1,0 0,-1 0,1 0,-1 1,1-1,-1 1,0 0,-6 4,0 1,0 0,0 0,1 1,0 0,0 1,1 0,-1 1,2-1,-1 2,1-1,0 1,1 0,0 0,0 1,1-1,0 1,1 1,-2 7,2-12,1 1,0 1,1-1,0 0,0 0,0 1,1 0,0-1,1 1,-1-1,2 1,-1 0,1-1,0 1,0-1,1 1,0-1,1 0,-1 0,1 1,1-2,-1 1,1 0,0-1,1 0,0 0,0 0,0 0,0-1,1 0,0 0,0-1,0 1,1-1,0-1,-1 1,3 0,2-2,0 1,1-2,-1 1,0-1,1-1,-1 0,0-1,1 0,-1-1,0 0,0-1,0 0,0 0,0-1,-1-1,5-2,10-6,-1-1,-1-1,0 0,-1-2,-1-1,5-6,-8 9,0-2,-2 0,1-2,-2 1,-1-2,0 0,-1 0,-1-2,-1 1,-2-1,0-1,-1 0,0-1,-7 21,0-1,-1 0,1 1,-1-1,1 0,-1 0,0 1,-1-1,1 0,0 1,-1-1,0 0,0 1,0-1,-1 1,1-1,-1 1,0-1,1 1,-2 0,1 0,0 0,0 0,-1 1,0-1,0 0,1 1,-1 0,-1 0,1 0,0 0,0 0,-1 1,1-1,-1 1,1 0,-1 0,0 0,1 1,-1-1,0 1,0 0,1 0,-1 0,0 1,0-1,1 1,-1 0,-1 0,0 1,0-1,0 1,0 0,1 1,-1-1,1 1,-1 0,1 0,0 0,0 1,0-1,1 1,-1 0,1 0,0 0,0 1,1-1,-1 1,1-1,0 1,0 0,0 0,1 0,-1 0,1 0,1 1,-1 145,3-137,0 0,1 0,1 0,0-1,1 0,0 1,1-2,0 1,1-1,1 0,0 0,0-1,1 0,1-1,0 0,0 0,1-1,10 7,-9-8,-8-4,1-1,-1 1,1-1,0 0,0 0,0-1,0 0,1 0,-1 0,1 0,-1-1,1 0,4 0,5-3</inkml:trace>
  <inkml:trace contextRef="#ctx0" brushRef="#br0" timeOffset="1317.521">1947 50,'23'-9,"-6"2,0 0,1 1,-1 1,1 0,1 2,-1 0,0 1,9 0,-26 2,1 0,-1 0,1 0,0 0,-1 0,1 1,-1-1,1 1,-1-1,1 1,-1-1,1 1,-1 0,1 0,-1 0,0 0,1 0,-1 0,0 0,0 0,0 0,0 0,0 1,0-1,0 1,0-1,-1 0,1 1,0-1,-1 1,1 0,-1-1,0 1,1-1,-1 1,0 0,0-1,0 1,0-1,0 1,-1 0,1-1,0 1,-1-1,1 1,-1-1,0 1,1-1,-1 1,0-1,0 1,0-1,0 0,0 0,0 0,-1 1,-52 85,53-85,0 0,0 1,1-1,-1 0,0 0,1 0,0 0,-1 0,1 1,0-1,0 0,1 0,-1 1,0-1,1 0,-1 0,1 0,-1 0,1 0,0 0,0 0,0 0,0 0,1 0,-1 0,0 0,1-1,-1 1,1-1,0 1,-1-1,1 0,0 1,0-1,0 0,0 0,1 0,82 24,4-23,-64-3</inkml:trace>
  <inkml:trace contextRef="#ctx0" brushRef="#br0" timeOffset="5648.116">2934 361,'-1'-3,"0"0,-1 0,1 0,-1 1,0-1,0 0,0 1,0 0,0-1,-1 1,1 0,-1 0,1 1,-1-1,0 0,0 1,0 0,0-1,0 1,0 0,0 1,0-1,0 0,0 1,0 0,0 0,-1 0,1 0,0 0,0 1,0-1,0 1,0 0,-1 0,0 0,-96 62,78-43,1 0,1 2,1 0,0 2,2 0,1 0,1 2,1 0,-9 25,19-43,1 1,0 0,1 0,-1 0,2 0,-1 0,1 0,1 1,0-1,0 0,0 1,1-1,1 0,0 0,0 0,1 0,0 0,0 0,1-1,0 0,1 1,-1-1,2-1,-1 1,1-1,6 5,-1-3,0-1,1 0,1-1,-1 0,1-1,1 0,-1-1,1-1,-1 0,1-1,0-1,0 0,1 0,-1-2,0 0,0 0,11-3,4-1,0-1,0-2,-1-1,0-1,-1-1,0-2,0 0,3-5,-13 7,-1 0,0-2,-1 0,0 0,-1-2,0 1,-2-2,1 0,-2 0,0-1,-1-1,8-15,-14 22,1 0,-1 0,0 0,-1-1,-1 0,1 0,-2 0,0 0,0 0,0 0,-2 0,1 0,-2 0,1 0,-1 0,-1 0,0 1,-1-1,0 1,0 0,-1 0,0 0,-2-1,-5-4,-2 1,0 0,-1 1,0 0,0 2,-2-1,1 2,-1 0,-1 1,0 1,0 1,-1 0,1 1,-2 1,1 1,0 1,-6 0,9 3,0 0,-1 1,1 1,-1 0,1 1,0 1,1 1,-1 0,1 1,-1 0,2 2,-1 0,1 0,0 1,1 1,0 0,1 1,0 0,-6 8,-4 7</inkml:trace>
  <inkml:trace contextRef="#ctx0" brushRef="#br0" timeOffset="6179.658">2568 728,'28'-21,"1"1,1 2,0 1,2 1,0 2,1 1,5 0,-30 9,1 1,-1 0,1 1,-1 0,1 0,0 1,0 0,0 1,0 0,0 0,0 1,0 0,-1 0,1 1,0 0,-1 1,1 0,-1 0,0 1,0 0,0 0,0 1,3 3,27 49,27 30,-62-84,1-1,-1 1,0-1,1 0,0 0,-1-1,1 1,0-1,0 0,0 0,0 0,0-1,0 1,0-1,0 0,0 0,0 0,0 0,0-1,0 0,0 0,0 0,0 0,-1-1,4-1,38-19,-23 11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311 141,'-9'39,"1"0,2 1,2 0,1 0,2 0,2 1,-1-24,-27 278,14-231,9-53,1 0,1 1,0-1,0 1,1 0,0-1,1 1,1 0,0 0,1 4,-2-15,0-1,0 1,0 0,1 0,-1-1,0 1,0 0,1-1,-1 1,0 0,1-1,-1 1,1 0,-1-1,1 1,-1-1,1 1,-1-1,1 1,-1-1,1 0,0 1,-1-1,1 1,0-1,0 0,-1 0,1 1,0-1,-1 0,1 0,0 0,0 0,-1 0,1 0,0 0,0 0,-1 0,1 0,0-1,0 1,-1 0,1 0,0-1,-1 1,1 0,0-1,-1 1,1-1,9-7</inkml:trace>
  <inkml:trace contextRef="#ctx0" brushRef="#br0" timeOffset="246.296">1 565,'38'0,"32"-5,9-1,0 0,-7-4,-13 0,-10 2,-10-3,-6 1,-4-3,-2 1,-5-3,-8 2</inkml:trace>
  <inkml:trace contextRef="#ctx0" brushRef="#br0" timeOffset="662.848">762 1,'-100'408,"92"-353,2 1,2 0,3 0,2 0,4 12,-5-64,-1 1,1-1,0 0,0 1,0-1,1 1,-1-1,1 0,0 1,0-1,1 0,-1 0,1 0,0 0,0 0,0 0,1-1,-1 1,1-1,0 1,0-1,0 0,1 0,-1 0,1-1,-1 1,1-1,0 0,0 0,0 0,0 0,0-1,0 0,1 0,1 1,6-5,0 1,-1-2,1 1,-1-2,0 1,0-2,-1 1,1-1,-1-1,0 0,16-9,140-105,-165 119,0 0,0 1,0-1,1 0,-1 1,1 0,-1-1,1 1,-1 0,1 0,0 0,0 0,0 0,-1 0,1 0,0 1,0-1,0 1,0-1,0 1,0 0,0 0,0 0,0 0,0 0,0 0,0 1,0-1,0 1,0-1,0 1,0 0,0-1,-1 1,1 0,0 0,0 1,-1-1,1 0,-1 0,1 1,-1-1,0 1,1-1,-1 1,0 0,0 0,0-1,0 1,0 0,-1 0,1 0,0 0,-1 1,-25 117,24-117,0 0,0-1,1 1,-1 0,1 0,0-1,0 1,0 0,0 0,0-1,1 1,-1 0,1 0,-1-1,1 1,0 0,0-1,1 1,-1-1,0 0,1 1,0-1,-1 0,1 0,0 0,0 0,0 0,0 0,1 0,-1-1,0 1,1-1,-1 0,1 0,-1 0,1 0,0 0,-1 0,2-1,17 4</inkml:trace>
  <inkml:trace contextRef="#ctx0" brushRef="#br0" timeOffset="1033.589">1411 847,'26'-15,"-1"-1,-1-2,0 0,-2-2,0 0,-1-2,-1 0,-1-1,3-7,-20 29,-1-1,1 1,-1 0,1-1,-1 0,0 1,0-1,0 0,1 0,-2 1,1-1,0 0,0 0,-1 0,1 0,-1 0,1 0,-1 0,0 0,0 0,0-1,0 1,0 0,-1 0,1 0,0 0,-1 0,0 0,1 0,-1 0,0 1,0-1,0 0,0 0,-1 1,1-1,0 0,-1 1,1-1,-1 1,1 0,-1-1,0 1,1 0,-1 0,0 0,0 0,0 1,0-1,0 0,-9 2,1 0,-1 0,1 1,0 0,-1 1,1 0,0 0,0 1,1 1,-1 0,1 0,0 1,0 0,1 0,0 1,0 0,0 1,1-1,0 1,1 1,0 0,0-1,1 2,0-1,0 1,1-1,-3 11,4-15,1 1,-1 0,1 0,0 0,1 0,-1 0,1 0,0 0,1 1,-1-1,1 0,1 1,-1-1,1 0,0 0,0 0,1 0,0 1,0-2,0 1,1 0,0 0,0-1,0 0,1 1,0-1,0-1,0 1,0-1,1 1,0-1,0 0,1 0,8 0,0-1,1 0,-1-1,1-1,-1 0,1-1,-1 0,3-1,-8 0,16 0</inkml:trace>
  <inkml:trace contextRef="#ctx0" brushRef="#br0" timeOffset="1411.865">1834 904,'46'-47,"-2"-2,-3-2,-1-2,22-41,-66 104,0 1,1 0,0-1,1 2,0-1,0 0,1 0,1 1,0-1,1 0,0 0,1 5,1-11,-1-1,1 1,0-1,0 0,0 0,1 0,-1-1,1 1,0-1,0 0,0 0,1 0,-1 0,1-1,-1 0,1 0,0 0,0 0,0-1,0 0,0 0,0 0,0 0,2-1,7 1,0-1,1 0,-1-1,0 0,0-2,0 1,0-2,5-1,-8 1,-1-1,1 0,-1-1,0 1,0-2,-1 0,0 0,0 0,-1-1,0 0,0-1,-1 0,0 0,-1-1,0 0,0 0,-1 0,0-1,-1 0,4-14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227 737,'-20'15,"0"0,2 2,0 0,0 1,2 1,1 1,0 0,1 1,0 2,8-12,1-1,1 1,0 0,0 0,1 1,0-1,1 1,0-1,1 1,1 0,-1 0,2-1,0 1,0 0,1-1,1 1,0-1,0 1,1-1,1 2,-2-6,0 0,0-1,1 1,0-1,0 0,0 0,1 0,-1 0,2-1,-1 0,0 0,1 0,0-1,0 0,1 0,-1 0,1-1,-1 0,1 0,0-1,0 0,0 0,1-1,-1 0,0 0,4 0,13-1,0-1,0-1,0 0,0-2,0-1,-1-2,1 0,-2-1,1-1,-1-1,-1-1,0-1,0 0,-1-2,-1-1,0 0,-1-1,2-5,-8 11,-1-1,-1-1,0 0,-1 0,0-1,-1 0,0-1,-1 0,-1 0,0 0,-1-1,-1 1,0-1,-1-1,0 1,-1 0,-1-1,0 1,-2-1,1 1,-2-1,0 1,-1 0,-2-6,2 14,0 0,-1 0,1 0,-1 0,-1 1,0 0,1 0,-2 0,1 0,-1 1,0 0,0 0,0 1,0 0,-1 0,0 0,0 1,0-1,0 2,-1-1,-3 0,-5-1,0 0,-1 1,0 1,1 0,-1 1,0 1,0 1,0 0,-7 3,-101 37,98-26</inkml:trace>
  <inkml:trace contextRef="#ctx0" brushRef="#br0" timeOffset="350.385">1 1075,'48'-38,"-33"23,1 2,0 0,1 1,0 0,1 2,0 0,0 1,1 0,1 2,-1 0,1 2,0 0,1 1,-12 4,-1 0,0 1,1 1,-1-1,0 1,0 1,0-1,0 1,-1 1,1-1,-1 1,0 1,0-1,2 3,37 21,-33-24,1 0,-1 0,1-1,-1-1,1 0,0-1,0 0,0-1,0-1,5-1,6 2,0-1</inkml:trace>
  <inkml:trace contextRef="#ctx0" brushRef="#br0" timeOffset="715.236">904 905,'24'0,"13"0,4 0,1 0,-3 0,-2 0,-3 0,-3 0,-2 0,0 0,-1 0,-1-4,1-3,0 1,-1 1,1 2,-4 1</inkml:trace>
  <inkml:trace contextRef="#ctx0" brushRef="#br0" timeOffset="950.688">932 1160,'43'-9,"29"-4,7-4,-1 0,-8 4,-17 4</inkml:trace>
  <inkml:trace contextRef="#ctx0" brushRef="#br0" timeOffset="1299.452">1863 737,'-26'16,"1"2,1 1,0 1,2 0,0 2,1 1,1 0,2 2,0 0,-1 5,12-18,0 1,1 1,0-1,1 1,0 0,1 0,1 0,0 1,1-1,0 2,2-10,-1 0,2 1,-1-1,1 0,-1 0,2 0,-1 0,1 0,0 0,0 0,0 0,1 0,0-1,0 0,1 1,-1-1,1 0,0-1,1 1,-1-1,1 0,0 0,0 0,3 1,4 2,0-1,1-1,-1 0,1-1,0 0,1-1,-1 0,1-1,-1-1,1 0,-1-1,1 0,-1-1,1-1,-1 0,1 0,5-4,11-2,0-2,-1-2,-1-1,1 0,-2-3,0 0,1-3,-8 8,0-2,-2 0,1-1,-2 0,0-2,0 0,-2-1,0 0,-1-1,0-1,-2-1,0 1,-2-2,0 1,-1-2,4-14,-13 24,-1 0,0 0,-1 0,0 0,-1 0,0 1,-1-1,0 1,-1 0,0 0,-1 0,0 1,-1 0,0 0,0 0,-1 1,-1 0,1 1,-1 0,-1 0,1 1,-1 0,-1 1,1 0,-1 1,0 0,0 0,-1 1,1 1,-1 0,0 0,-12 0,-1 2,0 2,0 0,0 2,0 1,0 1,1 1,-1 1,1 1,1 1,0 1,0 1,1 1,0 1,1 1,1 1,0 1,1 0,-6 9,-8 6</inkml:trace>
  <inkml:trace contextRef="#ctx0" brushRef="#br0" timeOffset="1649.068">1722 1075,'2'-4,"-1"1,1-1,0 1,0 0,1-1,-1 1,0 0,1 1,0-1,0 0,0 1,0-1,0 1,0 0,1 0,-1 0,1 1,-1-1,1 1,0 0,0 0,-1 0,5 0,2-2,12-5,1 2,0 1,0 1,0 1,1 1,-1 1,1 1,18 3,78 47,-101-45</inkml:trace>
  <inkml:trace contextRef="#ctx0" brushRef="#br0" timeOffset="2298.155">2286 1385,'-22'46,"44"-64,0-9,2 0,1 2,1 0,0 2,2 1,1 1,11-5,-39 25,-1 1,1-1,0 0,-1 1,1-1,0 1,-1-1,1 1,0-1,-1 1,1 0,0-1,0 1,0 0,-1-1,1 1,0 0,0 0,0 0,0 0,0 0,0 0,-1 0,1 0,0 0,0 0,0 0,0 1,-1-1,1 0,0 1,0-1,0 0,-1 1,1-1,0 1,-1-1,1 1,0 0,-1-1,1 1,-1 0,1-1,-1 1,1 0,-1-1,1 1,-1 0,0 0,1 0,-1 0,0-1,0 1,0 0,0 0,0 0,0 0,0 0,-8 52,7-52,0 0,0 1,0-1,0 0,0 1,1-1,-1 1,0-1,1 1,-1-1,1 1,-1-1,1 1,0-1,0 1,0 0,0-1,0 1,0 0,0-1,0 1,1-1,-1 1,1 0,-1-1,1 1,-1-1,1 0,0 1,0-1,0 1,0-1,0 0,0 0,0 0,0 1,0-1,1 0,-1 0,0-1,1 1,-1 0,1 0,-1-1,1 1,-1-1,1 1,-1-1,1 0,0 1,9-6,0 1,0-2,0 1,-1-2,1 1,-2-1,1-1,-1 0,1-1,42-32,-45 37,-1-1,0 1,0 0,0 0,1 0,-1 1,1 0,0 1,0-1,0 1,0 1,0-1,0 1,5 0,-9 3,-1 0,0 0,1 1,-1-1,0 1,-1-1,1 1,0 0,-1-1,1 1,-1 0,0 0,0 0,0 0,0 0,-1 0,1 1,-1-1,0 0,0 0,0 0,0 0,-1 1,1-1,-1 0,0 0,0 0,0 0,0 0,0 0,-1 0,0 0,2-1,-9 21,1 35,16-49</inkml:trace>
  <inkml:trace contextRef="#ctx0" brushRef="#br0" timeOffset="6689.242">3246 567,'-1'-6,"-1"-1,0 1,-1 0,0-1,0 1,0 1,0-1,-1 0,0 1,-1 0,1 0,-1 0,0 0,0 1,0 0,-1 0,1 0,-1 1,0-1,0 1,0 1,0-1,-1 1,1 0,-1 1,1 0,-1 0,0 0,0 1,1 0,-1 0,0 0,1 1,-1 0,0 1,-5 1,-7 1,0 2,0 0,0 1,0 1,1 1,1 0,-1 2,2 0,-1 0,2 2,-4 4,17-17,1 1,-1 0,1 0,0 0,-1 1,1-1,0 0,0 0,0 1,0-1,0 0,0 1,0-1,0 1,0 0,1-1,-1 1,1-1,-1 1,1 0,0 0,0-1,0 1,-1 0,2-1,-1 1,0 0,0 0,0-1,1 1,-1 0,1-1,0 1,-1-1,1 1,0-1,0 1,0-1,0 1,0-1,0 0,0 1,1-1,11 10,0-1,1 0,0-1,0 0,1-1,0-1,0-1,13 4,-10-4,-2 1,1 0,-1 1,0 1,-1 1,0 0,5 5,-16-11,0 0,-1 0,0 0,0 1,0-1,0 1,-1 0,0 0,0 0,0 0,-1 0,1 0,-1 0,0 1,-1-1,1 0,-1 1,0-1,-1 0,1 1,-1-1,0 0,0 1,-1-1,1 0,-1 0,0 0,-1-1,1 1,-1 0,0-1,0 1,-1-1,1 0,-1 0,0-1,0 1,0-1,0 1,-1-1,1-1,-1 1,0-1,1 1,-1-1,-5 1,-5 0,1-1,0 0,-1-1,0 0,1-1,-1-1,1 0,-1-1,1-1,-3-1,4-3,7 0</inkml:trace>
  <inkml:trace contextRef="#ctx0" brushRef="#br0" timeOffset="6967.272">3500 737,'-5'38,"-1"18,0 4,1-9</inkml:trace>
  <inkml:trace contextRef="#ctx0" brushRef="#br0" timeOffset="7190.036">3528 228,'0'0</inkml:trace>
  <inkml:trace contextRef="#ctx0" brushRef="#br0" timeOffset="7550.848">3613 1047,'187'-297,"-135"250,-51 47,1 0,-1 1,0 0,1-1,-1 1,0 0,0 0,1 0,-1-1,0 1,0 0,0 1,0-1,0 0,0 0,-1 0,1 1,0-1,-1 0,1 1,0-1,-1 0,0 1,1-1,-1 1,0-1,0 1,0-1,0 0,0 1,0-1,0 1,0-1,0 1,-1-1,1 1,0 0,0 26,-1-23,0 1,0-1,0 1,1-1,-1 1,1 0,1-1,-1 1,1-1,0 1,0-1,1 1,-1-1,1 0,1 0,-1 1,1-2,-1 1,1 0,1 0,-1-1,1 0,0 0,0 0,0 0,0 0,0-1,1 0,0 0,0 0,0 0,3 0,-3-3,0 0,0-1,0 1,0-1,0 0,0-1,0 1,0-1,-1 0,1 0,0-1,-1 1,0-1,1 0,-1 0,0 0,-1-1,1 1,-1-1,1 0,-1 0,0 0,-1-1,1 1,-1-1,0 1,0-1,0 0,0 0,-1 0,0 0,0 0,0 0,-1 0,0 0,0 0,0-1,-1-3,1-19,-1 3</inkml:trace>
  <inkml:trace contextRef="#ctx0" brushRef="#br0" timeOffset="7918.003">4488 144,'-25'34,"2"1,1 1,2 2,1 0,2 0,2 2,2 0,1 1,2 0,2 0,2 1,2 0,1 0,2 1,2-1,2 0,2 3,0-20,-5-15,0 0,1 1,1-1,-1 0,2 0,-1-1,1 1,1 0,0-1,0 0,1 0,0 0,1 0,-1-1,2 0,-1 0,1-1,0 1,1-2,0 1,3 1,11-3</inkml:trace>
  <inkml:trace contextRef="#ctx0" brushRef="#br0" timeOffset="8808.49">4459 991,'234'-334,"-225"322,-16 24,-16 24,17-28,1 0,0 0,0 0,1 1,0 0,1 0,0 0,0 0,1 0,0 1,1-1,0 1,0 0,1-1,0 1,1-1,0 1,2 6,-2-14,0 0,0 1,1-1,-1 0,0 0,1 0,0-1,-1 1,1 0,0-1,0 1,0-1,0 1,0-1,0 0,1 0,-1 0,0 0,1 0,-1-1,0 1,1-1,-1 1,1-1,-1 0,0 0,1 0,-1 0,1-1,-1 1,1-1,-1 1,0-1,1 0,-1 0,0 0,0 0,2-1,81-52,-51 19,-2-1,-1-2,-2-1,8-16,-18 2,-48 68,-8 66,36-78,1-1,-1 1,0-1,1 1,0 0,-1-1,1 1,0-1,0 1,1 0,-1-1,0 1,1 0,0-1,-1 1,1-1,0 0,1 1,-1-1,0 0,0 1,1-1,0 0,-1 0,1 0,0 0,0-1,0 1,0 0,0-1,2 2,2-3,-1 1,1-1,-1 0,1 0,-1 0,1-1,-1 0,1 0,-1 0,0-1,1 0,-1 0,0 0,0-1,0 1,0-1,-1 0,1-1,-1 1,0-1,0 0,0 0,38-43,-2-2,-3-1,-1-2,20-43,-34 50,-51 67,16-6,1 0,2 2,-1-1,2 1,0 1,2-1,0 1,1 1,0-1,2 1,0 3,0-2,1-14,1 1,0-1,1 1,-1 0,1-1,1 1,-1 0,1-1,1 1,0 0,0 0,0-1,1 1,0-1,0 1,1-1,0 0,0 0,1 0,3 4,7 1</inkml:trace>
  <inkml:trace contextRef="#ctx0" brushRef="#br0" timeOffset="9168.918">5673 398,'-43'76,"4"3,3 1,-1 15,19 10,18-101,0-1,1 0,-1 0,1 0,-1 0,1 0,0 0,0 0,1 0,-1 0,1 0,-1-1,1 1,0-1,0 1,0-1,0 1,0-1,1 0,-1 0,1 0,-1-1,1 1,0 0,-1-1,1 0,0 0,0 1,0-2,0 1,3 0,3 0,0 0,0 0,0-1,0-1,0 1,0-1,-1-1,1 0,0 0,0-1,-1 0,0 0,0-1,0 0,0 0,0-1,-1 0,5-5,4-4</inkml:trace>
  <inkml:trace contextRef="#ctx0" brushRef="#br0" timeOffset="9373.969">5335 680,'43'-9,"39"-4,9-4,-1 0,-10 4,-10 4,-12 3,-11 3,-8 2,-7 1,-3 0,-7 1</inkml:trace>
  <inkml:trace contextRef="#ctx0" brushRef="#br0" timeOffset="14506.753">6153 737,'5'0,"6"0,6 0,5 0,4-5,2-2,1 1,0 1,1 2,-10 0,-14 2,-7 1</inkml:trace>
  <inkml:trace contextRef="#ctx0" brushRef="#br0" timeOffset="14892.269">6266 483,'5'9,"1"9,0 5,-1 4,-2 2,0 1,-2 0,-1 0,0 0,0-1,0-1,-1 1,1-1,5-4,1-7</inkml:trace>
  <inkml:trace contextRef="#ctx0" brushRef="#br0" timeOffset="15771.549">6746 370,'-14'12,"1"1,0 1,1 0,1 0,0 2,1-1,1 1,0 0,1 1,1 0,0 1,1-1,1 1,1 0,1 0,-1 12,5-25,0 0,0-1,1 1,0 0,0 0,0-1,0 0,1 1,0-1,0 0,0 0,0 0,0-1,1 1,0-1,0 0,0 0,0 0,0 0,0-1,1 0,-1 1,1-2,0 1,0-1,-1 1,1-1,0 0,0-1,0 0,0 1,0-1,0-1,0 1,0-1,0 0,0 0,0 0,0-1,-1 0,1 0,1-1,5-2,-1-1,0 0,0-1,0 0,-1-1,0 0,0 0,-1-1,0 0,-1-1,0 1,0-1,-1-1,-1 1,1-1,-1-1,8-11,-3 3,-1 0,-1-1,0 0,-2-1,-1 0,0 0,-1 0,-2 0,0-1,-2 1,0-1,-1 1,-2-6,3 26,0-1,0 1,0 0,-1 0,1 0,-1-1,1 1,-1 0,0 0,1 0,-1 0,0 0,0 0,-1 0,1 1,0-1,-1 0,1 0,-1 1,1-1,-1 1,0 0,1-1,-1 1,0 0,0 0,0 0,0 0,0 0,0 1,-1-1,1 1,0-1,0 1,0 0,0 0,-1 0,1 0,0 0,0 0,0 1,-1-1,1 1,0-1,-2 2,-89 51,89-48,0-1,0 1,0 0,1 1,0-1,0 1,0-1,1 1,-1 0,1 0,1 0,-1 0,1 0,0 1,1-1,-1 0,1 0,0 1,1-1,0 0,0 3,41 130,-37-127,4 10,-2 0,0 0,-1 0,-1 1,-1 0,-1 0,-1 18,-32 213,30-142,0-87</inkml:trace>
  <inkml:trace contextRef="#ctx0" brushRef="#br0" timeOffset="16340.472">7084 3,'3'-1,"-1"1,1-1,0 1,-1 0,1 0,-1 0,1 0,0 1,-1-1,1 1,-1-1,1 1,-1 0,1 0,-1 0,0 0,1 0,-1 1,0-1,0 1,0-1,0 1,0 0,0 0,-1 0,1 0,0 0,-1 0,0 0,1 1,-1-1,0 1,12 24,-1 0,-1 0,-2 1,-1 1,-1 0,-1 0,1 19,2 6,-2-16,-2 0,-2 0,-2 0,-1 0,-2 0,-2 1,-1-1,-2-1,-1 1,-2-2,-2 1,-1-1,-2-1,-2 0,0-1,-23 30,29-47,-2 0,1-1,-2-1,0 0,-1-1,0 0,-1-2,-1 1,-4 1,4-4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1:23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371,'1'40,"-3"0,-1 0,-2 0,-1 0,-12 35,-19 31,-5-1,-25 40,11-24,54-120,1 1,0-1,0 1,1 0,-1-1,0 1,1 0,-1-1,0 1,1 0,0 0,0-1,-1 1,1 0,0 0,0 0,0 0,1-1,-1 1,0 0,1 0,-1-1,1 1,0 0,-1 0,1-1,0 1,0-1,0 1,0-1,0 1,1-1,-1 0,0 1,1-1,-1 0,1 0,-1 0,1 0,-1 0,1-1,0 1,-1 0,1-1,0 1,0-1,-1 0,1 1,0-1,0 0,0 0,0 0,129-15,-32-2,-21 18,-56 1,-1-1,1-1,0-2,-1 0,1-1,13-4,-17 1</inkml:trace>
  <inkml:trace contextRef="#ctx0" brushRef="#br0" timeOffset="803.231">1849 483,'-1'-3,"0"1,1 0,-1-1,1 1,-1 0,1-1,0 1,0 0,0-1,0 1,0-1,1 1,-1 0,1-1,-1 1,1 0,0-1,0 1,0 0,0 0,0 0,1 0,-1 0,1 0,-1 0,1 1,0-1,0 0,-1 1,1-1,0 1,0 0,2-1,74-39,-75 40,13-5,0 0,0 1,0 1,1 0,0 1,-1 1,1 1,0 0,0 1,0 1,-1 1,1 0,0 1,11 4,-24-6,0 0,0 1,0 0,0-1,0 2,0-1,-1 0,1 1,-1-1,1 1,-1 0,0 0,0 1,-1-1,1 0,-1 1,1 0,-1 0,0-1,0 1,-1 1,1-1,-1 0,0 0,0 0,-1 1,1-1,-1 0,0 1,0-1,0 0,0 1,-1-1,0 0,0 0,0 1,0-1,-1 0,0 1,-153 174,153-177,0 0,1 0,0 1,-1-1,1 0,0 0,0 1,0-1,0 1,1-1,-1 0,1 1,-1 0,1-1,0 1,0-1,0 1,0-1,1 1,-1-1,1 1,-1-1,1 1,0-1,0 0,0 1,0-1,1 0,-1 0,1 0,-1 0,1 0,0 1,77 56,-39-34,-34-21,0 0,0 0,-1 1,0-1,1 1,-2 1,1-1,0 0,-1 1,0 0,-1 0,1 1,-1-1,0 1,-1-1,1 1,-1 0,-1 0,1 0,-1 0,-1 0,1 0,-1 0,0 0,-1 1,0-1,0 0,0 0,-1 0,0 0,0-1,-1 1,0-1,0 1,0-1,-1 0,-1 1,-7 3,-1-1,0 0,-1 0,1-2,-2 0,1 0,-1-2,0 1,0-2,0 0,-1-1,0-1,1 0,-8-1,-147 2,168-3,1 0,-1 0,0 0,0 0,1 0,-1-1,0 1,1 0,-1-1,0 0,1 1,-1-1,0 0,1 0,0 0,-1 0,1 0,-1 0,1 0,0 0,0-1,0 1,-1 0,1-1,1 1,-1-1,0 0,0 1,0-1,1 1,-1-1,1 0,0 1,-1-1,1 0,0 0,0 1,0-1,0 0,0 0,0 1,1-1,-1 0,1 0,-1 1,1-1,-1 0,1 1,0-1,0 1,0-1,0 1,0-1,0 1,1-1,9-15</inkml:trace>
  <inkml:trace contextRef="#ctx0" brushRef="#br0" timeOffset="1463.942">2667 371,'-1'-2,"0"0,0 0,0 0,1 0,-1 0,1 0,-1 0,1 0,0 0,-1 0,1 0,0 0,0 0,1 0,-1 0,0 0,1 0,-1 0,1 0,-1 0,1 0,0 1,0-1,0 0,0 0,0 1,1-1,-1 0,0 1,1-1,-1 1,1 0,-1-1,1 1,0 0,0 0,-1 0,1 0,0 1,0-1,82-19,53 33,-133-13,-1 1,1 1,-1-1,1 1,-1-1,0 1,0 0,1 0,-1 0,-1 0,1 1,0-1,-1 1,1 0,-1 0,0 0,0 0,0 0,0 0,0 1,-1-1,1 0,-1 1,0 0,0-1,-1 1,1-1,-1 1,1 0,-1 0,0-1,-1 1,1 0,-1-1,1 1,-5 11,-1 0,0 0,-1-1,0 0,-1 0,0-1,-2 0,1 0,-2-1,1-1,-2 1,1-2,-1 0,-1 0,-2 0,-27 27,41-37,0 0,0 1,1-1,-1 0,0 1,0-1,0 1,0 0,1-1,-1 1,0 0,0-1,1 1,-1 0,0 0,1-1,-1 1,1 0,-1 0,1 0,0 0,-1 0,1 0,0 0,0 0,-1 0,1 0,0 0,0 0,0 0,0 0,0 0,1 0,-1 0,0 0,0 0,1-1,-1 1,0 0,1 0,-1 0,1 0,-1 0,1 0,0-1,-1 1,1 0,0-1,-1 1,1 0,0-1,0 1,0-1,-1 1,1-1,0 1,1-1,90 18,-90-18,146 52,-144-49,1-1,-1 1,0 0,1 1,-2-1,1 1,0 0,-1 0,1 0,-1 0,0 1,-1-1,1 1,-1-1,0 1,0 0,0 0,-1 0,1 0,-1 1,-1-1,1 0,-1 0,0 1,0-1,0 0,-1 0,0 2,-3 7,-2-1,0 1,0-1,-1 0,-1 0,0-1,-1 0,0 0,-1-1,0 0,0-1,-2 0,1-1,-1 0,0-1,-1 0,0-1,0-1,-3 1,-13 6,0-1,0-1,-1-2,-1-1,0-1,0-2,-15 1,21-5</inkml:trace>
  <inkml:trace contextRef="#ctx0" brushRef="#br0" timeOffset="4584.013">607 60,'-33'117,"-30"142,-10-2,-13-2,-114 191,94-225,66-145,40-75,-1-1,1 1,-1-1,1 1,-1-1,1 1,-1-1,1 1,0 0,0-1,-1 1,1 0,0-1,0 1,-1 0,1-1,0 1,0 0,0 0,0-1,0 1,0 0,0-1,1 1,-1 0,0-1,0 1,0 0,1-1,-1 1,0 0,1-1,-1 1,0-1,1 1,-1-1,1 1,-1-1,1 1,-1-1,1 1,-1-1,1 1,0-1,-1 0,1 1,0-1,-1 0,1 0,0 0,-1 1,1-1,0 0,-1 0,1 0,0 0,-1 0,1 0,0 0,0 0,-1-1,45-11,0-6,0 1,1 2,0 2,1 2,1 2,-1 2,24 1,315-4,146-7,-254 15,274-25,-40 28,-223-31,-242 30,91-10,12-9,-145 17,0 0,0-1,0 1,-1-1,1 0,-1-1,0 1,0-1,0 0,0 0,-1 0,0 0,0-1,0 1,0-1,-1 0,1 0,-1 0,0 0,-1 0,1-1,-1 1,0 0,-1-1,1 1,-1 0,0-1,-1-4,2 2,94-420,-53 266,37-156,-35 150,44-53,-87 220,0-1,-1 1,1-1,-1 0,1 1,-1-1,1 1,-1-1,0 0,0 1,0-1,0 0,0 1,-1-1,1 0,0 1,-1-1,1 0,-1 1,1-1,-1 1,0-1,0 1,0-1,0 1,0 0,0-1,0 1,0 0,0 0,-1 0,1 0,0 0,-1 0,1 0,-1 0,1 1,-1-1,1 0,-1 1,0 0,1-1,-78-5,67 6,-227 20,-37 3,136-10,0-6,-93-9,69 0,-988 2,927 29,73-47,140 17,0-1,-1 1,1 1,0 0,-1 1,1 0,0 1,0 0,0 1,0 1,0 0,1 0,-8 5,-1-2,1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818 507,'1'99,"-13"260,-43-2,13-153,43-185,8-43,0-37,-6 30</inkml:trace>
  <inkml:trace contextRef="#ctx0" brushRef="#br0" timeOffset="314.499">198 648,'157'-47,"2"7,2 7,1 7,46 4,89-7,-81 0,-183 39,-28-4</inkml:trace>
  <inkml:trace contextRef="#ctx0" brushRef="#br0" timeOffset="594.486">0 1833,'38'-10,"61"-17,28-9,7-3,-5 0,-11 2,-15 3,-10 6,-13 4,-9 6,-12 1,-12 4,-4 3,-4 4,-9 3</inkml:trace>
  <inkml:trace contextRef="#ctx0" brushRef="#br0" timeOffset="1511.613">1410 1608,'34'-60,"3"3,2 0,44-48,-31 40,50-40,-101 103,0 1,1 0,-1 0,0-1,1 1,-1 0,1 0,-1 0,1 1,0-1,-1 0,1 1,0-1,-1 1,1-1,0 1,0 0,-1 0,1 0,0 0,0 0,-1 0,1 0,0 0,0 1,-1-1,1 1,0-1,-1 1,1 0,0 0,-1 0,1 0,-1 0,0 0,1 0,-1 0,0 0,1 1,-1-1,0 0,0 1,0-1,0 1,-1 0,1-1,0 1,-1-1,1 1,-1 0,1 0,-1-1,0 2,9 22,-2 0,-2 0,0 1,-1 0,0 22,-2-22,-2-23,0 0,0-1,0 1,1 0,-1 0,1-1,-1 1,1 0,0-1,0 1,0 0,0-1,1 1,-1-1,1 0,-1 1,1-1,0 0,0 0,0 0,0 0,0-1,0 1,1 0,-1-1,1 0,-1 1,1-1,-1 0,1 0,0-1,-1 1,1 0,0-1,0 0,-1 1,1-1,0 0,0-1,0 1,-1 0,1-1,0 0,-1 1,1-1,1-1,249-177,-252 179,0-1,1 0,-1 1,0-1,1 1,-1-1,0 1,1-1,-1 1,0 0,1 0,-1 0,0 0,1 0,-1 0,1 0,-1 0,0 1,1-1,-1 0,0 1,1-1,-1 1,0 0,0-1,0 1,1 0,-1 0,0 0,0 0,0-1,0 2,0-1,-1 0,1 0,0 0,0 0,-1 0,1 1,0-1,-1 0,0 1,1-1,-1 0,0 1,1 0,3 72,-5-62,-2 105,2-92</inkml:trace>
  <inkml:trace contextRef="#ctx0" brushRef="#br0" timeOffset="2048.543">2653 1241,'-57'450,"17"-218,14-173,25-59,0-1,0 1,0-1,0 1,0-1,0 0,0 1,0-1,0 0,1 0,-1 1,0-1,0 0,1 0,-1 0,0 0,1 0,-1 0,1 0,-1 0,1 0,0 0,0-1,-1 1,1 0,0 0,0 0,0 0,0-1,0 1,0 0,0 0,1-1,-1-26,2 0,1 0,1 0,1 1,2-1,0 1,2 0,1 1,1 0,14-21,-5 4,2 1,1 1,3 1,1 1,2 1,2 1,1 2,2 2,15-12,-36 35,1 1,0 0,0 1,1 0,0 1,0 1,0 0,17-3,-28 8,0 0,0 0,0 1,0-1,0 1,0 0,0 0,0 0,1 0,-1 1,0 0,0 0,0 0,0 0,-1 1,1-1,0 1,0 0,-1 0,0 0,1 1,-1-1,0 1,0 0,0 0,0 0,-1 0,1 1,-1-1,0 0,0 1,0 0,0 0,-1-1,1 1,-1 0,0 1,3 9,-1-1,-1 1,0 0,-1 0,0 0,-1 0,-1 0,0 0,-1 0,-1 0,0 0,0 0,-2-1,0 0,0 0,-1 0,-1 0,0-1,0 0,-7 7,6-11,0 0,0 0,-1-1,0 0,0 0,0-1,-1-1,0 1,-1-2,1 1,-1-1,1-1,-1 0,0 0,0-1,-1-1,1 0,0 0,-1-1,-10-2,18 2,0-1,0 0,0 0,0 0,1 0,-1-1,0 0,1 1,-1-1,1-1,-1 1,1 0,0-1,0 0,0 1,1-1,-2-2,-9-13</inkml:trace>
  <inkml:trace contextRef="#ctx0" brushRef="#br0" timeOffset="2397.591">3555 1128,'-27'14,"1"2,0 1,1 1,0 1,2 1,1 1,0 2,1 0,-4 7,22-27,0 0,0 0,0 1,1-1,-1 0,1 1,0 0,0-1,0 1,0 0,1 0,-1 0,1 0,0 0,0 0,1 1,-1-1,1 0,0 0,0 1,0-1,1 0,-1 0,1 1,0-1,0 0,1 0,-1 0,1 0,0 0,0-1,0 1,1-1,-1 1,1-1,0 0,0 0,0 0,0 0,2 1,1-1,1 0,-1 0,1-1,0 1,-1-2,1 1,0-1,0 0,0-1,0 1,0-1,0-1,0 1,0-1,0 0,0-1,-1 0,1 0,0 0,-1-1,0 0,1 0,-1-1,-1 0,1 0,0 0,-1-1,5-4,0-1,0 0,-1 0,-1-1,1-1,-2 1,0-1,0 0,-1-1,0 0,-2 0,1 0,-1 0,-1-1,0-4,-1 11,-1 0,0 0,-1 0,0 0,0 0,0-1,-1 1,0 0,0 0,-1 0,0 0,0 1,-1-1,-1-2,-9-10</inkml:trace>
  <inkml:trace contextRef="#ctx0" brushRef="#br0" timeOffset="2661.314">3697 1495,'-5'-20,"4"-15,1-7,1-1,5 2,7 4,5 2,0 3,2 7,2 2,2 6,-3 1,0 3,1 3,1 4,2 3,-3 2</inkml:trace>
  <inkml:trace contextRef="#ctx0" brushRef="#br0" timeOffset="3265.573">4205 394,'21'152,"-3"-29,-6 1,-4 29,-11 143,-14-193,24-103,-3-11</inkml:trace>
  <inkml:trace contextRef="#ctx0" brushRef="#br0" timeOffset="3512.152">3895 1015,'38'0,"42"-5,16-1,2 0,-6-4,-9 0,-10 2,-6 2,-11 2,-5 1,-7 2,-10 1</inkml:trace>
  <inkml:trace contextRef="#ctx0" brushRef="#br0" timeOffset="3858.504">4910 958,'-34'14,"0"1,0 1,2 2,0 1,1 2,1 0,1 3,-18 18,45-40,0-1,-1 1,1 0,0 0,0 0,0 0,0 0,0 0,1 1,-1-1,1 0,-1 1,1-1,0 1,0 0,0 0,0-1,1 1,-1 0,1 0,0 0,-1-1,1 1,1 0,-1 0,0 0,1 0,-1-1,1 1,0 0,0 0,0-1,0 1,0-1,1 1,-1-1,1 1,0-1,-1 0,1 0,0 0,0 0,0 0,1 0,-1-1,0 1,1-1,-1 1,1-1,1 1,7-3,0 1,0-2,1 1,-1-2,0 1,-1-1,1-1,0 0,-1-1,0 0,0 0,0-1,-1 0,0-1,0 0,-1 0,1-1,-2 0,7-9,16-9,103-76,-132 100,1 1,0-1,0 1,0-1,1 1,-1-1,0 1,0 0,1 0,-1 0,0 1,1-1,-1 0,1 1,-1 0,1-1,0 1,-1 0,1 0,-1 0,1 1,-1-1,1 1,-1-1,1 1,-1 0,0 0,1 0,-1 0,0 1,0-1,0 0,0 1,0 0,0-1,0 1,0 0,-1 0,2 2,23 55,-21-39</inkml:trace>
  <inkml:trace contextRef="#ctx0" brushRef="#br0" timeOffset="4232.621">5306 1241,'13'-28,"2"1,0 0,2 1,1 1,1 1,1 0,1 1,14-10,-34 32,0 0,0-1,0 1,0 0,1 0,-1 0,0 0,0 1,1-1,-1 0,0 0,1 1,-1-1,1 1,-1-1,1 1,-1 0,1 0,-1 0,1-1,-1 1,1 1,0-1,-1 0,1 0,-1 0,1 1,-1-1,1 1,-1-1,0 1,1 0,-1 0,0-1,1 1,-1 0,0 0,0 0,0 0,0 0,0 1,0-1,0 0,0 0,0 1,0-1,-1 1,1-1,-1 0,1 1,-1-1,1 1,-1-1,0 1,0 0,1 4,1 0,-1-1,1 1,1-1,-1 0,0 0,1 0,0 0,1 0,-1 0,1-1,0 0,0 1,0-1,0-1,1 1,-1-1,1 0,0 0,0 0,0 0,1-1,-1 0,1 0,2 0,5-2,0 0,0-1,-1-1,1 0,0 0,-1-1,1-1,-1 0,0-1,0 0,0-1,-1 0,0-1,0 0,-1-1,0 0,0 0,-1-1,0-1,0 1,-1-1,2-5,52-69,-51 67</inkml:trace>
  <inkml:trace contextRef="#ctx0" brushRef="#br0" timeOffset="4481.683">6294 224,'0'39,"-5"31,-2 14,1 2,1-9,1-7,2-7,1-4,1-8,-1-2,2-5,-1-5,0-5,0-3,1-2,-1-1,0-1,0-4</inkml:trace>
  <inkml:trace contextRef="#ctx0" brushRef="#br0" timeOffset="4724.037">5927 704,'43'-9,"38"-4,15 1,1 2,-6 3,-10-2,-8 0,-13 2,-15 3</inkml:trace>
  <inkml:trace contextRef="#ctx0" brushRef="#br0" timeOffset="5410.414">7789 789,'-32'12,"1"2,1 2,0 0,1 3,1 0,1 1,0 2,2 1,1 0,0 2,1 3,19-25,1 1,0-1,0 0,0 1,1 0,-1 0,1 0,0 0,0 0,0 0,1 0,-1 0,1 1,0-1,0 1,1-1,-1 1,1-1,0 1,0-1,1 1,-1 0,1-1,0 0,0 1,1-1,-1 0,1 1,0-1,0 0,0 0,1 0,-1-1,1 1,0-1,0 1,0-1,1 0,-1 0,1 0,-1-1,2 1,9 1,1-1,0-1,-1 0,1-1,0-1,0 0,0-1,-1-1,1 0,-1-1,1 0,-1-1,0-1,0 0,0-1,-1-1,0 0,0 0,-1-1,0-1,7-7,18-7,-1-1,0-3,-2-1,-2-1,0-2,-2-1,-1-1,-2-1,-2-2,-1-1,-1-1,-2 0,-2-2,-2 0,-1-1,-3-1,0-2,-10 33,0-1,-1 0,0 0,-1-1,0 1,-1 0,-1 0,1-1,-2 1,0 0,0 0,-1 0,-1 1,0-1,0 1,-1 0,-1 0,0 0,0 1,-1 0,-1 0,1 0,-2 1,1 0,-1 1,0 0,-1 0,0 1,0 1,4 4,1 0,-1 1,0-1,0 2,1-1,-1 1,0-1,0 2,0-1,0 1,0 0,1 0,-1 0,0 1,1 0,-1 0,1 0,0 1,0 0,0 0,0 0,-4 3,-87 97,83-82,1 0,1 1,1 0,0 1,2 0,1 0,1 1,1-1,1 2,1-1,1 0,2 1,0-1,1 0,2 1,0-1,2 0,0 0,2-1,0 0,2 1,-3-11,1-1,0-1,1 1,0-1,1-1,0 0,0 0,1 0,0-1,1-1,0 0,1 0,-1-1,1-1,1 0,-1 0,1-1,0-1,7 1,15 3,0-1,0-2,1-2,-1-1,1-2,33-4,100-31,-138 25</inkml:trace>
  <inkml:trace contextRef="#ctx0" brushRef="#br0" timeOffset="10034.138">8890 704,'1'-1,"-1"0,1 0,-1 0,1-1,-1 1,1 0,-1 0,0-1,1 1,-1 0,0-1,0 1,0 0,0-1,0 1,0 0,-1-1,1 1,0 0,-1 0,1-1,-1 1,1 0,-1 0,1 0,-1-1,0 1,0 0,0 0,1 0,-1 0,0 0,0 1,0-1,-1 0,1 0,0 1,0-1,0 0,0 1,-1-1,1 1,-1 0,-59-6,39 13,0 1,1 1,0 1,1 1,0 0,1 2,0 0,1 1,1 1,0 1,1 0,1 2,0-1,-11 19,20-30,1 0,0 0,0 0,1 1,-1 0,1-1,1 1,-1 1,1-1,1 1,-1-1,1 1,0 0,1-1,0 1,0 0,1 0,0 0,0 2,4-6,0 0,0-1,0 1,1-1,-1 0,1 0,-1-1,1 1,0-1,0 0,0 0,0-1,1 0,-1 0,0 0,1 0,-1-1,0 0,1 0,-1 0,0-1,1 0,-1 0,0 0,0 0,5-3,30-6,-1-3,0-1,-1-2,0-1,-1-2,-2-2,0-1,-1-1,-1-2,-1-2,16-18,21-33,-77 117,5-33,0-1,1 1,0 0,0 0,0 0,1 0,0 0,0 0,0 0,1 0,0 1,0-1,0 0,1 0,0 0,0 1,1-1,-1 0,2 0,-1-1,0 1,1 0,0-1,1 0,-1 0,1 0,0 0,0 0,0-1,1 1,-1-1,1 0,0-1,1 1,3 1,6-1,1 0,-1-1,1-1,0-1,0 0,-1-1,1 0,0-1,0-1,-1-1,1 0,-1-1,0-1,0 0,0-1,0-1,1-1,10-12,-1-1,-1-1,-1-2,-1 0,-1-1,-1-1,-1-1,-2-1,0 0,-2-1,-2-1,0 0,1-11,3-2,-3 0,-1-2,-3 0,-1 0,-2-1,-2 1,-3-1,-1-20,-8-45,7 111,0-1,0 1,-1-1,1 1,0 0,0-1,0 1,0-1,-1 1,1-1,0 1,-1 0,1-1,0 1,-1-1,1 1,0 0,-1-1,1 1,-1 0,1 0,0-1,-1 1,1 0,-1 0,1 0,-1-1,1 1,-1 0,1 0,-1 0,1 0,-1 0,1 0,-1 0,1 0,-1 0,1 0,-1 1,1-1,-1 0,1 0,0 0,-1 0,1 1,-1-1,1 0,-1 0,1 1,0-1,-1 0,1 1,0-1,-1 1,1-1,0 0,0 1,-1-1,1 1,0-1,0 1,0-1,-1 1,1-1,0 1,0-1,-17 34,1 11,3 1,1 0,3 1,-2 25,2 18,5 1,6 82,0-36,9-75,-5-56</inkml:trace>
  <inkml:trace contextRef="#ctx0" brushRef="#br0" timeOffset="10234.44">9313 507,'67'5,"28"1,6 0,-4-1,-9-7,-15-2,-9-1,-12 1,-10 1,-6 0,-6 2,-7 0</inkml:trace>
  <inkml:trace contextRef="#ctx0" brushRef="#br0" timeOffset="10580.021">10075 733,'56'-1,"1"-2,-1-3,0-2,22-8,-64 12,-1 0,1-1,-1-1,0 0,0-1,-1 0,0-1,9-7,-17 13,-1-1,1 0,-1 0,1 0,-1 0,0-1,-1 1,1-1,0 0,-1 0,0 0,0 0,0 0,-1 0,1-1,-1 1,0 0,0-1,0 1,-1-1,0 1,0-1,0 1,0-1,-1 0,1 1,-1 0,-1-4,1 5,-1 1,1-1,-1 0,1 1,-1-1,0 1,0 0,0-1,0 1,-1 0,1 0,-1 1,1-1,-1 0,1 1,-1-1,0 1,0 0,0 0,1 0,-1 0,0 1,0-1,0 1,0 0,-1 0,1 0,0 0,0 0,-3 1,-89 26,78-19,0 0,1 1,1 1,-1 1,2 0,-1 1,2 1,0 0,-11 14,18-20,0 1,0-1,1 1,1 0,-1 0,1 1,0-1,1 1,0 0,1 0,0 0,0 0,1 0,0 1,0-1,1 0,0 1,1-1,0 0,2 6,-2-11,1 1,0-1,0 0,1 0,-1 0,1 0,0 0,0-1,0 1,1-1,-1 1,1-1,0-1,-1 1,1 0,1-1,-1 0,0 0,0 0,1 0,-1-1,1 0,0 0,1 1,119 1,-67-16,-1-3,0-2,-1-3,52-26,-94 40,27-10</inkml:trace>
  <inkml:trace contextRef="#ctx0" brushRef="#br0" timeOffset="10850.571">11203 450,'-64'19,"1"2,1 3,1 2,-17 13,75-39,-1 1,1 0,0 0,0 0,0 1,0-1,0 1,0-1,1 1,-1 0,1 0,-1 0,1 1,-1-1,1 0,0 1,0 0,0-1,1 1,-1 0,1 0,-1 0,1 0,0 0,0 0,0 0,1 1,-1-1,1 0,0 0,0 1,0-1,0 0,0 0,1 1,-1-1,1 0,0 0,1 1,6 7,0-1,1 0,0 0,1-1,0 0,1-1,0 0,0 0,0-1,6 1,-4 0,1-1,-2 2,1 0,-1 0,-1 1,0 0,0 1,0 2,-10-11,1 0,-1 0,1 0,-1 1,0-1,0 1,0-1,0 1,0-1,0 1,-1 0,0-1,1 1,-1 0,0 0,0-1,0 1,-1 0,1-1,-1 1,1 0,-1-1,0 1,0-1,0 1,0-1,0 1,-1-1,1 0,-1 0,0 0,1 1,-1-2,0 1,0 0,0 0,-1-1,0 2,-97 46,-45-37,121-12</inkml:trace>
  <inkml:trace contextRef="#ctx0" brushRef="#br0" timeOffset="12480.524">169 2143,'425'-21,"480"-60,967-81,-523 77,-629 30,529-32,-481 41,-125 18,56 1,-94-1,-32 0,14-2,94 2,-493 29,-164-1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3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791 141,'-283'485,"-24"-34,274-396,20-32</inkml:trace>
  <inkml:trace contextRef="#ctx0" brushRef="#br0" timeOffset="402.126">1 536,'56'-3,"101"31,-13-14,-2 7,38 13,75 24,-215-61,-29-6</inkml:trace>
  <inkml:trace contextRef="#ctx0" brushRef="#br0" timeOffset="879.708">453 84,'0'17,"46"198,20 154,-36-63,-30-300,-1-2,1 0,0 0,0 0,0 1,0-1,1 0,-1 0,1 0,0 0,1 0,-1 0,1 0,-1 0,1 0,0 0,0-1,1 1,2 2,6-1</inkml:trace>
  <inkml:trace contextRef="#ctx0" brushRef="#br0" timeOffset="2864.71">1582 282,'5'-9,"1"0,0 1,0-1,1 1,0 1,1-1,0 1,0 0,1 1,-1 0,1 0,0 1,7-2,-3-1,201-99,-71 51,-142 56,1-1,0 1,0 0,0 0,0 0,0 0,0 0,0 1,0-1,0 0,0 1,0 0,0-1,0 1,-1 0,1 0,0 0,0 0,-1 0,1 0,-1 1,1-1,-1 0,0 1,1-1,-1 1,0 0,0-1,0 1,0 0,0 0,-1-1,1 1,0 0,-1 0,1 0,-1 2,4 76,-37 197,32 14,7-255,1-1,1-1,2 0,2 0,1-1,1 0,2-1,9 13,-26-45,1 0,-1 0,1-1,-1 1,1 0,-1 0,1 0,-1 0,1 1,0-1,-1 0,1 0,-1 0,1 0,-1 0,1 1,-1-1,1 0,0 0,-1 1,1-1,-1 0,1 1,0-1,-1 0,1 1,0-1,-1 0,1 1,0-1,0 1,0-1,-1 1,1-1,0 1,0-1,0 1,0-1,0 1,0-1,0 0,0 1,0-1,0 1,0-1,0 1,0-1,0 1,0-1,0 1,1-1,-1 1,0-1,0 1,1-1,-1 0,0 1,0-1,1 0,-1 1,1-1,-1 0,0 1,1-1,-1 0,1 1,-1-1,0 0,1 0,0 0,-38-16,31 14,-37-21,-128-49,145 68,-1 1,0 1,0 1,0 1,0 2,0 0,0 2,0 1,1 1,0 2,0 0,1 2,0 0,1 2,0 1,0 1,2 0,0 2,0 1,2 1,0 0,1 2,0 1,14-17,0 1,1 1,-1-1,1 0,0 1,1 0,-1 0,1 0,0 0,1 1,0-1,0 1,0 0,0-1,1 1,0 0,1 0,0 0,0 0,0 0,1 0,0-5,0 0,1 1,-1-1,1 0,-1 0,1 0,0 0,0 0,0-1,0 1,0 0,0-1,1 0,-1 1,0-1,1 0,-1 0,1 0,-1-1,1 1,0-1,-1 1,2-1,18 3</inkml:trace>
  <inkml:trace contextRef="#ctx0" brushRef="#br0" timeOffset="3296.488">1638 621,'186'-46,"-3"-7,2-10,-151 52,167-56,-201 67,1-1,0 1,0 0,0 0,0-1,0 1,0 0,0 0,0 0,0 0,-1 0,1 1,0-1,0 0,0 0,0 1,0-1,0 0,0 1,-1-1,1 1,0-1,0 1,-1-1,1 1,0-1,0 1,-1 0,1 0,-1-1,1 1,-1 0,1 0,-1-1,1 1,-1 0,0 0,1 0,-1 0,0 0,0 0,0 0,0 0,0 0,0-1,0 1,0 0,0 0,0 0,0 0,-10 56,7-46,-1 10,1 0,1 0,1 0,1 0,0 0,2 0,0 0,5 16,-3-12,28 68,-21-80</inkml:trace>
  <inkml:trace contextRef="#ctx0" brushRef="#br0" timeOffset="6719.734">2880 593,'-1'312,"-23"-206,20-151,7 0,2 1,2-1,2 1,7-16,-3 7,-12 45,0 0,1 0,0 0,0 1,0-1,1 1,1-1,-1 1,1 0,0 0,1 1,-1-1,1 1,1 0,-1 1,1-1,0 1,0 0,-4 4,-1 1,0-1,1 1,-1 0,0 0,1 0,-1 0,0 0,1 0,-1 0,0 0,1 1,-1-1,0 0,1 1,-1-1,0 1,0-1,1 1,-1 0,0 0,0-1,0 1,0 0,0 0,0 0,0 0,0 0,-1 0,1 0,0 1,-1-1,1 0,0 0,-1 0,1 1,-1-1,0 1,17 59,-14-48,15 70,-11-63</inkml:trace>
  <inkml:trace contextRef="#ctx0" brushRef="#br0" timeOffset="6984.967">3360 790,'4'34,"8"15,0-5,-1-10</inkml:trace>
  <inkml:trace contextRef="#ctx0" brushRef="#br0" timeOffset="7247.305">3444 395,'0'0</inkml:trace>
  <inkml:trace contextRef="#ctx0" brushRef="#br0" timeOffset="7635.444">3783 564,'-23'28,"-59"90,80-114,-1 1,1 0,1 0,-1 0,1 0,0 0,0 0,0 0,1 0,0 0,0 0,0 0,1 0,-1 0,1 1,0-1,1-1,-1 1,1 0,0 0,0 0,1-1,-1 1,1-1,1 1,-1-1,0-1,1 1,-1-1,1 0,0 0,0 0,0 0,0-1,0 1,1-1,-1 0,1-1,0 1,-1-1,1 0,0 0,0 0,0-1,0 1,-1-1,1 0,0-1,0 1,0-1,0 0,2-1,4-1,0-1,0 0,-1 0,0-1,0 0,0-1,0 0,-1 0,0-1,0-1,-1 1,24-27,-1-1,-2-2,-2-1,-1-1,-2-1,-2-1,-1-1,-3 0,9-31,-21 55,-1-1,-1 0,0 0,-2 0,0-1,-1 1,-1-1,-1 1,0 0,-4-11,4 21,-1 1,0-1,0 1,-1 0,-1 0,1 0,-1 0,0 0,-1 1,0 0,0 0,0 0,-1 1,0 0,-1 0,1 0,-1 1,0-1,0 2,-1-1,0 1,1 0,-1 1,-3-1,4 2,-1 1,1-1,0 2,0-1,-1 1,1 0,0 0,-1 1,1 0,0 1,0-1,0 1,0 1,0-1,0 1,1 0,-1 1,1 0,0 0,0 0,-2 2,-4 4,0 1,0 0,1 0,0 2,1-1,0 1,1 1,1 0,-2 4,4-5,1 1,0 0,1 0,1 1,0-1,1 0,1 1,0 0,0-1,2 1,0 0,1-1,0 1,1-1,0 1,2-1,-1 0,2-1,0 1,0-1,2 0,-1-1,2 0,-1 0,2-1,-1 0,2 0,-1-1,1 0,11 6,3 1,0-2,1 0,0-2,1-1,1-1,-1-2,2 0,-1-2,1-1,0-2,1 0,-1-2,14-1,67-15,-86 7</inkml:trace>
  <inkml:trace contextRef="#ctx0" brushRef="#br0" timeOffset="8698.044">4658 451,'-33'16,"2"1,0 1,1 2,0 1,2 2,1 0,-13 16,32-31,0 1,1 0,0 0,1 1,0 0,1 0,0 1,0-1,1 1,-2 8,5-16,0 1,0-1,1 0,-1 1,1-1,0 0,0 1,0-1,0 0,1 1,-1-1,1 0,0 0,0 1,0-1,0 0,1 0,-1 0,1 0,0 0,0-1,0 1,0-1,0 1,1-1,-1 1,1-1,-1 0,1 0,0-1,0 1,0 0,0-1,0 0,0 0,0 0,4 1,5-1,0-1,1 0,-1-1,0 0,1-1,-1 0,0-1,0 0,-1-1,1-1,-1 1,1-2,-2 0,1 0,-1-1,0 0,0-1,-1 0,0 0,0-1,-1 0,0-1,-1 0,0 0,0-2,100-144,-107 155,0 0,1 1,-1-1,0 1,1-1,-1 0,1 1,-1-1,1 1,-1-1,1 1,-1 0,1-1,-1 1,1-1,-1 1,1 0,0 0,-1-1,1 1,0 0,-1 0,1 0,0 0,-1-1,1 1,0 0,-1 0,1 0,0 1,-1-1,1 0,0 0,-1 0,1 0,-1 1,1-1,0 0,-1 0,1 1,-1-1,1 1,0-1,-1 0,1 1,-1-1,0 1,1-1,-1 1,1 0,-1-1,0 1,1-1,-1 1,0 0,0-1,1 1,-1 0,0-1,0 1,0 0,0 0,15 55,-13-45,-1-4,0 0,0 0,1-1,-1 1,1-1,1 1,0-1,-1 0,2 0,-1 0,1 0,0-1,0 1,1-1,-1 0,1 0,0-1,0 1,1-1,0 0,-1-1,1 1,0-1,1 0,-1-1,0 1,1-1,2 0,-1-1,1 1,0-1,-1-1,1 0,0 0,-1 0,1-1,0-1,-1 1,1-2,-1 1,0-1,0 0,0-1,0 1,0-2,-1 1,0-1,1 0,-2-1,1 1,-1-1,0-1,0 1,-1-1,0 0,3-5,87-137,-95 149,-1-1,1 1,0 0,0-1,0 1,0-1,0 1,0-1,0 1,0-1,0 1,0 0,1-1,-1 1,0-1,0 1,0-1,0 1,1 0,-1-1,0 1,0 0,1-1,-1 1,0 0,1-1,-1 1,0 0,1-1,-1 1,0 0,1 0,-1 0,1-1,-1 1,1 0,-1 0,0 0,1 0,-1 0,1 0,-1 0,1 0,-1 0,1 0,-1 0,0 0,1 0,-1 0,1 0,-1 0,1 1,-1-1,0 0,1 0,-1 0,1 1,-1-1,0 0,1 1,-1-1,0 0,0 1,1-1,-1 0,0 1,0-1,1 0,-1 1,-4 32,1-23,0 1,1 1,0-1,1 0,0 0,1 1,1-1,-1 0,2 0,1 10,-2-17,0 0,0 0,0 0,1 0,0-1,-1 1,1 0,1-1,-1 0,0 1,1-1,-1 0,1 0,0 0,0-1,0 1,1-1,-1 1,1-1,-1 0,1-1,0 1,-1 0,1-1,0 0,0 0,0 0,0-1,0 1,0-1,3 0,6-3,-1 0,0-1,0-1,0 0,-1 0,0-1,0 0,0-1,-1-1,0 0,0 0,-1 0,0-2,0 1,-1-1,0 0,-1 0,-1-1,1 0,-1-1,3-8,21-27,-13 21,-14 18,1 1,0 0,1 0,0 1,0-1,0 1,1 0,0 0,0 1,0 0,1 0,0 0,2-1,-7 7,1-1,-1 0,0 1,0 0,0-1,0 1,0 0,0 0,0 0,0 0,-1 0,1 1,0-1,0 0,-1 1,1-1,-1 1,0 0,1 0,-1-1,0 1,0 0,0 0,0 0,0 0,-1 0,1 0,-1 0,1 0,-1 1,0-1,1 0,-1 2,2 3,71 204,18 6,-60-156,-2 2,-3 0,-3 2,-2 0,-4 2,-2 0,0 26,-13-68,-1-1,-1 1,-1-1,-1 1,-1-1,-2 1,0-1,-2-1,0 1,-7 12,8-23,0-1,0 1,-2-1,1-1,-1 1,-1-1,0-1,-1 0,0 0,0-1,-1 0,0-1,-1 0,0-1,0 0,0-1,-1 0,0-1,-5 1,13-4,1-1,-1 0,1-1,-1 1,1-1,-1 0,1 0,-1 0,0-1,1 0,-1 0,1 0,-1 0,1 0,0-1,0 0,0 0,0 0,0-1,0 1,0-1,1 0,-1 0,1 0,0-1,0 1,0-1,0 1,1-1,-1 0,1 0,0 0,0 0,1-1,-2-2,-3-10,0 0,1 0,0-1,2 1,0-1,1 0,1 0,0 0,2 1,0-1,0 0,2 0,1 0,4-13,7-16,2 2,2 0,2 1,23-35,-34 60,1 0,1 1,1 0,0 1,1 0,1 1,0 1,1 0,1 1,1 1,-1 1,2 0,0 1,0 2,1-1,0 2,1 1,6-1,1 1,-5-1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61,'-46'107,"3"3,6 1,-5 41,-40 117,76-252,3-3,-2 0,0 0,0 0,-1-1,-1 0,0 0,-1-1,0 0,-1 0,-4 3,12-14,0-1,0 0,0 1,0-1,0 0,0 0,0 0,0 0,0 0,1 0,-1 0,0 0,0 0,0 0,0 0,0-1,0 1,0 0,0-1,0 1,1-1,-1 1,0-1,0 1,0-1,1 1,-1-1,0 0,1 1,-1-1,1 0,-1 0,1 0,-1 1,1-1,-1 0,1 0,0 0,-1 0,1 0,0 0,0 0,0 0,0 0,0 1,0-1,0 0,0 0,0 0,0 0,0 0,1 0,-1 0,0 0,1 0,-1 0,1 1,-1-1,1 0,-1 0,1 1,-1-1,1 0,0 0,0 0,99-336,32-53,-114 301,-18 89,0 1,0-1,0 0,0 1,0-1,0 1,0-1,0 1,0-1,1 1,-1-1,0 0,0 1,0-1,1 0,-1 1,0-1,0 1,1-1,-1 0,0 0,1 1,-1-1,0 0,1 0,-1 1,1-1,-1 0,0 0,1 0,-1 1,1-1,-1 0,1 0,-1 0,0 0,1 0,-1 0,1 0,-1 0,1 0,-1 0,1 0,-1-1,0 1,1 0,-1 0,1 0,-1 0,0-1,1 1,-1 0,0 0,1-1,-1 1,0 0,1-1,-1 1,0 0,1-1,-1 1,0-1,0 1,0 0,1-1,-1 1,0-1,17 47,-15-39,207 473,-153-366,-56-113,1 0,0 0,0 0,0 0,0 0,-1 0,1-1,0 1,1 0,-1 0,0-1,0 1,0 0,0-1,0 1,1-1,-1 0,0 1,0-1,1 0,-1 0,0 0,1 0,-1 0,0 0,1 0,-1 0,0 0,0-1,1 1,-1-1,0 1,0-1,0 1,0-1,1 0,-1 1,0-1,0 0,0 0,0 0,0 0,-1 0,1 0,0 0,0 0,-1 0,1-1,34-66,-30 57,17-48,-2-2,-2-1,-4 0,-2-1,-2 0,-4 0,-2-1,-4-41,0 99,0 0,0-1,0 1,-1 0,0-1,0 1,0 0,-1 0,0 0,-1 0,1 0,-4-5,1 10,2 6</inkml:trace>
  <inkml:trace contextRef="#ctx0" brushRef="#br0" timeOffset="327.451">1069 457,'-6'23,"0"1,2 0,1 0,0 0,2 0,1 0,1 0,1 1,0-1,5 11,-7-32,0-1,1 1,-1 0,1-1,-1 1,1 0,0-1,0 1,1-1,-1 1,0-1,1 0,-1 0,1 1,0-1,0 0,0 0,0-1,0 1,0 0,0-1,0 1,1-1,-1 0,1 0,-1 0,1 0,0 0,-1 0,1-1,0 1,-1-1,1 0,0 0,-1 0,1 0,0 0,0 0,-1-1,3 0,3-7,-1 1,0-1,0-1,0 1,-1-1,-1-1,1 1,-1-1,-1 1,0-1,-1-1,1 1,-2 0,0-1,0 0,-1 1,0-1,-1 0,0 0,0 0,-1 1,-1-1,0 0,-1 1,0 0,0-1,-1 0,1 4,-1 0,1 0,-1 1,0 0,0 0,-1 0,0 0,0 0,0 1,-1 0,0 0,0 1,0 0,0 0,-1 0,0 1,1-1,-1 2,0-1,-1 1,1 0,0 0,-1 1,1 0,-6 1,-3 4</inkml:trace>
  <inkml:trace contextRef="#ctx0" brushRef="#br0" timeOffset="746.921">1409 372,'94'310,"-57"-248,-36-60,0-1,0-1,0 1,1 0,-1 0,0 0,0 0,0-1,1 1,-1-1,0 1,1-1,-1 1,0-1,1 0,-1 0,0 1,1-1,-1 0,1 0,-1 0,0-1,1 1,-1 0,1-1,-1 1,0 0,1-1,-1 0,0 1,0-1,0 0,1 1,-1-1,0 0,0 0,0 0,0 0,0 0,0 0,-1 0,1-1,0 1,0 0,-1 0,1-1,-1 1,19-30,-2-1,-2 0,0-1,-2-1,3-18,51-117,-58 154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189 567,'-5'0,"-1"0,1 1,0 0,0 0,0 0,0 1,0-1,1 1,-1 0,0 1,1-1,-1 1,1 0,0 0,0 0,0 1,0-1,1 1,0 0,-1 0,1 0,1 0,-2 3,-5 7,1 1,0 0,1 1,1 0,0 0,1 0,1 0,0 1,2 0,-1 6,-14 63,15-81,1 0,0 0,0 0,0 0,1 0,0 0,0 0,0 0,1 0,-1 0,1 0,0 0,1 0,-1 0,1-1,0 1,0 0,1-1,-1 1,1-1,0 0,0 0,0 0,1 0,-1-1,1 0,0 1,0-1,0 0,1-1,-1 1,0-1,1 0,4 1,0-1,1 0,-1-1,1-1,0 0,-1 0,1-1,0 0,-1 0,1-1,-1-1,0 1,0-2,0 1,0-1,0 0,-1-1,0 0,0-1,0 1,0-2,-1 1,0-1,0 0,-1 0,0-1,0 0,7-10,0 0,-1-1,-2-1,0 0,0 0,-2-1,-1 0,0-1,-2 1,3-21,0-8,-5 41,0-1,-1 0,-1 1,1-1,-2 0,1 0,-1 0,-1 0,0 0,0 0,-1 0,0 1,-1-1,0 0,0 1,-1 0,-3-5,3 7,0 1,-1 0,0 0,0 1,0-1,0 1,-1 0,0 0,0 1,0 0,-1 0,0 0,1 1,-1 0,0 1,-1-1,1 1,0 0,-1 1,1 0,-1 0,1 1,-1 0,1 0,-1 0,1 1,-1 1,1-1,0 1,-1 0,-6 3,-63 49,76-52,-1 0,0-1,1 1,-1 0,1 0,-1 1,1-1,0 0,0 0,0 0,0 1,0-1,1 1,-1-1,1 1,-1-1,1 0,0 1,0-1,0 1,0-1,1 1,-1-1,1 1,-1-1,1 1,0-1,0 0,0 0,0 1,0-1,1 0,-1 0,1 0,-1 0,8 5,0 0,0-1,0 0,1-1,0 0,0-1,0 0,1 0,-1-1,1 0,0-1,0 0,0-1,0 0,0-1,0 0,0 0,0-2,-1 1,3-1,26 0,-21 1,0 0,0-1,0-1,0-1,0-1,-1 0,0-1,0-1,-1-1,0 0,0-1,-1-1,9-6,-5 5,0-1,0 0,-2-2,1 0,-2-1,0 0,-1-2,0 0,-1 0,-1-1,-1-1,-1 0,0-1,-2 0,0 0,-1-1,-1 0,3-19,-16-69,5 106,0-1,0 1,0 0,-1 0,1 0,-1 0,0 0,0 1,0-1,0 0,0 1,0-1,-1 1,1 0,-1 0,1 0,-1 0,0 0,0 1,0-1,0 1,0 0,0 0,-1 0,1 0,0 0,0 1,-1 0,1-1,-4 2,0 0,0 1,0 0,0 1,0-1,0 1,0 1,1 0,-1-1,1 2,0-1,0 1,1 0,-1 0,1 1,0-1,1 1,-1 0,1 1,0-1,1 1,0-1,0 1,0 0,1 0,0 1,0-1,0 6,2-10,0-1,0 1,0 0,0 0,0 0,1 0,-1 0,1 0,0 0,0-1,0 1,1 0,-1-1,0 1,1-1,0 1,-1-1,1 0,0 0,0 0,1 0,-1 0,0 0,1 0,-1-1,1 1,-1-1,1 0,0 0,-1 0,1 0,0 0,0 0,0-1,102 12,-65-15,-32 2,1-1,-1 1,1 1,-1 0,1 0,-1 0,1 1,-1 1,0-1,1 1,-1 1,0-1,0 1,0 1,7 4,-12-3,1 0,-1 0,0 0,0 1,-1 0,0-1,0 1,0 0,-1 0,1 0,-1 0,-1 0,1 0,-1 1,0-1,-1 0,1 0,-2 1,5 50,-3-54,1 1,0-1,-1 0,1 0,1 0,-1 0,0 0,1 0,0 0,0-1,-1 1,1-1,1 1,-1-1,0 1,1-1,-1 0,1 0,0-1,-1 1,1 0,0-1,0 1,0-1,0 0,0 0,1-1,-1 1,0 0,0-1,1 0,-1 0,19 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0 860,'856'-474,"-229"122,-548 319,-79 33,0 1,1 0,-1-1,0 1,1 0,-1-1,0 1,0 0,0 0,0-1,0 1,0 0,0 0,0 0,0-1,0 1,0 0,0 0,-1-1,1 1,0 0,-1-1,1 1,0 0,-1-1,1 1,-1 0,1-1,-1 1,1-1,-1 1,1-1,-1 1,0-1,1 1,-1-1,0 0,1 1,-1-1,0 0,0 1,-1 1,-80 70,60-59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172 487,'94'-102,"-63"74,286-243,-228 186,-100 102,2 1,0 0,1 1,1 0,0 0,2 1,0 0,1 4,-21 109,6 0,1 72,8-2,7-91,-6-1,-15 73,21-158,-1 0,-1 0,-1 0,-1-1,-1 0,-2 0,0-1,-1-1,-2 1,0-2,-2 0,0 0,-2-2,0 0,-19 17,26-28,1-1,-1-1,0 1,0-2,-1 1,0-2,0 1,-1-2,1 1,-1-2,0 1,0-2,0 1,0-2,-1 0,1 0,-1-1,1 0,0-1,-1-1,1 0,-7-2,14 0,0 1,0-1,0 0,1 0,-1 0,1-1,0 0,0 1,1-1,-1-1,1 1,0 0,1-1,-1 0,1 0,0 1,1-1,-1 0,1 0,0-1,0-3,6-131,1 118,0 1,2 0,0 0,1 1,2 0,0 0,1 1,1 1,0 0,2 1,0 0,1 1,13-9,34-28,3 3,1 3,17-6,-36 23,185-100,-129 94,-102 38,-1 0,0 0,1 0,-1 0,0 0,0 0,0 0,0 0,0 1,0-1,0 0,0 1,0-1,-1 0,1 1,-1-1,1 1,-1-1,1 1,-1-1,0 1,0 0,0-1,0 1,0-1,0 1,0-1,0 1,0-1,-1 1,1 0,-1-1,1 0,-1 1,0 5,-6 279,7-284,0 0,0-1,0 1,0 0,0-1,0 1,0 0,1-1,-1 1,1 0,0-1,-1 1,1-1,0 1,0-1,0 1,0-1,0 0,0 1,0-1,0 0,1 0,-1 0,0 0,1 0,-1 0,2 0,8 0</inkml:trace>
  <inkml:trace contextRef="#ctx0" brushRef="#br0" timeOffset="435.275">1414 853,'9'0,"18"0,10 0,2 0,0 0,-2 0,-3 0,-1 0,-3 0,-1 0,-1 0,0 0,0 0,0 0,0 0,0 0,-10 5,-7 2</inkml:trace>
  <inkml:trace contextRef="#ctx0" brushRef="#br0" timeOffset="680.415">1386 1136,'33'10,"31"-2,9-2,2-3,-8 0,-9-7,-11-3,-8 1,-6 0,-8 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218 379,'257'-81,"-233"73,-2 0,1-2,-1-1,-1 0,0-2,0 0,-1-1,-1-1,-1-1,0-1,10-12,-23 23,0-1,-1 0,1 0,-2 0,1 0,-1-1,0 1,0-1,-1 0,0 0,0 0,-1 0,0 0,-1-2,1 9,-1 1,0-1,0 1,0-1,0 1,0-1,0 0,0 1,0-1,0 1,0-1,0 1,0-1,0 1,0-1,0 1,0-1,0 1,-1-1,1 1,0-1,0 1,-1-1,1 1,0-1,-1 1,1 0,-1-1,1 1,0 0,-1-1,1 1,-1 0,1-1,-1 1,1 0,-1 0,1 0,-1-1,1 1,-1 0,1 0,-1 0,1 0,-1 0,1 0,-1 0,1 0,-1 0,0 0,1 0,-1 0,1 1,-1-1,1 0,-1 0,1 1,-1-1,1 0,0 0,-1 1,1-1,-1 1,1-1,0 0,-1 1,1-1,-1 1,-23 31,-3 37,4 2,2 0,3 1,4 1,2 0,1 48,-3-3,-12 118,10-76,-7-1,-9 11,27-146,-1 0,-2-1,0 0,-1 0,-2-1,0 0,-1-1,-1 0,-1-1,-3 2,7-13,0 0,0-1,0 0,-1-1,0 0,-1-1,0 0,0 0,0-2,0 1,-1-2,1 1,-1-2,0 0,0 0,0-1,0-1,0 0,-8-2,14 1,0-1,0-1,0 0,0 1,1-2,-1 1,1-1,0 0,0 0,0-1,1 0,-1 0,1 0,1-1,-1 1,1-1,0 0,0-1,0 1,1-1,0 1,0-1,1 0,0 0,0 0,1-1,0 1,0 0,0 0,1-1,1 1,-1 0,1-1,0 1,0 0,1 0,0 0,2-5,10-23,1 0,2 1,1 0,2 2,0 0,3 2,0 0,2 1,2 2,0 0,1 2,2 1,3 0,-31 22,68-56,3 3,2 4,2 2,23-7,-26 7,-56 36</inkml:trace>
  <inkml:trace contextRef="#ctx0" brushRef="#br0" timeOffset="786.386">726 1366,'-13'15,"13"-24,20-25,3 0,1 2,1 0,1 2,2 1,1 1,8-4,4 6,-40 26,0 0,0-1,-1 1,1-1,0 1,0 0,0 0,0 0,0-1,0 1,0 0,0 0,-1 0,1 0,0 1,0-1,0 0,0 0,0 0,0 1,0-1,-1 0,1 1,0-1,0 1,-1-1,1 1,0 0,0-1,-1 1,1-1,-1 1,1 0,0 0,-1-1,0 1,1 0,-1 0,1 0,-1 0,0-1,0 1,1 0,-1 0,0 0,0 0,0 0,0 0,0 1,-45 183,45-184,0-1,0 1,0-1,0 1,0-1,1 1,-1-1,0 1,0-1,1 1,-1-1,0 0,1 1,-1-1,0 1,1-1,-1 0,0 1,1-1,-1 0,1 0,-1 1,1-1,-1 0,1 0,-1 0,1 1,-1-1,1 0,-1 0,1 0,-1 0,1 0,-1 0,1 0,-1 0,1 0,-1 0,1-1,0 1,-1 0,0 0,1 0,-1-1,1 1,-1 0,1 0,-1-1,1 1,-1 0,0-1,1 1,-1-1,0 1,1 0,-1-1,0 1,0-1,1 1,-1-1,0 0,29-24,-29 25,184-185,-143 155,-40 29,-1 1,1 0,-1-1,1 1,0-1,-1 1,1 0,0-1,0 1,-1 0,1 0,0 0,-1-1,1 1,0 0,0 0,-1 0,1 0,0 0,0 0,-1 1,1-1,0 0,0 0,-1 0,1 1,0-1,-1 0,1 1,0-1,-1 1,1-1,-1 1,1-1,0 1,-1-1,1 1,-1-1,0 1,1 0,-1-1,1 1,-1 0,0-1,0 1,1 0,-1 0,0-1,0 1,0 0,0 0,0-1,0 1,0 0,0 0,0-1,0 1,0 0,0 0,-1-1,1 1,0 0,-1-1,-36 118,15-66,-4 29,23-62</inkml:trace>
  <inkml:trace contextRef="#ctx0" brushRef="#br0" timeOffset="1289.725">1657 1085,'-239'228,"231"-220,20-20,24-22,182-163,-147 162,-69 35,-1-1,1 1,0 0,0 0,-1 0,1 0,0 0,0 0,-1 0,1 0,0 1,-1-1,1 1,0-1,-1 1,1 0,0-1,-1 1,1 0,-1 0,0 0,1 0,-1 0,0 1,1-1,-1 0,0 1,0-1,0 1,0-1,-1 1,1-1,0 1,0 0,-1-1,1 1,-1 0,0-1,1 1,-1 0,0 1,0 226,4-206,2-4</inkml:trace>
  <inkml:trace contextRef="#ctx0" brushRef="#br0" timeOffset="1523.528">1544 1225,'38'-4,"33"-7,8-2,-4 2,-11 3,-10 2,-15 7,-9 4,-10 1</inkml:trace>
  <inkml:trace contextRef="#ctx0" brushRef="#br0" timeOffset="1756.587">2278 1141,'-19'34,"-12"15,1 0</inkml:trace>
  <inkml:trace contextRef="#ctx0" brushRef="#br0" timeOffset="2005.138">2053 999,'43'39,"19"17,4 4,-5-8,-12-9,-10-10,-12-7,-5-8,-7-2,-1-4,2-4,-2-3</inkml:trace>
  <inkml:trace contextRef="#ctx0" brushRef="#br0" timeOffset="3333.378">2391 1028,'-5'0,"-6"5,-2 6,-2 1,0 4,3 4,-1-2,2 1,7-3,4-3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248 310,'-25'17,"0"0,1 1,2 1,0 2,0 0,2 1,1 1,-13 21,27-38,1 0,0 0,0 0,1 1,0-1,0 1,1 0,0-1,0 1,0 0,1 0,0 1,0-1,1 0,0 0,0 0,1 0,0 1,0-1,1 0,-1 0,2 0,-1-1,1 1,0 0,0-1,1 0,0 0,0 0,0 0,1-1,0 1,0-1,0 0,0-1,1 1,2 0,2 0,1 0,0-1,0-1,0 0,1 0,-1-1,1 0,-1-1,1-1,-1 0,1 0,-1-1,1-1,-1 1,1-2,-1 0,0 0,0-1,0-1,-1 1,1-2,-1 1,0-2,-1 1,0-1,0-1,7-7,4-2,0-1,-2 0,0-2,-1 0,-1-1,-1-1,-1 0,-1-1,-1 0,7-19,-12 17,-1 0,-1-1,-1 0,-1 0,-2 0,0-1,-2 1,-2-14,3 36,0 1,1-1,-1 1,0-1,-1 0,1 1,-1-1,1 1,-1-1,0 1,-1 0,1-1,0 1,-1 0,0 0,0 0,0 0,0 0,0 0,-1 0,1 1,-1-1,1 1,-1 0,0 0,0 0,0 0,0 0,-1 1,1-1,0 1,-1 0,1 0,-1 0,1 0,-1 1,1 0,-1-1,0 1,0 0,-3 2,0 0,0 0,0 1,0 0,1 0,-1 1,1-1,-1 1,1 1,1-1,-1 1,1 0,-1 0,1 1,1 0,-1 0,1 0,0 0,1 0,-2 3,-3 8,0 1,0 0,2 0,0 1,1-1,1 1,1 6,-3 246,9-158,-3-85,2 9,-2 1,-2 0,-2-1,-1 0,-1 1,-6 11,5-30,1 0,1 1,1-1,1 1,0 0,1 0,2 13,-1-31,1 0,0-1,1 1,-1 0,0 0,1 0,-1 0,1 0,-1 0,1 0,0 0,0-1,0 1,0 0,0-1,0 1,0 0,1-1,-1 0,0 1,1-1,-1 0,1 0,0 1,-1-1,1 0,1 0,9 0</inkml:trace>
  <inkml:trace contextRef="#ctx0" brushRef="#br0" timeOffset="469.489">868 0,'73'124,"-60"-93,-1-1,-2 2,-1-1,-1 1,-2 0,-1 1,-2 0,-1-1,-1 1,-2 0,-1 0,-2-1,-1 1,-2-1,-1 0,-1-1,-2 0,-6 11,5-12,-1 0,-2-1,-1-1,-1 0,-2-1,-1-1,0 0,-2-2,-1-1,-2 0,-23 10,26-19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2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1 452,'40'-38,"2"2,1 2,2 2,1 2,38-17,-72 40,0 0,0 1,1 1,0 0,0 1,1 1,-1 0,1 0,0 1,-1 1,4 0,-15 1,1 0,-1 1,0-1,0 0,0 1,0 0,0-1,0 1,0 0,0 0,0 0,0 0,0 0,0 0,-1 1,1-1,0 1,-1-1,1 1,-1 0,0-1,1 1,-1 0,0 0,0 0,0 0,-1 0,1 0,0 0,-1 0,1 0,-1 1,0-1,0 0,1 0,-2 0,1 0,0 1,0-1,-1 0,1 0,-1 0,1 0,-1 0,-37 94,-134 130,114-158,7-9,33-42,1 1,0 2,1-1,2 2,0 0,1 0,1 2,1-1,1 1,1 1,-1 6,10-27,-1 1,1 0,0-1,0 1,0 0,0 0,1-1,-1 1,1 0,0-1,0 1,1-1,-1 1,1-1,-1 1,1-1,0 0,0 0,1 0,-1 0,1 0,-1-1,1 1,0-1,0 0,0 0,0 0,0 0,1 0,-1 0,0-1,1 0,0 0,-1 0,1 0,-1 0,1-1,2 1,9 0,1 0,0 0,0-2,-1 0,1-1,-1 0,1-1,12-5,-7 3,2-1,0-1,0-1,-1-1,0-2,-1 0,3-3,-6 4</inkml:trace>
  <inkml:trace contextRef="#ctx0" brushRef="#br0" timeOffset="523.366">763 254,'53'-3,"-1"-3,0-2,0-2,-1-3,31-12,-81 24,1-1,0 1,-1 0,1 0,0 0,0 0,0 0,0 0,0 1,0-1,0 0,0 1,0 0,0 0,0-1,0 1,0 0,0 1,0-1,1 0,-1 1,0-1,0 1,0-1,0 1,0 0,-1 0,1 0,0 0,0 0,-1 0,1 1,0-1,-1 1,1-1,-1 1,0-1,1 1,-1 0,0-1,0 1,0 0,0 0,-1 0,1 0,0 0,-1 0,1 0,-1 0,0 0,0 2,-12 71,-4-1,-3 0,-3-1,-20 43,-9 31,-31 119,76-194,12-66,0-7</inkml:trace>
  <inkml:trace contextRef="#ctx0" brushRef="#br0" timeOffset="772.252">734 706,'44'-4,"27"-3,8 1,0-4,-10 0,-10 2,-12 2,-8 2,-6-3,-5 0,-1 0,-6 3</inkml:trace>
  <inkml:trace contextRef="#ctx0" brushRef="#br0" timeOffset="1040.164">1638 0,'10'29,"2"24,0 7,-2-1,-3-6,-2-7,-3-7,-1-5,-1-4,-1-2,1 0,-1-1,-4-5,-2-2,1 2,1 1,1-4</inkml:trace>
  <inkml:trace contextRef="#ctx0" brushRef="#br0" timeOffset="1494.222">1468 340,'354'-202,"-247"123,-108 80,1 0,0 0,-1 0,1 0,0 0,0 0,0 0,0 0,0 0,0 0,0 0,0 0,0 0,0 0,1 0,-1 0,0 0,1 0,-1 0,0 0,1-1,-1 1,1 0,0 0,-1 0,1-1,0 1,-1 0,1-1,0 1,0 0,0-1,-1 1,1-1,0 1,0-1,0 0,0 1,0-1,0 0,0 0,0 1,0-1,0 0,0 0,0 0,0 0,0 0,0-1,0 1,0 0,0 0,0-1,0 1,0-1,0 1,0 0,-1-1,1 0,0 1,0-1,0 1,-1-1,1 0,0 0,-1 1,1-1,-1 0,1-1,-49 181,49-174,-1 0,1 0,-1 0,2-1,-1 1,0 0,1 0,0-1,0 1,0-1,1 0,-1 0,1 0,0 0,0 0,0 0,1-1,0 1,-1-1,1 0,0 0,0-1,1 1,-1-1,1 0,-1 0,1 0,-1-1,1 1,0-1,0 0,0-1,0 1,0-1,0 0,-1 0,1-1,0 1,0-1,40-9,-40 8,1 0,-1 0,1 0,-1 1,1 0,0 0,-1 0,1 1,0 0,0 0,-1 0,1 1,0 0,-1 0,1 0,0 1,-1 0,0 0,1 0,-1 1,0 0,2 1,31 42,-29-31</inkml:trace>
  <inkml:trace contextRef="#ctx0" brushRef="#br0" timeOffset="1773.72">1525 734,'67'0,"27"-5,7-1,-3 0,-10-4,-10 1,-8 0,-12-2,-11 1,-13 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0 311,'44'-4,"23"-3,5 1,-4 2,-10 0,-14-3,-10 0,-6 0,-3 3,-6 0</inkml:trace>
  <inkml:trace contextRef="#ctx0" brushRef="#br0" timeOffset="234.108">254 1,'-9'43,"-9"34,-5 13,0-4,5-12,6-13,4-13,3-9,4-7,6-4,2-1,5-7,5-5,0-6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8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0,'-28'17,"0"1,1 2,1 0,1 2,1 1,1 0,1 2,1 1,1 0,2 1,0 2,2-1,1 2,1 0,2 1,1 0,2 1,-5 27,13-47,0 0,1 0,0 0,1 0,1 0,-1 0,2-1,0 1,0-1,1 1,1-1,0 0,0-1,1 1,0-1,1 0,0-1,1 1,0-2,0 1,1-1,0 0,0-1,1 0,0 0,0-1,1 0,-1-1,1-1,1 1,-1-2,0 1,1-2,3 1,13-1,-3-2</inkml:trace>
  <inkml:trace contextRef="#ctx0" brushRef="#br0" timeOffset="826.294">458 734,'24'5,"0"-2,-1-1,1-1,0-1,0-1,0 0,-1-2,1-1,-1-1,0-1,0-2,0 0,-1-1,15-9,-21 9,-1-1,-1-1,0 0,-1-1,0-1,0 0,-2-1,1 0,-2-1,0 0,-1 0,0-1,-2 0,1-1,-2 0,0 0,-2 0,0-1,0 1,0-14,-3 28,0 0,-1 0,1 0,0 0,-1-1,0 1,0 0,0 0,0 0,0 0,-1 0,1 0,-1-1,0 1,0 0,0 1,0-1,-1 0,1 0,-1 0,0 1,1-1,-1 1,0-1,-1 1,1 0,0 0,-1 0,1 0,-1 0,0 1,1-1,-1 1,0-1,0 1,0 0,0 0,0 0,0 1,0-1,0 1,0 0,-1 0,1 0,0 0,0 0,-2 1,-10 6,0 1,1 0,0 1,0 0,1 1,1 1,0 0,0 1,1 0,0 1,1 0,1 0,0 1,1 0,0 1,1 0,-4 12,7-19,0 0,0 0,0 1,1-1,1 1,-1 0,1-1,1 1,-1 0,2 0,-1 0,1 1,0-1,1 0,0 0,1 0,0 0,0-1,1 1,0-1,1 1,-1-1,2 0,-1 0,1 0,0-1,1 0,-1 0,2 0,-1 0,1-1,0 0,0-1,0 0,1 0,6 3,1-4,1 0,-1-1,0-1,1-1,-1 0,1-1,-1 0,1-2,-1 0,1 0,-1-2,0 1,0-2,-1 0,1-1,-1-1,22-10,-1-2,-1-1,-1-2,-1-2,20-18,-27 22,-1-1,-1-1,-1-1,-1-1,-2-1,0-1,-1 0,-2-2,2-4,-19 32,0 1,0-1,0 0,0 1,0-1,1 0,-1 0,0 0,0 0,0 0,0 0,0 0,0 0,0 0,0-1,0 1,0 0,1-1,-1 1,0 0,0-1,0 1,1-1,-1 1,0-1,0 0,1 1,-1-1,0 0,1 1,-1-1,1 0,-1 0,1 1,-1-1,1 0,0 0,-1 0,1 0,0 0,0 0,0 1,0-1,-1 0,1 0,0 0,1 0,-1 0,0 0,0 0,0 0,0 0,1 0,-1 1,0-1,1 0,-1 0,-13 11,-1 0,1 2,1-1,0 2,1-1,0 1,1 1,0 0,-4 11,10-18,0 0,0 0,1 0,0 1,0 0,1-1,0 1,1 0,0 0,0 0,0 0,1 0,0 0,1 0,0 0,0 0,1 0,0 0,0 0,0 0,3 2,-2-5,0 0,1-1,0 1,0 0,0-1,1 0,-1 0,1 0,0-1,0 0,0 0,1 0,-1 0,1-1,-1 0,1 0,0 0,0-1,0 0,0 0,0-1,0 1,0-1,5-1,10 0,0 0,0-2,-1-1,1 0,-1-1,13-6,-7-1,0-2,0 0,-1-2,-1-1,-1 0,0-2,-2-1,0-1,-1 0,-1-1,-1-2,-1 0,-1 0,11-25,-21 40,-1-1,0 0,0 0,-1 0,0-1,-1 1,0-1,0 0,-1 0,-1 0,0 0,0 0,-1 0,-2-10,2 20,0 0,0-1,0 1,-1 0,1-1,-1 1,1 0,-1 0,1 0,-1 0,0-1,1 1,-1 0,0 0,0 0,0 0,0 1,0-1,0 0,0 0,0 1,0-1,0 0,-1 1,1-1,0 1,0-1,-1 1,1 0,0 0,0-1,-1 1,1 0,0 0,-1 0,1 1,0-1,-1 0,1 0,0 1,0-1,-1 0,1 1,0 0,0-1,0 1,-1 0,-49 41,38-26,0 0,0 0,2 2,0-1,1 1,1 1,0 0,2 0,0 1,1-1,1 1,1 1,1-1,1 1,0-1,2 1,0 0,2 11,-1-26,0 0,0 0,0 0,1 0,0 0,0 0,1-1,-1 1,1-1,0 1,1-1,-1 0,1 0,0-1,0 1,1-1,-1 0,1 0,0 0,0-1,0 1,1-1,-1 0,1-1,-1 0,1 1,0-2,0 1,0-1,0 0,0 0,0-1,1 1,-1-1,4-1,48-25,-41 16</inkml:trace>
  <inkml:trace contextRef="#ctx0" brushRef="#br0" timeOffset="1178.903">2660 28,'-247'451,"207"-336,39-110,1-1,-1 0,1 1,0-1,0 1,1-1,-1 1,1-1,0 0,0 1,0-1,1 0,0 0,-1 0,2 0,-1 0,0 0,1-1,-1 1,1-1,0 1,0-1,1 0,-1 0,2 1,2 0,1 1,-1-1,1 0,0 0,0-1,1 0,-1-1,0 1,1-2,-1 1,1-1,0-1,0 1,-1-1,1-1,0 0,-1 0,1-1,-1 0,4-1,6-2,-13 5,0 0,-1-1,1 0,-1 0,1 0,-1 0,1-1,-1 1,0-1,0 0,0-1,0 1,0-1,0 0,-1 1,1-2,-1 1,0 0,0-1,0 1,0-1,-1 0,1 0,-1 0,0 0,1-3,-5-7</inkml:trace>
  <inkml:trace contextRef="#ctx0" brushRef="#br0" timeOffset="1381.11">2209 367,'38'0,"32"0,9 0,1 0,-9-5,-12-1,-10 0,-10 1,-6 1,-8 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7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520 283,'-10'-7,"-1"0,-1 1,1 0,-1 1,0 0,0 1,0 1,-1-1,1 2,-1 0,0 0,0 1,0 1,1 0,-1 1,0 0,0 1,1 1,-1 0,1 0,0 1,0 1,0 0,-11 6,17-7,-4 1,-1 1,1 0,0 0,1 1,0 0,0 1,0 0,1 0,0 1,1 0,0 1,-5 7,12-9,1 0,0-1,0 1,0 0,1-1,0 1,1-1,0 0,0 0,0 0,1 0,0 0,0-1,1 0,0 0,0 0,0 0,1-1,0 0,0 0,5 3,26 26,-22-23,0 1,0 1,-1 0,-1 1,0 0,-1 1,0 1,-2 0,0 0,0 1,-2 0,0 0,-1 1,-1 0,0 1,-1-1,-1 6,-3-18,1 0,-2 0,1 0,-1 0,0 0,0 0,-1 0,0 0,0 0,0 0,-1 0,0 0,0-1,0 1,-1-1,0 1,0-1,0 0,0 0,-1 0,0 0,-3 2,-10 3,1-2,-1 0,0-1,0-1,-1 0,0-1,0-1,0-1,-15 1,19-2,-1 0,0 0,0-1,0-1,0-1,1 0,-1-1,-3-1,17 3,1 0,-1 0,0-1,0 1,0 0,1-1,-1 1,0-1,0 1,1-1,-1 1,0-1,1 1,-1-1,1 0,-1 1,1-1,-1 0,1 1,-1-1,1 0,-1 0,1 1,0-1,0 0,-1 0,1 0,0 0,0 1,0-1,0 0,0 0,0 0,0 0,0 0,0 1,1-1,-1 0,0 0,1 0,-1 0,0 1,1-1,-1 0,1 1,-1-1,1 0,-1 1,1-1,-1 0,1 1,0-1,-1 1,1-1,0 1,0-1,-1 1,1 0,0-1,0 1,0 0,0 0,14-8</inkml:trace>
  <inkml:trace contextRef="#ctx0" brushRef="#br0" timeOffset="235.787">831 762,'-15'34,"-9"20,0 7,3-4,1-10,3-9,6-6,3-9</inkml:trace>
  <inkml:trace contextRef="#ctx0" brushRef="#br0" timeOffset="468.024">831 1,'9'43,"4"19,-1 0</inkml:trace>
  <inkml:trace contextRef="#ctx0" brushRef="#br0" timeOffset="852.319">944 1073,'66'-81,"-3"-4,-4-1,7-23,-28 51,-37 58,0 0,0 0,0 0,0 0,0 0,0 0,1 0,-1 0,-1 0,1 0,0 1,0-1,0 0,0 1,0-1,0 1,0-1,0 1,0-1,-1 1,1 0,0-1,0 1,-1 0,1-1,0 1,-1 0,1 0,-1 0,1 0,-1 0,1 0,-1-1,0 1,0 0,1 0,-1 0,0 0,0 0,0 0,0 0,0 0,0 0,0 0,0 0,-1 0,1 0,0 0,-1 0,1 0,0 0,-1 0,1 0,-1 0,1 0,-1-1,0 2,1 0,-2 66,-1-54,1 1,1 0,0-1,1 1,1 0,0 0,1-1,1 1,0-1,1 1,0-1,1 0,1-1,0 1,1-1,0 0,1-1,5 7,-5-14,0 0,1 0,-1-1,1 0,0-1,0 0,0 0,0-1,1 0,-1-1,0 0,1 0,-1-1,1 0,-1-1,1 0,-1-1,1 0,-1 0,0-1,0 0,0 0,-1-1,1 0,-1-1,0 0,0 0,0-1,-1 0,0 0,0-1,0 1,4-8,16-23,-1 0,-3-2,-1 0,-2-2,-1 0,-2-2,-3 1,0-5,-3 14,-1 10,-1 5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453 513,'-14'-2,"-1"1,1 1,0 1,0 0,0 1,0 0,1 1,-1 0,0 1,1 1,0 0,0 1,1 0,-1 1,-10 9,7-3,1 0,1 2,0 0,1 0,1 1,0 1,1 0,1 0,1 1,0 1,1 0,2 0,-1 0,2 1,1-1,0 1,2 0,0 1,1 5,0-21,0 1,1 0,0 0,0-1,1 1,-1 0,1 0,1-1,-1 1,1-1,0 1,0-1,0 0,1 1,0-1,0 0,0-1,0 1,1-1,0 1,0-1,0 0,1-1,-1 1,1-1,0 1,0-2,0 1,0 0,0-1,1 0,-1 0,1-1,-1 1,6-1,1 0,0 0,-1-1,1-1,0 0,0 0,0-2,-1 1,1-1,-1-1,0 0,0-1,0 0,-1 0,1-1,-1 0,-1-1,1-1,-1 1,1-3,14-13,0-2,-2-1,-1-1,-1-1,-2-1,1-3,-8 12,-1 0,-1-1,-1 0,-1 0,-1-1,-1 0,-1 0,-1 0,0-1,-2 1,-1-1,0 0,-2 1,-1-1,3 19,0 0,-1 0,1 0,-1 0,0 0,0 0,0 0,-1 0,1 1,-1-1,0 0,0 1,-1 0,1-1,-1 1,1 0,-1 0,0 0,0 1,0-1,0 1,-1-1,1 1,-1 0,0 0,1 1,-1-1,0 1,0 0,0 0,0 0,0 0,0 1,0 0,0 0,0 0,0 0,0 0,-3 1,1 0,0 0,0 1,0-1,0 1,0 0,0 0,1 1,-1 0,1 0,0 0,0 0,0 1,0 0,1 0,-3 3,5-5,0 0,1 0,-1 0,1 0,-1 0,1 0,0 0,0 1,0-1,0 1,0-1,1 0,-1 1,1-1,-1 1,1 0,0-1,0 1,0-1,1 1,-1-1,0 1,1-1,0 1,-1-1,1 1,0-1,0 0,1 1,-1-1,0 0,1 0,-1 0,1 0,0 0,0 0,0 0,10 5,0-1,0 0,0 0,1-1,-1-1,1 0,0-1,1-1,-1 0,0 0,1-1,-1-1,1-1,-1 1,1-2,-1 0,0-1,0 0,0-1,0 0,6-4,7 0,1-2,-2-1,1 0,-2-2,0-1,0-1,-1-1,-1-1,-1-1,0-1,-2-1,0-1,-1 0,-1-1,-1-1,-1 0,7-17,-18 31,1 0,-2-1,1 0,-1 0,-1 0,1 0,-2-1,0 1,0 0,0-1,-2 1,1-1,-1 1,-1 0,0-1,0 1,-2-3,3 10,-1 1,0-1,1 0,-1 1,-1-1,1 1,0-1,-1 1,1 0,-1 0,1 0,-1 0,0 1,0-1,0 1,0 0,0 0,0 0,0 0,0 0,-1 1,1-1,0 1,0 0,-1 0,1 0,0 0,0 1,-1-1,1 1,-1 0,-95 42,93-39,0 0,0 0,0 0,1 1,0 0,0 0,0 0,0 1,1-1,0 1,0 0,0 0,1 1,0-1,0 1,1 0,0-1,0 1,0 0,1 0,0 0,1 1,-1-1,1 0,1 0,-1 0,1 0,1 0,-1 0,1 0,0 0,1 0,0-1,0 1,0-1,0 0,2 1,3 0,0 0,1-1,-1 0,1 0,0-1,1 0,0-1,-1 0,1 0,1-1,-1 0,0-1,1 0,-1-1,1 0,-1-1,10-1,-8 2,-6-1,0 0,0 0,-1 1,1-1,0 1,-1 1,1-1,0 1,-1 0,0 0,1 0,-1 1,0 0,0 0,-1 0,1 1,-1-1,1 1,-1 0,0 1,-1-1,1 0,-1 1,0 0,0 0,0 0,-1 0,1 1,-1-1,-1 1,2 4,1 40,-5-45,1-1,-1 1,1-1,-1 1,1 0,1-1,-1 1,1-1,0 1,0-1,0 1,0-1,1 1,0-1,0 0,0 0,0 0,1 0,-1 0,1-1,0 1,0-1,1 1,-1-1,1 0,0-1,-1 1,1-1,0 1,2-1,17 3,-1-4</inkml:trace>
  <inkml:trace contextRef="#ctx0" brushRef="#br0" timeOffset="432.622">0 1416,'345'-144,"-189"73,578-253,-665 293,185-68,-225 93,-5 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6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0 140,'39'-9,"31"-4,9-4,1 1,-9 3,-12 4,-10-2,-10 2,-6 1,-4 3,-2-3,-1 1,0 0,1 3,-5 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82,'39'-5,"36"-6,15-2,-3 2,-6 3,-13-2,-13 0,-10 2,-9 2,-6 8,-7 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195 298,'415'-157,"-396"150,0-1,-1 0,0-2,-1 0,0-1,-1 0,0-2,-1 0,6-5,-22 18,0 1,0-1,0 1,0-1,0 1,0-1,0 0,0 1,0-1,0 0,0 0,0 0,0 0,0 0,0 0,0 0,0 0,0 0,0 0,0 0,0-1,0 1,0 0,0-1,0 1,0-1,1 1,-1-1,0 1,0-1,0 0,1 1,-1-1,0 0,1 0,-1 0,0 1,1-1,-1 0,1 0,-1 0,1 0,0 0,-1 0,1 0,0 0,0 0,0 0,0 0,0 0,0 0,0 0,0 0,0 0,0 0,0 0,1 0,-1 0,0 0,1 0,-1 0,1 0,-8 8,-1 1,2 0,-1 1,1 0,1 0,-1 0,1 0,1 1,0 0,0 0,1 0,0 4,-2-1,-6 30,2 0,1 1,3 0,1 0,3 36,-6 50,-4 51,8-90,-5 0,-3-1,-10 30,10-74,-1-1,-3 0,-2-1,-1 0,-2-2,-5 4,16-31,-1 0,0 0,-1-1,-1 0,-1-1,1-1,-2 0,0 0,0-1,-1-1,0-1,-1 0,0-1,0 0,-1-2,0 0,-8 1,19-5,0 0,1 0,-1-1,0 0,0 0,0 0,-1-1,1 0,0 0,0-1,0 0,0 0,0 0,0-1,1 1,-1-2,0 1,1 0,-1-1,1 0,0-1,0 1,0-1,0 0,1 0,0 0,0 0,0-1,0 0,-2-4,0-4,0-1,1 0,0 0,2-1,-1 1,2-1,0 0,1 0,0 0,1 0,1 0,0 0,1 1,0-1,2 0,0 1,0 0,1 0,1 0,0 0,1 1,1 0,0 1,0-1,1 1,1 1,0 0,1 0,0 1,1 0,34-28,2 1,2 3,1 2,1 2,4 2,-11 3,348-164,-332 147,-36 22</inkml:trace>
  <inkml:trace contextRef="#ctx0" brushRef="#br0" timeOffset="633.06">816 1257,'151'-217,"-131"188,-11 15,0 0,1 0,1 1,0 0,1 1,0 0,0 1,2 1,-1 0,5-2,-17 11,0 1,0 0,-1-1,1 1,0-1,0 1,-1 0,1 0,0-1,0 1,0 0,0 0,-1 0,1 0,0 0,0 0,0 0,0 0,0 0,-1 1,1-1,0 0,0 0,0 1,-1-1,1 1,0-1,-1 1,1-1,0 1,-1-1,1 1,0-1,-1 1,1 0,-1-1,1 1,-1 0,1 0,-1-1,0 1,1 0,-1 0,0 0,0-1,0 1,1 0,-1 0,0 0,0 0,0 0,-4 46,-30 64,34-110,0 0,0 0,0 0,1 0,-1 0,0 0,0 0,1 0,-1 0,1-1,-1 1,0 0,1 0,0 0,-1-1,1 1,-1 0,1-1,0 1,-1 0,1-1,0 1,0-1,0 1,-1-1,1 0,0 1,0-1,0 0,0 1,0-1,0 0,0 0,0 0,0 0,0 0,-1 0,1 0,0 0,0 0,0-1,0 1,0 0,0 0,0-1,0 1,-1-1,1 1,0-1,0 1,-1-1,2 0,43-27,113-87,-141 104,-11 6,0 0,0 1,0 0,0 1,1-1,0 1,0 1,-1-1,1 1,1 0,-1 1,5-1,-10 2,-1 0,1 0,-1 0,0 1,1-1,-1 0,0 1,0-1,1 1,-1 0,0-1,0 1,0 0,0 0,1-1,-1 1,0 0,-1 0,1 0,0 0,0 1,0-1,-1 0,1 0,0 0,-1 1,1-1,-1 0,0 1,1-1,-1 0,0 1,0-1,0 0,0 1,0-1,0 0,0 1,0-1,-1 1,-13 54,8-39,1-7,1 1,-1 0,2 0,0 0,0 0,1 0,1 1,-1-1,2 1,0 3,4 4</inkml:trace>
  <inkml:trace contextRef="#ctx0" brushRef="#br0" timeOffset="1079.556">1888 805,'-274'317,"339"-405,90-103,-49 89,-105 102,0-1,0 0,0 1,1-1,-1 1,0 0,0-1,0 1,0 0,1 0,-1-1,0 1,0 0,0 0,1 0,-1 1,0-1,0 0,0 0,1 1,-1-1,0 0,0 1,0-1,0 1,0 0,0-1,0 1,0 0,0 0,0 0,0-1,0 1,-1 0,1 0,0 0,-1 0,1 0,0 0,-1 1,0-1,1 0,-1 0,0 0,1 1,16 58,-16-54,5 29,3-1,0-1,2 0,2 0,14 28,-18-44,-5-5</inkml:trace>
  <inkml:trace contextRef="#ctx0" brushRef="#br0" timeOffset="1299.139">1718 1003,'39'0,"31"-5,9-1,-4 0,-10 1,-11 2,-11 0,-7 2,-10-4,-4-2,-7 1</inkml:trace>
  <inkml:trace contextRef="#ctx0" brushRef="#br0" timeOffset="1527.713">2622 778,'-14'33,"-5"21,-5 2,3-5,0-11,3-11</inkml:trace>
  <inkml:trace contextRef="#ctx0" brushRef="#br0" timeOffset="1766.511">2339 778,'43'19,"29"11,7 5,-5-3,-11-2,-11-7,-9-6,-12-2,-7-4,-3-3,-4-3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0 369,'95'-23,"-2"-4,-1-4,-2-4,24-16,-96 42,7-2,0-2,-1-1,-1-1,0-1,-1 0,7-10,-21 18,-4 5,0 0,0-1,0 1,-1-1,1 0,-1 0,0 0,0-1,-1 1,1-1,-1 0,0 1,0-1,-1 0,1 0,-1-1,-2 6,-1 0,1 0,0 0,0 0,0 0,-1 0,1 0,0 0,0 1,0-1,0 0,0 1,-1-1,1 1,0-1,0 1,0 0,0-1,1 1,-1 0,0 0,0 0,0 0,0-1,1 1,-1 0,0 0,1 0,-1 1,1-1,-1 0,1 0,0 0,-1 0,1 0,0 1,0 0,-18 33,1 1,3 1,0 1,3 0,1 0,-2 21,11-53,-28 158,8 1,3 70,-6 47,12-158,8-51,-5 1,-2-1,-3-1,-19 54,32-120,-1-1,1 1,-1-1,1 0,-2 0,1 0,0 0,-1 0,0 0,0-1,0 1,-1-1,0 0,0 0,0 0,0-1,0 1,-1-1,1 0,-1 0,0-1,0 0,0 1,0-1,0-1,-1 1,1-1,-1 0,-3 0,-1-2,0-1,-1 0,1 0,0-1,0-1,0 1,1-2,-1 1,1-1,0-1,1 0,-1 0,1 0,0-1,1 0,-1-1,1 0,1 0,0-1,0 1,0-1,1 0,0-3,-8-13</inkml:trace>
  <inkml:trace contextRef="#ctx0" brushRef="#br0" timeOffset="332.469">57 1074,'575'-270,"-560"264,-13 4,0 0,1 0,-1 0,1 1,-1-1,1 1,0 0,0 0,-1 0,1 0,0 0,0 0,0 1,0 0,0-1,0 1,0 0,0 1,0-1,0 0,0 1,0 0,0 0,0 0,0 0,-1 0,1 0,0 1,-1-1,1 1,-1 0,0-1,1 1,-1 0,0 1,0-1,0 0,18 101,-13-34,36 29,-33-84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27 170,'-7'20,"2"-1,0 1,2 0,0 0,1 0,1 1,0-1,2 0,0 0,2 1,0-1,1 0,1-1,6 14,-8-25,0-1,0 0,1 0,0 0,0 0,1-1,0 0,0 0,0 0,1-1,0 1,0-1,0-1,1 1,0-1,-1 0,2 0,-1-1,0 0,1-1,-1 1,1-1,-1-1,1 0,0 0,0 0,0-1,0 0,0 0,4-2,7 3,1-1,-1-1,0-1,0-1,0 0,0-1,0-2,-1 0,0 0,0-2,-1 0,1-1,13-11,-24 15,0 0,0 0,0-1,-1 0,0-1,0 1,-1-1,0 0,0-1,-1 1,0-1,0 0,-1 0,1 0,-2 0,1 0,-1-1,-1 1,0-1,0 0,0 1,-1-1,-1-5,-4-3</inkml:trace>
  <inkml:trace contextRef="#ctx0" brushRef="#br0" timeOffset="244.272">308 142,'-94'543,"57"-296,33-230,1-1,1 1,1 0,0 0,1 0,1 0,0 0,2 0,0 0,1 2,2-1</inkml:trace>
  <inkml:trace contextRef="#ctx0" brushRef="#br0" timeOffset="678.435">788 1,'16'19,"-2"0,0 1,-1 1,-2 0,0 1,-1 0,-1 1,-1 0,-1 0,-1 1,1 10,-1 8,-1 1,-3-1,-1 1,-2 0,-2 0,-1 0,-3-1,-1 0,-3-1,-1 1,-5 9,9-28,-1-1,-1 0,0 0,-2-1,0-1,-2 0,0 0,-1-1,-1-1,0-1,-2 0,0-1,-1-1,0-1,-1-1,-1 0,-4 0,-30 13,30-17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0 254,'39'0,"36"-4,10-3,-4 1,-11 1,-13-3,-12 0,-7 1,-12-3,-9-5,-8-4,-5 0</inkml:trace>
  <inkml:trace contextRef="#ctx0" brushRef="#br0" timeOffset="178.565">283 0,'-10'58,"-2"23,-1 4,4-4,2-11,2-12,8-16,2-10,1-7,4-2,1-5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0,'-21'1,"1"1,0 0,0 1,0 1,0 1,1 1,-1 1,1 0,1 2,-17 9,25-13,0 1,1 1,0-1,0 2,1-1,0 1,0 0,1 1,0 0,0 0,1 0,0 1,1 0,0 0,1 0,0 1,0 0,1-1,0 1,1 5,1-10,1 0,0 0,0 0,1 0,0 0,0 0,0 0,1 0,0 0,0-1,0 1,1-1,0 1,0-1,0 0,1 0,-1 0,1-1,0 1,1-1,-1 0,1 0,0 0,0-1,0 0,0 0,5 2,-1 0,1-1,-1 0,1-1,0 0,0-1,0 0,0 0,1-1,-1 0,0-1,1 0,-1-1,0 0,0 0,1-1,-1-1,47-19,-33 11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0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480 198,'-33'8,"0"3,1 0,0 3,1 0,0 2,2 1,0 1,0 2,2 1,1 1,-21 22,37-34,1-1,0 2,1-1,0 1,0 0,1 1,0 0,1 0,1 0,0 1,1 0,0 0,1 0,0 0,1 1,1-1,0 1,0-1,2 1,0-1,0 1,1-1,1 0,0 1,1-1,0-1,1 1,1-1,0 1,0-2,1 1,1-1,0 0,7 8,-1-8,0-2,0 1,1-2,0 0,0-1,1 0,0-1,0-1,0 0,1-2,-1 0,1 0,0-2,0 0,0-1,0 0,0-2,0 0,0-1,-1 0,1-2,-1 0,0 0,0-2,-1 0,0-1,0 0,-1-1,0-1,0 0,-1-1,5-6,-5 2</inkml:trace>
  <inkml:trace contextRef="#ctx0" brushRef="#br0" timeOffset="335.089">1100 395,'-40'41,"2"1,2 2,2 2,1 1,3 1,2 2,-5 43,33-90,-1-1,0 1,1-1,0 1,0-1,0 1,0 0,0-1,0 1,1-1,-1 1,1-1,-1 1,1-1,0 1,0-1,0 0,1 1,-1-1,1 0,-1 0,1 0,-1 0,1 0,0 0,0-1,0 1,0-1,0 1,1-1,-1 0,0 0,0 0,1 0,0 0,16 2,0 0,0-2,1 0,-1-1,0-1,0-1,1-1,-1 0,2-2,10-4,0-1,-1-1,0-1,-1-2,-1-1,0-2,-1 0,18-16,-29 20,-1 0,-1-1,0-1,-1 0,0-1,-2 0,0-1,0 0,-2-1,4-10,-9 20,0-1,-1 0,-1 0,0 0,0 0,0-1,-1 1,-1-1,0 1,0-1,0 1,-2 0,1-1,-1 1,0 0,-1 0,0 0,0 0,-1 1,0-1,-1 1,0 0,-3-3,0 3,0 0,0 0,-1 1,0 1,-1 0,1 0,-1 1,0 0,-1 0,1 1,-1 1,0 0,0 0,0 1,0 0,0 1,-1 1,1 0,0 0,0 1,-1 0,1 1,0 0,0 1,1 0,-1 1,1 0,-1 1,1 0,0 0,1 1,-1 1,1-1,1 2,-1-1,0 2,-39 38,33-27</inkml:trace>
  <inkml:trace contextRef="#ctx0" brushRef="#br0" timeOffset="672.208">2116 311,'-68'23,"40"-15,1 1,0 1,0 1,1 2,0 1,1 1,-22 17,44-30,0 0,1 0,-1 0,1 0,-1 0,1 0,0 1,0-1,0 1,0-1,1 1,-1 0,1 0,-1 0,1 0,0 0,0 0,1 0,-1 0,0 0,1 0,0 0,0 1,0-1,0 0,0 0,1 0,0 1,-1-1,1 0,0 0,0 0,1 0,-1 0,1-1,-1 1,1 0,0-1,0 1,2 2,38 38,-33-36,-1-1,0 2,0-1,-1 1,0 0,0 0,-1 1,0 0,0 0,-1 0,-1 1,1 0,-2 0,1 0,-1 0,-1 0,0 1,0 0,-1 0,-2-6,0 0,-1-1,0 1,0 0,0-1,0 1,-1-1,0 1,0-1,0 0,0 0,0-1,-1 1,0-1,0 1,0-1,0 0,0-1,-1 1,1-1,-1 0,-2 1,-112 28,5-29,90-3</inkml:trace>
  <inkml:trace contextRef="#ctx0" brushRef="#br0" timeOffset="1200.638">2539 28,'-40'35,"1"1,1 2,2 1,2 2,2 2,-8 15,24-35,1 1,1 0,2 1,0 0,1 1,2 0,1 1,1 0,1 0,1 0,2 1,0 26,5-39,1 0,1 1,0-1,1-1,1 1,0-1,1 0,1 0,0-1,1 0,0 0,1-1,0 0,1-1,1 0,-1-1,2 0,-1-1,1 0,1-1,0-1,0 0,0-1,1 0,-1-1,1-1,1 0,-1-1,1-1,-1 0,10-1</inkml:trace>
  <inkml:trace contextRef="#ctx0" brushRef="#br0" timeOffset="1988.259">2709 705,'34'-2,"0"-2,0-1,0-2,-1-2,0 0,-1-3,0 0,-1-2,18-11,-30 14,-1 0,0-2,-1 1,0-2,-1 0,-1-1,0-1,-1 0,-1-1,-1-1,0 0,-1 0,-1-1,6-17,-8-16,-8 51,0 0,0 0,0 0,-1 0,1 0,0 1,-1-1,1 0,-1 0,1 0,-1 0,1 0,-1 1,0-1,1 0,-1 1,0-1,0 0,1 1,-1-1,0 1,0-1,0 1,0 0,0-1,0 1,0 0,0-1,0 1,0 0,1 0,-1 0,0 0,0 0,0 0,0 0,0 0,0 1,0-1,0 0,0 1,0-1,0 0,0 1,0-1,1 1,-1-1,0 1,0 0,0-1,0 1,-10 7,-1 1,2 0,-1 0,1 1,1 0,-1 1,2 0,0 1,0 0,1 0,0 0,1 1,1 0,0 0,-2 8,4-9,0 0,1 0,0 0,0 0,2 0,-1 0,2 0,-1 0,2 0,0 3,-1-11,0 1,0 0,1 0,-1-1,1 1,0-1,1 0,-1 0,1 1,-1-2,1 1,1 0,-1 0,0-1,1 0,0 0,-1 0,1 0,1 0,-1-1,0 0,0 0,1 0,0 0,-1-1,3 1,10 0,1-1,-1-1,1-1,-1 0,1-1,-1-1,0 0,0-2,0 0,-1 0,0-2,0 0,0-1,-1-1,0 0,-1-1,0 0,0-1,-1-1,-1 0,0-1,0 0,-2-1,1 0,4-10,-6 12,-3 5,0 0,0 0,-1-1,0 0,0 0,-1-1,0 1,0-1,-1 0,0 0,0-1,-4 9,0 0,1 0,-1 0,0 0,0 0,0 0,1 1,-1-1,0 0,0 1,0-1,0 1,0-1,0 1,0-1,0 1,-1 0,1 0,0-1,0 1,0 0,0 0,0 0,0 0,-1 0,1 0,0 1,0-1,0 0,0 1,0-1,0 0,0 1,0-1,0 1,0 0,0-1,0 1,0 0,0 0,0-1,1 1,-1 0,0 0,1 0,-1 0,0 0,1 0,-1 0,1 0,-11 13,0 0,1 0,0 1,2 0,0 1,0 0,1 0,1 1,1 0,-2 12,5-25,1 0,0 1,-1-1,2 1,-1-1,0 1,1-1,0 1,0-1,0 1,1 0,0-1,-1 1,2-1,-1 0,0 1,1-1,0 0,0 0,0 0,0 0,1 0,0 0,0-1,0 1,0-1,0 0,0 0,1 0,0 0,0-1,-1 1,1-1,1 0,-1 0,0-1,0 1,2 0,8 1,0 0,-1-1,1-1,0 0,0-1,0 0,0-1,0 0,-1-1,1-1,-1 0,1-1,-1-1,0 0,0 0,-1-1,0-1,0 0,0-1,-1 0,3-3,12-11,-1-2,0 0,-2-1,-1-2,-1 0,-1-1,-2-1,1-4,-11 20,-1-1,-1 0,0 0,-1 0,-1 0,0-1,-1 0,0 0,-1 0,-1-5,0 19,-1 0,1 0,-1-1,0 1,0 0,0 0,1-1,-1 1,0 0,-1-1,1 1,0 0,0 0,0-1,-1 1,1 0,-1 0,1 0,-1-1,1 1,-1 0,0 0,1 0,-1 0,0 0,0 0,0 0,0 1,0-1,0 0,0 0,0 1,0-1,0 0,0 1,-1-1,1 1,0 0,0-1,-1 1,1 0,0 0,0 0,-1 0,1 0,0 0,-1 0,1 0,0 0,0 1,0-1,-1 0,1 1,0-1,0 1,0-1,0 1,-1 0,1 0,0-1,0 1,1 0,-2 0,-13 16,0 1,1 0,1 1,1 0,0 1,1 1,2-1,0 2,1-1,1 1,1 1,1-1,1 1,1-1,0 18,1-28,0 0,1 0,0 0,1 0,0 0,1 0,1 0,0 0,0-1,1 1,0-1,1 1,1-1,0 0,0 0,1-1,0 0,1 0,0 0,1-1,7 8,-12-15,1-1,-1 0,0 1,0-1,1-1,-1 1,0 0,1-1,-1 0,0 0,1 0,-1 0,1 0,-1-1,0 0,1 1,-1-1,0 0,0-1,0 1,0 0,0-1,0 0,0 0,0 0,0 0,0-1,21-14</inkml:trace>
  <inkml:trace contextRef="#ctx0" brushRef="#br0" timeOffset="2700.109">4769 0,'-38'137,"-6"-2,-5-3,-18 24,-23 23,88-177,1 0,1 1,-1-1,0 0,1 0,-1 0,1 1,-1-1,1 0,0 1,0-1,0 0,0 0,1 1,-1-1,1 0,-1 0,1 1,0-1,0 0,0 0,0 0,0 0,0 0,0 0,1 0,-1-1,1 1,-1 0,1-1,0 1,0-1,0 0,0 1,0-1,0 0,0 0,0 0,0-1,0 1,0 0,1-1,-1 1,0-1,1 0,-1 0,0 0,0 0,1 0,1-1,32-5,0-2,0-2,-1-1,0-2,-1-1,0-2,25-16,-44 24,-6 5,0-1,0-1,0 0,-1 0,1-1,-1 0,-1 0,1-1,-1 0,0 0,-1-1,0 0,0 0,3-6,-14-19,-3 20</inkml:trace>
  <inkml:trace contextRef="#ctx0" brushRef="#br0" timeOffset="2938.063">4346 395,'39'-5,"36"-6,15-1,-3-4,-7 1,-11 3,-9 4,-10 3,-8 3,-6 1,-5 1,-8 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0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1318,'67'5,"0"-3,0-3,0-3,0-3,-1-2,20-8,-47 6,-1-2,0-1,-1-1,-1-3,-1-1,0-1,-1-2,-2-1,0-2,-2-1,0-2,-2-1,-1 0,7-14,24-35,-3-3,-4-2,-3-2,-5-2,10-33,-32 75,-2 0,-2-2,-1 0,-3-1,-2 0,-3-1,3-40,-11 354,24-29,-9-102,-5 1,-6 43,-6-160,1 0,-2 0,-1 0,0-1,-1 1,-1-1,0 0,-1 0,-1-1,-1 0,0 0,-1-1,-1 0,-1-1,1 0,-2-1,0 0,-1-1,0-1,-1 0,0-1,0 0,-1-1,0-1,-1-1,0 0,0-1,-1-1,1-1,-17 3,10-3,0-1,0-1,0 0,0-2,0-1,-1-1,1-1,1-1,-1-2,0 0,1-1,0-1,-16-9,13-2,6 0</inkml:trace>
  <inkml:trace contextRef="#ctx0" brushRef="#br0" timeOffset="682.975">1749 979,'-15'17,"1"0,0 1,2 0,0 1,1 1,0 0,2 0,1 1,0 0,1 1,2-1,0 1,1 0,4-17,-1 0,1-1,0 1,0 0,0-1,1 1,0 0,0-1,0 1,0-1,1 1,-1-1,1 0,0 1,1-1,-1 0,1 0,0-1,0 1,0 0,0-1,0 0,1 0,0 0,-1 0,1-1,0 1,0-1,1 0,-1 0,0 0,1-1,-1 0,1 0,0 0,-1 0,1 0,0-1,-1 0,1 0,0-1,-1 1,4-2,8-3,-1-1,0-1,-1 0,1-1,-1-1,-1 0,0-1,0 0,-1-1,0-1,-1 0,0 0,-1-1,-1 0,0-1,0 0,-2 0,0-1,0 0,-1 0,-1-1,-1 0,1-7,-3 17,0 0,-1-1,1 1,-2 0,1 0,-1-1,0 1,0-1,0 1,-1 0,0-1,-1 1,1 0,-1 0,0 0,-1 0,1 0,-1 0,0 1,-1-1,1 1,-1 0,0 0,0 0,-1 1,0-1,0 1,0 0,0 1,0-1,-1 1,1 0,-1 0,0 1,0 0,0 0,0 0,-2 0,-2 1,0 0,0 0,-1 1,1 0,0 1,0 0,-1 1,1 0,0 0,1 1,-1 1,0 0,1 0,0 0,0 1,0 1,-6 5,-4 2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1,'-24'33,"-32"41,-11 11,1 2,7-9,13-14,10-12,11-11,5-7,6-9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3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142 950,'-8'11,"0"0,1 0,1 0,0 0,0 1,1 0,1 1,0-1,-3 13,5-20,1 0,-1-1,1 1,0 0,0 0,0 0,1 0,0 0,0 0,0 0,0 0,1 0,0 0,0-1,0 1,1 0,-1 0,1-1,0 1,1-1,-1 1,1-1,0 0,0 0,0 0,0-1,1 1,-1-1,1 0,0 0,0 0,0 0,1 0,-1-1,1 0,8-1,0 0,1-1,-1 0,0-2,0 1,0-1,0-1,0-1,0 0,-1 0,1-1,-1-1,0 0,-1 0,0-1,0-1,0 0,-1 0,5-7,-7 10,55-40,-2-3,-2-2,-3-3,-2-2,-2-2,-3-3,-3-2,-2-1,-3-3,-3-1,25-63,-52 102,-1 0,-1-1,-2-1,0 0,-2 1,-2-2,0 1,-2-13,-1 39,0 0,1 0,-1 0,-1 1,1-1,-1 0,1 0,-1 0,0 0,0 0,-1 1,1-1,-1 0,0 1,0-1,0 1,0 0,-1 0,1 0,-1 0,0 0,0 0,0 1,0-1,0 1,0 0,-1 0,1 0,-1 1,0-1,1 1,-1 0,0 0,0 0,0 0,0 1,0-1,1 1,-1 0,0 0,0 1,0-1,0 1,-3 0,-4 9,0 0,1 0,1 1,-1 0,2 0,0 1,0 1,1-1,0 1,1 0,1 0,0 1,1 0,0 0,1 0,0 2,-9 53,2 0,4 0,3 1,4 46,-1-80,8 151,9-1,16 46,-27-185,8 50,-5 0,-5 0,-3 0,-5 0,-4 0,-11 43,14-111,-1 0,-1-1,-2 0,-1 0,-1-1,-2 0,0-1,-2 0,-1-1,0-1,-3 1,10-15,-75 72,82-80,-1-1,0 1,0-1,0 1,0-1,0 0,0 0,-1 0,1-1,0 1,0-1,-1 1,1-1,0 0,-1-1,1 1,0 0,0-1,-1 0,1 0,0 0,0 0,0 0,0-1,0 1,0-1,0 0,1 0,-1 0,1 0,-1 0,1-1,0 0,-6-8,1 0,0-1,2 0,-1-1,1 1,1-1,0 0,1 0,0-1,1 1,1 0,0-2,-11-61,5 44</inkml:trace>
  <inkml:trace contextRef="#ctx0" brushRef="#br0" timeOffset="247.162">0 160,'5'-5,"1"-1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4,'-5'9,"-1"-1,5-2,2-7,6-3,3-6,-7 4,2 2,0 3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0,'-10'10,"-3"8,1-5,7-3,0-4,5-3,3-2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0,-1 4,0 3,2-1,2-2,1 0,1-2,1-1,0 0,0-1,1-1,-1 1,1 0,-6 0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1,'34'5,"25"1,8 0,-3-1,-8-7,-8-2,-8-1,-5 1,-5 1,-7 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6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0,'-32'29,"2"2,1 0,1 2,2 1,2 1,1 1,-12 27,4-6,8-11,-2-2,-2 0,-1-2,-3-1,-22 22,42-52,1-1,-2 0,0 0,0-2,0 0,-1 0,0-1,-1 0,1-1,-1-1,-1 0,-8 1,-2-2</inkml:trace>
  <inkml:trace contextRef="#ctx0" brushRef="#br0" timeOffset="370.794">107 57,'23'28,"186"257,-79-60,-77-102,-53-124,0 0,0 1,0-1,1 0,-1 0,0 1,0-1,0 0,1 0,-1 1,0-1,1 0,-1 1,0-1,1 0,-1 1,1-1,-1 0,1 1,-1-1,1 1,0-1,-1 1,1 0,0-1,-1 1,1 0,0-1,0 1,-1 0,1 0,0-1,0 1,-1 0,1 0,0 0,0 0,-1 0,1 0,0 0,0 1,-1-1,1 0,0 0,0 0,-1 1,1-1,0 0,-1 1,1-1,0 1,-1-1,1 1,-1-1,1 1,-1-1,1 1,-1 0,1 0,3-21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9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0 873,'5'-4,"21"-8,10 0,5 1,-1-2,-1 0,-4 4,-2 2,-2 3,-2 2,-1 2,-5 0</inkml:trace>
  <inkml:trace contextRef="#ctx0" brushRef="#br0" timeOffset="898.05">367 1042,'92'-42,"-3"-3,-2-4,73-56,-151 100,0 0,0-1,-1-1,0 1,0-1,-1-1,1 1,-2-1,1-1,-1 1,0-1,-1 0,0 0,-1-1,0 1,0-1,-1 0,0 0,-1 0,1-11,-3 20,0-1,0 0,0 1,0-1,-1 1,1-1,-1 0,1 1,-1-1,1 1,-1-1,0 1,0 0,0-1,0 1,0 0,0-1,0 1,0 0,-1 0,1 0,0 0,-1 0,1 0,-1 1,1-1,-1 0,1 1,-1-1,0 1,1-1,-1 1,1 0,-1 0,0 0,1 0,-1 0,0 0,1 0,-1 0,0 1,1-1,-2 1,-64 34,51-18,1 0,0 0,2 2,0-1,1 2,1 0,1 0,0 1,2 0,0 0,-3 19,9-33,1-1,0 1,1 0,-1-1,1 1,0 0,1 0,-1-1,1 1,1 0,-1-1,1 1,1-1,-1 0,1 0,0 0,0 0,1 0,-1 0,1-1,1 0,-1 0,1 0,0 0,0-1,0 0,0 0,1 0,0 0,0-1,0 0,0-1,0 1,4 0,7 1,-1-1,0 0,1-2,-1 0,1 0,-1-2,1 0,0-1,-1 0,0-1,0-1,0-1,10-5,195-99,-178 82,-1-1,-1-3,-2-1,-1-1,-1-3,4-8,-37 41,0-1,0 0,0 0,-1-1,1 1,-1-1,0 0,-1 1,1-1,-1-1,0 1,0 0,0 0,-1-1,0 1,0-1,0 1,-1-1,0 0,0 1,0-1,-1 1,0-1,0 1,0-1,0 1,-1-1,-2-4,1 9,1-1,0 1,0-1,-1 1,1 0,-1 0,1 0,-1 0,0 1,1-1,-1 1,0-1,1 1,-1 0,0 0,0 0,1 1,-1-1,0 0,1 1,-1 0,0 0,1 0,-1 0,1 0,0 0,-1 1,1-1,0 1,-2 1,-61 57,59-54,1-1,-1 1,1 0,0 1,0-1,0 1,1 0,0 0,1 0,0 1,0-1,0 1,1 0,0 0,0 0,1 0,0 0,1 0,0 0,0 0,0 0,1 0,1 0,-1 0,1 0,0 0,1-1,1 3,3-1,1 0,0-1,1 0,0 0,0-1,0 0,1-1,0 0,1-1,-1 0,1 0,0-1,0 0,0-1,1 0,-1-1,1-1,-1 0,1 0,0-1,-1 0,1-1,0-1,-1 1,0-2,1 0,-1 0,0-1,0 0,-1-1,1-1,0 0,141-102,-134 93,-2-1,0-1,-1 0,0-1,-2-1,0 0,-1-1,-1 0,-1-1,0 0,-2 0,-1-1,0 0,1-12,-11-42,2 74,1 0,-1 0,0 1,1-1,-1 0,0 0,0 1,0-1,0 1,-1-1,1 1,0-1,-1 1,1 0,0-1,-1 1,0 0,1 0,-1 0,0 0,1 1,-1-1,0 0,0 1,0-1,0 1,0-1,1 1,-1 0,0 0,0 0,0 0,0 0,0 1,0-1,0 0,-1 2,-3 1,0 1,0 1,0-1,1 1,0 0,0 0,0 1,0 0,1-1,0 1,0 1,1-1,0 1,0-1,0 1,1 0,0 0,-1 5,2-9,-5 14,1 0,1 0,1 0,0 1,1-1,1 1,0-1,2 1,0 0,1-1,0 1,2-1,0 0,1 0,1 1,-1-2,1-1,0 0,1-1,0 1,1-1,1-1,0 0,1 0,0 0,1-2,0 1,1-1,1-1,-1 0,9 4,-1-6</inkml:trace>
  <inkml:trace contextRef="#ctx0" brushRef="#br0" timeOffset="2695.667">2286 54,'21'-9,"0"0,1 2,0 0,0 1,1 2,-1 0,4 1,-23 2,-1 0,0 1,0-1,0 1,0-1,0 1,1 0,-1 0,0 0,0 0,0 0,1 0,-1 1,0-1,0 1,0-1,0 1,0 0,0 0,0 0,0 0,0 0,0 0,0 1,-1-1,1 1,0-1,-1 1,1-1,-1 1,0 0,0 0,1 0,-1 0,0 0,-1 0,1 0,0 0,-1 0,1 0,-1 1,1-1,-1 0,0 0,0 0,0 1,0-1,-1 0,1 0,0 0,-1 0,0 1,1-1,-2 1,-94 131,95-132,0 0,-1 0,1 1,0-1,0 0,0 0,0 0,0 1,1-1,-1 0,1 1,0-1,-1 1,1-1,0 1,0-1,1 0,-1 1,0-1,1 1,0-1,-1 0,1 1,0-1,0 0,0 0,0 0,1 0,-1 0,1 0,-1 0,1 0,0 0,-1-1,2 2,81 38,-54-29,-10-3</inkml:trace>
  <inkml:trace contextRef="#ctx0" brushRef="#br0" timeOffset="2985.947">3076 450,'-19'38,"-11"28,-5 6,3-3,2-14,7-11,6-9,2-10,4-4,-2-1,-3-5,1-3</inkml:trace>
  <inkml:trace contextRef="#ctx0" brushRef="#br0" timeOffset="3248.678">2710 534,'33'34,"22"25,5 7,-3-7,-10-8,-9-10,-6-5,-3-10,-8-4,-1-6,-5-1,0-3,2-3,4-3,-3-4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1,'-14'43,"-10"43,-1 12,4-1,1-8,3-14,6-10,3-11,4-6,-2-6,-1-5,2-4,1-3,1-2,2-1,0 0,1-4</inkml:trace>
  <inkml:trace contextRef="#ctx0" brushRef="#br0" timeOffset="448.24">622 424,'-58'48,"3"1,1 4,3 1,-5 12,-5 25,59-89,1 0,0 0,0 0,0 1,0-1,0 0,0 0,1 1,-1-1,1 1,0-1,0 0,0 1,0-1,0 1,0-1,0 0,1 1,-1-1,1 1,0-1,0 0,0 0,0 1,0-1,0 0,1 0,-1 0,0 0,1-1,0 1,0 0,-1-1,1 1,0-1,0 1,0-1,0 0,1 0,-1 0,2 1,7-1,-1-1,1 0,-1 0,1-1,-1 0,1-1,-1 0,0-1,0 0,0 0,0-1,0-1,-1 0,0 0,0 0,0-1,-1-1,0 1,1-2,-9 8,132-130,-99 91,42-61,-92 116,13-8,0 0,0 0,1 0,0 1,1-1,0 1,0 0,0 0,1 0,1 0,0 0,0 0,0-1,1 1,1 0,-1 0,2 0,1 5,2-7,0-1,0 1,1-2,0 1,0-1,1 0,0 0,-1-1,1 0,1 0,-1-1,0 0,1-1,0 1,0-2,-1 1,1-1,0-1,0 0,0 0,0 0,3-2,16 3,-3-2</inkml:trace>
  <inkml:trace contextRef="#ctx0" brushRef="#br0" timeOffset="920.315">1356 424,'-30'17,"1"1,1 1,0 1,1 2,2 1,-21 23,44-44,0 0,0 0,0 1,1-1,-1 1,1-1,-1 1,1 0,0-1,0 1,0 0,0 0,1 0,-1 0,1 0,-1 0,1 0,0 0,1 0,-1 0,0 0,1 0,-1 0,1 0,0-1,0 1,0 0,1 0,-1-1,1 1,-1-1,1 1,0-1,0 1,0-1,0 0,0 0,0 0,1 0,-1-1,1 1,-1-1,1 1,0-1,0 0,-1 0,1 0,0 0,0-1,2 1,92 2,-85-5,0 1,0 1,0 0,0 1,0 0,0 1,0 0,0 1,2 1,-12-3,0-1,0 1,0 0,0 0,0 1,-1-1,1 0,0 0,-1 1,1-1,-1 1,0 0,1-1,-1 1,0 0,0 0,0 0,0-1,0 1,0 0,-1 0,1 0,-1 1,0-1,1 0,-1 0,0 0,0 0,0 0,0 0,-1 0,1 0,0 1,-1-1,0 0,1 0,-1 0,0-1,0 1,0 0,0 0,0 0,-1 0,-59 75,45-63,-1 0,0-2,-1 1,0-2,-1-1,0 0,-1-1,-2-1,20-7,0 0,0 0,0 0,0 0,0 0,0-1,-1 1,1-1,0 0,0 1,0-1,-1 0,1 0,0-1,0 1,0 0,-1-1,1 1,0-1,0 0,0 0,0 1,0-1,-2-2,-5-8</inkml:trace>
  <inkml:trace contextRef="#ctx0" brushRef="#br0" timeOffset="1297.778">2034 340,'-35'11,"0"3,1 0,1 2,1 2,0 1,-25 20,54-37,1-1,-1 1,1-1,0 1,-1 0,1 0,0 0,0 0,0 0,1 0,-1 0,0 1,1-1,0 1,-1-1,1 1,0 0,0-1,1 1,-1 0,0 0,1 0,0-1,0 1,0 0,0 0,0 0,0 0,1-1,-1 1,1 0,0 0,0-1,0 1,0 0,0-1,1 1,1 1,179 136,-180-137,1-1,0 1,-1 0,0-1,0 1,0 0,0 0,0 1,0-1,-1 0,1 0,-1 1,0-1,0 1,-1-1,1 1,-1-1,1 1,-1 0,0-1,-1 1,1-1,0 1,-1 0,0-1,0 1,0-1,0 0,-1 1,1-1,-1 0,0 0,0 0,0 1,-7 6,0-1,0 1,-1-2,0 1,-1-1,0-1,0 0,-1 0,0-1,0-1,0 0,0 0,-1-1,0-1,0 0,0-1,0-1,-5 1,-7-1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1,'-24'38,"-18"23,-1 6,6-9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24,'-1'-2,"-1"0,1 0,-1 1,0-1,1 0,-1 1,0-1,0 1,0 0,0 0,0 0,-1 0,1 0,0 0,0 0,-1 1,1-1,0 1,-1 0,1 0,0 0,-1 0,1 0,-1 0,1 0,0 1,-1 0,1-1,0 1,0 0,-1 0,1 0,-7 0,0 1,-1 0,1 1,1 0,-1 0,0 1,1 0,-1 1,1 0,0 0,1 0,-1 1,1 0,1 1,-1 0,1 0,-1 1,7-3,0 1,1-1,-1 1,1-1,0 0,1 0,-1 1,1-1,0 0,0 0,1 0,0-1,-1 1,2 0,-1-1,0 0,1 0,0 0,0 0,0-1,0 1,0-1,1 0,0 0,0-1,-1 1,1-1,2 0,8 8,-2-1,-1 0,0 0,0 2,-1-1,-1 1,1 1,-2 0,0 0,0 1,-1 0,-1 0,0 1,4 11,-8-19,0 0,-1 0,0 0,0 0,0 0,0 1,-1-1,0 1,-1-1,1 1,-1-1,-1 1,1-1,-1 1,0-1,0 1,-1-1,0 0,0 1,-1-1,1 0,-1 0,-4 4,5-5,-1-1,0 1,0-1,0 0,-1 0,1-1,-1 1,0-1,0 1,0-1,-1 0,1-1,-1 1,1-1,-1 0,0 0,0 0,0-1,0 0,0 0,0 0,0-1,0 1,-1-1,1 0,0-1,0 1,0-1,0 0,0 0,0-1,0 0,0 1,0-2,0 1,1 0,-1-1,1 0,0 0,-1-1,0-2,0 1,0-1,0 0,1 0,0 0,0-1,1 1,0-1,0 0,0 0,1 0,0 0,0-1,1-2,1-10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1,'-4'4,"2"8,2 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113 537,'-10'9,"0"1,0-1,1 2,1-1,0 1,0 0,1 1,0 0,1 0,1 0,0 1,0 0,1 0,1 0,-1 4,3-9,0 1,0-1,1 0,0 0,0 1,1-1,0 0,1 0,-1 0,1 1,1-2,0 1,0 0,2 2,-3-6,-1-1,1 0,0 0,0 0,1 0,-1 0,1 0,-1 0,1-1,0 0,0 1,0-1,1 0,-1 0,0-1,1 1,-1-1,1 1,-1-1,1 0,0-1,-1 1,1 0,0-1,0 0,-1 0,1 0,0-1,0 1,-1-1,1 0,1 0,12-7,0 0,-1 0,0-2,0 0,-1-1,-1-1,0 0,0-1,-1 0,-1-1,6-9,-3 6,0 0,-2-1,0-1,-1 0,-1 0,0-1,-2-1,0 0,-2 0,0 0,-1-1,-2 0,3-21,-6 38,-1-1,0 1,0-1,0 1,0-1,-1 0,0 1,0 0,-1-1,1 1,-1 0,0-1,-1 1,1 0,-1 1,0-1,0 0,0 1,-1 0,0-1,0 2,0-1,0 0,0 1,-1 0,0 0,1 0,-1 0,0 1,0 0,-1 0,1 0,0 1,-1-1,1 1,-1 1,1-1,-1 1,1 0,-1 0,0 0,1 1,-1 0,-1 1,1 0,1 0,1 0,-1 0,0 1,0 0,1 0,0 0,0 0,-1 1,2 0,-1-1,0 2,1-1,0 0,0 1,0-1,1 1,-1 0,1 0,0 0,1 0,-1 0,1 0,0 1,0 0,-9 140,10-139,2 586,4-542,0-33</inkml:trace>
  <inkml:trace contextRef="#ctx0" brushRef="#br0" timeOffset="416.04">423 1,'12'5,"0"1,-1 1,0-1,0 2,-1 0,0 0,0 1,-1 0,0 0,-1 1,0 0,-1 1,0 0,5 10,4 11,-2 0,-1 1,-1 1,-2 0,-2 1,-1 0,-1 0,-2 0,-2 1,-1-1,-2 1,-1 0,-6 24,4-12,-2 1,-2-1,-2 0,-3-1,-1 0,-2-1,-3-1,-18 33,31-68,0 1,-1-1,0 0,-1 0,0-1,0 0,-1-1,-1 1,1-2,-1 1,-5 2,-7 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6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0,'-24'43,"-8"34,2 8,5-1,8-9,6-13,5-13,9-9,3-6,1-5,-1-3,-1 0,-2-1,-1 2,4-5,5-6,2-6</inkml:trace>
  <inkml:trace contextRef="#ctx0" brushRef="#br0" timeOffset="882.334">202 649,'24'-9,"0"-1,-1-1,0-2,-1 0,0-1,-1-1,0 0,-1-2,-1-1,-1 0,-1-1,0-1,6-11,-19 22,0 1,0-1,-1 0,-1 0,1 0,-1 0,-1-1,1 1,-2-1,1 1,-1-1,-1 1,0-1,0 1,-1 0,0 0,-1-3,3 11,-1 1,1-1,0 0,-1 1,1-1,-1 0,1 1,-1-1,1 1,-1-1,1 0,-1 1,1-1,-1 1,0 0,1-1,-1 1,0 0,1-1,-1 1,0 0,0 0,1-1,-1 1,0 0,0 0,1 0,-1 0,0 0,0 0,0 0,1 0,-1 0,0 1,0-1,1 0,-1 0,0 1,1-1,-1 1,0-1,1 0,-1 1,0-1,1 1,-1-1,1 1,-1 0,1-1,-1 1,1-1,-1 1,-27 35,22-22,1 0,1 0,0 0,1 1,0 0,1-1,1 1,0 0,1 0,0 0,3 11,-2 6,-2-29,1 1,-1-1,1 1,0-1,0 0,0 1,0-1,1 1,-1-1,1 0,0 1,0-1,0 0,0 0,1 0,-1 1,1-2,0 1,0 0,0 0,0 0,0-1,1 1,-1-1,1 0,-1 0,1 0,0 0,0 0,0-1,0 1,0-1,1 0,-1 0,0 0,1 0,-1 0,0-1,1 0,-1 1,1-1,-1-1,0 1,1 0,-1-1,1 0,-1 1,0-1,1-1,13-10,0-1,-1 0,-1-1,0-1,-1 0,-1-1,0 0,-1-1,-1-1,0 0,-2 0,0-1,-1 0,2-10,-8 27,-1-1,1 1,-1-1,0 1,0-1,0 1,0-1,0 0,-1 0,1 1,-1-1,0 0,1 0,-1 0,-1 0,1 1,0-1,-1 0,1 0,-1 0,0 1,0-1,0 0,0 1,0-1,-2-1,0 5,0 0,0 0,0 0,1 0,-1 1,0-1,0 1,1 0,-1-1,1 1,-1 0,1 1,0-1,0 0,0 1,0-1,0 1,1-1,-1 1,1 0,0 0,0 0,0 0,0 0,0 1,-4 7,1 1,1-1,0 1,1 0,0 0,1-1,0 1,1 0,0 1,1-1,0-1,1 1,1 0,-1 0,4 6,-3-14,0-1,0 1,0-1,0 0,1 0,0 0,-1-1,1 1,0-1,0 0,0 0,1 0,-1 0,0-1,1 0,-1 0,1 0,-1 0,1-1,-1 0,1 0,-1 0,1 0,0-1,-1 0,1 0,-1 0,0 0,1-1,-1 1,0-1,0 0,0-1,0 1,0-1,0 0,-1 1,0-2,1 1,-1-1,11-13,-2 0,0-1,-2-1,0 0,0 0,-2-1,-1 0,0 0,-2-1,0 0,-1 0,-1 0,-1 0,-1-1,-2-18,2 39,-1-1,0 1,0 0,1 0,-1 0,0 0,0 0,0 0,-1 0,1-1,0 1,0 0,-1 0,1 0,0 0,-1 0,1 0,-1 0,1 0,-1 0,0 0,1 0,-1 1,0-1,0 0,1 0,-1 1,0-1,0 0,0 1,0-1,0 1,0-1,0 1,0-1,0 1,0 0,0 0,-1-1,1 1,0 0,0 0,0 0,0 0,0 0,0 1,0-1,-1 0,1 0,0 1,0-1,0 1,0-1,0 1,0-1,0 1,0-1,1 1,-1 0,0 0,0-1,0 2,-6 9,1-1,0 1,1 0,0 1,1-1,0 1,1 0,0 0,1 0,0 0,1 1,0-1,1 0,1 1,0-1,1 5,-1 1,-1-3,1 0,1-1,0 1,1 0,1-1,0 1,1-1,3 5,2-1</inkml:trace>
  <inkml:trace contextRef="#ctx0" brushRef="#br0" timeOffset="1301.572">1330 0,'-46'322,"17"-205,28-115,-1 1,1-1,0 1,0 0,0-1,1 1,-1 0,1 0,-1 0,1 0,0-1,0 1,0 0,0 0,1 0,-1 0,1-1,0 1,0 0,0 0,0-1,0 1,0-1,1 1,-1-1,1 1,0-1,0 0,0 0,0 0,0 0,0 0,0 0,1-1,-1 1,1-1,-1 1,1-1,-1 0,1 0,0 0,0-1,0 1,1 0,-1 0,0-1,1 0,-1 1,1-1,-1 0,0-1,1 1,-1-1,0 1,1-1,-1 0,0 0,0 0,0-1,0 1,0-1,0 0,1 0,9-12</inkml:trace>
  <inkml:trace contextRef="#ctx0" brushRef="#br0" timeOffset="1529.783">1048 311,'39'-5,"31"-1,9 0,-4 1,-11 1,-10 2,-15 1</inkml:trace>
  <inkml:trace contextRef="#ctx0" brushRef="#br0" timeOffset="1829.091">1640 338,'34'0,"25"0,8 0,-8-4,-9-3,-13 1</inkml:trace>
  <inkml:trace contextRef="#ctx0" brushRef="#br0" timeOffset="2084.67">1754 197,'0'39,"4"22,3 5,4-3,0-8,-1-14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51 138,'0'9,"-5"14,-1 7,-1 3,2 1,2 0,1-2,0-1,2-1,0-1,-5-1,-1 0,1-9,0-9</inkml:trace>
  <inkml:trace contextRef="#ctx0" brushRef="#br0" timeOffset="772.196">192 505,'28'-46,"93"-248,-84 238,-37 56,1 0,0 0,0 0,-1 1,1-1,0 0,0 1,-1-1,1 1,-1-1,1 1,0-1,-1 1,1-1,-1 1,1 0,-1-1,1 1,-1 0,1-1,-1 1,0 0,0 0,1-1,-1 1,0 0,0 0,0 0,0-1,0 1,0 0,0 0,0 0,0-1,0 1,0 0,0 0,0-1,-1 2,1-1,3 224,-2-221,0 0,0 0,0 0,0 0,1 0,-1 0,1 0,0-1,0 1,1 0,-1-1,1 0,-1 0,1 0,0 0,0 0,0 0,1-1,-1 0,1 1,-1-1,1-1,0 1,0 0,0-1,0 0,0 0,0 0,0 0,0-1,0 1,0-1,1 0,-1-1,0 1,0-1,0 1,0-1,0-1,0 1,0 0,0-1,0 0,2-1,8-9,0 1,-1-2,0 0,-1-1,0 0,-1 0,-1-1,3-6,-2 5,-1-2,-1 0,0 0,-1 0,-1-1,-1 0,0-1,-2 1,0-1,-1 0,-1 0,-1-6,-1-1,-1 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0,'-38'116,"27"-92,-109 233,6-59,106-181,9-17</inkml:trace>
  <inkml:trace contextRef="#ctx0" brushRef="#br0" timeOffset="286.429">37 57,'5'24,"6"17,6 2,1-1,1-4,3-3,-3-3,1-2,-4-1,1-5,-3-3,-4 0,2 2,-2 2,-2 0,2 2,0-4</inkml:trace>
  <inkml:trace contextRef="#ctx0" brushRef="#br0" timeOffset="1017.772">320 790,'30'-45,"2"0,2 2,2 2,10-8,-45 48,-1 0,1 1,0-1,0 0,-1 0,1 0,0 0,0 1,0-1,0 0,0 1,0-1,0 1,0-1,0 1,0 0,0-1,0 1,0 0,0 0,1-1,-1 1,0 0,0 0,0 0,0 1,0-1,1 0,-1 0,0 1,0-1,0 0,0 1,0-1,0 1,0-1,0 1,0 0,0-1,0 1,-1 0,1 0,0 0,0 0,-1 0,1-1,0 1,-1 0,1 1,-1-1,0 0,1 0,-1 0,0 0,1 0,-1 0,0 0,0 0,0 1,0-1,0 0,0 0,0 0,-1 0,1 0,0 0,-1 1,1 0,-1 0,0 0,1 1,0-1,-1 0,1 0,0 1,0-1,0 0,1 0,-1 1,0-1,1 0,0 0,-1 0,1 1,0-1,0 0,0 0,0 0,1-1,-1 1,0 0,1 0,-1-1,1 1,0-1,0 1,-1-1,1 0,0 1,0-1,0 0,0 0,0-1,1 1,-1 0,0-1,0 1,0-1,1 0,-1 1,0-1,0 0,1-1,-1 1,0 0,0-1,3 0,116-96,-120 97,-1-1,1 0,0 1,0-1,0 1,0-1,0 1,0-1,0 1,-1 0,1 0,0-1,0 1,1 0,-1 0,0 0,0 0,0 0,0 0,0 0,0 0,0 1,0-1,0 0,0 1,-1-1,1 0,0 1,0-1,0 1,0 0,0-1,-1 1,1 0,0-1,0 1,-1 0,1 0,-1-1,1 1,0 0,-1 0,0 0,1 0,-1 0,0 0,1 0,-1 0,0 0,0 0,0 0,5 59,-5-54,4 48,1-34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51,'24'-4,"13"-3,4 1,1 1,-3 1,-2 2,-3 1,-3 0,-2 1,0 1,-6-6,-2-1,1 0,-4 2</inkml:trace>
  <inkml:trace contextRef="#ctx0" brushRef="#br0" timeOffset="245.417">28 221,'38'-10,"28"-2,6-1,-3-1,-9 0,-10 4,-9 2,-6 4,-9 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0,'-35'40,"2"1,1 2,3 1,-19 37,-33 48,49-82,-2-1,-2-2,-2-1,-22 16,60-59,0 0,0-1,0 1,0 0,0 0,0-1,-1 1,1 0,0-1,0 1,0 0,0 0,-1-1,1 1,0 0,0 0,-1-1,1 1,0 0,0 0,-1 0,1-1,0 1,0 0,-1 0,1 0,0 0,-1 0,1 0,0 0,-1 0,1 0,0 0,-1 0,1 0,0 0,-1 0,1 0,0 0,-1 0,1 0,0 0,17-37,-16 34,13-23,1 0</inkml:trace>
  <inkml:trace contextRef="#ctx0" brushRef="#br0" timeOffset="378.974">130 29,'0'10,"0"1,0-1,1 0,0 0,1 0,0 0,1 0,0 0,1-1,0 1,0-1,1 0,0 0,0-1,1 1,1-1,0 1,122 143,-52-4,-48-80,-5-36,-14-26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9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5 284,'24'-9,"0"0,-1-2,0-1,-1-1,0 0,-1-2,0 0,-1-2,-1 0,13-17,-30 32,0-1,-1 0,1 0,-1 0,0 0,0 0,0 0,0-1,0 1,-1 0,1 0,-1-1,0 1,0 0,0 0,-1-1,1 1,-1 0,0 0,0 0,0-1,0 1,0 0,-1 0,1 1,-1-1,0 0,0 0,0 1,0-1,0 1,-1 0,1-1,-1 1,1 0,-1 1,0-1,0 0,0 1,0 0,0-1,0 1,0 0,0 1,0-1,-1 1,1-1,0 1,-1 0,1 0,0 0,0 1,-1-1,1 1,0 0,0-1,0 2,0-1,0 0,0 0,0 1,0 0,-8 3,0 1,1 1,0 0,0 0,0 1,1 0,1 1,-1 0,1 0,1 1,-1 0,2 0,-5 9,7-13,1 0,0 0,0 1,0-1,1 1,0 0,0-1,1 1,0 0,0 0,0 0,1 0,0 0,1 0,0 0,0 0,0 0,0-1,1 1,1 0,-1-1,1 1,0-1,3 5,3-3,1-1,0 0,0 0,0-1,0-1,1 0,0 0,0-1,1 0,-1-1,1 0,0-1,0-1,-1 1,1-2,0 0,0 0,0-1,0-1,4-1,12 3,110-14,-112 8</inkml:trace>
  <inkml:trace contextRef="#ctx0" brushRef="#br0" timeOffset="434.897">457 368,'17'-8,"-1"0,0-1,0-1,-1-1,0 0,-1-1,0-1,-1 0,0 0,-2-2,1 1,-2-1,0-1,0 0,-1-2,7-7,-2 7,-11 26,-5-5,0 1,0 0,1 0,-1 0,1 0,0 1,0-1,0 0,0 0,1 1,0-1,0 1,0-1,0 0,1 1,-1-1,1 0,0 0,1 1,-1-1,1 0,-1 0,1 0,1-1,-1 1,0 0,1-1,0 1,0-1,0 0,0 0,0 0,1-1,-1 1,1-1,0 1,0-1,-1-1,1 1,1 0,-1-1,0 0,1 0,0-1,0 0,0 0,0 0,0-1,0 0,0 0,-1 0,1 0,0-1,0 0,-1 0,1 0,-1 0,0-1,0 0,0 1,0-2,0 1,-1 0,1-1,-1 0,2-2,60-101,-61 100,14-36,-13 23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6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350 175,'-275'350,"201"-249,119-177,146-159,-96 105,-95 130,0-1,0 0,1 1,-1-1,0 1,0-1,1 1,-1-1,0 1,1-1,-1 1,0-1,1 1,-1-1,1 1,-1 0,1-1,-1 1,1 0,-1-1,1 1,-1 0,1-1,0 1,-1 0,1 0,-1 0,1 0,0 0,-1 0,1 0,-1 0,1 0,0 0,-1 0,1 0,-1 0,1 0,0 0,-1 1,1-1,-1 0,1 0,-1 1,1-1,-1 0,1 1,-1-1,1 1,-1-1,0 1,1-1,-1 1,1-1,-1 1,0-1,0 1,1-1,-1 1,0-1,0 1,0-1,1 1,10 42,-11-42,9 85,-10-74,1 0,0 0,1 1,0-1,1 0,0 0,1 0,0 0,1 0,0-1,1 1,0-1,1 0,0-1,1 1,0-1,1-1,0 1,0-1,1-1,0 0,5 4,-7-8,0 0,0 0,0-1,0 0,0-1,1 1,-1-1,1-1,0 1,-1-1,1-1,0 1,0-1,-1-1,1 0,0 0,0 0,-1-1,1 0,-1 0,0-1,1 0,-1 0,0-1,-1 0,1 0,24-20,-1-2,-1-1,-1-1,-2-1,-1-1,-1-1,-2-2,-1 0,-1-1,-2-1,-2-1,-1 0,0-8,6-65,-21 98</inkml:trace>
  <inkml:trace contextRef="#ctx0" brushRef="#br0" timeOffset="298.274">1225 147,'-11'23,"1"0,1 1,1 0,1 1,1 0,1 0,1 0,2 1,0-1,2 1,1 5,0-27,-1 1,1 0,0 0,1 0,-1-1,1 1,0-1,0 1,0-1,1 0,0 0,-1 0,1 0,1 0,-1-1,1 1,-1-1,1 0,0 0,0 0,0-1,0 1,1-1,-1 0,1 0,-1-1,1 1,0-1,0 0,-1 0,1-1,0 1,3-1,3 1,1 0,0-1,0 0,0-1,0-1,0 0,-1 0,1-1,-1 0,1-1,-1-1,0 0,-1 0,1-1,-1 0,0-1,-1 0,0 0,0-1,0-1,-1 1,0-1,-1-1,0 1,0-1,-1-1,1-1,-3 5,0-1,-1 1,1-1,-1 0,-1 0,1 0,-2 0,1 0,-1-1,0 1,-1 0,0-1,0 1,0-1,-1 1,-1 0,0 0,0-1,0 1,-1 0,0 1,-1-1,1 1,-1-1,-1 1,0 0,0 0,0 1,-1 0,0 0,0 0,-3-2,-74-22,58 26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8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1,'-22'109,"4"127,-17 82,-6-47,26-193,15-79,0 1,0-1,0 1,0-1,0 1,1-1,-1 1,0-1,0 1,1 0,-1-1,0 1,1 0,-1-1,0 1,1 0,-1-1,0 1,1 0,-1 0,1-1,-1 1,0 0,1 0,-1 0,1-1,-1 1,1 0,-1 0,1 0,-1 0,1 0,-1 0,1 0,-1 0,0 0,1 0,-1 1,1-1,-1 0,1 0,-1 0,1 0,-1 1,0-1,1 0,-1 0,1 1,-1-1,0 0,1 1,-1-1,0 0,0 1,1-1,-1 1,0-1,0 0,1 1,-1-1,0 1,0-1,0 1,0-1,0 1,0-1,0 1,10-16</inkml:trace>
  <inkml:trace contextRef="#ctx0" brushRef="#br0" timeOffset="255.292">0 622,'39'0,"31"-5,14-7,-3 0,-10 1,-13-2,-10 0,-10 4,-6-2,-4 0,-2-2,0 1,-5-2,-5 1</inkml:trace>
  <inkml:trace contextRef="#ctx0" brushRef="#br0" timeOffset="721.115">819 1,'-16'120,"-4"21,7 0,4 76,12-16,-3-200,-1 0,1 1,0-1,0 0,1 0,-1 1,0-1,0 0,1 1,-1-1,0 0,1 0,-1 1,1-1,0 0,-1 0,1 0,0 0,0 0,0 0,0 0,0 0,0 0,0 0,0-1,0 1,0 0,0-1,0 1,1-1,-1 1,0-1,0 1,1-1,-1 0,0 0,1 0,-1 0,0 0,1 0,-1 0,0 0,1 0,-1 0,0-1,0 1,2-1,59-32,-58 30,159-113,-103 98,-59 19,1-1,-1 0,0 1,1-1,-1 1,0 0,1-1,-1 1,0 0,0 0,0 0,0 0,0 0,0 0,0 0,0 0,0 0,0 0,0 0,-1 1,1-1,0 0,-1 0,1 1,-1-1,0 1,1-1,-1 0,0 1,0-1,0 1,0-1,0 0,0 1,0-1,-1 1,1-1,0 0,-1 1,1-1,-1 2,-15 44,13-42,0-1,1 1,0 1,0-1,0 0,0 0,1 1,0-1,0 1,1-1,-1 1,1 0,0-1,1 1,0-1,-1 1,2-1,-1 1,1 1,8 5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7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169 802,'3'23,"1"-1,2 0,0 0,1 0,1-1,1 0,1-1,1 0,1 0,4 4,-13-21,0 1,0 0,0-1,0 0,1 0,-1 0,1 0,0 0,0-1,0 0,0 0,0 0,1 0,-1-1,1 1,-1-1,1 0,-1 0,1-1,0 0,-1 1,1-2,-1 1,1 0,0-1,-1 0,1 0,-1 0,1-1,-1 1,0-1,0 0,0 0,0-1,0 1,0-1,0 0,-1 0,1 0,21-20,0 0,-2-2,-1-1,-1 0,-1-2,-1 0,-1-1,-2-1,-1 0,-2-1,-1-1,-1 0,-1-1,3-26,-5 16,-2 0,-2 1,-2-2,-2 1,-1 0,-2 0,-3 0,-7-28,-13 7,25 63,0 0,0 0,0 0,0 0,0 0,0 1,0-1,-1 0,1 0,0 1,0-1,-1 1,1-1,-1 1,1 0,0-1,-1 1,1 0,-1 0,1 0,0 0,-1 0,1 0,-1 1,1-1,0 0,-1 1,1-1,0 1,-1-1,1 1,0 0,0-1,0 1,-1 0,1 0,0 0,0 0,0 0,0 0,0 0,1 0,-1 0,0 1,0-1,-12 20,0 0,1 0,2 1,0 0,1 1,1 0,2 0,0 1,1 0,1 0,2 0,0 1,2-1,2 19,1 30,4-1,2 0,4 0,3-2,8 18,-1-6,-5 2,-3 0,1 43,-15-112,2 13,-1 0,-1 1,-2 0,-1-1,-1 0,-1 1,-1-1,-2 0,-6 15,11-37,-1 1,-1 0,1-1,-1 0,0 0,0 0,-1 0,0-1,0 0,0 0,-1 0,1-1,-1 1,0-1,0-1,-1 1,1-1,-1 0,0-1,0 1,0-1,0-1,0 1,0-1,0 0,0-1,-1 0,1 0,0-1,0 1,0-2,-1 1,1-1,0 0,1 0,-1-1,0 0,-4-3,-12-10,3 0</inkml:trace>
  <inkml:trace contextRef="#ctx0" brushRef="#br0" timeOffset="236.237">0 12,'0'-5,"0"-1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587 339,'-1'-1,"0"-1,0 0,-1 1,1-1,0 1,-1-1,1 1,-1 0,0 0,1-1,-1 1,0 0,0 0,0 1,1-1,-1 0,0 1,0-1,0 1,0-1,0 1,0 0,0 0,-1 0,1 0,0 0,0 1,0-1,0 1,-1 0,-43 8,0 2,1 2,0 3,1 1,1 2,-32 20,-35 13,104-49,-52 39,58-40,1 0,0 0,0-1,0 1,0 0,0-1,0 1,1-1,-1 1,0-1,1 0,-1 0,1 1,0-1,-1 0,1 0,0-1,-1 1,1 0,0 0,0-1,0 1,0-1,0 0,0 0,0 1,0-1,0 0,-1-1,1 1,0 0,0 0,2-1,-2 1,148-13,-97 9,-52 4,0 0,0 0,0 0,0 0,0 0,0 0,0 1,0-1,-1 0,1 0,0 1,0-1,0 1,0-1,-1 1,1-1,0 1,0-1,-1 1,1-1,0 1,-1 0,1-1,-1 1,1 0,-1 0,1 0,-1-1,0 1,1 0,-1 0,0 0,0 0,1 0,-1 0,0-1,0 1,0 0,0 0,0 0,0 0,0 0,-1 0,1 0,0 0,0-1,-1 1,1 0,-1 0,1 0,-1-1,1 1,-1 0,1 0,-1-1,0 1,-84 87,49-58,19-16,1 0,0 1,1 1,1 0,0 1,1 1,1 0,1 0,0 1,2 1,0 0,0 3,8-20,1 1,-1-1,1 0,0 1,-1-1,2 1,-1-1,0 1,1-1,-1 0,1 1,0-1,0 0,1 0,-1 0,1 0,-1 0,1 0,0 0,0 0,0 0,0-1,1 1,-1-1,1 0,0 0,-1 0,1 0,0 0,0 0,0-1,0 0,1 1,-1-1,0 0,1 0,124 16,-118-16,-1 0,0-1,0 0,0 0,0-1,0 0,0 0,0-1,0-1,-1 1,1-1,-1-1,1 0,-1 0,0 0,-1-1,1-1,-1 1,0-1,0 0,6-7,-5-4</inkml:trace>
  <inkml:trace contextRef="#ctx0" brushRef="#br0" timeOffset="247.027">277 0,'-22'328,"15"58,37 58,-31-355,1-65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0,'-5'0,"-1"5,-1-3,7-3,3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0,'0'5,"0"6,-4 2,-3 2,6 0,2-3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58,'19'-5,"21"-1,8 0,1 1,-3 2,-5-4,-4-1,-4 2,-3 1,-1 1,-1 2,-1 1,1 1,-10 0,-8 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52,'33'5,"26"-4,12-1,0-6,-9-2,-9 1,-9 1,-13-3,-5 0,-4 1,-5 3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312 145,'-11'2,"1"1,0 0,0 1,0 0,0 0,0 1,1 0,0 1,0 0,0 1,1 0,-6 5,14-11,-16 11,2 0,-1 1,1 1,1 1,1 0,0 0,1 1,0 1,1 0,1 0,1 1,1 0,0 0,1 1,1 0,1 0,1 0,0 1,1-1,2 1,0-1,1 1,0-1,2 0,1 3,-2-15,0 0,0 0,1 0,0-1,0 1,1-1,0 0,0 0,0 0,1 0,0-1,0 0,0 0,1 0,-1 0,1-1,0 0,1-1,-1 1,1-1,-1 0,1-1,0 1,0-1,0-1,0 1,0-1,5 0,9 0,0-1,0-1,0-1,-1-1,1 0,-1-2,0 0,0-1,9-5,10-5,-2-2,0-2,-1-1,-1-1,-1-2,-1-2,-1-1,-2-1,0-2,-2 0,-2-2,19-30,-39 55,-1-1,0 1,0-1,-1 0,0 0,0-1,-1 1,0-1,-1 0,1 1,-2-1,1 0,-1-1,-1 1,0 0,0 0,-1 0,0 0,0 0,-1 0,0 0,-1 0,0 1,0-1,-1 1,0 0,0 0,-1 0,0 0,-1 1,-5-6,-1 0,0 2,-1-1,0 2,-1 0,0 0,-1 1,0 1,0 0,-1 2,0-1,0 2,0 0,-1 1,0 1,1 0,-1 1,0 1,-1 1,1 0,-7 1,-1 0,1 2,0 1,0 0,0 2,1 1,-1 1,2 1,-1 1,1 0,1 2,0 1,-12 9,2 4</inkml:trace>
  <inkml:trace contextRef="#ctx0" brushRef="#br0" timeOffset="415.424">1 541,'20'-19,"0"2,0 0,2 1,0 1,1 1,0 1,1 1,0 1,1 1,0 1,12-2,-23 10,1 0,-1 1,0 0,1 2,-1-1,0 2,0-1,0 2,0 0,-1 1,1 0,-1 1,1 1,100 30,-100-34,0-1,0-1,1 0,-1-1,0 0,0-1,1-1,-1 0,0-1,1-1,3-3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0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1,'-29'38,"-9"13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3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0 728,'43'-10,"34"-8,8 0,-5 1,-12 1,-13 2,-10 3,-13 9,-13 4</inkml:trace>
  <inkml:trace contextRef="#ctx0" brushRef="#br0" timeOffset="911.883">338 981,'61'-19,"-1"-3,0-2,-2-3,-2-3,0-2,-2-2,-2-3,39-35,-79 62,-1 0,0-2,0 1,-1-1,-1-1,0 0,0 0,-2 0,1-1,-2-1,0 1,-1-1,0 0,-1 0,-1 0,-2 13,-1 0,0 1,0-1,0 1,0-1,0 0,0 1,0-1,0 0,-1 1,1-1,-1 1,1-1,-1 1,0-1,1 1,-1-1,0 1,0 0,0-1,0 1,0 0,-1 0,1 0,0-1,0 2,-1-1,1 0,-1 0,1 0,-1 0,1 1,-1-1,1 1,-1-1,1 1,-1 0,0 0,1 0,-1-1,0 2,1-1,-1 0,0 0,1 0,-1 1,1-1,-1 1,1-1,-1 1,1 0,-1-1,1 1,-1 0,1 0,0 0,-1 0,1 0,0 0,0 1,0-1,0 0,0 1,0-1,0 0,1 1,-1 0,-19 19,2 1,0 1,1 1,2 0,0 2,2-1,1 2,1-1,1 2,1-1,2 1,0 0,2 1,1 3,3-27,1 0,0 0,0 0,0 1,0-1,1 0,-1 0,2 0,-1 0,0 0,1 0,0-1,0 1,0-1,1 1,-1-1,1 1,0-1,0 0,1-1,-1 1,1 0,0-1,0 0,0 0,0 0,1 0,-1-1,1 0,0 0,-1 0,3 0,7 2,-1-2,1 0,0 0,0-1,0-1,0 0,0-1,0-1,0 0,0-1,-1 0,1-1,-1-1,0 0,7-4,184-113,-183 108,-2 2,1-1,-1-1,-1 0,-1-2,0 0,-1-1,-1 0,0-1,-1-1,-1 0,-1-1,6-15,-16 32,0 0,0 0,-1 0,1 0,-1 0,0-1,1 1,-2-1,1 1,0-1,-1 1,1-1,-1 1,0-1,0 1,-1-1,1 1,-1-1,0 1,0-1,0 1,0 0,0-1,-1 1,1 0,-1 0,0 0,0 0,0 0,-1 0,1 1,-1-1,1 1,-1 0,0 0,0-1,0 2,0-1,0 0,0 1,-1-1,1 1,0 0,-1 0,1 0,-1 1,1-1,-1 1,0 0,-6 4,0 1,0 0,0 0,1 1,0 0,0 1,1 0,-1 1,2-1,-1 2,1-1,0 1,1 0,0 0,0 1,1-1,0 1,1 1,-2 7,2-12,1 1,0 1,1-1,0 0,0 0,0 1,1 0,0-1,1 1,-1-1,2 1,-1 0,1-1,0 1,0-1,1 1,0-1,1 0,-1 0,1 1,1-2,-1 1,1 0,0-1,1 0,0 0,0 0,0 0,0-1,1 0,0 0,0-1,0 1,1-1,0-1,-1 1,3 0,2-2,0 1,1-2,-1 1,0-1,1-1,-1 0,0-1,1 0,-1-1,0 0,0-1,0 0,0 0,0-1,-1-1,5-2,10-6,-1-1,-1-1,0 0,-1-2,-1-1,5-6,-8 9,0-2,-2 0,1-2,-2 1,-1-2,0 0,-1 0,-1-2,-1 1,-2-1,0-1,-1 0,0-1,-7 21,0-1,-1 0,1 1,-1-1,1 0,-1 0,0 1,-1-1,1 0,0 1,-1-1,0 0,0 1,0-1,-1 1,1-1,-1 1,0-1,1 1,-2 0,1 0,0 0,0 0,-1 1,0-1,0 0,1 1,-1 0,-1 0,1 0,0 0,0 0,-1 1,1-1,-1 1,1 0,-1 0,0 0,1 1,-1-1,0 1,0 0,1 0,-1 0,0 1,0-1,1 1,-1 0,-1 0,0 1,0-1,0 1,0 0,1 1,-1-1,1 1,-1 0,1 0,0 0,0 1,0-1,1 1,-1 0,1 0,0 0,0 1,1-1,-1 1,1-1,0 1,0 0,0 0,1 0,-1 0,1 0,1 1,-1 145,3-137,0 0,1 0,1 0,0-1,1 0,0 1,1-2,0 1,1-1,1 0,0 0,0-1,1 0,1-1,0 0,0 0,1-1,10 7,-9-8,-8-4,1-1,-1 1,1-1,0 0,0 0,0-1,0 0,1 0,-1 0,1 0,-1-1,1 0,4 0,5-3</inkml:trace>
  <inkml:trace contextRef="#ctx0" brushRef="#br0" timeOffset="1317.521">1947 50,'23'-9,"-6"2,0 0,1 1,-1 1,1 0,1 2,-1 0,0 1,9 0,-26 2,1 0,-1 0,1 0,0 0,-1 0,1 1,-1-1,1 1,-1-1,1 1,-1-1,1 1,-1 0,1 0,-1 0,0 0,1 0,-1 0,0 0,0 0,0 0,0 0,0 1,0-1,0 1,0-1,-1 0,1 1,0-1,-1 1,1 0,-1-1,0 1,1-1,-1 1,0 0,0-1,0 1,0-1,0 1,-1 0,1-1,0 1,-1-1,1 1,-1-1,0 1,1-1,-1 1,0-1,0 1,0-1,0 0,0 0,0 0,-1 1,-52 85,53-85,0 0,0 1,1-1,-1 0,0 0,1 0,0 0,-1 0,1 1,0-1,0 0,1 0,-1 1,0-1,1 0,-1 0,1 0,-1 0,1 0,0 0,0 0,0 0,0 0,1 0,-1 0,0 0,1-1,-1 1,1-1,0 1,-1-1,1 0,0 1,0-1,0 0,0 0,1 0,82 24,4-23,-64-3</inkml:trace>
  <inkml:trace contextRef="#ctx0" brushRef="#br0" timeOffset="5648.116">2934 361,'-1'-3,"0"0,-1 0,1 0,-1 1,0-1,0 0,0 1,0 0,0-1,-1 1,1 0,-1 0,1 1,-1-1,0 0,0 1,0 0,0-1,0 1,0 0,0 1,0-1,0 0,0 1,0 0,0 0,-1 0,1 0,0 0,0 1,0-1,0 1,0 0,-1 0,0 0,-96 62,78-43,1 0,1 2,1 0,0 2,2 0,1 0,1 2,1 0,-9 25,19-43,1 1,0 0,1 0,-1 0,2 0,-1 0,1 0,1 1,0-1,0 0,0 1,1-1,1 0,0 0,0 0,1 0,0 0,0 0,1-1,0 0,1 1,-1-1,2-1,-1 1,1-1,6 5,-1-3,0-1,1 0,1-1,-1 0,1-1,1 0,-1-1,1-1,-1 0,1-1,0-1,0 0,1 0,-1-2,0 0,0 0,11-3,4-1,0-1,0-2,-1-1,0-1,-1-1,0-2,0 0,3-5,-13 7,-1 0,0-2,-1 0,0 0,-1-2,0 1,-2-2,1 0,-2 0,0-1,-1-1,8-15,-14 22,1 0,-1 0,0 0,-1-1,-1 0,1 0,-2 0,0 0,0 0,0 0,-2 0,1 0,-2 0,1 0,-1 0,-1 0,0 1,-1-1,0 1,0 0,-1 0,0 0,-2-1,-5-4,-2 1,0 0,-1 1,0 0,0 2,-2-1,1 2,-1 0,-1 1,0 1,0 1,-1 0,1 1,-2 1,1 1,0 1,-6 0,9 3,0 0,-1 1,1 1,-1 0,1 1,0 1,1 1,-1 0,1 1,-1 0,2 2,-1 0,1 0,0 1,1 1,0 0,1 1,0 0,-6 8,-4 7</inkml:trace>
  <inkml:trace contextRef="#ctx0" brushRef="#br0" timeOffset="6179.658">2568 728,'28'-21,"1"1,1 2,0 1,2 1,0 2,1 1,5 0,-30 9,1 1,-1 0,1 1,-1 0,1 0,0 1,0 0,0 1,0 0,0 0,0 1,0 0,-1 0,1 1,0 0,-1 1,1 0,-1 0,0 1,0 0,0 0,0 1,3 3,27 49,27 30,-62-84,1-1,-1 1,0-1,1 0,0 0,-1-1,1 1,0-1,0 0,0 0,0 0,0-1,0 1,0-1,0 0,0 0,0 0,0 0,0-1,0 0,0 0,0 0,0 0,-1-1,4-1,38-19,-23 11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0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735 490,'-32'26,"2"1,1 1,1 2,1 0,2 2,2 1,0 1,3 1,-11 23,-114 273,119-300,11-22</inkml:trace>
  <inkml:trace contextRef="#ctx0" brushRef="#br0" timeOffset="263.2">1 688,'43'34,"34"20,8 6,0-7,-11-8,-7-11,-11-8,-10-7,-3-7,-5-6,-8 1,-4-1,-3-1,1-2,0 4,-3-4,-6-3</inkml:trace>
  <inkml:trace contextRef="#ctx0" brushRef="#br0" timeOffset="5815.712">312 547,'51'226,"-16"1,-37-154,13 97,0-125,-7-25</inkml:trace>
  <inkml:trace contextRef="#ctx0" brushRef="#br0" timeOffset="7334.71">1497 688,'-5'37,"-2"-1,-1 0,-2-1,-12 30,8-23,-113 297,41-116,114-242,5-24,-1-3,-3 0,24-51,-8 15,15-23,-6-1,18-55,2-34,-75 194,1 0,0 0,0-1,0 1,0 0,0-1,0 1,0 0,1-1,-1 1,0 0,1 0,-1-1,1 1,-1 0,1 0,0 0,-1 0,1 0,0 0,0 0,0 0,0 0,0 0,0 0,0 0,0 0,0 1,0-1,0 0,0 1,1-1,-1 1,0 0,0-1,1 1,-1 0,0 0,1 0,-1 0,0 0,0 0,1 0,-1 0,0 0,1 1,-1-1,0 0,0 1,1-1,-1 1,0-1,0 1,0 0,0 0,0-1,0 1,0 0,0 0,0 0,0 1,6 14,-1 1,-1 0,0 0,-2 1,0-1,-1 1,0 0,-2-1,0 1,-2 16,1 2,0 230,0-263,1 1,0-1,0 1,0-1,0 0,0 1,1-1,-1 0,1 1,0-1,0 0,1 0,-1 0,0 0,1 0,0 0,0 0,0 0,0-1,0 1,1-1,-1 1,1-1,-1 0,1 0,0 0,0 0,0-1,0 1,0-1,0 0,0 0,0 0,1 0,-1 0,0-1,1 1,-1-1,1 0,-1 0,0 0,1-1,-1 1,2-2,17-13,0-2,-2 0,0-1,-1-1,-1-1,0-1,-2 0,1-3,-2 4,240-334,-193 291,-60 64,-1 0,1-1,-1 1,1 0,0 0,-1 0,0 0,1 1,-1-1,0 0,1 0,-1 1,0-1,0 1,0-1,0 1,0 0,-1-1,1 1,0 0,-1-1,1 1,-1 0,0 0,1 0,-1-1,0 1,0 0,0 0,0 0,-1 0,1-1,0 1,-1 0,0 1,1 0,-29 221,8-43,17-165,1 1,1 0,1 0,0 0,1 0,1 0,1 0,0 0,1-1,0 1,4 6,17 9,-9-23</inkml:trace>
  <inkml:trace contextRef="#ctx0" brushRef="#br0" timeOffset="7651.122">2739 1027,'-1'13,"1"1,1-1,0 0,1 1,1-1,-1 0,2 0,0 0,1 0,0-1,1 0,0 0,1 0,0-1,1 0,0 0,2 0,-4-8,1-1,0 1,-1-1,1-1,0 1,0-1,0-1,0 1,0-1,0 0,0-1,0 0,0 0,0 0,0-1,0 0,-1 0,1-1,-1 0,1 0,-1 0,0-1,0 0,-1 0,1-1,-1 1,0-1,0 0,0-1,1-1,4-5,0 0,-1 0,0-1,-1 0,-1-1,0 1,0-1,-2-1,1 1,-2-1,0 0,-1 0,0 0,-2-1,1 1,-2-1,0-5,-1 15,-1 1,1 0,-1-1,0 1,0 0,0 0,-1 0,0 0,0 1,0-1,0 1,-1 0,0 0,0 0,0 0,0 0,-1 1,1 0,-1 0,0 0,0 1,0-1,0 1,0 1,0-1,-6-1,1 1,0-1,0 2,0-1,0 1,0 1,0 0,-1 0,1 1,0 0,0 1,0 0,0 0,1 1,-5 2,-70 50,66-37</inkml:trace>
  <inkml:trace contextRef="#ctx0" brushRef="#br0" timeOffset="8115.224">3162 1280,'287'-411,"-286"410,-1 0,0 0,0 0,0 1,0-1,0 0,0 1,0-1,1 0,-1 0,0 1,0-1,1 0,-1 1,0-1,1 0,-1 1,1-1,-1 1,1-1,-1 1,1-1,-1 1,1-1,-1 1,1-1,0 1,-1 0,1-1,0 1,-1 0,1 0,0-1,-1 1,1 0,0 0,-1 0,1 0,0 0,0 0,-1 0,1 0,0 0,0 0,-1 0,1 1,0-1,-1 0,1 0,0 1,-1-1,1 0,0 1,-1-1,1 1,-1-1,1 1,-1-1,1 1,-23 137,21-132,1 0,-1 0,2 0,-1 0,1-1,-1 1,2 0,-1 0,0-1,1 1,0 0,1-1,-1 0,1 1,0-1,0 0,1-1,0 1,-1-1,1 1,1-1,-1 0,1-1,-1 1,1-1,0 0,1 0,-1 0,0-1,1 1,-1-2,1 1,2-1,0 0,-1-1,1 0,-1 0,1-1,-1 0,1-1,-1 1,1-1,-1-1,0 1,0-1,0-1,0 1,-1-1,1 0,-1-1,0 1,0-1,-1-1,0 1,0-1,0 1,0-2,-1 1,4-7,63-124,-58 112</inkml:trace>
  <inkml:trace contextRef="#ctx0" brushRef="#br0" timeOffset="8750.235">4207 744,'-31'28,"2"2,1 1,2 1,1 1,1 1,2 1,2 2,-1 3,18-36,0 1,0-1,0 1,1-1,-1 1,1 0,0 0,1 0,-1 0,1 1,0-1,0 0,1 0,0 1,0-1,0 0,0 1,1-1,0 0,0 1,0-1,1 0,-1 0,1 0,1 0,-1-1,1 1,0 0,0-1,0 0,0 0,1 0,-1 0,1 0,1 0,2-1,-1 0,1-1,0 0,0 0,0-1,0 1,1-2,-1 1,0-1,0 0,0 0,1-1,-1 0,0 0,0-1,0 0,0 0,-1-1,1 1,0-2,-1 1,0-1,2 0,124-114,-102 81,-2-3,-2 0,-1-2,-3 0,-1-2,-2 0,4-18,-11 29,-1 0,-1-1,-2-1,-1 1,-2-1,-2 0,0 0,-3 0,-1 0,-1-1,-2 1,-2 1,-1-1,-2 1,-1 0,-11-23,19 50,0 0,-1 0,1 0,-2 1,1-1,-1 1,0 0,0 0,-1 0,1 1,-1-1,-1 1,1 1,-1-1,1 1,-2-1,1 2,0-1,-1 1,1 0,-1 0,0 1,0 0,0 0,0 0,0 1,-1 0,1 1,0-1,0 2,-1-1,1 1,0 0,0 0,0 1,-5 1,-7 11,0 0,1 1,1 1,1 0,0 1,1 1,1 1,0 0,2 0,0 2,1-1,2 1,0 1,1 0,1 0,1 0,1 1,1 0,1 0,0 15,-2-17,2 1,0 1,1-1,2 0,0 1,1-1,1 0,2 0,0 0,1 0,1-1,1 1,1-2,1 1,0-1,2 0,0-1,1 0,1-1,1-1,1 0,7 7,-3-12,-1 0,2-1,-1-1,1-1,1-1,0-1,0 0,0-2,1 0,-1-2,1 0,0-2,0 0,0-1,0-1,0-2,0 0,0-1,10-4,73-36,-78 30</inkml:trace>
  <inkml:trace contextRef="#ctx0" brushRef="#br0" timeOffset="9702.489">5138 716,'-90'46,"2"3,3 4,-1 6,71-48,0 2,2-1,-1 2,1 0,1 0,1 1,0 1,-2 4,12-17,-1 0,1 0,0 0,0 0,0 0,0 1,1-1,-1 0,1 0,0 0,0 1,0-1,0 0,1 0,-1 1,1-1,0 0,0 0,0 0,0 0,0 0,1 0,-1 0,1 0,0-1,0 1,0-1,0 1,0-1,1 0,-1 0,1 0,-1 0,1 0,0 0,0-1,0 1,0-1,0 0,0 0,0 0,0 0,0-1,0 1,1-1,2 0,8 0,0-1,0-1,0 0,0 0,0-2,-1 0,1 0,-1-1,0-1,-1 0,1-1,7-6,0 3,14-10,-2-2,0-1,-1-2,-2 0,0-3,-2 0,17-24,-44 51,1 0,-1 0,0-1,1 1,-1 0,1 0,-1 0,1 0,0 0,0 0,-1 0,1 0,0 0,0 0,0 0,0 1,0-1,0 0,0 1,0-1,0 0,0 1,0-1,0 1,1 0,-1-1,0 1,0 0,0 0,1 0,-1 0,0 0,0 0,0 0,1 0,-1 0,0 1,0-1,0 0,1 1,-1-1,0 1,0-1,0 1,0 0,0-1,0 1,0 0,0 0,0 0,-1 0,1 0,9 63,-10-59,0 0,0 1,0-1,0 1,1-1,0 0,0 0,1 1,0-1,-1 0,2 0,-1 0,1-1,-1 1,1 0,0-1,1 0,-1 0,1 0,0 0,0 0,3 1,-3-2,1-1,0 0,0 0,0 0,0-1,1 0,-1 0,0 0,0-1,1 1,-1-1,0-1,1 1,-1-1,0 0,0 0,1 0,-1-1,0 0,0 0,-1 0,1 0,1-2,99-76,-11-64,-95 145,1-1,0 1,0-1,0 1,0-1,0 1,1-1,-1 0,0 1,0-1,0 1,0-1,0 0,1 1,-1-1,0 1,0-1,1 0,-1 1,0-1,0 0,1 1,-1-1,0 0,1 1,-1-1,1 0,-1 0,0 0,1 1,-1-1,1 0,-1 0,0 0,1 0,-1 0,1 0,-1 0,1 0,-1 0,1 0,-1 0,0 0,1 0,-4 6,0 1,1-1,0 1,0 0,0-1,1 1,0 0,1 0,-1 0,1 0,0 0,1 0,0 0,0 0,0-1,1 1,0 0,0-1,1 1,0-1,0 0,1 0,-1 0,1 0,0-1,1 1,-1-1,1 0,5 4,-4-7,0 0,0 0,0-1,0 0,0 0,0 0,0-1,0 1,0-2,0 1,1-1,-1 0,0 0,0 0,-1-1,1 0,0 0,0-1,-1 1,1-1,-1 0,0-1,2-1,109-97,3-70,-119 171,1 0,-1 0,1 1,-1-1,1 0,-1 1,1-1,0 0,-1 1,1-1,0 1,0-1,-1 1,1-1,0 1,0 0,0-1,0 1,-1 0,1 0,0 0,0-1,0 1,0 0,0 0,0 0,0 1,0-1,0 0,-1 0,1 0,0 1,0-1,0 0,0 1,-1-1,1 1,0-1,0 1,-1-1,1 1,0-1,-1 1,1 0,0-1,-1 1,1 0,-1 0,1-1,-1 1,0 0,1 0,-1 0,21 56,-18-43,221 519,-201-466,-4 1,-3 1,-3 1,-3 0,-3 0,-3 1,-3 0,-5 34,2-89,0 0,-1-1,-1 1,-1-1,0 1,-1-1,0-1,-1 1,-7 9,11-19,0 0,-1 0,0-1,0 0,0 0,0 0,0 0,-1 0,0-1,1 0,-1 0,0 0,-1-1,1 0,0 0,-1 0,0 0,1-1,-1 0,0 0,1-1,-1 0,0 0,0 0,1 0,-1-1,0 0,-2-1,-1-1,0 0,0 0,0-1,0 0,0-1,1 0,0-1,0 1,1-1,0-1,0 0,0 0,0 0,1 0,1-1,-1 0,1-1,1 1,-1-1,-2-8,-2-6,1 0,1-1,2 0,0 0,1 0,1-1,1-18,1 11,1 1,2-1,1 1,2-1,0 1,3 1,0-1,2 1,1 1,1 0,2 0,1 1,1 1,1 1,2 0,0 1,2 1,0 1,2 1,0 1,2 1,0 1,1 1,1 2,27-14,69-15,-92 35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311 141,'-9'39,"1"0,2 1,2 0,1 0,2 0,2 1,-1-24,-27 278,14-231,9-53,1 0,1 1,0-1,0 1,1 0,0-1,1 1,1 0,0 0,1 4,-2-15,0-1,0 1,0 0,1 0,-1-1,0 1,0 0,1-1,-1 1,0 0,1-1,-1 1,1 0,-1-1,1 1,-1-1,1 1,-1-1,1 1,-1-1,1 0,0 1,-1-1,1 1,0-1,0 0,-1 0,1 1,0-1,-1 0,1 0,0 0,0 0,-1 0,1 0,0 0,0 0,-1 0,1 0,0-1,0 1,-1 0,1 0,0-1,-1 1,1 0,0-1,-1 1,1-1,9-7</inkml:trace>
  <inkml:trace contextRef="#ctx0" brushRef="#br0" timeOffset="246.296">1 565,'38'0,"32"-5,9-1,0 0,-7-4,-13 0,-10 2,-10-3,-6 1,-4-3,-2 1,-5-3,-8 2</inkml:trace>
  <inkml:trace contextRef="#ctx0" brushRef="#br0" timeOffset="662.848">762 1,'-100'408,"92"-353,2 1,2 0,3 0,2 0,4 12,-5-64,-1 1,1-1,0 0,0 1,0-1,1 1,-1-1,1 0,0 1,0-1,1 0,-1 0,1 0,0 0,0 0,0 0,1-1,-1 1,1-1,0 1,0-1,0 0,1 0,-1 0,1-1,-1 1,1-1,0 0,0 0,0 0,0 0,0-1,0 0,1 0,1 1,6-5,0 1,-1-2,1 1,-1-2,0 1,0-2,-1 1,1-1,-1-1,0 0,16-9,140-105,-165 119,0 0,0 1,0-1,1 0,-1 1,1 0,-1-1,1 1,-1 0,1 0,0 0,0 0,0 0,-1 0,1 0,0 1,0-1,0 1,0-1,0 1,0 0,0 0,0 0,0 0,0 0,0 0,0 1,0-1,0 1,0-1,0 1,0 0,0-1,-1 1,1 0,0 0,0 1,-1-1,1 0,-1 0,1 1,-1-1,0 1,1-1,-1 1,0 0,0 0,0-1,0 1,0 0,-1 0,1 0,0 0,-1 1,-25 117,24-117,0 0,0-1,1 1,-1 0,1 0,0-1,0 1,0 0,0 0,0-1,1 1,-1 0,1 0,-1-1,1 1,0 0,0-1,1 1,-1-1,0 0,1 1,0-1,-1 0,1 0,0 0,0 0,0 0,0 0,1 0,-1-1,0 1,1-1,-1 0,1 0,-1 0,1 0,0 0,-1 0,2-1,17 4</inkml:trace>
  <inkml:trace contextRef="#ctx0" brushRef="#br0" timeOffset="1033.589">1411 847,'26'-15,"-1"-1,-1-2,0 0,-2-2,0 0,-1-2,-1 0,-1-1,3-7,-20 29,-1-1,1 1,-1 0,1-1,-1 0,0 1,0-1,0 0,1 0,-2 1,1-1,0 0,0 0,-1 0,1 0,-1 0,1 0,-1 0,0 0,0 0,0-1,0 1,0 0,-1 0,1 0,0 0,-1 0,0 0,1 0,-1 0,0 1,0-1,0 0,0 0,-1 1,1-1,0 0,-1 1,1-1,-1 1,1 0,-1-1,0 1,1 0,-1 0,0 0,0 0,0 1,0-1,0 0,-9 2,1 0,-1 0,1 1,0 0,-1 1,1 0,0 0,0 1,1 1,-1 0,1 0,0 1,0 0,1 0,0 1,0 0,0 1,1-1,0 1,1 1,0 0,0-1,1 2,0-1,0 1,1-1,-3 11,4-15,1 1,-1 0,1 0,0 0,1 0,-1 0,1 0,0 0,1 1,-1-1,1 0,1 1,-1-1,1 0,0 0,0 0,1 0,0 1,0-2,0 1,1 0,0 0,0-1,0 0,1 1,0-1,0-1,0 1,0-1,1 1,0-1,0 0,1 0,8 0,0-1,1 0,-1-1,1-1,-1 0,1-1,-1 0,3-1,-8 0,16 0</inkml:trace>
  <inkml:trace contextRef="#ctx0" brushRef="#br0" timeOffset="1411.865">1834 904,'46'-47,"-2"-2,-3-2,-1-2,22-41,-66 104,0 1,1 0,0-1,1 2,0-1,0 0,1 0,1 1,0-1,1 0,0 0,1 5,1-11,-1-1,1 1,0-1,0 0,0 0,1 0,-1-1,1 1,0-1,0 0,0 0,1 0,-1 0,1-1,-1 0,1 0,0 0,0 0,0-1,0 0,0 0,0 0,0 0,2-1,7 1,0-1,1 0,-1-1,0 0,0-2,0 1,0-2,5-1,-8 1,-1-1,1 0,-1-1,0 1,0-2,-1 0,0 0,0 0,-1-1,0 0,0-1,-1 0,0 0,-1-1,0 0,0 0,-1 0,0-1,-1 0,4-14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227 737,'-20'15,"0"0,2 2,0 0,0 1,2 1,1 1,0 0,1 1,0 2,8-12,1-1,1 1,0 0,0 0,1 1,0-1,1 1,0-1,1 1,1 0,-1 0,2-1,0 1,0 0,1-1,1 1,0-1,0 1,1-1,1 2,-2-6,0 0,0-1,1 1,0-1,0 0,0 0,1 0,-1 0,2-1,-1 0,0 0,1 0,0-1,0 0,1 0,-1 0,1-1,-1 0,1 0,0-1,0 0,0 0,1-1,-1 0,0 0,4 0,13-1,0-1,0-1,0 0,0-2,0-1,-1-2,1 0,-2-1,1-1,-1-1,-1-1,0-1,0 0,-1-2,-1-1,0 0,-1-1,2-5,-8 11,-1-1,-1-1,0 0,-1 0,0-1,-1 0,0-1,-1 0,-1 0,0 0,-1-1,-1 1,0-1,-1-1,0 1,-1 0,-1-1,0 1,-2-1,1 1,-2-1,0 1,-1 0,-2-6,2 14,0 0,-1 0,1 0,-1 0,-1 1,0 0,1 0,-2 0,1 0,-1 1,0 0,0 0,0 1,0 0,-1 0,0 0,0 1,0-1,0 2,-1-1,-3 0,-5-1,0 0,-1 1,0 1,1 0,-1 1,0 1,0 1,0 0,-7 3,-101 37,98-26</inkml:trace>
  <inkml:trace contextRef="#ctx0" brushRef="#br0" timeOffset="350.385">1 1075,'48'-38,"-33"23,1 2,0 0,1 1,0 0,1 2,0 0,0 1,1 0,1 2,-1 0,1 2,0 0,1 1,-12 4,-1 0,0 1,1 1,-1-1,0 1,0 1,0-1,0 1,-1 1,1-1,-1 1,0 1,0-1,2 3,37 21,-33-24,1 0,-1 0,1-1,-1-1,1 0,0-1,0 0,0-1,0-1,5-1,6 2,0-1</inkml:trace>
  <inkml:trace contextRef="#ctx0" brushRef="#br0" timeOffset="715.236">904 905,'24'0,"13"0,4 0,1 0,-3 0,-2 0,-3 0,-3 0,-2 0,0 0,-1 0,-1-4,1-3,0 1,-1 1,1 2,-4 1</inkml:trace>
  <inkml:trace contextRef="#ctx0" brushRef="#br0" timeOffset="950.688">932 1160,'43'-9,"29"-4,7-4,-1 0,-8 4,-17 4</inkml:trace>
  <inkml:trace contextRef="#ctx0" brushRef="#br0" timeOffset="1299.452">1863 737,'-26'16,"1"2,1 1,0 1,2 0,0 2,1 1,1 0,2 2,0 0,-1 5,12-18,0 1,1 1,0-1,1 1,0 0,1 0,1 0,0 1,1-1,0 2,2-10,-1 0,2 1,-1-1,1 0,-1 0,2 0,-1 0,1 0,0 0,0 0,0 0,1 0,0-1,0 0,1 1,-1-1,1 0,0-1,1 1,-1-1,1 0,0 0,0 0,3 1,4 2,0-1,1-1,-1 0,1-1,0 0,1-1,-1 0,1-1,-1-1,1 0,-1-1,1 0,-1-1,1-1,-1 0,1 0,5-4,11-2,0-2,-1-2,-1-1,1 0,-2-3,0 0,1-3,-8 8,0-2,-2 0,1-1,-2 0,0-2,0 0,-2-1,0 0,-1-1,0-1,-2-1,0 1,-2-2,0 1,-1-2,4-14,-13 24,-1 0,0 0,-1 0,0 0,-1 0,0 1,-1-1,0 1,-1 0,0 0,-1 0,0 1,-1 0,0 0,0 0,-1 1,-1 0,1 1,-1 0,-1 0,1 1,-1 0,-1 1,1 0,-1 1,0 0,0 0,-1 1,1 1,-1 0,0 0,-12 0,-1 2,0 2,0 0,0 2,0 1,0 1,1 1,-1 1,1 1,1 1,0 1,0 1,1 1,0 1,1 1,1 1,0 1,1 0,-6 9,-8 6</inkml:trace>
  <inkml:trace contextRef="#ctx0" brushRef="#br0" timeOffset="1649.068">1722 1075,'2'-4,"-1"1,1-1,0 1,0 0,1-1,-1 1,0 0,1 1,0-1,0 0,0 1,0-1,0 1,0 0,1 0,-1 0,1 1,-1-1,1 1,0 0,0 0,-1 0,5 0,2-2,12-5,1 2,0 1,0 1,0 1,1 1,-1 1,1 1,18 3,78 47,-101-45</inkml:trace>
  <inkml:trace contextRef="#ctx0" brushRef="#br0" timeOffset="2298.155">2286 1385,'-22'46,"44"-64,0-9,2 0,1 2,1 0,0 2,2 1,1 1,11-5,-39 25,-1 1,1-1,0 0,-1 1,1-1,0 1,-1-1,1 1,0-1,-1 1,1 0,0-1,0 1,0 0,-1-1,1 1,0 0,0 0,0 0,0 0,0 0,0 0,-1 0,1 0,0 0,0 0,0 0,0 1,-1-1,1 0,0 1,0-1,0 0,-1 1,1-1,0 1,-1-1,1 1,0 0,-1-1,1 1,-1 0,1-1,-1 1,1 0,-1-1,1 1,-1 0,0 0,1 0,-1 0,0-1,0 1,0 0,0 0,0 0,0 0,0 0,-8 52,7-52,0 0,0 1,0-1,0 0,0 1,1-1,-1 1,0-1,1 1,-1-1,1 1,-1-1,1 1,0-1,0 1,0 0,0-1,0 1,0 0,0-1,0 1,1-1,-1 1,1 0,-1-1,1 1,-1-1,1 0,0 1,0-1,0 1,0-1,0 0,0 0,0 0,0 1,0-1,1 0,-1 0,0-1,1 1,-1 0,1 0,-1-1,1 1,-1-1,1 1,-1-1,1 0,0 1,9-6,0 1,0-2,0 1,-1-2,1 1,-2-1,1-1,-1 0,1-1,42-32,-45 37,-1-1,0 1,0 0,0 0,1 0,-1 1,1 0,0 1,0-1,0 1,0 1,0-1,0 1,5 0,-9 3,-1 0,0 0,1 1,-1-1,0 1,-1-1,1 1,0 0,-1-1,1 1,-1 0,0 0,0 0,0 0,0 0,-1 0,1 1,-1-1,0 0,0 0,0 0,0 0,-1 1,1-1,-1 0,0 0,0 0,0 0,0 0,0 0,-1 0,0 0,2-1,-9 21,1 35,16-49</inkml:trace>
  <inkml:trace contextRef="#ctx0" brushRef="#br0" timeOffset="6689.242">3246 567,'-1'-6,"-1"-1,0 1,-1 0,0-1,0 1,0 1,0-1,-1 0,0 1,-1 0,1 0,-1 0,0 0,0 1,0 0,-1 0,1 0,-1 1,0-1,0 1,0 1,0-1,-1 1,1 0,-1 1,1 0,-1 0,0 0,0 1,1 0,-1 0,0 0,1 1,-1 0,0 1,-5 1,-7 1,0 2,0 0,0 1,0 1,1 1,1 0,-1 2,2 0,-1 0,2 2,-4 4,17-17,1 1,-1 0,1 0,0 0,-1 1,1-1,0 0,0 0,0 1,0-1,0 0,0 1,0-1,0 1,0 0,1-1,-1 1,1-1,-1 1,1 0,0 0,0-1,0 1,-1 0,2-1,-1 1,0 0,0 0,0-1,1 1,-1 0,1-1,0 1,-1-1,1 1,0-1,0 1,0-1,0 1,0-1,0 0,0 1,1-1,11 10,0-1,1 0,0-1,0 0,1-1,0-1,0-1,13 4,-10-4,-2 1,1 0,-1 1,0 1,-1 1,0 0,5 5,-16-11,0 0,-1 0,0 0,0 1,0-1,0 1,-1 0,0 0,0 0,0 0,-1 0,1 0,-1 0,0 1,-1-1,1 0,-1 1,0-1,-1 0,1 1,-1-1,0 0,0 1,-1-1,1 0,-1 0,0 0,-1-1,1 1,-1 0,0-1,0 1,-1-1,1 0,-1 0,0-1,0 1,0-1,0 1,-1-1,1-1,-1 1,0-1,1 1,-1-1,-5 1,-5 0,1-1,0 0,-1-1,0 0,1-1,-1-1,1 0,-1-1,1-1,-3-1,4-3,7 0</inkml:trace>
  <inkml:trace contextRef="#ctx0" brushRef="#br0" timeOffset="6967.272">3500 737,'-5'38,"-1"18,0 4,1-9</inkml:trace>
  <inkml:trace contextRef="#ctx0" brushRef="#br0" timeOffset="7190.036">3528 228,'0'0</inkml:trace>
  <inkml:trace contextRef="#ctx0" brushRef="#br0" timeOffset="7550.848">3613 1047,'187'-297,"-135"250,-51 47,1 0,-1 1,0 0,1-1,-1 1,0 0,0 0,1 0,-1-1,0 1,0 0,0 1,0-1,0 0,0 0,-1 0,1 1,0-1,-1 0,1 1,0-1,-1 0,0 1,1-1,-1 1,0-1,0 1,0-1,0 0,0 1,0-1,0 1,0-1,0 1,-1-1,1 1,0 0,0 26,-1-23,0 1,0-1,0 1,1-1,-1 1,1 0,1-1,-1 1,1-1,0 1,0-1,1 1,-1-1,1 0,1 0,-1 1,1-2,-1 1,1 0,1 0,-1-1,1 0,0 0,0 0,0 0,0 0,0-1,1 0,0 0,0 0,0 0,3 0,-3-3,0 0,0-1,0 1,0-1,0 0,0-1,0 1,0-1,-1 0,1 0,0-1,-1 1,0-1,1 0,-1 0,0 0,-1-1,1 1,-1-1,1 0,-1 0,0 0,-1-1,1 1,-1-1,0 1,0-1,0 0,0 0,-1 0,0 0,0 0,0 0,-1 0,0 0,0 0,0-1,-1-3,1-19,-1 3</inkml:trace>
  <inkml:trace contextRef="#ctx0" brushRef="#br0" timeOffset="7918.003">4488 144,'-25'34,"2"1,1 1,2 2,1 0,2 0,2 2,2 0,1 1,2 0,2 0,2 1,2 0,1 0,2 1,2-1,2 0,2 3,0-20,-5-15,0 0,1 1,1-1,-1 0,2 0,-1-1,1 1,1 0,0-1,0 0,1 0,0 0,1 0,-1-1,2 0,-1 0,1-1,0 1,1-2,0 1,3 1,11-3</inkml:trace>
  <inkml:trace contextRef="#ctx0" brushRef="#br0" timeOffset="8808.49">4459 991,'234'-334,"-225"322,-16 24,-16 24,17-28,1 0,0 0,0 0,1 1,0 0,1 0,0 0,0 0,1 0,0 1,1-1,0 1,0 0,1-1,0 1,1-1,0 1,2 6,-2-14,0 0,0 1,1-1,-1 0,0 0,1 0,0-1,-1 1,1 0,0-1,0 1,0-1,0 1,0-1,0 0,1 0,-1 0,0 0,1 0,-1-1,0 1,1-1,-1 1,1-1,-1 0,0 0,1 0,-1 0,1-1,-1 1,1-1,-1 1,0-1,1 0,-1 0,0 0,0 0,2-1,81-52,-51 19,-2-1,-1-2,-2-1,8-16,-18 2,-48 68,-8 66,36-78,1-1,-1 1,0-1,1 1,0 0,-1-1,1 1,0-1,0 1,1 0,-1-1,0 1,1 0,0-1,-1 1,1-1,0 0,1 1,-1-1,0 0,0 1,1-1,0 0,-1 0,1 0,0 0,0-1,0 1,0 0,0-1,2 2,2-3,-1 1,1-1,-1 0,1 0,-1 0,1-1,-1 0,1 0,-1 0,0-1,1 0,-1 0,0 0,0-1,0 1,0-1,-1 0,1-1,-1 1,0-1,0 0,0 0,38-43,-2-2,-3-1,-1-2,20-43,-34 50,-51 67,16-6,1 0,2 2,-1-1,2 1,0 1,2-1,0 1,1 1,0-1,2 1,0 3,0-2,1-14,1 1,0-1,1 1,-1 0,1-1,1 1,-1 0,1-1,1 1,0 0,0 0,0-1,1 1,0-1,0 1,1-1,0 0,0 0,1 0,3 4,7 1</inkml:trace>
  <inkml:trace contextRef="#ctx0" brushRef="#br0" timeOffset="9168.918">5673 398,'-43'76,"4"3,3 1,-1 15,19 10,18-101,0-1,1 0,-1 0,1 0,-1 0,1 0,0 0,0 0,1 0,-1 0,1 0,-1-1,1 1,0-1,0 1,0-1,0 1,0-1,1 0,-1 0,1 0,-1-1,1 1,0 0,-1-1,1 0,0 0,0 1,0-2,0 1,3 0,3 0,0 0,0 0,0-1,0-1,0 1,0-1,-1-1,1 0,0 0,0-1,-1 0,0 0,0-1,0 0,0 0,0-1,-1 0,5-5,4-4</inkml:trace>
  <inkml:trace contextRef="#ctx0" brushRef="#br0" timeOffset="9373.969">5335 680,'43'-9,"39"-4,9-4,-1 0,-10 4,-10 4,-12 3,-11 3,-8 2,-7 1,-3 0,-7 1</inkml:trace>
  <inkml:trace contextRef="#ctx0" brushRef="#br0" timeOffset="14506.753">6153 737,'5'0,"6"0,6 0,5 0,4-5,2-2,1 1,0 1,1 2,-10 0,-14 2,-7 1</inkml:trace>
  <inkml:trace contextRef="#ctx0" brushRef="#br0" timeOffset="14892.269">6266 483,'5'9,"1"9,0 5,-1 4,-2 2,0 1,-2 0,-1 0,0 0,0-1,0-1,-1 1,1-1,5-4,1-7</inkml:trace>
  <inkml:trace contextRef="#ctx0" brushRef="#br0" timeOffset="15771.549">6746 370,'-14'12,"1"1,0 1,1 0,1 0,0 2,1-1,1 1,0 0,1 1,1 0,0 1,1-1,1 1,1 0,1 0,-1 12,5-25,0 0,0-1,1 1,0 0,0 0,0-1,0 0,1 1,0-1,0 0,0 0,0 0,0-1,1 1,0-1,0 0,0 0,0 0,0 0,0-1,1 0,-1 1,1-2,0 1,0-1,-1 1,1-1,0 0,0-1,0 0,0 1,0-1,0-1,0 1,0-1,0 0,0 0,0 0,0-1,-1 0,1 0,1-1,5-2,-1-1,0 0,0-1,0 0,-1-1,0 0,0 0,-1-1,0 0,-1-1,0 1,0-1,-1-1,-1 1,1-1,-1-1,8-11,-3 3,-1 0,-1-1,0 0,-2-1,-1 0,0 0,-1 0,-2 0,0-1,-2 1,0-1,-1 1,-2-6,3 26,0-1,0 1,0 0,-1 0,1 0,-1-1,1 1,-1 0,0 0,1 0,-1 0,0 0,0 0,-1 0,1 1,0-1,-1 0,1 0,-1 1,1-1,-1 1,0 0,1-1,-1 1,0 0,0 0,0 0,0 0,0 0,0 1,-1-1,1 1,0-1,0 1,0 0,0 0,-1 0,1 0,0 0,0 0,0 1,-1-1,1 1,0-1,-2 2,-89 51,89-48,0-1,0 1,0 0,1 1,0-1,0 1,0-1,1 1,-1 0,1 0,1 0,-1 0,1 0,0 1,1-1,-1 0,1 0,0 1,1-1,0 0,0 3,41 130,-37-127,4 10,-2 0,0 0,-1 0,-1 1,-1 0,-1 0,-1 18,-32 213,30-142,0-87</inkml:trace>
  <inkml:trace contextRef="#ctx0" brushRef="#br0" timeOffset="16340.472">7084 3,'3'-1,"-1"1,1-1,0 1,-1 0,1 0,-1 0,1 0,0 1,-1-1,1 1,-1-1,1 1,-1 0,1 0,-1 0,0 0,1 0,-1 1,0-1,0 1,0-1,0 1,0 0,0 0,-1 0,1 0,0 0,-1 0,0 0,1 1,-1-1,0 1,12 24,-1 0,-1 0,-2 1,-1 1,-1 0,-1 0,1 19,2 6,-2-16,-2 0,-2 0,-2 0,-1 0,-2 0,-2 1,-1-1,-2-1,-1 1,-2-2,-2 1,-1-1,-2-1,-2 0,0-1,-23 30,29-47,-2 0,1-1,-2-1,0 0,-1-1,0 0,-1-2,-1 1,-4 1,4-4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21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1268,'101'-95,"-4"-5,25-40,362-489,-272 348,-210 278,-2 2,0 1,0-1,0 0,0 1,0-1,0 0,0 1,0-1,0 0,0 0,1 1,-1-1,0 0,0 1,1-1,-1 1,0-1,1 0,-1 1,1-1,-1 1,1-1,-1 1,1-1,-1 1,1-1,-1 1,1 0,0-1,-1 1,1 0,0 0,-1-1,1 1,0 0,-1 0,1 0,0 0,-1 0,1 0,0 0,-1 0,1 0,0 0,-1 0,1 0,0 0,0 1,-1-1,1 0,-1 1,1-1,0 0,-1 1,1-1,-1 0,1 1,-1-1,1 1,-1-1,1 1,-1 0,1-1,-1 1,-10 123,-4-20,0-16,3-1,4 1,4 1,3-1,5 0,9 48,0-65,3-1,2-1,4 0,26 52,-45-107,-12-20,-20-27,23 26,-40-39,-2 2,-1 2,-2 2,-2 3,-11-4,-28-22,79 53,-1 0,-1 1,0 0,0 2,0-1,-1 2,0 0,-1 1,1 0,-1 1,0 1,0 0,0 1,0 1,-10 1,-14 17,28-3</inkml:trace>
  <inkml:trace contextRef="#ctx0" brushRef="#br0" timeOffset="8104.184">1412 1381,'12'-1,"-1"-1,1-1,-1 0,0 0,0-1,0-1,0 0,-1 0,1-1,-1-1,-1 1,4-5,46-33,-2-4,-2-2,-2-2,-2-2,-3-3,-3-2,-2-1,28-54,-42 62,-14 30,-1 0,-1-1,-1-1,-2 0,0 0,-1-1,-1 0,-2 0,0-1,-2 0,-1 0,0-23,-3 46,0 0,-1 0,1 0,-1 0,0 0,0 0,0 0,0 1,0-1,0 0,-1 1,0-1,1 1,-1-1,0 1,0 0,0 0,0 0,-1 0,1 0,-1 0,1 1,-1-1,1 1,-1 0,0 0,0 0,1 0,-1 0,0 0,0 1,0-1,0 1,0 0,0 0,0 0,0 0,0 1,0-1,0 1,0 0,0 0,1 0,-1 0,0 0,1 1,-1-1,0 1,1-1,0 1,-1 0,-23 20,0 2,1 0,1 1,2 1,1 2,0 0,3 1,0 1,2 1,1 0,-1 5,5-13,-3 4,1 0,1 1,2 0,1 0,1 1,1 0,1 1,2 0,2-1,0 24,3-44,0 1,1-1,0 0,1 1,0-1,0-1,1 1,0 0,1-1,-1 0,2 0,-1 0,1-1,0 0,1 0,0 0,0-1,0 0,1 0,0-1,0 0,7 3,3 2,1-2,0 0,0-1,1-1,0-1,0-1,0 0,0-2,1 0,3-1,13-3,1-2,-1-1,0-2,-1-1,0-3,0 0,-1-2,3-4,4-1,-1-1,0-2,-2-3,-1 0,-1-3,19-18,-42 32,-4 3,-1 0,1 1,1 0,0 1,0 0,0 1,1 0,0 0,1 2,-1-1,1 2,6-2,-16 6,0-1,0 1,-1 0,1 0,0 1,0-1,0 1,0-1,0 1,-1 0,1 0,0 0,-1 0,1 1,-1-1,1 1,-1-1,1 1,-1 0,0 0,0 0,0 0,0 0,0 1,-1-1,1 1,-1-1,1 1,-1-1,0 1,0 0,0 0,-1-1,1 1,0 2,1 4,-1 0,1 0,-2 0,1 0,-1 0,-1 0,1 1,-1-1,-1 0,-2 7,-3 4,-1-1,-1 0,-1 0,-1-1,0 0,-1-1,-1 0,0-1,-2-1,0 0,0-1,-1 0,-1-2,-10 7,-41 9,67-27,-1-1,0 1,0-1,0 1,0-1,0 0,0 0,0 0,0 0,1 0,-1-1,0 1,0 0,0-1,0 1,0-1,1 0,-1 0,0 0,1 0,-1 0,0 0,1 0,-1 0,1-1,0 1,-1 0,1-1,0 1,0-1,0 0,0 1,0-1,0 0,0-1,1-3,1 0,-1 0,1 0,0 0,1 0,0 0,0 1,0-1,0 1,1-1,0 1,0 0,0 0,1 0,0 0,0 1,0-1,0 1,1 0,-1 0,1 1,0-1,0 1,1 0,3-1,1 1,0 0,0 1,1 1,-1 0,0 0,1 1,-1 0,0 1,1 0,-1 0,0 2,0-1,0 1,0 0,0 1,-1 0,1 1,87 22,-61-27,0-2,0-1,0-2,-1-2,0-1,0-1,-1-2,0-1,0-2,-2-2,0-1,-1-1,0-1,-2-2,0-2,130-107,-157 130,0-1,-1 0,1 1,-1-1,1 0,-1 0,1 0,-1 0,0 0,1 0,-1-1,0 1,0 0,0-1,0 1,0-1,0 1,0-1,-1 1,1-1,0 0,-1 1,0-1,1 0,-1 1,0-1,0 0,0 1,0-1,0 0,0 0,0 1,0-1,-1 0,1 1,-1-1,1 0,-1 1,0-1,0 1,0-1,0 1,0-1,0 1,0 0,0-1,0 1,-1 0,1 0,0 0,-1 0,0 0,-8 1,0 1,1 1,-1-1,0 2,1-1,-1 2,1-1,0 1,0 0,0 1,1 0,0 1,0-1,0 1,0 1,1 0,0 0,1 0,-1 1,1 0,1 0,0 0,0 1,-1 3,-2 0,0 1,1 1,1 0,0 0,0 0,2 0,0 1,0 0,1 1,2-11,1 0,-1 0,1 0,0 0,0 0,0 0,1 0,0 0,0 0,0-1,1 1,-1 0,1 0,0-1,1 1,-1-1,1 0,-1 0,1 0,1 0,-1 0,1 0,-1-1,1 0,0 0,0 0,0 0,5 2,7 0,0 0,1 0,0-2,0 0,0-1,0 0,0-2,1 0,-1-1,14-3,-19 4,0 0,0-2,0 1,0-1,-1-1,1 0,0-1,-1 0,0-1,0 0,-1-1,1 0,-1-1,0 0,-1 0,0-1,0 0,0-1,-1 0,-1 0,1-1,-2 0,1 0,-1 0,-1-1,0 0,0 0,2-11,-7 15,0 0,0 0,-1 0,0 0,0 1,-1-1,0 0,0 0,0 1,-1-1,0 1,0 0,-1 0,0 0,0 0,0 1,-1-1,1 1,-1 0,-1 1,1-1,-1 1,1 0,-1 0,0 1,-1 0,1 0,-1 0,1 1,-1 0,0 0,1 0,-1 1,0 0,0 1,0 0,0 0,0 0,-3 1,9 0,0-1,0 1,1-1,-1 1,0 0,0-1,0 1,0 0,1 0,-1 0,0 0,1 0,-1 0,0 0,1 0,-1 0,1 0,0 0,-1 0,1 0,0 0,0 0,0 0,0 0,-1 0,2 1,-1-1,0 0,0 0,0 0,0 0,1 0,-1 0,0 0,1 0,-1 0,1 0,0 0,-1 0,1 0,0 0,-1 0,1 0,0 0,0-1,0 1,0 0,-1-1,1 1,0-1,0 1,0-1,0 1,1-1,-1 0,0 1,0-1,0 0,0 0,0 0,0 0,0 0,1 0,-1 0,0 0,0 0,0-1,0 1,21 3,0 0,0-2,1 0,-1-2,0-1,0 0,0-1,3-3,28-2,99-16,-114 18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32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38,'22'35,"58"201,-40-111,-5 1,3 48,2 150,-29-263,15-92,54-170,59-203,8-42,-137 423,-3 10</inkml:trace>
  <inkml:trace contextRef="#ctx0" brushRef="#br0" timeOffset="886.343">678 885,'-151'292,"393"-659,-242 366,0 1,0-1,0 1,0-1,0 1,0-1,0 1,0-1,0 1,1-1,-1 1,0 0,0-1,0 1,1-1,-1 1,0-1,1 1,-1 0,0-1,1 1,-1 0,0 0,1-1,-1 1,1 0,-1 0,1-1,-1 1,1 0,-1 0,0 0,1 0,-1 0,1 0,-1 0,1 0,-1 0,1 0,-1 0,1 0,-1 0,1 0,-1 0,1 0,-1 0,1 1,-1-1,1 0,-1 0,0 1,1-1,-1 0,0 1,1-1,-1 0,1 1,-1-1,0 0,0 1,1-1,-1 1,0-1,0 1,0-1,1 0,-1 1,0-1,2 38,-2-33,-3 230,3-235,-1 1,1 0,0 0,-1 0,1-1,0 1,0 0,-1 0,1 0,0 0,0 0,0 0,0-1,0 1,0 0,0 0,0 0,1 0,-1 0,0 0,0-1,1 1,-1 0,0 0,1 0,-1-1,1 1,-1 0,1-1,0 1,-1 0,1-1,0 1,-1-1,1 1,0-1,0 1,-1-1,1 1,0-1,0 0,0 1,0-1,-1 0,1 0,0 0,0 0,0 0,0 0,0 0,0 0,0 0,-1 0,1 0,0 0,0-1,0 1,0 0,-1-1,1 1,0-1,0 1,-1-1,1 1,0-1,0 1,-1-1,1 0,0 0,82-120,37-40,-115 156,-5 4,0 0,1 0,-1 0,0 0,1 0,-1 0,0 0,1 0,0 1,-1-1,1 0,-1 0,1 0,0 1,-1-1,1 0,0 1,0-1,0 1,0-1,-1 1,1-1,0 1,0-1,0 1,0 0,0 0,0-1,0 1,0 0,0 0,0 0,0 0,0 0,0 0,0 1,0-1,0 0,0 0,0 1,0-1,0 0,0 1,0-1,0 1,-1-1,1 1,0 0,0-1,-1 1,2 0,0 15,-1 0,-1 0,0 0,-1 0,-1 0,0 0,-1-1,-1 1,0-1,-1 0,1 1,-49 138,53-137,2-2</inkml:trace>
  <inkml:trace contextRef="#ctx0" brushRef="#br0" timeOffset="2468.133">1467 942,'-222'292,"182"-257,42-59,9 6,0 0,1 1,2 1,-1 0,2 1,0 0,7-4,35-37,63-55,-119 110,0 0,0 0,0 0,0 0,1 1,-1-1,0 0,0 1,1-1,-1 1,0-1,1 1,-1-1,0 1,1 0,-1 0,1 0,-1 0,1 0,-1 0,0 0,1 0,-1 0,1 1,-1-1,0 1,1-1,-1 1,0-1,0 1,1 0,-1 0,0-1,0 1,0 0,0 0,0 0,0 0,0 0,0 1,0-1,-1 0,1 0,0 1,-1-1,1 0,-1 1,0-1,1 0,-1 1,0-1,0 0,1 2,11 140,20-16,-26-108</inkml:trace>
  <inkml:trace contextRef="#ctx0" brushRef="#br0" timeOffset="2717.06">1270 1110,'43'-4,"38"-3,11 1,-6 2,-13 0,-14 2,-12 1,-9 1,-12-1</inkml:trace>
  <inkml:trace contextRef="#ctx0" brushRef="#br0" timeOffset="2969.979">2089 970,'-10'38,"-2"23,-1 5,3-3,-1-13,0-15</inkml:trace>
  <inkml:trace contextRef="#ctx0" brushRef="#br0" timeOffset="3200.436">1834 913,'34'39,"25"16,7 5,-2-8,-7-8,-9-12,-8-6,-6-8,-8-7</inkml:trace>
  <inkml:trace contextRef="#ctx0" brushRef="#br0" timeOffset="3765.72">2484 518,'43'-4,"38"-3,11-4,-7 0,-12 1,-13 3,-13 3,-14 1</inkml:trace>
  <inkml:trace contextRef="#ctx0" brushRef="#br0" timeOffset="4034.974">2540 744,'34'9,"25"4,7-1,-2-2,-3-3,-7-7,-7-4,-8-1,-10 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39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1 787,'138'-115,"-64"56,-3-3,35-41,-98 96,0 1,-1-2,0 1,-1-1,1 0,-2 0,1-1,-1 0,0 0,-1 0,0 0,0-1,-1 1,0-1,-1 0,0 0,-1 0,0 0,-1-1,0-6,0 16,0 1,0-1,-1 0,1 0,-1 0,1 1,-1-1,1 0,-1 0,1 1,-1-1,1 0,-1 1,0-1,1 0,-1 1,0-1,0 1,0 0,1-1,-1 1,0-1,0 1,0 0,0 0,0 0,1-1,-1 1,0 0,0 0,0 0,0 0,0 0,0 1,0-1,0 0,1 0,-1 1,0-1,0 0,0 1,0-1,1 1,-1-1,0 1,1-1,-1 1,0 0,-34 31,18-13,-119 154,128-160,0 0,1 1,0 0,1 0,1 0,0 1,1 0,0 0,2 0,0 0,0 1,1-1,1 1,1-10,-1-1,1 0,0 0,0 0,0 0,1 0,0 0,0 0,0-1,0 1,1-1,0 1,0-1,0 0,0 0,1 0,0-1,0 1,0-1,0 0,0 0,0 0,1 0,-1-1,1 0,0 0,0 0,0-1,0 1,0-1,0 0,0-1,0 1,1-1,-1 0,0 0,0-1,0 0,4 0,28-8,0-1,0-1,-1-2,-1-2,0-1,32-20,-15 8,27-13,-2-4,-2-3,-2-4,5-8,-55 39,0 0,-2-1,0-1,-1-1,-2-1,0-1,3-10,-19 34,-1 0,0 0,1 0,-1 0,0-1,0 1,-1-1,1 1,0 0,-1-1,1 1,-1-1,0 1,0-1,0 1,0-1,-1 1,1-1,-1 1,1-1,-1 1,0-1,0 1,0 0,0-1,0 1,0 0,-1 0,1 0,-1 0,0 0,1 0,-1 1,0-1,0 0,0 1,0 0,0-1,-1 1,1 0,0 0,-1 0,1 0,0 1,-1-1,1 1,-1-1,1 1,-1 0,1 0,-1 0,1 0,-1 0,1 1,-2 0,-9 3,0 2,1 0,0 0,0 1,1 0,0 1,0 1,1 0,0 0,0 1,1 0,0 0,1 1,0 0,1 1,-3 7,-2-1,1 0,0 0,2 1,1 1,0 0,1 0,1 0,1 1,-1 9,6-25,-1 1,1-1,0 0,1 0,-1 0,1 1,0-1,1 0,-1 0,1 0,0-1,0 1,1 0,-1-1,1 1,0-1,0 0,0 0,1 0,0 0,-1-1,1 1,0-1,1 0,-1 0,1-1,-1 1,1-1,0 0,0 0,-1-1,3 1,12 4,0-2,1 0,0-1,-1-1,1-1,0-1,18-1,-5-4,-1-1,0-1,0-2,0-1,-1-1,0-2,-1-1,-1-1,16-12,-13 8,-1-2,-1-1,-1-1,-1-1,-1-2,-1-1,-1 0,17-29,-36 47,0 0,-1 0,0-1,-1 0,0 0,-1 0,0-1,0 1,-1-1,-1 1,1-1,-2 0,0 0,0 1,-1-1,0 0,-1 0,0 1,0-1,-4-5,6 14,-1-1,0 1,0 0,0 0,-1 0,1 0,0 1,-1-1,1 0,-1 1,0-1,1 0,-1 1,0 0,0-1,0 1,0 0,0 0,0 0,0 1,-1-1,1 0,0 1,0-1,-1 1,1 0,0 0,0 0,-1 0,1 0,0 0,-1 1,1-1,0 1,0-1,-1 1,-70 47,57-32,1 0,1 1,0 0,1 2,1-1,1 1,0 1,2 0,0 1,1-1,2 2,0-1,1 1,1-1,1 2,1-1,1 0,1 15,2-26,1-1,0 1,1-1,0 0,1 0,0 0,1 0,0-1,0 0,1 0,0-1,0 1,1-2,0 1,0-1,1 0,0-1,1 0,-1-1,1 1,0-2,0 0,0 0,1 0,0-2,-1 1,1-1,0-1,0 0,10 0,4-1</inkml:trace>
  <inkml:trace contextRef="#ctx0" brushRef="#br0" timeOffset="451.357">2597 53,'-20'34,"-45"79,5 3,0 14,37-74,-3-2,-1 0,-3-2,-27 34,-18-10,59-65</inkml:trace>
  <inkml:trace contextRef="#ctx0" brushRef="#br0" timeOffset="751.18">1976 138,'34'34,"34"34,11 11,-3-3,-10-10,-11-11,-10-10,-9-14,-4-6,-4-2,-6-2,-3 2,1 1,-3 1,1-3,-4-1,1 1,-1-3</inkml:trace>
  <inkml:trace contextRef="#ctx0" brushRef="#br0" timeOffset="1384.29">2681 984,'131'-227,"-130"225,-1 0,1 0,0 0,0 0,0 1,0-1,0 0,0 0,0 1,0-1,1 1,-1-1,1 1,-1-1,1 1,-1 0,1 0,0 0,0 0,-1 0,1 0,0 0,0 1,0-1,0 1,0-1,0 1,0 0,0 0,0 0,0 0,0 0,0 0,0 0,0 1,0-1,0 1,0-1,0 1,0 0,0 0,0 0,-1 0,1 0,0 0,-1 1,1-1,-1 0,1 1,-1-1,0 1,0 0,1-1,-1 1,0 0,0 0,0 1,6 30,-8-30,1 0,-1-1,1 1,0 0,-1-1,1 1,1 0,-1 0,0-1,1 1,-1 0,1-1,0 1,0-1,0 1,0-1,0 1,1-1,-1 1,1-1,0 0,-1 0,1 0,0 0,0 0,0-1,0 1,1 0,-1-1,0 0,1 1,-1-1,1 0,-1 0,1 0,0-1,-1 1,1-1,0 1,0-1,-1 0,1 0,0 0,1-1,71-66,-63 55,-8 6,1 0,0 0,0 0,1 1,-1 0,1 1,0-1,1 1,-1 0,1 0,-1 1,1 0,0 0,1 1,-1-1,0 2,1-1,-1 1,-5 2,0 1,0-1,0 1,0 0,0 0,-1 0,1 0,-1 0,1 0,-1 0,0 0,0 1,0-1,0 0,0 1,0-1,-1 1,1-1,-1 1,0-1,1 1,-1 0,-1-1,1 1,0-1,0 1,-1-1,0 1,1-1,-1 0,0 1,0-1,0 0,-1 1,0 0,-2 17,-1 36,3-31</inkml:trace>
  <inkml:trace contextRef="#ctx0" brushRef="#br0" timeOffset="1953.83">3528 674,'-196'263,"231"-288,68-100,-86 100,1 2,0 0,2 1,1 1,0 0,7-2,-27 21,0 0,0 1,1-1,-1 0,1 1,-1 0,1-1,-1 1,1 0,0 0,-1 0,1 0,0 0,0 0,0 0,0 1,0-1,0 1,0-1,0 1,0 0,0 0,0 0,0 0,0 0,0 0,0 0,0 1,0-1,0 1,0 0,0-1,0 1,-1 0,1 0,0 0,0 0,-1 1,1-1,-1 0,1 1,-1-1,1 1,-1-1,0 1,0 0,0 0,0-1,0 1,0 0,0 0,-1 0,1 0,0 107,-3-96,0 0,2 0,-1 0,2 0,0 0,0 0,1-1,1 1,3 11,4-7,1-4</inkml:trace>
  <inkml:trace contextRef="#ctx0" brushRef="#br0" timeOffset="2205.322">3499 815,'24'5,"13"1,5 0,0-1,-3-1,-2-2,-4-6,-1-2,-3 0,-5 1</inkml:trace>
  <inkml:trace contextRef="#ctx0" brushRef="#br0" timeOffset="2550.16">4233 589,'-5'20,"-6"10,-1 5,-4 2,1-1,-1-6,1-4,-1-1,-3-6,3 0,-2-4,-2-4,2-9,4-5</inkml:trace>
  <inkml:trace contextRef="#ctx0" brushRef="#br0" timeOffset="2805.881">3979 646,'35'24,"-2"2,0 1,-2 1,-2 2,15 19,113 118,-144-151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18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0 395,'56'-19,"0"3,1 2,1 2,41-2,-11 19,-85-4,-1 0,0-1,1 1,-1 0,0 0,0 0,1 1,-1-1,0 0,0 1,0 0,-1-1,1 1,0 0,-1 0,1 0,-1 0,0 0,1 0,-1 0,0 1,0-1,0 0,-1 1,1-1,-1 0,1 1,-1-1,0 1,0-1,0 1,0-1,0 2,-3 9,-1 1,0-1,-1-1,-1 1,0-1,0 1,-1-2,-1 1,0-1,-8 9,-15 24,-17 15,-21 44,68-100,0 0,1 0,-1 1,1-1,0 0,0 0,0 0,0 0,0 1,1-1,0 0,-1 0,1 0,0 0,1 0,-1 0,0 0,1 0,0-1,-1 1,1-1,0 1,1-1,-1 1,0-1,1 0,-1 0,1 0,-1-1,1 1,0 0,98 43,-84-39,-11-5,1 0,-2 0,1 1,0 0,0 1,0-1,-1 1,0 0,1 0,-1 1,0-1,-1 1,1 0,-1 1,1-1,-1 1,-1 0,1 0,-1 0,1 0,-2 1,1-1,0 1,-1 0,0-1,-1 1,1 2,-2 0,0-1,0 1,-1 0,0-1,-1 1,0 0,0-1,0 0,-1 0,0 1,0-2,-1 1,0 0,0-1,-1 0,1 1,-2-2,1 1,0-1,-1 0,0 0,0 0,-2 0,-5 4,-1 0,1-1,-1-1,0 0,-1-1,0-1,0 0,0-1,0-1,-1 0,-1-1,14-1,0-1,0 1,-1-1,1 0,0 0,0 0,0 0,0 0,0-1,0 1,0-1,0 0,0 0,0 0,0 0,0-1,1 1,-1-1,0 1,1-1,-1 0,1 0,0 0,0-1,0 1,0-1,0 1,-1-3,-4-13</inkml:trace>
  <inkml:trace contextRef="#ctx0" brushRef="#br0" timeOffset="335.609">1073 339,'-49'58,"2"2,3 2,3 2,3 2,2 1,0 10,33-71,-5 10,0 0,1 1,0 0,1 0,2 1,-1-1,2 1,0 0,2 0,0 0,0 0,2 5,3-16,-1 0,2-1,-1 1,1-1,0 0,0 0,0 0,1-1,0 1,0-1,1-1,-1 1,1-1,0-1,0 1,0-1,1 0,-1-1,1 0,0 0,-1 0,1-1,0 0,0-1,0 0,0 0,0 0,-1-1,1 0,0-1,0 0,-1 0,1-1,5-2,5-2,-1-1,0 0,-1-1,0 0,0-2,-1 0,-1 0,0-2,0 0,-1 0,-1-1,0-1,-1 0,-1 0,0-1,-1-1,0 1,-2-1,0-1,-1 1,-1-1,0-1,-2 1,1-2,-2 5,0 1,-1-1,0 0,-1 1,-1-1,0 0,-1 1,0-1,-2 1,1 0,-2 0,0 0,0 0,-2 1,1 0,-2 0,-8-11,10 16,-1 1,0-1,0 1,-1 1,0-1,0 1,-1 1,1 0,-1 0,-1 0,1 1,-6-1,-11-2</inkml:trace>
  <inkml:trace contextRef="#ctx0" brushRef="#br0" timeOffset="665.65">1807 1,'-9'52,"-4"23,-4 3,0-6,4-12,4-11,3-8,3-7,2-5,1-1,0-2,6-5,1-1,0-4</inkml:trace>
  <inkml:trace contextRef="#ctx0" brushRef="#br0" timeOffset="1086.749">1553 282,'424'-184,"-228"100,-195 83,-1 1,1 0,-1-1,1 1,-1 0,1 0,-1-1,1 1,-1 0,1 0,0 0,-1 0,1 0,-1 0,1 0,0 0,-1 0,1 0,-1 0,1 0,0 0,-1 0,1 0,-1 1,1-1,-1 0,1 0,-1 1,1-1,-1 0,1 1,-1-1,1 1,-1-1,1 0,-1 1,0-1,1 1,-1-1,0 1,0-1,1 1,-1 0,0-1,0 1,0-1,1 1,-1-1,0 1,0 0,0-1,0 1,0-1,0 1,0 0,-1-1,1 1,0-1,0 1,0 0,-1-1,1 1,0-1,-1 1,-16 42,15-39,-22 42,15-32,1 0,0 1,1-1,1 2,0-1,2 0,-1 1,2 0,0 0,1 0,0 4,4-15,-1-1,1 1,0-1,0 1,0-1,0 1,1-1,0 0,0 0,0-1,0 1,0 0,1-1,0 0,0 0,0 0,0 0,0-1,0 1,1-1,-1 0,1-1,0 1,-1-1,1 0,0 0,0 0,0-1,0 1,-1-1,1 0,0-1,0 1,0-1,0 0,0-1,-1 1,1-1,-1 1,1-2,-3 2,0-1,1 1,-1 0,0-1,1 1,-1 0,1 0,-1 0,1 1,-1-1,1 1,0-1,-1 1,1 0,-1 0,1 0,0 0,-1 1,1-1,0 1,-1-1,1 1,-1 0,1 0,-1 0,0 0,1 1,-1-1,0 1,0-1,0 1,0 0,0-1,0 1,0 0,-1 1,1-1,-1 0,1 0,-1 1,0-1,0 0,0 1,0-1,0 3,2 19,-2 0</inkml:trace>
  <inkml:trace contextRef="#ctx0" brushRef="#br0" timeOffset="1756.11">1581 846,'48'-4,"45"-12,15-3,5-3,-7 3,-13-1,-12 3,-11 0,-7 3,-5 3,-7 4,-8 3,-11 3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16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521 34,'-5'2,"0"-1,0 1,0 0,0 0,1 0,-1 1,1 0,0 0,-1 0,1 0,1 1,-1-1,0 1,1 0,0 0,-2 3,-13 19,1 1,1 1,2 0,1 1,-6 18,-12 26,-192 389,137-314,76-144,15-24,12-18,1 1,2 1,2 1,15-19,-2 2,11-18,15-19,-4-2,-4-3,-4-1,14-46,-37 60,-43 112,7 8,2 1,2-1,1 1,2 0,2 0,1 0,4 16,-2-38,1-1,0 0,2 0,0 0,1 0,0-1,2 0,0 0,0-1,2 0,0 0,0-1,1 0,1-1,1-1,-1 0,2 0,0-1,12 7,-22-15,1-1,0 1,-1-1,1 0,0 0,0 0,0-1,0 1,0-1,0-1,0 1,1-1,-1 0,0 0,0 0,1-1,-1 1,0-1,0-1,0 1,0-1,0 0,0 0,-1 0,1-1,-1 1,1-1,-1 0,0-1,0 1,0-1,-1 1,1-1,1-3,7-8,-2 0,1 0,-2-1,0 0,-1-1,-1 0,0 0,-1 0,0-8,8-28,-3-1,-2 0,-3-1,-2 1,-2-1,-4-15,-15-16,12 73</inkml:trace>
  <inkml:trace contextRef="#ctx0" brushRef="#br0" timeOffset="340.049">1255 485,'-12'26,"1"1,2-1,0 1,2 1,1 0,1 0,0 27,4-53,1 1,-1-1,1 0,0 1,0-1,0 1,1-1,-1 1,0-1,1 0,-1 1,1-1,0 0,0 1,0-1,0 0,0 0,1 0,-1 0,1 0,-1 0,1 0,0-1,0 1,-1-1,1 1,0-1,0 1,1-1,-1 0,0 0,0 0,0 0,1-1,-1 1,1 0,-1-1,0 0,1 0,-1 1,1-2,-1 1,1 0,-1 0,0-1,1 1,-1-1,0 0,2 0,7-6,1-1,-1-1,0 0,-1 0,0-1,0 0,-1-1,0 0,-1-1,-1 0,0 0,0 0,-1-1,-1 0,0 0,0 0,-2-1,0 0,0 0,0-13,-2 21,0 0,0 0,0-1,-1 1,0 0,0-1,-1 1,0 0,0 0,-1 0,1 0,-1 0,0 0,-1 0,0 0,1 1,-2-1,1 1,-1 0,0 0,0 0,0 1,0-1,-1 1,0 0,0 0,0 1,-1-1,1 1,-1 0,-2 0,-43-3,28 6</inkml:trace>
  <inkml:trace contextRef="#ctx0" brushRef="#br0" timeOffset="684.82">1565 485,'85'253,"-37"-168,-47-83,0 0,1 0,-1 0,1 0,0-1,-1 1,1 0,0-1,0 1,0-1,0 0,0 1,0-1,0 0,1 0,-1-1,0 1,1 0,-1-1,0 1,1-1,-1 0,1 0,-1 0,1 0,-1 0,0 0,1-1,-1 1,1-1,-1 0,0 1,0-1,1 0,-1-1,0 1,1-1,4-5,-1 0,0-1,0 0,-1 0,0-1,0 1,-1-1,0 0,0 0,-1-1,0 1,-1-1,0-3,7-18,52-160,-30 132,-22 44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3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565 110,'-4'5,"1"1,0 0,0 0,0 0,0 0,1 1,0-1,0 1,1-1,0 1,0 0,1 4,-5 17,-19 245,13-78,-7 120,-3-175,14-181,7 15,0 0</inkml:trace>
  <inkml:trace contextRef="#ctx0" brushRef="#br0" timeOffset="383.907">1 53,'419'0,"-54"-51,-248 49,-99 9</inkml:trace>
  <inkml:trace contextRef="#ctx0" brushRef="#br0" timeOffset="870.231">1186 590,'-20'18,"1"1,0 1,2 1,0 1,1 0,2 1,0 0,1 1,2 1,-3 7,12-27,0 0,0 0,0 0,1 0,0 0,0 1,0-1,1 0,-1 1,1-1,1 1,-1-1,1 0,0 1,0-1,0 0,1 0,-1 0,1 0,1 0,-1 0,1 0,0-1,0 1,0-1,0 0,1 0,0 0,0 0,0-1,0 0,1 1,-1-1,1-1,0 1,-1-1,1 0,1 0,-1 0,0-1,0 0,0 0,1 0,-1 0,1-1,2 0,6-2,0-1,0-1,-1 0,1-1,-1 0,0-1,0 0,-1-1,1 0,-2-1,1-1,-1 0,0 0,-1-1,0-1,-1 1,0-2,-1 1,0-1,0 0,-2-1,1 0,3-12,-5 12,-1 0,-1 0,0-1,-1 1,0-1,-1 0,0 1,-1-1,-1-9,0 17,0 0,0 1,0-1,0 1,-1-1,0 1,0 0,-1-1,1 1,-1 0,0 0,-1 1,1-1,-1 1,0 0,0 0,0 0,0 0,-1 1,1-1,-1 1,0 0,0 1,-2-1,0 1,-1 1,1 0,-1 1,0 0,1 0,-1 1,0 0,1 0,0 1,-1-1,1 2,0-1,0 1,0 0,0 1,0-1,1 1,-1 1,1-1,0 1,1 0,-1 1,1-1,-3 5,-17 13</inkml:trace>
  <inkml:trace contextRef="#ctx0" brushRef="#br0" timeOffset="1439.784">1723 646,'-12'13,"1"-1,1 2,0-1,1 1,0 1,1 0,1 0,1 0,0 1,0 0,2 0,0 1,1 0,3-14,0 0,0 0,0 0,1 0,-1 0,1 0,0-1,0 1,0 0,0 0,0-1,1 1,-1-1,1 1,-1-1,1 1,0-1,0 0,0 0,1 0,-1 0,0 0,1-1,-1 1,1-1,-1 0,1 1,0-1,-1 0,1 0,0-1,0 1,0-1,0 1,0-1,0 0,2 0,110-20,-90 6,-1-2,-1 0,-1-2,0 0,-1-2,-1 0,-1-1,-1-1,-1-1,1-3,-1 4,-1 0,-1-1,-1 0,-1-1,-2-1,0 0,-1 0,-2-1,-1 0,0-1,-2 1,-1-1,-2-1,0 1,-2 0,-1 0,-1 0,-1 0,-2-4,4 27,1-1,-1 1,0 0,0-1,-1 1,1 0,-1 0,0 0,0 0,0 0,0 1,-1-1,0 1,1-1,-1 1,0 0,-1 0,1 0,-1 0,1 1,-1 0,0-1,0 1,0 1,0-1,0 0,0 1,0 0,0 0,-1 0,1 1,-1-1,1 1,-2 0,-2 2,-1 0,1 1,0 0,0 0,0 1,0 0,0 0,1 1,0 0,0 0,0 1,0 0,1 0,0 0,0 1,1 0,0 0,-3 6,-62 149,65-145,0 0,1 0,1 1,0-1,2 1,0 0,1 0,0-1,2 1,0 0,1-1,1 1,0-1,1 0,1 0,1-1,0 1,2-2,-1 1,10 11,-11-15,1-1,0 0,1-1,0 0,1 0,0-1,1 0,-1 0,2-1,-1-1,1 0,0-1,0 0,1-1,0 0,0-1,0 0,0-1,1-1,-1 0,1-1,0 0,-1-1,7-1,5-5</inkml:trace>
  <inkml:trace contextRef="#ctx0" brushRef="#br0" timeOffset="2486.957">2568 533,'-21'16,"-1"1,2 1,0 0,2 2,0 0,1 1,0 1,2 0,1 1,-2 7,14-27,0 0,0 0,0 0,1-1,0 1,-1 1,1-1,0 0,0 0,1 0,-1 1,1-1,-1 0,1 1,0-1,0 0,1 0,-1 1,1-1,-1 0,1 0,0 1,0-1,1 0,-1 0,1 0,-1 0,1-1,0 1,0 0,0-1,1 1,-1-1,0 0,1 0,0 0,2 2,1-2,0-1,0 1,0-1,0-1,0 1,1-1,-1 0,0 0,0-1,0 0,1 0,-1 0,0-1,0 0,-1 0,1-1,0 1,-1-1,1 0,3-4,94-85,3-44,-83 127,-26 44,0-17,7 80,-3-95,-1 0,2-1,-1 1,0 0,1 0,-1-1,1 1,0-1,-1 1,1-1,1 0,-1 0,0 0,0 0,1 0,-1 0,1-1,0 1,-1-1,1 1,0-1,0 0,0 0,0-1,0 1,0-1,0 1,0-1,0 0,1 0,7-3,0-1,0 0,0-1,-1 0,0 0,0-1,0-1,-1 1,0-2,0 1,0-1,-1 0,-1-1,1 0,-1 0,-1-1,0 0,0 0,-1-2,53-77,-59 118,-18 90,19-114,0-1,1 1,-1-1,1 1,0-1,0 0,1 1,-1-1,1 0,0 0,0 0,0 0,1 0,-1 0,1-1,0 1,0-1,1 0,-1 0,0 0,1 0,0-1,0 0,-1 1,4 0,-2-3,0 0,0 0,0 0,0-1,0 1,0-1,0-1,0 1,-1-1,1 0,0 0,-1 0,1 0,-1-1,0 0,0 0,0 0,0 0,-1-1,1 1,-1-1,0 0,0 0,0 0,-1-1,1 1,0-3,2 0,187-268,-192 276,0 0,0 0,1 0,-1-1,0 1,0 0,1 0,-1 0,0-1,1 1,-1 0,1 0,-1-1,1 1,0 0,-1-1,1 1,0 0,-1-1,1 1,0-1,0 0,-1 1,1-1,0 1,0-1,0 0,0 0,-1 1,1-1,0 0,0 0,0 0,0 0,0 0,0 0,-1 0,1 0,0-1,0 1,0 0,0 0,0-1,-1 1,1-1,0 1,0-1,-1 1,1-1,0 1,-1-1,1 1,0-1,-1 0,1 1,-1-1,1 0,-1 0,1 1,-1-1,0 0,1 0,-1 0,0 0,0 0,0 1,1-1,-1 0,0 0,0-1,50 244,-11-102,-7 2,-3 15,-23-133,-2 1,-1 0,-1-1,-1 1,-1 0,-1 0,-1 0,-1 0,-1-1,-2 0,0 0,-2 0,-7 17,9-30,0-1,0 0,-1 0,0-1,-1 0,0 0,0-1,-1 0,0 0,0-1,-1 0,0-1,0 0,-1 0,1-1,-1-1,0 0,-1 0,0-1,8-2,0-1,0 0,0-1,0 1,0-1,0 1,0-1,0 0,0-1,0 1,0-1,1 0,-1 0,1 0,-1 0,1 0,0-1,0 1,0-1,0 0,0 0,0 0,1-1,0 1,0-1,0 1,0-1,0 0,1 1,-1-1,1 0,-1-3,-12-134,19 108,2 1,2 1,0-1,2 1,1 1,2 0,1 1,1 1,2 0,0 1,2 1,1 0,1 2,1 1,1 0,15-10,-2 4</inkml:trace>
  <inkml:trace contextRef="#ctx0" brushRef="#br0" timeOffset="3319.677">56 1239,'698'0,"0"-51,103 16,-146 35,-199-27,-90 16,-113-8,-208 9,-27 4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57,'-27'50,"2"2,3 0,2 2,2 0,-5 36,22-88,0 1,0-1,1 0,-1 1,1-1,-1 1,1-1,0 1,0-1,0 1,0-1,1 1,-1-1,1 1,-1-1,1 1,0-1,0 0,0 1,0-1,0 0,1 0,-1 0,1 0,-1 0,1 0,0 0,0-1,-1 1,1 0,0-1,1 0,-1 1,0-1,0 0,1 0,-1 0,0-1,1 1,-1 0,2-1,17 1,0 0,-1-2,1-1,0 0,-1-2,1 0,-1-1,0-1,-1-1,1-1,-2 0,1-2,-1 0,15-11,-15 7</inkml:trace>
  <inkml:trace contextRef="#ctx0" brushRef="#br0" timeOffset="248.036">621 0,'-220'446,"203"-413,-17 32,2 1,3 1,3 2,-4 25,19-53,2 0,2 0,1 0,1 32,5-50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189 567,'-5'0,"-1"0,1 1,0 0,0 0,0 0,0 1,0-1,1 1,-1 0,0 1,1-1,-1 1,1 0,0 0,0 0,0 1,0-1,1 1,0 0,-1 0,1 0,1 0,-2 3,-5 7,1 1,0 0,1 1,1 0,0 0,1 0,1 0,0 1,2 0,-1 6,-14 63,15-81,1 0,0 0,0 0,0 0,1 0,0 0,0 0,0 0,1 0,-1 0,1 0,0 0,1 0,-1 0,1-1,0 1,0 0,1-1,-1 1,1-1,0 0,0 0,0 0,1 0,-1-1,1 0,0 1,0-1,0 0,1-1,-1 1,0-1,1 0,4 1,0-1,1 0,-1-1,1-1,0 0,-1 0,1-1,0 0,-1 0,1-1,-1-1,0 1,0-2,0 1,0-1,0 0,-1-1,0 0,0-1,0 1,0-2,-1 1,0-1,0 0,-1 0,0-1,0 0,7-10,0 0,-1-1,-2-1,0 0,0 0,-2-1,-1 0,0-1,-2 1,3-21,0-8,-5 41,0-1,-1 0,-1 1,1-1,-2 0,1 0,-1 0,-1 0,0 0,0 0,-1 0,0 1,-1-1,0 0,0 1,-1 0,-3-5,3 7,0 1,-1 0,0 0,0 1,0-1,0 1,-1 0,0 0,0 1,0 0,-1 0,0 0,1 1,-1 0,0 1,-1-1,1 1,0 0,-1 1,1 0,-1 0,1 1,-1 0,1 0,-1 0,1 1,-1 1,1-1,0 1,-1 0,-6 3,-63 49,76-52,-1 0,0-1,1 1,-1 0,1 0,-1 1,1-1,0 0,0 0,0 0,0 1,0-1,1 1,-1-1,1 1,-1-1,1 0,0 1,0-1,0 1,0-1,1 1,-1-1,1 1,-1-1,1 1,0-1,0 0,0 0,0 1,0-1,1 0,-1 0,1 0,-1 0,8 5,0 0,0-1,0 0,1-1,0 0,0-1,0 0,1 0,-1-1,1 0,0-1,0 0,0-1,0 0,0-1,0 0,0 0,0-2,-1 1,3-1,26 0,-21 1,0 0,0-1,0-1,0-1,0-1,-1 0,0-1,0-1,-1-1,0 0,0-1,-1-1,9-6,-5 5,0-1,0 0,-2-2,1 0,-2-1,0 0,-1-2,0 0,-1 0,-1-1,-1-1,-1 0,0-1,-2 0,0 0,-1-1,-1 0,3-19,-16-69,5 106,0-1,0 1,0 0,-1 0,1 0,-1 0,0 0,0 1,0-1,0 0,0 1,0-1,-1 1,1 0,-1 0,1 0,-1 0,0 0,0 1,0-1,0 1,0 0,0 0,-1 0,1 0,0 0,0 1,-1 0,1-1,-4 2,0 0,0 1,0 0,0 1,0-1,0 1,0 1,1 0,-1-1,1 2,0-1,0 1,1 0,-1 0,1 1,0-1,1 1,-1 0,1 1,0-1,1 1,0-1,0 1,0 0,1 0,0 1,0-1,0 6,2-10,0-1,0 1,0 0,0 0,0 0,1 0,-1 0,1 0,0 0,0-1,0 1,1 0,-1-1,0 1,1-1,0 1,-1-1,1 0,0 0,0 0,1 0,-1 0,0 0,1 0,-1-1,1 1,-1-1,1 0,0 0,-1 0,1 0,0 0,0 0,0-1,102 12,-65-15,-32 2,1-1,-1 1,1 1,-1 0,1 0,-1 0,1 1,-1 1,0-1,1 1,-1 1,0-1,0 1,0 1,7 4,-12-3,1 0,-1 0,0 0,0 1,-1 0,0-1,0 1,0 0,-1 0,1 0,-1 0,-1 0,1 0,-1 1,0-1,-1 0,1 0,-2 1,5 50,-3-54,1 1,0-1,-1 0,1 0,1 0,-1 0,0 0,1 0,0 0,0-1,-1 1,1-1,1 1,-1-1,0 1,1-1,-1 0,1 0,0-1,-1 1,1 0,0-1,0 1,0-1,0 0,0 0,1-1,-1 1,0 0,0-1,1 0,-1 0,19 2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0 860,'856'-474,"-229"122,-548 319,-79 33,0 1,1 0,-1-1,0 1,1 0,-1-1,0 1,0 0,0 0,0-1,0 1,0 0,0 0,0 0,0-1,0 1,0 0,0 0,-1-1,1 1,0 0,-1-1,1 1,0 0,-1-1,1 1,-1 0,1-1,-1 1,1-1,-1 1,1-1,-1 1,0-1,1 1,-1-1,0 0,1 1,-1-1,0 0,0 1,-1 1,-80 70,60-59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172 487,'94'-102,"-63"74,286-243,-228 186,-100 102,2 1,0 0,1 1,1 0,0 0,2 1,0 0,1 4,-21 109,6 0,1 72,8-2,7-91,-6-1,-15 73,21-158,-1 0,-1 0,-1 0,-1-1,-1 0,-2 0,0-1,-1-1,-2 1,0-2,-2 0,0 0,-2-2,0 0,-19 17,26-28,1-1,-1-1,0 1,0-2,-1 1,0-2,0 1,-1-2,1 1,-1-2,0 1,0-2,0 1,0-2,-1 0,1 0,-1-1,1 0,0-1,-1-1,1 0,-7-2,14 0,0 1,0-1,0 0,1 0,-1 0,1-1,0 0,0 1,1-1,-1-1,1 1,0 0,1-1,-1 0,1 0,0 1,1-1,-1 0,1 0,0-1,0-3,6-131,1 118,0 1,2 0,0 0,1 1,2 0,0 0,1 1,1 1,0 0,2 1,0 0,1 1,13-9,34-28,3 3,1 3,17-6,-36 23,185-100,-129 94,-102 38,-1 0,0 0,1 0,-1 0,0 0,0 0,0 0,0 0,0 1,0-1,0 0,0 1,0-1,-1 0,1 1,-1-1,1 1,-1-1,1 1,-1-1,0 1,0 0,0-1,0 1,0-1,0 1,0-1,0 1,0-1,-1 1,1 0,-1-1,1 0,-1 1,0 5,-6 279,7-284,0 0,0-1,0 1,0 0,0-1,0 1,0 0,1-1,-1 1,1 0,0-1,-1 1,1-1,0 1,0-1,0 1,0-1,0 0,0 1,0-1,0 0,1 0,-1 0,0 0,1 0,-1 0,2 0,8 0</inkml:trace>
  <inkml:trace contextRef="#ctx0" brushRef="#br0" timeOffset="435.275">1414 853,'9'0,"18"0,10 0,2 0,0 0,-2 0,-3 0,-1 0,-3 0,-1 0,-1 0,0 0,0 0,0 0,0 0,0 0,-10 5,-7 2</inkml:trace>
  <inkml:trace contextRef="#ctx0" brushRef="#br0" timeOffset="680.415">1386 1136,'33'10,"31"-2,9-2,2-3,-8 0,-9-7,-11-3,-8 1,-6 0,-8 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218 379,'257'-81,"-233"73,-2 0,1-2,-1-1,-1 0,0-2,0 0,-1-1,-1-1,-1-1,0-1,10-12,-23 23,0-1,-1 0,1 0,-2 0,1 0,-1-1,0 1,0-1,-1 0,0 0,0 0,-1 0,0 0,-1-2,1 9,-1 1,0-1,0 1,0-1,0 1,0-1,0 0,0 1,0-1,0 1,0-1,0 1,0-1,0 1,0-1,0 1,0-1,0 1,-1-1,1 1,0-1,0 1,-1-1,1 1,0-1,-1 1,1 0,-1-1,1 1,0 0,-1-1,1 1,-1 0,1-1,-1 1,1 0,-1 0,1 0,-1-1,1 1,-1 0,1 0,-1 0,1 0,-1 0,1 0,-1 0,1 0,-1 0,0 0,1 0,-1 0,1 1,-1-1,1 0,-1 0,1 1,-1-1,1 0,0 0,-1 1,1-1,-1 1,1-1,0 0,-1 1,1-1,-1 1,-23 31,-3 37,4 2,2 0,3 1,4 1,2 0,1 48,-3-3,-12 118,10-76,-7-1,-9 11,27-146,-1 0,-2-1,0 0,-1 0,-2-1,0 0,-1-1,-1 0,-1-1,-3 2,7-13,0 0,0-1,0 0,-1-1,0 0,-1-1,0 0,0 0,0-2,0 1,-1-2,1 1,-1-2,0 0,0 0,0-1,0-1,0 0,-8-2,14 1,0-1,0-1,0 0,0 1,1-2,-1 1,1-1,0 0,0 0,0-1,1 0,-1 0,1 0,1-1,-1 1,1-1,0 0,0-1,0 1,1-1,0 1,0-1,1 0,0 0,0 0,1-1,0 1,0 0,0 0,1-1,1 1,-1 0,1-1,0 1,0 0,1 0,0 0,2-5,10-23,1 0,2 1,1 0,2 2,0 0,3 2,0 0,2 1,2 2,0 0,1 2,2 1,3 0,-31 22,68-56,3 3,2 4,2 2,23-7,-26 7,-56 36</inkml:trace>
  <inkml:trace contextRef="#ctx0" brushRef="#br0" timeOffset="786.386">726 1366,'-13'15,"13"-24,20-25,3 0,1 2,1 0,1 2,2 1,1 1,8-4,4 6,-40 26,0 0,0-1,-1 1,1-1,0 1,0 0,0 0,0 0,0-1,0 1,0 0,0 0,-1 0,1 0,0 1,0-1,0 0,0 0,0 0,0 1,0-1,-1 0,1 1,0-1,0 1,-1-1,1 1,0 0,0-1,-1 1,1-1,-1 1,1 0,0 0,-1-1,0 1,1 0,-1 0,1 0,-1 0,0-1,0 1,1 0,-1 0,0 0,0 0,0 0,0 0,0 1,-45 183,45-184,0-1,0 1,0-1,0 1,0-1,1 1,-1-1,0 1,0-1,1 1,-1-1,0 0,1 1,-1-1,0 1,1-1,-1 0,0 1,1-1,-1 0,1 0,-1 1,1-1,-1 0,1 0,-1 0,1 1,-1-1,1 0,-1 0,1 0,-1 0,1 0,-1 0,1 0,-1 0,1 0,-1 0,1-1,0 1,-1 0,0 0,1 0,-1-1,1 1,-1 0,1 0,-1-1,1 1,-1 0,0-1,1 1,-1-1,0 1,1 0,-1-1,0 1,0-1,1 1,-1-1,0 0,29-24,-29 25,184-185,-143 155,-40 29,-1 1,1 0,-1-1,1 1,0-1,-1 1,1 0,0-1,0 1,-1 0,1 0,0 0,-1-1,1 1,0 0,0 0,-1 0,1 0,0 0,0 0,-1 1,1-1,0 0,0 0,-1 0,1 1,0-1,-1 0,1 1,0-1,-1 1,1-1,-1 1,1-1,0 1,-1-1,1 1,-1-1,0 1,1 0,-1-1,1 1,-1 0,0-1,0 1,1 0,-1 0,0-1,0 1,0 0,0 0,0-1,0 1,0 0,0 0,0-1,0 1,0 0,0 0,-1-1,1 1,0 0,-1-1,-36 118,15-66,-4 29,23-62</inkml:trace>
  <inkml:trace contextRef="#ctx0" brushRef="#br0" timeOffset="1289.725">1657 1085,'-239'228,"231"-220,20-20,24-22,182-163,-147 162,-69 35,-1-1,1 1,0 0,0 0,-1 0,1 0,0 0,0 0,-1 0,1 0,0 1,-1-1,1 1,0-1,-1 1,1 0,0-1,-1 1,1 0,-1 0,0 0,1 0,-1 0,0 1,1-1,-1 0,0 1,0-1,0 1,0-1,-1 1,1-1,0 1,0 0,-1-1,1 1,-1 0,0-1,1 1,-1 0,0 1,0 226,4-206,2-4</inkml:trace>
  <inkml:trace contextRef="#ctx0" brushRef="#br0" timeOffset="1523.528">1544 1225,'38'-4,"33"-7,8-2,-4 2,-11 3,-10 2,-15 7,-9 4,-10 1</inkml:trace>
  <inkml:trace contextRef="#ctx0" brushRef="#br0" timeOffset="1756.587">2278 1141,'-19'34,"-12"15,1 0</inkml:trace>
  <inkml:trace contextRef="#ctx0" brushRef="#br0" timeOffset="2005.138">2053 999,'43'39,"19"17,4 4,-5-8,-12-9,-10-10,-12-7,-5-8,-7-2,-1-4,2-4,-2-3</inkml:trace>
  <inkml:trace contextRef="#ctx0" brushRef="#br0" timeOffset="3333.378">2391 1028,'-5'0,"-6"5,-2 6,-2 1,0 4,3 4,-1-2,2 1,7-3,4-3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248 310,'-25'17,"0"0,1 1,2 1,0 2,0 0,2 1,1 1,-13 21,27-38,1 0,0 0,0 0,1 1,0-1,0 1,1 0,0-1,0 1,0 0,1 0,0 1,0-1,1 0,0 0,0 0,1 0,0 1,0-1,1 0,-1 0,2 0,-1-1,1 1,0 0,0-1,1 0,0 0,0 0,0 0,1-1,0 1,0-1,0 0,0-1,1 1,2 0,2 0,1 0,0-1,0-1,0 0,1 0,-1-1,1 0,-1-1,1-1,-1 0,1 0,-1-1,1-1,-1 1,1-2,-1 0,0 0,0-1,0-1,-1 1,1-2,-1 1,0-2,-1 1,0-1,0-1,7-7,4-2,0-1,-2 0,0-2,-1 0,-1-1,-1-1,-1 0,-1-1,-1 0,7-19,-12 17,-1 0,-1-1,-1 0,-1 0,-2 0,0-1,-2 1,-2-14,3 36,0 1,1-1,-1 1,0-1,-1 0,1 1,-1-1,1 1,-1-1,0 1,-1 0,1-1,0 1,-1 0,0 0,0 0,0 0,0 0,0 0,-1 0,1 1,-1-1,1 1,-1 0,0 0,0 0,0 0,0 0,-1 1,1-1,0 1,-1 0,1 0,-1 0,1 0,-1 1,1 0,-1-1,0 1,0 0,-3 2,0 0,0 0,0 1,0 0,1 0,-1 1,1-1,-1 1,1 1,1-1,-1 1,1 0,-1 0,1 1,1 0,-1 0,1 0,0 0,1 0,-2 3,-3 8,0 1,0 0,2 0,0 1,1-1,1 1,1 6,-3 246,9-158,-3-85,2 9,-2 1,-2 0,-2-1,-1 0,-1 1,-6 11,5-30,1 0,1 1,1-1,1 1,0 0,1 0,2 13,-1-31,1 0,0-1,1 1,-1 0,0 0,1 0,-1 0,1 0,-1 0,1 0,0 0,0-1,0 1,0 0,0-1,0 1,0 0,1-1,-1 0,0 1,1-1,-1 0,1 0,0 1,-1-1,1 0,1 0,9 0</inkml:trace>
  <inkml:trace contextRef="#ctx0" brushRef="#br0" timeOffset="469.489">868 0,'73'124,"-60"-93,-1-1,-2 2,-1-1,-1 1,-2 0,-1 1,-2 0,-1-1,-1 1,-2 0,-1 0,-2-1,-1 1,-2-1,-1 0,-1-1,-2 0,-6 11,5-12,-1 0,-2-1,-1-1,-1 0,-2-1,-1-1,0 0,-2-2,-1-1,-2 0,-23 10,26-19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0 311,'44'-4,"23"-3,5 1,-4 2,-10 0,-14-3,-10 0,-6 0,-3 3,-6 0</inkml:trace>
  <inkml:trace contextRef="#ctx0" brushRef="#br0" timeOffset="234.108">254 1,'-9'43,"-9"34,-5 13,0-4,5-12,6-13,4-13,3-9,4-7,6-4,2-1,5-7,5-5,0-6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8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0,'-28'17,"0"1,1 2,1 0,1 2,1 1,1 0,1 2,1 1,1 0,2 1,0 2,2-1,1 2,1 0,2 1,1 0,2 1,-5 27,13-47,0 0,1 0,0 0,1 0,1 0,-1 0,2-1,0 1,0-1,1 1,1-1,0 0,0-1,1 1,0-1,1 0,0-1,1 1,0-2,0 1,1-1,0 0,0-1,1 0,0 0,0-1,1 0,-1-1,1-1,1 1,-1-2,0 1,1-2,3 1,13-1,-3-2</inkml:trace>
  <inkml:trace contextRef="#ctx0" brushRef="#br0" timeOffset="826.294">458 734,'24'5,"0"-2,-1-1,1-1,0-1,0-1,0 0,-1-2,1-1,-1-1,0-1,0-2,0 0,-1-1,15-9,-21 9,-1-1,-1-1,0 0,-1-1,0-1,0 0,-2-1,1 0,-2-1,0 0,-1 0,0-1,-2 0,1-1,-2 0,0 0,-2 0,0-1,0 1,0-14,-3 28,0 0,-1 0,1 0,0 0,-1-1,0 1,0 0,0 0,0 0,0 0,-1 0,1 0,-1-1,0 1,0 0,0 1,0-1,-1 0,1 0,-1 0,0 1,1-1,-1 1,0-1,-1 1,1 0,0 0,-1 0,1 0,-1 0,0 1,1-1,-1 1,0-1,0 1,0 0,0 0,0 0,0 1,0-1,0 1,0 0,-1 0,1 0,0 0,0 0,-2 1,-10 6,0 1,1 0,0 1,0 0,1 1,1 1,0 0,0 1,1 0,0 1,1 0,1 0,0 1,1 0,0 1,1 0,-4 12,7-19,0 0,0 0,0 1,1-1,1 1,-1 0,1-1,1 1,-1 0,2 0,-1 0,1 1,0-1,1 0,0 0,1 0,0 0,0-1,1 1,0-1,1 1,-1-1,2 0,-1 0,1 0,0-1,1 0,-1 0,2 0,-1 0,1-1,0 0,0-1,0 0,1 0,6 3,1-4,1 0,-1-1,0-1,1-1,-1 0,1-1,-1 0,1-2,-1 0,1 0,-1-2,0 1,0-2,-1 0,1-1,-1-1,22-10,-1-2,-1-1,-1-2,-1-2,20-18,-27 22,-1-1,-1-1,-1-1,-1-1,-2-1,0-1,-1 0,-2-2,2-4,-19 32,0 1,0-1,0 0,0 1,0-1,1 0,-1 0,0 0,0 0,0 0,0 0,0 0,0 0,0 0,0-1,0 1,0 0,1-1,-1 1,0 0,0-1,0 1,1-1,-1 1,0-1,0 0,1 1,-1-1,0 0,1 1,-1-1,1 0,-1 0,1 1,-1-1,1 0,0 0,-1 0,1 0,0 0,0 0,0 1,0-1,-1 0,1 0,0 0,1 0,-1 0,0 0,0 0,0 0,0 0,1 0,-1 1,0-1,1 0,-1 0,-13 11,-1 0,1 2,1-1,0 2,1-1,0 1,1 1,0 0,-4 11,10-18,0 0,0 0,1 0,0 1,0 0,1-1,0 1,1 0,0 0,0 0,0 0,1 0,0 0,1 0,0 0,0 0,1 0,0 0,0 0,0 0,3 2,-2-5,0 0,1-1,0 1,0 0,0-1,1 0,-1 0,1 0,0-1,0 0,0 0,1 0,-1 0,1-1,-1 0,1 0,0 0,0-1,0 0,0 0,0-1,0 1,0-1,5-1,10 0,0 0,0-2,-1-1,1 0,-1-1,13-6,-7-1,0-2,0 0,-1-2,-1-1,-1 0,0-2,-2-1,0-1,-1 0,-1-1,-1-2,-1 0,-1 0,11-25,-21 40,-1-1,0 0,0 0,-1 0,0-1,-1 1,0-1,0 0,-1 0,-1 0,0 0,0 0,-1 0,-2-10,2 20,0 0,0-1,0 1,-1 0,1-1,-1 1,1 0,-1 0,1 0,-1 0,0-1,1 1,-1 0,0 0,0 0,0 0,0 1,0-1,0 0,0 0,0 1,0-1,0 0,-1 1,1-1,0 1,0-1,-1 1,1 0,0 0,0-1,-1 1,1 0,0 0,-1 0,1 1,0-1,-1 0,1 0,0 1,0-1,-1 0,1 1,0 0,0-1,0 1,-1 0,-49 41,38-26,0 0,0 0,2 2,0-1,1 1,1 1,0 0,2 0,0 1,1-1,1 1,1 1,1-1,1 1,0-1,2 1,0 0,2 11,-1-26,0 0,0 0,0 0,1 0,0 0,0 0,1-1,-1 1,1-1,0 1,1-1,-1 0,1 0,0-1,0 1,1-1,-1 0,1 0,0 0,0-1,0 1,1-1,-1 0,1-1,-1 0,1 1,0-2,0 1,0-1,0 0,0 0,0-1,1 1,-1-1,4-1,48-25,-41 16</inkml:trace>
  <inkml:trace contextRef="#ctx0" brushRef="#br0" timeOffset="1178.903">2660 28,'-247'451,"207"-336,39-110,1-1,-1 0,1 1,0-1,0 1,1-1,-1 1,1-1,0 0,0 1,0-1,1 0,0 0,-1 0,2 0,-1 0,0 0,1-1,-1 1,1-1,0 1,0-1,1 0,-1 0,2 1,2 0,1 1,-1-1,1 0,0 0,0-1,1 0,-1-1,0 1,1-2,-1 1,1-1,0-1,0 1,-1-1,1-1,0 0,-1 0,1-1,-1 0,4-1,6-2,-13 5,0 0,-1-1,1 0,-1 0,1 0,-1 0,1-1,-1 1,0-1,0 0,0-1,0 1,0-1,0 0,-1 1,1-2,-1 1,0 0,0-1,0 1,0-1,-1 0,1 0,-1 0,0 0,1-3,-5-7</inkml:trace>
  <inkml:trace contextRef="#ctx0" brushRef="#br0" timeOffset="1381.11">2209 367,'38'0,"32"0,9 0,1 0,-9-5,-12-1,-10 0,-10 1,-6 1,-8 2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7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520 283,'-10'-7,"-1"0,-1 1,1 0,-1 1,0 0,0 1,0 1,-1-1,1 2,-1 0,0 0,0 1,0 1,1 0,-1 1,0 0,0 1,1 1,-1 0,1 0,0 1,0 1,0 0,-11 6,17-7,-4 1,-1 1,1 0,0 0,1 1,0 0,0 1,0 0,1 0,0 1,1 0,0 1,-5 7,12-9,1 0,0-1,0 1,0 0,1-1,0 1,1-1,0 0,0 0,0 0,1 0,0 0,0-1,1 0,0 0,0 0,0 0,1-1,0 0,0 0,5 3,26 26,-22-23,0 1,0 1,-1 0,-1 1,0 0,-1 1,0 1,-2 0,0 0,0 1,-2 0,0 0,-1 1,-1 0,0 1,-1-1,-1 6,-3-18,1 0,-2 0,1 0,-1 0,0 0,0 0,-1 0,0 0,0 0,0 0,-1 0,0 0,0-1,0 1,-1-1,0 1,0-1,0 0,0 0,-1 0,0 0,-3 2,-10 3,1-2,-1 0,0-1,0-1,-1 0,0-1,0-1,0-1,-15 1,19-2,-1 0,0 0,0-1,0-1,0-1,1 0,-1-1,-3-1,17 3,1 0,-1 0,0-1,0 1,0 0,1-1,-1 1,0-1,0 1,1-1,-1 1,0-1,1 1,-1-1,1 0,-1 1,1-1,-1 0,1 1,-1-1,1 0,-1 0,1 1,0-1,0 0,-1 0,1 0,0 0,0 1,0-1,0 0,0 0,0 0,0 0,0 0,0 1,1-1,-1 0,0 0,1 0,-1 0,0 1,1-1,-1 0,1 1,-1-1,1 0,-1 1,1-1,-1 0,1 1,0-1,-1 1,1-1,0 1,0-1,-1 1,1 0,0-1,0 1,0 0,0 0,14-8</inkml:trace>
  <inkml:trace contextRef="#ctx0" brushRef="#br0" timeOffset="235.787">831 762,'-15'34,"-9"20,0 7,3-4,1-10,3-9,6-6,3-9</inkml:trace>
  <inkml:trace contextRef="#ctx0" brushRef="#br0" timeOffset="468.024">831 1,'9'43,"4"19,-1 0</inkml:trace>
  <inkml:trace contextRef="#ctx0" brushRef="#br0" timeOffset="852.319">944 1073,'66'-81,"-3"-4,-4-1,7-23,-28 51,-37 58,0 0,0 0,0 0,0 0,0 0,0 0,1 0,-1 0,-1 0,1 0,0 1,0-1,0 0,0 1,0-1,0 1,0-1,0 1,0-1,-1 1,1 0,0-1,0 1,-1 0,1-1,0 1,-1 0,1 0,-1 0,1 0,-1 0,1 0,-1-1,0 1,0 0,1 0,-1 0,0 0,0 0,0 0,0 0,0 0,0 0,0 0,0 0,-1 0,1 0,0 0,-1 0,1 0,0 0,-1 0,1 0,-1 0,1 0,-1-1,0 2,1 0,-2 66,-1-54,1 1,1 0,0-1,1 1,1 0,0 0,1-1,1 1,0-1,1 1,0-1,1 0,1-1,0 1,1-1,0 0,1-1,5 7,-5-14,0 0,1 0,-1-1,1 0,0-1,0 0,0 0,0-1,1 0,-1-1,0 0,1 0,-1-1,1 0,-1-1,1 0,-1-1,1 0,-1 0,0-1,0 0,0 0,-1-1,1 0,-1-1,0 0,0 0,0-1,-1 0,0 0,0-1,0 1,4-8,16-23,-1 0,-3-2,-1 0,-2-2,-1 0,-2-2,-3 1,0-5,-3 14,-1 10,-1 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22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732 397,'-11'-14,"-2"1,0 0,0 1,-1 0,0 1,-1 1,0 0,-1 1,0 1,0 1,-1 0,0 1,0 0,-7 0,-6 5,-1 1,1 2,-1 0,1 3,0 0,0 2,1 1,0 1,0 1,1 2,-26 15,-40 39,92-63,-1 0,1-1,0 1,0 0,0 0,0 1,0-1,0 0,1 1,0-1,0 0,0 1,0 0,0-1,1 1,-1-1,1 1,0 0,0-1,1 1,-1 0,1-1,-1 1,1-1,0 1,1-1,-1 1,1-1,0 1,6 6,1 0,1-1,0 0,0-1,0 0,1 0,1-1,-1-1,1 0,0 0,0-2,1 1,-1-1,1-1,0 0,0-1,0-1,0 0,9 0,9 3,-30-4,0 0,0 0,0-1,0 1,1 0,-1 0,0 0,0 0,0 0,0 0,0 1,0-1,0 0,0 0,0 1,0-1,1 1,-2-1,1 1,0-1,0 1,0 0,0-1,0 1,0 0,-1 0,1-1,0 1,-1 0,1 0,0 0,-1 0,1 0,-1 0,0 0,1 0,-1 0,0 0,0 0,1 1,-1-1,0 0,0 0,0 0,0 0,0 0,-1 0,1 0,0 0,-1 1,1-1,0 0,-1 0,1 0,-1 0,0 0,-109 102,84-75,1 2,1 0,1 2,2 1,-14 29,33-58,1-1,0 1,0 0,0 0,1 0,-1 0,1 0,0 0,0-1,0 1,1 0,-1 0,1 0,0 0,0 0,0-1,1 1,-1 0,1-1,0 1,0-1,0 0,0 0,1 0,-1 0,1 0,0 0,0 0,0-1,0 0,0 1,1-1,-1-1,1 1,-1 0,1-1,0 1,-1-1,1 0,0-1,0 1,0-1,0 1,0-1,0 0,1-1,38 4,0-2,1-2,-1-2,0-2,0-2,0-2,-1-1,13-7,35-27,-70 33</inkml:trace>
  <inkml:trace contextRef="#ctx0" brushRef="#br0" timeOffset="259.929">1324 707,'-33'43,"-26"34,-8 8,8-6,9-16,13-13,8-12,9-6,3-5,5-1,-1-6,2-1,-2-4,1-9,3-6</inkml:trace>
  <inkml:trace contextRef="#ctx0" brushRef="#br0" timeOffset="507.992">845 875,'19'0,"16"10,7 3,1 4,-2-1,-3 2,-3 3,-4-3,-5 1,-4-3,0 0,1-1,1 0,1-2,-3 2,-1-2,1-4,-4-2</inkml:trace>
  <inkml:trace contextRef="#ctx0" brushRef="#br0" timeOffset="913.517">1861 819,'-38'19,"1"1,0 2,2 2,1 1,-29 28,6 39,56-89,0-1,0 0,0 0,1 1,-1-1,1 0,0 1,0-1,0 1,0-1,0 0,0 1,1-1,-1 0,1 1,-1-1,1 0,0 0,0 1,0-1,0 0,0 0,1 0,-1 0,1 0,-1-1,1 1,0 0,-1-1,1 1,0-1,0 0,0 1,0-1,0 0,1 0,-1 0,0-1,0 1,1 0,-1-1,2 1,7-2,0 0,0 0,1-1,-1-1,-1 1,1-2,0 1,-1-2,0 1,0-2,0 1,0-1,-1-1,0 1,-1-2,1 1,-1-1,-1 0,1-1,-1 0,0-1,16-14,11-14,-29 30,1 0,0 1,0 0,1 0,0 0,0 1,1 0,-1 0,1 1,0 0,1 1,-1 0,1 0,-5 4,-1 1,1-1,-1 1,0 0,1 0,-1 1,0-1,0 1,0-1,0 1,0 0,0 0,0 0,0 1,-1-1,0 1,1-1,-1 1,0 0,0 0,0 0,-1 0,1 0,-1 0,1 1,-1-1,0 0,0 1,-1-1,1 1,-1-1,0 1,0-1,0 2,12 32,-9-29,1 0,0-1,1 1,-1-1,1 1,1-1,-1-1,1 1,1-1,-1 0,1 0,0-1,0 0,1 0,-1-1,1 0,0 0,3 0,10 1</inkml:trace>
  <inkml:trace contextRef="#ctx0" brushRef="#br0" timeOffset="1397.114">2312 1102,'177'-187,"-169"176,0 1,1 1,1-1,-1 1,1 1,1 0,-1 1,1 0,1 0,-1 1,11-4,-19 11,-1 0,1 1,-1-1,0 0,0 1,1 0,-1-1,0 1,0 0,0 0,-1 0,1 0,0 0,-1 1,0-1,1 1,-1-1,0 0,0 1,0 0,0-1,-1 1,1 0,-1-1,0 1,0 0,0-1,0 1,0 0,0 0,-1-1,1 1,-1 0,0-1,0 3,-23 114,24-118,1 1,-1-1,1 1,-1-1,1 1,0-1,0 0,-1 1,1-1,0 0,0 0,1 1,-1-1,0 0,0 0,0 0,1 0,-1-1,0 1,1 0,-1 0,1-1,-1 1,1-1,-1 1,1-1,0 0,-1 0,1 0,-1 1,1-1,-1-1,1 1,0 0,-1 0,1-1,-1 1,1-1,-1 1,1-1,-1 1,1-2,66-34,-62 33,141-92,-146 93,1 1,0-1,0 1,-1-1,1 1,0 0,1 0,-1 0,0 0,0 0,0 1,0-1,1 0,-1 1,0 0,1 0,-1-1,0 1,1 1,-1-1,0 0,1 1,-1-1,0 1,0-1,1 1,-1 0,0 0,0 0,0 0,0 1,0-1,0 0,-1 1,1-1,0 1,0 1,64 126,-47-109</inkml:trace>
  <inkml:trace contextRef="#ctx0" brushRef="#br0" timeOffset="2679.537">3893 57,'-10'24,"-7"27,-2 10,3-1,5-1,3-5,3-8,3-7,-3-4,-1-5,0-1,2-2,1 0,-3 0,-1-5</inkml:trace>
  <inkml:trace contextRef="#ctx0" brushRef="#br0" timeOffset="2928.319">4147 1,'-15'38,"-9"33,0 8,3-5,5-9,6-11,5-11,2-7,3-5,5-8,3-3,-1 0,-1-3</inkml:trace>
  <inkml:trace contextRef="#ctx0" brushRef="#br0" timeOffset="3191.626">3328 397,'48'0,"35"0,13 0,0 0,-2-5,-8-2,-8 1,-9 1,-5 1,-5 2,-7 1,-3 0,-6 1,-4 1,-4-1,-4 0,-7 5,-7 2</inkml:trace>
  <inkml:trace contextRef="#ctx0" brushRef="#br0" timeOffset="3426.079">3555 594,'47'-5,"51"-11,17-3,-6-3,-12 2,-12 5,-12 0,-13 2,-7 4,-9 3,-5-2,-11 0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453 513,'-14'-2,"-1"1,1 1,0 1,0 0,0 1,0 0,1 1,-1 0,0 1,1 1,0 0,0 1,1 0,-1 1,-10 9,7-3,1 0,1 2,0 0,1 0,1 1,0 1,1 0,1 0,1 1,0 1,1 0,2 0,-1 0,2 1,1-1,0 1,2 0,0 1,1 5,0-21,0 1,1 0,0 0,0-1,1 1,-1 0,1 0,1-1,-1 1,1-1,0 1,0-1,0 0,1 1,0-1,0 0,0-1,0 1,1-1,0 1,0-1,0 0,1-1,-1 1,1-1,0 1,0-2,0 1,0 0,0-1,1 0,-1 0,1-1,-1 1,6-1,1 0,0 0,-1-1,1-1,0 0,0 0,0-2,-1 1,1-1,-1-1,0 0,0-1,0 0,-1 0,1-1,-1 0,-1-1,1-1,-1 1,1-3,14-13,0-2,-2-1,-1-1,-1-1,-2-1,1-3,-8 12,-1 0,-1-1,-1 0,-1 0,-1-1,-1 0,-1 0,-1 0,0-1,-2 1,-1-1,0 0,-2 1,-1-1,3 19,0 0,-1 0,1 0,-1 0,0 0,0 0,0 0,-1 0,1 1,-1-1,0 0,0 1,-1 0,1-1,-1 1,1 0,-1 0,0 0,0 1,0-1,0 1,-1-1,1 1,-1 0,0 0,1 1,-1-1,0 1,0 0,0 0,0 0,0 0,0 1,0 0,0 0,0 0,0 0,0 0,-3 1,1 0,0 0,0 1,0-1,0 1,0 0,0 0,1 1,-1 0,1 0,0 0,0 0,0 1,0 0,1 0,-3 3,5-5,0 0,1 0,-1 0,1 0,-1 0,1 0,0 0,0 1,0-1,0 1,0-1,1 0,-1 1,1-1,-1 1,1 0,0-1,0 1,0-1,1 1,-1-1,0 1,1-1,0 1,-1-1,1 1,0-1,0 0,1 1,-1-1,0 0,1 0,-1 0,1 0,0 0,0 0,0 0,10 5,0-1,0 0,0 0,1-1,-1-1,1 0,0-1,1-1,-1 0,0 0,1-1,-1-1,1-1,-1 1,1-2,-1 0,0-1,0 0,0-1,0 0,6-4,7 0,1-2,-2-1,1 0,-2-2,0-1,0-1,-1-1,-1-1,-1-1,0-1,-2-1,0-1,-1 0,-1-1,-1-1,-1 0,7-17,-18 31,1 0,-2-1,1 0,-1 0,-1 0,1 0,-2-1,0 1,0 0,0-1,-2 1,1-1,-1 1,-1 0,0-1,0 1,-2-3,3 10,-1 1,0-1,1 0,-1 1,-1-1,1 1,0-1,-1 1,1 0,-1 0,1 0,-1 0,0 1,0-1,0 1,0 0,0 0,0 0,0 0,0 0,-1 1,1-1,0 1,0 0,-1 0,1 0,0 0,0 1,-1-1,1 1,-1 0,-95 42,93-39,0 0,0 0,0 0,1 1,0 0,0 0,0 0,0 1,1-1,0 1,0 0,0 0,1 1,0-1,0 1,1 0,0-1,0 1,0 0,1 0,0 0,1 1,-1-1,1 0,1 0,-1 0,1 0,1 0,-1 0,1 0,0 0,1 0,0-1,0 1,0-1,0 0,2 1,3 0,0 0,1-1,-1 0,1 0,0-1,1 0,0-1,-1 0,1 0,1-1,-1 0,0-1,1 0,-1-1,1 0,-1-1,10-1,-8 2,-6-1,0 0,0 0,-1 1,1-1,0 1,-1 1,1-1,0 1,-1 0,0 0,1 0,-1 1,0 0,0 0,-1 0,1 1,-1-1,1 1,-1 0,0 1,-1-1,1 0,-1 1,0 0,0 0,0 0,-1 0,1 1,-1-1,-1 1,2 4,1 40,-5-45,1-1,-1 1,1-1,-1 1,1 0,1-1,-1 1,1-1,0 1,0-1,0 1,0-1,1 1,0-1,0 0,0 0,0 0,1 0,-1 0,1-1,0 1,0-1,1 1,-1-1,1 0,0-1,-1 1,1-1,0 1,2-1,17 3,-1-4</inkml:trace>
  <inkml:trace contextRef="#ctx0" brushRef="#br0" timeOffset="432.622">0 1416,'345'-144,"-189"73,578-253,-665 293,185-68,-225 93,-5 2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6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0 140,'39'-9,"31"-4,9-4,1 1,-9 3,-12 4,-10-2,-10 2,-6 1,-4 3,-2-3,-1 1,0 0,1 3,-5 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82,'39'-5,"36"-6,15-2,-3 2,-6 3,-13-2,-13 0,-10 2,-9 2,-6 8,-7 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195 298,'415'-157,"-396"150,0-1,-1 0,0-2,-1 0,0-1,-1 0,0-2,-1 0,6-5,-22 18,0 1,0-1,0 1,0-1,0 1,0-1,0 0,0 1,0-1,0 0,0 0,0 0,0 0,0 0,0 0,0 0,0 0,0 0,0 0,0 0,0-1,0 1,0 0,0-1,0 1,0-1,1 1,-1-1,0 1,0-1,0 0,1 1,-1-1,0 0,1 0,-1 0,0 1,1-1,-1 0,1 0,-1 0,1 0,0 0,-1 0,1 0,0 0,0 0,0 0,0 0,0 0,0 0,0 0,0 0,0 0,0 0,0 0,1 0,-1 0,0 0,1 0,-1 0,1 0,-8 8,-1 1,2 0,-1 1,1 0,1 0,-1 0,1 0,1 1,0 0,0 0,1 0,0 4,-2-1,-6 30,2 0,1 1,3 0,1 0,3 36,-6 50,-4 51,8-90,-5 0,-3-1,-10 30,10-74,-1-1,-3 0,-2-1,-1 0,-2-2,-5 4,16-31,-1 0,0 0,-1-1,-1 0,-1-1,1-1,-2 0,0 0,0-1,-1-1,0-1,-1 0,0-1,0 0,-1-2,0 0,-8 1,19-5,0 0,1 0,-1-1,0 0,0 0,0 0,-1-1,1 0,0 0,0-1,0 0,0 0,0 0,0-1,1 1,-1-2,0 1,1 0,-1-1,1 0,0-1,0 1,0-1,0 0,1 0,0 0,0 0,0-1,0 0,-2-4,0-4,0-1,1 0,0 0,2-1,-1 1,2-1,0 0,1 0,0 0,1 0,1 0,0 0,1 1,0-1,2 0,0 1,0 0,1 0,1 0,0 0,1 1,1 0,0 1,0-1,1 1,1 1,0 0,1 0,0 1,1 0,34-28,2 1,2 3,1 2,1 2,4 2,-11 3,348-164,-332 147,-36 22</inkml:trace>
  <inkml:trace contextRef="#ctx0" brushRef="#br0" timeOffset="633.06">816 1257,'151'-217,"-131"188,-11 15,0 0,1 0,1 1,0 0,1 1,0 0,0 1,2 1,-1 0,5-2,-17 11,0 1,0 0,-1-1,1 1,0-1,0 1,-1 0,1 0,0-1,0 1,0 0,0 0,-1 0,1 0,0 0,0 0,0 0,0 0,0 0,-1 1,1-1,0 0,0 0,0 1,-1-1,1 1,0-1,-1 1,1-1,0 1,-1-1,1 1,0-1,-1 1,1 0,-1-1,1 1,-1 0,1 0,-1-1,0 1,1 0,-1 0,0 0,0-1,0 1,1 0,-1 0,0 0,0 0,0 0,-4 46,-30 64,34-110,0 0,0 0,0 0,1 0,-1 0,0 0,0 0,1 0,-1 0,1-1,-1 1,0 0,1 0,0 0,-1-1,1 1,-1 0,1-1,0 1,-1 0,1-1,0 1,0-1,0 1,-1-1,1 0,0 1,0-1,0 0,0 1,0-1,0 0,0 0,0 0,0 0,0 0,-1 0,1 0,0 0,0 0,0-1,0 1,0 0,0 0,0-1,0 1,-1-1,1 1,0-1,0 1,-1-1,2 0,43-27,113-87,-141 104,-11 6,0 0,0 1,0 0,0 1,1-1,0 1,0 1,-1-1,1 1,1 0,-1 1,5-1,-10 2,-1 0,1 0,-1 0,0 1,1-1,-1 0,0 1,0-1,1 1,-1 0,0-1,0 1,0 0,0 0,1-1,-1 1,0 0,-1 0,1 0,0 0,0 1,0-1,-1 0,1 0,0 0,-1 1,1-1,-1 0,0 1,1-1,-1 0,0 1,0-1,0 0,0 1,0-1,0 0,0 1,0-1,-1 1,-13 54,8-39,1-7,1 1,-1 0,2 0,0 0,0 0,1 0,1 1,-1-1,2 1,0 3,4 4</inkml:trace>
  <inkml:trace contextRef="#ctx0" brushRef="#br0" timeOffset="1079.556">1888 805,'-274'317,"339"-405,90-103,-49 89,-105 102,0-1,0 0,0 1,1-1,-1 1,0 0,0-1,0 1,0 0,1 0,-1-1,0 1,0 0,0 0,1 0,-1 1,0-1,0 0,0 0,1 1,-1-1,0 0,0 1,0-1,0 1,0 0,0-1,0 1,0 0,0 0,0 0,0-1,0 1,-1 0,1 0,0 0,-1 0,1 0,0 0,-1 1,0-1,1 0,-1 0,0 0,1 1,16 58,-16-54,5 29,3-1,0-1,2 0,2 0,14 28,-18-44,-5-5</inkml:trace>
  <inkml:trace contextRef="#ctx0" brushRef="#br0" timeOffset="1299.139">1718 1003,'39'0,"31"-5,9-1,-4 0,-10 1,-11 2,-11 0,-7 2,-10-4,-4-2,-7 1</inkml:trace>
  <inkml:trace contextRef="#ctx0" brushRef="#br0" timeOffset="1527.713">2622 778,'-14'33,"-5"21,-5 2,3-5,0-11,3-11</inkml:trace>
  <inkml:trace contextRef="#ctx0" brushRef="#br0" timeOffset="1766.511">2339 778,'43'19,"29"11,7 5,-5-3,-11-2,-11-7,-9-6,-12-2,-7-4,-3-3,-4-3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0 369,'95'-23,"-2"-4,-1-4,-2-4,24-16,-96 42,7-2,0-2,-1-1,-1-1,0-1,-1 0,7-10,-21 18,-4 5,0 0,0-1,0 1,-1-1,1 0,-1 0,0 0,0-1,-1 1,1-1,-1 0,0 1,0-1,-1 0,1 0,-1-1,-2 6,-1 0,1 0,0 0,0 0,0 0,-1 0,1 0,0 0,0 1,0-1,0 0,0 1,-1-1,1 1,0-1,0 1,0 0,0-1,1 1,-1 0,0 0,0 0,0 0,0-1,1 1,-1 0,0 0,1 0,-1 1,1-1,-1 0,1 0,0 0,-1 0,1 0,0 1,0 0,-18 33,1 1,3 1,0 1,3 0,1 0,-2 21,11-53,-28 158,8 1,3 70,-6 47,12-158,8-51,-5 1,-2-1,-3-1,-19 54,32-120,-1-1,1 1,-1-1,1 0,-2 0,1 0,0 0,-1 0,0 0,0-1,0 1,-1-1,0 0,0 0,0 0,0-1,0 1,-1-1,1 0,-1 0,0-1,0 0,0 1,0-1,0-1,-1 1,1-1,-1 0,-3 0,-1-2,0-1,-1 0,1 0,0-1,0-1,0 1,1-2,-1 1,1-1,0-1,1 0,-1 0,1 0,0-1,1 0,-1-1,1 0,1 0,0-1,0 1,0-1,1 0,0-3,-8-13</inkml:trace>
  <inkml:trace contextRef="#ctx0" brushRef="#br0" timeOffset="332.469">57 1074,'575'-270,"-560"264,-13 4,0 0,1 0,-1 0,1 1,-1-1,1 1,0 0,0 0,-1 0,1 0,0 0,0 0,0 1,0 0,0-1,0 1,0 0,0 1,0-1,0 0,0 1,0 0,0 0,0 0,0 0,-1 0,1 0,0 1,-1-1,1 1,-1 0,0-1,1 1,-1 0,0 1,0-1,0 0,18 101,-13-34,36 29,-33-84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27 170,'-7'20,"2"-1,0 1,2 0,0 0,1 0,1 1,0-1,2 0,0 0,2 1,0-1,1 0,1-1,6 14,-8-25,0-1,0 0,1 0,0 0,0 0,1-1,0 0,0 0,0 0,1-1,0 1,0-1,0-1,1 1,0-1,-1 0,2 0,-1-1,0 0,1-1,-1 1,1-1,-1-1,1 0,0 0,0 0,0-1,0 0,0 0,4-2,7 3,1-1,-1-1,0-1,0-1,0 0,0-1,0-2,-1 0,0 0,0-2,-1 0,1-1,13-11,-24 15,0 0,0 0,0-1,-1 0,0-1,0 1,-1-1,0 0,0-1,-1 1,0-1,0 0,-1 0,1 0,-2 0,1 0,-1-1,-1 1,0-1,0 0,0 1,-1-1,-1-5,-4-3</inkml:trace>
  <inkml:trace contextRef="#ctx0" brushRef="#br0" timeOffset="244.272">308 142,'-94'543,"57"-296,33-230,1-1,1 1,1 0,0 0,1 0,1 0,0 0,2 0,0 0,1 2,2-1</inkml:trace>
  <inkml:trace contextRef="#ctx0" brushRef="#br0" timeOffset="678.435">788 1,'16'19,"-2"0,0 1,-1 1,-2 0,0 1,-1 0,-1 1,-1 0,-1 0,-1 1,1 10,-1 8,-1 1,-3-1,-1 1,-2 0,-2 0,-1 0,-3-1,-1 0,-3-1,-1 1,-5 9,9-28,-1-1,-1 0,0 0,-2-1,0-1,-2 0,0 0,-1-1,-1-1,0-1,-2 0,0-1,-1-1,0-1,-1-1,-1 0,-4 0,-30 13,30-17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0 254,'39'0,"36"-4,10-3,-4 1,-11 1,-13-3,-12 0,-7 1,-12-3,-9-5,-8-4,-5 0</inkml:trace>
  <inkml:trace contextRef="#ctx0" brushRef="#br0" timeOffset="178.565">283 0,'-10'58,"-2"23,-1 4,4-4,2-11,2-12,8-16,2-10,1-7,4-2,1-5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0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480 198,'-33'8,"0"3,1 0,0 3,1 0,0 2,2 1,0 1,0 2,2 1,1 1,-21 22,37-34,1-1,0 2,1-1,0 1,0 0,1 1,0 0,1 0,1 0,0 1,1 0,0 0,1 0,0 0,1 1,1-1,0 1,0-1,2 1,0-1,0 1,1-1,1 0,0 1,1-1,0-1,1 1,1-1,0 1,0-2,1 1,1-1,0 0,7 8,-1-8,0-2,0 1,1-2,0 0,0-1,1 0,0-1,0-1,0 0,1-2,-1 0,1 0,0-2,0 0,0-1,0 0,0-2,0 0,0-1,-1 0,1-2,-1 0,0 0,0-2,-1 0,0-1,0 0,-1-1,0-1,0 0,-1-1,5-6,-5 2</inkml:trace>
  <inkml:trace contextRef="#ctx0" brushRef="#br0" timeOffset="335.089">1100 395,'-40'41,"2"1,2 2,2 2,1 1,3 1,2 2,-5 43,33-90,-1-1,0 1,1-1,0 1,0-1,0 1,0 0,0-1,0 1,1-1,-1 1,1-1,-1 1,1-1,0 1,0-1,0 0,1 1,-1-1,1 0,-1 0,1 0,-1 0,1 0,0 0,0-1,0 1,0-1,0 1,1-1,-1 0,0 0,0 0,1 0,0 0,16 2,0 0,0-2,1 0,-1-1,0-1,0-1,1-1,-1 0,2-2,10-4,0-1,-1-1,0-1,-1-2,-1-1,0-2,-1 0,18-16,-29 20,-1 0,-1-1,0-1,-1 0,0-1,-2 0,0-1,0 0,-2-1,4-10,-9 20,0-1,-1 0,-1 0,0 0,0 0,0-1,-1 1,-1-1,0 1,0-1,0 1,-2 0,1-1,-1 1,0 0,-1 0,0 0,0 0,-1 1,0-1,-1 1,0 0,-3-3,0 3,0 0,0 0,-1 1,0 1,-1 0,1 0,-1 1,0 0,-1 0,1 1,-1 1,0 0,0 0,0 1,0 0,0 1,-1 1,1 0,0 0,0 1,-1 0,1 1,0 0,0 1,1 0,-1 1,1 0,-1 1,1 0,0 0,1 1,-1 1,1-1,1 2,-1-1,0 2,-39 38,33-27</inkml:trace>
  <inkml:trace contextRef="#ctx0" brushRef="#br0" timeOffset="672.208">2116 311,'-68'23,"40"-15,1 1,0 1,0 1,1 2,0 1,1 1,-22 17,44-30,0 0,1 0,-1 0,1 0,-1 0,1 0,0 1,0-1,0 1,0-1,1 1,-1 0,1 0,-1 0,1 0,0 0,0 0,1 0,-1 0,0 0,1 0,0 0,0 1,0-1,0 0,0 0,1 0,0 1,-1-1,1 0,0 0,0 0,1 0,-1 0,1-1,-1 1,1 0,0-1,0 1,2 2,38 38,-33-36,-1-1,0 2,0-1,-1 1,0 0,0 0,-1 1,0 0,0 0,-1 0,-1 1,1 0,-2 0,1 0,-1 0,-1 0,0 1,0 0,-1 0,-2-6,0 0,-1-1,0 1,0 0,0-1,0 1,-1-1,0 1,0-1,0 0,0 0,0-1,-1 1,0-1,0 1,0-1,0 0,0-1,-1 1,1-1,-1 0,-2 1,-112 28,5-29,90-3</inkml:trace>
  <inkml:trace contextRef="#ctx0" brushRef="#br0" timeOffset="1200.638">2539 28,'-40'35,"1"1,1 2,2 1,2 2,2 2,-8 15,24-35,1 1,1 0,2 1,0 0,1 1,2 0,1 1,1 0,1 0,1 0,2 1,0 26,5-39,1 0,1 1,0-1,1-1,1 1,0-1,1 0,1 0,0-1,1 0,0 0,1-1,0 0,1-1,1 0,-1-1,2 0,-1-1,1 0,1-1,0-1,0 0,0-1,1 0,-1-1,1-1,1 0,-1-1,1-1,-1 0,10-1</inkml:trace>
  <inkml:trace contextRef="#ctx0" brushRef="#br0" timeOffset="1988.259">2709 705,'34'-2,"0"-2,0-1,0-2,-1-2,0 0,-1-3,0 0,-1-2,18-11,-30 14,-1 0,0-2,-1 1,0-2,-1 0,-1-1,0-1,-1 0,-1-1,-1-1,0 0,-1 0,-1-1,6-17,-8-16,-8 51,0 0,0 0,0 0,-1 0,1 0,0 1,-1-1,1 0,-1 0,1 0,-1 0,1 0,-1 1,0-1,1 0,-1 1,0-1,0 0,1 1,-1-1,0 1,0-1,0 1,0 0,0-1,0 1,0 0,0-1,0 1,0 0,1 0,-1 0,0 0,0 0,0 0,0 0,0 0,0 1,0-1,0 0,0 1,0-1,0 0,0 1,0-1,1 1,-1-1,0 1,0 0,0-1,0 1,-10 7,-1 1,2 0,-1 0,1 1,1 0,-1 1,2 0,0 1,0 0,1 0,0 0,1 1,1 0,0 0,-2 8,4-9,0 0,1 0,0 0,0 0,2 0,-1 0,2 0,-1 0,2 0,0 3,-1-11,0 1,0 0,1 0,-1-1,1 1,0-1,1 0,-1 0,1 1,-1-2,1 1,1 0,-1 0,0-1,1 0,0 0,-1 0,1 0,1 0,-1-1,0 0,0 0,1 0,0 0,-1-1,3 1,10 0,1-1,-1-1,1-1,-1 0,1-1,-1-1,0 0,0-2,0 0,-1 0,0-2,0 0,0-1,-1-1,0 0,-1-1,0 0,0-1,-1-1,-1 0,0-1,0 0,-2-1,1 0,4-10,-6 12,-3 5,0 0,0 0,-1-1,0 0,0 0,-1-1,0 1,0-1,-1 0,0 0,0-1,-4 9,0 0,1 0,-1 0,0 0,0 0,0 0,1 1,-1-1,0 0,0 1,0-1,0 1,0-1,0 1,0-1,0 1,-1 0,1 0,0-1,0 1,0 0,0 0,0 0,0 0,-1 0,1 0,0 1,0-1,0 0,0 1,0-1,0 0,0 1,0-1,0 1,0 0,0-1,0 1,0 0,0 0,0-1,1 1,-1 0,0 0,1 0,-1 0,0 0,1 0,-1 0,1 0,-11 13,0 0,1 0,0 1,2 0,0 1,0 0,1 0,1 1,1 0,-2 12,5-25,1 0,0 1,-1-1,2 1,-1-1,0 1,1-1,0 1,0-1,0 1,1 0,0-1,-1 1,2-1,-1 0,0 1,1-1,0 0,0 0,0 0,0 0,1 0,0 0,0-1,0 1,0-1,0 0,0 0,1 0,0 0,0-1,-1 1,1-1,1 0,-1 0,0-1,0 1,2 0,8 1,0 0,-1-1,1-1,0 0,0-1,0 0,0-1,0 0,-1-1,1-1,-1 0,1-1,-1-1,0 0,0 0,-1-1,0-1,0 0,0-1,-1 0,3-3,12-11,-1-2,0 0,-2-1,-1-2,-1 0,-1-1,-2-1,1-4,-11 20,-1-1,-1 0,0 0,-1 0,-1 0,0-1,-1 0,0 0,-1 0,-1-5,0 19,-1 0,1 0,-1-1,0 1,0 0,0 0,1-1,-1 1,0 0,-1-1,1 1,0 0,0 0,0-1,-1 1,1 0,-1 0,1 0,-1-1,1 1,-1 0,0 0,1 0,-1 0,0 0,0 0,0 0,0 1,0-1,0 0,0 0,0 1,0-1,0 0,0 1,-1-1,1 1,0 0,0-1,-1 1,1 0,0 0,0 0,-1 0,1 0,0 0,-1 0,1 0,0 0,0 1,0-1,-1 0,1 1,0-1,0 1,0-1,0 1,-1 0,1 0,0-1,0 1,1 0,-2 0,-13 16,0 1,1 0,1 1,1 0,0 1,1 1,2-1,0 2,1-1,1 1,1 1,1-1,1 1,1-1,0 18,1-28,0 0,1 0,0 0,1 0,0 0,1 0,1 0,0 0,0-1,1 1,0-1,1 1,1-1,0 0,0 0,1-1,0 0,1 0,0 0,1-1,7 8,-12-15,1-1,-1 0,0 1,0-1,1-1,-1 1,0 0,1-1,-1 0,0 0,1 0,-1 0,1 0,-1-1,0 0,1 1,-1-1,0 0,0-1,0 1,0 0,0-1,0 0,0 0,0 0,0 0,0-1,21-14</inkml:trace>
  <inkml:trace contextRef="#ctx0" brushRef="#br0" timeOffset="2700.109">4769 0,'-38'137,"-6"-2,-5-3,-18 24,-23 23,88-177,1 0,1 1,-1-1,0 0,1 0,-1 0,1 1,-1-1,1 0,0 1,0-1,0 0,0 0,1 1,-1-1,1 0,-1 0,1 1,0-1,0 0,0 0,0 0,0 0,0 0,0 0,1 0,-1-1,1 1,-1 0,1-1,0 1,0-1,0 0,0 1,0-1,0 0,0 0,0 0,0-1,0 1,0 0,1-1,-1 1,0-1,1 0,-1 0,0 0,0 0,1 0,1-1,32-5,0-2,0-2,-1-1,0-2,-1-1,0-2,25-16,-44 24,-6 5,0-1,0-1,0 0,-1 0,1-1,-1 0,-1 0,1-1,-1 0,0 0,-1-1,0 0,0 0,3-6,-14-19,-3 20</inkml:trace>
  <inkml:trace contextRef="#ctx0" brushRef="#br0" timeOffset="2938.063">4346 395,'39'-5,"36"-6,15-1,-3-4,-7 1,-11 3,-9 4,-10 3,-8 3,-6 1,-5 1,-8 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0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1318,'67'5,"0"-3,0-3,0-3,0-3,-1-2,20-8,-47 6,-1-2,0-1,-1-1,-1-3,-1-1,0-1,-1-2,-2-1,0-2,-2-1,0-2,-2-1,-1 0,7-14,24-35,-3-3,-4-2,-3-2,-5-2,10-33,-32 75,-2 0,-2-2,-1 0,-3-1,-2 0,-3-1,3-40,-11 354,24-29,-9-102,-5 1,-6 43,-6-160,1 0,-2 0,-1 0,0-1,-1 1,-1-1,0 0,-1 0,-1-1,-1 0,0 0,-1-1,-1 0,-1-1,1 0,-2-1,0 0,-1-1,0-1,-1 0,0-1,0 0,-1-1,0-1,-1-1,0 0,0-1,-1-1,1-1,-17 3,10-3,0-1,0-1,0 0,0-2,0-1,-1-1,1-1,1-1,-1-2,0 0,1-1,0-1,-16-9,13-2,6 0</inkml:trace>
  <inkml:trace contextRef="#ctx0" brushRef="#br0" timeOffset="682.975">1749 979,'-15'17,"1"0,0 1,2 0,0 1,1 1,0 0,2 0,1 1,0 0,1 1,2-1,0 1,1 0,4-17,-1 0,1-1,0 1,0 0,0-1,1 1,0 0,0-1,0 1,0-1,1 1,-1-1,1 0,0 1,1-1,-1 0,1 0,0-1,0 1,0 0,0-1,0 0,1 0,0 0,-1 0,1-1,0 1,0-1,1 0,-1 0,0 0,1-1,-1 0,1 0,0 0,-1 0,1 0,0-1,-1 0,1 0,0-1,-1 1,4-2,8-3,-1-1,0-1,-1 0,1-1,-1-1,-1 0,0-1,0 0,-1-1,0-1,-1 0,0 0,-1-1,-1 0,0-1,0 0,-2 0,0-1,0 0,-1 0,-1-1,-1 0,1-7,-3 17,0 0,-1-1,1 1,-2 0,1 0,-1-1,0 1,0-1,0 1,-1 0,0-1,-1 1,1 0,-1 0,0 0,-1 0,1 0,-1 0,0 1,-1-1,1 1,-1 0,0 0,0 0,-1 1,0-1,0 1,0 0,0 1,0-1,-1 1,1 0,-1 0,0 1,0 0,0 0,0 0,-2 0,-2 1,0 0,0 0,-1 1,1 0,0 1,0 0,-1 1,1 0,0 0,1 1,-1 1,0 0,1 0,0 0,0 1,0 1,-6 5,-4 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1,'-24'33,"-32"41,-11 11,1 2,7-9,13-14,10-12,11-11,5-7,6-9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1:23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371,'1'40,"-3"0,-1 0,-2 0,-1 0,-12 35,-19 31,-5-1,-25 40,11-24,54-120,1 1,0-1,0 1,1 0,-1-1,0 1,1 0,-1-1,0 1,1 0,0 0,0-1,-1 1,1 0,0 0,0 0,0 0,1-1,-1 1,0 0,1 0,-1-1,1 1,0 0,-1 0,1-1,0 1,0-1,0 1,0-1,0 1,1-1,-1 0,0 1,1-1,-1 0,1 0,-1 0,1 0,-1 0,1-1,0 1,-1 0,1-1,0 1,0-1,-1 0,1 1,0-1,0 0,0 0,0 0,129-15,-32-2,-21 18,-56 1,-1-1,1-1,0-2,-1 0,1-1,13-4,-17 1</inkml:trace>
  <inkml:trace contextRef="#ctx0" brushRef="#br0" timeOffset="803.231">1849 483,'-1'-3,"0"1,1 0,-1-1,1 1,-1 0,1-1,0 1,0 0,0-1,0 1,0-1,1 1,-1 0,1-1,-1 1,1 0,0-1,0 1,0 0,0 0,0 0,1 0,-1 0,1 0,-1 0,1 1,0-1,0 0,-1 1,1-1,0 1,0 0,2-1,74-39,-75 40,13-5,0 0,0 1,0 1,1 0,0 1,-1 1,1 1,0 0,0 1,0 1,-1 1,1 0,0 1,11 4,-24-6,0 0,0 1,0 0,0-1,0 2,0-1,-1 0,1 1,-1-1,1 1,-1 0,0 0,0 1,-1-1,1 0,-1 1,1 0,-1 0,0-1,0 1,-1 1,1-1,-1 0,0 0,0 0,-1 1,1-1,-1 0,0 1,0-1,0 0,0 1,-1-1,0 0,0 0,0 1,0-1,-1 0,0 1,-153 174,153-177,0 0,1 0,0 1,-1-1,1 0,0 0,0 1,0-1,0 1,1-1,-1 0,1 1,-1 0,1-1,0 1,0-1,0 1,0-1,1 1,-1-1,1 1,-1-1,1 1,0-1,0 0,0 1,0-1,1 0,-1 0,1 0,-1 0,1 0,0 1,77 56,-39-34,-34-21,0 0,0 0,-1 1,0-1,1 1,-2 1,1-1,0 0,-1 1,0 0,-1 0,1 1,-1-1,0 1,-1-1,1 1,-1 0,-1 0,1 0,-1 0,-1 0,1 0,-1 0,0 0,-1 1,0-1,0 0,0 0,-1 0,0 0,0-1,-1 1,0-1,0 1,0-1,-1 0,-1 1,-7 3,-1-1,0 0,-1 0,1-2,-2 0,1 0,-1-2,0 1,0-2,0 0,-1-1,0-1,1 0,-8-1,-147 2,168-3,1 0,-1 0,0 0,0 0,1 0,-1-1,0 1,1 0,-1-1,0 0,1 1,-1-1,0 0,1 0,0 0,-1 0,1 0,-1 0,1 0,0 0,0-1,0 1,-1 0,1-1,1 1,-1-1,0 0,0 1,0-1,1 1,-1-1,1 0,0 1,-1-1,1 0,0 0,0 1,0-1,0 0,0 0,0 1,1-1,-1 0,1 0,-1 1,1-1,-1 0,1 1,0-1,0 1,0-1,0 1,0-1,0 1,1-1,9-15</inkml:trace>
  <inkml:trace contextRef="#ctx0" brushRef="#br0" timeOffset="1463.942">2667 371,'-1'-2,"0"0,0 0,0 0,1 0,-1 0,1 0,-1 0,1 0,0 0,-1 0,1 0,0 0,0 0,1 0,-1 0,0 0,1 0,-1 0,1 0,-1 0,1 0,0 1,0-1,0 0,0 0,0 1,1-1,-1 0,0 1,1-1,-1 1,1 0,-1-1,1 1,0 0,0 0,-1 0,1 0,0 1,0-1,82-19,53 33,-133-13,-1 1,1 1,-1-1,1 1,-1-1,0 1,0 0,1 0,-1 0,-1 0,1 1,0-1,-1 1,1 0,-1 0,0 0,0 0,0 0,0 0,0 1,-1-1,1 0,-1 1,0 0,0-1,-1 1,1-1,-1 1,1 0,-1 0,0-1,-1 1,1 0,-1-1,1 1,-5 11,-1 0,0 0,-1-1,0 0,-1 0,0-1,-2 0,1 0,-2-1,1-1,-2 1,1-2,-1 0,-1 0,-2 0,-27 27,41-37,0 0,0 1,1-1,-1 0,0 1,0-1,0 1,0 0,1-1,-1 1,0 0,0-1,1 1,-1 0,0 0,1-1,-1 1,1 0,-1 0,1 0,0 0,-1 0,1 0,0 0,0 0,-1 0,1 0,0 0,0 0,0 0,0 0,0 0,1 0,-1 0,0 0,0 0,1-1,-1 1,0 0,1 0,-1 0,1 0,-1 0,1 0,0-1,-1 1,1 0,0-1,-1 1,1 0,0-1,0 1,0-1,-1 1,1-1,0 1,1-1,90 18,-90-18,146 52,-144-49,1-1,-1 1,0 0,1 1,-2-1,1 1,0 0,-1 0,1 0,-1 0,0 1,-1-1,1 1,-1-1,0 1,0 0,0 0,-1 0,1 0,-1 1,-1-1,1 0,-1 0,0 1,0-1,0 0,-1 0,0 2,-3 7,-2-1,0 1,0-1,-1 0,-1 0,0-1,-1 0,0 0,-1-1,0 0,0-1,-2 0,1-1,-1 0,0-1,-1 0,0-1,0-1,-3 1,-13 6,0-1,0-1,-1-2,-1-1,0-1,0-2,-15 1,21-5</inkml:trace>
  <inkml:trace contextRef="#ctx0" brushRef="#br0" timeOffset="4584.013">607 60,'-33'117,"-30"142,-10-2,-13-2,-114 191,94-225,66-145,40-75,-1-1,1 1,-1-1,1 1,-1-1,1 1,-1-1,1 1,0 0,0-1,-1 1,1 0,0-1,0 1,-1 0,1-1,0 1,0 0,0 0,0-1,0 1,0 0,0-1,1 1,-1 0,0-1,0 1,0 0,1-1,-1 1,0 0,1-1,-1 1,0-1,1 1,-1-1,1 1,-1-1,1 1,-1-1,1 1,-1-1,1 1,0-1,-1 0,1 1,0-1,-1 0,1 0,0 0,-1 1,1-1,0 0,-1 0,1 0,0 0,-1 0,1 0,0 0,0 0,-1-1,45-11,0-6,0 1,1 2,0 2,1 2,1 2,-1 2,24 1,315-4,146-7,-254 15,274-25,-40 28,-223-31,-242 30,91-10,12-9,-145 17,0 0,0-1,0 1,-1-1,1 0,-1-1,0 1,0-1,0 0,0 0,-1 0,0 0,0-1,0 1,0-1,-1 0,1 0,-1 0,0 0,-1 0,1-1,-1 1,0 0,-1-1,1 1,-1 0,0-1,-1-4,2 2,94-420,-53 266,37-156,-35 150,44-53,-87 220,0-1,-1 1,1-1,-1 0,1 1,-1-1,1 1,-1-1,0 0,0 1,0-1,0 0,0 1,-1-1,1 0,0 1,-1-1,1 0,-1 1,1-1,-1 1,0-1,0 1,0-1,0 1,0 0,0-1,0 1,0 0,0 0,-1 0,1 0,0 0,-1 0,1 0,-1 0,1 1,-1-1,1 0,-1 1,0 0,1-1,-78-5,67 6,-227 20,-37 3,136-10,0-6,-93-9,69 0,-988 2,927 29,73-47,140 17,0-1,-1 1,1 1,0 0,-1 1,1 0,0 1,0 0,0 1,0 1,0 0,1 0,-8 5,-1-2,1 0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3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142 950,'-8'11,"0"0,1 0,1 0,0 0,0 1,1 0,1 1,0-1,-3 13,5-20,1 0,-1-1,1 1,0 0,0 0,0 0,1 0,0 0,0 0,0 0,0 0,1 0,0 0,0-1,0 1,1 0,-1 0,1-1,0 1,1-1,-1 1,1-1,0 0,0 0,0 0,0-1,1 1,-1-1,1 0,0 0,0 0,0 0,1 0,-1-1,1 0,8-1,0 0,1-1,-1 0,0-2,0 1,0-1,0-1,0-1,0 0,-1 0,1-1,-1-1,0 0,-1 0,0-1,0-1,0 0,-1 0,5-7,-7 10,55-40,-2-3,-2-2,-3-3,-2-2,-2-2,-3-3,-3-2,-2-1,-3-3,-3-1,25-63,-52 102,-1 0,-1-1,-2-1,0 0,-2 1,-2-2,0 1,-2-13,-1 39,0 0,1 0,-1 0,-1 1,1-1,-1 0,1 0,-1 0,0 0,0 0,-1 1,1-1,-1 0,0 1,0-1,0 1,0 0,-1 0,1 0,-1 0,0 0,0 0,0 1,0-1,0 1,0 0,-1 0,1 0,-1 1,0-1,1 1,-1 0,0 0,0 0,0 0,0 1,0-1,1 1,-1 0,0 0,0 1,0-1,0 1,-3 0,-4 9,0 0,1 0,1 1,-1 0,2 0,0 1,0 1,1-1,0 1,1 0,1 0,0 1,1 0,0 0,1 0,0 2,-9 53,2 0,4 0,3 1,4 46,-1-80,8 151,9-1,16 46,-27-185,8 50,-5 0,-5 0,-3 0,-5 0,-4 0,-11 43,14-111,-1 0,-1-1,-2 0,-1 0,-1-1,-2 0,0-1,-2 0,-1-1,0-1,-3 1,10-15,-75 72,82-80,-1-1,0 1,0-1,0 1,0-1,0 0,0 0,-1 0,1-1,0 1,0-1,-1 1,1-1,0 0,-1-1,1 1,0 0,0-1,-1 0,1 0,0 0,0 0,0 0,0-1,0 1,0-1,0 0,1 0,-1 0,1 0,-1 0,1-1,0 0,-6-8,1 0,0-1,2 0,-1-1,1 1,1-1,0 0,1 0,0-1,1 1,1 0,0-2,-11-61,5 44</inkml:trace>
  <inkml:trace contextRef="#ctx0" brushRef="#br0" timeOffset="247.162">0 160,'5'-5,"1"-1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4,'-5'9,"-1"-1,5-2,2-7,6-3,3-6,-7 4,2 2,0 3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0,'-10'10,"-3"8,1-5,7-3,0-4,5-3,3-2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0,-1 4,0 3,2-1,2-2,1 0,1-2,1-1,0 0,0-1,1-1,-1 1,1 0,-6 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1,'34'5,"25"1,8 0,-3-1,-8-7,-8-2,-8-1,-5 1,-5 1,-7 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6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0,'-32'29,"2"2,1 0,1 2,2 1,2 1,1 1,-12 27,4-6,8-11,-2-2,-2 0,-1-2,-3-1,-22 22,42-52,1-1,-2 0,0 0,0-2,0 0,-1 0,0-1,-1 0,1-1,-1-1,-1 0,-8 1,-2-2</inkml:trace>
  <inkml:trace contextRef="#ctx0" brushRef="#br0" timeOffset="370.794">107 57,'23'28,"186"257,-79-60,-77-102,-53-124,0 0,0 1,0-1,1 0,-1 0,0 1,0-1,0 0,1 0,-1 1,0-1,1 0,-1 1,0-1,1 0,-1 1,1-1,-1 0,1 1,-1-1,1 1,0-1,-1 1,1 0,0-1,-1 1,1 0,0-1,0 1,-1 0,1 0,0-1,0 1,-1 0,1 0,0 0,0 0,-1 0,1 0,0 0,0 1,-1-1,1 0,0 0,0 0,-1 1,1-1,0 0,-1 1,1-1,0 1,-1-1,1 1,-1-1,1 1,-1-1,1 1,-1 0,1 0,3-21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9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0 873,'5'-4,"21"-8,10 0,5 1,-1-2,-1 0,-4 4,-2 2,-2 3,-2 2,-1 2,-5 0</inkml:trace>
  <inkml:trace contextRef="#ctx0" brushRef="#br0" timeOffset="898.05">367 1042,'92'-42,"-3"-3,-2-4,73-56,-151 100,0 0,0-1,-1-1,0 1,0-1,-1-1,1 1,-2-1,1-1,-1 1,0-1,-1 0,0 0,-1-1,0 1,0-1,-1 0,0 0,-1 0,1-11,-3 20,0-1,0 0,0 1,0-1,-1 1,1-1,-1 0,1 1,-1-1,1 1,-1-1,0 1,0 0,0-1,0 1,0 0,0-1,0 1,0 0,-1 0,1 0,0 0,-1 0,1 0,-1 1,1-1,-1 0,1 1,-1-1,0 1,1-1,-1 1,1 0,-1 0,0 0,1 0,-1 0,0 0,1 0,-1 0,0 1,1-1,-2 1,-64 34,51-18,1 0,0 0,2 2,0-1,1 2,1 0,1 0,0 1,2 0,0 0,-3 19,9-33,1-1,0 1,1 0,-1-1,1 1,0 0,1 0,-1-1,1 1,1 0,-1-1,1 1,1-1,-1 0,1 0,0 0,0 0,1 0,-1 0,1-1,1 0,-1 0,1 0,0 0,0-1,0 0,0 0,1 0,0 0,0-1,0 0,0-1,0 1,4 0,7 1,-1-1,0 0,1-2,-1 0,1 0,-1-2,1 0,0-1,-1 0,0-1,0-1,0-1,10-5,195-99,-178 82,-1-1,-1-3,-2-1,-1-1,-1-3,4-8,-37 41,0-1,0 0,0 0,-1-1,1 1,-1-1,0 0,-1 1,1-1,-1-1,0 1,0 0,0 0,-1-1,0 1,0-1,0 1,-1-1,0 0,0 1,0-1,-1 1,0-1,0 1,0-1,0 1,-1-1,-2-4,1 9,1-1,0 1,0-1,-1 1,1 0,-1 0,1 0,-1 0,0 1,1-1,-1 1,0-1,1 1,-1 0,0 0,0 0,1 1,-1-1,0 0,1 1,-1 0,0 0,1 0,-1 0,1 0,0 0,-1 1,1-1,0 1,-2 1,-61 57,59-54,1-1,-1 1,1 0,0 1,0-1,0 1,1 0,0 0,1 0,0 1,0-1,0 1,1 0,0 0,0 0,1 0,0 0,1 0,0 0,0 0,0 0,1 0,1 0,-1 0,1 0,0 0,1-1,1 3,3-1,1 0,0-1,1 0,0 0,0-1,0 0,1-1,0 0,1-1,-1 0,1 0,0-1,0 0,0-1,1 0,-1-1,1-1,-1 0,1 0,0-1,-1 0,1-1,0-1,-1 1,0-2,1 0,-1 0,0-1,0 0,-1-1,1-1,0 0,141-102,-134 93,-2-1,0-1,-1 0,0-1,-2-1,0 0,-1-1,-1 0,-1-1,0 0,-2 0,-1-1,0 0,1-12,-11-42,2 74,1 0,-1 0,0 1,1-1,-1 0,0 0,0 1,0-1,0 1,-1-1,1 1,0-1,-1 1,1 0,0-1,-1 1,0 0,1 0,-1 0,0 0,1 1,-1-1,0 0,0 1,0-1,0 1,0-1,1 1,-1 0,0 0,0 0,0 0,0 0,0 1,0-1,0 0,-1 2,-3 1,0 1,0 1,0-1,1 1,0 0,0 0,0 1,0 0,1-1,0 1,0 1,1-1,0 1,0-1,0 1,1 0,0 0,-1 5,2-9,-5 14,1 0,1 0,1 0,0 1,1-1,1 1,0-1,2 1,0 0,1-1,0 1,2-1,0 0,1 0,1 1,-1-2,1-1,0 0,1-1,0 1,1-1,1-1,0 0,1 0,0 0,1-2,0 1,1-1,1-1,-1 0,9 4,-1-6</inkml:trace>
  <inkml:trace contextRef="#ctx0" brushRef="#br0" timeOffset="2695.667">2286 54,'21'-9,"0"0,1 2,0 0,0 1,1 2,-1 0,4 1,-23 2,-1 0,0 1,0-1,0 1,0-1,0 1,1 0,-1 0,0 0,0 0,0 0,1 0,-1 1,0-1,0 1,0-1,0 1,0 0,0 0,0 0,0 0,0 0,0 0,0 1,-1-1,1 1,0-1,-1 1,1-1,-1 1,0 0,0 0,1 0,-1 0,0 0,-1 0,1 0,0 0,-1 0,1 0,-1 1,1-1,-1 0,0 0,0 0,0 1,0-1,-1 0,1 0,0 0,-1 0,0 1,1-1,-2 1,-94 131,95-132,0 0,-1 0,1 1,0-1,0 0,0 0,0 0,0 1,1-1,-1 0,1 1,0-1,-1 1,1-1,0 1,0-1,1 0,-1 1,0-1,1 1,0-1,-1 0,1 1,0-1,0 0,0 0,0 0,1 0,-1 0,1 0,-1 0,1 0,0 0,-1-1,2 2,81 38,-54-29,-10-3</inkml:trace>
  <inkml:trace contextRef="#ctx0" brushRef="#br0" timeOffset="2985.947">3076 450,'-19'38,"-11"28,-5 6,3-3,2-14,7-11,6-9,2-10,4-4,-2-1,-3-5,1-3</inkml:trace>
  <inkml:trace contextRef="#ctx0" brushRef="#br0" timeOffset="3248.678">2710 534,'33'34,"22"25,5 7,-3-7,-10-8,-9-10,-6-5,-3-10,-8-4,-1-6,-5-1,0-3,2-3,4-3,-3-4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1,'-24'38,"-18"23,-1 6,6-9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24,'-1'-2,"-1"0,1 0,-1 1,0-1,1 0,-1 1,0-1,0 1,0 0,0 0,0 0,-1 0,1 0,0 0,0 0,-1 1,1-1,0 1,-1 0,1 0,0 0,-1 0,1 0,-1 0,1 0,0 1,-1 0,1-1,0 1,0 0,-1 0,1 0,-7 0,0 1,-1 0,1 1,1 0,-1 0,0 1,1 0,-1 1,1 0,0 0,1 0,-1 1,1 0,1 1,-1 0,1 0,-1 1,7-3,0 1,1-1,-1 1,1-1,0 0,1 0,-1 1,1-1,0 0,0 0,1 0,0-1,-1 1,2 0,-1-1,0 0,1 0,0 0,0 0,0-1,0 1,0-1,1 0,0 0,0-1,-1 1,1-1,2 0,8 8,-2-1,-1 0,0 0,0 2,-1-1,-1 1,1 1,-2 0,0 0,0 1,-1 0,-1 0,0 1,4 11,-8-19,0 0,-1 0,0 0,0 0,0 0,0 1,-1-1,0 1,-1-1,1 1,-1-1,-1 1,1-1,-1 1,0-1,0 1,-1-1,0 0,0 1,-1-1,1 0,-1 0,-4 4,5-5,-1-1,0 1,0-1,0 0,-1 0,1-1,-1 1,0-1,0 1,0-1,-1 0,1-1,-1 1,1-1,-1 0,0 0,0 0,0-1,0 0,0 0,0 0,0-1,0 1,-1-1,1 0,0-1,0 1,0-1,0 0,0 0,0-1,0 0,0 1,0-2,0 1,1 0,-1-1,1 0,0 0,-1-1,0-2,0 1,0-1,0 0,1 0,0 0,0-1,1 1,0-1,0 0,0 0,1 0,0 0,0-1,1-2,1-10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1,'-4'4,"2"8,2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3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565 110,'-4'5,"1"1,0 0,0 0,0 0,0 0,1 1,0-1,0 1,1-1,0 1,0 0,1 4,-5 17,-19 245,13-78,-7 120,-3-175,14-181,7 15,0 0</inkml:trace>
  <inkml:trace contextRef="#ctx0" brushRef="#br0" timeOffset="383.907">1 53,'419'0,"-54"-51,-248 49,-99 9</inkml:trace>
  <inkml:trace contextRef="#ctx0" brushRef="#br0" timeOffset="870.231">1186 590,'-20'18,"1"1,0 1,2 1,0 1,1 0,2 1,0 0,1 1,2 1,-3 7,12-27,0 0,0 0,0 0,1 0,0 0,0 1,0-1,1 0,-1 1,1-1,1 1,-1-1,1 0,0 1,0-1,0 0,1 0,-1 0,1 0,1 0,-1 0,1 0,0-1,0 1,0-1,0 0,1 0,0 0,0 0,0-1,0 0,1 1,-1-1,1-1,0 1,-1-1,1 0,1 0,-1 0,0-1,0 0,0 0,1 0,-1 0,1-1,2 0,6-2,0-1,0-1,-1 0,1-1,-1 0,0-1,0 0,-1-1,1 0,-2-1,1-1,-1 0,0 0,-1-1,0-1,-1 1,0-2,-1 1,0-1,0 0,-2-1,1 0,3-12,-5 12,-1 0,-1 0,0-1,-1 1,0-1,-1 0,0 1,-1-1,-1-9,0 17,0 0,0 1,0-1,0 1,-1-1,0 1,0 0,-1-1,1 1,-1 0,0 0,-1 1,1-1,-1 1,0 0,0 0,0 0,0 0,-1 1,1-1,-1 1,0 0,0 1,-2-1,0 1,-1 1,1 0,-1 1,0 0,1 0,-1 1,0 0,1 0,0 1,-1-1,1 2,0-1,0 1,0 0,0 1,0-1,1 1,-1 1,1-1,0 1,1 0,-1 1,1-1,-3 5,-17 13</inkml:trace>
  <inkml:trace contextRef="#ctx0" brushRef="#br0" timeOffset="1439.784">1723 646,'-12'13,"1"-1,1 2,0-1,1 1,0 1,1 0,1 0,1 0,0 1,0 0,2 0,0 1,1 0,3-14,0 0,0 0,0 0,1 0,-1 0,1 0,0-1,0 1,0 0,0 0,0-1,1 1,-1-1,1 1,-1-1,1 1,0-1,0 0,0 0,1 0,-1 0,0 0,1-1,-1 1,1-1,-1 0,1 1,0-1,-1 0,1 0,0-1,0 1,0-1,0 1,0-1,0 0,2 0,110-20,-90 6,-1-2,-1 0,-1-2,0 0,-1-2,-1 0,-1-1,-1-1,-1-1,1-3,-1 4,-1 0,-1-1,-1 0,-1-1,-2-1,0 0,-1 0,-2-1,-1 0,0-1,-2 1,-1-1,-2-1,0 1,-2 0,-1 0,-1 0,-1 0,-2-4,4 27,1-1,-1 1,0 0,0-1,-1 1,1 0,-1 0,0 0,0 0,0 0,0 1,-1-1,0 1,1-1,-1 1,0 0,-1 0,1 0,-1 0,1 1,-1 0,0-1,0 1,0 1,0-1,0 0,0 1,0 0,0 0,-1 0,1 1,-1-1,1 1,-2 0,-2 2,-1 0,1 1,0 0,0 0,0 1,0 0,0 0,1 1,0 0,0 0,0 1,0 0,1 0,0 0,0 1,1 0,0 0,-3 6,-62 149,65-145,0 0,1 0,1 1,0-1,2 1,0 0,1 0,0-1,2 1,0 0,1-1,1 1,0-1,1 0,1 0,1-1,0 1,2-2,-1 1,10 11,-11-15,1-1,0 0,1-1,0 0,1 0,0-1,1 0,-1 0,2-1,-1-1,1 0,0-1,0 0,1-1,0 0,0-1,0 0,0-1,1-1,-1 0,1-1,0 0,-1-1,7-1,5-5</inkml:trace>
  <inkml:trace contextRef="#ctx0" brushRef="#br0" timeOffset="2486.957">2568 533,'-21'16,"-1"1,2 1,0 0,2 2,0 0,1 1,0 1,2 0,1 1,-2 7,14-27,0 0,0 0,0 0,1-1,0 1,-1 1,1-1,0 0,0 0,1 0,-1 1,1-1,-1 0,1 1,0-1,0 0,1 0,-1 1,1-1,-1 0,1 0,0 1,0-1,1 0,-1 0,1 0,-1 0,1-1,0 1,0 0,0-1,1 1,-1-1,0 0,1 0,0 0,2 2,1-2,0-1,0 1,0-1,0-1,0 1,1-1,-1 0,0 0,0-1,0 0,1 0,-1 0,0-1,0 0,-1 0,1-1,0 1,-1-1,1 0,3-4,94-85,3-44,-83 127,-26 44,0-17,7 80,-3-95,-1 0,2-1,-1 1,0 0,1 0,-1-1,1 1,0-1,-1 1,1-1,1 0,-1 0,0 0,0 0,1 0,-1 0,1-1,0 1,-1-1,1 1,0-1,0 0,0 0,0-1,0 1,0-1,0 1,0-1,0 0,1 0,7-3,0-1,0 0,0-1,-1 0,0 0,0-1,0-1,-1 1,0-2,0 1,0-1,-1 0,-1-1,1 0,-1 0,-1-1,0 0,0 0,-1-2,53-77,-59 118,-18 90,19-114,0-1,1 1,-1-1,1 1,0-1,0 0,1 1,-1-1,1 0,0 0,0 0,0 0,1 0,-1 0,1-1,0 1,0-1,1 0,-1 0,0 0,1 0,0-1,0 0,-1 1,4 0,-2-3,0 0,0 0,0 0,0-1,0 1,0-1,0-1,0 1,-1-1,1 0,0 0,-1 0,1 0,-1-1,0 0,0 0,0 0,0 0,-1-1,1 1,-1-1,0 0,0 0,0 0,-1-1,1 1,0-3,2 0,187-268,-192 276,0 0,0 0,1 0,-1-1,0 1,0 0,1 0,-1 0,0-1,1 1,-1 0,1 0,-1-1,1 1,0 0,-1-1,1 1,0 0,-1-1,1 1,0-1,0 0,-1 1,1-1,0 1,0-1,0 0,0 0,-1 1,1-1,0 0,0 0,0 0,0 0,0 0,0 0,-1 0,1 0,0-1,0 1,0 0,0 0,0-1,-1 1,1-1,0 1,0-1,-1 1,1-1,0 1,-1-1,1 1,0-1,-1 0,1 1,-1-1,1 0,-1 0,1 1,-1-1,0 0,1 0,-1 0,0 0,0 0,0 1,1-1,-1 0,0 0,0-1,50 244,-11-102,-7 2,-3 15,-23-133,-2 1,-1 0,-1-1,-1 1,-1 0,-1 0,-1 0,-1 0,-1-1,-2 0,0 0,-2 0,-7 17,9-30,0-1,0 0,-1 0,0-1,-1 0,0 0,0-1,-1 0,0 0,0-1,-1 0,0-1,0 0,-1 0,1-1,-1-1,0 0,-1 0,0-1,8-2,0-1,0 0,0-1,0 1,0-1,0 1,0-1,0 0,0-1,0 1,0-1,1 0,-1 0,1 0,-1 0,1 0,0-1,0 1,0-1,0 0,0 0,0 0,1-1,0 1,0-1,0 1,0-1,0 0,1 1,-1-1,1 0,-1-3,-12-134,19 108,2 1,2 1,0-1,2 1,1 1,2 0,1 1,1 1,2 0,0 1,2 1,1 0,1 2,1 1,1 0,15-10,-2 4</inkml:trace>
  <inkml:trace contextRef="#ctx0" brushRef="#br0" timeOffset="3319.677">56 1239,'698'0,"0"-51,103 16,-146 35,-199-27,-90 16,-113-8,-208 9,-27 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113 537,'-10'9,"0"1,0-1,1 2,1-1,0 1,0 0,1 1,0 0,1 0,1 0,0 1,0 0,1 0,1 0,-1 4,3-9,0 1,0-1,1 0,0 0,0 1,1-1,0 0,1 0,-1 0,1 1,1-2,0 1,0 0,2 2,-3-6,-1-1,1 0,0 0,0 0,1 0,-1 0,1 0,-1 0,1-1,0 0,0 1,0-1,1 0,-1 0,0-1,1 1,-1-1,1 1,-1-1,1 0,0-1,-1 1,1 0,0-1,0 0,-1 0,1 0,0-1,0 1,-1-1,1 0,1 0,12-7,0 0,-1 0,0-2,0 0,-1-1,-1-1,0 0,0-1,-1 0,-1-1,6-9,-3 6,0 0,-2-1,0-1,-1 0,-1 0,0-1,-2-1,0 0,-2 0,0 0,-1-1,-2 0,3-21,-6 38,-1-1,0 1,0-1,0 1,0-1,-1 0,0 1,0 0,-1-1,1 1,-1 0,0-1,-1 1,1 0,-1 1,0-1,0 0,0 1,-1 0,0-1,0 2,0-1,0 0,0 1,-1 0,0 0,1 0,-1 0,0 1,0 0,-1 0,1 0,0 1,-1-1,1 1,-1 1,1-1,-1 1,1 0,-1 0,0 0,1 1,-1 0,-1 1,1 0,1 0,1 0,-1 0,0 1,0 0,1 0,0 0,0 0,-1 1,2 0,-1-1,0 2,1-1,0 0,0 1,0-1,1 1,-1 0,1 0,0 0,1 0,-1 0,1 0,0 1,0 0,-9 140,10-139,2 586,4-542,0-33</inkml:trace>
  <inkml:trace contextRef="#ctx0" brushRef="#br0" timeOffset="416.04">423 1,'12'5,"0"1,-1 1,0-1,0 2,-1 0,0 0,0 1,-1 0,0 0,-1 1,0 0,-1 1,0 0,5 10,4 11,-2 0,-1 1,-1 1,-2 0,-2 1,-1 0,-1 0,-2 0,-2 1,-1-1,-2 1,-1 0,-6 24,4-12,-2 1,-2-1,-2 0,-3-1,-1 0,-2-1,-3-1,-18 33,31-68,0 1,-1-1,0 0,-1 0,0-1,0 0,-1-1,-1 1,1-2,-1 1,-5 2,-7 3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6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0,'-24'43,"-8"34,2 8,5-1,8-9,6-13,5-13,9-9,3-6,1-5,-1-3,-1 0,-2-1,-1 2,4-5,5-6,2-6</inkml:trace>
  <inkml:trace contextRef="#ctx0" brushRef="#br0" timeOffset="882.334">202 649,'24'-9,"0"-1,-1-1,0-2,-1 0,0-1,-1-1,0 0,-1-2,-1-1,-1 0,-1-1,0-1,6-11,-19 22,0 1,0-1,-1 0,-1 0,1 0,-1 0,-1-1,1 1,-2-1,1 1,-1-1,-1 1,0-1,0 1,-1 0,0 0,-1-3,3 11,-1 1,1-1,0 0,-1 1,1-1,-1 0,1 1,-1-1,1 1,-1-1,1 0,-1 1,1-1,-1 1,0 0,1-1,-1 1,0 0,1-1,-1 1,0 0,0 0,1-1,-1 1,0 0,0 0,1 0,-1 0,0 0,0 0,0 0,1 0,-1 0,0 1,0-1,1 0,-1 0,0 1,1-1,-1 1,0-1,1 0,-1 1,0-1,1 1,-1-1,1 1,-1 0,1-1,-1 1,1-1,-1 1,-27 35,22-22,1 0,1 0,0 0,1 1,0 0,1-1,1 1,0 0,1 0,0 0,3 11,-2 6,-2-29,1 1,-1-1,1 1,0-1,0 0,0 1,0-1,1 1,-1-1,1 0,0 1,0-1,0 0,0 0,1 0,-1 1,1-2,0 1,0 0,0 0,0 0,0-1,1 1,-1-1,1 0,-1 0,1 0,0 0,0 0,0-1,0 1,0-1,1 0,-1 0,0 0,1 0,-1 0,0-1,1 0,-1 1,1-1,-1-1,0 1,1 0,-1-1,1 0,-1 1,0-1,1-1,13-10,0-1,-1 0,-1-1,0-1,-1 0,-1-1,0 0,-1-1,-1-1,0 0,-2 0,0-1,-1 0,2-10,-8 27,-1-1,1 1,-1-1,0 1,0-1,0 1,0-1,0 0,-1 0,1 1,-1-1,0 0,1 0,-1 0,-1 0,1 1,0-1,-1 0,1 0,-1 0,0 1,0-1,0 0,0 1,0-1,-2-1,0 5,0 0,0 0,0 0,1 0,-1 1,0-1,0 1,1 0,-1-1,1 1,-1 0,1 1,0-1,0 0,0 1,0-1,0 1,1-1,-1 1,1 0,0 0,0 0,0 0,0 0,0 1,-4 7,1 1,1-1,0 1,1 0,0 0,1-1,0 1,1 0,0 1,1-1,0-1,1 1,1 0,-1 0,4 6,-3-14,0-1,0 1,0-1,0 0,1 0,0 0,-1-1,1 1,0-1,0 0,0 0,1 0,-1 0,0-1,1 0,-1 0,1 0,-1 0,1-1,-1 0,1 0,-1 0,1 0,0-1,-1 0,1 0,-1 0,0 0,1-1,-1 1,0-1,0 0,0-1,0 1,0-1,0 0,-1 1,0-2,1 1,-1-1,11-13,-2 0,0-1,-2-1,0 0,0 0,-2-1,-1 0,0 0,-2-1,0 0,-1 0,-1 0,-1 0,-1-1,-2-18,2 39,-1-1,0 1,0 0,1 0,-1 0,0 0,0 0,0 0,-1 0,1-1,0 1,0 0,-1 0,1 0,0 0,-1 0,1 0,-1 0,1 0,-1 0,0 0,1 0,-1 1,0-1,0 0,1 0,-1 1,0-1,0 0,0 1,0-1,0 1,0-1,0 1,0-1,0 1,0 0,0 0,-1-1,1 1,0 0,0 0,0 0,0 0,0 0,0 1,0-1,-1 0,1 0,0 1,0-1,0 1,0-1,0 1,0-1,0 1,0-1,1 1,-1 0,0 0,0-1,0 2,-6 9,1-1,0 1,1 0,0 1,1-1,0 1,1 0,0 0,1 0,0 0,1 1,0-1,1 0,1 1,0-1,1 5,-1 1,-1-3,1 0,1-1,0 1,1 0,1-1,0 1,1-1,3 5,2-1</inkml:trace>
  <inkml:trace contextRef="#ctx0" brushRef="#br0" timeOffset="1301.572">1330 0,'-46'322,"17"-205,28-115,-1 1,1-1,0 1,0 0,0-1,1 1,-1 0,1 0,-1 0,1 0,0-1,0 1,0 0,0 0,1 0,-1 0,1-1,0 1,0 0,0 0,0-1,0 1,0-1,1 1,-1-1,1 1,0-1,0 0,0 0,0 0,0 0,0 0,0 0,1-1,-1 1,1-1,-1 1,1-1,-1 0,1 0,0 0,0-1,0 1,1 0,-1 0,0-1,1 0,-1 1,1-1,-1 0,0-1,1 1,-1-1,0 1,1-1,-1 0,0 0,0 0,0-1,0 1,0-1,0 0,1 0,9-12</inkml:trace>
  <inkml:trace contextRef="#ctx0" brushRef="#br0" timeOffset="1529.783">1048 311,'39'-5,"31"-1,9 0,-4 1,-11 1,-10 2,-15 1</inkml:trace>
  <inkml:trace contextRef="#ctx0" brushRef="#br0" timeOffset="1829.091">1640 338,'34'0,"25"0,8 0,-8-4,-9-3,-13 1</inkml:trace>
  <inkml:trace contextRef="#ctx0" brushRef="#br0" timeOffset="2084.67">1754 197,'0'39,"4"22,3 5,4-3,0-8,-1-14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51 138,'0'9,"-5"14,-1 7,-1 3,2 1,2 0,1-2,0-1,2-1,0-1,-5-1,-1 0,1-9,0-9</inkml:trace>
  <inkml:trace contextRef="#ctx0" brushRef="#br0" timeOffset="772.196">192 505,'28'-46,"93"-248,-84 238,-37 56,1 0,0 0,0 0,-1 1,1-1,0 0,0 1,-1-1,1 1,-1-1,1 1,0-1,-1 1,1-1,-1 1,1 0,-1-1,1 1,-1 0,1-1,-1 1,0 0,0 0,1-1,-1 1,0 0,0 0,0 0,0-1,0 1,0 0,0 0,0 0,0-1,0 1,0 0,0 0,0-1,-1 2,1-1,3 224,-2-221,0 0,0 0,0 0,0 0,1 0,-1 0,1 0,0-1,0 1,1 0,-1-1,1 0,-1 0,1 0,0 0,0 0,0 0,1-1,-1 0,1 1,-1-1,1-1,0 1,0 0,0-1,0 0,0 0,0 0,0 0,0-1,0 1,0-1,1 0,-1-1,0 1,0-1,0 1,0-1,0-1,0 1,0 0,0-1,0 0,2-1,8-9,0 1,-1-2,0 0,-1-1,0 0,-1 0,-1-1,3-6,-2 5,-1-2,-1 0,0 0,-1 0,-1-1,-1 0,0-1,-2 1,0-1,-1 0,-1 0,-1-6,-1-1,-1 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0,'-38'116,"27"-92,-109 233,6-59,106-181,9-17</inkml:trace>
  <inkml:trace contextRef="#ctx0" brushRef="#br0" timeOffset="286.429">37 57,'5'24,"6"17,6 2,1-1,1-4,3-3,-3-3,1-2,-4-1,1-5,-3-3,-4 0,2 2,-2 2,-2 0,2 2,0-4</inkml:trace>
  <inkml:trace contextRef="#ctx0" brushRef="#br0" timeOffset="1017.772">320 790,'30'-45,"2"0,2 2,2 2,10-8,-45 48,-1 0,1 1,0-1,0 0,-1 0,1 0,0 0,0 1,0-1,0 0,0 1,0-1,0 1,0-1,0 1,0 0,0-1,0 1,0 0,0 0,1-1,-1 1,0 0,0 0,0 0,0 1,0-1,1 0,-1 0,0 1,0-1,0 0,0 1,0-1,0 1,0-1,0 1,0 0,0-1,0 1,-1 0,1 0,0 0,0 0,-1 0,1-1,0 1,-1 0,1 1,-1-1,0 0,1 0,-1 0,0 0,1 0,-1 0,0 0,0 0,0 1,0-1,0 0,0 0,0 0,-1 0,1 0,0 0,-1 1,1 0,-1 0,0 0,1 1,0-1,-1 0,1 0,0 1,0-1,0 0,1 0,-1 1,0-1,1 0,0 0,-1 0,1 1,0-1,0 0,0 0,0 0,1-1,-1 1,0 0,1 0,-1-1,1 1,0-1,0 1,-1-1,1 0,0 1,0-1,0 0,0 0,0-1,1 1,-1 0,0-1,0 1,0-1,1 0,-1 1,0-1,0 0,1-1,-1 1,0 0,0-1,3 0,116-96,-120 97,-1-1,1 0,0 1,0-1,0 1,0-1,0 1,0-1,0 1,-1 0,1 0,0-1,0 1,1 0,-1 0,0 0,0 0,0 0,0 0,0 0,0 0,0 1,0-1,0 0,0 1,-1-1,1 0,0 1,0-1,0 1,0 0,0-1,-1 1,1 0,0-1,0 1,-1 0,1 0,-1-1,1 1,0 0,-1 0,0 0,1 0,-1 0,0 0,1 0,-1 0,0 0,0 0,0 0,5 59,-5-54,4 48,1-34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51,'24'-4,"13"-3,4 1,1 1,-3 1,-2 2,-3 1,-3 0,-2 1,0 1,-6-6,-2-1,1 0,-4 2</inkml:trace>
  <inkml:trace contextRef="#ctx0" brushRef="#br0" timeOffset="245.417">28 221,'38'-10,"28"-2,6-1,-3-1,-9 0,-10 4,-9 2,-6 4,-9 2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0,'-35'40,"2"1,1 2,3 1,-19 37,-33 48,49-82,-2-1,-2-2,-2-1,-22 16,60-59,0 0,0-1,0 1,0 0,0 0,0-1,-1 1,1 0,0-1,0 1,0 0,0 0,-1-1,1 1,0 0,0 0,-1-1,1 1,0 0,0 0,-1 0,1-1,0 1,0 0,-1 0,1 0,0 0,-1 0,1 0,0 0,-1 0,1 0,0 0,-1 0,1 0,0 0,-1 0,1 0,0 0,-1 0,1 0,0 0,17-37,-16 34,13-23,1 0</inkml:trace>
  <inkml:trace contextRef="#ctx0" brushRef="#br0" timeOffset="378.974">130 29,'0'10,"0"1,0-1,1 0,0 0,1 0,0 0,1 0,0 0,1-1,0 1,0-1,1 0,0 0,0-1,1 1,1-1,0 1,122 143,-52-4,-48-80,-5-36,-14-26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9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5 284,'24'-9,"0"0,-1-2,0-1,-1-1,0 0,-1-2,0 0,-1-2,-1 0,13-17,-30 32,0-1,-1 0,1 0,-1 0,0 0,0 0,0 0,0-1,0 1,-1 0,1 0,-1-1,0 1,0 0,0 0,-1-1,1 1,-1 0,0 0,0 0,0-1,0 1,0 0,-1 0,1 1,-1-1,0 0,0 0,0 1,0-1,0 1,-1 0,1-1,-1 1,1 0,-1 1,0-1,0 0,0 1,0 0,0-1,0 1,0 0,0 1,0-1,-1 1,1-1,0 1,-1 0,1 0,0 0,0 1,-1-1,1 1,0 0,0-1,0 2,0-1,0 0,0 0,0 1,0 0,-8 3,0 1,1 1,0 0,0 0,0 1,1 0,1 1,-1 0,1 0,1 1,-1 0,2 0,-5 9,7-13,1 0,0 0,0 1,0-1,1 1,0 0,0-1,1 1,0 0,0 0,0 0,1 0,0 0,1 0,0 0,0 0,0 0,0-1,1 1,1 0,-1-1,1 1,0-1,3 5,3-3,1-1,0 0,0 0,0-1,0-1,1 0,0 0,0-1,1 0,-1-1,1 0,0-1,0-1,-1 1,1-2,0 0,0 0,0-1,0-1,4-1,12 3,110-14,-112 8</inkml:trace>
  <inkml:trace contextRef="#ctx0" brushRef="#br0" timeOffset="434.897">457 368,'17'-8,"-1"0,0-1,0-1,-1-1,0 0,-1-1,0-1,-1 0,0 0,-2-2,1 1,-2-1,0-1,0 0,-1-2,7-7,-2 7,-11 26,-5-5,0 1,0 0,1 0,-1 0,1 0,0 1,0-1,0 0,0 0,1 1,0-1,0 1,0-1,0 0,1 1,-1-1,1 0,0 0,1 1,-1-1,1 0,-1 0,1 0,1-1,-1 1,0 0,1-1,0 1,0-1,0 0,0 0,0 0,1-1,-1 1,1-1,0 1,0-1,-1-1,1 1,1 0,-1-1,0 0,1 0,0-1,0 0,0 0,0 0,0-1,0 0,0 0,-1 0,1 0,0-1,0 0,-1 0,1 0,-1 0,0-1,0 0,0 1,0-2,0 1,-1 0,1-1,-1 0,2-2,60-101,-61 100,14-36,-13 23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8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1,'-22'109,"4"127,-17 82,-6-47,26-193,15-79,0 1,0-1,0 1,0-1,0 1,1-1,-1 1,0-1,0 1,1 0,-1-1,0 1,1 0,-1-1,0 1,1 0,-1-1,0 1,1 0,-1 0,1-1,-1 1,0 0,1 0,-1 0,1-1,-1 1,1 0,-1 0,1 0,-1 0,1 0,-1 0,1 0,-1 0,0 0,1 0,-1 1,1-1,-1 0,1 0,-1 0,1 0,-1 1,0-1,1 0,-1 0,1 1,-1-1,0 0,1 1,-1-1,0 0,0 1,1-1,-1 1,0-1,0 0,1 1,-1-1,0 1,0-1,0 1,0-1,0 1,0-1,0 1,10-16</inkml:trace>
  <inkml:trace contextRef="#ctx0" brushRef="#br0" timeOffset="255.292">0 622,'39'0,"31"-5,14-7,-3 0,-10 1,-13-2,-10 0,-10 4,-6-2,-4 0,-2-2,0 1,-5-2,-5 1</inkml:trace>
  <inkml:trace contextRef="#ctx0" brushRef="#br0" timeOffset="721.115">819 1,'-16'120,"-4"21,7 0,4 76,12-16,-3-200,-1 0,1 1,0-1,0 0,1 0,-1 1,0-1,0 0,1 1,-1-1,0 0,1 0,-1 1,1-1,0 0,-1 0,1 0,0 0,0 0,0 0,0 0,0 0,0 0,0 0,0-1,0 1,0 0,0-1,0 1,1-1,-1 1,0-1,0 1,1-1,-1 0,0 0,1 0,-1 0,0 0,1 0,-1 0,0 0,1 0,-1 0,0-1,0 1,2-1,59-32,-58 30,159-113,-103 98,-59 19,1-1,-1 0,0 1,1-1,-1 1,0 0,1-1,-1 1,0 0,0 0,0 0,0 0,0 0,0 0,0 0,0 0,0 0,0 0,0 0,-1 1,1-1,0 0,-1 0,1 1,-1-1,0 1,1-1,-1 0,0 1,0-1,0 1,0-1,0 0,0 1,0-1,-1 1,1-1,0 0,-1 1,1-1,-1 2,-15 44,13-42,0-1,1 1,0 1,0-1,0 0,0 0,1 1,0-1,0 1,1-1,-1 1,1 0,0-1,1 1,0-1,-1 1,2-1,-1 1,1 1,8 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7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169 802,'3'23,"1"-1,2 0,0 0,1 0,1-1,1 0,1-1,1 0,1 0,4 4,-13-21,0 1,0 0,0-1,0 0,1 0,-1 0,1 0,0 0,0-1,0 0,0 0,0 0,1 0,-1-1,1 1,-1-1,1 0,-1 0,1-1,0 0,-1 1,1-2,-1 1,1 0,0-1,-1 0,1 0,-1 0,1-1,-1 1,0-1,0 0,0 0,0-1,0 1,0-1,0 0,-1 0,1 0,21-20,0 0,-2-2,-1-1,-1 0,-1-2,-1 0,-1-1,-2-1,-1 0,-2-1,-1-1,-1 0,-1-1,3-26,-5 16,-2 0,-2 1,-2-2,-2 1,-1 0,-2 0,-3 0,-7-28,-13 7,25 63,0 0,0 0,0 0,0 0,0 0,0 1,0-1,-1 0,1 0,0 1,0-1,-1 1,1-1,-1 1,1 0,0-1,-1 1,1 0,-1 0,1 0,0 0,-1 0,1 0,-1 1,1-1,0 0,-1 1,1-1,0 1,-1-1,1 1,0 0,0-1,0 1,-1 0,1 0,0 0,0 0,0 0,0 0,0 0,1 0,-1 0,0 1,0-1,-12 20,0 0,1 0,2 1,0 0,1 1,1 0,2 0,0 1,1 0,1 0,2 0,0 1,2-1,2 19,1 30,4-1,2 0,4 0,3-2,8 18,-1-6,-5 2,-3 0,1 43,-15-112,2 13,-1 0,-1 1,-2 0,-1-1,-1 0,-1 1,-1-1,-2 0,-6 15,11-37,-1 1,-1 0,1-1,-1 0,0 0,0 0,-1 0,0-1,0 0,0 0,-1 0,1-1,-1 1,0-1,0-1,-1 1,1-1,-1 0,0-1,0 1,0-1,0-1,0 1,0-1,0 0,0-1,-1 0,1 0,0-1,0 1,0-2,-1 1,1-1,0 0,1 0,-1-1,0 0,-4-3,-12-10,3 0</inkml:trace>
  <inkml:trace contextRef="#ctx0" brushRef="#br0" timeOffset="236.237">0 12,'0'-5,"0"-1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587 339,'-1'-1,"0"-1,0 0,-1 1,1-1,0 1,-1-1,1 1,-1 0,0 0,1-1,-1 1,0 0,0 0,0 1,1-1,-1 0,0 1,0-1,0 1,0-1,0 1,0 0,0 0,-1 0,1 0,0 0,0 1,0-1,0 1,-1 0,-43 8,0 2,1 2,0 3,1 1,1 2,-32 20,-35 13,104-49,-52 39,58-40,1 0,0 0,0-1,0 1,0 0,0-1,0 1,1-1,-1 1,0-1,1 0,-1 0,1 1,0-1,-1 0,1 0,0-1,-1 1,1 0,0 0,0-1,0 1,0-1,0 0,0 0,0 1,0-1,0 0,-1-1,1 1,0 0,0 0,2-1,-2 1,148-13,-97 9,-52 4,0 0,0 0,0 0,0 0,0 0,0 0,0 1,0-1,-1 0,1 0,0 1,0-1,0 1,0-1,-1 1,1-1,0 1,0-1,-1 1,1-1,0 1,-1 0,1-1,-1 1,1 0,-1 0,1 0,-1-1,0 1,1 0,-1 0,0 0,0 0,1 0,-1 0,0-1,0 1,0 0,0 0,0 0,0 0,0 0,-1 0,1 0,0 0,0-1,-1 1,1 0,-1 0,1 0,-1-1,1 1,-1 0,1 0,-1-1,0 1,-84 87,49-58,19-16,1 0,0 1,1 1,1 0,0 1,1 1,1 0,1 0,0 1,2 1,0 0,0 3,8-20,1 1,-1-1,1 0,0 1,-1-1,2 1,-1-1,0 1,1-1,-1 0,1 1,0-1,0 0,1 0,-1 0,1 0,-1 0,1 0,0 0,0 0,0 0,0-1,1 1,-1-1,1 0,0 0,-1 0,1 0,0 0,0 0,0-1,0 0,1 1,-1-1,0 0,1 0,124 16,-118-16,-1 0,0-1,0 0,0 0,0-1,0 0,0 0,0-1,0-1,-1 1,1-1,-1-1,1 0,-1 0,0 0,-1-1,1-1,-1 1,0-1,0 0,6-7,-5-4</inkml:trace>
  <inkml:trace contextRef="#ctx0" brushRef="#br0" timeOffset="247.027">277 0,'-22'328,"15"58,37 58,-31-355,1-65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6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53 121,'-17'67,"7"42,5 1,7 72,0-45,-19 79,10-172,19-60,-7-2</inkml:trace>
  <inkml:trace contextRef="#ctx0" brushRef="#br0" timeOffset="751.022">759 148,'-15'-7,"0"1,-1 1,1 0,-1 0,0 2,0 0,-1 1,1 0,0 2,-16 0,24 1,-1 0,0 0,1 0,-1 1,1 1,-1-1,1 1,0 1,0-1,0 1,1 1,-1 0,1 0,0 0,0 1,1 0,0 0,0 0,0 1,-4 7,2 2,0 0,2 0,-1 1,2-1,0 1,2 1,-1-1,2 1,1-1,0 1,1 0,0-1,2 1,1 4,-2-17,-1 0,1 0,0 0,1 0,0 0,-1 0,1-1,1 1,-1 0,1-1,0 0,0 0,0 0,0 0,1 0,-1-1,1 1,0-1,0 0,1 0,-1 0,1-1,-1 0,1 0,0 0,-1 0,1-1,0 1,0-1,1-1,3 2,1-1,-1-1,1 1,-1-2,1 1,-1-1,0-1,1 0,-1 0,0-1,0 0,0 0,-1-1,1 0,-1-1,1 0,19-18,-1-2,-1 0,-1-2,-1-1,-1-1,-2-1,7-14,19-23,4 3,-49 102,-49 164,15 69,34-72,8-165,-3-28</inkml:trace>
  <inkml:trace contextRef="#ctx0" brushRef="#br0" timeOffset="977.25">1239 685,'-5'29,"-2"14,1 4,6-5,3-10</inkml:trace>
  <inkml:trace contextRef="#ctx0" brushRef="#br0" timeOffset="1427.667">1407 318,'29'-37,"1"2,2 1,1 1,1 2,2 1,1 2,29-16,-59 39,1-1,0 1,0 1,1 0,-1 0,1 0,0 1,0 0,0 1,0 0,0 1,1 0,-1 0,0 1,1 0,-1 0,0 1,1 0,6 3,-13-1,0 1,-1-1,1 1,0 0,-1 0,0 0,0 0,0 0,0 0,-1 1,0-1,0 0,0 1,0 0,-1-1,1 1,-1-1,-1 1,1-1,0 1,-1-1,0 1,0-1,-1 1,1-1,-1 0,0 1,0-1,0 0,0 0,-1-1,-2 4,4-4,-117 183,17-34,99-147,-55 135,55-134,1-1,1 1,-1-1,1 1,0-1,0 1,0-1,1 1,0-1,0 1,0-1,1 1,0-1,0 0,0 0,1 0,-1 0,1 0,0-1,1 1,-1-1,1 0,0 0,0 0,3 2,5 0,1 0,-1 0,2-1,-1-1,0 0,1 0,0-2,0 0,0 0,0-1,0-1,0-1,0 0,0 0,6-3,33 1,-40 3,1-1,-1 0,1-2,-1 1,0-2,0 1,0-2,-1 0,11-6,-5 2</inkml:trace>
  <inkml:trace contextRef="#ctx0" brushRef="#br0" timeOffset="1679.072">2537 685,'-34'48,"-15"15,0-2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0,'-5'0,"-1"5,-1-3,7-3,3 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0,'0'5,"0"6,-4 2,-3 2,6 0,2-3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58,'19'-5,"21"-1,8 0,1 1,-3 2,-5-4,-4-1,-4 2,-3 1,-1 1,-1 2,-1 1,1 1,-10 0,-8 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52,'33'5,"26"-4,12-1,0-6,-9-2,-9 1,-9 1,-13-3,-5 0,-4 1,-5 3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312 145,'-11'2,"1"1,0 0,0 1,0 0,0 0,0 1,1 0,0 1,0 0,0 1,1 0,-6 5,14-11,-16 11,2 0,-1 1,1 1,1 1,1 0,0 0,1 1,0 1,1 0,1 0,1 1,1 0,0 0,1 1,1 0,1 0,1 0,0 1,1-1,2 1,0-1,1 1,0-1,2 0,1 3,-2-15,0 0,0 0,1 0,0-1,0 1,1-1,0 0,0 0,0 0,1 0,0-1,0 0,0 0,1 0,-1 0,1-1,0 0,1-1,-1 1,1-1,-1 0,1-1,0 1,0-1,0-1,0 1,0-1,5 0,9 0,0-1,0-1,0-1,-1-1,1 0,-1-2,0 0,0-1,9-5,10-5,-2-2,0-2,-1-1,-1-1,-1-2,-1-2,-1-1,-2-1,0-2,-2 0,-2-2,19-30,-39 55,-1-1,0 1,0-1,-1 0,0 0,0-1,-1 1,0-1,-1 0,1 1,-2-1,1 0,-1-1,-1 1,0 0,0 0,-1 0,0 0,0 0,-1 0,0 0,-1 0,0 1,0-1,-1 1,0 0,0 0,-1 0,0 0,-1 1,-5-6,-1 0,0 2,-1-1,0 2,-1 0,0 0,-1 1,0 1,0 0,-1 2,0-1,0 2,0 0,-1 1,0 1,1 0,-1 1,0 1,-1 1,1 0,-7 1,-1 0,1 2,0 1,0 0,0 2,1 1,-1 1,2 1,-1 1,1 0,1 2,0 1,-12 9,2 4</inkml:trace>
  <inkml:trace contextRef="#ctx0" brushRef="#br0" timeOffset="415.424">1 541,'20'-19,"0"2,0 0,2 1,0 1,1 1,0 1,1 1,0 1,1 1,0 1,12-2,-23 10,1 0,-1 1,0 0,1 2,-1-1,0 2,0-1,0 2,0 0,-1 1,1 0,-1 1,1 1,100 30,-100-34,0-1,0-1,1 0,-1-1,0 0,0-1,1-1,-1 0,0-1,1-1,3-3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0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1,'-29'38,"-9"13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3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0 728,'43'-10,"34"-8,8 0,-5 1,-12 1,-13 2,-10 3,-13 9,-13 4</inkml:trace>
  <inkml:trace contextRef="#ctx0" brushRef="#br0" timeOffset="911.883">338 981,'61'-19,"-1"-3,0-2,-2-3,-2-3,0-2,-2-2,-2-3,39-35,-79 62,-1 0,0-2,0 1,-1-1,-1-1,0 0,0 0,-2 0,1-1,-2-1,0 1,-1-1,0 0,-1 0,-1 0,-2 13,-1 0,0 1,0-1,0 1,0-1,0 0,0 1,0-1,0 0,-1 1,1-1,-1 1,1-1,-1 1,0-1,1 1,-1-1,0 1,0 0,0-1,0 1,0 0,-1 0,1 0,0-1,0 2,-1-1,1 0,-1 0,1 0,-1 0,1 1,-1-1,1 1,-1-1,1 1,-1 0,0 0,1 0,-1-1,0 2,1-1,-1 0,0 0,1 0,-1 1,1-1,-1 1,1-1,-1 1,1 0,-1-1,1 1,-1 0,1 0,0 0,-1 0,1 0,0 0,0 1,0-1,0 0,0 1,0-1,0 0,1 1,-1 0,-19 19,2 1,0 1,1 1,2 0,0 2,2-1,1 2,1-1,1 2,1-1,2 1,0 0,2 1,1 3,3-27,1 0,0 0,0 0,0 1,0-1,1 0,-1 0,2 0,-1 0,0 0,1 0,0-1,0 1,0-1,1 1,-1-1,1 1,0-1,0 0,1-1,-1 1,1 0,0-1,0 0,0 0,0 0,1 0,-1-1,1 0,0 0,-1 0,3 0,7 2,-1-2,1 0,0 0,0-1,0-1,0 0,0-1,0-1,0 0,0-1,-1 0,1-1,-1-1,0 0,7-4,184-113,-183 108,-2 2,1-1,-1-1,-1 0,-1-2,0 0,-1-1,-1 0,0-1,-1-1,-1 0,-1-1,6-15,-16 32,0 0,0 0,-1 0,1 0,-1 0,0-1,1 1,-2-1,1 1,0-1,-1 1,1-1,-1 1,0-1,0 1,-1-1,1 1,-1-1,0 1,0-1,0 1,0 0,0-1,-1 1,1 0,-1 0,0 0,0 0,0 0,-1 0,1 1,-1-1,1 1,-1 0,0 0,0-1,0 2,0-1,0 0,0 1,-1-1,1 1,0 0,-1 0,1 0,-1 1,1-1,-1 1,0 0,-6 4,0 1,0 0,0 0,1 1,0 0,0 1,1 0,-1 1,2-1,-1 2,1-1,0 1,1 0,0 0,0 1,1-1,0 1,1 1,-2 7,2-12,1 1,0 1,1-1,0 0,0 0,0 1,1 0,0-1,1 1,-1-1,2 1,-1 0,1-1,0 1,0-1,1 1,0-1,1 0,-1 0,1 1,1-2,-1 1,1 0,0-1,1 0,0 0,0 0,0 0,0-1,1 0,0 0,0-1,0 1,1-1,0-1,-1 1,3 0,2-2,0 1,1-2,-1 1,0-1,1-1,-1 0,0-1,1 0,-1-1,0 0,0-1,0 0,0 0,0-1,-1-1,5-2,10-6,-1-1,-1-1,0 0,-1-2,-1-1,5-6,-8 9,0-2,-2 0,1-2,-2 1,-1-2,0 0,-1 0,-1-2,-1 1,-2-1,0-1,-1 0,0-1,-7 21,0-1,-1 0,1 1,-1-1,1 0,-1 0,0 1,-1-1,1 0,0 1,-1-1,0 0,0 1,0-1,-1 1,1-1,-1 1,0-1,1 1,-2 0,1 0,0 0,0 0,-1 1,0-1,0 0,1 1,-1 0,-1 0,1 0,0 0,0 0,-1 1,1-1,-1 1,1 0,-1 0,0 0,1 1,-1-1,0 1,0 0,1 0,-1 0,0 1,0-1,1 1,-1 0,-1 0,0 1,0-1,0 1,0 0,1 1,-1-1,1 1,-1 0,1 0,0 0,0 1,0-1,1 1,-1 0,1 0,0 0,0 1,1-1,-1 1,1-1,0 1,0 0,0 0,1 0,-1 0,1 0,1 1,-1 145,3-137,0 0,1 0,1 0,0-1,1 0,0 1,1-2,0 1,1-1,1 0,0 0,0-1,1 0,1-1,0 0,0 0,1-1,10 7,-9-8,-8-4,1-1,-1 1,1-1,0 0,0 0,0-1,0 0,1 0,-1 0,1 0,-1-1,1 0,4 0,5-3</inkml:trace>
  <inkml:trace contextRef="#ctx0" brushRef="#br0" timeOffset="1317.521">1947 50,'23'-9,"-6"2,0 0,1 1,-1 1,1 0,1 2,-1 0,0 1,9 0,-26 2,1 0,-1 0,1 0,0 0,-1 0,1 1,-1-1,1 1,-1-1,1 1,-1-1,1 1,-1 0,1 0,-1 0,0 0,1 0,-1 0,0 0,0 0,0 0,0 0,0 1,0-1,0 1,0-1,-1 0,1 1,0-1,-1 1,1 0,-1-1,0 1,1-1,-1 1,0 0,0-1,0 1,0-1,0 1,-1 0,1-1,0 1,-1-1,1 1,-1-1,0 1,1-1,-1 1,0-1,0 1,0-1,0 0,0 0,0 0,-1 1,-52 85,53-85,0 0,0 1,1-1,-1 0,0 0,1 0,0 0,-1 0,1 1,0-1,0 0,1 0,-1 1,0-1,1 0,-1 0,1 0,-1 0,1 0,0 0,0 0,0 0,0 0,1 0,-1 0,0 0,1-1,-1 1,1-1,0 1,-1-1,1 0,0 1,0-1,0 0,0 0,1 0,82 24,4-23,-64-3</inkml:trace>
  <inkml:trace contextRef="#ctx0" brushRef="#br0" timeOffset="5648.116">2934 361,'-1'-3,"0"0,-1 0,1 0,-1 1,0-1,0 0,0 1,0 0,0-1,-1 1,1 0,-1 0,1 1,-1-1,0 0,0 1,0 0,0-1,0 1,0 0,0 1,0-1,0 0,0 1,0 0,0 0,-1 0,1 0,0 0,0 1,0-1,0 1,0 0,-1 0,0 0,-96 62,78-43,1 0,1 2,1 0,0 2,2 0,1 0,1 2,1 0,-9 25,19-43,1 1,0 0,1 0,-1 0,2 0,-1 0,1 0,1 1,0-1,0 0,0 1,1-1,1 0,0 0,0 0,1 0,0 0,0 0,1-1,0 0,1 1,-1-1,2-1,-1 1,1-1,6 5,-1-3,0-1,1 0,1-1,-1 0,1-1,1 0,-1-1,1-1,-1 0,1-1,0-1,0 0,1 0,-1-2,0 0,0 0,11-3,4-1,0-1,0-2,-1-1,0-1,-1-1,0-2,0 0,3-5,-13 7,-1 0,0-2,-1 0,0 0,-1-2,0 1,-2-2,1 0,-2 0,0-1,-1-1,8-15,-14 22,1 0,-1 0,0 0,-1-1,-1 0,1 0,-2 0,0 0,0 0,0 0,-2 0,1 0,-2 0,1 0,-1 0,-1 0,0 1,-1-1,0 1,0 0,-1 0,0 0,-2-1,-5-4,-2 1,0 0,-1 1,0 0,0 2,-2-1,1 2,-1 0,-1 1,0 1,0 1,-1 0,1 1,-2 1,1 1,0 1,-6 0,9 3,0 0,-1 1,1 1,-1 0,1 1,0 1,1 1,-1 0,1 1,-1 0,2 2,-1 0,1 0,0 1,1 1,0 0,1 1,0 0,-6 8,-4 7</inkml:trace>
  <inkml:trace contextRef="#ctx0" brushRef="#br0" timeOffset="6179.658">2568 728,'28'-21,"1"1,1 2,0 1,2 1,0 2,1 1,5 0,-30 9,1 1,-1 0,1 1,-1 0,1 0,0 1,0 0,0 1,0 0,0 0,0 1,0 0,-1 0,1 1,0 0,-1 1,1 0,-1 0,0 1,0 0,0 0,0 1,3 3,27 49,27 30,-62-84,1-1,-1 1,0-1,1 0,0 0,-1-1,1 1,0-1,0 0,0 0,0 0,0-1,0 1,0-1,0 0,0 0,0 0,0 0,0-1,0 0,0 0,0 0,0 0,-1-1,4-1,38-19,-23 11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311 141,'-9'39,"1"0,2 1,2 0,1 0,2 0,2 1,-1-24,-27 278,14-231,9-53,1 0,1 1,0-1,0 1,1 0,0-1,1 1,1 0,0 0,1 4,-2-15,0-1,0 1,0 0,1 0,-1-1,0 1,0 0,1-1,-1 1,0 0,1-1,-1 1,1 0,-1-1,1 1,-1-1,1 1,-1-1,1 1,-1-1,1 0,0 1,-1-1,1 1,0-1,0 0,-1 0,1 1,0-1,-1 0,1 0,0 0,0 0,-1 0,1 0,0 0,0 0,-1 0,1 0,0-1,0 1,-1 0,1 0,0-1,-1 1,1 0,0-1,-1 1,1-1,9-7</inkml:trace>
  <inkml:trace contextRef="#ctx0" brushRef="#br0" timeOffset="246.296">1 565,'38'0,"32"-5,9-1,0 0,-7-4,-13 0,-10 2,-10-3,-6 1,-4-3,-2 1,-5-3,-8 2</inkml:trace>
  <inkml:trace contextRef="#ctx0" brushRef="#br0" timeOffset="662.848">762 1,'-100'408,"92"-353,2 1,2 0,3 0,2 0,4 12,-5-64,-1 1,1-1,0 0,0 1,0-1,1 1,-1-1,1 0,0 1,0-1,1 0,-1 0,1 0,0 0,0 0,0 0,1-1,-1 1,1-1,0 1,0-1,0 0,1 0,-1 0,1-1,-1 1,1-1,0 0,0 0,0 0,0 0,0-1,0 0,1 0,1 1,6-5,0 1,-1-2,1 1,-1-2,0 1,0-2,-1 1,1-1,-1-1,0 0,16-9,140-105,-165 119,0 0,0 1,0-1,1 0,-1 1,1 0,-1-1,1 1,-1 0,1 0,0 0,0 0,0 0,-1 0,1 0,0 1,0-1,0 1,0-1,0 1,0 0,0 0,0 0,0 0,0 0,0 0,0 1,0-1,0 1,0-1,0 1,0 0,0-1,-1 1,1 0,0 0,0 1,-1-1,1 0,-1 0,1 1,-1-1,0 1,1-1,-1 1,0 0,0 0,0-1,0 1,0 0,-1 0,1 0,0 0,-1 1,-25 117,24-117,0 0,0-1,1 1,-1 0,1 0,0-1,0 1,0 0,0 0,0-1,1 1,-1 0,1 0,-1-1,1 1,0 0,0-1,1 1,-1-1,0 0,1 1,0-1,-1 0,1 0,0 0,0 0,0 0,0 0,1 0,-1-1,0 1,1-1,-1 0,1 0,-1 0,1 0,0 0,-1 0,2-1,17 4</inkml:trace>
  <inkml:trace contextRef="#ctx0" brushRef="#br0" timeOffset="1033.589">1411 847,'26'-15,"-1"-1,-1-2,0 0,-2-2,0 0,-1-2,-1 0,-1-1,3-7,-20 29,-1-1,1 1,-1 0,1-1,-1 0,0 1,0-1,0 0,1 0,-2 1,1-1,0 0,0 0,-1 0,1 0,-1 0,1 0,-1 0,0 0,0 0,0-1,0 1,0 0,-1 0,1 0,0 0,-1 0,0 0,1 0,-1 0,0 1,0-1,0 0,0 0,-1 1,1-1,0 0,-1 1,1-1,-1 1,1 0,-1-1,0 1,1 0,-1 0,0 0,0 0,0 1,0-1,0 0,-9 2,1 0,-1 0,1 1,0 0,-1 1,1 0,0 0,0 1,1 1,-1 0,1 0,0 1,0 0,1 0,0 1,0 0,0 1,1-1,0 1,1 1,0 0,0-1,1 2,0-1,0 1,1-1,-3 11,4-15,1 1,-1 0,1 0,0 0,1 0,-1 0,1 0,0 0,1 1,-1-1,1 0,1 1,-1-1,1 0,0 0,0 0,1 0,0 1,0-2,0 1,1 0,0 0,0-1,0 0,1 1,0-1,0-1,0 1,0-1,1 1,0-1,0 0,1 0,8 0,0-1,1 0,-1-1,1-1,-1 0,1-1,-1 0,3-1,-8 0,16 0</inkml:trace>
  <inkml:trace contextRef="#ctx0" brushRef="#br0" timeOffset="1411.865">1834 904,'46'-47,"-2"-2,-3-2,-1-2,22-41,-66 104,0 1,1 0,0-1,1 2,0-1,0 0,1 0,1 1,0-1,1 0,0 0,1 5,1-11,-1-1,1 1,0-1,0 0,0 0,1 0,-1-1,1 1,0-1,0 0,0 0,1 0,-1 0,1-1,-1 0,1 0,0 0,0 0,0-1,0 0,0 0,0 0,0 0,2-1,7 1,0-1,1 0,-1-1,0 0,0-2,0 1,0-2,5-1,-8 1,-1-1,1 0,-1-1,0 1,0-2,-1 0,0 0,0 0,-1-1,0 0,0-1,-1 0,0 0,-1-1,0 0,0 0,-1 0,0-1,-1 0,4-14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227 737,'-20'15,"0"0,2 2,0 0,0 1,2 1,1 1,0 0,1 1,0 2,8-12,1-1,1 1,0 0,0 0,1 1,0-1,1 1,0-1,1 1,1 0,-1 0,2-1,0 1,0 0,1-1,1 1,0-1,0 1,1-1,1 2,-2-6,0 0,0-1,1 1,0-1,0 0,0 0,1 0,-1 0,2-1,-1 0,0 0,1 0,0-1,0 0,1 0,-1 0,1-1,-1 0,1 0,0-1,0 0,0 0,1-1,-1 0,0 0,4 0,13-1,0-1,0-1,0 0,0-2,0-1,-1-2,1 0,-2-1,1-1,-1-1,-1-1,0-1,0 0,-1-2,-1-1,0 0,-1-1,2-5,-8 11,-1-1,-1-1,0 0,-1 0,0-1,-1 0,0-1,-1 0,-1 0,0 0,-1-1,-1 1,0-1,-1-1,0 1,-1 0,-1-1,0 1,-2-1,1 1,-2-1,0 1,-1 0,-2-6,2 14,0 0,-1 0,1 0,-1 0,-1 1,0 0,1 0,-2 0,1 0,-1 1,0 0,0 0,0 1,0 0,-1 0,0 0,0 1,0-1,0 2,-1-1,-3 0,-5-1,0 0,-1 1,0 1,1 0,-1 1,0 1,0 1,0 0,-7 3,-101 37,98-26</inkml:trace>
  <inkml:trace contextRef="#ctx0" brushRef="#br0" timeOffset="350.385">1 1075,'48'-38,"-33"23,1 2,0 0,1 1,0 0,1 2,0 0,0 1,1 0,1 2,-1 0,1 2,0 0,1 1,-12 4,-1 0,0 1,1 1,-1-1,0 1,0 1,0-1,0 1,-1 1,1-1,-1 1,0 1,0-1,2 3,37 21,-33-24,1 0,-1 0,1-1,-1-1,1 0,0-1,0 0,0-1,0-1,5-1,6 2,0-1</inkml:trace>
  <inkml:trace contextRef="#ctx0" brushRef="#br0" timeOffset="715.236">904 905,'24'0,"13"0,4 0,1 0,-3 0,-2 0,-3 0,-3 0,-2 0,0 0,-1 0,-1-4,1-3,0 1,-1 1,1 2,-4 1</inkml:trace>
  <inkml:trace contextRef="#ctx0" brushRef="#br0" timeOffset="950.688">932 1160,'43'-9,"29"-4,7-4,-1 0,-8 4,-17 4</inkml:trace>
  <inkml:trace contextRef="#ctx0" brushRef="#br0" timeOffset="1299.452">1863 737,'-26'16,"1"2,1 1,0 1,2 0,0 2,1 1,1 0,2 2,0 0,-1 5,12-18,0 1,1 1,0-1,1 1,0 0,1 0,1 0,0 1,1-1,0 2,2-10,-1 0,2 1,-1-1,1 0,-1 0,2 0,-1 0,1 0,0 0,0 0,0 0,1 0,0-1,0 0,1 1,-1-1,1 0,0-1,1 1,-1-1,1 0,0 0,0 0,3 1,4 2,0-1,1-1,-1 0,1-1,0 0,1-1,-1 0,1-1,-1-1,1 0,-1-1,1 0,-1-1,1-1,-1 0,1 0,5-4,11-2,0-2,-1-2,-1-1,1 0,-2-3,0 0,1-3,-8 8,0-2,-2 0,1-1,-2 0,0-2,0 0,-2-1,0 0,-1-1,0-1,-2-1,0 1,-2-2,0 1,-1-2,4-14,-13 24,-1 0,0 0,-1 0,0 0,-1 0,0 1,-1-1,0 1,-1 0,0 0,-1 0,0 1,-1 0,0 0,0 0,-1 1,-1 0,1 1,-1 0,-1 0,1 1,-1 0,-1 1,1 0,-1 1,0 0,0 0,-1 1,1 1,-1 0,0 0,-12 0,-1 2,0 2,0 0,0 2,0 1,0 1,1 1,-1 1,1 1,1 1,0 1,0 1,1 1,0 1,1 1,1 1,0 1,1 0,-6 9,-8 6</inkml:trace>
  <inkml:trace contextRef="#ctx0" brushRef="#br0" timeOffset="1649.068">1722 1075,'2'-4,"-1"1,1-1,0 1,0 0,1-1,-1 1,0 0,1 1,0-1,0 0,0 1,0-1,0 1,0 0,1 0,-1 0,1 1,-1-1,1 1,0 0,0 0,-1 0,5 0,2-2,12-5,1 2,0 1,0 1,0 1,1 1,-1 1,1 1,18 3,78 47,-101-45</inkml:trace>
  <inkml:trace contextRef="#ctx0" brushRef="#br0" timeOffset="2298.155">2286 1385,'-22'46,"44"-64,0-9,2 0,1 2,1 0,0 2,2 1,1 1,11-5,-39 25,-1 1,1-1,0 0,-1 1,1-1,0 1,-1-1,1 1,0-1,-1 1,1 0,0-1,0 1,0 0,-1-1,1 1,0 0,0 0,0 0,0 0,0 0,0 0,-1 0,1 0,0 0,0 0,0 0,0 1,-1-1,1 0,0 1,0-1,0 0,-1 1,1-1,0 1,-1-1,1 1,0 0,-1-1,1 1,-1 0,1-1,-1 1,1 0,-1-1,1 1,-1 0,0 0,1 0,-1 0,0-1,0 1,0 0,0 0,0 0,0 0,0 0,-8 52,7-52,0 0,0 1,0-1,0 0,0 1,1-1,-1 1,0-1,1 1,-1-1,1 1,-1-1,1 1,0-1,0 1,0 0,0-1,0 1,0 0,0-1,0 1,1-1,-1 1,1 0,-1-1,1 1,-1-1,1 0,0 1,0-1,0 1,0-1,0 0,0 0,0 0,0 1,0-1,1 0,-1 0,0-1,1 1,-1 0,1 0,-1-1,1 1,-1-1,1 1,-1-1,1 0,0 1,9-6,0 1,0-2,0 1,-1-2,1 1,-2-1,1-1,-1 0,1-1,42-32,-45 37,-1-1,0 1,0 0,0 0,1 0,-1 1,1 0,0 1,0-1,0 1,0 1,0-1,0 1,5 0,-9 3,-1 0,0 0,1 1,-1-1,0 1,-1-1,1 1,0 0,-1-1,1 1,-1 0,0 0,0 0,0 0,0 0,-1 0,1 1,-1-1,0 0,0 0,0 0,0 0,-1 1,1-1,-1 0,0 0,0 0,0 0,0 0,0 0,-1 0,0 0,2-1,-9 21,1 35,16-49</inkml:trace>
  <inkml:trace contextRef="#ctx0" brushRef="#br0" timeOffset="6689.242">3246 567,'-1'-6,"-1"-1,0 1,-1 0,0-1,0 1,0 1,0-1,-1 0,0 1,-1 0,1 0,-1 0,0 0,0 1,0 0,-1 0,1 0,-1 1,0-1,0 1,0 1,0-1,-1 1,1 0,-1 1,1 0,-1 0,0 0,0 1,1 0,-1 0,0 0,1 1,-1 0,0 1,-5 1,-7 1,0 2,0 0,0 1,0 1,1 1,1 0,-1 2,2 0,-1 0,2 2,-4 4,17-17,1 1,-1 0,1 0,0 0,-1 1,1-1,0 0,0 0,0 1,0-1,0 0,0 1,0-1,0 1,0 0,1-1,-1 1,1-1,-1 1,1 0,0 0,0-1,0 1,-1 0,2-1,-1 1,0 0,0 0,0-1,1 1,-1 0,1-1,0 1,-1-1,1 1,0-1,0 1,0-1,0 1,0-1,0 0,0 1,1-1,11 10,0-1,1 0,0-1,0 0,1-1,0-1,0-1,13 4,-10-4,-2 1,1 0,-1 1,0 1,-1 1,0 0,5 5,-16-11,0 0,-1 0,0 0,0 1,0-1,0 1,-1 0,0 0,0 0,0 0,-1 0,1 0,-1 0,0 1,-1-1,1 0,-1 1,0-1,-1 0,1 1,-1-1,0 0,0 1,-1-1,1 0,-1 0,0 0,-1-1,1 1,-1 0,0-1,0 1,-1-1,1 0,-1 0,0-1,0 1,0-1,0 1,-1-1,1-1,-1 1,0-1,1 1,-1-1,-5 1,-5 0,1-1,0 0,-1-1,0 0,1-1,-1-1,1 0,-1-1,1-1,-3-1,4-3,7 0</inkml:trace>
  <inkml:trace contextRef="#ctx0" brushRef="#br0" timeOffset="6967.272">3500 737,'-5'38,"-1"18,0 4,1-9</inkml:trace>
  <inkml:trace contextRef="#ctx0" brushRef="#br0" timeOffset="7190.036">3528 228,'0'0</inkml:trace>
  <inkml:trace contextRef="#ctx0" brushRef="#br0" timeOffset="7550.848">3613 1047,'187'-297,"-135"250,-51 47,1 0,-1 1,0 0,1-1,-1 1,0 0,0 0,1 0,-1-1,0 1,0 0,0 1,0-1,0 0,0 0,-1 0,1 1,0-1,-1 0,1 1,0-1,-1 0,0 1,1-1,-1 1,0-1,0 1,0-1,0 0,0 1,0-1,0 1,0-1,0 1,-1-1,1 1,0 0,0 26,-1-23,0 1,0-1,0 1,1-1,-1 1,1 0,1-1,-1 1,1-1,0 1,0-1,1 1,-1-1,1 0,1 0,-1 1,1-2,-1 1,1 0,1 0,-1-1,1 0,0 0,0 0,0 0,0 0,0-1,1 0,0 0,0 0,0 0,3 0,-3-3,0 0,0-1,0 1,0-1,0 0,0-1,0 1,0-1,-1 0,1 0,0-1,-1 1,0-1,1 0,-1 0,0 0,-1-1,1 1,-1-1,1 0,-1 0,0 0,-1-1,1 1,-1-1,0 1,0-1,0 0,0 0,-1 0,0 0,0 0,0 0,-1 0,0 0,0 0,0-1,-1-3,1-19,-1 3</inkml:trace>
  <inkml:trace contextRef="#ctx0" brushRef="#br0" timeOffset="7918.003">4488 144,'-25'34,"2"1,1 1,2 2,1 0,2 0,2 2,2 0,1 1,2 0,2 0,2 1,2 0,1 0,2 1,2-1,2 0,2 3,0-20,-5-15,0 0,1 1,1-1,-1 0,2 0,-1-1,1 1,1 0,0-1,0 0,1 0,0 0,1 0,-1-1,2 0,-1 0,1-1,0 1,1-2,0 1,3 1,11-3</inkml:trace>
  <inkml:trace contextRef="#ctx0" brushRef="#br0" timeOffset="8808.49">4459 991,'234'-334,"-225"322,-16 24,-16 24,17-28,1 0,0 0,0 0,1 1,0 0,1 0,0 0,0 0,1 0,0 1,1-1,0 1,0 0,1-1,0 1,1-1,0 1,2 6,-2-14,0 0,0 1,1-1,-1 0,0 0,1 0,0-1,-1 1,1 0,0-1,0 1,0-1,0 1,0-1,0 0,1 0,-1 0,0 0,1 0,-1-1,0 1,1-1,-1 1,1-1,-1 0,0 0,1 0,-1 0,1-1,-1 1,1-1,-1 1,0-1,1 0,-1 0,0 0,0 0,2-1,81-52,-51 19,-2-1,-1-2,-2-1,8-16,-18 2,-48 68,-8 66,36-78,1-1,-1 1,0-1,1 1,0 0,-1-1,1 1,0-1,0 1,1 0,-1-1,0 1,1 0,0-1,-1 1,1-1,0 0,1 1,-1-1,0 0,0 1,1-1,0 0,-1 0,1 0,0 0,0-1,0 1,0 0,0-1,2 2,2-3,-1 1,1-1,-1 0,1 0,-1 0,1-1,-1 0,1 0,-1 0,0-1,1 0,-1 0,0 0,0-1,0 1,0-1,-1 0,1-1,-1 1,0-1,0 0,0 0,38-43,-2-2,-3-1,-1-2,20-43,-34 50,-51 67,16-6,1 0,2 2,-1-1,2 1,0 1,2-1,0 1,1 1,0-1,2 1,0 3,0-2,1-14,1 1,0-1,1 1,-1 0,1-1,1 1,-1 0,1-1,1 1,0 0,0 0,0-1,1 1,0-1,0 1,1-1,0 0,0 0,1 0,3 4,7 1</inkml:trace>
  <inkml:trace contextRef="#ctx0" brushRef="#br0" timeOffset="9168.918">5673 398,'-43'76,"4"3,3 1,-1 15,19 10,18-101,0-1,1 0,-1 0,1 0,-1 0,1 0,0 0,0 0,1 0,-1 0,1 0,-1-1,1 1,0-1,0 1,0-1,0 1,0-1,1 0,-1 0,1 0,-1-1,1 1,0 0,-1-1,1 0,0 0,0 1,0-2,0 1,3 0,3 0,0 0,0 0,0-1,0-1,0 1,0-1,-1-1,1 0,0 0,0-1,-1 0,0 0,0-1,0 0,0 0,0-1,-1 0,5-5,4-4</inkml:trace>
  <inkml:trace contextRef="#ctx0" brushRef="#br0" timeOffset="9373.969">5335 680,'43'-9,"39"-4,9-4,-1 0,-10 4,-10 4,-12 3,-11 3,-8 2,-7 1,-3 0,-7 1</inkml:trace>
  <inkml:trace contextRef="#ctx0" brushRef="#br0" timeOffset="14506.753">6153 737,'5'0,"6"0,6 0,5 0,4-5,2-2,1 1,0 1,1 2,-10 0,-14 2,-7 1</inkml:trace>
  <inkml:trace contextRef="#ctx0" brushRef="#br0" timeOffset="14892.269">6266 483,'5'9,"1"9,0 5,-1 4,-2 2,0 1,-2 0,-1 0,0 0,0-1,0-1,-1 1,1-1,5-4,1-7</inkml:trace>
  <inkml:trace contextRef="#ctx0" brushRef="#br0" timeOffset="15771.549">6746 370,'-14'12,"1"1,0 1,1 0,1 0,0 2,1-1,1 1,0 0,1 1,1 0,0 1,1-1,1 1,1 0,1 0,-1 12,5-25,0 0,0-1,1 1,0 0,0 0,0-1,0 0,1 1,0-1,0 0,0 0,0 0,0-1,1 1,0-1,0 0,0 0,0 0,0 0,0-1,1 0,-1 1,1-2,0 1,0-1,-1 1,1-1,0 0,0-1,0 0,0 1,0-1,0-1,0 1,0-1,0 0,0 0,0 0,0-1,-1 0,1 0,1-1,5-2,-1-1,0 0,0-1,0 0,-1-1,0 0,0 0,-1-1,0 0,-1-1,0 1,0-1,-1-1,-1 1,1-1,-1-1,8-11,-3 3,-1 0,-1-1,0 0,-2-1,-1 0,0 0,-1 0,-2 0,0-1,-2 1,0-1,-1 1,-2-6,3 26,0-1,0 1,0 0,-1 0,1 0,-1-1,1 1,-1 0,0 0,1 0,-1 0,0 0,0 0,-1 0,1 1,0-1,-1 0,1 0,-1 1,1-1,-1 1,0 0,1-1,-1 1,0 0,0 0,0 0,0 0,0 0,0 1,-1-1,1 1,0-1,0 1,0 0,0 0,-1 0,1 0,0 0,0 0,0 1,-1-1,1 1,0-1,-2 2,-89 51,89-48,0-1,0 1,0 0,1 1,0-1,0 1,0-1,1 1,-1 0,1 0,1 0,-1 0,1 0,0 1,1-1,-1 0,1 0,0 1,1-1,0 0,0 3,41 130,-37-127,4 10,-2 0,0 0,-1 0,-1 1,-1 0,-1 0,-1 18,-32 213,30-142,0-87</inkml:trace>
  <inkml:trace contextRef="#ctx0" brushRef="#br0" timeOffset="16340.472">7084 3,'3'-1,"-1"1,1-1,0 1,-1 0,1 0,-1 0,1 0,0 1,-1-1,1 1,-1-1,1 1,-1 0,1 0,-1 0,0 0,1 0,-1 1,0-1,0 1,0-1,0 1,0 0,0 0,-1 0,1 0,0 0,-1 0,0 0,1 1,-1-1,0 1,12 24,-1 0,-1 0,-2 1,-1 1,-1 0,-1 0,1 19,2 6,-2-16,-2 0,-2 0,-2 0,-1 0,-2 0,-2 1,-1-1,-2-1,-1 1,-2-2,-2 1,-1-1,-2-1,-2 0,0-1,-23 30,29-47,-2 0,1-1,-2-1,0 0,-1-1,0 0,-1-2,-1 1,-4 1,4-4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21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1268,'101'-95,"-4"-5,25-40,362-489,-272 348,-210 278,-2 2,0 1,0-1,0 0,0 1,0-1,0 0,0 1,0-1,0 0,0 0,1 1,-1-1,0 0,0 1,1-1,-1 1,0-1,1 0,-1 1,1-1,-1 1,1-1,-1 1,1-1,-1 1,1-1,-1 1,1 0,0-1,-1 1,1 0,0 0,-1-1,1 1,0 0,-1 0,1 0,0 0,-1 0,1 0,0 0,-1 0,1 0,0 0,-1 0,1 0,0 0,0 1,-1-1,1 0,-1 1,1-1,0 0,-1 1,1-1,-1 0,1 1,-1-1,1 1,-1-1,1 1,-1 0,1-1,-1 1,-10 123,-4-20,0-16,3-1,4 1,4 1,3-1,5 0,9 48,0-65,3-1,2-1,4 0,26 52,-45-107,-12-20,-20-27,23 26,-40-39,-2 2,-1 2,-2 2,-2 3,-11-4,-28-22,79 53,-1 0,-1 1,0 0,0 2,0-1,-1 2,0 0,-1 1,1 0,-1 1,0 1,0 0,0 1,0 1,-10 1,-14 17,28-3</inkml:trace>
  <inkml:trace contextRef="#ctx0" brushRef="#br0" timeOffset="8104.184">1412 1381,'12'-1,"-1"-1,1-1,-1 0,0 0,0-1,0-1,0 0,-1 0,1-1,-1-1,-1 1,4-5,46-33,-2-4,-2-2,-2-2,-2-2,-3-3,-3-2,-2-1,28-54,-42 62,-14 30,-1 0,-1-1,-1-1,-2 0,0 0,-1-1,-1 0,-2 0,0-1,-2 0,-1 0,0-23,-3 46,0 0,-1 0,1 0,-1 0,0 0,0 0,0 0,0 1,0-1,0 0,-1 1,0-1,1 1,-1-1,0 1,0 0,0 0,0 0,-1 0,1 0,-1 0,1 1,-1-1,1 1,-1 0,0 0,0 0,1 0,-1 0,0 0,0 1,0-1,0 1,0 0,0 0,0 0,0 0,0 1,0-1,0 1,0 0,0 0,1 0,-1 0,0 0,1 1,-1-1,0 1,1-1,0 1,-1 0,-23 20,0 2,1 0,1 1,2 1,1 2,0 0,3 1,0 1,2 1,1 0,-1 5,5-13,-3 4,1 0,1 1,2 0,1 0,1 1,1 0,1 1,2 0,2-1,0 24,3-44,0 1,1-1,0 0,1 1,0-1,0-1,1 1,0 0,1-1,-1 0,2 0,-1 0,1-1,0 0,1 0,0 0,0-1,0 0,1 0,0-1,0 0,7 3,3 2,1-2,0 0,0-1,1-1,0-1,0-1,0 0,0-2,1 0,3-1,13-3,1-2,-1-1,0-2,-1-1,0-3,0 0,-1-2,3-4,4-1,-1-1,0-2,-2-3,-1 0,-1-3,19-18,-42 32,-4 3,-1 0,1 1,1 0,0 1,0 0,0 1,1 0,0 0,1 2,-1-1,1 2,6-2,-16 6,0-1,0 1,-1 0,1 0,0 1,0-1,0 1,0-1,0 1,-1 0,1 0,0 0,-1 0,1 1,-1-1,1 1,-1-1,1 1,-1 0,0 0,0 0,0 0,0 0,0 1,-1-1,1 1,-1-1,1 1,-1-1,0 1,0 0,0 0,-1-1,1 1,0 2,1 4,-1 0,1 0,-2 0,1 0,-1 0,-1 0,1 1,-1-1,-1 0,-2 7,-3 4,-1-1,-1 0,-1 0,-1-1,0 0,-1-1,-1 0,0-1,-2-1,0 0,0-1,-1 0,-1-2,-10 7,-41 9,67-27,-1-1,0 1,0-1,0 1,0-1,0 0,0 0,0 0,0 0,1 0,-1-1,0 1,0 0,0-1,0 1,0-1,1 0,-1 0,0 0,1 0,-1 0,0 0,1 0,-1 0,1-1,0 1,-1 0,1-1,0 1,0-1,0 0,0 1,0-1,0 0,0-1,1-3,1 0,-1 0,1 0,0 0,1 0,0 0,0 1,0-1,0 1,1-1,0 1,0 0,0 0,1 0,0 0,0 1,0-1,0 1,1 0,-1 0,1 1,0-1,0 1,1 0,3-1,1 1,0 0,0 1,1 1,-1 0,0 0,1 1,-1 0,0 1,1 0,-1 0,0 2,0-1,0 1,0 0,0 1,-1 0,1 1,87 22,-61-27,0-2,0-1,0-2,-1-2,0-1,0-1,-1-2,0-1,0-2,-2-2,0-1,-1-1,0-1,-2-2,0-2,130-107,-157 130,0-1,-1 0,1 1,-1-1,1 0,-1 0,1 0,-1 0,0 0,1 0,-1-1,0 1,0 0,0-1,0 1,0-1,0 1,0-1,-1 1,1-1,0 0,-1 1,0-1,1 0,-1 1,0-1,0 0,0 1,0-1,0 0,0 0,0 1,0-1,-1 0,1 1,-1-1,1 0,-1 1,0-1,0 1,0-1,0 1,0-1,0 1,0 0,0-1,0 1,-1 0,1 0,0 0,-1 0,0 0,-8 1,0 1,1 1,-1-1,0 2,1-1,-1 2,1-1,0 1,0 0,0 1,1 0,0 1,0-1,0 1,0 1,1 0,0 0,1 0,-1 1,1 0,1 0,0 0,0 1,-1 3,-2 0,0 1,1 1,1 0,0 0,0 0,2 0,0 1,0 0,1 1,2-11,1 0,-1 0,1 0,0 0,0 0,0 0,1 0,0 0,0 0,0-1,1 1,-1 0,1 0,0-1,1 1,-1-1,1 0,-1 0,1 0,1 0,-1 0,1 0,-1-1,1 0,0 0,0 0,0 0,5 2,7 0,0 0,1 0,0-2,0 0,0-1,0 0,0-2,1 0,-1-1,14-3,-19 4,0 0,0-2,0 1,0-1,-1-1,1 0,0-1,-1 0,0-1,0 0,-1-1,1 0,-1-1,0 0,-1 0,0-1,0 0,0-1,-1 0,-1 0,1-1,-2 0,1 0,-1 0,-1-1,0 0,0 0,2-11,-7 15,0 0,0 0,-1 0,0 0,0 1,-1-1,0 0,0 0,0 1,-1-1,0 1,0 0,-1 0,0 0,0 0,0 1,-1-1,1 1,-1 0,-1 1,1-1,-1 1,1 0,-1 0,0 1,-1 0,1 0,-1 0,1 1,-1 0,0 0,1 0,-1 1,0 0,0 1,0 0,0 0,0 0,-3 1,9 0,0-1,0 1,1-1,-1 1,0 0,0-1,0 1,0 0,1 0,-1 0,0 0,1 0,-1 0,0 0,1 0,-1 0,1 0,0 0,-1 0,1 0,0 0,0 0,0 0,0 0,-1 0,2 1,-1-1,0 0,0 0,0 0,0 0,1 0,-1 0,0 0,1 0,-1 0,1 0,0 0,-1 0,1 0,0 0,-1 0,1 0,0 0,0-1,0 1,0 0,-1-1,1 1,0-1,0 1,0-1,0 1,1-1,-1 0,0 1,0-1,0 0,0 0,0 0,0 0,0 0,1 0,-1 0,0 0,0 0,0-1,0 1,21 3,0 0,0-2,1 0,-1-2,0-1,0 0,0-1,3-3,28-2,99-16,-114 18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30 214,'0'29,"0"33,0 12,0 2,0-2,0-9,-5-6,-1-8,0-8,1-2,1-2,2-4,1-3,1-2,0-1,5-11,1-7</inkml:trace>
  <inkml:trace contextRef="#ctx0" brushRef="#br0" timeOffset="627.651">650 384,'-54'-1,"37"-2,0 2,0 0,0 1,0 0,0 1,0 1,1 1,-1 1,0 0,1 1,0 0,0 2,1 0,-1 0,1 2,-6 4,16-5,0 0,1 0,0 1,0 0,1-1,0 1,1 0,0 0,0 1,1-1,0 0,1 1,0-1,0 0,1 1,0-1,1 0,0 0,3 9,-4-15,0 1,0-1,0 1,1-1,-1 1,1-1,0 0,0 0,0 0,1 0,-1 0,1-1,-1 1,1-1,0 1,0-1,0 0,0 0,1 0,-1-1,0 1,1-1,-1 0,1 0,-1 0,1 0,0 0,-1-1,1 0,0 0,0 0,-1 0,1-1,1 1,6-2,0 0,0-1,0 0,0-1,-1 0,1 0,-1-2,0 1,0-1,8-7,36-33,-2-2,-3-2,-1-3,4-11,17-40,-60 91,-7 20,-10 28,5-25,-8 37,-22 169,64 66,-27-118,2-152,0-6</inkml:trace>
  <inkml:trace contextRef="#ctx0" brushRef="#br0" timeOffset="863.382">1243 723,'-19'38,"-6"18,0 4,10-8,8-14</inkml:trace>
  <inkml:trace contextRef="#ctx0" brushRef="#br0" timeOffset="1365.771">1412 243,'46'-40,"1"2,3 2,0 3,2 1,28-10,-78 40,0 0,1 0,-1 0,0 0,1 1,0-1,-1 1,1-1,0 1,0 0,0 0,0 1,0-1,0 0,0 1,0 0,0 0,0 0,0 0,0 0,0 0,0 1,0-1,0 1,0 0,-1 0,1 0,0 1,0-1,-1 1,1-1,-1 1,1 0,-1 0,0 0,0 0,1 0,-1 1,-1-1,1 0,0 1,-2 10,-1-1,0 1,-1-1,-1 1,0-1,0 0,-1 0,-1 0,0-1,0 0,-1 0,-1 0,0 0,0-1,-1 0,0-1,-6 5,-5 10,10-16,2 1,-1 1,1 0,0 0,1 0,1 1,-1 0,2 0,-1 1,6-6,0 1,1-1,-1 1,1-1,1 0,-1 0,1 0,0 0,1 0,-1 0,1-1,0 0,0 0,1 0,0 0,0-1,0 1,0-1,0-1,1 1,0-1,0 0,0 0,0 0,0-1,1 0,2 0,1 3,4 1,-1 0,0 0,-1 2,0-1,0 2,0-1,-1 2,0 0,-1 0,0 0,-1 2,0-1,-1 1,0 0,-1 1,0-1,-1 2,0-1,-1 1,-1 0,-5-6,0 1,0-1,-1 0,0 1,-1-1,0 0,0-1,-1 1,0 0,0-1,-1 0,1 0,-2 0,1-1,-1 0,0 0,0 0,-1-1,1 0,-1 0,-4 2,6-3,-3 2,0-1,0 0,-1-1,0 0,0 0,0 0,0-2,-1 1,1-1,-1 0,1-1,-1 0,0 0,1-1,-1-1,0 0,1 0,-1 0,1-1,-1-1,1 0,0 0,0-1,-5-2,-10-6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32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38,'22'35,"58"201,-40-111,-5 1,3 48,2 150,-29-263,15-92,54-170,59-203,8-42,-137 423,-3 10</inkml:trace>
  <inkml:trace contextRef="#ctx0" brushRef="#br0" timeOffset="886.343">678 885,'-151'292,"393"-659,-242 366,0 1,0-1,0 1,0-1,0 1,0-1,0 1,0-1,0 1,1-1,-1 1,0 0,0-1,0 1,1-1,-1 1,0-1,1 1,-1 0,0-1,1 1,-1 0,0 0,1-1,-1 1,1 0,-1 0,1-1,-1 1,1 0,-1 0,0 0,1 0,-1 0,1 0,-1 0,1 0,-1 0,1 0,-1 0,1 0,-1 0,1 0,-1 0,1 0,-1 0,1 1,-1-1,1 0,-1 0,0 1,1-1,-1 0,0 1,1-1,-1 0,1 1,-1-1,0 0,0 1,1-1,-1 1,0-1,0 1,0-1,1 0,-1 1,0-1,2 38,-2-33,-3 230,3-235,-1 1,1 0,0 0,-1 0,1-1,0 1,0 0,-1 0,1 0,0 0,0 0,0 0,0-1,0 1,0 0,0 0,0 0,1 0,-1 0,0 0,0-1,1 1,-1 0,0 0,1 0,-1-1,1 1,-1 0,1-1,0 1,-1 0,1-1,0 1,-1-1,1 1,0-1,0 1,-1-1,1 1,0-1,0 0,0 1,0-1,-1 0,1 0,0 0,0 0,0 0,0 0,0 0,0 0,0 0,-1 0,1 0,0 0,0-1,0 1,0 0,-1-1,1 1,0-1,0 1,-1-1,1 1,0-1,0 1,-1-1,1 0,0 0,82-120,37-40,-115 156,-5 4,0 0,1 0,-1 0,0 0,1 0,-1 0,0 0,1 0,0 1,-1-1,1 0,-1 0,1 0,0 1,-1-1,1 0,0 1,0-1,0 1,0-1,-1 1,1-1,0 1,0-1,0 1,0 0,0 0,0-1,0 1,0 0,0 0,0 0,0 0,0 0,0 0,0 1,0-1,0 0,0 0,0 1,0-1,0 0,0 1,0-1,0 1,-1-1,1 1,0 0,0-1,-1 1,2 0,0 15,-1 0,-1 0,0 0,-1 0,-1 0,0 0,-1-1,-1 1,0-1,-1 0,1 1,-49 138,53-137,2-2</inkml:trace>
  <inkml:trace contextRef="#ctx0" brushRef="#br0" timeOffset="2468.133">1467 942,'-222'292,"182"-257,42-59,9 6,0 0,1 1,2 1,-1 0,2 1,0 0,7-4,35-37,63-55,-119 110,0 0,0 0,0 0,0 0,1 1,-1-1,0 0,0 1,1-1,-1 1,0-1,1 1,-1-1,0 1,1 0,-1 0,1 0,-1 0,1 0,-1 0,0 0,1 0,-1 0,1 1,-1-1,0 1,1-1,-1 1,0-1,0 1,1 0,-1 0,0-1,0 1,0 0,0 0,0 0,0 0,0 0,0 1,0-1,-1 0,1 0,0 1,-1-1,1 0,-1 1,0-1,1 0,-1 1,0-1,0 0,1 2,11 140,20-16,-26-108</inkml:trace>
  <inkml:trace contextRef="#ctx0" brushRef="#br0" timeOffset="2717.06">1270 1110,'43'-4,"38"-3,11 1,-6 2,-13 0,-14 2,-12 1,-9 1,-12-1</inkml:trace>
  <inkml:trace contextRef="#ctx0" brushRef="#br0" timeOffset="2969.979">2089 970,'-10'38,"-2"23,-1 5,3-3,-1-13,0-15</inkml:trace>
  <inkml:trace contextRef="#ctx0" brushRef="#br0" timeOffset="3200.436">1834 913,'34'39,"25"16,7 5,-2-8,-7-8,-9-12,-8-6,-6-8,-8-7</inkml:trace>
  <inkml:trace contextRef="#ctx0" brushRef="#br0" timeOffset="3765.72">2484 518,'43'-4,"38"-3,11-4,-7 0,-12 1,-13 3,-13 3,-14 1</inkml:trace>
  <inkml:trace contextRef="#ctx0" brushRef="#br0" timeOffset="4034.974">2540 744,'34'9,"25"4,7-1,-2-2,-3-3,-7-7,-7-4,-8-1,-10 0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39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1 787,'138'-115,"-64"56,-3-3,35-41,-98 96,0 1,-1-2,0 1,-1-1,1 0,-2 0,1-1,-1 0,0 0,-1 0,0 0,0-1,-1 1,0-1,-1 0,0 0,-1 0,0 0,-1-1,0-6,0 16,0 1,0-1,-1 0,1 0,-1 0,1 1,-1-1,1 0,-1 0,1 1,-1-1,1 0,-1 1,0-1,1 0,-1 1,0-1,0 1,0 0,1-1,-1 1,0-1,0 1,0 0,0 0,0 0,1-1,-1 1,0 0,0 0,0 0,0 0,0 0,0 1,0-1,0 0,1 0,-1 1,0-1,0 0,0 1,0-1,1 1,-1-1,0 1,1-1,-1 1,0 0,-34 31,18-13,-119 154,128-160,0 0,1 1,0 0,1 0,1 0,0 1,1 0,0 0,2 0,0 0,0 1,1-1,1 1,1-10,-1-1,1 0,0 0,0 0,0 0,1 0,0 0,0 0,0-1,0 1,1-1,0 1,0-1,0 0,0 0,1 0,0-1,0 1,0-1,0 0,0 0,0 0,1 0,-1-1,1 0,0 0,0 0,0-1,0 1,0-1,0 0,0-1,0 1,1-1,-1 0,0 0,0-1,0 0,4 0,28-8,0-1,0-1,-1-2,-1-2,0-1,32-20,-15 8,27-13,-2-4,-2-3,-2-4,5-8,-55 39,0 0,-2-1,0-1,-1-1,-2-1,0-1,3-10,-19 34,-1 0,0 0,1 0,-1 0,0-1,0 1,-1-1,1 1,0 0,-1-1,1 1,-1-1,0 1,0-1,0 1,0-1,-1 1,1-1,-1 1,1-1,-1 1,0-1,0 1,0 0,0-1,0 1,0 0,-1 0,1 0,-1 0,0 0,1 0,-1 1,0-1,0 0,0 1,0 0,0-1,-1 1,1 0,0 0,-1 0,1 0,0 1,-1-1,1 1,-1-1,1 1,-1 0,1 0,-1 0,1 0,-1 0,1 1,-2 0,-9 3,0 2,1 0,0 0,0 1,1 0,0 1,0 1,1 0,0 0,0 1,1 0,0 0,1 1,0 0,1 1,-3 7,-2-1,1 0,0 0,2 1,1 1,0 0,1 0,1 0,1 1,-1 9,6-25,-1 1,1-1,0 0,1 0,-1 0,1 1,0-1,1 0,-1 0,1 0,0-1,0 1,1 0,-1-1,1 1,0-1,0 0,0 0,1 0,0 0,-1-1,1 1,0-1,1 0,-1 0,1-1,-1 1,1-1,0 0,0 0,-1-1,3 1,12 4,0-2,1 0,0-1,-1-1,1-1,0-1,18-1,-5-4,-1-1,0-1,0-2,0-1,-1-1,0-2,-1-1,-1-1,16-12,-13 8,-1-2,-1-1,-1-1,-1-1,-1-2,-1-1,-1 0,17-29,-36 47,0 0,-1 0,0-1,-1 0,0 0,-1 0,0-1,0 1,-1-1,-1 1,1-1,-2 0,0 0,0 1,-1-1,0 0,-1 0,0 1,0-1,-4-5,6 14,-1-1,0 1,0 0,0 0,-1 0,1 0,0 1,-1-1,1 0,-1 1,0-1,1 0,-1 1,0 0,0-1,0 1,0 0,0 0,0 0,0 1,-1-1,1 0,0 1,0-1,-1 1,1 0,0 0,0 0,-1 0,1 0,0 0,-1 1,1-1,0 1,0-1,-1 1,-70 47,57-32,1 0,1 1,0 0,1 2,1-1,1 1,0 1,2 0,0 1,1-1,2 2,0-1,1 1,1-1,1 2,1-1,1 0,1 15,2-26,1-1,0 1,1-1,0 0,1 0,0 0,1 0,0-1,0 0,1 0,0-1,0 1,1-2,0 1,0-1,1 0,0-1,1 0,-1-1,1 1,0-2,0 0,0 0,1 0,0-2,-1 1,1-1,0-1,0 0,10 0,4-1</inkml:trace>
  <inkml:trace contextRef="#ctx0" brushRef="#br0" timeOffset="451.357">2597 53,'-20'34,"-45"79,5 3,0 14,37-74,-3-2,-1 0,-3-2,-27 34,-18-10,59-65</inkml:trace>
  <inkml:trace contextRef="#ctx0" brushRef="#br0" timeOffset="751.18">1976 138,'34'34,"34"34,11 11,-3-3,-10-10,-11-11,-10-10,-9-14,-4-6,-4-2,-6-2,-3 2,1 1,-3 1,1-3,-4-1,1 1,-1-3</inkml:trace>
  <inkml:trace contextRef="#ctx0" brushRef="#br0" timeOffset="1384.29">2681 984,'131'-227,"-130"225,-1 0,1 0,0 0,0 0,0 1,0-1,0 0,0 0,0 1,0-1,1 1,-1-1,1 1,-1-1,1 1,-1 0,1 0,0 0,0 0,-1 0,1 0,0 0,0 1,0-1,0 1,0-1,0 1,0 0,0 0,0 0,0 0,0 0,0 0,0 0,0 1,0-1,0 1,0-1,0 1,0 0,0 0,0 0,-1 0,1 0,0 0,-1 1,1-1,-1 0,1 1,-1-1,0 1,0 0,1-1,-1 1,0 0,0 0,0 1,6 30,-8-30,1 0,-1-1,1 1,0 0,-1-1,1 1,1 0,-1 0,0-1,1 1,-1 0,1-1,0 1,0-1,0 1,0-1,0 1,1-1,-1 1,1-1,0 0,-1 0,1 0,0 0,0 0,0-1,0 1,1 0,-1-1,0 0,1 1,-1-1,1 0,-1 0,1 0,0-1,-1 1,1-1,0 1,0-1,-1 0,1 0,0 0,1-1,71-66,-63 55,-8 6,1 0,0 0,0 0,1 1,-1 0,1 1,0-1,1 1,-1 0,1 0,-1 1,1 0,0 0,1 1,-1-1,0 2,1-1,-1 1,-5 2,0 1,0-1,0 1,0 0,0 0,-1 0,1 0,-1 0,1 0,-1 0,0 0,0 1,0-1,0 0,0 1,0-1,-1 1,1-1,-1 1,0-1,1 1,-1 0,-1-1,1 1,0-1,0 1,-1-1,0 1,1-1,-1 0,0 1,0-1,0 0,-1 1,0 0,-2 17,-1 36,3-31</inkml:trace>
  <inkml:trace contextRef="#ctx0" brushRef="#br0" timeOffset="1953.83">3528 674,'-196'263,"231"-288,68-100,-86 100,1 2,0 0,2 1,1 1,0 0,7-2,-27 21,0 0,0 1,1-1,-1 0,1 1,-1 0,1-1,-1 1,1 0,0 0,-1 0,1 0,0 0,0 0,0 0,0 1,0-1,0 1,0-1,0 1,0 0,0 0,0 0,0 0,0 0,0 0,0 0,0 1,0-1,0 1,0 0,0-1,0 1,-1 0,1 0,0 0,0 0,-1 1,1-1,-1 0,1 1,-1-1,1 1,-1-1,0 1,0 0,0 0,0-1,0 1,0 0,0 0,-1 0,1 0,0 107,-3-96,0 0,2 0,-1 0,2 0,0 0,0 0,1-1,1 1,3 11,4-7,1-4</inkml:trace>
  <inkml:trace contextRef="#ctx0" brushRef="#br0" timeOffset="2205.322">3499 815,'24'5,"13"1,5 0,0-1,-3-1,-2-2,-4-6,-1-2,-3 0,-5 1</inkml:trace>
  <inkml:trace contextRef="#ctx0" brushRef="#br0" timeOffset="2550.16">4233 589,'-5'20,"-6"10,-1 5,-4 2,1-1,-1-6,1-4,-1-1,-3-6,3 0,-2-4,-2-4,2-9,4-5</inkml:trace>
  <inkml:trace contextRef="#ctx0" brushRef="#br0" timeOffset="2805.881">3979 646,'35'24,"-2"2,0 1,-2 1,-2 2,15 19,113 118,-144-151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8:01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26,'24'0,"22"0,8 0,5 0,-3 0,-6 0,-8 0,-5 0,-4 0,-4 0,-1-5,-1-1,0 0,0 1,-4 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8:01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31,'43'0,"39"0,14 0,-4-5,-8-2,-13 1,-10 1,-10 2,-9 0,-6 2,-10 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5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641 20,'-29'-6,"-1"1,1 1,-1 1,0 2,0 1,0 1,0 2,1 1,-1 1,1 1,-24 10,40-11,0 1,0 0,1 1,-1 1,2 0,-1 1,1 0,1 0,-1 2,2-1,-1 1,2 0,-1 1,2 0,-1 0,-2 9,-6 14,2 0,1 0,2 1,2 1,-3 26,9-48,1 0,1 0,0 0,1 0,1 0,0 0,1-1,1 1,0 0,2 2,-3-11,0 0,1 1,-1-1,1 0,1 0,-1 0,1-1,0 1,1-1,-1 0,1 0,0-1,0 1,0-1,1 0,-1-1,1 1,0-1,0 0,1 0,-1-1,0 0,5 1,1-3,0 0,-1 0,1-2,0 1,0-1,0-1,-1 0,0-1,1 0,-1-1,-1 0,1-1,-1 0,0 0,0-1,-1 0,0-1,8-8,-8 9,53-48,-1-4,-4-1,-2-3,26-41,-11 16,62-82,-115 157,-15 25,-15 30,1-12,0 1,3 0,0 0,2 1,1 0,1 0,2 0,2 1,0-1,3 1,0-1,2 0,6 24,-8-52,2 17,1-1,1-1,1 1,0-1,2 0,0-1,1 0,1 0,1-1,0-1,1 0,2 1,7 0</inkml:trace>
  <inkml:trace contextRef="#ctx0" brushRef="#br0" timeOffset="585.814">1037 924,'11'-35,"2"1,1 1,2 0,1 1,2 1,8-9,-24 34,-1 1,2 0,-1 1,1-1,-1 1,1-1,1 1,-1 0,1 1,-1-1,1 1,0 0,0 0,0 0,1 1,3-2,-6 5,0 0,-1 1,1 0,-1-1,0 1,1 0,-1 0,0 0,0 0,0 0,0 1,-1-1,1 1,-1-1,1 1,-1 0,0-1,0 1,0 0,0 0,-1 0,1 0,-1-1,1 1,-1 0,0 0,0 0,-1 0,1 0,-1 0,1 0,-2 2,3 9,11 45,-12-58,1 0,-1 0,1 0,-1 0,1 0,-1 0,1 1,-1-1,1 0,0 0,0-1,0 1,-1 0,1 0,0 0,0 0,0-1,0 1,0-1,0 1,1 0,-1-1,0 0,0 1,0-1,0 0,1 1,-1-1,0 0,0 0,1 0,-1 0,0 0,0-1,0 1,1 0,-1 0,0-1,0 1,0-1,0 1,0-1,0 1,1-1,85-85,-48 40,-34 40,0 1,0 0,0 0,1 0,-1 0,1 1,1 0,-1 0,0 1,1 0,0 0,0 0,4 0,-8 4,0 0,-1 1,1-1,-1 1,1 0,-1-1,0 1,0 1,0-1,0 0,0 0,0 1,0-1,-1 1,1-1,-1 1,0 0,0 0,0-1,0 1,0 0,-1 0,1 0,-1 0,0 0,0 0,0 0,0 0,0 0,-1 0,1 0,-1 0,0 0,1 2,-3 114,2-94</inkml:trace>
  <inkml:trace contextRef="#ctx0" brushRef="#br0" timeOffset="1035.222">2024 613,'-249'260,"228"-234,50-45,100-121,-17 45,-109 94,-1 0,0 0,0 1,0-1,1 0,-1 1,0-1,1 1,-1 0,0 0,1 0,-1 0,0 0,1 0,-1 1,0-1,0 1,1 0,-1 0,0 0,0 0,0 0,0 0,0 0,0 0,0 1,0-1,0 1,-1 0,1-1,-1 1,1 0,-1 0,0 0,0 0,0 0,0 0,0 1,0-1,0 0,-1 0,1 1,-1-1,1 0,-1 1,0-1,0 0,0 1,-1 1,3 8,1 0,0 1,1-1,0-1,1 1,0 0,1-1,0 0,1-1,0 1,0-1,2-1,-1 1,10 7,1-1,-3-1</inkml:trace>
  <inkml:trace contextRef="#ctx0" brushRef="#br0" timeOffset="1290.725">1798 839,'34'0,"30"0,8 0,-2 0,-8 0,-11 0,-9 0,-11 5,-6 1,-3 0,-5-1</inkml:trace>
  <inkml:trace contextRef="#ctx0" brushRef="#br0" timeOffset="1506.178">2786 641,'-19'34,"-7"20,2 6,-1-7,0-8,-1-11,4-12</inkml:trace>
  <inkml:trace contextRef="#ctx0" brushRef="#br0" timeOffset="1736.496">2476 670,'33'24,"26"17,8 2,-3-1,-8-9,-8-9,-8-4,-6-6,-3-4,-8 0,-2-2,-6-2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5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573 439,'-142'44,"51"-11,2 3,-81 48,153-75,-33 24,49-32,0-1,0 1,0 0,0 0,0 0,0-1,0 1,1 0,-1 0,0 0,1 1,-1-1,1 0,-1 0,1 0,-1 0,1 0,0 1,0-1,-1 0,1 0,0 1,0-1,0 0,0 0,1 1,-1-1,0 0,0 0,1 0,-1 1,1-1,-1 0,1 0,-1 0,1 0,0 0,-1 0,1 0,0 0,0 0,0 0,0 0,0-1,1 2,7 2,1 1,0-1,0-1,0 0,0 0,1-1,-1 0,1-1,-1-1,1 1,0-1,9-2,27 3,99 22,-144-23,-1 0,1 0,0 0,0 0,-1 0,1 1,0-1,-1 0,1 1,0 0,-1-1,1 1,-1 0,1 0,-1 0,0 0,1 0,-1 0,0 0,1 1,-1-1,0 0,0 1,0-1,0 1,-1-1,1 1,0-1,-1 1,1 0,0-1,-1 1,0 0,0-1,1 1,-1 0,0 0,0-1,0 1,-1 0,1-1,0 1,-1 0,1 0,-1-1,1 1,-1-1,0 1,0-1,0 1,0-1,0 1,0-1,0 0,0 1,0-1,-1 0,1 0,-1 0,-165 153,17-21,149-131,-1 0,1 0,-1 0,1 0,0 0,0 0,0 0,0 1,0-1,1 0,-1 1,0-1,1 0,0 1,0-1,0 1,0-1,0 0,0 1,0-1,1 1,-1-1,1 0,0 1,0-1,0 0,0 0,0 0,0 0,0 0,1 0,-1 0,1 0,0 0,-1-1,1 1,0 0,0-1,0 0,0 1,2 0,94 38,-85-36,-1 0,0-1,1 0,0-1,0 0,0-1,-1-1,1 0,0-1,0 0,0-1,0 0,-13 1,15-2,0 0,0-1,0-1,0-1,-1 0,0-1,0-1,-1 0,0 0,0-1,-1-1,4-4,-3-2</inkml:trace>
  <inkml:trace contextRef="#ctx0" brushRef="#br0" timeOffset="465.184">263 16,'-3'-16,"-2"26,-4 27,2 25,2 0,4 0,1 0,4 1,5 16,1 54,5 66,-3-80,-5 0,-5 0,-6 0,-4-1,-7 9,-43 153,50-251,2-24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8:04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0 838,'110'-59,"-3"-4,72-58,-131 85,-2-2,-2-3,-2-1,8-13,-41 45,0-1,-1 0,-1-1,0 1,-1-1,0-1,0 1,-2-1,1 0,0-7,-5 17,0 0,0-1,-1 1,1 0,-1 0,1 0,-1 0,0 0,0 1,0-1,-1 0,1 0,-1 1,0-1,1 1,-1-1,0 1,0 0,-1 0,1-1,0 2,-1-1,1 0,-1 0,0 1,1-1,-1 1,0 0,0 0,0 0,0 0,0 1,0-1,0 1,0 0,0 0,0 0,0 0,0 0,0 1,0-1,0 1,0 0,0 0,0 0,0 0,0 0,1 1,-1 0,0-1,1 1,0 0,-1 0,1 0,-2 2,-8 8,0 0,1 1,1 0,0 1,1 0,0 0,1 1,1 0,0 0,1 1,1 0,0 0,1 0,1 1,0-1,1 16,0-21,0-1,1 0,1 1,0-1,0 0,1 0,0 1,1-1,0 0,1 0,0 0,1 0,0-1,0 1,1-1,0 0,0-1,1 1,1-1,1 3,0-3,1 0,0-1,0 0,0 0,1-1,0 0,0-1,0 0,1-1,0 0,-1 0,2-1,-1 0,0-1,0-1,1 0,-1 0,1-1,-1-1,1 1,-1-2,1 0,-1 0,0-1,5-2,25-12,1-1,-2-2,-1-2,0-1,-2-3,0 0,-2-3,5-7,-25 24,-1-1,-1 0,0-1,0 0,-2-1,0 0,-1-1,0 0,-1-1,-1 0,-1 0,0-1,-1 0,-1 0,-1 0,0-1,0-14,-4 31,1 0,-1 0,0-1,0 1,0 0,0 0,0 0,-1-1,1 1,-1 0,1 0,-1 0,0 0,0 0,1 0,-2 0,1 0,0 0,0 1,-1-1,1 0,-1 1,1-1,-1 1,1-1,-1 1,0 0,0 0,0 0,0 0,0 0,0 0,0 0,0 1,0-1,0 1,0-1,-1 1,1 0,0 0,0 0,0 0,-1 0,1 1,0-1,0 1,0-1,0 1,0 0,0 0,0-1,0 2,0-1,0 0,0 0,0 1,-9 7,1 0,0 1,1 0,0 1,0 0,1 0,0 1,1 0,1 0,0 1,0 0,2 0,-1 0,2 1,-1-1,2 1,-1 8,3-13,0 0,0 1,1-1,0 0,1 0,0 0,0 0,1 0,0 0,0-1,1 1,1-1,-1 0,1 0,0 0,1-1,0 0,0 0,1-1,0 1,0-1,0-1,1 1,-1-1,1-1,1 1,-1-1,1-1,-1 0,1 0,0 0,0-1,0-1,0 1,2-1,0 0,0 0,0 0,0-1,0-1,-1 0,1 0,0-1,0 0,-1-1,0 0,1-1,-1 0,0 0,-1-1,1-1,1 0,12-10,-1 0,0-1,-1-2,-1 0,-1-1,0-1,-2 0,0-1,11-22,-15 24,-1 0,0-2,-2 1,0-1,-2-1,0 1,-2-1,0-1,-2 1,0-1,-2 0,0-23,-2 45,0 1,0-1,0 0,0 0,0 1,-1-1,1 0,-1 0,1 1,-1-1,0 0,1 1,-1-1,0 1,0-1,0 1,0-1,0 1,-1 0,1-1,0 1,-1 0,1 0,0 0,-1 0,0 0,1 0,-1 1,1-1,-1 1,0-1,1 1,-1-1,0 1,0 0,1 0,-1 0,0 0,0 0,0 0,1 0,-1 0,0 1,0-1,1 1,-1-1,0 1,1 0,-1 0,1 0,-1 0,1 0,-1 0,1 0,0 0,0 0,-1 1,1-1,0 1,0-1,0 1,0-1,0 2,-10 14,1 1,0 0,2 1,0 0,1 0,0 1,2 0,1 0,0 0,1 1,1 0,0 4,1 0,1 1,1-1,2 0,0 0,1 0,2 0,1-1,0 0,2 0,1-1,0 0,2 0,1-2,2 3,-12-19,-1-1,0 0,0 1,1-1,-1-1,1 1,-1 0,1-1,0 1,1-1,-1 0,1 0,-1 0,1 0,0-1,0 1,0-1,0 0,0 0,1-1,-1 1,0-1,1 0,-1 0,1-1,0 1,-1-1,1 0,11-4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8:04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0 171,'155'431,"-126"-280,-29-150,0 0,0 0,0 0,0-1,0 1,0 0,1 0,-1 0,0-1,0 1,1 0,-1 0,1-1,-1 1,1 0,-1 0,1-1,-1 1,1-1,-1 1,1-1,0 1,-1-1,1 1,0-1,0 1,-1-1,1 0,0 1,0-1,0 0,-1 0,1 0,0 1,0-1,0 0,0 0,-1 0,1 0,0-1,0 1,0 0,0 0,-1 0,1-1,0 1,0 0,0-1,-1 1,1-1,0 1,-1-1,1 1,0-1,-1 1,1-1,0 0,26-46,-24 42,98-236,93-174,-183 383,-3 6</inkml:trace>
  <inkml:trace contextRef="#ctx0" brushRef="#br0" timeOffset="805.428">480 678,'-18'24,"2"1,0 1,1 0,2 1,1 1,0 0,3 0,-1 5,11-34,-1 1,1-1,-1 1,1 0,0 0,-1-1,1 1,-1 0,1 0,0 0,-1-1,1 1,0 0,-1 0,1 0,0 0,-1 0,1 0,-1 0,1 1,0-1,-1 0,1 0,0 0,-1 1,1-1,-1 0,1 1,-1-1,1 0,-1 1,1-1,-1 1,1-1,-1 1,1-1,-1 1,0-1,1 1,-1-1,0 1,1 0,-1-1,0 1,0-1,0 1,0 0,1-1,-1 1,0 0,0-1,0 1,0 0,0-1,-1 1,1-1,0 1,0 0,0-1,-1 1,1 0,0-1,0 1,-1-1,1 1,40-36,116-167,-156 202,1-2,1-1,0 0,0 1,0 0,0-1,0 1,1 0,-1 0,1 0,-1 0,1 1,0-1,-1 1,1-1,0 1,0 0,0 0,0 1,0-1,0 1,1-1,-1 40,-18 156,15-193,0-1,0 1,-1 0,1-1,0 1,1 0,-1-1,0 1,0 0,1-1,-1 1,1-1,0 1,-1 0,1-1,0 0,0 1,0-1,0 1,0-1,0 0,0 0,0 1,1-1,-1 0,0 0,1 0,-1-1,1 1,-1 0,1 0,0-1,-1 1,1-1,-1 0,1 1,0-1,-1 0,1 0,0 0,-1 0,1 0,0 0,-1 0,1-1,0 1,-1-1,1 1,0-1,-1 0,1 1,-1-1,1 0,90-89,-84 78,1 1,1 0,0 0,0 1,1 1,1 0,-1 0,12-6,-22 14,1 1,-1-1,0 0,0 0,1 1,-1-1,1 1,-1 0,0-1,1 1,-1 0,1 0,-1-1,1 1,-1 1,1-1,-1 0,1 0,-1 0,0 1,1-1,-1 1,1-1,-1 1,0-1,0 1,1 0,-1 0,0 0,0 0,0 0,0 0,0 0,0 0,0 0,0 0,0 0,0 1,-1-1,1 0,0 1,-1-1,1 0,-1 1,0-1,1 1,-1-1,0 1,5 78,-5-72,-1 8,0-13,0 1,0-1,1 1,-1-1,1 1,0-1,0 1,0-1,0 1,0-1,1 1,-1-1,1 1,0-1,0 0,1 1,-1-1,1 0,-1 0,1 0,0 0,0 0,1 0,-1 0,0-1,1 1,0-1,-1 0,1 0,0 0,0 0,0 0,1-1,-1 1,3 0,15 1</inkml:trace>
  <inkml:trace contextRef="#ctx0" brushRef="#br0" timeOffset="1253.841">1355 678,'-238'339,"314"-462,-61 105,0 0,1 1,1 1,0 0,1 1,1 1,0 1,6-3,-23 15,0 0,0 0,0 0,0 1,0-1,0 0,1 1,-1-1,0 1,0 0,0 0,0 0,0 0,1 0,-1 0,0 1,0-1,0 1,0-1,0 1,0 0,0 0,0 0,0 0,0 0,0 0,-1 0,1 1,0-1,-1 1,1-1,-1 1,1 0,-1-1,0 1,0 0,0 0,0 0,0 0,0 0,-1 0,1 2,15 97,-15-85,-1-8,0 0,1 1,0-1,1 0,-1 0,2 0,-1 0,1 0,0 0,1-1,0 0,0 1,1-2,-1 1,2 0,-1-1,1 0,0 0,0 0,0-1,1 0,3 2,7 0</inkml:trace>
  <inkml:trace contextRef="#ctx0" brushRef="#br0" timeOffset="1501.268">1242 932,'43'0,"29"0,7 0,-5 0,-11 0,-11 0,-9 0,-8 0,-9-5,-5-1,0 0,-5 1</inkml:trace>
  <inkml:trace contextRef="#ctx0" brushRef="#br0" timeOffset="1701.375">1976 819,'-10'24,"-3"18,1 6,2-5</inkml:trace>
  <inkml:trace contextRef="#ctx0" brushRef="#br0" timeOffset="1953.78">1778 735,'20'33,"15"17,2 4,0-8,-2-5,-3-11,0-6,-3-6,0-7,-5 0,-3-2,-4-3</inkml:trace>
  <inkml:trace contextRef="#ctx0" brushRef="#br0" timeOffset="3305.665">1919 1045,'-4'5,"-8"6,-5 6,-5 1,2 1,-2-2,4 1,0-3,3-4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36.7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4318 1270,'114'-66,"-3"-4,-3-6,-4-4,-3-4,-4-5,60-74,-129 131,-2-3,-1 0,-1-1,-2-1,-2-2,-2 0,-1 0,-2-2,-2 0,2-15,-11-29,-4 83,0 0,0 0,0 0,-1 0,1 0,-1 1,0-1,1 0,-1 0,0 0,0 1,0-1,0 0,0 1,-1-1,1 1,0 0,-1-1,1 1,-1 0,1 0,-1 0,0 0,1 0,-1 0,0 0,0 1,1-1,-1 0,0 1,0 0,0-1,0 1,0 0,0 0,0 0,0 0,0 1,0-1,1 0,-2 1,-12 5,0 0,0 0,0 2,1 0,0 0,1 2,0 0,0 0,1 1,0 0,1 1,1 1,-1 1,3-6,-27 31,2 3,1 1,3 1,1 1,2 1,2 2,3 1,1 0,-11 49,27-86,0 0,0 0,1 0,1 0,0 0,1 1,0-1,1 1,0-1,1 1,0-1,1 1,1-1,0 0,0 0,1 0,1 0,0-1,0 0,5 6,-2-12,1 0,0-1,0 0,0 0,1-1,-1 0,1-1,0 0,0 0,0-1,0 0,0-1,0 0,0-1,0 0,-1 0,1-1,0-1,1 0,24-6,0-3,-1 0,-1-2,0-2,0-1,26-20,-3 8,55-42,-110 71,-1 0,1 0,-1-1,1 1,-1 0,1-1,-1 1,1 0,-1-1,0 1,1-1,-1 1,1 0,-1-1,0 1,1-1,-1 1,0-1,0 0,0 1,1-1,-1 1,0-1,0 1,0-1,0 0,0 1,0-1,0 1,0-1,0 0,0 1,0-1,0 1,-1-1,1 1,0-1,0 1,-1-1,1 1,0-1,-1 1,1-1,0 1,-1-1,1 1,-1-1,1 1,0 0,-1-1,1 1,-1 0,1-1,-1 1,0 0,1 0,-1 0,1-1,-1 1,1 0,-1 0,0 0,-38 1,23 6,-1 0,2 1,-1 1,1 0,1 1,0 1,0 0,1 1,0 0,1 1,1 0,0 1,1 1,0-1,1 2,-4 9,10-22,1 0,0 1,0-1,0 0,0 1,0-1,1 1,-1 0,1 0,0-1,1 1,-1 0,0 0,1 0,0 0,0 0,0 0,1 0,-1 0,1 0,0-1,0 1,0 0,0 0,1-1,0 1,0-1,0 1,0-1,0 0,0 0,1 0,0 0,-1 0,1 0,0-1,1 1,-1-1,0 0,1 0,2 1,0-1,1 0,-1 0,1-1,0 0,0 0,-1-1,1 0,0 0,0 0,0-1,-1 0,1 0,0-1,-1 0,1 0,-1 0,0-1,0 0,0 0,0-1,5-3,104-103,8-87,-130 245,7-45,-2 2,0 1,0 0,0-1,1 1,0 0,0 0,1 0,-1 0,1 0,1-1,-1 1,1 0,0 0,0 0,1 0,-1-1,1 1,1-1,-1 1,1-1,0 0,0 0,0 0,1 0,0-1,0 1,0-1,0 0,1 0,2 1,2-2,1 0,-1 0,1-1,0-1,0 0,0 0,0-1,0 0,0 0,0-1,-1-1,1 0,0 0,-1-1,1 0,-1 0,0-1,0-1,0 1,0-1,5-5,14-10,0-1,-2-1,0-1,-2-2,14-17,26-28,-63 69,-1 1,1-1,-1 1,1-1,0 1,-1 0,1-1,0 1,-1 0,1 0,0-1,-1 1,1 0,0 0,0 0,-1 0,1 0,0 0,0 0,-1 0,1 0,0 0,-1 0,1 1,0-1,-1 0,1 0,0 1,-1-1,1 0,0 1,-1-1,1 1,-1-1,1 1,-1-1,1 1,-1-1,1 1,-1-1,1 1,-1 0,0-1,1 1,-1 0,0-1,0 1,1 0,-1 0,0-1,0 1,0 0,0 0,6 43,-6-42,1 8,0 0,0 0,-1 0,0 0,0 0,-1 0,-1-1,1 1,-2 0,1 0,-2-1,1 0,-1 1,0-1,-1-1,0 1,-1-1,1 1,-2-2,1 1,-2 0,-76 37,83-45,1 0,-1-1,1 1,-1 0,1-1,-1 1,1-1,-1 1,1-1,0 1,-1-1,1 1,0-1,-1 1,1-1,0 1,0-1,-1 0,1 1,0-1,0 1,0-1,0 0,0 1,0-1,0 0,0 1,0-1,0 0,0 1,0-1,0 1,1-1,-1 0,0 1,0-1,1 1,-1-1,0 1,1-1,-1 1,0-1,1 1,-1-1,1 1,-1-1,1 1,-1 0,1-1,-1 1,1 0,0 0,-1-1,1 1,-1 0,1 0,0 0,-1 0,1 0,0 0,-1-1,1 2,-1-1,1 0,0 0,0 0,138-40,-29 34,-90 7,0-1,-1-1,1-1,0 0,-1-2,0 0,13-5,16-12,-1-2,-1-2,-1-2,4-6,-26 14,0-1,-2-1,-1-1,0-1,-2 0,0-2,-2 0,13-27,-11 19,-1-1,-2-1,-1-1,-2 0,-1 0,-2-1,-2-1,3-31,-24 2,14 66,-1 0,0-1,0 1,0 0,0 0,0 0,0 0,0 0,0 0,-1 0,1 0,0 0,0 1,-1-1,1 0,-1 1,1-1,-1 1,1 0,0-1,-1 1,1 0,-1 0,0 0,1 0,-1 0,1 0,-1 0,1 1,0-1,-1 1,1-1,-1 1,1-1,0 1,-1 0,1-1,0 1,-1 0,1 0,0 0,0 0,-1 1,-5 6,0 1,0 0,1 0,0 0,0 0,1 1,1 0,0 1,0-1,1 0,0 1,0 0,1 0,1 1,-1-5,-6 24,2-1,1 1,1 0,2 0,1 0,1 1,2-1,2 8,37 160,10-88,-46-114,-9-4</inkml:trace>
  <inkml:trace contextRef="#ctx0" brushRef="#br0" timeOffset="243.248">6407 593,'43'9,"43"4,17-1,0-7,-7-4,-12-2,-9-7,-8-1,-6 1,-9 1,-13 3</inkml:trace>
  <inkml:trace contextRef="#ctx0" brushRef="#br0" timeOffset="1895.558">8128 1,'-37'89,"3"2,4 2,4 0,-7 62,13-69,15-62,0-1,1 0,2 1,0-1,1 1,2 6,0-23,-1 0,1 0,1-1,-1 1,1-1,0 1,1-1,0 0,0 0,0 0,0 0,1-1,0 1,0-1,1 0,0 0,-1-1,2 1,-1-1,0 0,1 0,0-1,5 3,-3-2,0-2,0 1,0-1,0-1,0 1,0-1,1-1,-1 1,0-1,1-1,-1 0,0 0,0 0,0-1,0 0,0-1,0 0,0 0,-1-1,0 0,1 0,-1 0,5-5,7-6,-1 0,0-1,-1-1,-1 0,0-1,-2-1,11-16,48-77,-72 109,0 1,1 0,-1 0,0 0,1 0,-1 0,1 0,-1 1,1-1,0 0,0 1,-1 0,1-1,0 1,0 0,1 0,-1 0,0 0,0 0,1 0,-1 1,0-1,1 1,-1 0,0 0,1-1,-1 1,0 1,1-1,-1 0,0 1,1-1,-1 1,0 0,1-1,-1 1,0 0,0 1,0-1,0 0,0 0,0 1,0 0,-1-1,1 1,0 0,-1-1,0 1,1 0,0 2,3 8,-1 0,0 1,0-1,-1 1,-1 0,0 0,-1 0,-1 0,0 0,0 0,-1 0,-1 0,0 0,-1 0,0 0,-4 7,-4 33,82-179,-56 103,1 0,0 1,2 1,1 1,0 1,2 0,8-5,-27 22,-1 0,1 1,-1-1,1 1,0-1,-1 1,1 0,0-1,0 1,0 0,0 0,0 0,0 1,0-1,1 0,-1 1,0-1,0 1,1 0,-1 0,0 0,0 0,1 0,-1 1,0-1,0 0,0 1,1 0,-1-1,0 1,0 0,0 0,0 0,0 1,0-1,-1 0,1 1,0-1,-1 1,1 0,0 4,0 0,-1 0,0 1,0-1,-1 0,1 1,-1-1,-1 0,1 1,-1-1,0 0,-1 1,1-1,-3 6,2-7,0 0,0 0,1 0,0 1,0-1,0 0,1 1,0-1,0 1,0-1,0 1,1-1,0 0,0 1,1-1,0 0,0 0,1 2,-1-6,0 0,1 0,-1 0,1 0,0-1,-1 1,1-1,0 0,-1 1,1-1,0 0,-1-1,1 1,-1 0,1-1,0 0,-1 1,1-1,-1 0,1 0,-1-1,0 1,1 0,-1-1,0 1,0-1,0 0,0 0,0 0,0 0,-1 0,1 0,8-5,160-111,-169 117,0 0,0 0,0 0,0 0,0 0,0 1,1-1,-1 0,0 1,0-1,0 1,1-1,-1 1,0 0,1-1,-1 1,0 0,1 0,-1 0,0 0,1 0,-1 0,0 1,0-1,1 0,-1 0,0 1,1-1,-1 1,0 0,0-1,0 1,0 0,0-1,0 1,0 0,0 0,0 0,0 0,0 0,0 0,0 0,-1 0,1 1,-1-1,1 0,0 0,-1 1,0-1,1 0,-1 1,0-1,0 0,0 1,0-1,0 0,0 1,0 4,-1-4,0 0,0 0,0-1,0 1,0 0,1 0,-1 0,1 0,-1 0,1 0,0 0,0 1,0-1,0 0,0 0,1 0,-1 0,0 0,1 0,0 0,-1 0,1 0,0-1,0 1,0 0,0 0,0-1,1 1,-1 0,0-1,1 1,-1-1,1 0,0 0,-1 1,1-1,0 0,0 0,0 0,0-1,0 1,-1 0,1-1,0 1,1-1,-1 0,0 0,0 0,0 0,0 0,0 0,125-91,14 15,-138 75,-1 1,0 0,1-1,-1 1,1 0,-1 0,0 1,1-1,-1 0,0 1,1-1,-1 1,0 0,1 0,-1 0,0 0,0 0,0 0,0 0,0 1,0-1,0 1,-1 0,1-1,0 1,-1 0,0 0,1 0,-1 0,0 0,0 0,0 1,0-1,0 0,-1 1,1-1,-1 0,1 1,-1-1,0 0,0 1,0-1,0 1,0-1,-1 0,0 3,12 36,-9-36,1 0,0 0,0 0,0-1,1 1,0-1,0 0,0 0,0 0,0-1,1 0,-1 1,1-2,0 1,0 0,0-1,1 0,-1 0,0-1,1 1,-1-1,1 0,-1-1,1 1,0-1,-1-1,1 1,0-1,-1 1,2-2,25-4,-1-1,0-1,0-2,-1-2,0 0,-1-2,-1-1,16-11,-34 20,1 1,-1-2,-1 1,1-2,-1 1,0-1,-1 0,0-1,0 0,-1 0,0-1,-1 0,0 0,0-1,-1 1,0-3,-4 12,-1-1,1 1,-1-1,1 1,-1-1,0 0,0 1,1-1,-1 1,0-1,0 1,-1-1,1 0,0 1,0-1,-1 1,1-1,-1 1,0-1,1 1,-1-1,0 1,0 0,0-1,0 1,0 0,0 0,0 0,0 0,0 0,-1 0,1 0,0 0,-1 0,1 0,0 1,-1-1,1 1,-1-1,1 1,-1-1,0 1,0 0,-70 10,61-4,0-1,0 1,0 1,0 0,1 1,0 0,1 0,0 1,0 0,1 1,0 0,1 0,0 1,0-1,1 2,1-1,-5 11,9-17,-1 0,1 0,0 0,0 0,0 0,1 0,0 0,0 1,0-1,0 0,1 0,0 0,0 0,0 0,1 0,0 0,0-1,0 1,0-1,1 1,0-1,0 0,0 0,0 0,1 0,-1 0,1-1,0 0,0 1,1-1,1 1,-1 1,1-1,0-1,1 1,-1-1,1 0,-1-1,1 0,0 0,0 0,0-1,0 1,0-2,0 1,0-1,0 0,1-1,-1 0,0 0,0 0,4-2,7-7,-4-2</inkml:trace>
  <inkml:trace contextRef="#ctx0" brushRef="#br0" timeOffset="2227.761">8552 226,'0'-5,"5"-1,1 0</inkml:trace>
  <inkml:trace contextRef="#ctx0" brushRef="#br0" timeOffset="2769.4">7677 536,'43'-9,"29"-4,12 1,-4 2,-6 3,-6 2,-5 3,-3 1,-8 1,-7 1,-12-1</inkml:trace>
  <inkml:trace contextRef="#ctx0" brushRef="#br0" timeOffset="-3739.234">508 536,'82'-32,"-1"-3,72-44,-106 54,15-12,-2-2,-2-3,3-6,-6 5,-54 42,0 0,0-1,0 0,0 1,0-1,1 1,-1 0,1-1,-1 1,1 0,-1 0,1 0,0 0,-1 0,1 0,0 0,0 1,0-1,0 1,0-1,-1 1,1 0,0-1,0 1,0 0,0 0,0 1,0-1,0 0,0 1,0-1,0 1,0 0,-1-1,1 1,0 0,0 0,-1 0,1 0,-1 1,1-1,0 1,7 121,-11-87,-2 700,-24-318,5-455,-61-132,79 162,0 0,0 0,-1 1,0 0,0 0,0 0,-1 1,1 0,-1 0,-1 1,1-1,-1 2,1-1,-1 1,0 0,0 1,-1 0,1 0,0 1,-1 0,-3 0,-12 5,-1 1,1 2,0 0,1 1,0 2,0 0,1 1,0 1,1 2,1 0,0 1,1 1,-14 14,24-23,-16 12,0 1,2 1,0 2,1 0,2 1,0 1,2 0,-9 19,25-43,1 1,-1 0,1 0,0 0,0 0,0 0,0 0,0 0,0 0,1 1,-1-1,1 0,0 0,-1 1,1-1,0 0,0 0,0 1,1-1,-1 0,1 0,-1 1,1-1,0 0,-1 0,1 0,0 0,1 0,-1 0,0 0,0 0,1 0,-1-1,1 1,0 0,-1-1,1 0,1 2,15 3</inkml:trace>
  <inkml:trace contextRef="#ctx0" brushRef="#br0" timeOffset="-3335.561">621 847,'419'-124,"-245"66,-2-6,-1-9,-170 72,28-9,-32 31,-16 12,10-21,1 0,0 0,1 1,1-1,0 2,1-1,0 0,1 1,1 0,0 0,0 0,2 1,0-1,0 0,1 1,1-1,1 1,16 24,-6-26</inkml:trace>
  <inkml:trace contextRef="#ctx0" brushRef="#br0" timeOffset="-2855.753">1919 1016,'-21'292,"19"-276,-1 1,6-24,60-228,-40 180,3 1,2 1,2 2,27-35,-56 85,0-1,0 0,0 1,0-1,0 1,0-1,0 1,0 0,1 0,-1-1,0 1,1 0,-1 0,1 0,0 0,-1 0,1 1,0-1,-1 1,1-1,0 1,0-1,-1 1,1 0,0 0,0 0,0 0,-1 0,1 0,0 0,0 1,0-1,-1 0,1 1,0 0,-1-1,2 2,7 8</inkml:trace>
  <inkml:trace contextRef="#ctx0" brushRef="#br0" timeOffset="-2551.504">2512 819,'-28'33,"1"1,1 2,2 0,1 2,3 0,0 2,-7 25,25-62,1-1,-1 1,0 0,1 0,-1 0,1 1,0-1,0 0,0 0,1 1,-1-1,1 0,0 1,0-1,0 0,0 1,1-1,-1 0,1 1,0-1,0 0,0 0,0 1,0-1,1 0,-1 0,1 0,0-1,0 1,0 0,1-1,-1 1,0-1,1 0,0 0,1 1,3-1,0-1,1 0,-1 0,1-1,-1 0,0-1,1 1,-1-1,1-1,-1 1,0-1,0-1,0 1,0-1,0 0,-1-1,1 1,-1-1,0-1,0 1,109-107,-103 98,0 0,-1-1,-1-1,0 1,-1-2,-1 1,0-1,-1-1,-1 1,0-1,-2 0,0-1,2-15,-6 28,-1 0,0 0,0 0,0 0,0 0,-1 0,0 0,0 0,0 0,-1 1,1-1,-1 1,0 0,0-1,-1 1,-3-2,6 4,-1 0,0 1,1-1,-1 1,0 0,0-1,0 1,0 0,0 0,0 0,-1 1,1-1,0 0,0 1,0 0,-1-1,1 1,0 0,-1 0,1 0,0 1,-1-1,1 0,0 1,0-1,0 1,-1 0,1 0,0 0,0 0,0 0,0 0,0 1,1-1,-1 1,0-1,-1 2,-11 14</inkml:trace>
  <inkml:trace contextRef="#ctx0" brushRef="#br0" timeOffset="-2102.609">2739 1270,'244'-307,"-228"286,-10 12,0 0,1 1,-1 0,2 0,-1 1,1 0,0 0,0 1,8-5,-14 11,0 0,0 1,0-1,-1 0,1 1,0 0,0-1,-1 1,1 0,0 0,-1 0,1 0,-1 0,0 0,1 0,-1 1,0-1,1 0,-1 1,0-1,0 1,0-1,0 1,-1 0,1-1,0 1,-1 0,1-1,-1 1,1 0,-1 0,0 0,0-1,0 1,0 0,0 0,0 0,-1 0,1-1,0 1,-1 0,0 0,0 0,4 20,-2-20,-1 0,1 0,0 0,0 0,0 1,0-1,0-1,1 1,-1 0,1 0,-1 0,1-1,-1 1,1-1,0 1,0-1,0 0,0 0,0 0,0 0,0 0,0 0,0 0,1-1,-1 1,0-1,0 1,1-1,-1 0,0 0,0 0,1 0,-1-1,0 1,1-1,-1 1,1-1,83-35,83-48,-168 83,1 1,0-1,-1 0,1 1,0 0,0-1,0 1,-1 0,1 0,0 0,0 0,0 0,-1 0,1 1,0-1,0 0,-1 1,1 0,0-1,-1 1,1 0,0 0,-1 0,1 0,-1 0,0 0,1 0,-1 1,0-1,0 0,1 1,-1-1,0 1,-1-1,1 1,0 0,0-1,0 2,6 75,-5-34,3-24</inkml:trace>
  <inkml:trace contextRef="#ctx0" brushRef="#br0" timeOffset="5778.699">0 1976,'486'-92,"24"52,168 19,193-36,181-12,130 10,578-76,-613 48,602-30,-1158 69,-254 20,-172 17,-186 17,2 0</inkml:trace>
  <inkml:trace contextRef="#ctx0" brushRef="#br0" timeOffset="6331.994">10781 509</inkml:trace>
  <inkml:trace contextRef="#ctx0" brushRef="#br0" timeOffset="6614.352">10697 819,'0'0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45.52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565 410,'-22'146,"-59"192,81-275,5-58</inkml:trace>
  <inkml:trace contextRef="#ctx0" brushRef="#br0" timeOffset="333.174">1 523,'183'-56,"87"-25,155-23,-224 72,-196 31,-2 0,0 0,0 0,0-1,0 2,1-1,-1 0,0 1,0-1,0 1,1 0,-1 0,0 1,0-1,1 1,-1-1,0 1,0 0,0 0,0 0,0 1,0-1,0 1,0-1,-1 1,1 0,-1 0,1 0,-1 1,0-1,1 1,-3 8</inkml:trace>
  <inkml:trace contextRef="#ctx0" brushRef="#br0" timeOffset="580.889">85 1088,'48'-20,"45"-14,16-8,-1-1,-14 7,-14 4,-15 8,-14 8,-11 2,-7 4,-10 3</inkml:trace>
  <inkml:trace contextRef="#ctx0" brushRef="#br0" timeOffset="1031.416">1383 467,'151'-78,"-4"-6,21-22,-162 102,12-8,-1 0,1-1,-2-1,0 0,-1-1,0-1,0-1,-14 16,1-1,-1 1,0-1,1 1,-1-1,0 0,0 1,0-1,0 0,-1 0,1 0,0 0,-1 0,1 0,-1 0,0 0,1 0,-1 0,0 0,0 0,0 0,-1 0,1 0,0 0,-1 0,1 0,-1 0,0 1,0-1,0 0,0 0,0 0,0 1,0-1,0 1,-1-1,1 1,-1-1,1 1,-1 0,1-1,-1 1,0 0,0 0,1 1,-1-1,0 0,0 0,0 1,0-1,0 1,0 0,0 0,0-1,0 1,0 0,0 1,0-1,0 0,0 1,0-1,-2 1,-12 10,1 0,0 1,1 1,1 0,-1 1,2 0,0 1,1 1,1-1,0 2,-7 17,-7 9,2 1,2 1,2 0,2 2,2 0,-5 36,-21 236,17-144,-13-97,18-61</inkml:trace>
  <inkml:trace contextRef="#ctx0" brushRef="#br0" timeOffset="1347.071">1355 749,'52'-32,"2"2,1 2,1 3,1 2,1 3,1 2,34-5,59-21,-150 43,-1 0,1 0,0 1,0-1,0 0,0 1,-1 0,1-1,0 1,0 0,0 0,0 0,0 0,0 1,0-1,0 0,0 1,0-1,-1 1,1 0,0-1,0 1,-1 0,1 0,0 0,-1 1,1-1,-1 0,1 1,-1-1,0 0,0 1,1 0,-1-1,0 1,0 0,-1-1,1 1,0 0,-1 0,1 0,-1 0,1 0,-1-1,0 1,0 0,0 0,0 0,0 0,0 0,0 0,-1 0,1 0,-1 0,0 0,0 1,-14 119,20-103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2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338 149,'-11'329,"9"-302,-7 54,3 2,6 76,26-67,-25-89,0-1,1 0,-1 0,0 0,1 0,0 0,-1 0,1 0,0-1,0 1,0-1,0 1,0-1,0 0,0 0,1 0,-1 0,0 0,1 0,-1 0,0-1,1 1,-1-1,1 0,-1 0,1 0,-1 0,1 0,-1 0,1-1,-1 1,1-1,-1 0,0 0,1 0,0-1,10-5,-1-2,-1 0,1 0,-1-1,-1 0,0-1,0 0,-1 0,-1-1,3-5,69-137,-80 155,0-1,0 0,1 1,-1-1,1 1,-1-1,0 1,1-1,-1 0,1 1,-1-1,1 0,-1 0,1 1,-1-1,1 0,-1 0,1 0,-1 0,1 1,-1-1,1 0,-1 0,1 0,-1 0,1 0,0 0,-1-1,1 1,-1 0,1 0,-1 0,1 0,-1-1,1 1,-1 0,1 0,-1-1,1 1,-1 0,0-1,1 1,-1-1,1 1,-1 0,0-1,1 1,-1-1,0 1,0-1,1 1,-1-1,0 1,0-1,0 1,0-1,0 1,0-1,0 0,0 1,0-1,10 48,-6 27,-4-56,0-1,1 0,0 1,1-1,2 0,-1 0,2 0,0-1,1 0,1 0,8 14,-11-25,0-1,0 0,1 0,-1 0,1 0,0-1,0 0,1 0,-1 0,1 0,-1-1,1 0,0-1,0 1,0-1,0 0,0 0,0-1,0 0,0 0,0 0,0-1,0 0,0 0,0 0,0-1,-1 0,1 0,0-1,-1 1,0-1,1 0,-1-1,0 1,-1-1,1 0,0-1,17-20,0-1,-2-1,-1-1,-2-1,0 0,-2-1,-1-1,-2 0,-1-1,1-9,7-23,-2-1,-4 0,-2-1,-3 0,-3-14,-4 69,-11-64,-17 104,18-8</inkml:trace>
  <inkml:trace contextRef="#ctx0" brushRef="#br0" timeOffset="390.425">1382 939,'33'-16,"-1"-3,-1 0,0-2,-2-2,0 0,-2-2,-1-1,1-3,-24 26,1 1,-1-1,0 0,-1 0,1 0,0 0,-1-1,0 1,1-1,-1 1,-1-1,1 0,0 0,-1 0,0 0,0 0,0 0,-1 0,1 0,-1 0,0 0,0-1,0 1,-1 0,1 0,-1 0,0 0,0 0,-1 0,1 0,-1 0,0 1,0-1,0 1,0-1,-1 1,1 0,-1-1,0 2,0-1,0 0,-1 0,-2 0,0 0,0 1,0 0,0 1,0-1,0 1,0 0,0 0,0 1,-1 0,1 0,0 0,0 1,-1 0,1 0,0 1,0 0,0 0,1 0,-1 1,0-1,1 1,-1 1,1-1,0 1,0 0,1 0,-1 0,-1 3,-7 6,1 0,1 1,0 1,1-1,1 2,0-1,1 1,0 1,-4 14,10-26,-1 1,1 0,0 0,0 1,1-1,0 0,0 0,0 1,1-1,0 1,0-1,1 1,-1-1,1 0,1 1,-1-1,1 0,0 0,1 0,0 0,-1-1,2 1,-1-1,1 1,0-1,0 0,0 0,1-1,-1 1,1-1,0 0,0-1,1 1,1 0,10 1,0 0,0 0,1-2,0 0,0-1,-1-1,1-1,0-1,0 0,0-1,0-1,-1 0,1-2,-1 0,0-1,0 0,-1-1,8-6,5-1</inkml:trace>
  <inkml:trace contextRef="#ctx0" brushRef="#br0" timeOffset="804.308">1975 686,'-10'13,"-1"2,1-1,1 1,1 1,0 0,1 0,1 0,0 1,1 0,1 0,1 0,0 1,1-1,1 1,1 0,0-15,0 0,1-1,-1 1,1 0,0-1,0 1,0-1,0 1,0-1,0 0,1 1,-1-1,1 0,0 0,-1 0,1 0,0 0,0 0,0-1,1 1,-1-1,0 1,0-1,1 0,-1 0,1 0,-1 0,1 0,0-1,-1 1,1-1,0 1,-1-1,1 0,0 0,-1 0,2-1,97-27,-69 11,-1-2,-1-1,-1-1,0-1,-2-2,-1-1,-1-1,-1-1,-1-1,-2-1,0-1,-3-1,0 0,3-13,-10 20,-1 1,-1-2,-2 1,0-1,-2 0,-1-1,0 1,-2-1,-1 0,-1 1,-2-1,0 0,-1 1,-2-1,-1 1,-1-2,3 17,0 0,0 1,0-1,-1 1,-1 0,0 1,0-1,0 1,-1 1,-1-1,1 1,-1 0,0 1,0 0,-5-3,8 6,0 1,1-1,-1 1,0 0,0 0,-1 0,1 1,0 0,-1 0,1 0,0 1,-1 0,1 0,-1 0,1 0,-1 1,1 0,0 0,0 1,-1-1,1 1,0 0,0 1,0-1,1 1,-1 0,1 0,-1 0,1 1,0 0,-10 13,1 0,1 2,1-1,0 1,2 1,0 0,1 0,1 1,1 0,0 0,2 0,1 1,0 0,2-1,0 1,2 0,0 1,-1-1,0-1,2 1,0-1,1 0,1 1,1-1,1-1,1 1,1-1,0 0,2-1,0 0,1 0,1-1,1-1,1 0,0-1,1 0,0-1,1-1,1 0,0-2,1 0,1 0,0-2,0 0,1-1,0-2,0 0,1 0,5-1,4-3,-3-1</inkml:trace>
  <inkml:trace contextRef="#ctx0" brushRef="#br0" timeOffset="1308.789">2624 939,'62'-39,"-17"-1,-3-1,-1-3,-3-1,-1-2,22-38,-29 41,-30 44,0 0,-1 1,1-1,0 0,0 1,0-1,0 0,0 1,0-1,0 0,0 1,0-1,1 0,-1 1,0-1,0 0,0 1,0-1,0 0,1 1,-1-1,0 0,0 1,0-1,1 0,-1 0,0 1,0-1,1 0,-1 0,0 0,1 1,-1-1,0 0,1 0,-1 0,0 0,1 0,-1 0,0 0,1 0,-1 0,0 0,1 0,-1 0,0 0,1 0,-1 0,0 0,1 0,-1 0,0 0,1 0,-1 0,0-1,1 1,-1 0,0 0,1 0,-1-1,0 1,0 0,1 0,-1-1,-2 32,-4-5,-13 109,18-130,1 0,1 0,-1 0,1 0,-1 0,2 0,-1 0,0 0,1 0,0 0,0-1,1 1,-1-1,1 1,0-1,0 0,0 0,1-1,-1 1,1 0,0-1,0 0,0 0,2 0,-3-1,1 0,0-1,0 1,0-1,0 0,0-1,0 1,0-1,0 1,0-1,0 0,1-1,-1 1,0-1,0 0,0 0,0 0,0 0,-1-1,1 1,0-1,-1 0,1-1,-1 1,1 0,-1-1,0 0,1 0,67-96,-15-16,-48 90</inkml:trace>
  <inkml:trace contextRef="#ctx0" brushRef="#br0" timeOffset="4974.054">3301 826,'110'12,"1"-12,-107 0,-1 0,1-1,-1 0,1 0,-1 0,0 0,0 0,1-1,-1 1,0-1,0 0,0 0,0 0,-1 0,1-1,-1 1,1-1,-1 1,0-1,0 0,0 0,0 0,0 0,-1 0,1-1,-1 1,0 0,0-1,0-2,-1 1,-1-1,0 1,0 0,-1 0,1 0,-1 0,0 0,-1 1,1-1,-1 0,0 1,0 0,0 0,0 0,-1 0,0 0,0 1,0-1,0 1,0 0,-1 0,1 1,-1-1,0 1,0 0,0 1,0-1,0 1,0 0,0 0,0 0,-1 1,1 0,-1 0,-3 1,1 1,-1 0,1 0,-1 1,1 0,0 1,0 0,0 0,1 1,-1 0,1 0,0 0,1 1,-1 0,1 1,0-1,1 1,0 0,0 1,0-1,1 1,0 0,1 0,-1 0,1 0,1 1,0-1,0 4,0-5,1 0,0 0,0 0,1 0,0 0,0 0,1 0,0 0,0 0,1 0,-1 0,2 0,-1-1,1 1,0-1,0 0,0 1,1-2,0 1,1 0,-1-1,1 0,0 0,0 0,0 0,1-1,0 0,0 0,0-1,0 1,0-1,1-1,-1 1,3-1,6 1,0-2,0 0,0-1,0 0,0-1,0-1,-1 0,1-1,0-1,-1 0,0-1,0-1,13-6,-9 3</inkml:trace>
  <inkml:trace contextRef="#ctx0" brushRef="#br0" timeOffset="5322.234">4007 600,'-11'9,"-1"0,1 0,1 1,0 0,0 1,1 0,0 1,1 0,1 0,0 1,-3 8,9-19,0 0,1 1,-1-1,1 1,-1-1,1 1,0-1,0 1,1-1,-1 1,0-1,1 1,-1-1,1 1,0-1,0 0,0 1,0-1,0 0,1 0,-1 0,1 0,-1 0,1 0,0 0,-1 0,1-1,0 1,0-1,1 1,-1-1,0 0,0 0,0 0,1 0,-1 0,1 0,-1-1,1 1,1 0,0 1,0-1,-1 1,1 0,-1 0,1 1,-1-1,0 0,0 1,0 0,0 0,-1 0,1 0,-1 0,0 1,1 1,-4-1,0 1,-1 0,1-1,-1 1,0-1,0 0,-1 0,1 0,-1 0,0 0,0 0,0-1,-1 1,1-1,-1 0,0 0,0 0,0-1,0 1,0-1,0 0,-1 0,1 0,-1-1,0 0,1 0,-1 0,-83 20,62-18</inkml:trace>
  <inkml:trace contextRef="#ctx0" brushRef="#br0" timeOffset="5872.571">4318 657,'-12'13,"1"0,1 1,0 0,1 1,1 0,0 1,1-1,0 1,2 1,0-1,0 1,2 0,0 0,0 11,2-24,1-1,0 1,-1 0,1-1,1 1,-1 0,0 0,1-1,0 1,0 0,0-1,0 1,1-1,-1 0,1 1,0-1,0 0,0 0,0 0,0 0,1 0,0-1,-1 1,1-1,0 1,0-1,0 0,1 0,-1-1,0 1,1-1,-1 1,1-1,-1 0,1 0,2 0,4-1,-1 0,1 0,-1 0,1-1,-1-1,0 1,0-2,1 1,-1-1,-1-1,1 1,0-2,-1 1,0-1,0 0,0-1,-1 0,0 0,0 0,0-1,5-7,14-18,-2-2,0 0,-3-2,8-16,-23 40,20-34,-2-2,-3-1,-1-1,2-17,-17 49,0 0,-1 0,-1 0,-1 0,-1-1,0 1,-1-1,-1 1,-1 0,-1-1,0 1,-1 0,-1 0,-3-4,7 18,-1 0,0 0,0 0,-1 0,1 1,-1-1,1 1,-1-1,0 1,-1 0,1 0,0 0,-1 1,0-1,1 1,-1 0,0 0,0 0,-1 1,1-1,0 1,0 0,-1 0,1 1,0-1,-1 1,1 0,-1 0,1 0,0 1,-1-1,1 1,0 0,-1 0,1 1,0 0,0-1,0 1,-1 1,-13 7,0 2,0-1,1 2,1 0,0 2,1-1,1 2,0 0,1 0,1 1,0 1,2 0,0 1,1 0,0 0,2 1,0 0,2 0,0 0,1 1,1 0,1 0,1 0,0 0,2 4,-2-14,0-1,1 0,0 1,1-1,0 1,1-1,0 0,0 0,1 0,1 0,-1 0,2 0,-1-1,1 0,1 0,0 0,0-1,0 0,1 0,0 0,1-1,0 0,0-1,4 2,1-1,0-1,0-1,0 1,1-2,0 0,-1-1,1 0,1-1,-1-1,0 0,0 0,1-2,-1 0,0-1,0 0,12-3,-2-2</inkml:trace>
  <inkml:trace contextRef="#ctx0" brushRef="#br0" timeOffset="6786.295">5108 516,'-46'31,"1"2,1 2,2 1,2 3,-33 40,67-74,1 1,0 0,0 0,0 1,1-1,0 1,0 0,1 0,0 1,0-1,1 1,-1-1,2 1,-1 0,1 0,0 0,1-1,0 1,0 2,3-7,1 0,-1 0,0 0,1 0,0 0,0-1,0 1,0-1,0 0,0 0,0-1,1 1,-1-1,1 0,-1 0,1-1,-1 1,1-1,-1 0,1 0,-1 0,1-1,-1 0,1 0,-1 0,1 0,2-2,20-5,-1-2,0-1,0 0,-1-2,-1-1,0-1,-1-1,-1-1,-1-1,0-1,6-8,-6 8,-20 18,26-19,-27 20,1 0,-1 0,1 0,-1 0,1 0,-1 0,0 0,1 0,-1 0,1 0,-1 0,1 0,-1 0,1 1,-1-1,1 0,-1 0,1 0,-1 1,0-1,1 0,-1 0,1 1,-1-1,0 1,1-1,-1 0,0 1,0-1,1 0,-1 1,0-1,0 1,1-1,-1 1,0-1,0 1,0-1,0 1,0-1,0 1,0-1,0 1,0-1,0 1,0-1,0 0,0 1,0-1,0 1,-1-1,1 1,0-1,0 1,0-1,-1 0,1 1,-2 18,3 84,-1-101,1 1,-1-1,1 0,0 1,-1-1,1 0,0 0,0 0,1 0,-1 0,0 0,1 0,-1 0,1 0,-1-1,1 1,0 0,0-1,0 0,0 1,0-1,0 0,0 0,0 0,1 0,-1-1,0 1,0-1,1 1,-1-1,0 0,1 0,-1 0,1 0,-1 0,0 0,1-1,-1 1,2-1,8-5,1 1,-1-2,-1 0,1 0,-1-1,0 0,-1-1,0 0,0-1,-1 0,-1-1,1 0,-2 0,1 0,-2-1,0 0,3-8,3 0,35-73,-77 207,29-108,-1 0,1 1,1-1,-1 1,1-1,0 1,1-1,-1 0,1 1,0-1,1 0,0 1,0-1,0 0,1 0,-1-1,1 1,1 0,-1-1,1 0,0 0,0 0,1 0,-1-1,1 1,0-1,0-1,1 1,-1-1,1 1,3 0,-4-5,1-1,-1 1,0-1,0 0,0-1,0 1,-1-1,1 0,-1 0,1-1,-1 1,0-1,0 0,-1 0,1 0,-1 0,0-1,0 0,0 1,-1-1,1 0,-1 0,-1 0,1-1,-1 1,1 0,-2-1,1-1,8-16,0 2,8-26,3 1,1 1,3 1,1 1,3 1,4-3,-32 44,1 1,-1-1,1 0,-1 1,1-1,-1 0,1 1,0-1,-1 1,1-1,0 0,-1 1,1 0,0-1,0 1,-1 0,1-1,0 1,0 0,0 0,0-1,0 1,-1 0,1 0,0 0,0 0,0 0,0 0,0 1,-1-1,1 0,0 0,0 1,0-1,0 0,-1 1,1-1,0 1,0-1,-1 1,1-1,0 1,-1-1,1 1,-1 0,1-1,-1 1,1 0,-1 0,1-1,-1 1,0 0,1 0,-1 0,0-1,0 1,0 0,1 0,-1 0,0 0,0 0,-1 0,13 60,3 196,48 270,-60-516,0 0,-1 0,0 1,-1-1,0 1,-1-1,0 1,-1-1,0 1,-1-1,-1 1,1-1,-2 0,1 0,-1 0,-1-1,0 0,-1 1,0-2,0 1,-1-1,0 0,-1 0,-7 6,11-11,0 0,-1 0,0 0,1-1,-1 0,0 0,0 0,-1-1,1 1,-1-1,1-1,-1 1,1-1,-1 0,0 0,0 0,0-1,0 0,1 0,-1-1,0 1,0-1,0 0,1-1,-1 0,1 0,-1 0,1 0,0-1,0 0,0 0,-2-2,0-4,1 0,1-1,0 0,0 0,1 0,0-1,1 1,0-1,1 0,0 0,1 0,0 0,0 0,1 0,1 0,1-8,44-176,-43 185,60-155,-42 122</inkml:trace>
  <inkml:trace contextRef="#ctx0" brushRef="#br0" timeOffset="7857.221">0 1447,'170'-39,"1"8,2 8,143-1,308 3,644-48,-134 21,-326 33,-679 20,668 45,-591-35,138-11,-52-41,-274 37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7.8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58 267,'-1'0,"1"0,-1 0,1 0,-1 0,0 0,1 0,-1 0,1 0,-1 0,1 0,-1-1,1 1,-1 0,1 0,-1-1,1 1,-1 0,1-1,-1 1,1 0,0-1,-1 1,1 0,0-1,-1 1,1-1,0 1,-1-1,1 1,0-1,0 1,0-1,-1 1,1-1,0 1,0-1,0 1,0-1,0 0,0 1,0-1,0 1,0-1,0 1,0-1,1 1,-1-1,0 1,0-1,0 1,1-1,-1 1,0-1,1 1,-1-1,0 1,1 0,-1-1,0 1,1-1,-1 1,1 0,-1 0,1-1,-1 1,1 0,-1 0,1-1,0 1,46-13,-37 11,6-2,25-3,-1-2,0-1,-1-3,0 0,-1-3,-1-1,0-2,-1-1,-1-2,16-14,-28-5,-54 61,20-1,0-1,2 1,0 0,1 1,1 0,1 1,0-1,2 1,-1 13,3-28,-43 289,29-168,-5-1,-25 73,32-150,12-34,-1-1,0 1,-2-1,1 0,-2 0,0-1,0 1,-1-1,-1-1,0 1,-1-1,0-1,-1 0,0 0,-7 5,13-12,0-1,-1 1,1-1,-1 0,0 0,0 0,0 0,0-1,0 0,0 0,-1-1,1 1,-1-1,1 0,-1-1,1 1,-1-1,0 0,1-1,-1 1,1-1,-1 0,1 0,-1-1,1 0,0 0,0 0,0 0,0-1,0 0,0 0,1 0,-1-1,1 0,0 1,0-1,0-1,1 1,-1-1,1 1,0-1,0 0,1 0,-1-3,0-8,1 0,1 0,0-1,1 1,1 0,1 0,0-1,1 1,0 0,2 1,0-1,1 1,0 0,1 0,1 1,0-1,1 2,0-1,1 2,1-1,0 1,1 1,0 0,0 0,1 1,1 1,-4 1,0 0,1 0,-1 1,1 1,1-1,-1 2,1 0,0 0,0 1,1 1,-1 0,1 1,11-1,-2 2,-1 2,1 0,-1 2,0 0,0 1,0 2,0 0,-1 1,4 2,16 1,-26-12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1:58.4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57,'0'5,"0"-4,4-1,3-6,4-2,0-4,-1 5,-8 3,1 3,5 1,1 0</inkml:trace>
  <inkml:trace contextRef="#ctx0" brushRef="#br0" timeOffset="606.55">367 0,'-4'0,"-2"5,-5 2,4-1,-1-1,1-1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27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55,'196'0,"31"-54,-225 54,-1 0,1-1,0 1,-1 0,1 0,-1 0,1 0,0 1,-1-1,1 0,-1 1,1-1,-1 1,1-1,-1 1,1 0,-1-1,0 1,1 0,-1 0,0 0,0 0,0 0,1 0,-1 1,0-1,-1 0,1 1,0-1,0 11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2.6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30,'10'0,"17"0,9 0,3 0,0 0,-2 0,-3-5,-2-1,-1 0,-2 1,-1 1,0 2,0 1,0 1,-5 0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22:04.4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0 601,'5'0,"6"-5,7-1,4-1,4 2,1-3,2 0,1 0,-1 3,-5-3,-1-1,-5 7,-1 4,-3 0</inkml:trace>
  <inkml:trace contextRef="#ctx0" brushRef="#br0" timeOffset="886.105">283 855,'324'-163,"-148"51,-157 100,-1-1,0-1,-1-1,-1-1,0 0,10-14,-27 30,0 1,0-1,0 1,0-1,0 1,0-1,0 0,0 1,0-1,0 0,-1 0,1 0,0 0,0 0,0 0,0 0,0 0,0 0,0-1,0 1,0 0,-1-1,1 1,0-1,0 1,1-1,-1 0,0 1,0-1,0 0,0 1,0-1,1 0,-1 0,0 0,1 0,-1 0,1 0,-1 0,1 0,-1 0,1 0,0 0,-1 0,1 0,0 0,0 0,0 0,0 0,0 0,0-1,0 1,0 0,0 0,1 0,-1 0,0 0,1 0,-1 0,1 0,-1 0,1 0,-1 0,1 0,0 0,-16 9,-1 0,2 2,-1 0,1 0,1 1,0 1,0 0,1 1,1 0,0 1,1 0,1 1,-4 8,9-18,1 0,-1 1,1-1,1 1,-1 0,1-1,0 1,0 0,1 0,0 1,0-1,0 0,1 0,0 0,0 1,1-1,-1 0,1 0,1 0,-1 0,1 0,0 0,0 0,1 0,0-1,0 1,0-1,1 0,-1 0,1 0,0 0,1-1,-1 0,1 0,0 0,0 0,0-1,1 0,-1 0,1 0,0 0,14 0,1-2,-1 0,1-1,-1 0,1-2,-1-1,1 0,-1-2,0 0,-1-1,0-1,0-1,0 0,-1-2,0 0,0-1,-1-1,7-2,-1-2,-1-1,0 0,-1-1,-1-2,-1 0,-1-1,-1-1,9-14,-22 31,-1 0,0-1,0 1,0-1,-1 0,0 0,0 0,0 0,-1 0,0 0,0 0,-1 0,1-1,-1 1,-1-1,1 6,0 0,0 0,0 0,0 1,-1-1,1 0,0 0,-1 0,1 1,0-1,-1 0,1 1,-1-1,1 0,-1 1,0-1,1 1,-1-1,0 1,1-1,-1 1,0-1,1 1,-1-1,0 1,0 0,1 0,-1-1,0 1,0 0,0 0,0 0,1 0,-1 0,0 0,0 0,0 0,0 0,1 1,-1-1,0 0,0 0,0 1,1-1,-1 0,0 1,1-1,-1 1,0-1,1 1,-1-1,0 1,1 0,-1-1,1 1,-1 0,1-1,-37 37,30-29,1 0,0 0,0 1,1 0,0 0,0 1,1-1,0 1,1 0,0 0,1 0,0 0,0 0,1 1,1-1,0 1,0-1,1 0,0 1,2 5,-2-12,1-1,0 0,0-1,1 1,-1 0,1 0,-1-1,1 0,0 1,0-1,0 0,0 0,0-1,0 1,0-1,1 1,-1-1,0 0,1 0,-1-1,1 1,0-1,-1 1,1-1,2-1,92-12,-77 7,0 0,-1-1,0-1,0-1,-1-1,0-1,0 0,15-14,-16 11,-1 1,-1-2,0 0,-1-1,0-1,-2 0,0-1,-1-1,0-1,-11 19,1 0,-1 0,-1-1,1 1,0 0,0-1,0 1,-1 0,1-1,-1 1,1-1,-1 1,1-1,-1 1,0-1,0 0,0 1,0-1,0 1,0-1,0 1,-1-1,1 0,0 1,-1-1,1 1,-1 0,0-1,1 1,-1-1,0 1,0 0,0 0,0-1,0 1,0 0,0 0,-1 0,1 0,0 0,0 0,-1 1,1-1,-1 0,1 1,-1-1,1 1,-1-1,1 1,-1 0,1 0,-1 0,1-1,-1 1,0 1,1-1,-1 0,1 0,-1 1,1-1,-1 1,1-1,-1 1,1-1,0 1,-1 0,1 0,0 0,-10 9,0 2,2-1,-1 1,2 1,0-1,0 2,1-1,0 1,2 0,-3 9,2-11,2 1,0-1,1 1,0 0,0 1,2-1,0 0,0 1,1-1,1 1,0-1,1 0,0 0,1 1,3 7,-3-18,-1 0,1 0,-1 0,1 0,0 0,1 0,-1-1,0 0,1 1,-1-1,1-1,0 1,-1 0,1-1,0 0,0 0,0 0,0 0,0-1,0 1,0-1,0 0,0 0,0-1,0 1,1-1,-2 0,1 0,0 0,0-1,0 1,0-1,-1 0,2-1,19-10</inkml:trace>
  <inkml:trace contextRef="#ctx0" brushRef="#br0" timeOffset="1281.906">1919 121,'23'-9,"158"-42,-179 50,0 0,0 0,-1 0,1 1,0-1,0 1,0 0,0-1,0 1,0 0,0 0,0 0,0 1,0-1,0 0,0 1,0-1,-1 1,1-1,0 1,0 0,0 0,-1 0,1 0,0 0,-1 0,1 1,-1-1,1 1,-1-1,0 1,0-1,0 1,0-1,0 1,0 0,0 0,0 0,0-1,-1 1,1 0,-1 0,0 0,1 0,-1 0,0 0,0 0,0 0,-1 0,1 1,-55 70,49-68,1 1,-1-1,1 1,0 0,0 0,1 0,0 1,0 0,0 0,1 0,-1 3,3-8,1 0,-1-1,1 1,0 0,0 0,-1 0,1-1,1 1,-1 0,0 0,0 0,1-1,-1 1,1 0,-1 0,1-1,0 1,0 0,0-1,0 1,0-1,0 1,0-1,0 0,0 1,1-1,-1 0,1 0,-1 0,1 0,-1 0,1 0,0 0,-1-1,1 1,0 0,-1-1,1 1,1-1,77 7,-76-7,102 9,-87-4</inkml:trace>
  <inkml:trace contextRef="#ctx0" brushRef="#br0" timeOffset="2551.677">2682 178,'47'-12,"0"-2,-1-1,0-3,-2-1,0-3,29-19,-32 5,-41 36,0 1,-1-1,1 0,0 1,0-1,0 0,0 1,-1-1,1 0,0 1,0-1,0 0,-1 0,1 1,0-1,-1 0,1 0,0 0,0 1,-1-1,1 0,0 0,-1 0,1 0,-1 0,1 1,0-1,-1 0,1 0,0 0,-1 0,1 0,0 0,-1 0,1 0,-1-1,1 1,0 0,-1 0,1 0,0 0,-1 0,1-1,0 1,-1 0,1 0,0 0,0-1,-1 1,1 0,0-1,0 1,-1 0,1 0,0-1,0 1,0 0,0-1,0 1,-1 0,1-1,0 1,0-1,0 1,-24 23,1 1,2 1,0 1,1 1,2 1,1 1,1 0,2 1,-10 28,-3 17,4 2,3 0,3 1,4 1,-1 53,10-90,-2-1,-1 0,-2 0,-2-1,-2 0,-1-1,-16 29,26-61,0-1,0 0,0-1,-1 1,0-1,0 0,0 0,-1-1,1 1,-1-1,0 0,-1-1,1 0,0 0,-1 0,0-1,0 1,0-2,0 1,0-1,0 0,0 0,0-1,0 0,-6-1,8-1,0 1,1-1,-1-1,0 1,1-1,0 1,0-1,0-1,0 1,0 0,0-1,1 0,0 0,0 0,0 0,0 0,0-1,1 1,0-1,0 0,0 0,1 0,0 1,0-1,0-1,0 1,1 0,0 0,0 0,0 0,0 0,1 0,0 0,0 0,1 0,-1 0,1 0,0 1,0-1,1-1,12-27,2 1,1 0,1 1,2 1,1 1,1 1,1 0,2 2,25-19,-34 29,2 1,0 2,1-1,0 2,0 1,2 1,-1 0,1 2,1 0,-1 2,1 0,0 2,1 0,-1 2,1 0,-1 2,7 1,-27-1,0 0,-1 1,1-1,0 1,-1 0,1 0,-1 0,1 0,-1 0,1 1,-1-1,0 1,0 0,0-1,0 1,0 0,0 0,0 0,0 0,-1 1,1-1,-1 0,0 1,0-1,0 1,0-1,0 1,0 0,-1-1,1 4,2 15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5.6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1,'0'4,"0"8,-4 5,-3 5,-4 4,0 2,-3 1,-4 0,-4 1,2-1,-1-5,-1-1,3-6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26.7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508 142,'1'113,"-13"284,-5 29,28-399,-5-32</inkml:trace>
  <inkml:trace contextRef="#ctx0" brushRef="#br0" timeOffset="251.138">0 678,'48'0,"45"-4,15-3,0-4,-9 0,-12-3,-16 0,-10 4,-6-3,-8 2,-7-2,-5 1,-4-3,-3 2,0-2,-6-3,-7 1</inkml:trace>
  <inkml:trace contextRef="#ctx0" brushRef="#br0" timeOffset="978.775">1016 1,'-22'559,"20"-529,-2 2,2-1,0 1,3 0,0-1,2 1,1-1,2 0,1 0,1-1,3 4,-10-31,0 0,1 0,-1 0,1 0,0-1,0 1,0 0,0-1,0 1,0-1,1 0,-1 1,1-1,0-1,-1 1,1 0,0-1,0 1,0-1,0 0,0 0,1 0,-1 0,0-1,0 1,1-1,-1 0,0 0,1 0,-1 0,0 0,0-1,1 0,-1 0,0 0,0 0,0 0,3-2,106-74,-89 54,75-53,-97 75,0 1,0-1,0 1,1-1,-1 1,0 0,0 0,1-1,-1 1,0 0,0 0,0 0,1 0,-1 0,0 1,0-1,1 0,-1 0,0 1,0-1,0 1,0-1,0 1,1 0,-1-1,0 1,0 0,-1 0,1 0,0-1,0 1,0 0,0 0,-1 0,1 0,-1 1,1-1,0 0,-1 0,0 0,1 0,-1 1,8 58,-7-44,-1-13,0 1,0 0,0 0,1 0,0 0,0-1,0 1,0 0,1-1,-1 1,1-1,0 1,0-1,0 0,0 1,1-1,-1-1,1 1,0 0,0-1,0 1,0-1,0 0,1 0,-1 0,1 0,-1-1,1 1,0-1,-1 0,1 0,0 0,0-1,0 1,-1-1,1 0,0 0,0-1,3 1,6-3,1 0,-1-1,0 0,0-1,0 0,-1-1,1-1,-1 0,-1-1,3-1,-5 4,0 1,0 0,1 1,0 0,0 0,0 1,0 0,0 1,0 0,0 1,0 0,1 0,102-19,-101 13,-2 0,1-1,-1 0,0-1,0 0,-1-1,0 0,-1 0,0-1,0 0,-1 0,-1-1,1 0,-2 0,1-1,-2 1,0-1,0 0,1-10,-4 19,0 0,-1 0,0 0,1 0,-1 0,0 0,-1 0,1 0,-1 0,1 0,-1 0,0 0,0 1,0-1,0 0,0 0,-1 1,1-1,-1 1,0-1,0 1,0 0,0 0,0 0,0 0,0 0,-1 0,1 0,-1 1,0-1,1 1,-1 0,0 0,0 0,1 0,-1 0,0 1,0-1,0 1,0 0,0 0,-5 0,0 0,0 0,0 1,0 0,0 0,1 1,-1 0,1 0,-1 1,1 0,0 0,0 1,0 0,0 0,-1 2,-3 3,1 0,0 1,1 0,0 0,0 1,1 1,0-1,1 1,1 0,0 1,0 0,1 0,1 0,0 0,1 1,1-1,-1 7,3-15,0-1,0 1,0-1,1 0,0 1,0-1,0 0,0 1,1-1,-1 0,1 0,0 0,1-1,-1 1,0 0,1-1,0 1,0-1,0 0,0 0,1 0,-1-1,1 1,0-1,-1 1,1-1,0-1,0 1,1 0,-1-1,0 0,138 12,-113-14</inkml:trace>
  <inkml:trace contextRef="#ctx0" brushRef="#br0" timeOffset="1400.519">2257 989,'20'-13,"-2"-1,0-1,-1-1,0 0,-1-1,-1 0,-1-2,0 0,-2 0,8-16,-1 6,49-70,-68 100,0-1,0 0,0 0,0 1,0-1,0 0,1 0,-1 0,0 1,0-1,0 0,0 0,0 0,0 0,1 1,-1-1,0 0,0 0,0 0,0 0,1 0,-1 1,0-1,0 0,0 0,1 0,-1 0,0 0,0 0,1 0,-1 0,0 0,0 0,0 0,1 0,-1 0,0 0,0 0,1 0,-1 0,0 0,0 0,0 0,1-1,-1 1,0 0,0 0,0 0,1 0,-1 0,0 0,0-1,0 1,0 0,-5 27,3-20,0-1,0-1,0 1,1 0,0-1,0 1,0 0,1 0,0-1,0 1,0 0,1 0,0 0,0-1,0 1,1 0,0-1,0 0,0 1,1-1,-1 0,1 0,1 0,-1 0,1-1,-1 1,1-1,1 0,-1 0,3 1,0 0,1 0,0 0,0-1,1 0,-1-1,1 0,0 0,0-1,0 0,0 0,1-1,-1-1,0 1,0-1,1-1,-1 0,0 0,0-1,0 0,0 0,2-2,2-3,0-2,0 1,0-1,-1-1,-1-1,0 1,0-2,-1 1,0-1,-1-1,0 0,-2 0,1-1,-1 0,-1 0,-1-1,0 1,2-10,1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4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79,'29'-4,"24"-3,8 1,-3 2,-5-5,-7 1,-7 0,-5 3,-3 1,-3 2,-1 1,-5-4,-1-1,0 1,-4 0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1.69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1,'33'5,"26"1,8 0,-3-1,-8-2,-8-1,-13-5,-7-3,-8 0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0.4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114 341,'52'-11,"1"-2,-2-2,0-3,-1-2,-1-2,-1-2,-1-2,-1-2,23-20,30-68,-117 168,-12 48,3 0,6 2,2 12,4-31,-7 48,-7 0,-5-2,-45 110,67-211,-1-1,-1 0,-1-1,-2 0,-1-2,0 1,13-20,0 0,0-1,0 1,-1-1,1 0,-1 0,0-1,0 0,0 0,0 0,-1-1,1 1,-1-2,0 1,1-1,-1 0,-17 1</inkml:trace>
  <inkml:trace contextRef="#ctx0" brushRef="#br0" timeOffset="385.989">1 1075,'597'-261,"-518"229,31-17,-107 51,1-1,-1 1,0 0,0 0,0 0,0 1,0-1,0 1,0 0,-1-1,0 1,1 0,-1 1,0-1,0 0,-1 0,1 1,-1-1,0 1,1 0,-2-1,1 1,0 0,-1-1,0 1,1 2,33 170,-28-153,1-5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36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40 101,'-2'2,"0"-1,0 1,0-1,1 1,-1 0,0 0,1-1,-1 1,1 0,-1 1,1-1,0 0,0 0,0 1,0-1,1 0,-1 1,1-1,-1 0,1 1,0-1,0 1,0-1,0 1,1 1,-2 0,-2 444,3 8,-11-351,11-104,0 0,0 0,0-1,0 1,0 0,0 0,0 0,1 0,-1 0,0-1,0 1,1 0,-1 0,0 0,1-1,-1 1,1 0,-1 0,1-1,-1 1,1 0,-1-1,1 1,0-1,-1 1,1-1,0 1,0-1,-1 0,1 1,0-1,0 0,0 1,0-1,-1 0,1 0,0 0,0 0,0 0,0 0,0 0,-1 0,1 0,0 0,0 0,0 0,0-1,-1 1,1 0,0-1,0 1,-1-1,1 1,0-1,0 1,-1-1,1 1,-1-1,2 0,38-37,-39 37,17-20</inkml:trace>
  <inkml:trace contextRef="#ctx0" brushRef="#br0" timeOffset="618.882">915 383,'-13'-19,"-1"2,-1 0,0 0,-2 2,1 0,-2 0,0 2,0 0,-14-6,24 14,0 0,-1 1,1-1,-1 2,0-1,0 2,0-1,0 1,0 0,-1 1,1 0,0 0,-1 1,1 1,-1-1,1 1,0 1,-1 0,1 0,0 1,0 0,1 1,-1 0,1 0,-1 1,1-1,1 2,-1-1,1 1,0 1,-2 2,-1 2,2 1,-1 1,2 0,0 0,0 0,1 1,1-1,0 2,1-1,0 0,2 1,-2 12,5-20,-1 1,2 0,-1-1,1 1,0-1,1 0,0 0,0 0,0 0,1 0,0-1,0 1,1-1,0 0,0 0,0-1,1 0,0 0,0 0,0 0,0-1,1 0,0 0,0-1,0 0,0 0,0-1,0 0,1 0,-1-1,1 1,6-1,9-6,0-1,0-1,-1 0,0-2,0-1,-1 0,0-2,-1 0,0-2,5-5,125-126,-72 63,-78 82,0 1,0-1,0 0,1 0,-1 1,0-1,0 0,0 1,0-1,1 0,-1 0,0 0,0 1,1-1,-1 0,0 0,0 0,1 1,-1-1,0 0,1 0,-1 0,0 0,1 0,-1 0,0 0,0 0,1 0,-1 0,0 0,1 0,-1 0,0 0,1 0,-1 0,0 0,1 0,-1 0,0 0,1-1,-1 1,0 0,0 0,1 0,-1 0,0-1,0 1,1 0,-1 0,0-1,0 1,0 0,0 0,1-1,-1 1,0-1,-9 33,7-27,-17 55,1 1,4 0,2 1,3 1,3-1,1 35,8 165,-3-255,-1-5,1 1,0 0,-1 0,2 0,-1-1,0 1,0 0,1 0,-1-1,1 1,0 0,0-1,0 1,0-1,1 1,-1-1,1 0,-1 1,1-1,1 1,9 3</inkml:trace>
  <inkml:trace contextRef="#ctx0" brushRef="#br0" timeOffset="1185.406">1451 835,'-5'14,"-1"10,5 1,2-4</inkml:trace>
  <inkml:trace contextRef="#ctx0" brushRef="#br0" timeOffset="1746.488">1762 158,'29'-22,"1"2,1 0,1 3,0 0,2 3,0 0,0 2,8 0,-39 10,0 1,0 0,0-1,0 1,0 1,0-1,1 0,-1 1,0-1,0 1,1 0,-1 0,0 1,0-1,1 0,-1 1,0 0,0 0,0 0,0 0,0 1,0-1,0 1,0-1,0 1,-1 0,1 0,-1 0,1 1,-1-1,0 1,0-1,0 1,0 0,0 1,-1 9,0-1,-2 0,1 1,-2-1,1 0,-2 0,0 0,0 0,-1 0,0 0,-1-1,-1 0,0 0,0 0,-1-1,0 0,-1 0,0-1,0 0,-1 0,-9 6,-15 24,18-22,9-12,-1 1,2 0,-1 0,1 0,0 0,0 1,1 0,0 0,0 0,0 0,1 1,0 0,1-1,0 1,0 0,1 0,-1 0,2 0,-1 1,1-1,1 0,0 2,2-4,1-1,1 0,-1 0,1 0,0 0,0-1,0 0,0 0,1 0,0-1,0 1,0-2,0 1,0 0,0-1,1-1,5 2,19 9,-22-9,0 0,0 1,-1 0,1 1,-1 0,0 0,0 0,-1 1,0 1,0-1,0 1,-1 0,1 1,-2-1,1 1,-1 0,-1 1,1-1,-2 1,1 0,-1 0,0 0,-1 1,0-1,0 0,-1 1,0 0,-1-1,0 1,-1-1,0 5,-3 1,-1-1,0 1,-1-1,0 0,-1-1,-1 1,0-1,0-1,-2 0,1 0,-2 0,1-1,-2-1,1 0,-1-1,-1 0,0-1,0 0,0-1,-12 5,19-11,1 0,-1 0,0-1,1 1,-1-1,0-1,1 1,-1-1,0 0,1 0,-1 0,1-1,0 0,-1 0,1 0,0-1,0 0,0 0,1 0,-1 0,1-1,-1 0,1 0,0 0,1 0,-1-1,1 1,0-1,0 0,0 0,1 0,0 0,0-1,0 1,0 0,1-1,0-2,-10-24,1 2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0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615 0,'-111'153,"7"4,-47 102,-17 77,101-232,67-105,0 1,-1 0,1-1,0 1,0 0,-1 0,1-1,0 1,-1 0,1 0,0 0,-1 0,1-1,-1 1,1 0,0 0,-1 0,1 0,-1 0,1 0,0 0,-1 0,1 0,-1 0,1 0,0 0,-1 0,1 1,0-1,-1 0,1 0,-1 0,1 0,0 1,-1-1,1 0,0 1,13-42,19-15,-17 30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3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1,'31'55,"-2"2,-3 0,-2 2,-3 1,-2 1,-3 0,-3 1,-3 1,1 35,-3 63,19-61,-19-88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3.5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38,'63'4,"29"-2,10-2,-4-1,-8-1,-15-4,-11-1,-6 0,-9-4,-12 1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4.12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315 19,'-9'-3,"0"-1,1 2,-1-1,0 1,0 1,0-1,-1 1,1 1,0 0,0 0,0 1,-1 0,1 1,0 0,0 0,1 1,-1 0,0 0,1 1,0 0,0 1,0 0,0 0,1 1,0 0,0 0,1 0,-1 1,1 0,1 0,-3 5,0 0,2 0,0 1,0 0,1 0,0 0,2 0,-1 1,2-1,-1 1,2 0,0 1,1-10,-1 0,1 0,1 0,-1 0,1 0,0 0,0 1,0-1,1-1,0 1,0 0,0 0,0-1,1 1,0-1,0 0,0 0,0 0,1 0,-1 0,1-1,0 0,0 1,1-1,-1-1,0 1,1-1,0 0,0 0,3 1,83 2,-60-12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26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139 5,'-20'27,"1"0,1 0,1 2,1 0,2 1,-8 23,21-50,-1 1,0-1,1 1,-1 0,1-1,0 1,1 0,-1-1,0 1,1 0,0 0,0 0,0 0,1-1,-1 1,1 0,0 0,0-1,0 1,0 0,1-1,-1 1,1-1,0 0,0 0,0 1,1-1,-1 0,1-1,-1 1,1 0,0-1,0 0,0 1,2-1,7 1,1-1,-1 0,1 0,0-2,0 1,0-2,0 0,11-2,11 0,-20 2,-1 0,1 0,0-2,0 0,-1 0,1-2,-1 0,0 0,0-1,-1-1,0 0,0-1,-1 0,0-1,0-1,-1 0,5-6,-12 11,0 0,-1-1,0 1,0-1,0 0,-1 0,1 0,-2 0,1 0,-1-1,1 1,-2 0,1-1,-1 1,0-1,0 1,-1-1,0 1,0 0,0-1,-1 1,0 0,0 0,-1 0,1 0,-1 0,-1 1,1-1,-1 1,0 0,0 0,0 0,-1 1,0 0,0-1,0 2,0-1,-1 0,1 1,-6-2,1 2,1 0,-2 0,1 1,0 1,0-1,0 2,-1-1,1 2,0-1,-1 1,1 1,0 0,0 0,0 1,0 0,0 1,1 0,0 1,0 0,0 0,-8 7,-1 3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39.6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167 0,'-9'9,"0"0,0 1,1 0,0 1,1-1,0 1,0 1,2-1,-1 1,1 0,-2 9,7-19,-1 1,0-1,1 1,-1-1,1 1,0-1,0 1,0 0,0-1,1 1,-1-1,0 1,1-1,0 1,0-1,0 0,0 1,0-1,0 0,0 1,1-1,-1 0,1 0,0 0,-1-1,1 1,0 0,0-1,0 1,0-1,2 1,80 22,-38-14,-43-10,-1 0,1 1,-1-1,1 1,-1-1,0 1,1 0,-1 0,0 0,1 0,-1 1,0-1,0 1,0-1,0 1,0 0,0-1,-1 1,1 0,-1 0,1 0,-1 1,0-1,1 0,-1 0,0 1,-1-1,1 1,0-1,-1 0,1 1,-1-1,0 1,0 0,0-1,0 1,0-1,-1 1,1-1,-1 1,1-1,-1 1,0-1,0 0,0 1,0-1,-1 0,1 0,0 0,-1 0,-1 1,-10 6,-1-1,0-1,-1 0,1-1,-1-1,-1 0,1-1,-1 0,-7-1,-18 6,41-9,-3 2,-1-1,1 0,-1 0,0 0,1-1,-1 0,0 1,0-1,1 0,-1-1,0 1,1-1,-1 1,0-1,1 0,-1-1,1 1,-1-1,-8-8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0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378 1,'-37'33,"0"-4,2 2,1 1,1 1,2 2,1 1,3 2,0 0,3 2,1 1,2 1,17-33,1 0,0 0,0 1,1-1,1 1,-1 0,2-1,-1 1,1 0,1 0,0-1,0 1,1 0,0-1,0 1,1-1,1 0,0 0,0 0,0 0,1-1,1 0,-1 0,1 0,0-1,1 1,0-2,0 1,1-1,0 0,1 1,2 0,0 0,1-1,-1 0,1 0,0-2,1 1,-1-2,1 0,-1 0,1-1,0 0,0-2,0 1,0-1,0-1,0 0,0-1,-1-1,1 0,0 0,-1-2,0 1,0-1,0-1,7-5,-1-3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0.8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0 522,'32'-3,"-1"-1,0-1,0-2,-1-1,0-2,0-1,-1-1,-1-1,0-1,-1-2,0-1,-1-1,-1-1,-1-2,-1 0,-1-1,10-13,-31 34,1 0,-1 0,0-1,1 1,-1 0,0-1,0 0,1 1,-1-1,-1 1,1-1,0 0,0 0,-1 0,1 1,-1-1,1 0,-1 0,0 0,1 0,-1 0,0 0,-1 0,1 1,0-1,0 0,-1 0,1 0,-1 0,0 0,1 1,-1-1,0 0,0 1,0-1,0 0,-1 1,1-1,0 1,-1 0,1-1,0 1,-1 0,-7 3,1 0,0 1,0 0,0 0,0 1,1 0,0 1,-1-1,1 1,1 1,-1-1,1 1,0 0,0 1,1-1,0 1,0 0,0 1,1-1,0 1,1 0,0 0,0 0,0 0,0 8,1-11,1 0,0 1,0-1,0 1,1-1,0 1,0-1,0 1,1-1,0 1,0-1,0 0,1 1,-1-1,1 0,0 0,1 0,0 0,-1 0,1-1,1 1,-1-1,1 0,0 0,-1 0,2 0,-1-1,0 0,1 0,0 0,-1 0,1-1,0 1,1-1,-1-1,0 1,5 0,3 1,0-1,0 0,1-1,-1-1,1 0,-1 0,1-2,-1 1,0-2,0 0,0 0,0-2,-1 1,1-1,-1-1,0 0,-1-1,1-1,-1 1,-1-2,0 1,0-1,0-1,-1 0,-1 0,0-1,0 0,125-179,-132 189,0 1,0-1,0 0,0 0,0-1,-1 1,1 0,0 0,0 0,-1-1,1 1,-1 0,1-1,-1 1,0 0,1-1,-1 1,0 0,0-1,0 1,0-1,0 1,0 0,0-1,-1 1,1-1,0 1,-1 0,1-1,-1 1,0 0,1 0,-1-1,0 1,0 0,1 0,-1 0,0 0,0 0,0 0,0 0,-1 0,1 1,0-1,0 0,0 1,-1-1,1 1,0-1,-1 1,-4 1,0 1,0 1,0-1,1 1,-1 0,1 0,-1 0,1 1,0 0,0 0,1 0,-1 1,1 0,0-1,0 1,1 1,0-1,-1 0,2 1,-1 0,1 0,0 0,0 0,0 0,1 0,0 0,0 0,1 1,-1-1,1 0,1 6,0-8,0 0,1 1,-1-1,1 0,0 1,0-1,0 0,1-1,-1 1,1 0,0-1,0 1,1-1,-1 0,0 0,1 0,0-1,0 1,0-1,0 0,0 0,0 0,0 0,1-1,-1 0,1 0,-1 0,1 0,7 0,-1 0,0 0,1-1,-1-1,0 0,1 0,-1-1,0 0,0-1,9-4,4-3,-1 0,-1-2,1-1,-2 0,0-2,-1 0,0-1,-1-1,4-7,-11 13,-3 4,-1 0,1 0,-1-1,-1 0,1-1,-1 0,-1 0,0 0,0-1,-1 0,0 0,0 0,-1-1,-1 1,0-1,0 0,-1 0,0-9,-2 20,0-1,0 0,0 0,0 0,0 0,-1 1,1-1,0 0,-1 0,1 0,-1 1,1-1,-1 0,1 1,-1-1,1 0,-1 1,0-1,1 1,-1-1,0 1,1-1,-1 1,0-1,0 1,0 0,1-1,-1 1,0 0,0 0,0 0,0 0,0 0,1-1,-1 2,0-1,0 0,0 0,0 0,0 0,1 0,-1 1,0-1,0 0,0 1,1-1,-1 1,0-1,0 1,1-1,-1 1,1-1,-1 1,-38 31,31-20,-1 0,2 1,0 0,0 0,1 0,1 1,0 0,1 0,0 0,1 3,1-11,1 0,0 0,1 1,-1-1,1 0,0 0,1 0,-1 0,1 0,1 0,-1 0,1 0,0 0,0 0,1-1,-1 1,1-1,1 0,-1 0,1 0,0 0,0 0,0-1,0 0,3 2,-5-5,0 0,0 1,0-1,0 0,1 0,-1 0,0-1,1 1,-1-1,0 1,1-1,-1 0,1 1,-1-1,0-1,1 1,-1 0,1-1,-1 1,0-1,1 1,-1-1,0 0,0 0,1-1,13-8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5.3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396 143,'-18'72,"-66"126,64-160,1 1,3 1,1 1,-2 11,16-48,0-1,0 0,0 0,0 0,1 1,0-1,-1 0,1 0,0 1,1-1,-1 0,0 1,1-1,0 0,0 0,0 0,0 0,0 0,1 0,-1 0,1 0,0 0,0 0,0-1,0 1,1-1,-1 0,0 1,1-1,0 0,-1-1,1 1,0 0,0-1,0 0,0 1,0-1,0 0,1-1,-1 1,0 0,1-1,-1 0,1 0,170-38,-149 32</inkml:trace>
  <inkml:trace contextRef="#ctx0" brushRef="#br0" timeOffset="283.667">1 453,'38'0,"32"0,9 0,-4-5,-10-1,-12-1,-9 2,-8 2,-5 1,-3 0,-2 2,0 0,-4 0</inkml:trace>
  <inkml:trace contextRef="#ctx0" brushRef="#br0" timeOffset="616.109">819 1,'22'37,"-1"0,-2 2,-1 1,-2 0,-2 1,-2 0,-2 1,-1 1,-3-1,2 39,-7-63,0 1,-1-1,-2 0,1 0,-2 1,-1-1,0-1,-1 1,-1-1,0 0,-1 0,-1 0,-1-1,0-1,-1 1,-1-1,-1-1,0 0,0-1,-1 0,-8 5,14-12,0 0,-1 0,1-1,-1 0,0 0,0-1,-1 0,0 0,1-1,-1 0,0 0,0-1,-3 0,-10-1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0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402 47,'0'-1,"1"0,0 0,-1 0,1 0,-1-1,1 1,-1 0,1 0,-1 0,0 0,1 0,-1-1,0 1,0 0,0 0,0 0,0-1,0 1,0 0,-1 0,1 0,0-1,-1 1,1 0,0 0,-1 0,0 0,1 0,-1 0,0 0,1 0,-1 0,0 0,0 0,0 1,0-1,0 0,0 0,0 1,0-1,0 1,0-1,0 1,0-1,0 1,0 0,-1-1,1 1,-61-1,42 5,1 1,0 0,0 1,1 2,-1 0,2 0,-1 2,1 0,1 1,0 1,-13 11,28-21,-1-1,1 0,-1 1,1-1,0 1,0-1,-1 1,1 0,0-1,1 1,-1 0,0 0,0-1,1 1,-1 0,1 0,0 0,-1 0,1 0,0 0,0 0,0 0,1 0,-1 0,0 0,1 0,-1 0,1 0,-1-1,1 1,0 0,0 0,0-1,0 1,0 0,0-1,1 1,-1-1,1 0,-1 1,1-1,0 1,75 42,-9-30,30 14,-97-27,1 0,-1 1,0-1,0 0,0 1,0-1,0 1,0-1,0 1,-1 0,1-1,-1 1,1 0,-1 0,1-1,-1 1,0 0,0 0,0-1,0 1,0 0,0 0,0-1,-1 1,1 0,-1 0,1-1,-1 1,0 0,0-1,1 1,-1-1,0 1,-1-1,1 1,0-1,-44 52,33-41,0 0,-1-1,-1-1,0 0,0-1,0-1,-1 0,-1-1,1 0,-1-2,0 1,-1-2,1 0,-16 1,29-6,0 0,0 0,-1 0,1 0,0 0,1-1,-1 1,0-1,0 0,1 0,-1 0,1 0,-1 0,1 0,0-1,0 1,0-1,0 0,0 1,1-1,-1 0,1 0,0 0,0 0,0 0,0-1,0 1,1 0,0 0,-1 0,1-1,0 1,0 0,1 0,-1-1,1 1,0 0,0 0,0 0,0 0,0 0,1 0,-1 0,1 0,0 1,-1-1,2 0,11-11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818 507,'1'99,"-13"260,-43-2,13-153,43-185,8-43,0-37,-6 30</inkml:trace>
  <inkml:trace contextRef="#ctx0" brushRef="#br0" timeOffset="314.499">198 648,'157'-47,"2"7,2 7,1 7,46 4,89-7,-81 0,-183 39,-28-4</inkml:trace>
  <inkml:trace contextRef="#ctx0" brushRef="#br0" timeOffset="594.486">0 1833,'38'-10,"61"-17,28-9,7-3,-5 0,-11 2,-15 3,-10 6,-13 4,-9 6,-12 1,-12 4,-4 3,-4 4,-9 3</inkml:trace>
  <inkml:trace contextRef="#ctx0" brushRef="#br0" timeOffset="1511.613">1410 1608,'34'-60,"3"3,2 0,44-48,-31 40,50-40,-101 103,0 1,1 0,-1 0,0-1,1 1,-1 0,1 0,-1 0,1 1,0-1,-1 0,1 1,0-1,-1 1,1-1,0 1,0 0,-1 0,1 0,0 0,0 0,-1 0,1 0,0 0,0 1,-1-1,1 1,0-1,-1 1,1 0,0 0,-1 0,1 0,-1 0,0 0,1 0,-1 0,0 0,1 1,-1-1,0 0,0 1,0-1,0 1,-1 0,1-1,0 1,-1-1,1 1,-1 0,1 0,-1-1,0 2,9 22,-2 0,-2 0,0 1,-1 0,0 22,-2-22,-2-23,0 0,0-1,0 1,1 0,-1 0,1-1,-1 1,1 0,0-1,0 1,0 0,0-1,1 1,-1-1,1 0,-1 1,1-1,0 0,0 0,0 0,0 0,0-1,0 1,1 0,-1-1,1 0,-1 1,1-1,-1 0,1 0,0-1,-1 1,1 0,0-1,0 0,-1 1,1-1,0 0,0-1,0 1,-1 0,1-1,0 0,-1 1,1-1,1-1,249-177,-252 179,0-1,1 0,-1 1,0-1,1 1,-1-1,0 1,1-1,-1 1,0 0,1 0,-1 0,0 0,1 0,-1 0,1 0,-1 0,0 1,1-1,-1 0,0 1,1-1,-1 1,0 0,0-1,0 1,1 0,-1 0,0 0,0 0,0-1,0 2,0-1,-1 0,1 0,0 0,0 0,-1 0,1 1,0-1,-1 0,0 1,1-1,-1 0,0 1,1 0,3 72,-5-62,-2 105,2-92</inkml:trace>
  <inkml:trace contextRef="#ctx0" brushRef="#br0" timeOffset="2048.543">2653 1241,'-57'450,"17"-218,14-173,25-59,0-1,0 1,0-1,0 1,0-1,0 0,0 1,0-1,0 0,1 0,-1 1,0-1,0 0,1 0,-1 0,0 0,1 0,-1 0,1 0,-1 0,1 0,0 0,0-1,-1 1,1 0,0 0,0 0,0 0,0-1,0 1,0 0,0 0,1-1,-1-26,2 0,1 0,1 0,1 1,2-1,0 1,2 0,1 1,1 0,14-21,-5 4,2 1,1 1,3 1,1 1,2 1,2 1,1 2,2 2,15-12,-36 35,1 1,0 0,0 1,1 0,0 1,0 1,0 0,17-3,-28 8,0 0,0 0,0 1,0-1,0 1,0 0,0 0,0 0,1 0,-1 1,0 0,0 0,0 0,0 0,-1 1,1-1,0 1,0 0,-1 0,0 0,1 1,-1-1,0 1,0 0,0 0,0 0,-1 0,1 1,-1-1,0 0,0 1,0 0,0 0,-1-1,1 1,-1 0,0 1,3 9,-1-1,-1 1,0 0,-1 0,0 0,-1 0,-1 0,0 0,-1 0,-1 0,0 0,0 0,-2-1,0 0,0 0,-1 0,-1 0,0-1,0 0,-7 7,6-11,0 0,0 0,-1-1,0 0,0 0,0-1,-1-1,0 1,-1-2,1 1,-1-1,1-1,-1 0,0 0,0-1,-1-1,1 0,0 0,-1-1,-10-2,18 2,0-1,0 0,0 0,0 0,1 0,-1-1,0 0,1 1,-1-1,1-1,-1 1,1 0,0-1,0 0,0 1,1-1,-2-2,-9-13</inkml:trace>
  <inkml:trace contextRef="#ctx0" brushRef="#br0" timeOffset="2397.591">3555 1128,'-27'14,"1"2,0 1,1 1,0 1,2 1,1 1,0 2,1 0,-4 7,22-27,0 0,0 0,0 1,1-1,-1 0,1 1,0 0,0-1,0 1,0 0,1 0,-1 0,1 0,0 0,0 0,1 1,-1-1,1 0,0 0,0 1,0-1,1 0,-1 0,1 1,0-1,0 0,1 0,-1 0,1 0,0 0,0-1,0 1,1-1,-1 1,1-1,0 0,0 0,0 0,0 0,2 1,1-1,1 0,-1 0,1-1,0 1,-1-2,1 1,0-1,0 0,0-1,0 1,0-1,0-1,0 1,0-1,0 0,0-1,-1 0,1 0,0 0,-1-1,0 0,1 0,-1-1,-1 0,1 0,0 0,-1-1,5-4,0-1,0 0,-1 0,-1-1,1-1,-2 1,0-1,0 0,-1-1,0 0,-2 0,1 0,-1 0,-1-1,0-4,-1 11,-1 0,0 0,-1 0,0 0,0 0,0-1,-1 1,0 0,0 0,-1 0,0 0,0 1,-1-1,-1-2,-9-10</inkml:trace>
  <inkml:trace contextRef="#ctx0" brushRef="#br0" timeOffset="2661.314">3697 1495,'-5'-20,"4"-15,1-7,1-1,5 2,7 4,5 2,0 3,2 7,2 2,2 6,-3 1,0 3,1 3,1 4,2 3,-3 2</inkml:trace>
  <inkml:trace contextRef="#ctx0" brushRef="#br0" timeOffset="3265.573">4205 394,'21'152,"-3"-29,-6 1,-4 29,-11 143,-14-193,24-103,-3-11</inkml:trace>
  <inkml:trace contextRef="#ctx0" brushRef="#br0" timeOffset="3512.152">3895 1015,'38'0,"42"-5,16-1,2 0,-6-4,-9 0,-10 2,-6 2,-11 2,-5 1,-7 2,-10 1</inkml:trace>
  <inkml:trace contextRef="#ctx0" brushRef="#br0" timeOffset="3858.504">4910 958,'-34'14,"0"1,0 1,2 2,0 1,1 2,1 0,1 3,-18 18,45-40,0-1,-1 1,1 0,0 0,0 0,0 0,0 0,0 0,1 1,-1-1,1 0,-1 1,1-1,0 1,0 0,0 0,0-1,1 1,-1 0,1 0,0 0,-1-1,1 1,1 0,-1 0,0 0,1 0,-1-1,1 1,0 0,0 0,0-1,0 1,0-1,1 1,-1-1,1 1,0-1,-1 0,1 0,0 0,0 0,0 0,1 0,-1-1,0 1,1-1,-1 1,1-1,1 1,7-3,0 1,0-2,1 1,-1-2,0 1,-1-1,1-1,0 0,-1-1,0 0,0 0,0-1,-1 0,0-1,0 0,-1 0,1-1,-2 0,7-9,16-9,103-76,-132 100,1 1,0-1,0 1,0-1,1 1,-1-1,0 1,0 0,1 0,-1 0,0 1,1-1,-1 0,1 1,-1 0,1-1,0 1,-1 0,1 0,-1 0,1 1,-1-1,1 1,-1-1,1 1,-1 0,0 0,1 0,-1 0,0 1,0-1,0 0,0 1,0 0,0-1,0 1,0 0,-1 0,2 2,23 55,-21-39</inkml:trace>
  <inkml:trace contextRef="#ctx0" brushRef="#br0" timeOffset="4232.621">5306 1241,'13'-28,"2"1,0 0,2 1,1 1,1 1,1 0,1 1,14-10,-34 32,0 0,0-1,0 1,0 0,1 0,-1 0,0 0,0 1,1-1,-1 0,0 0,1 1,-1-1,1 1,-1-1,1 1,-1 0,1 0,-1 0,1-1,-1 1,1 1,0-1,-1 0,1 0,-1 0,1 1,-1-1,1 1,-1-1,0 1,1 0,-1 0,0-1,1 1,-1 0,0 0,0 0,0 0,0 0,0 1,0-1,0 0,0 0,0 1,0-1,-1 1,1-1,-1 0,1 1,-1-1,1 1,-1-1,0 1,0 0,1 4,1 0,-1-1,1 1,1-1,-1 0,0 0,1 0,0 0,1 0,-1 0,1-1,0 0,0 1,0-1,0-1,1 1,-1-1,1 0,0 0,0 0,0 0,1-1,-1 0,1 0,2 0,5-2,0 0,0-1,-1-1,1 0,0 0,-1-1,1-1,-1 0,0-1,0 0,0-1,-1 0,0-1,0 0,-1-1,0 0,0 0,-1-1,0-1,0 1,-1-1,2-5,52-69,-51 67</inkml:trace>
  <inkml:trace contextRef="#ctx0" brushRef="#br0" timeOffset="4481.683">6294 224,'0'39,"-5"31,-2 14,1 2,1-9,1-7,2-7,1-4,1-8,-1-2,2-5,-1-5,0-5,0-3,1-2,-1-1,0-1,0-4</inkml:trace>
  <inkml:trace contextRef="#ctx0" brushRef="#br0" timeOffset="4724.037">5927 704,'43'-9,"38"-4,15 1,1 2,-6 3,-10-2,-8 0,-13 2,-15 3</inkml:trace>
  <inkml:trace contextRef="#ctx0" brushRef="#br0" timeOffset="5410.414">7789 789,'-32'12,"1"2,1 2,0 0,1 3,1 0,1 1,0 2,2 1,1 0,0 2,1 3,19-25,1 1,0-1,0 0,0 1,1 0,-1 0,1 0,0 0,0 0,0 0,1 0,-1 0,1 1,0-1,0 1,1-1,-1 1,1-1,0 1,0-1,1 1,-1 0,1-1,0 0,0 1,1-1,-1 0,1 1,0-1,0 0,0 0,1 0,-1-1,1 1,0-1,0 1,0-1,1 0,-1 0,1 0,-1-1,2 1,9 1,1-1,0-1,-1 0,1-1,0-1,0 0,0-1,-1-1,1 0,-1-1,1 0,-1-1,0-1,0 0,0-1,-1-1,0 0,0 0,-1-1,0-1,7-7,18-7,-1-1,0-3,-2-1,-2-1,0-2,-2-1,-1-1,-2-1,-2-2,-1-1,-1-1,-2 0,-2-2,-2 0,-1-1,-3-1,0-2,-10 33,0-1,-1 0,0 0,-1-1,0 1,-1 0,-1 0,1-1,-2 1,0 0,0 0,-1 0,-1 1,0-1,0 1,-1 0,-1 0,0 0,0 1,-1 0,-1 0,1 0,-2 1,1 0,-1 1,0 0,-1 0,0 1,0 1,4 4,1 0,-1 1,0-1,0 2,1-1,-1 1,0-1,0 2,0-1,0 1,0 0,1 0,-1 0,0 1,1 0,-1 0,1 0,0 1,0 0,0 0,0 0,-4 3,-87 97,83-82,1 0,1 1,1 0,0 1,2 0,1 0,1 1,1-1,1 2,1-1,1 0,2 1,0-1,1 0,2 1,0-1,2 0,0 0,2-1,0 0,2 1,-3-11,1-1,0-1,1 1,0-1,1-1,0 0,0 0,1 0,0-1,1-1,0 0,1 0,-1-1,1-1,1 0,-1 0,1-1,0-1,7 1,15 3,0-1,0-2,1-2,-1-1,1-2,33-4,100-31,-138 25</inkml:trace>
  <inkml:trace contextRef="#ctx0" brushRef="#br0" timeOffset="10034.138">8890 704,'1'-1,"-1"0,1 0,-1 0,1-1,-1 1,1 0,-1 0,0-1,1 1,-1 0,0-1,0 1,0 0,0-1,0 1,0 0,-1-1,1 1,0 0,-1 0,1-1,-1 1,1 0,-1 0,1 0,-1-1,0 1,0 0,0 0,1 0,-1 0,0 0,0 1,0-1,-1 0,1 0,0 1,0-1,0 0,0 1,-1-1,1 1,-1 0,-59-6,39 13,0 1,1 1,0 1,1 1,0 0,1 2,0 0,1 1,1 1,0 1,1 0,1 2,0-1,-11 19,20-30,1 0,0 0,0 0,1 1,-1 0,1-1,1 1,-1 1,1-1,1 1,-1-1,1 1,0 0,1-1,0 1,0 0,1 0,0 0,0 2,4-6,0 0,0-1,0 1,1-1,-1 0,1 0,-1-1,1 1,0-1,0 0,0 0,0-1,1 0,-1 0,0 0,1 0,-1-1,0 0,1 0,-1 0,0-1,1 0,-1 0,0 0,0 0,5-3,30-6,-1-3,0-1,-1-2,0-1,-1-2,-2-2,0-1,-1-1,-1-2,-1-2,16-18,21-33,-77 117,5-33,0-1,1 1,0 0,0 0,0 0,1 0,0 0,0 0,0 0,1 0,0 1,0-1,0 0,1 0,0 0,0 1,1-1,-1 0,2 0,-1-1,0 1,1 0,0-1,1 0,-1 0,1 0,0 0,0 0,0-1,1 1,-1-1,1 0,0-1,1 1,3 1,6-1,1 0,-1-1,1-1,0-1,0 0,-1-1,1 0,0-1,0-1,-1-1,1 0,-1-1,0-1,0 0,0-1,0-1,1-1,10-12,-1-1,-1-1,-1-2,-1 0,-1-1,-1-1,-1-1,-2-1,0 0,-2-1,-2-1,0 0,1-11,3-2,-3 0,-1-2,-3 0,-1 0,-2-1,-2 1,-3-1,-1-20,-8-45,7 111,0-1,0 1,-1-1,1 1,0 0,0-1,0 1,0-1,-1 1,1-1,0 1,-1 0,1-1,0 1,-1-1,1 1,0 0,-1-1,1 1,-1 0,1 0,0-1,-1 1,1 0,-1 0,1 0,-1-1,1 1,-1 0,1 0,-1 0,1 0,-1 0,1 0,-1 0,1 0,-1 0,1 0,-1 1,1-1,-1 0,1 0,0 0,-1 0,1 1,-1-1,1 0,-1 0,1 1,0-1,-1 0,1 1,0-1,-1 1,1-1,0 0,0 1,-1-1,1 1,0-1,0 1,0-1,-1 1,1-1,0 1,0-1,-17 34,1 11,3 1,1 0,3 1,-2 25,2 18,5 1,6 82,0-36,9-75,-5-56</inkml:trace>
  <inkml:trace contextRef="#ctx0" brushRef="#br0" timeOffset="10234.44">9313 507,'67'5,"28"1,6 0,-4-1,-9-7,-15-2,-9-1,-12 1,-10 1,-6 0,-6 2,-7 0</inkml:trace>
  <inkml:trace contextRef="#ctx0" brushRef="#br0" timeOffset="10580.021">10075 733,'56'-1,"1"-2,-1-3,0-2,22-8,-64 12,-1 0,1-1,-1-1,0 0,0-1,-1 0,0-1,9-7,-17 13,-1-1,1 0,-1 0,1 0,-1 0,0-1,-1 1,1-1,0 0,-1 0,0 0,0 0,0 0,-1 0,1-1,-1 1,0 0,0-1,0 1,-1-1,0 1,0-1,0 1,0-1,-1 0,1 1,-1 0,-1-4,1 5,-1 1,1-1,-1 0,1 1,-1-1,0 1,0 0,0-1,0 1,-1 0,1 0,-1 1,1-1,-1 0,1 1,-1-1,0 1,0 0,0 0,1 0,-1 0,0 1,0-1,0 1,0 0,-1 0,1 0,0 0,0 0,-3 1,-89 26,78-19,0 0,1 1,1 1,-1 1,2 0,-1 1,2 1,0 0,-11 14,18-20,0 1,0-1,1 1,1 0,-1 0,1 1,0-1,1 1,0 0,1 0,0 0,0 0,1 0,0 1,0-1,1 0,0 1,1-1,0 0,2 6,-2-11,1 1,0-1,0 0,1 0,-1 0,1 0,0 0,0-1,0 1,1-1,-1 1,1-1,0-1,-1 1,1 0,1-1,-1 0,0 0,0 0,1 0,-1-1,1 0,0 0,1 1,119 1,-67-16,-1-3,0-2,-1-3,52-26,-94 40,27-10</inkml:trace>
  <inkml:trace contextRef="#ctx0" brushRef="#br0" timeOffset="10850.571">11203 450,'-64'19,"1"2,1 3,1 2,-17 13,75-39,-1 1,1 0,0 0,0 0,0 1,0-1,0 1,0-1,1 1,-1 0,1 0,-1 0,1 1,-1-1,1 0,0 1,0 0,0-1,1 1,-1 0,1 0,-1 0,1 0,0 0,0 0,0 0,1 1,-1-1,1 0,0 0,0 1,0-1,0 0,0 0,1 1,-1-1,1 0,0 0,1 1,6 7,0-1,1 0,0 0,1-1,0 0,1-1,0 0,0 0,0-1,6 1,-4 0,1-1,-2 2,1 0,-1 0,-1 1,0 0,0 1,0 2,-10-11,1 0,-1 0,1 0,-1 1,0-1,0 1,0-1,0 1,0-1,0 1,-1 0,0-1,1 1,-1 0,0 0,0-1,0 1,-1 0,1-1,-1 1,1 0,-1-1,0 1,0-1,0 1,0-1,0 1,-1-1,1 0,-1 0,0 0,1 1,-1-2,0 1,0 0,0 0,-1-1,0 2,-97 46,-45-37,121-12</inkml:trace>
  <inkml:trace contextRef="#ctx0" brushRef="#br0" timeOffset="12480.524">169 2143,'425'-21,"480"-60,967-81,-523 77,-629 30,529-32,-481 41,-125 18,56 1,-94-1,-32 0,14-2,94 2,-493 29,-164-1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48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1,'0'0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9.33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145 308,'-19'38,"-7"23,-3 0,3-5,1-12,5-13</inkml:trace>
  <inkml:trace contextRef="#ctx0" brushRef="#br0" timeOffset="797.814">315 476,'137'-180,"-3"-44,-121 215,-12 42,-1-26,-2 49,0-34,1 0,0 0,2 0,1 0,1 0,1 0,1 2,-4-20,0 0,1 0,0 0,0 0,0 0,0 0,0-1,1 1,0-1,-1 0,1 1,1-1,-1 0,0-1,1 1,-1-1,1 1,0-1,0 0,0-1,0 1,0-1,0 1,0-1,0 0,1-1,-1 1,0-1,1 0,-1 0,0 0,1-1,-1 1,0-1,1 0,3-2,14-10,0-1,-1-1,0-1,-2-1,0-1,0-1,-2 0,-1-1,0-1,-1-1,-1 0,-2-1,2-5,20-85,-32 88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47.3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1017 1,'0'43,"-5"38,-2 16,1-5,1-13,1-15,2-13,1-12,1-6,0-5,0-2,0-1,0 1,0 0,1 0,4-3,1-7</inkml:trace>
  <inkml:trace contextRef="#ctx0" brushRef="#br0" timeOffset="-611.559">0 509,'511'0,"-437"-11,-57 5</inkml:trace>
  <inkml:trace contextRef="#ctx0" brushRef="#br0" timeOffset="-332.521">339 226,'0'38,"0"33,0 8,0-4,0-11,0-10,0-10,0-8,0-5,0-3,0-2,-5-5,-1-1,0 1,5-4,4-4</inkml:trace>
  <inkml:trace contextRef="#ctx0" brushRef="#br0" timeOffset="508.45">763 29,'64'-6,"-9"-1,0 3,0 1,0 4,-1 1,1 3,52 12,-103-17,1 1,-1 0,1 0,-1 0,0 1,1-1,-1 1,0 0,0 0,0 0,0 1,-1-1,1 1,-1 0,1 0,-1 0,0 1,0-1,-1 1,1 0,-1-1,1 1,-1 0,0 1,-1-1,1 0,-1 0,0 1,0-1,0 1,0-1,-1 1,0 3,-5 9,0 0,-1-1,-1 0,0 0,-1-1,-1 0,-1 0,0-1,0 0,-2 0,0-2,0 1,-12 8,-28 33,49-51,1-1,-1 0,1 1,-1-1,1 1,0 0,0-1,0 1,1 0,-1 0,0 1,1-1,0 0,0 0,0 1,0-1,1 1,-1-1,1 0,0 1,0-1,0 1,0-1,1 1,-1-1,1 1,0-1,0 0,0 0,1 1,-1-1,1 0,-1 0,1 0,0 0,0-1,1 1,-1 0,2 0,91 48,-83-47,0 1,0 0,-1 1,0 0,0 0,-1 1,1 1,-2 0,1 0,-1 2,-7-8,0-1,-1 2,1-1,-1 0,0 0,0 0,0 1,0-1,0 0,0 1,-1-1,1 1,-1-1,0 1,1-1,-1 1,0-1,-1 1,1-1,0 1,-1-1,1 1,-1-1,0 1,0-1,0 0,0 1,0-1,-1 0,1 0,-1 0,1 0,-1 0,0 0,1 0,-1-1,0 1,-1 0,-87 49,68-44,0-1,0-1,-1-1,1 0,-1-2,0-1,0-1,0 0,0-2,-15-3,-34-25,55 20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2.5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255 227,'-2'42,"-2"0,-2-1,-1 1,-2-1,-2-1,-2 1,-1-2,-4 4,-11 89,29-129,0 0,0 1,0-1,0 0,1 0,-1 0,1 1,0-1,0 0,0 0,0 0,1 0,-1 0,1 0,0-1,-1 1,1 0,1-1,-1 0,0 1,0-1,1 0,0 0,-1 0,1 0,0-1,0 1,0-1,0 0,0 0,0 0,0 0,0 0,0 0,0-1,1 0,-1 0,0 0,2 0,12-2,0 0,-1-2,1 0,-1-1,1 0,-2-2,1 0,-1 0,0-1,0-1,-1-1,0 0,10-10,11-19,-22 19</inkml:trace>
  <inkml:trace contextRef="#ctx0" brushRef="#br0" timeOffset="245.349">1 508,'38'0,"33"-5,13-6,-3-1,-6 1,-10 2,-12-1,-5 0,-6 3,-5-4,-5 2,-2 1,-2-2,-1 0,0 2,-4 2</inkml:trace>
  <inkml:trace contextRef="#ctx0" brushRef="#br0" timeOffset="494.877">735 0,'27'46,"-1"1,-3 1,-2 1,-1 0,5 29,-15-44,-1 0,-2 1,-1 0,-2 1,-1-1,-2 1,-1 0,-1-18,0-1,-2 1,0-1,-1 1,0-1,-2 0,0-1,-1 1,0-1,-2-1,1 1,-2-1,0-1,-11 12,5-10,-1 0,0-1,-1-1,-1-1,0-1,0 0,-2-1,1-2,-1 0,-1-1,1-1,-18 3,8-3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3:51.13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239 0,'-28'34,"1"0,2 2,2 0,1 2,1 1,3 0,1 1,2 1,-8 35,18-60,1 0,0 0,2 0,-1 0,2 0,0 0,1 1,1-1,1 0,0 0,1 0,0 0,1 0,1 0,1-1,0 0,1 0,1-1,0 0,1 0,4 4,-9-14,0-1,0 0,0 0,1 0,-1 0,1-1,0 0,0 0,0 0,0-1,0 1,0-1,0 0,0-1,3 1,14 1</inkml:trace>
  <inkml:trace contextRef="#ctx0" brushRef="#br0" timeOffset="829.789">211 706,'40'-2,"0"-2,-1-1,0-2,-1-2,1-2,-2-1,0-2,33-18,-54 24,-1 0,-1-2,0 0,0-1,0 0,-2-1,1 0,-2-1,0 0,0-1,-1 0,-1-1,0 0,-1-1,-1 1,-1-1,5-15,-10 29,0 0,0 0,0 0,0 0,-1 0,1 0,0 0,-1 0,1 0,-1 0,0 0,0 0,0-1,0 1,0 0,0 0,-1 0,1 0,-1 0,1 0,-1 0,0 0,0 0,0 0,0 0,0 0,0 0,-1 1,1-1,-1 0,1 1,-1-1,1 1,-1 0,0-1,0 1,1 0,-1 0,-1 0,-6 3,0 0,1 1,-1 0,1 0,0 1,0 0,0 1,1 0,-1 0,1 0,1 1,-1 0,1 0,0 1,0 0,0 0,1 0,0 1,1-1,0 1,0 1,-2 5,0-4,0 1,1 0,0 1,1-1,0 1,1 0,0 0,1 0,1 1,0-1,0 0,1 1,0-1,1 0,1 0,0 1,1-1,0 0,1-1,0 1,0 0,5 5,-2-11,0 1,1-1,0-1,0 1,0-2,1 1,0-1,0 0,0-1,0 0,0 0,1-1,-1 0,1-1,0 0,-1-1,1 0,0 0,-1-1,1 0,0-1,-1 0,0 0,1-1,-1-1,0 1,0-1,-1-1,1 1,-1-2,0 1,0-1,-1 0,1-2,18-8,-1-2,0 0,-2-2,0-1,-2 0,0-2,-1 0,-1-2,-2 0,0 0,8-22,-14-2,-11 48,0 0,0 0,0 0,0 0,0 0,-1 0,1 0,0 0,0 0,-1 0,1 0,-1 0,1 0,0 0,-1 0,0 1,1-1,-1 0,0 0,1 1,-1-1,0 0,0 1,1-1,-1 0,0 1,0-1,0 1,0-1,0 1,0 0,0 0,0-1,0 1,0 0,0 0,0 0,0 0,0 0,0 0,0 0,0 0,0 0,0 1,0-1,0 0,-1 1,-8 4,0 1,1 0,-1 0,1 1,0 1,1-1,0 1,0 1,0-1,1 1,1 1,0-1,0 1,0 0,1 1,1-1,-2 8,3-12,0 0,1 0,0 0,0 1,0-1,1 1,0-1,0 1,1-1,0 1,0 0,0-1,1 1,0 0,0-1,1 1,0-1,0 0,0 1,1-1,0 0,0-1,0 1,1 0,0-1,0 0,1 0,-1 0,1 0,0-1,1 1,4 1,1 0,-1-1,1-1,-1 0,1 0,0-1,1 0,-1-1,0 0,1-1,-1 0,1-1,0-1,-1 1,0-2,1 0,-1 0,0-1,0 0,0-1,0 0,7-4,0 0,-1 0,0-2,0 0,-1-1,-1-1,0 0,-1-1,0-1,-1 0,0-1,2-5,-1 1,0-1,-2-1,0 0,-1-1,-2 0,0-1,-1 1,-1-2,0-4,-7 27,1 0,-1 0,1-1,-1 1,1 0,-1 0,0-1,1 1,-1 0,0-1,0 1,0-1,0 1,0 0,0-1,0 1,-1 0,1-1,-1 1,1 0,-1-1,1 1,-1 0,1 0,-1 0,0 0,0-1,0 1,0 0,0 0,0 1,0-1,0 0,0 0,0 0,0 1,0-1,-1 0,1 1,0-1,0 1,-1 0,1-1,0 1,-1 0,1 0,-1 0,1 0,0 0,-1 0,1 0,0 0,-1 1,1-1,0 0,-1 1,1-1,-12 10,-1 1,2-1,0 2,0 0,1 0,1 1,0 1,0-1,-2 7,4-9,1 1,0 0,0 0,2 1,-1 0,1 0,1 0,1 0,0 1,0 0,1-1,1 1,0 0,1 0,1 0,0 0,1 0,0-1,1 1,1-1,0 1,1-1,0-1,1 1,0-1,1 1,5 5,-6-10,-1 0,2-1,-1 0,1 0,0 0,1-1,-1 0,1 0,1-1,-1 0,1 0,-1-1,1-1,0 1,1-1,-1-1,1 1,-1-2,1 1,-1-1,7-1,2-4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2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189 567,'-5'0,"-1"0,1 1,0 0,0 0,0 0,0 1,0-1,1 1,-1 0,0 1,1-1,-1 1,1 0,0 0,0 0,0 1,0-1,1 1,0 0,-1 0,1 0,1 0,-2 3,-5 7,1 1,0 0,1 1,1 0,0 0,1 0,1 0,0 1,2 0,-1 6,-14 63,15-81,1 0,0 0,0 0,0 0,1 0,0 0,0 0,0 0,1 0,-1 0,1 0,0 0,1 0,-1 0,1-1,0 1,0 0,1-1,-1 1,1-1,0 0,0 0,0 0,1 0,-1-1,1 0,0 1,0-1,0 0,1-1,-1 1,0-1,1 0,4 1,0-1,1 0,-1-1,1-1,0 0,-1 0,1-1,0 0,-1 0,1-1,-1-1,0 1,0-2,0 1,0-1,0 0,-1-1,0 0,0-1,0 1,0-2,-1 1,0-1,0 0,-1 0,0-1,0 0,7-10,0 0,-1-1,-2-1,0 0,0 0,-2-1,-1 0,0-1,-2 1,3-21,0-8,-5 41,0-1,-1 0,-1 1,1-1,-2 0,1 0,-1 0,-1 0,0 0,0 0,-1 0,0 1,-1-1,0 0,0 1,-1 0,-3-5,3 7,0 1,-1 0,0 0,0 1,0-1,0 1,-1 0,0 0,0 1,0 0,-1 0,0 0,1 1,-1 0,0 1,-1-1,1 1,0 0,-1 1,1 0,-1 0,1 1,-1 0,1 0,-1 0,1 1,-1 1,1-1,0 1,-1 0,-6 3,-63 49,76-52,-1 0,0-1,1 1,-1 0,1 0,-1 1,1-1,0 0,0 0,0 0,0 1,0-1,1 1,-1-1,1 1,-1-1,1 0,0 1,0-1,0 1,0-1,1 1,-1-1,1 1,-1-1,1 1,0-1,0 0,0 0,0 1,0-1,1 0,-1 0,1 0,-1 0,8 5,0 0,0-1,0 0,1-1,0 0,0-1,0 0,1 0,-1-1,1 0,0-1,0 0,0-1,0 0,0-1,0 0,0 0,0-2,-1 1,3-1,26 0,-21 1,0 0,0-1,0-1,0-1,0-1,-1 0,0-1,0-1,-1-1,0 0,0-1,-1-1,9-6,-5 5,0-1,0 0,-2-2,1 0,-2-1,0 0,-1-2,0 0,-1 0,-1-1,-1-1,-1 0,0-1,-2 0,0 0,-1-1,-1 0,3-19,-16-69,5 106,0-1,0 1,0 0,-1 0,1 0,-1 0,0 0,0 1,0-1,0 0,0 1,0-1,-1 1,1 0,-1 0,1 0,-1 0,0 0,0 1,0-1,0 1,0 0,0 0,-1 0,1 0,0 0,0 1,-1 0,1-1,-4 2,0 0,0 1,0 0,0 1,0-1,0 1,0 1,1 0,-1-1,1 2,0-1,0 1,1 0,-1 0,1 1,0-1,1 1,-1 0,1 1,0-1,1 1,0-1,0 1,0 0,1 0,0 1,0-1,0 6,2-10,0-1,0 1,0 0,0 0,0 0,1 0,-1 0,1 0,0 0,0-1,0 1,1 0,-1-1,0 1,1-1,0 1,-1-1,1 0,0 0,0 0,1 0,-1 0,0 0,1 0,-1-1,1 1,-1-1,1 0,0 0,-1 0,1 0,0 0,0 0,0-1,102 12,-65-15,-32 2,1-1,-1 1,1 1,-1 0,1 0,-1 0,1 1,-1 1,0-1,1 1,-1 1,0-1,0 1,0 1,7 4,-12-3,1 0,-1 0,0 0,0 1,-1 0,0-1,0 1,0 0,-1 0,1 0,-1 0,-1 0,1 0,-1 1,0-1,-1 0,1 0,-2 1,5 50,-3-54,1 1,0-1,-1 0,1 0,1 0,-1 0,0 0,1 0,0 0,0-1,-1 1,1-1,1 1,-1-1,0 1,1-1,-1 0,1 0,0-1,-1 1,1 0,0-1,0 1,0-1,0 0,0 0,1-1,-1 1,0 0,0-1,1 0,-1 0,19 2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4.7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0 860,'856'-474,"-229"122,-548 319,-79 33,0 1,1 0,-1-1,0 1,1 0,-1-1,0 1,0 0,0 0,0-1,0 1,0 0,0 0,0 0,0-1,0 1,0 0,0 0,-1-1,1 1,0 0,-1-1,1 1,0 0,-1-1,1 1,-1 0,1-1,-1 1,1-1,-1 1,1-1,-1 1,0-1,1 1,-1-1,0 0,1 1,-1-1,0 0,0 1,-1 1,-80 70,60-59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08.6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172 487,'94'-102,"-63"74,286-243,-228 186,-100 102,2 1,0 0,1 1,1 0,0 0,2 1,0 0,1 4,-21 109,6 0,1 72,8-2,7-91,-6-1,-15 73,21-158,-1 0,-1 0,-1 0,-1-1,-1 0,-2 0,0-1,-1-1,-2 1,0-2,-2 0,0 0,-2-2,0 0,-19 17,26-28,1-1,-1-1,0 1,0-2,-1 1,0-2,0 1,-1-2,1 1,-1-2,0 1,0-2,0 1,0-2,-1 0,1 0,-1-1,1 0,0-1,-1-1,1 0,-7-2,14 0,0 1,0-1,0 0,1 0,-1 0,1-1,0 0,0 1,1-1,-1-1,1 1,0 0,1-1,-1 0,1 0,0 1,1-1,-1 0,1 0,0-1,0-3,6-131,1 118,0 1,2 0,0 0,1 1,2 0,0 0,1 1,1 1,0 0,2 1,0 0,1 1,13-9,34-28,3 3,1 3,17-6,-36 23,185-100,-129 94,-102 38,-1 0,0 0,1 0,-1 0,0 0,0 0,0 0,0 0,0 1,0-1,0 0,0 1,0-1,-1 0,1 1,-1-1,1 1,-1-1,1 1,-1-1,0 1,0 0,0-1,0 1,0-1,0 1,0-1,0 1,0-1,-1 1,1 0,-1-1,1 0,-1 1,0 5,-6 279,7-284,0 0,0-1,0 1,0 0,0-1,0 1,0 0,1-1,-1 1,1 0,0-1,-1 1,1-1,0 1,0-1,0 1,0-1,0 0,0 1,0-1,0 0,1 0,-1 0,0 0,1 0,-1 0,2 0,8 0</inkml:trace>
  <inkml:trace contextRef="#ctx0" brushRef="#br0" timeOffset="435.275">1414 853,'9'0,"18"0,10 0,2 0,0 0,-2 0,-3 0,-1 0,-3 0,-1 0,-1 0,0 0,0 0,0 0,0 0,0 0,-10 5,-7 2</inkml:trace>
  <inkml:trace contextRef="#ctx0" brushRef="#br0" timeOffset="680.415">1386 1136,'33'10,"31"-2,9-2,2-3,-8 0,-9-7,-11-3,-8 1,-6 0,-8 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1.8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218 379,'257'-81,"-233"73,-2 0,1-2,-1-1,-1 0,0-2,0 0,-1-1,-1-1,-1-1,0-1,10-12,-23 23,0-1,-1 0,1 0,-2 0,1 0,-1-1,0 1,0-1,-1 0,0 0,0 0,-1 0,0 0,-1-2,1 9,-1 1,0-1,0 1,0-1,0 1,0-1,0 0,0 1,0-1,0 1,0-1,0 1,0-1,0 1,0-1,0 1,0-1,0 1,-1-1,1 1,0-1,0 1,-1-1,1 1,0-1,-1 1,1 0,-1-1,1 1,0 0,-1-1,1 1,-1 0,1-1,-1 1,1 0,-1 0,1 0,-1-1,1 1,-1 0,1 0,-1 0,1 0,-1 0,1 0,-1 0,1 0,-1 0,0 0,1 0,-1 0,1 1,-1-1,1 0,-1 0,1 1,-1-1,1 0,0 0,-1 1,1-1,-1 1,1-1,0 0,-1 1,1-1,-1 1,-23 31,-3 37,4 2,2 0,3 1,4 1,2 0,1 48,-3-3,-12 118,10-76,-7-1,-9 11,27-146,-1 0,-2-1,0 0,-1 0,-2-1,0 0,-1-1,-1 0,-1-1,-3 2,7-13,0 0,0-1,0 0,-1-1,0 0,-1-1,0 0,0 0,0-2,0 1,-1-2,1 1,-1-2,0 0,0 0,0-1,0-1,0 0,-8-2,14 1,0-1,0-1,0 0,0 1,1-2,-1 1,1-1,0 0,0 0,0-1,1 0,-1 0,1 0,1-1,-1 1,1-1,0 0,0-1,0 1,1-1,0 1,0-1,1 0,0 0,0 0,1-1,0 1,0 0,0 0,1-1,1 1,-1 0,1-1,0 1,0 0,1 0,0 0,2-5,10-23,1 0,2 1,1 0,2 2,0 0,3 2,0 0,2 1,2 2,0 0,1 2,2 1,3 0,-31 22,68-56,3 3,2 4,2 2,23-7,-26 7,-56 36</inkml:trace>
  <inkml:trace contextRef="#ctx0" brushRef="#br0" timeOffset="786.386">726 1366,'-13'15,"13"-24,20-25,3 0,1 2,1 0,1 2,2 1,1 1,8-4,4 6,-40 26,0 0,0-1,-1 1,1-1,0 1,0 0,0 0,0 0,0-1,0 1,0 0,0 0,-1 0,1 0,0 1,0-1,0 0,0 0,0 0,0 1,0-1,-1 0,1 1,0-1,0 1,-1-1,1 1,0 0,0-1,-1 1,1-1,-1 1,1 0,0 0,-1-1,0 1,1 0,-1 0,1 0,-1 0,0-1,0 1,1 0,-1 0,0 0,0 0,0 0,0 0,0 1,-45 183,45-184,0-1,0 1,0-1,0 1,0-1,1 1,-1-1,0 1,0-1,1 1,-1-1,0 0,1 1,-1-1,0 1,1-1,-1 0,0 1,1-1,-1 0,1 0,-1 1,1-1,-1 0,1 0,-1 0,1 1,-1-1,1 0,-1 0,1 0,-1 0,1 0,-1 0,1 0,-1 0,1 0,-1 0,1-1,0 1,-1 0,0 0,1 0,-1-1,1 1,-1 0,1 0,-1-1,1 1,-1 0,0-1,1 1,-1-1,0 1,1 0,-1-1,0 1,0-1,1 1,-1-1,0 0,29-24,-29 25,184-185,-143 155,-40 29,-1 1,1 0,-1-1,1 1,0-1,-1 1,1 0,0-1,0 1,-1 0,1 0,0 0,-1-1,1 1,0 0,0 0,-1 0,1 0,0 0,0 0,-1 1,1-1,0 0,0 0,-1 0,1 1,0-1,-1 0,1 1,0-1,-1 1,1-1,-1 1,1-1,0 1,-1-1,1 1,-1-1,0 1,1 0,-1-1,1 1,-1 0,0-1,0 1,1 0,-1 0,0-1,0 1,0 0,0 0,0-1,0 1,0 0,0 0,0-1,0 1,0 0,0 0,-1-1,1 1,0 0,-1-1,-36 118,15-66,-4 29,23-62</inkml:trace>
  <inkml:trace contextRef="#ctx0" brushRef="#br0" timeOffset="1289.725">1657 1085,'-239'228,"231"-220,20-20,24-22,182-163,-147 162,-69 35,-1-1,1 1,0 0,0 0,-1 0,1 0,0 0,0 0,-1 0,1 0,0 1,-1-1,1 1,0-1,-1 1,1 0,0-1,-1 1,1 0,-1 0,0 0,1 0,-1 0,0 1,1-1,-1 0,0 1,0-1,0 1,0-1,-1 1,1-1,0 1,0 0,-1-1,1 1,-1 0,0-1,1 1,-1 0,0 1,0 226,4-206,2-4</inkml:trace>
  <inkml:trace contextRef="#ctx0" brushRef="#br0" timeOffset="1523.528">1544 1225,'38'-4,"33"-7,8-2,-4 2,-11 3,-10 2,-15 7,-9 4,-10 1</inkml:trace>
  <inkml:trace contextRef="#ctx0" brushRef="#br0" timeOffset="1756.587">2278 1141,'-19'34,"-12"15,1 0</inkml:trace>
  <inkml:trace contextRef="#ctx0" brushRef="#br0" timeOffset="2005.138">2053 999,'43'39,"19"17,4 4,-5-8,-12-9,-10-10,-12-7,-5-8,-7-2,-1-4,2-4,-2-3</inkml:trace>
  <inkml:trace contextRef="#ctx0" brushRef="#br0" timeOffset="3333.378">2391 1028,'-5'0,"-6"5,-2 6,-2 1,0 4,3 4,-1-2,2 1,7-3,4-3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1.8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248 310,'-25'17,"0"0,1 1,2 1,0 2,0 0,2 1,1 1,-13 21,27-38,1 0,0 0,0 0,1 1,0-1,0 1,1 0,0-1,0 1,0 0,1 0,0 1,0-1,1 0,0 0,0 0,1 0,0 1,0-1,1 0,-1 0,2 0,-1-1,1 1,0 0,0-1,1 0,0 0,0 0,0 0,1-1,0 1,0-1,0 0,0-1,1 1,2 0,2 0,1 0,0-1,0-1,0 0,1 0,-1-1,1 0,-1-1,1-1,-1 0,1 0,-1-1,1-1,-1 1,1-2,-1 0,0 0,0-1,0-1,-1 1,1-2,-1 1,0-2,-1 1,0-1,0-1,7-7,4-2,0-1,-2 0,0-2,-1 0,-1-1,-1-1,-1 0,-1-1,-1 0,7-19,-12 17,-1 0,-1-1,-1 0,-1 0,-2 0,0-1,-2 1,-2-14,3 36,0 1,1-1,-1 1,0-1,-1 0,1 1,-1-1,1 1,-1-1,0 1,-1 0,1-1,0 1,-1 0,0 0,0 0,0 0,0 0,0 0,-1 0,1 1,-1-1,1 1,-1 0,0 0,0 0,0 0,0 0,-1 1,1-1,0 1,-1 0,1 0,-1 0,1 0,-1 1,1 0,-1-1,0 1,0 0,-3 2,0 0,0 0,0 1,0 0,1 0,-1 1,1-1,-1 1,1 1,1-1,-1 1,1 0,-1 0,1 1,1 0,-1 0,1 0,0 0,1 0,-2 3,-3 8,0 1,0 0,2 0,0 1,1-1,1 1,1 6,-3 246,9-158,-3-85,2 9,-2 1,-2 0,-2-1,-1 0,-1 1,-6 11,5-30,1 0,1 1,1-1,1 1,0 0,1 0,2 13,-1-31,1 0,0-1,1 1,-1 0,0 0,1 0,-1 0,1 0,-1 0,1 0,0 0,0-1,0 1,0 0,0-1,0 1,0 0,1-1,-1 0,0 1,1-1,-1 0,1 0,0 1,-1-1,1 0,1 0,9 0</inkml:trace>
  <inkml:trace contextRef="#ctx0" brushRef="#br0" timeOffset="469.489">868 0,'73'124,"-60"-93,-1-1,-2 2,-1-1,-1 1,-2 0,-1 1,-2 0,-1-1,-1 1,-2 0,-1 0,-2-1,-1 1,-2-1,-1 0,-1-1,-2 0,-6 11,5-12,-1 0,-2-1,-1-1,-1 0,-2-1,-1-1,0 0,-2-2,-1-1,-2 0,-23 10,26-19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3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791 141,'-283'485,"-24"-34,274-396,20-32</inkml:trace>
  <inkml:trace contextRef="#ctx0" brushRef="#br0" timeOffset="402.126">1 536,'56'-3,"101"31,-13-14,-2 7,38 13,75 24,-215-61,-29-6</inkml:trace>
  <inkml:trace contextRef="#ctx0" brushRef="#br0" timeOffset="879.708">453 84,'0'17,"46"198,20 154,-36-63,-30-300,-1-2,1 0,0 0,0 0,0 1,0-1,1 0,-1 0,1 0,0 0,1 0,-1 0,1 0,-1 0,1 0,0 0,0-1,1 1,2 2,6-1</inkml:trace>
  <inkml:trace contextRef="#ctx0" brushRef="#br0" timeOffset="2864.71">1582 282,'5'-9,"1"0,0 1,0-1,1 1,0 1,1-1,0 1,0 0,1 1,-1 0,1 0,0 1,7-2,-3-1,201-99,-71 51,-142 56,1-1,0 1,0 0,0 0,0 0,0 0,0 0,0 1,0-1,0 0,0 1,0 0,0-1,0 1,-1 0,1 0,0 0,0 0,-1 0,1 0,-1 1,1-1,-1 0,0 1,1-1,-1 1,0 0,0-1,0 1,0 0,0 0,-1-1,1 1,0 0,-1 0,1 0,-1 2,4 76,-37 197,32 14,7-255,1-1,1-1,2 0,2 0,1-1,1 0,2-1,9 13,-26-45,1 0,-1 0,1-1,-1 1,1 0,-1 0,1 0,-1 0,1 1,0-1,-1 0,1 0,-1 0,1 0,-1 0,1 1,-1-1,1 0,0 0,-1 1,1-1,-1 0,1 1,0-1,-1 0,1 1,0-1,-1 0,1 1,0-1,0 1,0-1,-1 1,1-1,0 1,0-1,0 1,0-1,0 1,0-1,0 0,0 1,0-1,0 1,0-1,0 1,0-1,0 1,0-1,0 1,1-1,-1 1,0-1,0 1,1-1,-1 0,0 1,0-1,1 0,-1 1,1-1,-1 0,0 1,1-1,-1 0,1 1,-1-1,0 0,1 0,0 0,-38-16,31 14,-37-21,-128-49,145 68,-1 1,0 1,0 1,0 1,0 2,0 0,0 2,0 1,1 1,0 2,0 0,1 2,0 0,1 2,0 1,0 1,2 0,0 2,0 1,2 1,0 0,1 2,0 1,14-17,0 1,1 1,-1-1,1 0,0 1,1 0,-1 0,1 0,0 0,1 1,0-1,0 1,0 0,0-1,1 1,0 0,1 0,0 0,0 0,0 0,1 0,0-5,0 0,1 1,-1-1,1 0,-1 0,1 0,0 0,0 0,0-1,0 1,0 0,0-1,1 0,-1 1,0-1,1 0,-1 0,1 0,-1-1,1 1,0-1,-1 1,2-1,18 3</inkml:trace>
  <inkml:trace contextRef="#ctx0" brushRef="#br0" timeOffset="3296.488">1638 621,'186'-46,"-3"-7,2-10,-151 52,167-56,-201 67,1-1,0 1,0 0,0 0,0-1,0 1,0 0,0 0,0 0,0 0,-1 0,1 1,0-1,0 0,0 0,0 1,0-1,0 0,0 1,-1-1,1 1,0-1,0 1,-1-1,1 1,0-1,0 1,-1 0,1 0,-1-1,1 1,-1 0,1 0,-1-1,1 1,-1 0,0 0,1 0,-1 0,0 0,0 0,0 0,0 0,0 0,0-1,0 1,0 0,0 0,0 0,0 0,-10 56,7-46,-1 10,1 0,1 0,1 0,1 0,0 0,2 0,0 0,5 16,-3-12,28 68,-21-80</inkml:trace>
  <inkml:trace contextRef="#ctx0" brushRef="#br0" timeOffset="6719.734">2880 593,'-1'312,"-23"-206,20-151,7 0,2 1,2-1,2 1,7-16,-3 7,-12 45,0 0,1 0,0 0,0 1,0-1,1 1,1-1,-1 1,1 0,0 0,1 1,-1-1,1 1,1 0,-1 1,1-1,0 1,0 0,-4 4,-1 1,0-1,1 1,-1 0,0 0,1 0,-1 0,0 0,1 0,-1 0,0 0,1 1,-1-1,0 0,1 1,-1-1,0 1,0-1,1 1,-1 0,0 0,0-1,0 1,0 0,0 0,0 0,0 0,0 0,-1 0,1 0,0 1,-1-1,1 0,0 0,-1 0,1 1,-1-1,0 1,17 59,-14-48,15 70,-11-63</inkml:trace>
  <inkml:trace contextRef="#ctx0" brushRef="#br0" timeOffset="6984.967">3360 790,'4'34,"8"15,0-5,-1-10</inkml:trace>
  <inkml:trace contextRef="#ctx0" brushRef="#br0" timeOffset="7247.305">3444 395,'0'0</inkml:trace>
  <inkml:trace contextRef="#ctx0" brushRef="#br0" timeOffset="7635.444">3783 564,'-23'28,"-59"90,80-114,-1 1,1 0,1 0,-1 0,1 0,0 0,0 0,0 0,1 0,0 0,0 0,0 0,1 0,-1 0,1 1,0-1,1-1,-1 1,1 0,0 0,0 0,1-1,-1 1,1-1,1 1,-1-1,0-1,1 1,-1-1,1 0,0 0,0 0,0 0,0-1,0 1,1-1,-1 0,1-1,0 1,-1-1,1 0,0 0,0 0,0-1,0 1,-1-1,1 0,0-1,0 1,0-1,0 0,2-1,4-1,0-1,0 0,-1 0,0-1,0 0,0-1,0 0,-1 0,0-1,0-1,-1 1,24-27,-1-1,-2-2,-2-1,-1-1,-2-1,-2-1,-1-1,-3 0,9-31,-21 55,-1-1,-1 0,0 0,-2 0,0-1,-1 1,-1-1,-1 1,0 0,-4-11,4 21,-1 1,0-1,0 1,-1 0,-1 0,1 0,-1 0,0 0,-1 1,0 0,0 0,0 0,-1 1,0 0,-1 0,1 0,-1 1,0-1,0 2,-1-1,0 1,1 0,-1 1,-3-1,4 2,-1 1,1-1,0 2,0-1,-1 1,1 0,0 0,-1 1,1 0,0 1,0-1,0 1,0 1,0-1,0 1,1 0,-1 1,1 0,0 0,0 0,-2 2,-4 4,0 1,0 0,1 0,0 2,1-1,0 1,1 1,1 0,-2 4,4-5,1 1,0 0,1 0,1 1,0-1,1 0,1 1,0 0,0-1,2 1,0 0,1-1,0 1,1-1,0 1,2-1,-1 0,2-1,0 1,0-1,2 0,-1-1,2 0,-1 0,2-1,-1 0,2 0,-1-1,1 0,11 6,3 1,0-2,1 0,0-2,1-1,1-1,-1-2,2 0,-1-2,1-1,0-2,1 0,-1-2,14-1,67-15,-86 7</inkml:trace>
  <inkml:trace contextRef="#ctx0" brushRef="#br0" timeOffset="8698.044">4658 451,'-33'16,"2"1,0 1,1 2,0 1,2 2,1 0,-13 16,32-31,0 1,1 0,0 0,1 1,0 0,1 0,0 1,0-1,1 1,-2 8,5-16,0 1,0-1,1 0,-1 1,1-1,0 0,0 1,0-1,0 0,1 1,-1-1,1 0,0 0,0 1,0-1,0 0,1 0,-1 0,1 0,0 0,0-1,0 1,0-1,0 1,1-1,-1 1,1-1,-1 0,1 0,0-1,0 1,0 0,0-1,0 0,0 0,0 0,4 1,5-1,0-1,1 0,-1-1,0 0,1-1,-1 0,0-1,0 0,-1-1,1-1,-1 1,1-2,-2 0,1 0,-1-1,0 0,0-1,-1 0,0 0,0-1,-1 0,0-1,-1 0,0 0,0-2,100-144,-107 155,0 0,1 1,-1-1,0 1,1-1,-1 0,1 1,-1-1,1 1,-1-1,1 1,-1 0,1-1,-1 1,1-1,-1 1,1 0,0 0,-1-1,1 1,0 0,-1 0,1 0,0 0,-1-1,1 1,0 0,-1 0,1 0,0 1,-1-1,1 0,0 0,-1 0,1 0,-1 1,1-1,0 0,-1 0,1 1,-1-1,1 1,0-1,-1 0,1 1,-1-1,0 1,1-1,-1 1,1 0,-1-1,0 1,1-1,-1 1,0 0,0-1,1 1,-1 0,0-1,0 1,0 0,0 0,15 55,-13-45,-1-4,0 0,0 0,1-1,-1 1,1-1,1 1,0-1,-1 0,2 0,-1 0,1 0,0-1,0 1,1-1,-1 0,1 0,0-1,0 1,1-1,0 0,-1-1,1 1,0-1,1 0,-1-1,0 1,1-1,2 0,-1-1,1 1,0-1,-1-1,1 0,0 0,-1 0,1-1,0-1,-1 1,1-2,-1 1,0-1,0 0,0-1,0 1,0-2,-1 1,0-1,1 0,-2-1,1 1,-1-1,0-1,0 1,-1-1,0 0,3-5,87-137,-95 149,-1-1,1 1,0 0,0-1,0 1,0-1,0 1,0-1,0 1,0-1,0 1,0 0,1-1,-1 1,0-1,0 1,0-1,0 1,1 0,-1-1,0 1,0 0,1-1,-1 1,0 0,1-1,-1 1,0 0,1-1,-1 1,0 0,1 0,-1 0,1-1,-1 1,1 0,-1 0,0 0,1 0,-1 0,1 0,-1 0,1 0,-1 0,1 0,-1 0,0 0,1 0,-1 0,1 0,-1 0,1 1,-1-1,0 0,1 0,-1 0,1 1,-1-1,0 0,1 1,-1-1,0 0,0 1,1-1,-1 0,0 1,0-1,1 0,-1 1,-4 32,1-23,0 1,1 1,0-1,1 0,0 0,1 1,1-1,-1 0,2 0,1 10,-2-17,0 0,0 0,0 0,1 0,0-1,-1 1,1 0,1-1,-1 0,0 1,1-1,-1 0,1 0,0 0,0-1,0 1,1-1,-1 1,1-1,-1 0,1-1,0 1,-1 0,1-1,0 0,0 0,0 0,0-1,0 1,0-1,3 0,6-3,-1 0,0-1,0-1,0 0,-1 0,0-1,0 0,0-1,-1-1,0 0,0 0,-1 0,0-2,0 1,-1-1,0 0,-1 0,-1-1,1 0,-1-1,3-8,21-27,-13 21,-14 18,1 1,0 0,1 0,0 1,0-1,0 1,1 0,0 0,0 1,0 0,1 0,0 0,2-1,-7 7,1-1,-1 0,0 1,0 0,0-1,0 1,0 0,0 0,0 0,0 0,-1 0,1 1,0-1,0 0,-1 1,1-1,-1 1,0 0,1 0,-1-1,0 1,0 0,0 0,0 0,0 0,-1 0,1 0,-1 0,1 0,-1 1,0-1,1 0,-1 2,2 3,71 204,18 6,-60-156,-2 2,-3 0,-3 2,-2 0,-4 2,-2 0,0 26,-13-68,-1-1,-1 1,-1-1,-1 1,-1-1,-2 1,0-1,-2-1,0 1,-7 12,8-23,0-1,0 1,-2-1,1-1,-1 1,-1-1,0-1,-1 0,0 0,0-1,-1 0,0-1,-1 0,0-1,0 0,0-1,-1 0,0-1,-5 1,13-4,1-1,-1 0,1-1,-1 1,1-1,-1 0,1 0,-1 0,0-1,1 0,-1 0,1 0,-1 0,1 0,0-1,0 0,0 0,0 0,0-1,0 1,0-1,1 0,-1 0,1 0,0-1,0 1,0-1,0 1,1-1,-1 0,1 0,0 0,0 0,1-1,-2-2,-3-10,0 0,1 0,0-1,2 1,0-1,1 0,1 0,0 0,2 1,0-1,0 0,2 0,1 0,4-13,7-16,2 2,2 0,2 1,23-35,-34 60,1 0,1 1,1 0,0 1,1 0,1 1,0 1,1 0,1 1,1 1,-1 1,2 0,0 1,0 2,1-1,0 2,1 1,6-1,1 1,-5-1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20.7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0 311,'44'-4,"23"-3,5 1,-4 2,-10 0,-14-3,-10 0,-6 0,-3 3,-6 0</inkml:trace>
  <inkml:trace contextRef="#ctx0" brushRef="#br0" timeOffset="234.108">254 1,'-9'43,"-9"34,-5 13,0-4,5-12,6-13,4-13,3-9,4-7,6-4,2-1,5-7,5-5,0-6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8.9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374 0,'-28'17,"0"1,1 2,1 0,1 2,1 1,1 0,1 2,1 1,1 0,2 1,0 2,2-1,1 2,1 0,2 1,1 0,2 1,-5 27,13-47,0 0,1 0,0 0,1 0,1 0,-1 0,2-1,0 1,0-1,1 1,1-1,0 0,0-1,1 1,0-1,1 0,0-1,1 1,0-2,0 1,1-1,0 0,0-1,1 0,0 0,0-1,1 0,-1-1,1-1,1 1,-1-2,0 1,1-2,3 1,13-1,-3-2</inkml:trace>
  <inkml:trace contextRef="#ctx0" brushRef="#br0" timeOffset="826.294">458 734,'24'5,"0"-2,-1-1,1-1,0-1,0-1,0 0,-1-2,1-1,-1-1,0-1,0-2,0 0,-1-1,15-9,-21 9,-1-1,-1-1,0 0,-1-1,0-1,0 0,-2-1,1 0,-2-1,0 0,-1 0,0-1,-2 0,1-1,-2 0,0 0,-2 0,0-1,0 1,0-14,-3 28,0 0,-1 0,1 0,0 0,-1-1,0 1,0 0,0 0,0 0,0 0,-1 0,1 0,-1-1,0 1,0 0,0 1,0-1,-1 0,1 0,-1 0,0 1,1-1,-1 1,0-1,-1 1,1 0,0 0,-1 0,1 0,-1 0,0 1,1-1,-1 1,0-1,0 1,0 0,0 0,0 0,0 1,0-1,0 1,0 0,-1 0,1 0,0 0,0 0,-2 1,-10 6,0 1,1 0,0 1,0 0,1 1,1 1,0 0,0 1,1 0,0 1,1 0,1 0,0 1,1 0,0 1,1 0,-4 12,7-19,0 0,0 0,0 1,1-1,1 1,-1 0,1-1,1 1,-1 0,2 0,-1 0,1 1,0-1,1 0,0 0,1 0,0 0,0-1,1 1,0-1,1 1,-1-1,2 0,-1 0,1 0,0-1,1 0,-1 0,2 0,-1 0,1-1,0 0,0-1,0 0,1 0,6 3,1-4,1 0,-1-1,0-1,1-1,-1 0,1-1,-1 0,1-2,-1 0,1 0,-1-2,0 1,0-2,-1 0,1-1,-1-1,22-10,-1-2,-1-1,-1-2,-1-2,20-18,-27 22,-1-1,-1-1,-1-1,-1-1,-2-1,0-1,-1 0,-2-2,2-4,-19 32,0 1,0-1,0 0,0 1,0-1,1 0,-1 0,0 0,0 0,0 0,0 0,0 0,0 0,0 0,0-1,0 1,0 0,1-1,-1 1,0 0,0-1,0 1,1-1,-1 1,0-1,0 0,1 1,-1-1,0 0,1 1,-1-1,1 0,-1 0,1 1,-1-1,1 0,0 0,-1 0,1 0,0 0,0 0,0 1,0-1,-1 0,1 0,0 0,1 0,-1 0,0 0,0 0,0 0,0 0,1 0,-1 1,0-1,1 0,-1 0,-13 11,-1 0,1 2,1-1,0 2,1-1,0 1,1 1,0 0,-4 11,10-18,0 0,0 0,1 0,0 1,0 0,1-1,0 1,1 0,0 0,0 0,0 0,1 0,0 0,1 0,0 0,0 0,1 0,0 0,0 0,0 0,3 2,-2-5,0 0,1-1,0 1,0 0,0-1,1 0,-1 0,1 0,0-1,0 0,0 0,1 0,-1 0,1-1,-1 0,1 0,0 0,0-1,0 0,0 0,0-1,0 1,0-1,5-1,10 0,0 0,0-2,-1-1,1 0,-1-1,13-6,-7-1,0-2,0 0,-1-2,-1-1,-1 0,0-2,-2-1,0-1,-1 0,-1-1,-1-2,-1 0,-1 0,11-25,-21 40,-1-1,0 0,0 0,-1 0,0-1,-1 1,0-1,0 0,-1 0,-1 0,0 0,0 0,-1 0,-2-10,2 20,0 0,0-1,0 1,-1 0,1-1,-1 1,1 0,-1 0,1 0,-1 0,0-1,1 1,-1 0,0 0,0 0,0 0,0 1,0-1,0 0,0 0,0 1,0-1,0 0,-1 1,1-1,0 1,0-1,-1 1,1 0,0 0,0-1,-1 1,1 0,0 0,-1 0,1 1,0-1,-1 0,1 0,0 1,0-1,-1 0,1 1,0 0,0-1,0 1,-1 0,-49 41,38-26,0 0,0 0,2 2,0-1,1 1,1 1,0 0,2 0,0 1,1-1,1 1,1 1,1-1,1 1,0-1,2 1,0 0,2 11,-1-26,0 0,0 0,0 0,1 0,0 0,0 0,1-1,-1 1,1-1,0 1,1-1,-1 0,1 0,0-1,0 1,1-1,-1 0,1 0,0 0,0-1,0 1,1-1,-1 0,1-1,-1 0,1 1,0-2,0 1,0-1,0 0,0 0,0-1,1 1,-1-1,4-1,48-25,-41 16</inkml:trace>
  <inkml:trace contextRef="#ctx0" brushRef="#br0" timeOffset="1178.903">2660 28,'-247'451,"207"-336,39-110,1-1,-1 0,1 1,0-1,0 1,1-1,-1 1,1-1,0 0,0 1,0-1,1 0,0 0,-1 0,2 0,-1 0,0 0,1-1,-1 1,1-1,0 1,0-1,1 0,-1 0,2 1,2 0,1 1,-1-1,1 0,0 0,0-1,1 0,-1-1,0 1,1-2,-1 1,1-1,0-1,0 1,-1-1,1-1,0 0,-1 0,1-1,-1 0,4-1,6-2,-13 5,0 0,-1-1,1 0,-1 0,1 0,-1 0,1-1,-1 1,0-1,0 0,0-1,0 1,0-1,0 0,-1 1,1-2,-1 1,0 0,0-1,0 1,0-1,-1 0,1 0,-1 0,0 0,1-3,-5-7</inkml:trace>
  <inkml:trace contextRef="#ctx0" brushRef="#br0" timeOffset="1381.11">2209 367,'38'0,"32"0,9 0,1 0,-9-5,-12-1,-10 0,-10 1,-6 1,-8 2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17.65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520 283,'-10'-7,"-1"0,-1 1,1 0,-1 1,0 0,0 1,0 1,-1-1,1 2,-1 0,0 0,0 1,0 1,1 0,-1 1,0 0,0 1,1 1,-1 0,1 0,0 1,0 1,0 0,-11 6,17-7,-4 1,-1 1,1 0,0 0,1 1,0 0,0 1,0 0,1 0,0 1,1 0,0 1,-5 7,12-9,1 0,0-1,0 1,0 0,1-1,0 1,1-1,0 0,0 0,0 0,1 0,0 0,0-1,1 0,0 0,0 0,0 0,1-1,0 0,0 0,5 3,26 26,-22-23,0 1,0 1,-1 0,-1 1,0 0,-1 1,0 1,-2 0,0 0,0 1,-2 0,0 0,-1 1,-1 0,0 1,-1-1,-1 6,-3-18,1 0,-2 0,1 0,-1 0,0 0,0 0,-1 0,0 0,0 0,0 0,-1 0,0 0,0-1,0 1,-1-1,0 1,0-1,0 0,0 0,-1 0,0 0,-3 2,-10 3,1-2,-1 0,0-1,0-1,-1 0,0-1,0-1,0-1,-15 1,19-2,-1 0,0 0,0-1,0-1,0-1,1 0,-1-1,-3-1,17 3,1 0,-1 0,0-1,0 1,0 0,1-1,-1 1,0-1,0 1,1-1,-1 1,0-1,1 1,-1-1,1 0,-1 1,1-1,-1 0,1 1,-1-1,1 0,-1 0,1 1,0-1,0 0,-1 0,1 0,0 0,0 1,0-1,0 0,0 0,0 0,0 0,0 0,0 1,1-1,-1 0,0 0,1 0,-1 0,0 1,1-1,-1 0,1 1,-1-1,1 0,-1 1,1-1,-1 0,1 1,0-1,-1 1,1-1,0 1,0-1,-1 1,1 0,0-1,0 1,0 0,0 0,14-8</inkml:trace>
  <inkml:trace contextRef="#ctx0" brushRef="#br0" timeOffset="235.787">831 762,'-15'34,"-9"20,0 7,3-4,1-10,3-9,6-6,3-9</inkml:trace>
  <inkml:trace contextRef="#ctx0" brushRef="#br0" timeOffset="468.024">831 1,'9'43,"4"19,-1 0</inkml:trace>
  <inkml:trace contextRef="#ctx0" brushRef="#br0" timeOffset="852.319">944 1073,'66'-81,"-3"-4,-4-1,7-23,-28 51,-37 58,0 0,0 0,0 0,0 0,0 0,0 0,1 0,-1 0,-1 0,1 0,0 1,0-1,0 0,0 1,0-1,0 1,0-1,0 1,0-1,-1 1,1 0,0-1,0 1,-1 0,1-1,0 1,-1 0,1 0,-1 0,1 0,-1 0,1 0,-1-1,0 1,0 0,1 0,-1 0,0 0,0 0,0 0,0 0,0 0,0 0,0 0,0 0,-1 0,1 0,0 0,-1 0,1 0,0 0,-1 0,1 0,-1 0,1 0,-1-1,0 2,1 0,-2 66,-1-54,1 1,1 0,0-1,1 1,1 0,0 0,1-1,1 1,0-1,1 1,0-1,1 0,1-1,0 1,1-1,0 0,1-1,5 7,-5-14,0 0,1 0,-1-1,1 0,0-1,0 0,0 0,0-1,1 0,-1-1,0 0,1 0,-1-1,1 0,-1-1,1 0,-1-1,1 0,-1 0,0-1,0 0,0 0,-1-1,1 0,-1-1,0 0,0 0,0-1,-1 0,0 0,0-1,0 1,4-8,16-23,-1 0,-3-2,-1 0,-2-2,-1 0,-2-2,-3 1,0-5,-3 14,-1 10,-1 5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453 513,'-14'-2,"-1"1,1 1,0 1,0 0,0 1,0 0,1 1,-1 0,0 1,1 1,0 0,0 1,1 0,-1 1,-10 9,7-3,1 0,1 2,0 0,1 0,1 1,0 1,1 0,1 0,1 1,0 1,1 0,2 0,-1 0,2 1,1-1,0 1,2 0,0 1,1 5,0-21,0 1,1 0,0 0,0-1,1 1,-1 0,1 0,1-1,-1 1,1-1,0 1,0-1,0 0,1 1,0-1,0 0,0-1,0 1,1-1,0 1,0-1,0 0,1-1,-1 1,1-1,0 1,0-2,0 1,0 0,0-1,1 0,-1 0,1-1,-1 1,6-1,1 0,0 0,-1-1,1-1,0 0,0 0,0-2,-1 1,1-1,-1-1,0 0,0-1,0 0,-1 0,1-1,-1 0,-1-1,1-1,-1 1,1-3,14-13,0-2,-2-1,-1-1,-1-1,-2-1,1-3,-8 12,-1 0,-1-1,-1 0,-1 0,-1-1,-1 0,-1 0,-1 0,0-1,-2 1,-1-1,0 0,-2 1,-1-1,3 19,0 0,-1 0,1 0,-1 0,0 0,0 0,0 0,-1 0,1 1,-1-1,0 0,0 1,-1 0,1-1,-1 1,1 0,-1 0,0 0,0 1,0-1,0 1,-1-1,1 1,-1 0,0 0,1 1,-1-1,0 1,0 0,0 0,0 0,0 0,0 1,0 0,0 0,0 0,0 0,0 0,-3 1,1 0,0 0,0 1,0-1,0 1,0 0,0 0,1 1,-1 0,1 0,0 0,0 0,0 1,0 0,1 0,-3 3,5-5,0 0,1 0,-1 0,1 0,-1 0,1 0,0 0,0 1,0-1,0 1,0-1,1 0,-1 1,1-1,-1 1,1 0,0-1,0 1,0-1,1 1,-1-1,0 1,1-1,0 1,-1-1,1 1,0-1,0 0,1 1,-1-1,0 0,1 0,-1 0,1 0,0 0,0 0,0 0,10 5,0-1,0 0,0 0,1-1,-1-1,1 0,0-1,1-1,-1 0,0 0,1-1,-1-1,1-1,-1 1,1-2,-1 0,0-1,0 0,0-1,0 0,6-4,7 0,1-2,-2-1,1 0,-2-2,0-1,0-1,-1-1,-1-1,-1-1,0-1,-2-1,0-1,-1 0,-1-1,-1-1,-1 0,7-17,-18 31,1 0,-2-1,1 0,-1 0,-1 0,1 0,-2-1,0 1,0 0,0-1,-2 1,1-1,-1 1,-1 0,0-1,0 1,-2-3,3 10,-1 1,0-1,1 0,-1 1,-1-1,1 1,0-1,-1 1,1 0,-1 0,1 0,-1 0,0 1,0-1,0 1,0 0,0 0,0 0,0 0,0 0,-1 1,1-1,0 1,0 0,-1 0,1 0,0 0,0 1,-1-1,1 1,-1 0,-95 42,93-39,0 0,0 0,0 0,1 1,0 0,0 0,0 0,0 1,1-1,0 1,0 0,0 0,1 1,0-1,0 1,1 0,0-1,0 1,0 0,1 0,0 0,1 1,-1-1,1 0,1 0,-1 0,1 0,1 0,-1 0,1 0,0 0,1 0,0-1,0 1,0-1,0 0,2 1,3 0,0 0,1-1,-1 0,1 0,0-1,1 0,0-1,-1 0,1 0,1-1,-1 0,0-1,1 0,-1-1,1 0,-1-1,10-1,-8 2,-6-1,0 0,0 0,-1 1,1-1,0 1,-1 1,1-1,0 1,-1 0,0 0,1 0,-1 1,0 0,0 0,-1 0,1 1,-1-1,1 1,-1 0,0 1,-1-1,1 0,-1 1,0 0,0 0,0 0,-1 0,1 1,-1-1,-1 1,2 4,1 40,-5-45,1-1,-1 1,1-1,-1 1,1 0,1-1,-1 1,1-1,0 1,0-1,0 1,0-1,1 1,0-1,0 0,0 0,0 0,1 0,-1 0,1-1,0 1,0-1,1 1,-1-1,1 0,0-1,-1 1,1-1,0 1,2-1,17 3,-1-4</inkml:trace>
  <inkml:trace contextRef="#ctx0" brushRef="#br0" timeOffset="432.622">0 1416,'345'-144,"-189"73,578-253,-665 293,185-68,-225 93,-5 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6.8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0 140,'39'-9,"31"-4,9-4,1 1,-9 3,-12 4,-10-2,-10 2,-6 1,-4 3,-2-3,-1 1,0 0,1 3,-5 1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0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82,'39'-5,"36"-6,15-2,-3 2,-6 3,-13-2,-13 0,-10 2,-9 2,-6 8,-7 3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7.97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195 298,'415'-157,"-396"150,0-1,-1 0,0-2,-1 0,0-1,-1 0,0-2,-1 0,6-5,-22 18,0 1,0-1,0 1,0-1,0 1,0-1,0 0,0 1,0-1,0 0,0 0,0 0,0 0,0 0,0 0,0 0,0 0,0 0,0 0,0 0,0-1,0 1,0 0,0-1,0 1,0-1,1 1,-1-1,0 1,0-1,0 0,1 1,-1-1,0 0,1 0,-1 0,0 1,1-1,-1 0,1 0,-1 0,1 0,0 0,-1 0,1 0,0 0,0 0,0 0,0 0,0 0,0 0,0 0,0 0,0 0,0 0,0 0,1 0,-1 0,0 0,1 0,-1 0,1 0,-8 8,-1 1,2 0,-1 1,1 0,1 0,-1 0,1 0,1 1,0 0,0 0,1 0,0 4,-2-1,-6 30,2 0,1 1,3 0,1 0,3 36,-6 50,-4 51,8-90,-5 0,-3-1,-10 30,10-74,-1-1,-3 0,-2-1,-1 0,-2-2,-5 4,16-31,-1 0,0 0,-1-1,-1 0,-1-1,1-1,-2 0,0 0,0-1,-1-1,0-1,-1 0,0-1,0 0,-1-2,0 0,-8 1,19-5,0 0,1 0,-1-1,0 0,0 0,0 0,-1-1,1 0,0 0,0-1,0 0,0 0,0 0,0-1,1 1,-1-2,0 1,1 0,-1-1,1 0,0-1,0 1,0-1,0 0,1 0,0 0,0 0,0-1,0 0,-2-4,0-4,0-1,1 0,0 0,2-1,-1 1,2-1,0 0,1 0,0 0,1 0,1 0,0 0,1 1,0-1,2 0,0 1,0 0,1 0,1 0,0 0,1 1,1 0,0 1,0-1,1 1,1 1,0 0,1 0,0 1,1 0,34-28,2 1,2 3,1 2,1 2,4 2,-11 3,348-164,-332 147,-36 22</inkml:trace>
  <inkml:trace contextRef="#ctx0" brushRef="#br0" timeOffset="633.06">816 1257,'151'-217,"-131"188,-11 15,0 0,1 0,1 1,0 0,1 1,0 0,0 1,2 1,-1 0,5-2,-17 11,0 1,0 0,-1-1,1 1,0-1,0 1,-1 0,1 0,0-1,0 1,0 0,0 0,-1 0,1 0,0 0,0 0,0 0,0 0,0 0,-1 1,1-1,0 0,0 0,0 1,-1-1,1 1,0-1,-1 1,1-1,0 1,-1-1,1 1,0-1,-1 1,1 0,-1-1,1 1,-1 0,1 0,-1-1,0 1,1 0,-1 0,0 0,0-1,0 1,1 0,-1 0,0 0,0 0,0 0,-4 46,-30 64,34-110,0 0,0 0,0 0,1 0,-1 0,0 0,0 0,1 0,-1 0,1-1,-1 1,0 0,1 0,0 0,-1-1,1 1,-1 0,1-1,0 1,-1 0,1-1,0 1,0-1,0 1,-1-1,1 0,0 1,0-1,0 0,0 1,0-1,0 0,0 0,0 0,0 0,0 0,-1 0,1 0,0 0,0 0,0-1,0 1,0 0,0 0,0-1,0 1,-1-1,1 1,0-1,0 1,-1-1,2 0,43-27,113-87,-141 104,-11 6,0 0,0 1,0 0,0 1,1-1,0 1,0 1,-1-1,1 1,1 0,-1 1,5-1,-10 2,-1 0,1 0,-1 0,0 1,1-1,-1 0,0 1,0-1,1 1,-1 0,0-1,0 1,0 0,0 0,1-1,-1 1,0 0,-1 0,1 0,0 0,0 1,0-1,-1 0,1 0,0 0,-1 1,1-1,-1 0,0 1,1-1,-1 0,0 1,0-1,0 0,0 1,0-1,0 0,0 1,0-1,-1 1,-13 54,8-39,1-7,1 1,-1 0,2 0,0 0,0 0,1 0,1 1,-1-1,2 1,0 3,4 4</inkml:trace>
  <inkml:trace contextRef="#ctx0" brushRef="#br0" timeOffset="1079.556">1888 805,'-274'317,"339"-405,90-103,-49 89,-105 102,0-1,0 0,0 1,1-1,-1 1,0 0,0-1,0 1,0 0,1 0,-1-1,0 1,0 0,0 0,1 0,-1 1,0-1,0 0,0 0,1 1,-1-1,0 0,0 1,0-1,0 1,0 0,0-1,0 1,0 0,0 0,0 0,0-1,0 1,-1 0,1 0,0 0,-1 0,1 0,0 0,-1 1,0-1,1 0,-1 0,0 0,1 1,16 58,-16-54,5 29,3-1,0-1,2 0,2 0,14 28,-18-44,-5-5</inkml:trace>
  <inkml:trace contextRef="#ctx0" brushRef="#br0" timeOffset="1299.139">1718 1003,'39'0,"31"-5,9-1,-4 0,-10 1,-11 2,-11 0,-7 2,-10-4,-4-2,-7 1</inkml:trace>
  <inkml:trace contextRef="#ctx0" brushRef="#br0" timeOffset="1527.713">2622 778,'-14'33,"-5"21,-5 2,3-5,0-11,3-11</inkml:trace>
  <inkml:trace contextRef="#ctx0" brushRef="#br0" timeOffset="1766.511">2339 778,'43'19,"29"11,7 5,-5-3,-11-2,-11-7,-9-6,-12-2,-7-4,-3-3,-4-3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35.94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0 369,'95'-23,"-2"-4,-1-4,-2-4,24-16,-96 42,7-2,0-2,-1-1,-1-1,0-1,-1 0,7-10,-21 18,-4 5,0 0,0-1,0 1,-1-1,1 0,-1 0,0 0,0-1,-1 1,1-1,-1 0,0 1,0-1,-1 0,1 0,-1-1,-2 6,-1 0,1 0,0 0,0 0,0 0,-1 0,1 0,0 0,0 1,0-1,0 0,0 1,-1-1,1 1,0-1,0 1,0 0,0-1,1 1,-1 0,0 0,0 0,0 0,0-1,1 1,-1 0,0 0,1 0,-1 1,1-1,-1 0,1 0,0 0,-1 0,1 0,0 1,0 0,-18 33,1 1,3 1,0 1,3 0,1 0,-2 21,11-53,-28 158,8 1,3 70,-6 47,12-158,8-51,-5 1,-2-1,-3-1,-19 54,32-120,-1-1,1 1,-1-1,1 0,-2 0,1 0,0 0,-1 0,0 0,0-1,0 1,-1-1,0 0,0 0,0 0,0-1,0 1,-1-1,1 0,-1 0,0-1,0 0,0 1,0-1,0-1,-1 1,1-1,-1 0,-3 0,-1-2,0-1,-1 0,1 0,0-1,0-1,0 1,1-2,-1 1,1-1,0-1,1 0,-1 0,1 0,0-1,1 0,-1-1,1 0,1 0,0-1,0 1,0-1,1 0,0-3,-8-13</inkml:trace>
  <inkml:trace contextRef="#ctx0" brushRef="#br0" timeOffset="332.469">57 1074,'575'-270,"-560"264,-13 4,0 0,1 0,-1 0,1 1,-1-1,1 1,0 0,0 0,-1 0,1 0,0 0,0 0,0 1,0 0,0-1,0 1,0 0,0 1,0-1,0 0,0 1,0 0,0 0,0 0,0 0,-1 0,1 0,0 1,-1-1,1 1,-1 0,0-1,1 1,-1 0,0 1,0-1,0 0,18 101,-13-34,36 29,-33-84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87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27 170,'-7'20,"2"-1,0 1,2 0,0 0,1 0,1 1,0-1,2 0,0 0,2 1,0-1,1 0,1-1,6 14,-8-25,0-1,0 0,1 0,0 0,0 0,1-1,0 0,0 0,0 0,1-1,0 1,0-1,0-1,1 1,0-1,-1 0,2 0,-1-1,0 0,1-1,-1 1,1-1,-1-1,1 0,0 0,0 0,0-1,0 0,0 0,4-2,7 3,1-1,-1-1,0-1,0-1,0 0,0-1,0-2,-1 0,0 0,0-2,-1 0,1-1,13-11,-24 15,0 0,0 0,0-1,-1 0,0-1,0 1,-1-1,0 0,0-1,-1 1,0-1,0 0,-1 0,1 0,-2 0,1 0,-1-1,-1 1,0-1,0 0,0 1,-1-1,-1-5,-4-3</inkml:trace>
  <inkml:trace contextRef="#ctx0" brushRef="#br0" timeOffset="244.272">308 142,'-94'543,"57"-296,33-230,1-1,1 1,1 0,0 0,1 0,1 0,0 0,2 0,0 0,1 2,2-1</inkml:trace>
  <inkml:trace contextRef="#ctx0" brushRef="#br0" timeOffset="678.435">788 1,'16'19,"-2"0,0 1,-1 1,-2 0,0 1,-1 0,-1 1,-1 0,-1 0,-1 1,1 10,-1 8,-1 1,-3-1,-1 1,-2 0,-2 0,-1 0,-3-1,-1 0,-3-1,-1 1,-5 9,9-28,-1-1,-1 0,0 0,-2-1,0-1,-2 0,0 0,-1-1,-1-1,0-1,-2 0,0-1,-1-1,0-1,-1-1,-1 0,-4 0,-30 13,30-17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4.22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0 254,'39'0,"36"-4,10-3,-4 1,-11 1,-13-3,-12 0,-7 1,-12-3,-9-5,-8-4,-5 0</inkml:trace>
  <inkml:trace contextRef="#ctx0" brushRef="#br0" timeOffset="178.565">283 0,'-10'58,"-2"23,-1 4,4-4,2-11,2-12,8-16,2-10,1-7,4-2,1-5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6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53 121,'-17'67,"7"42,5 1,7 72,0-45,-19 79,10-172,19-60,-7-2</inkml:trace>
  <inkml:trace contextRef="#ctx0" brushRef="#br0" timeOffset="751.022">759 148,'-15'-7,"0"1,-1 1,1 0,-1 0,0 2,0 0,-1 1,1 0,0 2,-16 0,24 1,-1 0,0 0,1 0,-1 1,1 1,-1-1,1 1,0 1,0-1,0 1,1 1,-1 0,1 0,0 0,0 1,1 0,0 0,0 0,0 1,-4 7,2 2,0 0,2 0,-1 1,2-1,0 1,2 1,-1-1,2 1,1-1,0 1,1 0,0-1,2 1,1 4,-2-17,-1 0,1 0,0 0,1 0,0 0,-1 0,1-1,1 1,-1 0,1-1,0 0,0 0,0 0,0 0,1 0,-1-1,1 1,0-1,0 0,1 0,-1 0,1-1,-1 0,1 0,0 0,-1 0,1-1,0 1,0-1,1-1,3 2,1-1,-1-1,1 1,-1-2,1 1,-1-1,0-1,1 0,-1 0,0-1,0 0,0 0,-1-1,1 0,-1-1,1 0,19-18,-1-2,-1 0,-1-2,-1-1,-1-1,-2-1,7-14,19-23,4 3,-49 102,-49 164,15 69,34-72,8-165,-3-28</inkml:trace>
  <inkml:trace contextRef="#ctx0" brushRef="#br0" timeOffset="977.25">1239 685,'-5'29,"-2"14,1 4,6-5,3-10</inkml:trace>
  <inkml:trace contextRef="#ctx0" brushRef="#br0" timeOffset="1427.667">1407 318,'29'-37,"1"2,2 1,1 1,1 2,2 1,1 2,29-16,-59 39,1-1,0 1,0 1,1 0,-1 0,1 0,0 1,0 0,0 1,0 0,0 1,1 0,-1 0,0 1,1 0,-1 0,0 1,1 0,6 3,-13-1,0 1,-1-1,1 1,0 0,-1 0,0 0,0 0,0 0,0 0,-1 1,0-1,0 0,0 1,0 0,-1-1,1 1,-1-1,-1 1,1-1,0 1,-1-1,0 1,0-1,-1 1,1-1,-1 0,0 1,0-1,0 0,0 0,-1-1,-2 4,4-4,-117 183,17-34,99-147,-55 135,55-134,1-1,1 1,-1-1,1 1,0-1,0 1,0-1,1 1,0-1,0 1,0-1,1 1,0-1,0 0,0 0,1 0,-1 0,1 0,0-1,1 1,-1-1,1 0,0 0,0 0,3 2,5 0,1 0,-1 0,2-1,-1-1,0 0,1 0,0-2,0 0,0 0,0-1,0-1,0-1,0 0,0 0,6-3,33 1,-40 3,1-1,-1 0,1-2,-1 1,0-2,0 1,0-2,-1 0,11-6,-5 2</inkml:trace>
  <inkml:trace contextRef="#ctx0" brushRef="#br0" timeOffset="1679.072">2537 685,'-34'48,"-15"15,0-2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61,'-46'107,"3"3,6 1,-5 41,-40 117,76-252,3-3,-2 0,0 0,0 0,-1-1,-1 0,0 0,-1-1,0 0,-1 0,-4 3,12-14,0-1,0 0,0 1,0-1,0 0,0 0,0 0,0 0,0 0,1 0,-1 0,0 0,0 0,0 0,0 0,0-1,0 1,0 0,0-1,0 1,1-1,-1 1,0-1,0 1,0-1,1 1,-1-1,0 0,1 1,-1-1,1 0,-1 0,1 0,-1 1,1-1,-1 0,1 0,0 0,-1 0,1 0,0 0,0 0,0 0,0 0,0 1,0-1,0 0,0 0,0 0,0 0,0 0,1 0,-1 0,0 0,1 0,-1 0,1 1,-1-1,1 0,-1 0,1 1,-1-1,1 0,0 0,0 0,99-336,32-53,-114 301,-18 89,0 1,0-1,0 0,0 1,0-1,0 1,0-1,0 1,0-1,1 1,-1-1,0 0,0 1,0-1,1 0,-1 1,0-1,0 1,1-1,-1 0,0 0,1 1,-1-1,0 0,1 0,-1 1,1-1,-1 0,0 0,1 0,-1 1,1-1,-1 0,1 0,-1 0,0 0,1 0,-1 0,1 0,-1 0,1 0,-1 0,1 0,-1-1,0 1,1 0,-1 0,1 0,-1 0,0-1,1 1,-1 0,0 0,1-1,-1 1,0 0,1-1,-1 1,0 0,1-1,-1 1,0-1,0 1,0 0,1-1,-1 1,0-1,17 47,-15-39,207 473,-153-366,-56-113,1 0,0 0,0 0,0 0,0 0,-1 0,1-1,0 1,1 0,-1 0,0-1,0 1,0 0,0-1,0 1,1-1,-1 0,0 1,0-1,1 0,-1 0,0 0,1 0,-1 0,0 0,1 0,-1 0,0 0,0-1,1 1,-1-1,0 1,0-1,0 1,0-1,1 0,-1 1,0-1,0 0,0 0,0 0,0 0,-1 0,1 0,0 0,0 0,-1 0,1-1,34-66,-30 57,17-48,-2-2,-2-1,-4 0,-2-1,-2 0,-4 0,-2-1,-4-41,0 99,0 0,0-1,0 1,-1 0,0-1,0 1,0 0,-1 0,0 0,-1 0,1 0,-4-5,1 10,2 6</inkml:trace>
  <inkml:trace contextRef="#ctx0" brushRef="#br0" timeOffset="327.451">1069 457,'-6'23,"0"1,2 0,1 0,0 0,2 0,1 0,1 0,1 1,0-1,5 11,-7-32,0-1,1 1,-1 0,1-1,-1 1,1 0,0-1,0 1,1-1,-1 1,0-1,1 0,-1 0,1 1,0-1,0 0,0 0,0-1,0 1,0 0,0-1,0 1,1-1,-1 0,1 0,-1 0,1 0,0 0,-1 0,1-1,0 1,-1-1,1 0,0 0,-1 0,1 0,0 0,0 0,-1-1,3 0,3-7,-1 1,0-1,0-1,0 1,-1-1,-1-1,1 1,-1-1,-1 1,0-1,-1-1,1 1,-2 0,0-1,0 0,-1 1,0-1,-1 0,0 0,0 0,-1 1,-1-1,0 0,-1 1,0 0,0-1,-1 0,1 4,-1 0,1 0,-1 1,0 0,0 0,-1 0,0 0,0 0,0 1,-1 0,0 0,0 1,0 0,0 0,-1 0,0 1,1-1,-1 2,0-1,-1 1,1 0,0 0,-1 1,1 0,-6 1,-3 4</inkml:trace>
  <inkml:trace contextRef="#ctx0" brushRef="#br0" timeOffset="746.921">1409 372,'94'310,"-57"-248,-36-60,0-1,0-1,0 1,1 0,-1 0,0 0,0 0,0-1,1 1,-1-1,0 1,1-1,-1 1,0-1,1 0,-1 0,0 1,1-1,-1 0,1 0,-1 0,0-1,1 1,-1 0,1-1,-1 1,0 0,1-1,-1 0,0 1,0-1,0 0,1 1,-1-1,0 0,0 0,0 0,0 0,0 0,0 0,-1 0,1-1,0 1,0 0,-1 0,1-1,-1 1,19-30,-2-1,-2 0,0-1,-2-1,3-18,51-117,-58 154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4:40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480 198,'-33'8,"0"3,1 0,0 3,1 0,0 2,2 1,0 1,0 2,2 1,1 1,-21 22,37-34,1-1,0 2,1-1,0 1,0 0,1 1,0 0,1 0,1 0,0 1,1 0,0 0,1 0,0 0,1 1,1-1,0 1,0-1,2 1,0-1,0 1,1-1,1 0,0 1,1-1,0-1,1 1,1-1,0 1,0-2,1 1,1-1,0 0,7 8,-1-8,0-2,0 1,1-2,0 0,0-1,1 0,0-1,0-1,0 0,1-2,-1 0,1 0,0-2,0 0,0-1,0 0,0-2,0 0,0-1,-1 0,1-2,-1 0,0 0,0-2,-1 0,0-1,0 0,-1-1,0-1,0 0,-1-1,5-6,-5 2</inkml:trace>
  <inkml:trace contextRef="#ctx0" brushRef="#br0" timeOffset="335.089">1100 395,'-40'41,"2"1,2 2,2 2,1 1,3 1,2 2,-5 43,33-90,-1-1,0 1,1-1,0 1,0-1,0 1,0 0,0-1,0 1,1-1,-1 1,1-1,-1 1,1-1,0 1,0-1,0 0,1 1,-1-1,1 0,-1 0,1 0,-1 0,1 0,0 0,0-1,0 1,0-1,0 1,1-1,-1 0,0 0,0 0,1 0,0 0,16 2,0 0,0-2,1 0,-1-1,0-1,0-1,1-1,-1 0,2-2,10-4,0-1,-1-1,0-1,-1-2,-1-1,0-2,-1 0,18-16,-29 20,-1 0,-1-1,0-1,-1 0,0-1,-2 0,0-1,0 0,-2-1,4-10,-9 20,0-1,-1 0,-1 0,0 0,0 0,0-1,-1 1,-1-1,0 1,0-1,0 1,-2 0,1-1,-1 1,0 0,-1 0,0 0,0 0,-1 1,0-1,-1 1,0 0,-3-3,0 3,0 0,0 0,-1 1,0 1,-1 0,1 0,-1 1,0 0,-1 0,1 1,-1 1,0 0,0 0,0 1,0 0,0 1,-1 1,1 0,0 0,0 1,-1 0,1 1,0 0,0 1,1 0,-1 1,1 0,-1 1,1 0,0 0,1 1,-1 1,1-1,1 2,-1-1,0 2,-39 38,33-27</inkml:trace>
  <inkml:trace contextRef="#ctx0" brushRef="#br0" timeOffset="672.208">2116 311,'-68'23,"40"-15,1 1,0 1,0 1,1 2,0 1,1 1,-22 17,44-30,0 0,1 0,-1 0,1 0,-1 0,1 0,0 1,0-1,0 1,0-1,1 1,-1 0,1 0,-1 0,1 0,0 0,0 0,1 0,-1 0,0 0,1 0,0 0,0 1,0-1,0 0,0 0,1 0,0 1,-1-1,1 0,0 0,0 0,1 0,-1 0,1-1,-1 1,1 0,0-1,0 1,2 2,38 38,-33-36,-1-1,0 2,0-1,-1 1,0 0,0 0,-1 1,0 0,0 0,-1 0,-1 1,1 0,-2 0,1 0,-1 0,-1 0,0 1,0 0,-1 0,-2-6,0 0,-1-1,0 1,0 0,0-1,0 1,-1-1,0 1,0-1,0 0,0 0,0-1,-1 1,0-1,0 1,0-1,0 0,0-1,-1 1,1-1,-1 0,-2 1,-112 28,5-29,90-3</inkml:trace>
  <inkml:trace contextRef="#ctx0" brushRef="#br0" timeOffset="1200.638">2539 28,'-40'35,"1"1,1 2,2 1,2 2,2 2,-8 15,24-35,1 1,1 0,2 1,0 0,1 1,2 0,1 1,1 0,1 0,1 0,2 1,0 26,5-39,1 0,1 1,0-1,1-1,1 1,0-1,1 0,1 0,0-1,1 0,0 0,1-1,0 0,1-1,1 0,-1-1,2 0,-1-1,1 0,1-1,0-1,0 0,0-1,1 0,-1-1,1-1,1 0,-1-1,1-1,-1 0,10-1</inkml:trace>
  <inkml:trace contextRef="#ctx0" brushRef="#br0" timeOffset="1988.259">2709 705,'34'-2,"0"-2,0-1,0-2,-1-2,0 0,-1-3,0 0,-1-2,18-11,-30 14,-1 0,0-2,-1 1,0-2,-1 0,-1-1,0-1,-1 0,-1-1,-1-1,0 0,-1 0,-1-1,6-17,-8-16,-8 51,0 0,0 0,0 0,-1 0,1 0,0 1,-1-1,1 0,-1 0,1 0,-1 0,1 0,-1 1,0-1,1 0,-1 1,0-1,0 0,1 1,-1-1,0 1,0-1,0 1,0 0,0-1,0 1,0 0,0-1,0 1,0 0,1 0,-1 0,0 0,0 0,0 0,0 0,0 0,0 1,0-1,0 0,0 1,0-1,0 0,0 1,0-1,1 1,-1-1,0 1,0 0,0-1,0 1,-10 7,-1 1,2 0,-1 0,1 1,1 0,-1 1,2 0,0 1,0 0,1 0,0 0,1 1,1 0,0 0,-2 8,4-9,0 0,1 0,0 0,0 0,2 0,-1 0,2 0,-1 0,2 0,0 3,-1-11,0 1,0 0,1 0,-1-1,1 1,0-1,1 0,-1 0,1 1,-1-2,1 1,1 0,-1 0,0-1,1 0,0 0,-1 0,1 0,1 0,-1-1,0 0,0 0,1 0,0 0,-1-1,3 1,10 0,1-1,-1-1,1-1,-1 0,1-1,-1-1,0 0,0-2,0 0,-1 0,0-2,0 0,0-1,-1-1,0 0,-1-1,0 0,0-1,-1-1,-1 0,0-1,0 0,-2-1,1 0,4-10,-6 12,-3 5,0 0,0 0,-1-1,0 0,0 0,-1-1,0 1,0-1,-1 0,0 0,0-1,-4 9,0 0,1 0,-1 0,0 0,0 0,0 0,1 1,-1-1,0 0,0 1,0-1,0 1,0-1,0 1,0-1,0 1,-1 0,1 0,0-1,0 1,0 0,0 0,0 0,0 0,-1 0,1 0,0 1,0-1,0 0,0 1,0-1,0 0,0 1,0-1,0 1,0 0,0-1,0 1,0 0,0 0,0-1,1 1,-1 0,0 0,1 0,-1 0,0 0,1 0,-1 0,1 0,-11 13,0 0,1 0,0 1,2 0,0 1,0 0,1 0,1 1,1 0,-2 12,5-25,1 0,0 1,-1-1,2 1,-1-1,0 1,1-1,0 1,0-1,0 1,1 0,0-1,-1 1,2-1,-1 0,0 1,1-1,0 0,0 0,0 0,0 0,1 0,0 0,0-1,0 1,0-1,0 0,0 0,1 0,0 0,0-1,-1 1,1-1,1 0,-1 0,0-1,0 1,2 0,8 1,0 0,-1-1,1-1,0 0,0-1,0 0,0-1,0 0,-1-1,1-1,-1 0,1-1,-1-1,0 0,0 0,-1-1,0-1,0 0,0-1,-1 0,3-3,12-11,-1-2,0 0,-2-1,-1-2,-1 0,-1-1,-2-1,1-4,-11 20,-1-1,-1 0,0 0,-1 0,-1 0,0-1,-1 0,0 0,-1 0,-1-5,0 19,-1 0,1 0,-1-1,0 1,0 0,0 0,1-1,-1 1,0 0,-1-1,1 1,0 0,0 0,0-1,-1 1,1 0,-1 0,1 0,-1-1,1 1,-1 0,0 0,1 0,-1 0,0 0,0 0,0 0,0 1,0-1,0 0,0 0,0 1,0-1,0 0,0 1,-1-1,1 1,0 0,0-1,-1 1,1 0,0 0,0 0,-1 0,1 0,0 0,-1 0,1 0,0 0,0 1,0-1,-1 0,1 1,0-1,0 1,0-1,0 1,-1 0,1 0,0-1,0 1,1 0,-2 0,-13 16,0 1,1 0,1 1,1 0,0 1,1 1,2-1,0 2,1-1,1 1,1 1,1-1,1 1,1-1,0 18,1-28,0 0,1 0,0 0,1 0,0 0,1 0,1 0,0 0,0-1,1 1,0-1,1 1,1-1,0 0,0 0,1-1,0 0,1 0,0 0,1-1,7 8,-12-15,1-1,-1 0,0 1,0-1,1-1,-1 1,0 0,1-1,-1 0,0 0,1 0,-1 0,1 0,-1-1,0 0,1 1,-1-1,0 0,0-1,0 1,0 0,0-1,0 0,0 0,0 0,0 0,0-1,21-14</inkml:trace>
  <inkml:trace contextRef="#ctx0" brushRef="#br0" timeOffset="2700.109">4769 0,'-38'137,"-6"-2,-5-3,-18 24,-23 23,88-177,1 0,1 1,-1-1,0 0,1 0,-1 0,1 1,-1-1,1 0,0 1,0-1,0 0,0 0,1 1,-1-1,1 0,-1 0,1 1,0-1,0 0,0 0,0 0,0 0,0 0,0 0,1 0,-1-1,1 1,-1 0,1-1,0 1,0-1,0 0,0 1,0-1,0 0,0 0,0 0,0-1,0 1,0 0,1-1,-1 1,0-1,1 0,-1 0,0 0,0 0,1 0,1-1,32-5,0-2,0-2,-1-1,0-2,-1-1,0-2,25-16,-44 24,-6 5,0-1,0-1,0 0,-1 0,1-1,-1 0,-1 0,1-1,-1 0,0 0,-1-1,0 0,0 0,3-6,-14-19,-3 20</inkml:trace>
  <inkml:trace contextRef="#ctx0" brushRef="#br0" timeOffset="2938.063">4346 395,'39'-5,"36"-6,15-1,-3-4,-7 1,-11 3,-9 4,-10 3,-8 3,-6 1,-5 1,-8 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09.26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1318,'67'5,"0"-3,0-3,0-3,0-3,-1-2,20-8,-47 6,-1-2,0-1,-1-1,-1-3,-1-1,0-1,-1-2,-2-1,0-2,-2-1,0-2,-2-1,-1 0,7-14,24-35,-3-3,-4-2,-3-2,-5-2,10-33,-32 75,-2 0,-2-2,-1 0,-3-1,-2 0,-3-1,3-40,-11 354,24-29,-9-102,-5 1,-6 43,-6-160,1 0,-2 0,-1 0,0-1,-1 1,-1-1,0 0,-1 0,-1-1,-1 0,0 0,-1-1,-1 0,-1-1,1 0,-2-1,0 0,-1-1,0-1,-1 0,0-1,0 0,-1-1,0-1,-1-1,0 0,0-1,-1-1,1-1,-17 3,10-3,0-1,0-1,0 0,0-2,0-1,-1-1,1-1,1-1,-1-2,0 0,1-1,0-1,-16-9,13-2,6 0</inkml:trace>
  <inkml:trace contextRef="#ctx0" brushRef="#br0" timeOffset="682.975">1749 979,'-15'17,"1"0,0 1,2 0,0 1,1 1,0 0,2 0,1 1,0 0,1 1,2-1,0 1,1 0,4-17,-1 0,1-1,0 1,0 0,0-1,1 1,0 0,0-1,0 1,0-1,1 1,-1-1,1 0,0 1,1-1,-1 0,1 0,0-1,0 1,0 0,0-1,0 0,1 0,0 0,-1 0,1-1,0 1,0-1,1 0,-1 0,0 0,1-1,-1 0,1 0,0 0,-1 0,1 0,0-1,-1 0,1 0,0-1,-1 1,4-2,8-3,-1-1,0-1,-1 0,1-1,-1-1,-1 0,0-1,0 0,-1-1,0-1,-1 0,0 0,-1-1,-1 0,0-1,0 0,-2 0,0-1,0 0,-1 0,-1-1,-1 0,1-7,-3 17,0 0,-1-1,1 1,-2 0,1 0,-1-1,0 1,0-1,0 1,-1 0,0-1,-1 1,1 0,-1 0,0 0,-1 0,1 0,-1 0,0 1,-1-1,1 1,-1 0,0 0,0 0,-1 1,0-1,0 1,0 0,0 1,0-1,-1 1,1 0,-1 0,0 1,0 0,0 0,0 0,-2 0,-2 1,0 0,0 0,-1 1,1 0,0 1,0 0,-1 1,1 0,0 0,1 1,-1 1,0 0,1 0,0 0,0 1,0 1,-6 5,-4 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2.2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1,'-24'33,"-32"41,-11 11,1 2,7-9,13-14,10-12,11-11,5-7,6-9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3.22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142 950,'-8'11,"0"0,1 0,1 0,0 0,0 1,1 0,1 1,0-1,-3 13,5-20,1 0,-1-1,1 1,0 0,0 0,0 0,1 0,0 0,0 0,0 0,0 0,1 0,0 0,0-1,0 1,1 0,-1 0,1-1,0 1,1-1,-1 1,1-1,0 0,0 0,0 0,0-1,1 1,-1-1,1 0,0 0,0 0,0 0,1 0,-1-1,1 0,8-1,0 0,1-1,-1 0,0-2,0 1,0-1,0-1,0-1,0 0,-1 0,1-1,-1-1,0 0,-1 0,0-1,0-1,0 0,-1 0,5-7,-7 10,55-40,-2-3,-2-2,-3-3,-2-2,-2-2,-3-3,-3-2,-2-1,-3-3,-3-1,25-63,-52 102,-1 0,-1-1,-2-1,0 0,-2 1,-2-2,0 1,-2-13,-1 39,0 0,1 0,-1 0,-1 1,1-1,-1 0,1 0,-1 0,0 0,0 0,-1 1,1-1,-1 0,0 1,0-1,0 1,0 0,-1 0,1 0,-1 0,0 0,0 0,0 1,0-1,0 1,0 0,-1 0,1 0,-1 1,0-1,1 1,-1 0,0 0,0 0,0 0,0 1,0-1,1 1,-1 0,0 0,0 1,0-1,0 1,-3 0,-4 9,0 0,1 0,1 1,-1 0,2 0,0 1,0 1,1-1,0 1,1 0,1 0,0 1,1 0,0 0,1 0,0 2,-9 53,2 0,4 0,3 1,4 46,-1-80,8 151,9-1,16 46,-27-185,8 50,-5 0,-5 0,-3 0,-5 0,-4 0,-11 43,14-111,-1 0,-1-1,-2 0,-1 0,-1-1,-2 0,0-1,-2 0,-1-1,0-1,-3 1,10-15,-75 72,82-80,-1-1,0 1,0-1,0 1,0-1,0 0,0 0,-1 0,1-1,0 1,0-1,-1 1,1-1,0 0,-1-1,1 1,0 0,0-1,-1 0,1 0,0 0,0 0,0 0,0-1,0 1,0-1,0 0,1 0,-1 0,1 0,-1 0,1-1,0 0,-6-8,1 0,0-1,2 0,-1-1,1 1,1-1,0 0,1 0,0-1,1 1,1 0,0-2,-11-61,5 44</inkml:trace>
  <inkml:trace contextRef="#ctx0" brushRef="#br0" timeOffset="247.162">0 160,'5'-5,"1"-1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7.5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4,'-5'9,"-1"-1,5-2,2-7,6-3,3-6,-7 4,2 2,0 3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04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 0,'-10'10,"-3"8,1-5,7-3,0-4,5-3,3-2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6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1,'4'0,"8"0,5 0,5 0,-1 4,0 3,2-1,2-2,1 0,1-2,1-1,0 0,0-1,1-1,-1 1,1 0,-6 0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8.9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1,'34'5,"25"1,8 0,-3-1,-8-7,-8-2,-8-1,-5 1,-5 1,-7 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6.77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644 0,'-32'29,"2"2,1 0,1 2,2 1,2 1,1 1,-12 27,4-6,8-11,-2-2,-2 0,-1-2,-3-1,-22 22,42-52,1-1,-2 0,0 0,0-2,0 0,-1 0,0-1,-1 0,1-1,-1-1,-1 0,-8 1,-2-2</inkml:trace>
  <inkml:trace contextRef="#ctx0" brushRef="#br0" timeOffset="370.794">107 57,'23'28,"186"257,-79-60,-77-102,-53-124,0 0,0 1,0-1,1 0,-1 0,0 1,0-1,0 0,1 0,-1 1,0-1,1 0,-1 1,0-1,1 0,-1 1,1-1,-1 0,1 1,-1-1,1 1,0-1,-1 1,1 0,0-1,-1 1,1 0,0-1,0 1,-1 0,1 0,0-1,0 1,-1 0,1 0,0 0,0 0,-1 0,1 0,0 0,0 1,-1-1,1 0,0 0,0 0,-1 1,1-1,0 0,-1 1,1-1,0 1,-1-1,1 1,-1-1,1 1,-1-1,1 1,-1 0,1 0,3-21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19.8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0 873,'5'-4,"21"-8,10 0,5 1,-1-2,-1 0,-4 4,-2 2,-2 3,-2 2,-1 2,-5 0</inkml:trace>
  <inkml:trace contextRef="#ctx0" brushRef="#br0" timeOffset="898.05">367 1042,'92'-42,"-3"-3,-2-4,73-56,-151 100,0 0,0-1,-1-1,0 1,0-1,-1-1,1 1,-2-1,1-1,-1 1,0-1,-1 0,0 0,-1-1,0 1,0-1,-1 0,0 0,-1 0,1-11,-3 20,0-1,0 0,0 1,0-1,-1 1,1-1,-1 0,1 1,-1-1,1 1,-1-1,0 1,0 0,0-1,0 1,0 0,0-1,0 1,0 0,-1 0,1 0,0 0,-1 0,1 0,-1 1,1-1,-1 0,1 1,-1-1,0 1,1-1,-1 1,1 0,-1 0,0 0,1 0,-1 0,0 0,1 0,-1 0,0 1,1-1,-2 1,-64 34,51-18,1 0,0 0,2 2,0-1,1 2,1 0,1 0,0 1,2 0,0 0,-3 19,9-33,1-1,0 1,1 0,-1-1,1 1,0 0,1 0,-1-1,1 1,1 0,-1-1,1 1,1-1,-1 0,1 0,0 0,0 0,1 0,-1 0,1-1,1 0,-1 0,1 0,0 0,0-1,0 0,0 0,1 0,0 0,0-1,0 0,0-1,0 1,4 0,7 1,-1-1,0 0,1-2,-1 0,1 0,-1-2,1 0,0-1,-1 0,0-1,0-1,0-1,10-5,195-99,-178 82,-1-1,-1-3,-2-1,-1-1,-1-3,4-8,-37 41,0-1,0 0,0 0,-1-1,1 1,-1-1,0 0,-1 1,1-1,-1-1,0 1,0 0,0 0,-1-1,0 1,0-1,0 1,-1-1,0 0,0 1,0-1,-1 1,0-1,0 1,0-1,0 1,-1-1,-2-4,1 9,1-1,0 1,0-1,-1 1,1 0,-1 0,1 0,-1 0,0 1,1-1,-1 1,0-1,1 1,-1 0,0 0,0 0,1 1,-1-1,0 0,1 1,-1 0,0 0,1 0,-1 0,1 0,0 0,-1 1,1-1,0 1,-2 1,-61 57,59-54,1-1,-1 1,1 0,0 1,0-1,0 1,1 0,0 0,1 0,0 1,0-1,0 1,1 0,0 0,0 0,1 0,0 0,1 0,0 0,0 0,0 0,1 0,1 0,-1 0,1 0,0 0,1-1,1 3,3-1,1 0,0-1,1 0,0 0,0-1,0 0,1-1,0 0,1-1,-1 0,1 0,0-1,0 0,0-1,1 0,-1-1,1-1,-1 0,1 0,0-1,-1 0,1-1,0-1,-1 1,0-2,1 0,-1 0,0-1,0 0,-1-1,1-1,0 0,141-102,-134 93,-2-1,0-1,-1 0,0-1,-2-1,0 0,-1-1,-1 0,-1-1,0 0,-2 0,-1-1,0 0,1-12,-11-42,2 74,1 0,-1 0,0 1,1-1,-1 0,0 0,0 1,0-1,0 1,-1-1,1 1,0-1,-1 1,1 0,0-1,-1 1,0 0,1 0,-1 0,0 0,1 1,-1-1,0 0,0 1,0-1,0 1,0-1,1 1,-1 0,0 0,0 0,0 0,0 0,0 1,0-1,0 0,-1 2,-3 1,0 1,0 1,0-1,1 1,0 0,0 0,0 1,0 0,1-1,0 1,0 1,1-1,0 1,0-1,0 1,1 0,0 0,-1 5,2-9,-5 14,1 0,1 0,1 0,0 1,1-1,1 1,0-1,2 1,0 0,1-1,0 1,2-1,0 0,1 0,1 1,-1-2,1-1,0 0,1-1,0 1,1-1,1-1,0 0,1 0,0 0,1-2,0 1,1-1,1-1,-1 0,9 4,-1-6</inkml:trace>
  <inkml:trace contextRef="#ctx0" brushRef="#br0" timeOffset="2695.667">2286 54,'21'-9,"0"0,1 2,0 0,0 1,1 2,-1 0,4 1,-23 2,-1 0,0 1,0-1,0 1,0-1,0 1,1 0,-1 0,0 0,0 0,0 0,1 0,-1 1,0-1,0 1,0-1,0 1,0 0,0 0,0 0,0 0,0 0,0 0,0 1,-1-1,1 1,0-1,-1 1,1-1,-1 1,0 0,0 0,1 0,-1 0,0 0,-1 0,1 0,0 0,-1 0,1 0,-1 1,1-1,-1 0,0 0,0 0,0 1,0-1,-1 0,1 0,0 0,-1 0,0 1,1-1,-2 1,-94 131,95-132,0 0,-1 0,1 1,0-1,0 0,0 0,0 0,0 1,1-1,-1 0,1 1,0-1,-1 1,1-1,0 1,0-1,1 0,-1 1,0-1,1 1,0-1,-1 0,1 1,0-1,0 0,0 0,0 0,1 0,-1 0,1 0,-1 0,1 0,0 0,-1-1,2 2,81 38,-54-29,-10-3</inkml:trace>
  <inkml:trace contextRef="#ctx0" brushRef="#br0" timeOffset="2985.947">3076 450,'-19'38,"-11"28,-5 6,3-3,2-14,7-11,6-9,2-10,4-4,-2-1,-3-5,1-3</inkml:trace>
  <inkml:trace contextRef="#ctx0" brushRef="#br0" timeOffset="3248.678">2710 534,'33'34,"22"25,5 7,-3-7,-10-8,-9-10,-6-5,-3-10,-8-4,-1-6,-5-1,0-3,2-3,4-3,-3-4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2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1 452,'40'-38,"2"2,1 2,2 2,1 2,38-17,-72 40,0 0,0 1,1 1,0 0,0 1,1 1,-1 0,1 0,0 1,-1 1,4 0,-15 1,1 0,-1 1,0-1,0 0,0 1,0 0,0-1,0 1,0 0,0 0,0 0,0 0,0 0,0 0,-1 1,1-1,0 1,-1-1,1 1,-1 0,0-1,1 1,-1 0,0 0,0 0,0 0,-1 0,1 0,0 0,-1 0,1 0,-1 1,0-1,0 0,1 0,-2 0,1 0,0 1,0-1,-1 0,1 0,-1 0,1 0,-1 0,-37 94,-134 130,114-158,7-9,33-42,1 1,0 2,1-1,2 2,0 0,1 0,1 2,1-1,1 1,1 1,-1 6,10-27,-1 1,1 0,0-1,0 1,0 0,0 0,1-1,-1 1,1 0,0-1,0 1,1-1,-1 1,1-1,-1 1,1-1,0 0,0 0,1 0,-1 0,1 0,-1-1,1 1,0-1,0 0,0 0,0 0,0 0,1 0,-1 0,0-1,1 0,0 0,-1 0,1 0,-1 0,1-1,2 1,9 0,1 0,0 0,0-2,-1 0,1-1,-1 0,1-1,12-5,-7 3,2-1,0-1,0-1,-1-1,0-2,-1 0,3-3,-6 4</inkml:trace>
  <inkml:trace contextRef="#ctx0" brushRef="#br0" timeOffset="523.366">763 254,'53'-3,"-1"-3,0-2,0-2,-1-3,31-12,-81 24,1-1,0 1,-1 0,1 0,0 0,0 0,0 0,0 0,0 1,0-1,0 0,0 1,0 0,0 0,0-1,0 1,0 0,0 1,0-1,1 0,-1 1,0-1,0 1,0-1,0 1,0 0,-1 0,1 0,0 0,0 0,-1 0,1 1,0-1,-1 1,1-1,-1 1,0-1,1 1,-1 0,0-1,0 1,0 0,0 0,-1 0,1 0,0 0,-1 0,1 0,-1 0,0 0,0 2,-12 71,-4-1,-3 0,-3-1,-20 43,-9 31,-31 119,76-194,12-66,0-7</inkml:trace>
  <inkml:trace contextRef="#ctx0" brushRef="#br0" timeOffset="772.252">734 706,'44'-4,"27"-3,8 1,0-4,-10 0,-10 2,-12 2,-8 2,-6-3,-5 0,-1 0,-6 3</inkml:trace>
  <inkml:trace contextRef="#ctx0" brushRef="#br0" timeOffset="1040.164">1638 0,'10'29,"2"24,0 7,-2-1,-3-6,-2-7,-3-7,-1-5,-1-4,-1-2,1 0,-1-1,-4-5,-2-2,1 2,1 1,1-4</inkml:trace>
  <inkml:trace contextRef="#ctx0" brushRef="#br0" timeOffset="1494.222">1468 340,'354'-202,"-247"123,-108 80,1 0,0 0,-1 0,1 0,0 0,0 0,0 0,0 0,0 0,0 0,0 0,0 0,0 0,0 0,1 0,-1 0,0 0,1 0,-1 0,0 0,1-1,-1 1,1 0,0 0,-1 0,1-1,0 1,-1 0,1-1,0 1,0 0,0-1,-1 1,1-1,0 1,0-1,0 0,0 1,0-1,0 0,0 0,0 1,0-1,0 0,0 0,0 0,0 0,0 0,0-1,0 1,0 0,0 0,0-1,0 1,0-1,0 1,0 0,-1-1,1 0,0 1,0-1,0 1,-1-1,1 0,0 0,-1 1,1-1,-1 0,1-1,-49 181,49-174,-1 0,1 0,-1 0,2-1,-1 1,0 0,1 0,0-1,0 1,0-1,1 0,-1 0,1 0,0 0,0 0,0 0,1-1,0 1,-1-1,1 0,0 0,0-1,1 1,-1-1,1 0,-1 0,1 0,-1-1,1 1,0-1,0 0,0-1,0 1,0-1,0 0,-1 0,1-1,0 1,0-1,40-9,-40 8,1 0,-1 0,1 0,-1 1,1 0,0 0,-1 0,1 1,0 0,0 0,-1 0,1 1,0 0,-1 0,1 0,0 1,-1 0,0 0,1 0,-1 1,0 0,2 1,31 42,-29-31</inkml:trace>
  <inkml:trace contextRef="#ctx0" brushRef="#br0" timeOffset="1773.72">1525 734,'67'0,"27"-5,7-1,-3 0,-10-4,-10 1,-8 0,-12-2,-11 1,-13 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27.28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147 1,'-24'38,"-18"23,-1 6,6-9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4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214 24,'-1'-2,"-1"0,1 0,-1 1,0-1,1 0,-1 1,0-1,0 1,0 0,0 0,0 0,-1 0,1 0,0 0,0 0,-1 1,1-1,0 1,-1 0,1 0,0 0,-1 0,1 0,-1 0,1 0,0 1,-1 0,1-1,0 1,0 0,-1 0,1 0,-7 0,0 1,-1 0,1 1,1 0,-1 0,0 1,1 0,-1 1,1 0,0 0,1 0,-1 1,1 0,1 1,-1 0,1 0,-1 1,7-3,0 1,1-1,-1 1,1-1,0 0,1 0,-1 1,1-1,0 0,0 0,1 0,0-1,-1 1,2 0,-1-1,0 0,1 0,0 0,0 0,0-1,0 1,0-1,1 0,0 0,0-1,-1 1,1-1,2 0,8 8,-2-1,-1 0,0 0,0 2,-1-1,-1 1,1 1,-2 0,0 0,0 1,-1 0,-1 0,0 1,4 11,-8-19,0 0,-1 0,0 0,0 0,0 0,0 1,-1-1,0 1,-1-1,1 1,-1-1,-1 1,1-1,-1 1,0-1,0 1,-1-1,0 0,0 1,-1-1,1 0,-1 0,-4 4,5-5,-1-1,0 1,0-1,0 0,-1 0,1-1,-1 1,0-1,0 1,0-1,-1 0,1-1,-1 1,1-1,-1 0,0 0,0 0,0-1,0 0,0 0,0 0,0-1,0 1,-1-1,1 0,0-1,0 1,0-1,0 0,0 0,0-1,0 0,0 1,0-2,0 1,1 0,-1-1,1 0,0 0,-1-1,0-2,0 1,0-1,0 0,1 0,0 0,0-1,1 1,0-1,0 0,0 0,1 0,0 0,0-1,1-2,1-10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5.1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 1,'-4'4,"2"8,2 0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9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113 537,'-10'9,"0"1,0-1,1 2,1-1,0 1,0 0,1 1,0 0,1 0,1 0,0 1,0 0,1 0,1 0,-1 4,3-9,0 1,0-1,1 0,0 0,0 1,1-1,0 0,1 0,-1 0,1 1,1-2,0 1,0 0,2 2,-3-6,-1-1,1 0,0 0,0 0,1 0,-1 0,1 0,-1 0,1-1,0 0,0 1,0-1,1 0,-1 0,0-1,1 1,-1-1,1 1,-1-1,1 0,0-1,-1 1,1 0,0-1,0 0,-1 0,1 0,0-1,0 1,-1-1,1 0,1 0,12-7,0 0,-1 0,0-2,0 0,-1-1,-1-1,0 0,0-1,-1 0,-1-1,6-9,-3 6,0 0,-2-1,0-1,-1 0,-1 0,0-1,-2-1,0 0,-2 0,0 0,-1-1,-2 0,3-21,-6 38,-1-1,0 1,0-1,0 1,0-1,-1 0,0 1,0 0,-1-1,1 1,-1 0,0-1,-1 1,1 0,-1 1,0-1,0 0,0 1,-1 0,0-1,0 2,0-1,0 0,0 1,-1 0,0 0,1 0,-1 0,0 1,0 0,-1 0,1 0,0 1,-1-1,1 1,-1 1,1-1,-1 1,1 0,-1 0,0 0,1 1,-1 0,-1 1,1 0,1 0,1 0,-1 0,0 1,0 0,1 0,0 0,0 0,-1 1,2 0,-1-1,0 2,1-1,0 0,0 1,0-1,1 1,-1 0,1 0,0 0,1 0,-1 0,1 0,0 1,0 0,-9 140,10-139,2 586,4-542,0-33</inkml:trace>
  <inkml:trace contextRef="#ctx0" brushRef="#br0" timeOffset="416.04">423 1,'12'5,"0"1,-1 1,0-1,0 2,-1 0,0 0,0 1,-1 0,0 0,-1 1,0 0,-1 1,0 0,5 10,4 11,-2 0,-1 1,-1 1,-2 0,-2 1,-1 0,-1 0,-2 0,-2 1,-1-1,-2 1,-1 0,-6 24,4-12,-2 1,-2-1,-2 0,-3-1,-1 0,-2-1,-3-1,-18 33,31-68,0 1,-1-1,0 0,-1 0,0-1,0 0,-1-1,-1 1,1-2,-1 1,-5 2,-7 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6.2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145 0,'-24'43,"-8"34,2 8,5-1,8-9,6-13,5-13,9-9,3-6,1-5,-1-3,-1 0,-2-1,-1 2,4-5,5-6,2-6</inkml:trace>
  <inkml:trace contextRef="#ctx0" brushRef="#br0" timeOffset="882.334">202 649,'24'-9,"0"-1,-1-1,0-2,-1 0,0-1,-1-1,0 0,-1-2,-1-1,-1 0,-1-1,0-1,6-11,-19 22,0 1,0-1,-1 0,-1 0,1 0,-1 0,-1-1,1 1,-2-1,1 1,-1-1,-1 1,0-1,0 1,-1 0,0 0,-1-3,3 11,-1 1,1-1,0 0,-1 1,1-1,-1 0,1 1,-1-1,1 1,-1-1,1 0,-1 1,1-1,-1 1,0 0,1-1,-1 1,0 0,1-1,-1 1,0 0,0 0,1-1,-1 1,0 0,0 0,1 0,-1 0,0 0,0 0,0 0,1 0,-1 0,0 1,0-1,1 0,-1 0,0 1,1-1,-1 1,0-1,1 0,-1 1,0-1,1 1,-1-1,1 1,-1 0,1-1,-1 1,1-1,-1 1,-27 35,22-22,1 0,1 0,0 0,1 1,0 0,1-1,1 1,0 0,1 0,0 0,3 11,-2 6,-2-29,1 1,-1-1,1 1,0-1,0 0,0 1,0-1,1 1,-1-1,1 0,0 1,0-1,0 0,0 0,1 0,-1 1,1-2,0 1,0 0,0 0,0 0,0-1,1 1,-1-1,1 0,-1 0,1 0,0 0,0 0,0-1,0 1,0-1,1 0,-1 0,0 0,1 0,-1 0,0-1,1 0,-1 1,1-1,-1-1,0 1,1 0,-1-1,1 0,-1 1,0-1,1-1,13-10,0-1,-1 0,-1-1,0-1,-1 0,-1-1,0 0,-1-1,-1-1,0 0,-2 0,0-1,-1 0,2-10,-8 27,-1-1,1 1,-1-1,0 1,0-1,0 1,0-1,0 0,-1 0,1 1,-1-1,0 0,1 0,-1 0,-1 0,1 1,0-1,-1 0,1 0,-1 0,0 1,0-1,0 0,0 1,0-1,-2-1,0 5,0 0,0 0,0 0,1 0,-1 1,0-1,0 1,1 0,-1-1,1 1,-1 0,1 1,0-1,0 0,0 1,0-1,0 1,1-1,-1 1,1 0,0 0,0 0,0 0,0 0,0 1,-4 7,1 1,1-1,0 1,1 0,0 0,1-1,0 1,1 0,0 1,1-1,0-1,1 1,1 0,-1 0,4 6,-3-14,0-1,0 1,0-1,0 0,1 0,0 0,-1-1,1 1,0-1,0 0,0 0,1 0,-1 0,0-1,1 0,-1 0,1 0,-1 0,1-1,-1 0,1 0,-1 0,1 0,0-1,-1 0,1 0,-1 0,0 0,1-1,-1 1,0-1,0 0,0-1,0 1,0-1,0 0,-1 1,0-2,1 1,-1-1,11-13,-2 0,0-1,-2-1,0 0,0 0,-2-1,-1 0,0 0,-2-1,0 0,-1 0,-1 0,-1 0,-1-1,-2-18,2 39,-1-1,0 1,0 0,1 0,-1 0,0 0,0 0,0 0,-1 0,1-1,0 1,0 0,-1 0,1 0,0 0,-1 0,1 0,-1 0,1 0,-1 0,0 0,1 0,-1 1,0-1,0 0,1 0,-1 1,0-1,0 0,0 1,0-1,0 1,0-1,0 1,0-1,0 1,0 0,0 0,-1-1,1 1,0 0,0 0,0 0,0 0,0 0,0 1,0-1,-1 0,1 0,0 1,0-1,0 1,0-1,0 1,0-1,0 1,0-1,1 1,-1 0,0 0,0-1,0 2,-6 9,1-1,0 1,1 0,0 1,1-1,0 1,1 0,0 0,1 0,0 0,1 1,0-1,1 0,1 1,0-1,1 5,-1 1,-1-3,1 0,1-1,0 1,1 0,1-1,0 1,1-1,3 5,2-1</inkml:trace>
  <inkml:trace contextRef="#ctx0" brushRef="#br0" timeOffset="1301.572">1330 0,'-46'322,"17"-205,28-115,-1 1,1-1,0 1,0 0,0-1,1 1,-1 0,1 0,-1 0,1 0,0-1,0 1,0 0,0 0,1 0,-1 0,1-1,0 1,0 0,0 0,0-1,0 1,0-1,1 1,-1-1,1 1,0-1,0 0,0 0,0 0,0 0,0 0,0 0,1-1,-1 1,1-1,-1 1,1-1,-1 0,1 0,0 0,0-1,0 1,1 0,-1 0,0-1,1 0,-1 1,1-1,-1 0,0-1,1 1,-1-1,0 1,1-1,-1 0,0 0,0 0,0-1,0 1,0-1,0 0,1 0,9-12</inkml:trace>
  <inkml:trace contextRef="#ctx0" brushRef="#br0" timeOffset="1529.783">1048 311,'39'-5,"31"-1,9 0,-4 1,-11 1,-10 2,-15 1</inkml:trace>
  <inkml:trace contextRef="#ctx0" brushRef="#br0" timeOffset="1829.091">1640 338,'34'0,"25"0,8 0,-8-4,-9-3,-13 1</inkml:trace>
  <inkml:trace contextRef="#ctx0" brushRef="#br0" timeOffset="2084.67">1754 197,'0'39,"4"22,3 5,4-3,0-8,-1-14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4.9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51 138,'0'9,"-5"14,-1 7,-1 3,2 1,2 0,1-2,0-1,2-1,0-1,-5-1,-1 0,1-9,0-9</inkml:trace>
  <inkml:trace contextRef="#ctx0" brushRef="#br0" timeOffset="772.196">192 505,'28'-46,"93"-248,-84 238,-37 56,1 0,0 0,0 0,-1 1,1-1,0 0,0 1,-1-1,1 1,-1-1,1 1,0-1,-1 1,1-1,-1 1,1 0,-1-1,1 1,-1 0,1-1,-1 1,0 0,0 0,1-1,-1 1,0 0,0 0,0 0,0-1,0 1,0 0,0 0,0 0,0-1,0 1,0 0,0 0,0-1,-1 2,1-1,3 224,-2-221,0 0,0 0,0 0,0 0,1 0,-1 0,1 0,0-1,0 1,1 0,-1-1,1 0,-1 0,1 0,0 0,0 0,0 0,1-1,-1 0,1 1,-1-1,1-1,0 1,0 0,0-1,0 0,0 0,0 0,0 0,0-1,0 1,0-1,1 0,-1-1,0 1,0-1,0 1,0-1,0-1,0 1,0 0,0-1,0 0,2-1,8-9,0 1,-1-2,0 0,-1-1,0 0,-1 0,-1-1,3-6,-2 5,-1-2,-1 0,0 0,-1 0,-1-1,-1 0,0-1,-2 1,0-1,-1 0,-1 0,-1-6,-1-1,-1 2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2.35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291 0,'-38'116,"27"-92,-109 233,6-59,106-181,9-17</inkml:trace>
  <inkml:trace contextRef="#ctx0" brushRef="#br0" timeOffset="286.429">37 57,'5'24,"6"17,6 2,1-1,1-4,3-3,-3-3,1-2,-4-1,1-5,-3-3,-4 0,2 2,-2 2,-2 0,2 2,0-4</inkml:trace>
  <inkml:trace contextRef="#ctx0" brushRef="#br0" timeOffset="1017.772">320 790,'30'-45,"2"0,2 2,2 2,10-8,-45 48,-1 0,1 1,0-1,0 0,-1 0,1 0,0 0,0 1,0-1,0 0,0 1,0-1,0 1,0-1,0 1,0 0,0-1,0 1,0 0,0 0,1-1,-1 1,0 0,0 0,0 0,0 1,0-1,1 0,-1 0,0 1,0-1,0 0,0 1,0-1,0 1,0-1,0 1,0 0,0-1,0 1,-1 0,1 0,0 0,0 0,-1 0,1-1,0 1,-1 0,1 1,-1-1,0 0,1 0,-1 0,0 0,1 0,-1 0,0 0,0 0,0 1,0-1,0 0,0 0,0 0,-1 0,1 0,0 0,-1 1,1 0,-1 0,0 0,1 1,0-1,-1 0,1 0,0 1,0-1,0 0,1 0,-1 1,0-1,1 0,0 0,-1 0,1 1,0-1,0 0,0 0,0 0,1-1,-1 1,0 0,1 0,-1-1,1 1,0-1,0 1,-1-1,1 0,0 1,0-1,0 0,0 0,0-1,1 1,-1 0,0-1,0 1,0-1,1 0,-1 1,0-1,0 0,1-1,-1 1,0 0,0-1,3 0,116-96,-120 97,-1-1,1 0,0 1,0-1,0 1,0-1,0 1,0-1,0 1,-1 0,1 0,0-1,0 1,1 0,-1 0,0 0,0 0,0 0,0 0,0 0,0 0,0 1,0-1,0 0,0 1,-1-1,1 0,0 1,0-1,0 1,0 0,0-1,-1 1,1 0,0-1,0 1,-1 0,1 0,-1-1,1 1,0 0,-1 0,0 0,1 0,-1 0,0 0,1 0,-1 0,0 0,0 0,0 0,5 59,-5-54,4 48,1-34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1.67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51,'24'-4,"13"-3,4 1,1 1,-3 1,-2 2,-3 1,-3 0,-2 1,0 1,-6-6,-2-1,1 0,-4 2</inkml:trace>
  <inkml:trace contextRef="#ctx0" brushRef="#br0" timeOffset="245.417">28 221,'38'-10,"28"-2,6-1,-3-1,-9 0,-10 4,-9 2,-6 4,-9 2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00.91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469 0,'-35'40,"2"1,1 2,3 1,-19 37,-33 48,49-82,-2-1,-2-2,-2-1,-22 16,60-59,0 0,0-1,0 1,0 0,0 0,0-1,-1 1,1 0,0-1,0 1,0 0,0 0,-1-1,1 1,0 0,0 0,-1-1,1 1,0 0,0 0,-1 0,1-1,0 1,0 0,-1 0,1 0,0 0,-1 0,1 0,0 0,-1 0,1 0,0 0,-1 0,1 0,0 0,-1 0,1 0,0 0,-1 0,1 0,0 0,17-37,-16 34,13-23,1 0</inkml:trace>
  <inkml:trace contextRef="#ctx0" brushRef="#br0" timeOffset="378.974">130 29,'0'10,"0"1,0-1,1 0,0 0,1 0,0 0,1 0,0 0,1-1,0 1,0-1,1 0,0 0,0-1,1 1,1-1,0 1,122 143,-52-4,-48-80,-5-36,-14-26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9.42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5 284,'24'-9,"0"0,-1-2,0-1,-1-1,0 0,-1-2,0 0,-1-2,-1 0,13-17,-30 32,0-1,-1 0,1 0,-1 0,0 0,0 0,0 0,0-1,0 1,-1 0,1 0,-1-1,0 1,0 0,0 0,-1-1,1 1,-1 0,0 0,0 0,0-1,0 1,0 0,-1 0,1 1,-1-1,0 0,0 0,0 1,0-1,0 1,-1 0,1-1,-1 1,1 0,-1 1,0-1,0 0,0 1,0 0,0-1,0 1,0 0,0 1,0-1,-1 1,1-1,0 1,-1 0,1 0,0 0,0 1,-1-1,1 1,0 0,0-1,0 2,0-1,0 0,0 0,0 1,0 0,-8 3,0 1,1 1,0 0,0 0,0 1,1 0,1 1,-1 0,1 0,1 1,-1 0,2 0,-5 9,7-13,1 0,0 0,0 1,0-1,1 1,0 0,0-1,1 1,0 0,0 0,0 0,1 0,0 0,1 0,0 0,0 0,0 0,0-1,1 1,1 0,-1-1,1 1,0-1,3 5,3-3,1-1,0 0,0 0,0-1,0-1,1 0,0 0,0-1,1 0,-1-1,1 0,0-1,0-1,-1 1,1-2,0 0,0 0,0-1,0-1,4-1,12 3,110-14,-112 8</inkml:trace>
  <inkml:trace contextRef="#ctx0" brushRef="#br0" timeOffset="434.897">457 368,'17'-8,"-1"0,0-1,0-1,-1-1,0 0,-1-1,0-1,-1 0,0 0,-2-2,1 1,-2-1,0-1,0 0,-1-2,7-7,-2 7,-11 26,-5-5,0 1,0 0,1 0,-1 0,1 0,0 1,0-1,0 0,0 0,1 1,0-1,0 1,0-1,0 0,1 1,-1-1,1 0,0 0,1 1,-1-1,1 0,-1 0,1 0,1-1,-1 1,0 0,1-1,0 1,0-1,0 0,0 0,0 0,1-1,-1 1,1-1,0 1,0-1,-1-1,1 1,1 0,-1-1,0 0,1 0,0-1,0 0,0 0,0 0,0-1,0 0,0 0,-1 0,1 0,0-1,0 0,-1 0,1 0,-1 0,0-1,0 0,0 1,0-2,0 1,-1 0,1-1,-1 0,2-2,60-101,-61 100,14-36,-13 23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0,'-21'1,"1"1,0 0,0 1,0 1,0 1,1 1,-1 1,1 0,1 2,-17 9,25-13,0 1,1 1,0-1,0 2,1-1,0 1,0 0,1 1,0 0,0 0,1 0,0 1,1 0,0 0,1 0,0 1,0 0,1-1,0 1,1 5,1-10,1 0,0 0,0 0,1 0,0 0,0 0,0 0,1 0,0 0,0-1,0 1,1-1,0 1,0-1,0 0,1 0,-1 0,1-1,0 1,1-1,-1 0,1 0,0 0,0-1,0 0,0 0,5 2,-1 0,1-1,-1 0,1-1,0 0,0-1,0 0,0 0,1-1,-1 0,0-1,1 0,-1-1,0 0,0 0,1-1,-1-1,47-19,-33 11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5:58.27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424 1,'-22'109,"4"127,-17 82,-6-47,26-193,15-79,0 1,0-1,0 1,0-1,0 1,1-1,-1 1,0-1,0 1,1 0,-1-1,0 1,1 0,-1-1,0 1,1 0,-1-1,0 1,1 0,-1 0,1-1,-1 1,0 0,1 0,-1 0,1-1,-1 1,1 0,-1 0,1 0,-1 0,1 0,-1 0,1 0,-1 0,0 0,1 0,-1 1,1-1,-1 0,1 0,-1 0,1 0,-1 1,0-1,1 0,-1 0,1 1,-1-1,0 0,1 1,-1-1,0 0,0 1,1-1,-1 1,0-1,0 0,1 1,-1-1,0 1,0-1,0 1,0-1,0 1,0-1,0 1,10-16</inkml:trace>
  <inkml:trace contextRef="#ctx0" brushRef="#br0" timeOffset="255.292">0 622,'39'0,"31"-5,14-7,-3 0,-10 1,-13-2,-10 0,-10 4,-6-2,-4 0,-2-2,0 1,-5-2,-5 1</inkml:trace>
  <inkml:trace contextRef="#ctx0" brushRef="#br0" timeOffset="721.115">819 1,'-16'120,"-4"21,7 0,4 76,12-16,-3-200,-1 0,1 1,0-1,0 0,1 0,-1 1,0-1,0 0,1 1,-1-1,0 0,1 0,-1 1,1-1,0 0,-1 0,1 0,0 0,0 0,0 0,0 0,0 0,0 0,0 0,0-1,0 1,0 0,0-1,0 1,1-1,-1 1,0-1,0 1,1-1,-1 0,0 0,1 0,-1 0,0 0,1 0,-1 0,0 0,1 0,-1 0,0-1,0 1,2-1,59-32,-58 30,159-113,-103 98,-59 19,1-1,-1 0,0 1,1-1,-1 1,0 0,1-1,-1 1,0 0,0 0,0 0,0 0,0 0,0 0,0 0,0 0,0 0,0 0,0 0,-1 1,1-1,0 0,-1 0,1 1,-1-1,0 1,1-1,-1 0,0 1,0-1,0 1,0-1,0 0,0 1,0-1,-1 1,1-1,0 0,-1 1,1-1,-1 2,-15 44,13-42,0-1,1 1,0 1,0-1,0 0,0 0,1 1,0-1,0 1,1-1,-1 1,1 0,0-1,1 1,0-1,-1 1,2-1,-1 1,1 1,8 5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7.0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169 802,'3'23,"1"-1,2 0,0 0,1 0,1-1,1 0,1-1,1 0,1 0,4 4,-13-21,0 1,0 0,0-1,0 0,1 0,-1 0,1 0,0 0,0-1,0 0,0 0,0 0,1 0,-1-1,1 1,-1-1,1 0,-1 0,1-1,0 0,-1 1,1-2,-1 1,1 0,0-1,-1 0,1 0,-1 0,1-1,-1 1,0-1,0 0,0 0,0-1,0 1,0-1,0 0,-1 0,1 0,21-20,0 0,-2-2,-1-1,-1 0,-1-2,-1 0,-1-1,-2-1,-1 0,-2-1,-1-1,-1 0,-1-1,3-26,-5 16,-2 0,-2 1,-2-2,-2 1,-1 0,-2 0,-3 0,-7-28,-13 7,25 63,0 0,0 0,0 0,0 0,0 0,0 1,0-1,-1 0,1 0,0 1,0-1,-1 1,1-1,-1 1,1 0,0-1,-1 1,1 0,-1 0,1 0,0 0,-1 0,1 0,-1 1,1-1,0 0,-1 1,1-1,0 1,-1-1,1 1,0 0,0-1,0 1,-1 0,1 0,0 0,0 0,0 0,0 0,0 0,1 0,-1 0,0 1,0-1,-12 20,0 0,1 0,2 1,0 0,1 1,1 0,2 0,0 1,1 0,1 0,2 0,0 1,2-1,2 19,1 30,4-1,2 0,4 0,3-2,8 18,-1-6,-5 2,-3 0,1 43,-15-112,2 13,-1 0,-1 1,-2 0,-1-1,-1 0,-1 1,-1-1,-2 0,-6 15,11-37,-1 1,-1 0,1-1,-1 0,0 0,0 0,-1 0,0-1,0 0,0 0,-1 0,1-1,-1 1,0-1,0-1,-1 1,1-1,-1 0,0-1,0 1,0-1,0-1,0 1,0-1,0 0,0-1,-1 0,1 0,0-1,0 1,0-2,-1 1,1-1,0 0,1 0,-1-1,0 0,-4-3,-12-10,3 0</inkml:trace>
  <inkml:trace contextRef="#ctx0" brushRef="#br0" timeOffset="236.237">0 12,'0'-5,"0"-1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5.9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587 339,'-1'-1,"0"-1,0 0,-1 1,1-1,0 1,-1-1,1 1,-1 0,0 0,1-1,-1 1,0 0,0 0,0 1,1-1,-1 0,0 1,0-1,0 1,0-1,0 1,0 0,0 0,-1 0,1 0,0 0,0 1,0-1,0 1,-1 0,-43 8,0 2,1 2,0 3,1 1,1 2,-32 20,-35 13,104-49,-52 39,58-40,1 0,0 0,0-1,0 1,0 0,0-1,0 1,1-1,-1 1,0-1,1 0,-1 0,1 1,0-1,-1 0,1 0,0-1,-1 1,1 0,0 0,0-1,0 1,0-1,0 0,0 0,0 1,0-1,0 0,-1-1,1 1,0 0,0 0,2-1,-2 1,148-13,-97 9,-52 4,0 0,0 0,0 0,0 0,0 0,0 0,0 1,0-1,-1 0,1 0,0 1,0-1,0 1,0-1,-1 1,1-1,0 1,0-1,-1 1,1-1,0 1,-1 0,1-1,-1 1,1 0,-1 0,1 0,-1-1,0 1,1 0,-1 0,0 0,0 0,1 0,-1 0,0-1,0 1,0 0,0 0,0 0,0 0,0 0,-1 0,1 0,0 0,0-1,-1 1,1 0,-1 0,1 0,-1-1,1 1,-1 0,1 0,-1-1,0 1,-84 87,49-58,19-16,1 0,0 1,1 1,1 0,0 1,1 1,1 0,1 0,0 1,2 1,0 0,0 3,8-20,1 1,-1-1,1 0,0 1,-1-1,2 1,-1-1,0 1,1-1,-1 0,1 1,0-1,0 0,1 0,-1 0,1 0,-1 0,1 0,0 0,0 0,0 0,0-1,1 1,-1-1,1 0,0 0,-1 0,1 0,0 0,0 0,0-1,0 0,1 1,-1-1,0 0,1 0,124 16,-118-16,-1 0,0-1,0 0,0 0,0-1,0 0,0 0,0-1,0-1,-1 1,1-1,-1-1,1 0,-1 0,0 0,-1-1,1-1,-1 1,0-1,0 0,6-7,-5-4</inkml:trace>
  <inkml:trace contextRef="#ctx0" brushRef="#br0" timeOffset="247.027">277 0,'-22'328,"15"58,37 58,-31-355,1-65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4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18 0,'-5'0,"-1"5,-1-3,7-3,3 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0.7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13 0,'0'5,"0"6,-4 2,-3 2,6 0,2-3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5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58,'19'-5,"21"-1,8 0,1 1,-3 2,-5-4,-4-1,-4 2,-3 1,-1 1,-1 2,-1 1,1 1,-10 0,-8 1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1.83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52,'33'5,"26"-4,12-1,0-6,-9-2,-9 1,-9 1,-13-3,-5 0,-4 1,-5 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19.5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312 145,'-11'2,"1"1,0 0,0 1,0 0,0 0,0 1,1 0,0 1,0 0,0 1,1 0,-6 5,14-11,-16 11,2 0,-1 1,1 1,1 1,1 0,0 0,1 1,0 1,1 0,1 0,1 1,1 0,0 0,1 1,1 0,1 0,1 0,0 1,1-1,2 1,0-1,1 1,0-1,2 0,1 3,-2-15,0 0,0 0,1 0,0-1,0 1,1-1,0 0,0 0,0 0,1 0,0-1,0 0,0 0,1 0,-1 0,1-1,0 0,1-1,-1 1,1-1,-1 0,1-1,0 1,0-1,0-1,0 1,0-1,5 0,9 0,0-1,0-1,0-1,-1-1,1 0,-1-2,0 0,0-1,9-5,10-5,-2-2,0-2,-1-1,-1-1,-1-2,-1-2,-1-1,-2-1,0-2,-2 0,-2-2,19-30,-39 55,-1-1,0 1,0-1,-1 0,0 0,0-1,-1 1,0-1,-1 0,1 1,-2-1,1 0,-1-1,-1 1,0 0,0 0,-1 0,0 0,0 0,-1 0,0 0,-1 0,0 1,0-1,-1 1,0 0,0 0,-1 0,0 0,-1 1,-5-6,-1 0,0 2,-1-1,0 2,-1 0,0 0,-1 1,0 1,0 0,-1 2,0-1,0 2,0 0,-1 1,0 1,1 0,-1 1,0 1,-1 1,1 0,-7 1,-1 0,1 2,0 1,0 0,0 2,1 1,-1 1,2 1,-1 1,1 0,1 2,0 1,-12 9,2 4</inkml:trace>
  <inkml:trace contextRef="#ctx0" brushRef="#br0" timeOffset="415.424">1 541,'20'-19,"0"2,0 0,2 1,0 1,1 1,0 1,1 1,0 1,1 1,0 1,12-2,-23 10,1 0,-1 1,0 0,1 2,-1-1,0 2,0-1,0 2,0 0,-1 1,1 0,-1 1,1 1,100 30,-100-34,0-1,0-1,1 0,-1-1,0 0,0-1,1-1,-1 0,0-1,1-1,3-3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0.3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68 1,'-29'38,"-9"13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23.65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0 728,'43'-10,"34"-8,8 0,-5 1,-12 1,-13 2,-10 3,-13 9,-13 4</inkml:trace>
  <inkml:trace contextRef="#ctx0" brushRef="#br0" timeOffset="911.883">338 981,'61'-19,"-1"-3,0-2,-2-3,-2-3,0-2,-2-2,-2-3,39-35,-79 62,-1 0,0-2,0 1,-1-1,-1-1,0 0,0 0,-2 0,1-1,-2-1,0 1,-1-1,0 0,-1 0,-1 0,-2 13,-1 0,0 1,0-1,0 1,0-1,0 0,0 1,0-1,0 0,-1 1,1-1,-1 1,1-1,-1 1,0-1,1 1,-1-1,0 1,0 0,0-1,0 1,0 0,-1 0,1 0,0-1,0 2,-1-1,1 0,-1 0,1 0,-1 0,1 1,-1-1,1 1,-1-1,1 1,-1 0,0 0,1 0,-1-1,0 2,1-1,-1 0,0 0,1 0,-1 1,1-1,-1 1,1-1,-1 1,1 0,-1-1,1 1,-1 0,1 0,0 0,-1 0,1 0,0 0,0 1,0-1,0 0,0 1,0-1,0 0,1 1,-1 0,-19 19,2 1,0 1,1 1,2 0,0 2,2-1,1 2,1-1,1 2,1-1,2 1,0 0,2 1,1 3,3-27,1 0,0 0,0 0,0 1,0-1,1 0,-1 0,2 0,-1 0,0 0,1 0,0-1,0 1,0-1,1 1,-1-1,1 1,0-1,0 0,1-1,-1 1,1 0,0-1,0 0,0 0,0 0,1 0,-1-1,1 0,0 0,-1 0,3 0,7 2,-1-2,1 0,0 0,0-1,0-1,0 0,0-1,0-1,0 0,0-1,-1 0,1-1,-1-1,0 0,7-4,184-113,-183 108,-2 2,1-1,-1-1,-1 0,-1-2,0 0,-1-1,-1 0,0-1,-1-1,-1 0,-1-1,6-15,-16 32,0 0,0 0,-1 0,1 0,-1 0,0-1,1 1,-2-1,1 1,0-1,-1 1,1-1,-1 1,0-1,0 1,-1-1,1 1,-1-1,0 1,0-1,0 1,0 0,0-1,-1 1,1 0,-1 0,0 0,0 0,0 0,-1 0,1 1,-1-1,1 1,-1 0,0 0,0-1,0 2,0-1,0 0,0 1,-1-1,1 1,0 0,-1 0,1 0,-1 1,1-1,-1 1,0 0,-6 4,0 1,0 0,0 0,1 1,0 0,0 1,1 0,-1 1,2-1,-1 2,1-1,0 1,1 0,0 0,0 1,1-1,0 1,1 1,-2 7,2-12,1 1,0 1,1-1,0 0,0 0,0 1,1 0,0-1,1 1,-1-1,2 1,-1 0,1-1,0 1,0-1,1 1,0-1,1 0,-1 0,1 1,1-2,-1 1,1 0,0-1,1 0,0 0,0 0,0 0,0-1,1 0,0 0,0-1,0 1,1-1,0-1,-1 1,3 0,2-2,0 1,1-2,-1 1,0-1,1-1,-1 0,0-1,1 0,-1-1,0 0,0-1,0 0,0 0,0-1,-1-1,5-2,10-6,-1-1,-1-1,0 0,-1-2,-1-1,5-6,-8 9,0-2,-2 0,1-2,-2 1,-1-2,0 0,-1 0,-1-2,-1 1,-2-1,0-1,-1 0,0-1,-7 21,0-1,-1 0,1 1,-1-1,1 0,-1 0,0 1,-1-1,1 0,0 1,-1-1,0 0,0 1,0-1,-1 1,1-1,-1 1,0-1,1 1,-2 0,1 0,0 0,0 0,-1 1,0-1,0 0,1 1,-1 0,-1 0,1 0,0 0,0 0,-1 1,1-1,-1 1,1 0,-1 0,0 0,1 1,-1-1,0 1,0 0,1 0,-1 0,0 1,0-1,1 1,-1 0,-1 0,0 1,0-1,0 1,0 0,1 1,-1-1,1 1,-1 0,1 0,0 0,0 1,0-1,1 1,-1 0,1 0,0 0,0 1,1-1,-1 1,1-1,0 1,0 0,0 0,1 0,-1 0,1 0,1 1,-1 145,3-137,0 0,1 0,1 0,0-1,1 0,0 1,1-2,0 1,1-1,1 0,0 0,0-1,1 0,1-1,0 0,0 0,1-1,10 7,-9-8,-8-4,1-1,-1 1,1-1,0 0,0 0,0-1,0 0,1 0,-1 0,1 0,-1-1,1 0,4 0,5-3</inkml:trace>
  <inkml:trace contextRef="#ctx0" brushRef="#br0" timeOffset="1317.521">1947 50,'23'-9,"-6"2,0 0,1 1,-1 1,1 0,1 2,-1 0,0 1,9 0,-26 2,1 0,-1 0,1 0,0 0,-1 0,1 1,-1-1,1 1,-1-1,1 1,-1-1,1 1,-1 0,1 0,-1 0,0 0,1 0,-1 0,0 0,0 0,0 0,0 0,0 1,0-1,0 1,0-1,-1 0,1 1,0-1,-1 1,1 0,-1-1,0 1,1-1,-1 1,0 0,0-1,0 1,0-1,0 1,-1 0,1-1,0 1,-1-1,1 1,-1-1,0 1,1-1,-1 1,0-1,0 1,0-1,0 0,0 0,0 0,-1 1,-52 85,53-85,0 0,0 1,1-1,-1 0,0 0,1 0,0 0,-1 0,1 1,0-1,0 0,1 0,-1 1,0-1,1 0,-1 0,1 0,-1 0,1 0,0 0,0 0,0 0,0 0,1 0,-1 0,0 0,1-1,-1 1,1-1,0 1,-1-1,1 0,0 1,0-1,0 0,0 0,1 0,82 24,4-23,-64-3</inkml:trace>
  <inkml:trace contextRef="#ctx0" brushRef="#br0" timeOffset="5648.116">2934 361,'-1'-3,"0"0,-1 0,1 0,-1 1,0-1,0 0,0 1,0 0,0-1,-1 1,1 0,-1 0,1 1,-1-1,0 0,0 1,0 0,0-1,0 1,0 0,0 1,0-1,0 0,0 1,0 0,0 0,-1 0,1 0,0 0,0 1,0-1,0 1,0 0,-1 0,0 0,-96 62,78-43,1 0,1 2,1 0,0 2,2 0,1 0,1 2,1 0,-9 25,19-43,1 1,0 0,1 0,-1 0,2 0,-1 0,1 0,1 1,0-1,0 0,0 1,1-1,1 0,0 0,0 0,1 0,0 0,0 0,1-1,0 0,1 1,-1-1,2-1,-1 1,1-1,6 5,-1-3,0-1,1 0,1-1,-1 0,1-1,1 0,-1-1,1-1,-1 0,1-1,0-1,0 0,1 0,-1-2,0 0,0 0,11-3,4-1,0-1,0-2,-1-1,0-1,-1-1,0-2,0 0,3-5,-13 7,-1 0,0-2,-1 0,0 0,-1-2,0 1,-2-2,1 0,-2 0,0-1,-1-1,8-15,-14 22,1 0,-1 0,0 0,-1-1,-1 0,1 0,-2 0,0 0,0 0,0 0,-2 0,1 0,-2 0,1 0,-1 0,-1 0,0 1,-1-1,0 1,0 0,-1 0,0 0,-2-1,-5-4,-2 1,0 0,-1 1,0 0,0 2,-2-1,1 2,-1 0,-1 1,0 1,0 1,-1 0,1 1,-2 1,1 1,0 1,-6 0,9 3,0 0,-1 1,1 1,-1 0,1 1,0 1,1 1,-1 0,1 1,-1 0,2 2,-1 0,1 0,0 1,1 1,0 0,1 1,0 0,-6 8,-4 7</inkml:trace>
  <inkml:trace contextRef="#ctx0" brushRef="#br0" timeOffset="6179.658">2568 728,'28'-21,"1"1,1 2,0 1,2 1,0 2,1 1,5 0,-30 9,1 1,-1 0,1 1,-1 0,1 0,0 1,0 0,0 1,0 0,0 0,0 1,0 0,-1 0,1 1,0 0,-1 1,1 0,-1 0,0 1,0 0,0 0,0 1,3 3,27 49,27 30,-62-84,1-1,-1 1,0-1,1 0,0 0,-1-1,1 1,0-1,0 0,0 0,0 0,0-1,0 1,0-1,0 0,0 0,0 0,0 0,0-1,0 0,0 0,0 0,0 0,-1-1,4-1,38-19,-23 11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1,'-14'43,"-10"43,-1 12,4-1,1-8,3-14,6-10,3-11,4-6,-2-6,-1-5,2-4,1-3,1-2,2-1,0 0,1-4</inkml:trace>
  <inkml:trace contextRef="#ctx0" brushRef="#br0" timeOffset="448.24">622 424,'-58'48,"3"1,1 4,3 1,-5 12,-5 25,59-89,1 0,0 0,0 0,0 1,0-1,0 0,0 0,1 1,-1-1,1 1,0-1,0 0,0 1,0-1,0 1,0-1,0 0,1 1,-1-1,1 1,0-1,0 0,0 0,0 1,0-1,0 0,1 0,-1 0,0 0,1-1,0 1,0 0,-1-1,1 1,0-1,0 1,0-1,0 0,1 0,-1 0,2 1,7-1,-1-1,1 0,-1 0,1-1,-1 0,1-1,-1 0,0-1,0 0,0 0,0-1,0-1,-1 0,0 0,0 0,0-1,-1-1,0 1,1-2,-9 8,132-130,-99 91,42-61,-92 116,13-8,0 0,0 0,1 0,0 1,1-1,0 1,0 0,0 0,1 0,1 0,0 0,0 0,0-1,1 1,1 0,-1 0,2 0,1 5,2-7,0-1,0 1,1-2,0 1,0-1,1 0,0 0,-1-1,1 0,1 0,-1-1,0 0,1-1,0 1,0-2,-1 1,1-1,0-1,0 0,0 0,0 0,3-2,16 3,-3-2</inkml:trace>
  <inkml:trace contextRef="#ctx0" brushRef="#br0" timeOffset="920.315">1356 424,'-30'17,"1"1,1 1,0 1,1 2,2 1,-21 23,44-44,0 0,0 0,0 1,1-1,-1 1,1-1,-1 1,1 0,0-1,0 1,0 0,0 0,1 0,-1 0,1 0,-1 0,1 0,0 0,1 0,-1 0,0 0,1 0,-1 0,1 0,0-1,0 1,0 0,1 0,-1-1,1 1,-1-1,1 1,0-1,0 1,0-1,0 0,0 0,0 0,1 0,-1-1,1 1,-1-1,1 1,0-1,0 0,-1 0,1 0,0 0,0-1,2 1,92 2,-85-5,0 1,0 1,0 0,0 1,0 0,0 1,0 0,0 1,2 1,-12-3,0-1,0 1,0 0,0 0,0 1,-1-1,1 0,0 0,-1 1,1-1,-1 1,0 0,1-1,-1 1,0 0,0 0,0 0,0-1,0 1,0 0,-1 0,1 0,-1 1,0-1,1 0,-1 0,0 0,0 0,0 0,0 0,-1 0,1 0,0 1,-1-1,0 0,1 0,-1 0,0-1,0 1,0 0,0 0,0 0,-1 0,-59 75,45-63,-1 0,0-2,-1 1,0-2,-1-1,0 0,-1-1,-2-1,20-7,0 0,0 0,0 0,0 0,0 0,0-1,-1 1,1-1,0 0,0 1,0-1,-1 0,1 0,0-1,0 1,0 0,-1-1,1 1,0-1,0 0,0 0,0 1,0-1,-2-2,-5-8</inkml:trace>
  <inkml:trace contextRef="#ctx0" brushRef="#br0" timeOffset="1297.778">2034 340,'-35'11,"0"3,1 0,1 2,1 2,0 1,-25 20,54-37,1-1,-1 1,1-1,0 1,-1 0,1 0,0 0,0 0,0 0,1 0,-1 0,0 1,1-1,0 1,-1-1,1 1,0 0,0-1,1 1,-1 0,0 0,1 0,0-1,0 1,0 0,0 0,0 0,0 0,1-1,-1 1,1 0,0 0,0-1,0 1,0 0,0-1,1 1,1 1,179 136,-180-137,1-1,0 1,-1 0,0-1,0 1,0 0,0 0,0 1,0-1,-1 0,1 0,-1 1,0-1,0 1,-1-1,1 1,-1-1,1 1,-1 0,0-1,-1 1,1-1,0 1,-1 0,0-1,0 1,0-1,0 0,-1 1,1-1,-1 0,0 0,0 0,0 1,-7 6,0-1,0 1,-1-2,0 1,-1-1,0-1,0 0,-1 0,0-1,0-1,0 0,0 0,-1-1,0-1,0 0,0-1,0-1,-5 1,-7-1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6.39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311 141,'-9'39,"1"0,2 1,2 0,1 0,2 0,2 1,-1-24,-27 278,14-231,9-53,1 0,1 1,0-1,0 1,1 0,0-1,1 1,1 0,0 0,1 4,-2-15,0-1,0 1,0 0,1 0,-1-1,0 1,0 0,1-1,-1 1,0 0,1-1,-1 1,1 0,-1-1,1 1,-1-1,1 1,-1-1,1 1,-1-1,1 0,0 1,-1-1,1 1,0-1,0 0,-1 0,1 1,0-1,-1 0,1 0,0 0,0 0,-1 0,1 0,0 0,0 0,-1 0,1 0,0-1,0 1,-1 0,1 0,0-1,-1 1,1 0,0-1,-1 1,1-1,9-7</inkml:trace>
  <inkml:trace contextRef="#ctx0" brushRef="#br0" timeOffset="246.296">1 565,'38'0,"32"-5,9-1,0 0,-7-4,-13 0,-10 2,-10-3,-6 1,-4-3,-2 1,-5-3,-8 2</inkml:trace>
  <inkml:trace contextRef="#ctx0" brushRef="#br0" timeOffset="662.848">762 1,'-100'408,"92"-353,2 1,2 0,3 0,2 0,4 12,-5-64,-1 1,1-1,0 0,0 1,0-1,1 1,-1-1,1 0,0 1,0-1,1 0,-1 0,1 0,0 0,0 0,0 0,1-1,-1 1,1-1,0 1,0-1,0 0,1 0,-1 0,1-1,-1 1,1-1,0 0,0 0,0 0,0 0,0-1,0 0,1 0,1 1,6-5,0 1,-1-2,1 1,-1-2,0 1,0-2,-1 1,1-1,-1-1,0 0,16-9,140-105,-165 119,0 0,0 1,0-1,1 0,-1 1,1 0,-1-1,1 1,-1 0,1 0,0 0,0 0,0 0,-1 0,1 0,0 1,0-1,0 1,0-1,0 1,0 0,0 0,0 0,0 0,0 0,0 0,0 1,0-1,0 1,0-1,0 1,0 0,0-1,-1 1,1 0,0 0,0 1,-1-1,1 0,-1 0,1 1,-1-1,0 1,1-1,-1 1,0 0,0 0,0-1,0 1,0 0,-1 0,1 0,0 0,-1 1,-25 117,24-117,0 0,0-1,1 1,-1 0,1 0,0-1,0 1,0 0,0 0,0-1,1 1,-1 0,1 0,-1-1,1 1,0 0,0-1,1 1,-1-1,0 0,1 1,0-1,-1 0,1 0,0 0,0 0,0 0,0 0,1 0,-1-1,0 1,1-1,-1 0,1 0,-1 0,1 0,0 0,-1 0,2-1,17 4</inkml:trace>
  <inkml:trace contextRef="#ctx0" brushRef="#br0" timeOffset="1033.589">1411 847,'26'-15,"-1"-1,-1-2,0 0,-2-2,0 0,-1-2,-1 0,-1-1,3-7,-20 29,-1-1,1 1,-1 0,1-1,-1 0,0 1,0-1,0 0,1 0,-2 1,1-1,0 0,0 0,-1 0,1 0,-1 0,1 0,-1 0,0 0,0 0,0-1,0 1,0 0,-1 0,1 0,0 0,-1 0,0 0,1 0,-1 0,0 1,0-1,0 0,0 0,-1 1,1-1,0 0,-1 1,1-1,-1 1,1 0,-1-1,0 1,1 0,-1 0,0 0,0 0,0 1,0-1,0 0,-9 2,1 0,-1 0,1 1,0 0,-1 1,1 0,0 0,0 1,1 1,-1 0,1 0,0 1,0 0,1 0,0 1,0 0,0 1,1-1,0 1,1 1,0 0,0-1,1 2,0-1,0 1,1-1,-3 11,4-15,1 1,-1 0,1 0,0 0,1 0,-1 0,1 0,0 0,1 1,-1-1,1 0,1 1,-1-1,1 0,0 0,0 0,1 0,0 1,0-2,0 1,1 0,0 0,0-1,0 0,1 1,0-1,0-1,0 1,0-1,1 1,0-1,0 0,1 0,8 0,0-1,1 0,-1-1,1-1,-1 0,1-1,-1 0,3-1,-8 0,16 0</inkml:trace>
  <inkml:trace contextRef="#ctx0" brushRef="#br0" timeOffset="1411.865">1834 904,'46'-47,"-2"-2,-3-2,-1-2,22-41,-66 104,0 1,1 0,0-1,1 2,0-1,0 0,1 0,1 1,0-1,1 0,0 0,1 5,1-11,-1-1,1 1,0-1,0 0,0 0,1 0,-1-1,1 1,0-1,0 0,0 0,1 0,-1 0,1-1,-1 0,1 0,0 0,0 0,0-1,0 0,0 0,0 0,0 0,2-1,7 1,0-1,1 0,-1-1,0 0,0-2,0 1,0-2,5-1,-8 1,-1-1,1 0,-1-1,0 1,0-2,-1 0,0 0,0 0,-1-1,0 0,0-1,-1 0,0 0,-1-1,0 0,0 0,-1 0,0-1,-1 0,4-14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6:39.00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227 737,'-20'15,"0"0,2 2,0 0,0 1,2 1,1 1,0 0,1 1,0 2,8-12,1-1,1 1,0 0,0 0,1 1,0-1,1 1,0-1,1 1,1 0,-1 0,2-1,0 1,0 0,1-1,1 1,0-1,0 1,1-1,1 2,-2-6,0 0,0-1,1 1,0-1,0 0,0 0,1 0,-1 0,2-1,-1 0,0 0,1 0,0-1,0 0,1 0,-1 0,1-1,-1 0,1 0,0-1,0 0,0 0,1-1,-1 0,0 0,4 0,13-1,0-1,0-1,0 0,0-2,0-1,-1-2,1 0,-2-1,1-1,-1-1,-1-1,0-1,0 0,-1-2,-1-1,0 0,-1-1,2-5,-8 11,-1-1,-1-1,0 0,-1 0,0-1,-1 0,0-1,-1 0,-1 0,0 0,-1-1,-1 1,0-1,-1-1,0 1,-1 0,-1-1,0 1,-2-1,1 1,-2-1,0 1,-1 0,-2-6,2 14,0 0,-1 0,1 0,-1 0,-1 1,0 0,1 0,-2 0,1 0,-1 1,0 0,0 0,0 1,0 0,-1 0,0 0,0 1,0-1,0 2,-1-1,-3 0,-5-1,0 0,-1 1,0 1,1 0,-1 1,0 1,0 1,0 0,-7 3,-101 37,98-26</inkml:trace>
  <inkml:trace contextRef="#ctx0" brushRef="#br0" timeOffset="350.385">1 1075,'48'-38,"-33"23,1 2,0 0,1 1,0 0,1 2,0 0,0 1,1 0,1 2,-1 0,1 2,0 0,1 1,-12 4,-1 0,0 1,1 1,-1-1,0 1,0 1,0-1,0 1,-1 1,1-1,-1 1,0 1,0-1,2 3,37 21,-33-24,1 0,-1 0,1-1,-1-1,1 0,0-1,0 0,0-1,0-1,5-1,6 2,0-1</inkml:trace>
  <inkml:trace contextRef="#ctx0" brushRef="#br0" timeOffset="715.236">904 905,'24'0,"13"0,4 0,1 0,-3 0,-2 0,-3 0,-3 0,-2 0,0 0,-1 0,-1-4,1-3,0 1,-1 1,1 2,-4 1</inkml:trace>
  <inkml:trace contextRef="#ctx0" brushRef="#br0" timeOffset="950.688">932 1160,'43'-9,"29"-4,7-4,-1 0,-8 4,-17 4</inkml:trace>
  <inkml:trace contextRef="#ctx0" brushRef="#br0" timeOffset="1299.452">1863 737,'-26'16,"1"2,1 1,0 1,2 0,0 2,1 1,1 0,2 2,0 0,-1 5,12-18,0 1,1 1,0-1,1 1,0 0,1 0,1 0,0 1,1-1,0 2,2-10,-1 0,2 1,-1-1,1 0,-1 0,2 0,-1 0,1 0,0 0,0 0,0 0,1 0,0-1,0 0,1 1,-1-1,1 0,0-1,1 1,-1-1,1 0,0 0,0 0,3 1,4 2,0-1,1-1,-1 0,1-1,0 0,1-1,-1 0,1-1,-1-1,1 0,-1-1,1 0,-1-1,1-1,-1 0,1 0,5-4,11-2,0-2,-1-2,-1-1,1 0,-2-3,0 0,1-3,-8 8,0-2,-2 0,1-1,-2 0,0-2,0 0,-2-1,0 0,-1-1,0-1,-2-1,0 1,-2-2,0 1,-1-2,4-14,-13 24,-1 0,0 0,-1 0,0 0,-1 0,0 1,-1-1,0 1,-1 0,0 0,-1 0,0 1,-1 0,0 0,0 0,-1 1,-1 0,1 1,-1 0,-1 0,1 1,-1 0,-1 1,1 0,-1 1,0 0,0 0,-1 1,1 1,-1 0,0 0,-12 0,-1 2,0 2,0 0,0 2,0 1,0 1,1 1,-1 1,1 1,1 1,0 1,0 1,1 1,0 1,1 1,1 1,0 1,1 0,-6 9,-8 6</inkml:trace>
  <inkml:trace contextRef="#ctx0" brushRef="#br0" timeOffset="1649.068">1722 1075,'2'-4,"-1"1,1-1,0 1,0 0,1-1,-1 1,0 0,1 1,0-1,0 0,0 1,0-1,0 1,0 0,1 0,-1 0,1 1,-1-1,1 1,0 0,0 0,-1 0,5 0,2-2,12-5,1 2,0 1,0 1,0 1,1 1,-1 1,1 1,18 3,78 47,-101-45</inkml:trace>
  <inkml:trace contextRef="#ctx0" brushRef="#br0" timeOffset="2298.155">2286 1385,'-22'46,"44"-64,0-9,2 0,1 2,1 0,0 2,2 1,1 1,11-5,-39 25,-1 1,1-1,0 0,-1 1,1-1,0 1,-1-1,1 1,0-1,-1 1,1 0,0-1,0 1,0 0,-1-1,1 1,0 0,0 0,0 0,0 0,0 0,0 0,-1 0,1 0,0 0,0 0,0 0,0 1,-1-1,1 0,0 1,0-1,0 0,-1 1,1-1,0 1,-1-1,1 1,0 0,-1-1,1 1,-1 0,1-1,-1 1,1 0,-1-1,1 1,-1 0,0 0,1 0,-1 0,0-1,0 1,0 0,0 0,0 0,0 0,0 0,-8 52,7-52,0 0,0 1,0-1,0 0,0 1,1-1,-1 1,0-1,1 1,-1-1,1 1,-1-1,1 1,0-1,0 1,0 0,0-1,0 1,0 0,0-1,0 1,1-1,-1 1,1 0,-1-1,1 1,-1-1,1 0,0 1,0-1,0 1,0-1,0 0,0 0,0 0,0 1,0-1,1 0,-1 0,0-1,1 1,-1 0,1 0,-1-1,1 1,-1-1,1 1,-1-1,1 0,0 1,9-6,0 1,0-2,0 1,-1-2,1 1,-2-1,1-1,-1 0,1-1,42-32,-45 37,-1-1,0 1,0 0,0 0,1 0,-1 1,1 0,0 1,0-1,0 1,0 1,0-1,0 1,5 0,-9 3,-1 0,0 0,1 1,-1-1,0 1,-1-1,1 1,0 0,-1-1,1 1,-1 0,0 0,0 0,0 0,0 0,-1 0,1 1,-1-1,0 0,0 0,0 0,0 0,-1 1,1-1,-1 0,0 0,0 0,0 0,0 0,0 0,-1 0,0 0,2-1,-9 21,1 35,16-49</inkml:trace>
  <inkml:trace contextRef="#ctx0" brushRef="#br0" timeOffset="6689.242">3246 567,'-1'-6,"-1"-1,0 1,-1 0,0-1,0 1,0 1,0-1,-1 0,0 1,-1 0,1 0,-1 0,0 0,0 1,0 0,-1 0,1 0,-1 1,0-1,0 1,0 1,0-1,-1 1,1 0,-1 1,1 0,-1 0,0 0,0 1,1 0,-1 0,0 0,1 1,-1 0,0 1,-5 1,-7 1,0 2,0 0,0 1,0 1,1 1,1 0,-1 2,2 0,-1 0,2 2,-4 4,17-17,1 1,-1 0,1 0,0 0,-1 1,1-1,0 0,0 0,0 1,0-1,0 0,0 1,0-1,0 1,0 0,1-1,-1 1,1-1,-1 1,1 0,0 0,0-1,0 1,-1 0,2-1,-1 1,0 0,0 0,0-1,1 1,-1 0,1-1,0 1,-1-1,1 1,0-1,0 1,0-1,0 1,0-1,0 0,0 1,1-1,11 10,0-1,1 0,0-1,0 0,1-1,0-1,0-1,13 4,-10-4,-2 1,1 0,-1 1,0 1,-1 1,0 0,5 5,-16-11,0 0,-1 0,0 0,0 1,0-1,0 1,-1 0,0 0,0 0,0 0,-1 0,1 0,-1 0,0 1,-1-1,1 0,-1 1,0-1,-1 0,1 1,-1-1,0 0,0 1,-1-1,1 0,-1 0,0 0,-1-1,1 1,-1 0,0-1,0 1,-1-1,1 0,-1 0,0-1,0 1,0-1,0 1,-1-1,1-1,-1 1,0-1,1 1,-1-1,-5 1,-5 0,1-1,0 0,-1-1,0 0,1-1,-1-1,1 0,-1-1,1-1,-3-1,4-3,7 0</inkml:trace>
  <inkml:trace contextRef="#ctx0" brushRef="#br0" timeOffset="6967.272">3500 737,'-5'38,"-1"18,0 4,1-9</inkml:trace>
  <inkml:trace contextRef="#ctx0" brushRef="#br0" timeOffset="7190.036">3528 228,'0'0</inkml:trace>
  <inkml:trace contextRef="#ctx0" brushRef="#br0" timeOffset="7550.848">3613 1047,'187'-297,"-135"250,-51 47,1 0,-1 1,0 0,1-1,-1 1,0 0,0 0,1 0,-1-1,0 1,0 0,0 1,0-1,0 0,0 0,-1 0,1 1,0-1,-1 0,1 1,0-1,-1 0,0 1,1-1,-1 1,0-1,0 1,0-1,0 0,0 1,0-1,0 1,0-1,0 1,-1-1,1 1,0 0,0 26,-1-23,0 1,0-1,0 1,1-1,-1 1,1 0,1-1,-1 1,1-1,0 1,0-1,1 1,-1-1,1 0,1 0,-1 1,1-2,-1 1,1 0,1 0,-1-1,1 0,0 0,0 0,0 0,0 0,0-1,1 0,0 0,0 0,0 0,3 0,-3-3,0 0,0-1,0 1,0-1,0 0,0-1,0 1,0-1,-1 0,1 0,0-1,-1 1,0-1,1 0,-1 0,0 0,-1-1,1 1,-1-1,1 0,-1 0,0 0,-1-1,1 1,-1-1,0 1,0-1,0 0,0 0,-1 0,0 0,0 0,0 0,-1 0,0 0,0 0,0-1,-1-3,1-19,-1 3</inkml:trace>
  <inkml:trace contextRef="#ctx0" brushRef="#br0" timeOffset="7918.003">4488 144,'-25'34,"2"1,1 1,2 2,1 0,2 0,2 2,2 0,1 1,2 0,2 0,2 1,2 0,1 0,2 1,2-1,2 0,2 3,0-20,-5-15,0 0,1 1,1-1,-1 0,2 0,-1-1,1 1,1 0,0-1,0 0,1 0,0 0,1 0,-1-1,2 0,-1 0,1-1,0 1,1-2,0 1,3 1,11-3</inkml:trace>
  <inkml:trace contextRef="#ctx0" brushRef="#br0" timeOffset="8808.49">4459 991,'234'-334,"-225"322,-16 24,-16 24,17-28,1 0,0 0,0 0,1 1,0 0,1 0,0 0,0 0,1 0,0 1,1-1,0 1,0 0,1-1,0 1,1-1,0 1,2 6,-2-14,0 0,0 1,1-1,-1 0,0 0,1 0,0-1,-1 1,1 0,0-1,0 1,0-1,0 1,0-1,0 0,1 0,-1 0,0 0,1 0,-1-1,0 1,1-1,-1 1,1-1,-1 0,0 0,1 0,-1 0,1-1,-1 1,1-1,-1 1,0-1,1 0,-1 0,0 0,0 0,2-1,81-52,-51 19,-2-1,-1-2,-2-1,8-16,-18 2,-48 68,-8 66,36-78,1-1,-1 1,0-1,1 1,0 0,-1-1,1 1,0-1,0 1,1 0,-1-1,0 1,1 0,0-1,-1 1,1-1,0 0,1 1,-1-1,0 0,0 1,1-1,0 0,-1 0,1 0,0 0,0-1,0 1,0 0,0-1,2 2,2-3,-1 1,1-1,-1 0,1 0,-1 0,1-1,-1 0,1 0,-1 0,0-1,1 0,-1 0,0 0,0-1,0 1,0-1,-1 0,1-1,-1 1,0-1,0 0,0 0,38-43,-2-2,-3-1,-1-2,20-43,-34 50,-51 67,16-6,1 0,2 2,-1-1,2 1,0 1,2-1,0 1,1 1,0-1,2 1,0 3,0-2,1-14,1 1,0-1,1 1,-1 0,1-1,1 1,-1 0,1-1,1 1,0 0,0 0,0-1,1 1,0-1,0 1,1-1,0 0,0 0,1 0,3 4,7 1</inkml:trace>
  <inkml:trace contextRef="#ctx0" brushRef="#br0" timeOffset="9168.918">5673 398,'-43'76,"4"3,3 1,-1 15,19 10,18-101,0-1,1 0,-1 0,1 0,-1 0,1 0,0 0,0 0,1 0,-1 0,1 0,-1-1,1 1,0-1,0 1,0-1,0 1,0-1,1 0,-1 0,1 0,-1-1,1 1,0 0,-1-1,1 0,0 0,0 1,0-2,0 1,3 0,3 0,0 0,0 0,0-1,0-1,0 1,0-1,-1-1,1 0,0 0,0-1,-1 0,0 0,0-1,0 0,0 0,0-1,-1 0,5-5,4-4</inkml:trace>
  <inkml:trace contextRef="#ctx0" brushRef="#br0" timeOffset="9373.969">5335 680,'43'-9,"39"-4,9-4,-1 0,-10 4,-10 4,-12 3,-11 3,-8 2,-7 1,-3 0,-7 1</inkml:trace>
  <inkml:trace contextRef="#ctx0" brushRef="#br0" timeOffset="14506.753">6153 737,'5'0,"6"0,6 0,5 0,4-5,2-2,1 1,0 1,1 2,-10 0,-14 2,-7 1</inkml:trace>
  <inkml:trace contextRef="#ctx0" brushRef="#br0" timeOffset="14892.269">6266 483,'5'9,"1"9,0 5,-1 4,-2 2,0 1,-2 0,-1 0,0 0,0-1,0-1,-1 1,1-1,5-4,1-7</inkml:trace>
  <inkml:trace contextRef="#ctx0" brushRef="#br0" timeOffset="15771.549">6746 370,'-14'12,"1"1,0 1,1 0,1 0,0 2,1-1,1 1,0 0,1 1,1 0,0 1,1-1,1 1,1 0,1 0,-1 12,5-25,0 0,0-1,1 1,0 0,0 0,0-1,0 0,1 1,0-1,0 0,0 0,0 0,0-1,1 1,0-1,0 0,0 0,0 0,0 0,0-1,1 0,-1 1,1-2,0 1,0-1,-1 1,1-1,0 0,0-1,0 0,0 1,0-1,0-1,0 1,0-1,0 0,0 0,0 0,0-1,-1 0,1 0,1-1,5-2,-1-1,0 0,0-1,0 0,-1-1,0 0,0 0,-1-1,0 0,-1-1,0 1,0-1,-1-1,-1 1,1-1,-1-1,8-11,-3 3,-1 0,-1-1,0 0,-2-1,-1 0,0 0,-1 0,-2 0,0-1,-2 1,0-1,-1 1,-2-6,3 26,0-1,0 1,0 0,-1 0,1 0,-1-1,1 1,-1 0,0 0,1 0,-1 0,0 0,0 0,-1 0,1 1,0-1,-1 0,1 0,-1 1,1-1,-1 1,0 0,1-1,-1 1,0 0,0 0,0 0,0 0,0 0,0 1,-1-1,1 1,0-1,0 1,0 0,0 0,-1 0,1 0,0 0,0 0,0 1,-1-1,1 1,0-1,-2 2,-89 51,89-48,0-1,0 1,0 0,1 1,0-1,0 1,0-1,1 1,-1 0,1 0,1 0,-1 0,1 0,0 1,1-1,-1 0,1 0,0 1,1-1,0 0,0 3,41 130,-37-127,4 10,-2 0,0 0,-1 0,-1 1,-1 0,-1 0,-1 18,-32 213,30-142,0-87</inkml:trace>
  <inkml:trace contextRef="#ctx0" brushRef="#br0" timeOffset="16340.472">7084 3,'3'-1,"-1"1,1-1,0 1,-1 0,1 0,-1 0,1 0,0 1,-1-1,1 1,-1-1,1 1,-1 0,1 0,-1 0,0 0,1 0,-1 1,0-1,0 1,0-1,0 1,0 0,0 0,-1 0,1 0,0 0,-1 0,0 0,1 1,-1-1,0 1,12 24,-1 0,-1 0,-2 1,-1 1,-1 0,-1 0,1 19,2 6,-2-16,-2 0,-2 0,-2 0,-1 0,-2 0,-2 1,-1-1,-2-1,-1 1,-2-2,-2 1,-1-1,-2-1,-2 0,0-1,-23 30,29-47,-2 0,1-1,-2-1,0 0,-1-1,0 0,-1-2,-1 1,-4 1,4-4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21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1268,'101'-95,"-4"-5,25-40,362-489,-272 348,-210 278,-2 2,0 1,0-1,0 0,0 1,0-1,0 0,0 1,0-1,0 0,0 0,1 1,-1-1,0 0,0 1,1-1,-1 1,0-1,1 0,-1 1,1-1,-1 1,1-1,-1 1,1-1,-1 1,1-1,-1 1,1 0,0-1,-1 1,1 0,0 0,-1-1,1 1,0 0,-1 0,1 0,0 0,-1 0,1 0,0 0,-1 0,1 0,0 0,-1 0,1 0,0 0,0 1,-1-1,1 0,-1 1,1-1,0 0,-1 1,1-1,-1 0,1 1,-1-1,1 1,-1-1,1 1,-1 0,1-1,-1 1,-10 123,-4-20,0-16,3-1,4 1,4 1,3-1,5 0,9 48,0-65,3-1,2-1,4 0,26 52,-45-107,-12-20,-20-27,23 26,-40-39,-2 2,-1 2,-2 2,-2 3,-11-4,-28-22,79 53,-1 0,-1 1,0 0,0 2,0-1,-1 2,0 0,-1 1,1 0,-1 1,0 1,0 0,0 1,0 1,-10 1,-14 17,28-3</inkml:trace>
  <inkml:trace contextRef="#ctx0" brushRef="#br0" timeOffset="8104.184">1412 1381,'12'-1,"-1"-1,1-1,-1 0,0 0,0-1,0-1,0 0,-1 0,1-1,-1-1,-1 1,4-5,46-33,-2-4,-2-2,-2-2,-2-2,-3-3,-3-2,-2-1,28-54,-42 62,-14 30,-1 0,-1-1,-1-1,-2 0,0 0,-1-1,-1 0,-2 0,0-1,-2 0,-1 0,0-23,-3 46,0 0,-1 0,1 0,-1 0,0 0,0 0,0 0,0 1,0-1,0 0,-1 1,0-1,1 1,-1-1,0 1,0 0,0 0,0 0,-1 0,1 0,-1 0,1 1,-1-1,1 1,-1 0,0 0,0 0,1 0,-1 0,0 0,0 1,0-1,0 1,0 0,0 0,0 0,0 0,0 1,0-1,0 1,0 0,0 0,1 0,-1 0,0 0,1 1,-1-1,0 1,1-1,0 1,-1 0,-23 20,0 2,1 0,1 1,2 1,1 2,0 0,3 1,0 1,2 1,1 0,-1 5,5-13,-3 4,1 0,1 1,2 0,1 0,1 1,1 0,1 1,2 0,2-1,0 24,3-44,0 1,1-1,0 0,1 1,0-1,0-1,1 1,0 0,1-1,-1 0,2 0,-1 0,1-1,0 0,1 0,0 0,0-1,0 0,1 0,0-1,0 0,7 3,3 2,1-2,0 0,0-1,1-1,0-1,0-1,0 0,0-2,1 0,3-1,13-3,1-2,-1-1,0-2,-1-1,0-3,0 0,-1-2,3-4,4-1,-1-1,0-2,-2-3,-1 0,-1-3,19-18,-42 32,-4 3,-1 0,1 1,1 0,0 1,0 0,0 1,1 0,0 0,1 2,-1-1,1 2,6-2,-16 6,0-1,0 1,-1 0,1 0,0 1,0-1,0 1,0-1,0 1,-1 0,1 0,0 0,-1 0,1 1,-1-1,1 1,-1-1,1 1,-1 0,0 0,0 0,0 0,0 0,0 1,-1-1,1 1,-1-1,1 1,-1-1,0 1,0 0,0 0,-1-1,1 1,0 2,1 4,-1 0,1 0,-2 0,1 0,-1 0,-1 0,1 1,-1-1,-1 0,-2 7,-3 4,-1-1,-1 0,-1 0,-1-1,0 0,-1-1,-1 0,0-1,-2-1,0 0,0-1,-1 0,-1-2,-10 7,-41 9,67-27,-1-1,0 1,0-1,0 1,0-1,0 0,0 0,0 0,0 0,1 0,-1-1,0 1,0 0,0-1,0 1,0-1,1 0,-1 0,0 0,1 0,-1 0,0 0,1 0,-1 0,1-1,0 1,-1 0,1-1,0 1,0-1,0 0,0 1,0-1,0 0,0-1,1-3,1 0,-1 0,1 0,0 0,1 0,0 0,0 1,0-1,0 1,1-1,0 1,0 0,0 0,1 0,0 0,0 1,0-1,0 1,1 0,-1 0,1 1,0-1,0 1,1 0,3-1,1 1,0 0,0 1,1 1,-1 0,0 0,1 1,-1 0,0 1,1 0,-1 0,0 2,0-1,0 1,0 0,0 1,-1 0,1 1,87 22,-61-27,0-2,0-1,0-2,-1-2,0-1,0-1,-1-2,0-1,0-2,-2-2,0-1,-1-1,0-1,-2-2,0-2,130-107,-157 130,0-1,-1 0,1 1,-1-1,1 0,-1 0,1 0,-1 0,0 0,1 0,-1-1,0 1,0 0,0-1,0 1,0-1,0 1,0-1,-1 1,1-1,0 0,-1 1,0-1,1 0,-1 1,0-1,0 0,0 1,0-1,0 0,0 0,0 1,0-1,-1 0,1 1,-1-1,1 0,-1 1,0-1,0 1,0-1,0 1,0-1,0 1,0 0,0-1,0 1,-1 0,1 0,0 0,-1 0,0 0,-8 1,0 1,1 1,-1-1,0 2,1-1,-1 2,1-1,0 1,0 0,0 1,1 0,0 1,0-1,0 1,0 1,1 0,0 0,1 0,-1 1,1 0,1 0,0 0,0 1,-1 3,-2 0,0 1,1 1,1 0,0 0,0 0,2 0,0 1,0 0,1 1,2-11,1 0,-1 0,1 0,0 0,0 0,0 0,1 0,0 0,0 0,0-1,1 1,-1 0,1 0,0-1,1 1,-1-1,1 0,-1 0,1 0,1 0,-1 0,1 0,-1-1,1 0,0 0,0 0,0 0,5 2,7 0,0 0,1 0,0-2,0 0,0-1,0 0,0-2,1 0,-1-1,14-3,-19 4,0 0,0-2,0 1,0-1,-1-1,1 0,0-1,-1 0,0-1,0 0,-1-1,1 0,-1-1,0 0,-1 0,0-1,0 0,0-1,-1 0,-1 0,1-1,-2 0,1 0,-1 0,-1-1,0 0,0 0,2-11,-7 15,0 0,0 0,-1 0,0 0,0 1,-1-1,0 0,0 0,0 1,-1-1,0 1,0 0,-1 0,0 0,0 0,0 1,-1-1,1 1,-1 0,-1 1,1-1,-1 1,1 0,-1 0,0 1,-1 0,1 0,-1 0,1 1,-1 0,0 0,1 0,-1 1,0 0,0 1,0 0,0 0,0 0,-3 1,9 0,0-1,0 1,1-1,-1 1,0 0,0-1,0 1,0 0,1 0,-1 0,0 0,1 0,-1 0,0 0,1 0,-1 0,1 0,0 0,-1 0,1 0,0 0,0 0,0 0,0 0,-1 0,2 1,-1-1,0 0,0 0,0 0,0 0,1 0,-1 0,0 0,1 0,-1 0,1 0,0 0,-1 0,1 0,0 0,-1 0,1 0,0 0,0-1,0 1,0 0,-1-1,1 1,0-1,0 1,0-1,0 1,1-1,-1 0,0 1,0-1,0 0,0 0,0 0,0 0,0 0,1 0,-1 0,0 0,0 0,0-1,0 1,21 3,0 0,0-2,1 0,-1-2,0-1,0 0,0-1,3-3,28-2,99-16,-114 18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32.6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38,'22'35,"58"201,-40-111,-5 1,3 48,2 150,-29-263,15-92,54-170,59-203,8-42,-137 423,-3 10</inkml:trace>
  <inkml:trace contextRef="#ctx0" brushRef="#br0" timeOffset="886.343">678 885,'-151'292,"393"-659,-242 366,0 1,0-1,0 1,0-1,0 1,0-1,0 1,0-1,0 1,1-1,-1 1,0 0,0-1,0 1,1-1,-1 1,0-1,1 1,-1 0,0-1,1 1,-1 0,0 0,1-1,-1 1,1 0,-1 0,1-1,-1 1,1 0,-1 0,0 0,1 0,-1 0,1 0,-1 0,1 0,-1 0,1 0,-1 0,1 0,-1 0,1 0,-1 0,1 0,-1 0,1 1,-1-1,1 0,-1 0,0 1,1-1,-1 0,0 1,1-1,-1 0,1 1,-1-1,0 0,0 1,1-1,-1 1,0-1,0 1,0-1,1 0,-1 1,0-1,2 38,-2-33,-3 230,3-235,-1 1,1 0,0 0,-1 0,1-1,0 1,0 0,-1 0,1 0,0 0,0 0,0 0,0-1,0 1,0 0,0 0,0 0,1 0,-1 0,0 0,0-1,1 1,-1 0,0 0,1 0,-1-1,1 1,-1 0,1-1,0 1,-1 0,1-1,0 1,-1-1,1 1,0-1,0 1,-1-1,1 1,0-1,0 0,0 1,0-1,-1 0,1 0,0 0,0 0,0 0,0 0,0 0,0 0,0 0,-1 0,1 0,0 0,0-1,0 1,0 0,-1-1,1 1,0-1,0 1,-1-1,1 1,0-1,0 1,-1-1,1 0,0 0,82-120,37-40,-115 156,-5 4,0 0,1 0,-1 0,0 0,1 0,-1 0,0 0,1 0,0 1,-1-1,1 0,-1 0,1 0,0 1,-1-1,1 0,0 1,0-1,0 1,0-1,-1 1,1-1,0 1,0-1,0 1,0 0,0 0,0-1,0 1,0 0,0 0,0 0,0 0,0 0,0 0,0 1,0-1,0 0,0 0,0 1,0-1,0 0,0 1,0-1,0 1,-1-1,1 1,0 0,0-1,-1 1,2 0,0 15,-1 0,-1 0,0 0,-1 0,-1 0,0 0,-1-1,-1 1,0-1,-1 0,1 1,-49 138,53-137,2-2</inkml:trace>
  <inkml:trace contextRef="#ctx0" brushRef="#br0" timeOffset="2468.133">1467 942,'-222'292,"182"-257,42-59,9 6,0 0,1 1,2 1,-1 0,2 1,0 0,7-4,35-37,63-55,-119 110,0 0,0 0,0 0,0 0,1 1,-1-1,0 0,0 1,1-1,-1 1,0-1,1 1,-1-1,0 1,1 0,-1 0,1 0,-1 0,1 0,-1 0,0 0,1 0,-1 0,1 1,-1-1,0 1,1-1,-1 1,0-1,0 1,1 0,-1 0,0-1,0 1,0 0,0 0,0 0,0 0,0 0,0 1,0-1,-1 0,1 0,0 1,-1-1,1 0,-1 1,0-1,1 0,-1 1,0-1,0 0,1 2,11 140,20-16,-26-108</inkml:trace>
  <inkml:trace contextRef="#ctx0" brushRef="#br0" timeOffset="2717.06">1270 1110,'43'-4,"38"-3,11 1,-6 2,-13 0,-14 2,-12 1,-9 1,-12-1</inkml:trace>
  <inkml:trace contextRef="#ctx0" brushRef="#br0" timeOffset="2969.979">2089 970,'-10'38,"-2"23,-1 5,3-3,-1-13,0-15</inkml:trace>
  <inkml:trace contextRef="#ctx0" brushRef="#br0" timeOffset="3200.436">1834 913,'34'39,"25"16,7 5,-2-8,-7-8,-9-12,-8-6,-6-8,-8-7</inkml:trace>
  <inkml:trace contextRef="#ctx0" brushRef="#br0" timeOffset="3765.72">2484 518,'43'-4,"38"-3,11-4,-7 0,-12 1,-13 3,-13 3,-14 1</inkml:trace>
  <inkml:trace contextRef="#ctx0" brushRef="#br0" timeOffset="4034.974">2540 744,'34'9,"25"4,7-1,-2-2,-3-3,-7-7,-7-4,-8-1,-10 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39.1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1 787,'138'-115,"-64"56,-3-3,35-41,-98 96,0 1,-1-2,0 1,-1-1,1 0,-2 0,1-1,-1 0,0 0,-1 0,0 0,0-1,-1 1,0-1,-1 0,0 0,-1 0,0 0,-1-1,0-6,0 16,0 1,0-1,-1 0,1 0,-1 0,1 1,-1-1,1 0,-1 0,1 1,-1-1,1 0,-1 1,0-1,1 0,-1 1,0-1,0 1,0 0,1-1,-1 1,0-1,0 1,0 0,0 0,0 0,1-1,-1 1,0 0,0 0,0 0,0 0,0 0,0 1,0-1,0 0,1 0,-1 1,0-1,0 0,0 1,0-1,1 1,-1-1,0 1,1-1,-1 1,0 0,-34 31,18-13,-119 154,128-160,0 0,1 1,0 0,1 0,1 0,0 1,1 0,0 0,2 0,0 0,0 1,1-1,1 1,1-10,-1-1,1 0,0 0,0 0,0 0,1 0,0 0,0 0,0-1,0 1,1-1,0 1,0-1,0 0,0 0,1 0,0-1,0 1,0-1,0 0,0 0,0 0,1 0,-1-1,1 0,0 0,0 0,0-1,0 1,0-1,0 0,0-1,0 1,1-1,-1 0,0 0,0-1,0 0,4 0,28-8,0-1,0-1,-1-2,-1-2,0-1,32-20,-15 8,27-13,-2-4,-2-3,-2-4,5-8,-55 39,0 0,-2-1,0-1,-1-1,-2-1,0-1,3-10,-19 34,-1 0,0 0,1 0,-1 0,0-1,0 1,-1-1,1 1,0 0,-1-1,1 1,-1-1,0 1,0-1,0 1,0-1,-1 1,1-1,-1 1,1-1,-1 1,0-1,0 1,0 0,0-1,0 1,0 0,-1 0,1 0,-1 0,0 0,1 0,-1 1,0-1,0 0,0 1,0 0,0-1,-1 1,1 0,0 0,-1 0,1 0,0 1,-1-1,1 1,-1-1,1 1,-1 0,1 0,-1 0,1 0,-1 0,1 1,-2 0,-9 3,0 2,1 0,0 0,0 1,1 0,0 1,0 1,1 0,0 0,0 1,1 0,0 0,1 1,0 0,1 1,-3 7,-2-1,1 0,0 0,2 1,1 1,0 0,1 0,1 0,1 1,-1 9,6-25,-1 1,1-1,0 0,1 0,-1 0,1 1,0-1,1 0,-1 0,1 0,0-1,0 1,1 0,-1-1,1 1,0-1,0 0,0 0,1 0,0 0,-1-1,1 1,0-1,1 0,-1 0,1-1,-1 1,1-1,0 0,0 0,-1-1,3 1,12 4,0-2,1 0,0-1,-1-1,1-1,0-1,18-1,-5-4,-1-1,0-1,0-2,0-1,-1-1,0-2,-1-1,-1-1,16-12,-13 8,-1-2,-1-1,-1-1,-1-1,-1-2,-1-1,-1 0,17-29,-36 47,0 0,-1 0,0-1,-1 0,0 0,-1 0,0-1,0 1,-1-1,-1 1,1-1,-2 0,0 0,0 1,-1-1,0 0,-1 0,0 1,0-1,-4-5,6 14,-1-1,0 1,0 0,0 0,-1 0,1 0,0 1,-1-1,1 0,-1 1,0-1,1 0,-1 1,0 0,0-1,0 1,0 0,0 0,0 0,0 1,-1-1,1 0,0 1,0-1,-1 1,1 0,0 0,0 0,-1 0,1 0,0 0,-1 1,1-1,0 1,0-1,-1 1,-70 47,57-32,1 0,1 1,0 0,1 2,1-1,1 1,0 1,2 0,0 1,1-1,2 2,0-1,1 1,1-1,1 2,1-1,1 0,1 15,2-26,1-1,0 1,1-1,0 0,1 0,0 0,1 0,0-1,0 0,1 0,0-1,0 1,1-2,0 1,0-1,1 0,0-1,1 0,-1-1,1 1,0-2,0 0,0 0,1 0,0-2,-1 1,1-1,0-1,0 0,10 0,4-1</inkml:trace>
  <inkml:trace contextRef="#ctx0" brushRef="#br0" timeOffset="451.357">2597 53,'-20'34,"-45"79,5 3,0 14,37-74,-3-2,-1 0,-3-2,-27 34,-18-10,59-65</inkml:trace>
  <inkml:trace contextRef="#ctx0" brushRef="#br0" timeOffset="751.18">1976 138,'34'34,"34"34,11 11,-3-3,-10-10,-11-11,-10-10,-9-14,-4-6,-4-2,-6-2,-3 2,1 1,-3 1,1-3,-4-1,1 1,-1-3</inkml:trace>
  <inkml:trace contextRef="#ctx0" brushRef="#br0" timeOffset="1384.29">2681 984,'131'-227,"-130"225,-1 0,1 0,0 0,0 0,0 1,0-1,0 0,0 0,0 1,0-1,1 1,-1-1,1 1,-1-1,1 1,-1 0,1 0,0 0,0 0,-1 0,1 0,0 0,0 1,0-1,0 1,0-1,0 1,0 0,0 0,0 0,0 0,0 0,0 0,0 0,0 1,0-1,0 1,0-1,0 1,0 0,0 0,0 0,-1 0,1 0,0 0,-1 1,1-1,-1 0,1 1,-1-1,0 1,0 0,1-1,-1 1,0 0,0 0,0 1,6 30,-8-30,1 0,-1-1,1 1,0 0,-1-1,1 1,1 0,-1 0,0-1,1 1,-1 0,1-1,0 1,0-1,0 1,0-1,0 1,1-1,-1 1,1-1,0 0,-1 0,1 0,0 0,0 0,0-1,0 1,1 0,-1-1,0 0,1 1,-1-1,1 0,-1 0,1 0,0-1,-1 1,1-1,0 1,0-1,-1 0,1 0,0 0,1-1,71-66,-63 55,-8 6,1 0,0 0,0 0,1 1,-1 0,1 1,0-1,1 1,-1 0,1 0,-1 1,1 0,0 0,1 1,-1-1,0 2,1-1,-1 1,-5 2,0 1,0-1,0 1,0 0,0 0,-1 0,1 0,-1 0,1 0,-1 0,0 0,0 1,0-1,0 0,0 1,0-1,-1 1,1-1,-1 1,0-1,1 1,-1 0,-1-1,1 1,0-1,0 1,-1-1,0 1,1-1,-1 0,0 1,0-1,0 0,-1 1,0 0,-2 17,-1 36,3-31</inkml:trace>
  <inkml:trace contextRef="#ctx0" brushRef="#br0" timeOffset="1953.83">3528 674,'-196'263,"231"-288,68-100,-86 100,1 2,0 0,2 1,1 1,0 0,7-2,-27 21,0 0,0 1,1-1,-1 0,1 1,-1 0,1-1,-1 1,1 0,0 0,-1 0,1 0,0 0,0 0,0 0,0 1,0-1,0 1,0-1,0 1,0 0,0 0,0 0,0 0,0 0,0 0,0 0,0 1,0-1,0 1,0 0,0-1,0 1,-1 0,1 0,0 0,0 0,-1 1,1-1,-1 0,1 1,-1-1,1 1,-1-1,0 1,0 0,0 0,0-1,0 1,0 0,0 0,-1 0,1 0,0 107,-3-96,0 0,2 0,-1 0,2 0,0 0,0 0,1-1,1 1,3 11,4-7,1-4</inkml:trace>
  <inkml:trace contextRef="#ctx0" brushRef="#br0" timeOffset="2205.322">3499 815,'24'5,"13"1,5 0,0-1,-3-1,-2-2,-4-6,-1-2,-3 0,-5 1</inkml:trace>
  <inkml:trace contextRef="#ctx0" brushRef="#br0" timeOffset="2550.16">4233 589,'-5'20,"-6"10,-1 5,-4 2,1-1,-1-6,1-4,-1-1,-3-6,3 0,-2-4,-2-4,2-9,4-5</inkml:trace>
  <inkml:trace contextRef="#ctx0" brushRef="#br0" timeOffset="2805.881">3979 646,'35'24,"-2"2,0 1,-2 1,-2 2,15 19,113 118,-144-151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8:01.04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26,'24'0,"22"0,8 0,5 0,-3 0,-6 0,-8 0,-5 0,-4 0,-4 0,-1-5,-1-1,0 0,0 1,-4 1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8:01.2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31,'43'0,"39"0,14 0,-4-5,-8-2,-13 1,-10 1,-10 2,-9 0,-6 2,-10 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58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641 20,'-29'-6,"-1"1,1 1,-1 1,0 2,0 1,0 1,0 2,1 1,-1 1,1 1,-24 10,40-11,0 1,0 0,1 1,-1 1,2 0,-1 1,1 0,1 0,-1 2,2-1,-1 1,2 0,-1 1,2 0,-1 0,-2 9,-6 14,2 0,1 0,2 1,2 1,-3 26,9-48,1 0,1 0,0 0,1 0,1 0,0 0,1-1,1 1,0 0,2 2,-3-11,0 0,1 1,-1-1,1 0,1 0,-1 0,1-1,0 1,1-1,-1 0,1 0,0-1,0 1,0-1,1 0,-1-1,1 1,0-1,0 0,1 0,-1-1,0 0,5 1,1-3,0 0,-1 0,1-2,0 1,0-1,0-1,-1 0,0-1,1 0,-1-1,-1 0,1-1,-1 0,0 0,0-1,-1 0,0-1,8-8,-8 9,53-48,-1-4,-4-1,-2-3,26-41,-11 16,62-82,-115 157,-15 25,-15 30,1-12,0 1,3 0,0 0,2 1,1 0,1 0,2 0,2 1,0-1,3 1,0-1,2 0,6 24,-8-52,2 17,1-1,1-1,1 1,0-1,2 0,0-1,1 0,1 0,1-1,0-1,1 0,2 1,7 0</inkml:trace>
  <inkml:trace contextRef="#ctx0" brushRef="#br0" timeOffset="585.814">1037 924,'11'-35,"2"1,1 1,2 0,1 1,2 1,8-9,-24 34,-1 1,2 0,-1 1,1-1,-1 1,1-1,1 1,-1 0,1 1,-1-1,1 1,0 0,0 0,0 0,1 1,3-2,-6 5,0 0,-1 1,1 0,-1-1,0 1,1 0,-1 0,0 0,0 0,0 0,0 1,-1-1,1 1,-1-1,1 1,-1 0,0-1,0 1,0 0,0 0,-1 0,1 0,-1-1,1 1,-1 0,0 0,0 0,-1 0,1 0,-1 0,1 0,-2 2,3 9,11 45,-12-58,1 0,-1 0,1 0,-1 0,1 0,-1 0,1 1,-1-1,1 0,0 0,0-1,0 1,-1 0,1 0,0 0,0 0,0-1,0 1,0-1,0 1,1 0,-1-1,0 0,0 1,0-1,0 0,1 1,-1-1,0 0,0 0,1 0,-1 0,0 0,0-1,0 1,1 0,-1 0,0-1,0 1,0-1,0 1,0-1,0 1,1-1,85-85,-48 40,-34 40,0 1,0 0,0 0,1 0,-1 0,1 1,1 0,-1 0,0 1,1 0,0 0,0 0,4 0,-8 4,0 0,-1 1,1-1,-1 1,1 0,-1-1,0 1,0 1,0-1,0 0,0 0,0 1,0-1,-1 1,1-1,-1 1,0 0,0 0,0-1,0 1,0 0,-1 0,1 0,-1 0,0 0,0 0,0 0,0 0,0 0,-1 0,1 0,-1 0,0 0,1 2,-3 114,2-94</inkml:trace>
  <inkml:trace contextRef="#ctx0" brushRef="#br0" timeOffset="1035.222">2024 613,'-249'260,"228"-234,50-45,100-121,-17 45,-109 94,-1 0,0 0,0 1,0-1,1 0,-1 1,0-1,1 1,-1 0,0 0,1 0,-1 0,0 0,1 0,-1 1,0-1,0 1,1 0,-1 0,0 0,0 0,0 0,0 0,0 0,0 0,0 1,0-1,0 1,-1 0,1-1,-1 1,1 0,-1 0,0 0,0 0,0 0,0 0,0 1,0-1,0 0,-1 0,1 1,-1-1,1 0,-1 1,0-1,0 0,0 1,-1 1,3 8,1 0,0 1,1-1,0-1,1 1,0 0,1-1,0 0,1-1,0 1,0-1,2-1,-1 1,10 7,1-1,-3-1</inkml:trace>
  <inkml:trace contextRef="#ctx0" brushRef="#br0" timeOffset="1290.725">1798 839,'34'0,"30"0,8 0,-2 0,-8 0,-11 0,-9 0,-11 5,-6 1,-3 0,-5-1</inkml:trace>
  <inkml:trace contextRef="#ctx0" brushRef="#br0" timeOffset="1506.178">2786 641,'-19'34,"-7"20,2 6,-1-7,0-8,-1-11,4-12</inkml:trace>
  <inkml:trace contextRef="#ctx0" brushRef="#br0" timeOffset="1736.496">2476 670,'33'24,"26"17,8 2,-3-1,-8-9,-8-9,-8-4,-6-6,-3-4,-8 0,-2-2,-6-2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7:5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573 439,'-142'44,"51"-11,2 3,-81 48,153-75,-33 24,49-32,0-1,0 1,0 0,0 0,0 0,0-1,0 1,1 0,-1 0,0 0,1 1,-1-1,1 0,-1 0,1 0,-1 0,1 0,0 1,0-1,-1 0,1 0,0 1,0-1,0 0,0 0,1 1,-1-1,0 0,0 0,1 0,-1 1,1-1,-1 0,1 0,-1 0,1 0,0 0,-1 0,1 0,0 0,0 0,0 0,0 0,0-1,1 2,7 2,1 1,0-1,0-1,0 0,0 0,1-1,-1 0,1-1,-1-1,1 1,0-1,9-2,27 3,99 22,-144-23,-1 0,1 0,0 0,0 0,-1 0,1 1,0-1,-1 0,1 1,0 0,-1-1,1 1,-1 0,1 0,-1 0,0 0,1 0,-1 0,0 0,1 1,-1-1,0 0,0 1,0-1,0 1,-1-1,1 1,0-1,-1 1,1 0,0-1,-1 1,0 0,0-1,1 1,-1 0,0 0,0-1,0 1,-1 0,1-1,0 1,-1 0,1 0,-1-1,1 1,-1-1,0 1,0-1,0 1,0-1,0 1,0-1,0 0,0 1,0-1,-1 0,1 0,-1 0,-165 153,17-21,149-131,-1 0,1 0,-1 0,1 0,0 0,0 0,0 0,0 1,0-1,1 0,-1 1,0-1,1 0,0 1,0-1,0 1,0-1,0 0,0 1,0-1,1 1,-1-1,1 0,0 1,0-1,0 0,0 0,0 0,0 0,0 0,1 0,-1 0,1 0,0 0,-1-1,1 1,0 0,0-1,0 0,0 1,2 0,94 38,-85-36,-1 0,0-1,1 0,0-1,0 0,0-1,-1-1,1 0,0-1,0 0,0-1,0 0,-13 1,15-2,0 0,0-1,0-1,0-1,-1 0,0-1,0-1,-1 0,0 0,0-1,-1-1,4-4,-3-2</inkml:trace>
  <inkml:trace contextRef="#ctx0" brushRef="#br0" timeOffset="465.184">263 16,'-3'-16,"-2"26,-4 27,2 25,2 0,4 0,1 0,4 1,5 16,1 54,5 66,-3-80,-5 0,-5 0,-6 0,-4-1,-7 9,-43 153,50-251,2-24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8:04.15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0 838,'110'-59,"-3"-4,72-58,-131 85,-2-2,-2-3,-2-1,8-13,-41 45,0-1,-1 0,-1-1,0 1,-1-1,0-1,0 1,-2-1,1 0,0-7,-5 17,0 0,0-1,-1 1,1 0,-1 0,1 0,-1 0,0 0,0 1,0-1,-1 0,1 0,-1 1,0-1,1 1,-1-1,0 1,0 0,-1 0,1-1,0 2,-1-1,1 0,-1 0,0 1,1-1,-1 1,0 0,0 0,0 0,0 0,0 1,0-1,0 1,0 0,0 0,0 0,0 0,0 0,0 1,0-1,0 1,0 0,0 0,0 0,0 0,0 0,1 1,-1 0,0-1,1 1,0 0,-1 0,1 0,-2 2,-8 8,0 0,1 1,1 0,0 1,1 0,0 0,1 1,1 0,0 0,1 1,1 0,0 0,1 0,1 1,0-1,1 16,0-21,0-1,1 0,1 1,0-1,0 0,1 0,0 1,1-1,0 0,1 0,0 0,1 0,0-1,0 1,1-1,0 0,0-1,1 1,1-1,1 3,0-3,1 0,0-1,0 0,0 0,1-1,0 0,0-1,0 0,1-1,0 0,-1 0,2-1,-1 0,0-1,0-1,1 0,-1 0,1-1,-1-1,1 1,-1-2,1 0,-1 0,0-1,5-2,25-12,1-1,-2-2,-1-2,0-1,-2-3,0 0,-2-3,5-7,-25 24,-1-1,-1 0,0-1,0 0,-2-1,0 0,-1-1,0 0,-1-1,-1 0,-1 0,0-1,-1 0,-1 0,-1 0,0-1,0-14,-4 31,1 0,-1 0,0-1,0 1,0 0,0 0,0 0,-1-1,1 1,-1 0,1 0,-1 0,0 0,0 0,1 0,-2 0,1 0,0 0,0 1,-1-1,1 0,-1 1,1-1,-1 1,1-1,-1 1,0 0,0 0,0 0,0 0,0 0,0 0,0 0,0 1,0-1,0 1,0-1,-1 1,1 0,0 0,0 0,0 0,-1 0,1 1,0-1,0 1,0-1,0 1,0 0,0 0,0-1,0 2,0-1,0 0,0 0,0 1,-9 7,1 0,0 1,1 0,0 1,0 0,1 0,0 1,1 0,1 0,0 1,0 0,2 0,-1 0,2 1,-1-1,2 1,-1 8,3-13,0 0,0 1,1-1,0 0,1 0,0 0,0 0,1 0,0 0,0-1,1 1,1-1,-1 0,1 0,0 0,1-1,0 0,0 0,1-1,0 1,0-1,0-1,1 1,-1-1,1-1,1 1,-1-1,1-1,-1 0,1 0,0 0,0-1,0-1,0 1,2-1,0 0,0 0,0 0,0-1,0-1,-1 0,1 0,0-1,0 0,-1-1,0 0,1-1,-1 0,0 0,-1-1,1-1,1 0,12-10,-1 0,0-1,-1-2,-1 0,-1-1,0-1,-2 0,0-1,11-22,-15 24,-1 0,0-2,-2 1,0-1,-2-1,0 1,-2-1,0-1,-2 1,0-1,-2 0,0-23,-2 45,0 1,0-1,0 0,0 0,0 1,-1-1,1 0,-1 0,1 1,-1-1,0 0,1 1,-1-1,0 1,0-1,0 1,0-1,0 1,-1 0,1-1,0 1,-1 0,1 0,0 0,-1 0,0 0,1 0,-1 1,1-1,-1 1,0-1,1 1,-1-1,0 1,0 0,1 0,-1 0,0 0,0 0,0 0,1 0,-1 0,0 1,0-1,1 1,-1-1,0 1,1 0,-1 0,1 0,-1 0,1 0,-1 0,1 0,0 0,0 0,-1 1,1-1,0 1,0-1,0 1,0-1,0 2,-10 14,1 1,0 0,2 1,0 0,1 0,0 1,2 0,1 0,0 0,1 1,1 0,0 4,1 0,1 1,1-1,2 0,0 0,1 0,2 0,1-1,0 0,2 0,1-1,0 0,2 0,1-2,2 3,-12-19,-1-1,0 0,0 1,1-1,-1-1,1 1,-1 0,1-1,0 1,1-1,-1 0,1 0,-1 0,1 0,0-1,0 1,0-1,0 0,0 0,1-1,-1 1,0-1,1 0,-1 0,1-1,0 1,-1-1,1 0,11-4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6.87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350 175,'-275'350,"201"-249,119-177,146-159,-96 105,-95 130,0-1,0 0,1 1,-1-1,0 1,0-1,1 1,-1-1,0 1,1-1,-1 1,0-1,1 1,-1-1,1 1,-1 0,1-1,-1 1,1 0,-1-1,1 1,-1 0,1-1,0 1,-1 0,1 0,-1 0,1 0,0 0,-1 0,1 0,-1 0,1 0,0 0,-1 0,1 0,-1 0,1 0,0 0,-1 1,1-1,-1 0,1 0,-1 1,1-1,-1 0,1 1,-1-1,1 1,-1-1,0 1,1-1,-1 1,1-1,-1 1,0-1,0 1,1-1,-1 1,0-1,0 1,0-1,1 1,10 42,-11-42,9 85,-10-74,1 0,0 0,1 1,0-1,1 0,0 0,1 0,0 0,1 0,0-1,1 1,0-1,1 0,0-1,1 1,0-1,1-1,0 1,0-1,1-1,0 0,5 4,-7-8,0 0,0 0,0-1,0 0,0-1,1 1,-1-1,1-1,0 1,-1-1,1-1,0 1,0-1,-1-1,1 0,0 0,0 0,-1-1,1 0,-1 0,0-1,1 0,-1 0,0-1,-1 0,1 0,24-20,-1-2,-1-1,-1-1,-2-1,-1-1,-1-1,-2-2,-1 0,-1-1,-2-1,-2-1,-1 0,0-8,6-65,-21 98</inkml:trace>
  <inkml:trace contextRef="#ctx0" brushRef="#br0" timeOffset="298.274">1225 147,'-11'23,"1"0,1 1,1 0,1 1,1 0,1 0,1 0,2 1,0-1,2 1,1 5,0-27,-1 1,1 0,0 0,1 0,-1-1,1 1,0-1,0 1,0-1,1 0,0 0,-1 0,1 0,1 0,-1-1,1 1,-1-1,1 0,0 0,0 0,0-1,0 1,1-1,-1 0,1 0,-1-1,1 1,0-1,0 0,-1 0,1-1,0 1,3-1,3 1,1 0,0-1,0 0,0-1,0-1,0 0,-1 0,1-1,-1 0,1-1,-1-1,0 0,-1 0,1-1,-1 0,0-1,-1 0,0 0,0-1,0-1,-1 1,0-1,-1-1,0 1,0-1,-1-1,1-1,-3 5,0-1,-1 1,1-1,-1 0,-1 0,1 0,-2 0,1 0,-1-1,0 1,-1 0,0-1,0 1,0-1,-1 1,-1 0,0 0,0-1,0 1,-1 0,0 1,-1-1,1 1,-1-1,-1 1,0 0,0 0,0 1,-1 0,0 0,0 0,-3-2,-74-22,58 26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8:04.63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0 171,'155'431,"-126"-280,-29-150,0 0,0 0,0 0,0-1,0 1,0 0,1 0,-1 0,0-1,0 1,1 0,-1 0,1-1,-1 1,1 0,-1 0,1-1,-1 1,1-1,-1 1,1-1,0 1,-1-1,1 1,0-1,0 1,-1-1,1 0,0 1,0-1,0 0,-1 0,1 0,0 1,0-1,0 0,0 0,-1 0,1 0,0-1,0 1,0 0,0 0,-1 0,1-1,0 1,0 0,0-1,-1 1,1-1,0 1,-1-1,1 1,0-1,-1 1,1-1,0 0,26-46,-24 42,98-236,93-174,-183 383,-3 6</inkml:trace>
  <inkml:trace contextRef="#ctx0" brushRef="#br0" timeOffset="805.428">480 678,'-18'24,"2"1,0 1,1 0,2 1,1 1,0 0,3 0,-1 5,11-34,-1 1,1-1,-1 1,1 0,0 0,-1-1,1 1,-1 0,1 0,0 0,-1-1,1 1,0 0,-1 0,1 0,0 0,-1 0,1 0,-1 0,1 1,0-1,-1 0,1 0,0 0,-1 1,1-1,-1 0,1 1,-1-1,1 0,-1 1,1-1,-1 1,1-1,-1 1,1-1,-1 1,0-1,1 1,-1-1,0 1,1 0,-1-1,0 1,0-1,0 1,0 0,1-1,-1 1,0 0,0-1,0 1,0 0,0-1,-1 1,1-1,0 1,0 0,0-1,-1 1,1 0,0-1,0 1,-1-1,1 1,40-36,116-167,-156 202,1-2,1-1,0 0,0 1,0 0,0-1,0 1,1 0,-1 0,1 0,-1 0,1 1,0-1,-1 1,1-1,0 1,0 0,0 0,0 1,0-1,0 1,1-1,-1 40,-18 156,15-193,0-1,0 1,-1 0,1-1,0 1,1 0,-1-1,0 1,0 0,1-1,-1 1,1-1,0 1,-1 0,1-1,0 0,0 1,0-1,0 1,0-1,0 0,0 0,0 1,1-1,-1 0,0 0,1 0,-1-1,1 1,-1 0,1 0,0-1,-1 1,1-1,-1 0,1 1,0-1,-1 0,1 0,0 0,-1 0,1 0,0 0,-1 0,1-1,0 1,-1-1,1 1,0-1,-1 0,1 1,-1-1,1 0,90-89,-84 78,1 1,1 0,0 0,0 1,1 1,1 0,-1 0,12-6,-22 14,1 1,-1-1,0 0,0 0,1 1,-1-1,1 1,-1 0,0-1,1 1,-1 0,1 0,-1-1,1 1,-1 1,1-1,-1 0,1 0,-1 0,0 1,1-1,-1 1,1-1,-1 1,0-1,0 1,1 0,-1 0,0 0,0 0,0 0,0 0,0 0,0 0,0 0,0 0,0 0,0 1,-1-1,1 0,0 1,-1-1,1 0,-1 1,0-1,1 1,-1-1,0 1,5 78,-5-72,-1 8,0-13,0 1,0-1,1 1,-1-1,1 1,0-1,0 1,0-1,0 1,0-1,1 1,-1-1,1 1,0-1,0 0,1 1,-1-1,1 0,-1 0,1 0,0 0,0 0,1 0,-1 0,0-1,1 1,0-1,-1 0,1 0,0 0,0 0,0 0,1-1,-1 1,3 0,15 1</inkml:trace>
  <inkml:trace contextRef="#ctx0" brushRef="#br0" timeOffset="1253.841">1355 678,'-238'339,"314"-462,-61 105,0 0,1 1,1 1,0 0,1 1,1 1,0 1,6-3,-23 15,0 0,0 0,0 0,0 1,0-1,0 0,1 1,-1-1,0 1,0 0,0 0,0 0,0 0,1 0,-1 0,0 1,0-1,0 1,0-1,0 1,0 0,0 0,0 0,0 0,0 0,0 0,-1 0,1 1,0-1,-1 1,1-1,-1 1,1 0,-1-1,0 1,0 0,0 0,0 0,0 0,0 0,-1 0,1 2,15 97,-15-85,-1-8,0 0,1 1,0-1,1 0,-1 0,2 0,-1 0,1 0,0 0,1-1,0 0,0 1,1-2,-1 1,2 0,-1-1,1 0,0 0,0 0,0-1,1 0,3 2,7 0</inkml:trace>
  <inkml:trace contextRef="#ctx0" brushRef="#br0" timeOffset="1501.268">1242 932,'43'0,"29"0,7 0,-5 0,-11 0,-11 0,-9 0,-8 0,-9-5,-5-1,0 0,-5 1</inkml:trace>
  <inkml:trace contextRef="#ctx0" brushRef="#br0" timeOffset="1701.375">1976 819,'-10'24,"-3"18,1 6,2-5</inkml:trace>
  <inkml:trace contextRef="#ctx0" brushRef="#br0" timeOffset="1953.78">1778 735,'20'33,"15"17,2 4,0-8,-2-5,-3-11,0-6,-3-6,0-7,-5 0,-3-2,-4-3</inkml:trace>
  <inkml:trace contextRef="#ctx0" brushRef="#br0" timeOffset="3305.665">1919 1045,'-4'5,"-8"6,-5 6,-5 1,2 1,-2-2,4 1,0-3,3-4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8:44.16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2737 59,'12'-7,"-1"-1,1 2,0 0,0 0,1 1,0 0,0 1,0 1,0 0,0 1,1 0,-1 1,12 0,-24 1,1 0,-1 1,1-1,-1 0,0 1,1-1,-1 0,0 1,1 0,-1-1,0 1,0 0,0-1,1 1,-1 0,0 0,0 0,0 0,0 0,-1 0,1 0,0 1,0-1,-1 0,1 0,0 1,-1-1,0 0,1 1,-1-1,0 0,1 1,-1-1,0 1,0-1,0 0,0 1,0-1,-1 1,1-1,0 0,-1 1,1-1,-1 0,1 1,-1-1,0 1,-41 61,38-58,0-2,1 0,-1 0,1 0,0 0,0 1,0 0,0-1,1 1,-1 0,1 0,0 0,0 1,1-1,-1 0,1 1,0-1,0 1,0-1,1 1,0 0,0-1,0 1,0 0,1-1,-1 1,1-1,0 1,1-1,-1 1,1-1,0 0,0 0,0 0,2 2,7 2,1 0,0-1,0 0,1-1,-1-1,1 0,1 0,-1-2,12 3,41 14,-42-12,-2 0</inkml:trace>
  <inkml:trace contextRef="#ctx0" brushRef="#br0" timeOffset="-4350.096">0 483,'56'17,"-11"-11,-1-1,1-2,0-2,31-4,10 2,83 1,-141 8,-28-8,-1 0,1 0,0 0,-1 0,1 0,0 0,-1 0,1 0,0 0,-1 0,1 1,0-1,0 0,-1 0,1 0,0 0,0 1,-1-1,1 0,0 0,0 1,-1-1,1 0,0 0,0 1,0-1,0 0,0 1,-1-1,1 0,0 1,0-1,0 0,0 1,0-1,0 0,0 0,0 1,0-1,0 0,0 1,0-1,0 0,0 1,1-1,-1 0,0 1,0-1,0 0,0 0,0 1,1-1,-1 0,0 0,0 1,1-1,-1 0,0 0,0 0,1 1,-1-1,-14 4</inkml:trace>
  <inkml:trace contextRef="#ctx0" brushRef="#br0" timeOffset="-4053.647">57 766,'14'0,"20"4,8 3,2-2,-1 0,-4-1,-3-2,-4-1,-2-1,-1 0,-1 0,0 0,-1 0,1 0,0-1,0 1,0 0,-5 0</inkml:trace>
  <inkml:trace contextRef="#ctx0" brushRef="#br0" timeOffset="-466.907">875 1047,'304'-216,"-293"208,17-10,-2-2,0 0,-2-2,0 0,-1-2,-2 0,12-18,-20-13,-13 53,-1 1,1 0,0 0,-1 0,0 0,1 0,-1 0,1 0,-1 0,0 0,0 0,0 0,1 0,-1 1,0-1,0 0,0 1,0-1,0 0,-1 1,1-1,0 1,0 0,0-1,0 1,0 0,-1 0,1 0,0-1,0 1,0 0,-1 1,1-1,0 0,0 0,0 0,-1 1,1-1,0 1,0-1,0 1,0-1,0 1,0 0,0 0,-10 6,0 0,0 1,1 0,0 1,0 1,1-1,1 1,0 1,0-1,1 2,0-1,1 1,-4 9,6-13,-4 3,1 1,1 1,0-1,1 1,1 0,0 0,0 1,1-1,1 1,0-1,1 1,1 0,0 0,1 0,0-1,1 1,1 0,0-1,1 2,0-10,0-1,0 0,1 0,0 0,-1-1,1 1,0-1,1 0,-1-1,0 0,1 1,0-2,-1 1,1 0,0-1,0 0,0-1,0 0,0 1,0-2,-1 1,1-1,0 0,0 0,0 0,12 0,14-3,0-1,-1-2,1-1,-1-1,-1-2,0-1,-1-1,0-2,7-5,19-13,-2-1,-1-4,-3-1,-1-2,38-43,-83 81,3-1,0-2,0 1,-1-1,1 1,-1-1,0-1,-1 1,1-1,-1 0,-1 0,1 0,-1 0,-1-1,1 1,-1-1,0 0,-1 0,1-5,-4 11,0-1,0 1,1 0,-1 0,0 0,0 1,-1-1,1 0,0 1,-1-1,1 1,-1 0,1 0,-1 0,1 0,-1 0,0 1,0-1,1 1,-1 0,0 0,0-1,1 2,-1-1,0 0,0 1,1-1,-1 1,0 0,1 0,-1 0,1 0,-1 0,1 1,0-1,-1 1,1-1,0 1,0 0,0 0,0 0,-1 1,-11 6,1 0,0 1,0 1,1 0,1 0,0 1,0 1,1 0,1 0,0 1,1 0,0 0,1 1,1 0,0 0,1 1,1 0,1 0,0 0,1 0,0 0,1 2,3-11,-1 0,1-1,0 1,0 0,1-1,0 1,0-1,1 0,0 0,0 0,0 0,1-1,-1 0,1 0,1 0,-1 0,1-1,-1 0,1 0,5 2,133 53,-129-56,0 1,0-2,-1 0,1-1,0 0,0-2,0 1,0-2,0 0,0-1,0 0,-1-1,0-1,0 0,0-1,0 0,4-4,12-8,-1-1,0-1,-2-2,0 0,-2-2,23-26,-38 37,-1 0,0-1,0 0,-2-1,1 1,-2-1,0-1,-1 1,-1-1,0 0,-1 0,0 0,-2-1,0 1,-1-14,0 27,1 1,-1 0,0-1,1 1,-1 0,-1 0,1-1,0 1,0 0,-1-1,1 1,-1 0,0 0,0 0,0 0,0-1,0 1,0 1,-1-1,1 0,0 0,-1 0,0 1,1-1,-1 1,0-1,0 1,0 0,0-1,0 1,0 0,0 0,0 1,0-1,0 0,-1 1,1-1,0 1,-1 0,1 0,0 0,0 0,-1 0,-1 1,-6 5,1 0,-1 1,1 0,1 1,-1 0,1 0,1 1,0 0,0 0,1 1,0 0,0 0,1 0,1 1,-4 9,3-3,0 0,1 0,0 1,2-1,0 1,1 0,1-1,0 1,2 0,0 0,0-1,2 1,0-1,2 0,-1 0,2-1,0 0,1 0,1 0,0-1,1 0,1-1,0 0,1-1,0 0,7 4,1-5,-3-6</inkml:trace>
  <inkml:trace contextRef="#ctx0" brushRef="#br0" timeOffset="1531.345">3641 370,'-269'517,"243"-474,-1 0,-3-2,-1-1,-2-2,-1-1,-3-2,-34 27,-30 3,82-58</inkml:trace>
  <inkml:trace contextRef="#ctx0" brushRef="#br0" timeOffset="1881.96">3020 596,'22'18,"-2"1,0 1,-1 1,-1 0,-1 2,-1 0,-1 0,-1 2,1 4,40 77,-33-61,1-1,2-1,2-1,12 11,82 92,-111-130</inkml:trace>
  <inkml:trace contextRef="#ctx0" brushRef="#br0" timeOffset="2653.908">3670 1386,'18'-41,"2"1,2 0,2 2,1 0,2 2,1 1,26-24,-6 24,-47 35,0-1,-1 1,1-1,0 1,0-1,0 1,0-1,0 1,0 0,0 0,0-1,-1 1,1 0,0 0,0 0,0 0,0 0,0 0,0 0,0 0,0 1,0-1,0 0,0 0,0 1,0-1,0 1,-1-1,1 1,0-1,0 1,0 0,-1-1,1 1,0 0,-1-1,1 1,-1 0,1 0,-1 0,1-1,-1 1,1 0,-1 0,0 0,1 0,-1 0,0 0,0 0,0 0,0 0,0 0,0 0,0 0,0 0,-8 59,6-54,1 0,-1 0,1 0,0 0,0 0,1 0,0 0,0 0,0 0,1 0,0 1,0-1,0 0,1-1,0 1,0 0,1 0,1 3,-2-7,-1-1,1 1,-1-1,1 0,-1 0,1 1,-1-1,1 0,0 0,0-1,0 1,0 0,-1-1,1 1,0-1,0 1,0-1,0 0,0 0,0 0,0 0,0 0,0 0,0-1,0 1,0-1,0 1,0-1,0 0,0 0,-1 0,1 0,0 0,-1 0,1 0,0 0,-1-1,62-57,-53 47,-5 7,4-6,0 1,0 0,2 1,-1 0,1 1,0 0,1 0,9-4,-20 12,0-1,0 1,0 0,-1-1,1 1,0 0,0 0,0-1,0 1,0 0,-1 0,1 0,0 0,0 0,0 0,0 0,0 1,0-1,-1 0,1 0,0 1,0-1,0 1,-1-1,1 0,0 1,0-1,-1 1,1 0,0-1,-1 1,1 0,-1-1,1 1,-1 0,1-1,-1 1,1 0,-1 0,0 0,0 0,1-1,-1 1,0 0,0 0,0 0,0 0,0 0,0 0,0-1,0 1,0 0,0 0,0 0,-1 0,-8 59,8-55,-37 171,37-151</inkml:trace>
  <inkml:trace contextRef="#ctx0" brushRef="#br0" timeOffset="3148.245">4714 991,'-222'257,"254"-293,0 2,2 1,2 2,1 2,1 1,1 2,21-10,-58 34,0 0,0 1,0-1,1 1,-1 0,0 0,1 0,-1 0,1 0,-1 0,1 0,-1 1,1-1,-1 1,1 0,0 0,-1 0,1 0,-1 0,1 1,-1-1,1 1,-1 0,1-1,-1 1,1 0,-1 1,0-1,1 0,-1 1,0-1,0 1,0-1,0 1,0 0,-1 0,1 0,0 0,-1 0,0 1,1-1,-1 0,0 1,54 188,-48-170,-2-2</inkml:trace>
  <inkml:trace contextRef="#ctx0" brushRef="#br0" timeOffset="3384.321">4544 1160,'39'0,"31"0,9 0,-5 0,-9 5,-11 1,-11 0,-6-1,-6-2,-4 0,0-2,-6-1</inkml:trace>
  <inkml:trace contextRef="#ctx0" brushRef="#br0" timeOffset="8968.756">5503 1047,'0'0,"0"1,1-1,-1 0,0 0,0 1,0-1,0 0,0 0,1 0,-1 1,0-1,0 0,0 0,0 0,1 1,-1-1,0 0,0 0,1 0,-1 0,0 0,0 0,1 0,-1 1,0-1,0 0,1 0,-1 0,0 0,1 0,-1 0,0 0,0 0,1 0,-1-1,0 1,-14 27,-201 250,213-267,17-25,-3-4,-1-1</inkml:trace>
  <inkml:trace contextRef="#ctx0" brushRef="#br0" timeOffset="9537.983">5249 1047,'33'49,"106"129,-12-60,-108-104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04.74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735 490,'-32'26,"2"1,1 1,1 2,1 0,2 2,2 1,0 1,3 1,-11 23,-114 273,119-300,11-22</inkml:trace>
  <inkml:trace contextRef="#ctx0" brushRef="#br0" timeOffset="263.2">1 688,'43'34,"34"20,8 6,0-7,-11-8,-7-11,-11-8,-10-7,-3-7,-5-6,-8 1,-4-1,-3-1,1-2,0 4,-3-4,-6-3</inkml:trace>
  <inkml:trace contextRef="#ctx0" brushRef="#br0" timeOffset="5815.712">312 547,'51'226,"-16"1,-37-154,13 97,0-125,-7-25</inkml:trace>
  <inkml:trace contextRef="#ctx0" brushRef="#br0" timeOffset="7334.71">1497 688,'-5'37,"-2"-1,-1 0,-2-1,-12 30,8-23,-113 297,41-116,114-242,5-24,-1-3,-3 0,24-51,-8 15,15-23,-6-1,18-55,2-34,-75 194,1 0,0 0,0-1,0 1,0 0,0-1,0 1,0 0,1-1,-1 1,0 0,1 0,-1-1,1 1,-1 0,1 0,0 0,-1 0,1 0,0 0,0 0,0 0,0 0,0 0,0 0,0 0,0 0,0 1,0-1,0 0,0 1,1-1,-1 1,0 0,0-1,1 1,-1 0,0 0,1 0,-1 0,0 0,0 0,1 0,-1 0,0 0,1 1,-1-1,0 0,0 1,1-1,-1 1,0-1,0 1,0 0,0 0,0-1,0 1,0 0,0 0,0 0,0 1,6 14,-1 1,-1 0,0 0,-2 1,0-1,-1 1,0 0,-2-1,0 1,-2 16,1 2,0 230,0-263,1 1,0-1,0 1,0-1,0 0,0 1,1-1,-1 0,1 1,0-1,0 0,1 0,-1 0,0 0,1 0,0 0,0 0,0 0,0-1,0 1,1-1,-1 1,1-1,-1 0,1 0,0 0,0 0,0-1,0 1,0-1,0 0,0 0,0 0,1 0,-1 0,0-1,1 1,-1-1,1 0,-1 0,0 0,1-1,-1 1,2-2,17-13,0-2,-2 0,0-1,-1-1,-1-1,0-1,-2 0,1-3,-2 4,240-334,-193 291,-60 64,-1 0,1-1,-1 1,1 0,0 0,-1 0,0 0,1 1,-1-1,0 0,1 0,-1 1,0-1,0 1,0-1,0 1,0 0,-1-1,1 1,0 0,-1-1,1 1,-1 0,0 0,1 0,-1-1,0 1,0 0,0 0,0 0,-1 0,1-1,0 1,-1 0,0 1,1 0,-29 221,8-43,17-165,1 1,1 0,1 0,0 0,1 0,1 0,1 0,0 0,1-1,0 1,4 6,17 9,-9-23</inkml:trace>
  <inkml:trace contextRef="#ctx0" brushRef="#br0" timeOffset="7651.122">2739 1027,'-1'13,"1"1,1-1,0 0,1 1,1-1,-1 0,2 0,0 0,1 0,0-1,1 0,0 0,1 0,0-1,1 0,0 0,2 0,-4-8,1-1,0 1,-1-1,1-1,0 1,0-1,0-1,0 1,0-1,0 0,0-1,0 0,0 0,0 0,0-1,0 0,-1 0,1-1,-1 0,1 0,-1 0,0-1,0 0,-1 0,1-1,-1 1,0-1,0 0,0-1,1-1,4-5,0 0,-1 0,0-1,-1 0,-1-1,0 1,0-1,-2-1,1 1,-2-1,0 0,-1 0,0 0,-2-1,1 1,-2-1,0-5,-1 15,-1 1,1 0,-1-1,0 1,0 0,0 0,-1 0,0 0,0 1,0-1,0 1,-1 0,0 0,0 0,0 0,0 0,-1 1,1 0,-1 0,0 0,0 1,0-1,0 1,0 1,0-1,-6-1,1 1,0-1,0 2,0-1,0 1,0 1,0 0,-1 0,1 1,0 0,0 1,0 0,0 0,1 1,-5 2,-70 50,66-37</inkml:trace>
  <inkml:trace contextRef="#ctx0" brushRef="#br0" timeOffset="8115.224">3162 1280,'287'-411,"-286"410,-1 0,0 0,0 0,0 1,0-1,0 0,0 1,0-1,1 0,-1 0,0 1,0-1,1 0,-1 1,0-1,1 0,-1 1,1-1,-1 1,1-1,-1 1,1-1,-1 1,1-1,-1 1,1-1,0 1,-1 0,1-1,0 1,-1 0,1 0,0-1,-1 1,1 0,0 0,-1 0,1 0,0 0,0 0,-1 0,1 0,0 0,0 0,-1 0,1 1,0-1,-1 0,1 0,0 1,-1-1,1 0,0 1,-1-1,1 1,-1-1,1 1,-1-1,1 1,-23 137,21-132,1 0,-1 0,2 0,-1 0,1-1,-1 1,2 0,-1 0,0-1,1 1,0 0,1-1,-1 0,1 1,0-1,0 0,1-1,0 1,-1-1,1 1,1-1,-1 0,1-1,-1 1,1-1,0 0,1 0,-1 0,0-1,1 1,-1-2,1 1,2-1,0 0,-1-1,1 0,-1 0,1-1,-1 0,1-1,-1 1,1-1,-1-1,0 1,0-1,0-1,0 1,-1-1,1 0,-1-1,0 1,0-1,-1-1,0 1,0-1,0 1,0-2,-1 1,4-7,63-124,-58 112</inkml:trace>
  <inkml:trace contextRef="#ctx0" brushRef="#br0" timeOffset="8750.235">4207 744,'-31'28,"2"2,1 1,2 1,1 1,1 1,2 1,2 2,-1 3,18-36,0 1,0-1,0 1,1-1,-1 1,1 0,0 0,1 0,-1 0,1 1,0-1,0 0,1 0,0 1,0-1,0 0,0 1,1-1,0 0,0 1,0-1,1 0,-1 0,1 0,1 0,-1-1,1 1,0 0,0-1,0 0,0 0,1 0,-1 0,1 0,1 0,2-1,-1 0,1-1,0 0,0 0,0-1,0 1,1-2,-1 1,0-1,0 0,0 0,1-1,-1 0,0 0,0-1,0 0,0 0,-1-1,1 1,0-2,-1 1,0-1,2 0,124-114,-102 81,-2-3,-2 0,-1-2,-3 0,-1-2,-2 0,4-18,-11 29,-1 0,-1-1,-2-1,-1 1,-2-1,-2 0,0 0,-3 0,-1 0,-1-1,-2 1,-2 1,-1-1,-2 1,-1 0,-11-23,19 50,0 0,-1 0,1 0,-2 1,1-1,-1 1,0 0,0 0,-1 0,1 1,-1-1,-1 1,1 1,-1-1,1 1,-2-1,1 2,0-1,-1 1,1 0,-1 0,0 1,0 0,0 0,0 0,0 1,-1 0,1 1,0-1,0 2,-1-1,1 1,0 0,0 0,0 1,-5 1,-7 11,0 0,1 1,1 1,1 0,0 1,1 1,1 1,0 0,2 0,0 2,1-1,2 1,0 1,1 0,1 0,1 0,1 1,1 0,1 0,0 15,-2-17,2 1,0 1,1-1,2 0,0 1,1-1,1 0,2 0,0 0,1 0,1-1,1 1,1-2,1 1,0-1,2 0,0-1,1 0,1-1,1-1,1 0,7 7,-3-12,-1 0,2-1,-1-1,1-1,1-1,0-1,0 0,0-2,1 0,-1-2,1 0,0-2,0 0,0-1,0-1,0-2,0 0,0-1,10-4,73-36,-78 30</inkml:trace>
  <inkml:trace contextRef="#ctx0" brushRef="#br0" timeOffset="9702.489">5138 716,'-90'46,"2"3,3 4,-1 6,71-48,0 2,2-1,-1 2,1 0,1 0,1 1,0 1,-2 4,12-17,-1 0,1 0,0 0,0 0,0 0,0 1,1-1,-1 0,1 0,0 0,0 1,0-1,0 0,1 0,-1 1,1-1,0 0,0 0,0 0,0 0,0 0,1 0,-1 0,1 0,0-1,0 1,0-1,0 1,0-1,1 0,-1 0,1 0,-1 0,1 0,0 0,0-1,0 1,0-1,0 0,0 0,0 0,0 0,0-1,0 1,1-1,2 0,8 0,0-1,0-1,0 0,0 0,0-2,-1 0,1 0,-1-1,0-1,-1 0,1-1,7-6,0 3,14-10,-2-2,0-1,-1-2,-2 0,0-3,-2 0,17-24,-44 51,1 0,-1 0,0-1,1 1,-1 0,1 0,-1 0,1 0,0 0,0 0,-1 0,1 0,0 0,0 0,0 0,0 1,0-1,0 0,0 1,0-1,0 0,0 1,0-1,0 1,1 0,-1-1,0 1,0 0,0 0,1 0,-1 0,0 0,0 0,0 0,1 0,-1 0,0 1,0-1,0 0,1 1,-1-1,0 1,0-1,0 1,0 0,0-1,0 1,0 0,0 0,0 0,-1 0,1 0,9 63,-10-59,0 0,0 1,0-1,0 1,1-1,0 0,0 0,1 1,0-1,-1 0,2 0,-1 0,1-1,-1 1,1 0,0-1,1 0,-1 0,1 0,0 0,0 0,3 1,-3-2,1-1,0 0,0 0,0 0,0-1,1 0,-1 0,0 0,0-1,1 1,-1-1,0-1,1 1,-1-1,0 0,0 0,1 0,-1-1,0 0,0 0,-1 0,1 0,1-2,99-76,-11-64,-95 145,1-1,0 1,0-1,0 1,0-1,0 1,1-1,-1 0,0 1,0-1,0 1,0-1,0 0,1 1,-1-1,0 1,0-1,1 0,-1 1,0-1,0 0,1 1,-1-1,0 0,1 1,-1-1,1 0,-1 0,0 0,1 1,-1-1,1 0,-1 0,0 0,1 0,-1 0,1 0,-1 0,1 0,-1 0,1 0,-1 0,0 0,1 0,-4 6,0 1,1-1,0 1,0 0,0-1,1 1,0 0,1 0,-1 0,1 0,0 0,1 0,0 0,0 0,0-1,1 1,0 0,0-1,1 1,0-1,0 0,1 0,-1 0,1 0,0-1,1 1,-1-1,1 0,5 4,-4-7,0 0,0 0,0-1,0 0,0 0,0 0,0-1,0 1,0-2,0 1,1-1,-1 0,0 0,0 0,-1-1,1 0,0 0,0-1,-1 1,1-1,-1 0,0-1,2-1,109-97,3-70,-119 171,1 0,-1 0,1 1,-1-1,1 0,-1 1,1-1,0 0,-1 1,1-1,0 1,0-1,-1 1,1-1,0 1,0 0,0-1,0 1,-1 0,1 0,0 0,0-1,0 1,0 0,0 0,0 0,0 1,0-1,0 0,-1 0,1 0,0 1,0-1,0 0,0 1,-1-1,1 1,0-1,0 1,-1-1,1 1,0-1,-1 1,1 0,0-1,-1 1,1 0,-1 0,1-1,-1 1,0 0,1 0,-1 0,21 56,-18-43,221 519,-201-466,-4 1,-3 1,-3 1,-3 0,-3 0,-3 1,-3 0,-5 34,2-89,0 0,-1-1,-1 1,-1-1,0 1,-1-1,0-1,-1 1,-7 9,11-19,0 0,-1 0,0-1,0 0,0 0,0 0,0 0,-1 0,0-1,1 0,-1 0,0 0,-1-1,1 0,0 0,-1 0,0 0,1-1,-1 0,0 0,1-1,-1 0,0 0,0 0,1 0,-1-1,0 0,-2-1,-1-1,0 0,0 0,0-1,0 0,0-1,1 0,0-1,0 1,1-1,0-1,0 0,0 0,0 0,1 0,1-1,-1 0,1-1,1 1,-1-1,-2-8,-2-6,1 0,1-1,2 0,0 0,1 0,1-1,1-18,1 11,1 1,2-1,1 1,2-1,0 1,3 1,0-1,2 1,1 1,1 0,2 0,1 1,1 1,1 1,2 0,0 1,2 1,0 1,2 1,0 1,2 1,0 1,1 1,1 2,27-14,69-15,-92 35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18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0 395,'56'-19,"0"3,1 2,1 2,41-2,-11 19,-85-4,-1 0,0-1,1 1,-1 0,0 0,0 0,1 1,-1-1,0 0,0 1,0 0,-1-1,1 1,0 0,-1 0,1 0,-1 0,0 0,1 0,-1 0,0 1,0-1,0 0,-1 1,1-1,-1 0,1 1,-1-1,0 1,0-1,0 1,0-1,0 2,-3 9,-1 1,0-1,-1-1,-1 1,0-1,0 1,-1-2,-1 1,0-1,-8 9,-15 24,-17 15,-21 44,68-100,0 0,1 0,-1 1,1-1,0 0,0 0,0 0,0 0,0 1,1-1,0 0,-1 0,1 0,0 0,1 0,-1 0,0 0,1 0,0-1,-1 1,1-1,0 1,1-1,-1 1,0-1,1 0,-1 0,1 0,-1-1,1 1,0 0,98 43,-84-39,-11-5,1 0,-2 0,1 1,0 0,0 1,0-1,-1 1,0 0,1 0,-1 1,0-1,-1 1,1 0,-1 1,1-1,-1 1,-1 0,1 0,-1 0,1 0,-2 1,1-1,0 1,-1 0,0-1,-1 1,1 2,-2 0,0-1,0 1,-1 0,0-1,-1 1,0 0,0-1,0 0,-1 0,0 1,0-2,-1 1,0 0,0-1,-1 0,1 1,-2-2,1 1,0-1,-1 0,0 0,0 0,-2 0,-5 4,-1 0,1-1,-1-1,0 0,-1-1,0-1,0 0,0-1,0-1,-1 0,-1-1,14-1,0-1,0 1,-1-1,1 0,0 0,0 0,0 0,0 0,0-1,0 1,0-1,0 0,0 0,0 0,0 0,0-1,1 1,-1-1,0 1,1-1,-1 0,1 0,0 0,0-1,0 1,0-1,0 1,-1-3,-4-13</inkml:trace>
  <inkml:trace contextRef="#ctx0" brushRef="#br0" timeOffset="335.609">1073 339,'-49'58,"2"2,3 2,3 2,3 2,2 1,0 10,33-71,-5 10,0 0,1 1,0 0,1 0,2 1,-1-1,2 1,0 0,2 0,0 0,0 0,2 5,3-16,-1 0,2-1,-1 1,1-1,0 0,0 0,0 0,1-1,0 1,0-1,1-1,-1 1,1-1,0-1,0 1,0-1,1 0,-1-1,1 0,0 0,-1 0,1-1,0 0,0-1,0 0,0 0,0 0,-1-1,1 0,0-1,0 0,-1 0,1-1,5-2,5-2,-1-1,0 0,-1-1,0 0,0-2,-1 0,-1 0,0-2,0 0,-1 0,-1-1,0-1,-1 0,-1 0,0-1,-1-1,0 1,-2-1,0-1,-1 1,-1-1,0-1,-2 1,1-2,-2 5,0 1,-1-1,0 0,-1 1,-1-1,0 0,-1 1,0-1,-2 1,1 0,-2 0,0 0,0 0,-2 1,1 0,-2 0,-8-11,10 16,-1 1,0-1,0 1,-1 1,0-1,0 1,-1 1,1 0,-1 0,-1 0,1 1,-6-1,-11-2</inkml:trace>
  <inkml:trace contextRef="#ctx0" brushRef="#br0" timeOffset="665.65">1807 1,'-9'52,"-4"23,-4 3,0-6,4-12,4-11,3-8,3-7,2-5,1-1,0-2,6-5,1-1,0-4</inkml:trace>
  <inkml:trace contextRef="#ctx0" brushRef="#br0" timeOffset="1086.749">1553 282,'424'-184,"-228"100,-195 83,-1 1,1 0,-1-1,1 1,-1 0,1 0,-1-1,1 1,-1 0,1 0,0 0,-1 0,1 0,-1 0,1 0,0 0,-1 0,1 0,-1 0,1 0,0 0,-1 0,1 0,-1 1,1-1,-1 0,1 0,-1 1,1-1,-1 0,1 1,-1-1,1 1,-1-1,1 0,-1 1,0-1,1 1,-1-1,0 1,0-1,1 1,-1 0,0-1,0 1,0-1,1 1,-1-1,0 1,0 0,0-1,0 1,0-1,0 1,0 0,-1-1,1 1,0-1,0 1,0 0,-1-1,1 1,0-1,-1 1,-16 42,15-39,-22 42,15-32,1 0,0 1,1-1,1 2,0-1,2 0,-1 1,2 0,0 0,1 0,0 4,4-15,-1-1,1 1,0-1,0 1,0-1,0 1,1-1,0 0,0 0,0-1,0 1,0 0,1-1,0 0,0 0,0 0,0 0,0-1,0 1,1-1,-1 0,1-1,0 1,-1-1,1 0,0 0,0 0,0-1,0 1,-1-1,1 0,0-1,0 1,0-1,0 0,0-1,-1 1,1-1,-1 1,1-2,-3 2,0-1,1 1,-1 0,0-1,1 1,-1 0,1 0,-1 0,1 1,-1-1,1 1,0-1,-1 1,1 0,-1 0,1 0,0 0,-1 1,1-1,0 1,-1-1,1 1,-1 0,1 0,-1 0,0 0,1 1,-1-1,0 1,0-1,0 1,0 0,0-1,0 1,0 0,-1 1,1-1,-1 0,1 0,-1 1,0-1,0 0,0 1,0-1,0 3,2 19,-2 0</inkml:trace>
  <inkml:trace contextRef="#ctx0" brushRef="#br0" timeOffset="1756.11">1581 846,'48'-4,"45"-12,15-3,5-3,-7 3,-13-1,-12 3,-11 0,-7 3,-5 3,-7 4,-8 3,-11 3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16.9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521 34,'-5'2,"0"-1,0 1,0 0,0 0,1 0,-1 1,1 0,0 0,-1 0,1 0,1 1,-1-1,0 1,1 0,0 0,-2 3,-13 19,1 1,1 1,2 0,1 1,-6 18,-12 26,-192 389,137-314,76-144,15-24,12-18,1 1,2 1,2 1,15-19,-2 2,11-18,15-19,-4-2,-4-3,-4-1,14-46,-37 60,-43 112,7 8,2 1,2-1,1 1,2 0,2 0,1 0,4 16,-2-38,1-1,0 0,2 0,0 0,1 0,0-1,2 0,0 0,0-1,2 0,0 0,0-1,1 0,1-1,1-1,-1 0,2 0,0-1,12 7,-22-15,1-1,0 1,-1-1,1 0,0 0,0 0,0-1,0 1,0-1,0-1,0 1,1-1,-1 0,0 0,0 0,1-1,-1 1,0-1,0-1,0 1,0-1,0 0,0 0,-1 0,1-1,-1 1,1-1,-1 0,0-1,0 1,0-1,-1 1,1-1,1-3,7-8,-2 0,1 0,-2-1,0 0,-1-1,-1 0,0 0,-1 0,0-8,8-28,-3-1,-2 0,-3-1,-2 1,-2-1,-4-15,-15-16,12 73</inkml:trace>
  <inkml:trace contextRef="#ctx0" brushRef="#br0" timeOffset="340.049">1255 485,'-12'26,"1"1,2-1,0 1,2 1,1 0,1 0,0 27,4-53,1 1,-1-1,1 0,0 1,0-1,0 1,1-1,-1 1,0-1,1 0,-1 1,1-1,0 0,0 1,0-1,0 0,0 0,1 0,-1 0,1 0,-1 0,1 0,0-1,0 1,-1-1,1 1,0-1,0 1,1-1,-1 0,0 0,0 0,0 0,1-1,-1 1,1 0,-1-1,0 0,1 0,-1 1,1-2,-1 1,1 0,-1 0,0-1,1 1,-1-1,0 0,2 0,7-6,1-1,-1-1,0 0,-1 0,0-1,0 0,-1-1,0 0,-1-1,-1 0,0 0,0 0,-1-1,-1 0,0 0,0 0,-2-1,0 0,0 0,0-13,-2 21,0 0,0 0,0-1,-1 1,0 0,0-1,-1 1,0 0,0 0,-1 0,1 0,-1 0,0 0,-1 0,0 0,1 1,-2-1,1 1,-1 0,0 0,0 0,0 1,0-1,-1 1,0 0,0 0,0 1,-1-1,1 1,-1 0,-2 0,-43-3,28 6</inkml:trace>
  <inkml:trace contextRef="#ctx0" brushRef="#br0" timeOffset="684.82">1565 485,'85'253,"-37"-168,-47-83,0 0,1 0,-1 0,1 0,0-1,-1 1,1 0,0-1,0 1,0-1,0 0,0 1,0-1,0 0,1 0,-1-1,0 1,1 0,-1-1,0 1,1-1,-1 0,1 0,-1 0,1 0,-1 0,0 0,1-1,-1 1,1-1,-1 0,0 1,0-1,1 0,-1-1,0 1,1-1,4-5,-1 0,0-1,0 0,-1 0,0-1,0 1,-1-1,0 0,0 0,-1-1,0 1,-1-1,0-3,7-18,52-160,-30 132,-22 44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26.14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141 57,'-27'50,"2"2,3 0,2 2,2 0,-5 36,22-88,0 1,0-1,1 0,-1 1,1-1,-1 1,1-1,0 1,0-1,0 1,0-1,1 1,-1-1,1 1,-1-1,1 1,0-1,0 0,0 1,0-1,0 0,1 0,-1 0,1 0,-1 0,1 0,0 0,0-1,-1 1,1 0,0-1,1 0,-1 1,0-1,0 0,1 0,-1 0,0-1,1 1,-1 0,2-1,17 1,0 0,-1-2,1-1,0 0,-1-2,1 0,-1-1,0-1,-1-1,1-1,-2 0,1-2,-1 0,15-11,-15 7</inkml:trace>
  <inkml:trace contextRef="#ctx0" brushRef="#br0" timeOffset="248.036">621 0,'-220'446,"203"-413,-17 32,2 1,3 1,3 2,-4 25,19-53,2 0,2 0,1 0,1 32,5-50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22.38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732 397,'-11'-14,"-2"1,0 0,0 1,-1 0,0 1,-1 1,0 0,-1 1,0 1,0 1,-1 0,0 1,0 0,-7 0,-6 5,-1 1,1 2,-1 0,1 3,0 0,0 2,1 1,0 1,0 1,1 2,-26 15,-40 39,92-63,-1 0,1-1,0 1,0 0,0 0,0 1,0-1,0 0,1 1,0-1,0 0,0 1,0 0,0-1,1 1,-1-1,1 1,0 0,0-1,1 1,-1 0,1-1,-1 1,1-1,0 1,1-1,-1 1,1-1,0 1,6 6,1 0,1-1,0 0,0-1,0 0,1 0,1-1,-1-1,1 0,0 0,0-2,1 1,-1-1,1-1,0 0,0-1,0-1,0 0,9 0,9 3,-30-4,0 0,0 0,0-1,0 1,1 0,-1 0,0 0,0 0,0 0,0 0,0 1,0-1,0 0,0 0,0 1,0-1,1 1,-2-1,1 1,0-1,0 1,0 0,0-1,0 1,0 0,-1 0,1-1,0 1,-1 0,1 0,0 0,-1 0,1 0,-1 0,0 0,1 0,-1 0,0 0,0 0,1 1,-1-1,0 0,0 0,0 0,0 0,0 0,-1 0,1 0,0 0,-1 1,1-1,0 0,-1 0,1 0,-1 0,0 0,-109 102,84-75,1 2,1 0,1 2,2 1,-14 29,33-58,1-1,0 1,0 0,0 0,1 0,-1 0,1 0,0 0,0-1,0 1,1 0,-1 0,1 0,0 0,0 0,0-1,1 1,-1 0,1-1,0 1,0-1,0 0,0 0,1 0,-1 0,1 0,0 0,0 0,0-1,0 0,0 1,1-1,-1-1,1 1,-1 0,1-1,0 1,-1-1,1 0,0-1,0 1,0-1,0 1,0-1,0 0,1-1,38 4,0-2,1-2,-1-2,0-2,0-2,0-2,-1-1,13-7,35-27,-70 33</inkml:trace>
  <inkml:trace contextRef="#ctx0" brushRef="#br0" timeOffset="259.929">1324 707,'-33'43,"-26"34,-8 8,8-6,9-16,13-13,8-12,9-6,3-5,5-1,-1-6,2-1,-2-4,1-9,3-6</inkml:trace>
  <inkml:trace contextRef="#ctx0" brushRef="#br0" timeOffset="507.992">845 875,'19'0,"16"10,7 3,1 4,-2-1,-3 2,-3 3,-4-3,-5 1,-4-3,0 0,1-1,1 0,1-2,-3 2,-1-2,1-4,-4-2</inkml:trace>
  <inkml:trace contextRef="#ctx0" brushRef="#br0" timeOffset="913.517">1861 819,'-38'19,"1"1,0 2,2 2,1 1,-29 28,6 39,56-89,0-1,0 0,0 0,1 1,-1-1,1 0,0 1,0-1,0 1,0-1,0 0,0 1,1-1,-1 0,1 1,-1-1,1 0,0 0,0 1,0-1,0 0,0 0,1 0,-1 0,1 0,-1-1,1 1,0 0,-1-1,1 1,0-1,0 0,0 1,0-1,0 0,1 0,-1 0,0-1,0 1,1 0,-1-1,2 1,7-2,0 0,0 0,1-1,-1-1,-1 1,1-2,0 1,-1-2,0 1,0-2,0 1,0-1,-1-1,0 1,-1-2,1 1,-1-1,-1 0,1-1,-1 0,0-1,16-14,11-14,-29 30,1 0,0 1,0 0,1 0,0 0,0 1,1 0,-1 0,1 1,0 0,1 1,-1 0,1 0,-5 4,-1 1,1-1,-1 1,0 0,1 0,-1 1,0-1,0 1,0-1,0 1,0 0,0 0,0 0,0 1,-1-1,0 1,1-1,-1 1,0 0,0 0,0 0,-1 0,1 0,-1 0,1 1,-1-1,0 0,0 1,-1-1,1 1,-1-1,0 1,0-1,0 2,12 32,-9-29,1 0,0-1,1 1,-1-1,1 1,1-1,-1-1,1 1,1-1,-1 0,1 0,0-1,0 0,1 0,-1-1,1 0,0 0,3 0,10 1</inkml:trace>
  <inkml:trace contextRef="#ctx0" brushRef="#br0" timeOffset="1397.114">2312 1102,'177'-187,"-169"176,0 1,1 1,1-1,-1 1,1 1,1 0,-1 1,1 0,1 0,-1 1,11-4,-19 11,-1 0,1 1,-1-1,0 0,0 1,1 0,-1-1,0 1,0 0,0 0,-1 0,1 0,0 0,-1 1,0-1,1 1,-1-1,0 0,0 1,0 0,0-1,-1 1,1 0,-1-1,0 1,0 0,0-1,0 1,0 0,0 0,-1-1,1 1,-1 0,0-1,0 3,-23 114,24-118,1 1,-1-1,1 1,-1-1,1 1,0-1,0 0,-1 1,1-1,0 0,0 0,1 1,-1-1,0 0,0 0,0 0,1 0,-1-1,0 1,1 0,-1 0,1-1,-1 1,1-1,-1 1,1-1,0 0,-1 0,1 0,-1 1,1-1,-1-1,1 1,0 0,-1 0,1-1,-1 1,1-1,-1 1,1-1,-1 1,1-2,66-34,-62 33,141-92,-146 93,1 1,0-1,0 1,-1-1,1 1,0 0,1 0,-1 0,0 0,0 0,0 1,0-1,1 0,-1 1,0 0,1 0,-1-1,0 1,1 1,-1-1,0 0,1 1,-1-1,0 1,0-1,1 1,-1 0,0 0,0 0,0 0,0 1,0-1,0 0,-1 1,1-1,0 1,0 1,64 126,-47-109</inkml:trace>
  <inkml:trace contextRef="#ctx0" brushRef="#br0" timeOffset="2679.537">3893 57,'-10'24,"-7"27,-2 10,3-1,5-1,3-5,3-8,3-7,-3-4,-1-5,0-1,2-2,1 0,-3 0,-1-5</inkml:trace>
  <inkml:trace contextRef="#ctx0" brushRef="#br0" timeOffset="2928.319">4147 1,'-15'38,"-9"33,0 8,3-5,5-9,6-11,5-11,2-7,3-5,5-8,3-3,-1 0,-1-3</inkml:trace>
  <inkml:trace contextRef="#ctx0" brushRef="#br0" timeOffset="3191.626">3328 397,'48'0,"35"0,13 0,0 0,-2-5,-8-2,-8 1,-9 1,-5 1,-5 2,-7 1,-3 0,-6 1,-4 1,-4-1,-4 0,-7 5,-7 2</inkml:trace>
  <inkml:trace contextRef="#ctx0" brushRef="#br0" timeOffset="3426.079">3555 594,'47'-5,"51"-11,17-3,-6-3,-12 2,-12 5,-12 0,-13 2,-7 4,-9 3,-5-2,-11 0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30 214,'0'29,"0"33,0 12,0 2,0-2,0-9,-5-6,-1-8,0-8,1-2,1-2,2-4,1-3,1-2,0-1,5-11,1-7</inkml:trace>
  <inkml:trace contextRef="#ctx0" brushRef="#br0" timeOffset="627.651">650 384,'-54'-1,"37"-2,0 2,0 0,0 1,0 0,0 1,0 1,1 1,-1 1,0 0,1 1,0 0,0 2,1 0,-1 0,1 2,-6 4,16-5,0 0,1 0,0 1,0 0,1-1,0 1,1 0,0 0,0 1,1-1,0 0,1 1,0-1,0 0,1 1,0-1,1 0,0 0,3 9,-4-15,0 1,0-1,0 1,1-1,-1 1,1-1,0 0,0 0,0 0,1 0,-1 0,1-1,-1 1,1-1,0 1,0-1,0 0,0 0,1 0,-1-1,0 1,1-1,-1 0,1 0,-1 0,1 0,0 0,-1-1,1 0,0 0,0 0,-1 0,1-1,1 1,6-2,0 0,0-1,0 0,0-1,-1 0,1 0,-1-2,0 1,0-1,8-7,36-33,-2-2,-3-2,-1-3,4-11,17-40,-60 91,-7 20,-10 28,5-25,-8 37,-22 169,64 66,-27-118,2-152,0-6</inkml:trace>
  <inkml:trace contextRef="#ctx0" brushRef="#br0" timeOffset="863.382">1243 723,'-19'38,"-6"18,0 4,10-8,8-14</inkml:trace>
  <inkml:trace contextRef="#ctx0" brushRef="#br0" timeOffset="1365.771">1412 243,'46'-40,"1"2,3 2,0 3,2 1,28-10,-78 40,0 0,1 0,-1 0,0 0,1 1,0-1,-1 1,1-1,0 1,0 0,0 0,0 1,0-1,0 0,0 1,0 0,0 0,0 0,0 0,0 0,0 0,0 1,0-1,0 1,0 0,-1 0,1 0,0 1,0-1,-1 1,1-1,-1 1,1 0,-1 0,0 0,0 0,1 0,-1 1,-1-1,1 0,0 1,-2 10,-1-1,0 1,-1-1,-1 1,0-1,0 0,-1 0,-1 0,0-1,0 0,-1 0,-1 0,0 0,0-1,-1 0,0-1,-6 5,-5 10,10-16,2 1,-1 1,1 0,0 0,1 0,1 1,-1 0,2 0,-1 1,6-6,0 1,1-1,-1 1,1-1,1 0,-1 0,1 0,0 0,1 0,-1 0,1-1,0 0,0 0,1 0,0 0,0-1,0 1,0-1,0-1,1 1,0-1,0 0,0 0,0 0,0-1,1 0,2 0,1 3,4 1,-1 0,0 0,-1 2,0-1,0 2,0-1,-1 2,0 0,-1 0,0 0,-1 2,0-1,-1 1,0 0,-1 1,0-1,-1 2,0-1,-1 1,-1 0,-5-6,0 1,0-1,-1 0,0 1,-1-1,0 0,0-1,-1 1,0 0,0-1,-1 0,1 0,-2 0,1-1,-1 0,0 0,0 0,-1-1,1 0,-1 0,-4 2,6-3,-3 2,0-1,0 0,-1-1,0 0,0 0,0 0,0-2,-1 1,1-1,-1 0,1-1,-1 0,0 0,1-1,-1-1,0 0,1 0,-1 0,1-1,-1-1,1 0,0 0,0-1,-5-2,-10-6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33.21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0 229,'33'187,"-22"-144,-7-18,2 0,1 0,1-1,1 0,2 0,0-1,1-1,1 0,6 6,-16-24,0-1,0 0,1 0,-1 0,1 0,0 0,0-1,0 0,0 0,0 0,1 0,-1-1,0 0,1 1,-1-2,1 1,-1 0,1-1,0 0,-1 0,1 0,-1-1,1 0,-1 0,1 0,-1 0,1 0,-1-1,0 0,0 0,2-1,6-4,-1 0,0 0,0-1,-1 0,0-1,0 0,-1-1,0 1,-1-2,3-5,75-142,-86 157,0 0,0 1,1-1,-1 1,0-1,0 1,0-1,0 1,1-1,-1 1,0-1,0 1,1-1,-1 1,0 0,1-1,-1 1,1-1,-1 1,0 0,1-1,-1 1,1 0,-1 0,1-1,-1 1,1 0,-1 0,1 0,-1 0,1-1,-1 1,1 0,-1 0,1 0,-1 0,1 0,0 0,-1 0,1 1,-1-1,1 0,-1 0,1 0,-1 0,1 1,-1-1,1 0,-1 1,0-1,1 0,-1 1,1-1,-1 0,0 1,1-1,-1 1,0-1,1 1,15 34,-13-26,2 4,1-1,0 0,1 0,0-1,0 0,1 0,1 0,0-1,0-1,1 0,1 0,-1-1,1 0,1 0,-1-1,1-1,0 0,1-1,-1 0,1-1,1 0,-6-3,0 0,-1-1,1 0,0 0,0 0,-1-1,1 0,0-1,-1 0,1 0,-1 0,0-1,0 0,0-1,0 0,0 0,-1 0,1-1,-1 0,-1 0,1 0,-1-1,3-3,10-11,-2-1,-1 0,-1-1,0-1,-2 0,4-11,-8 14,-1 1,-1-1,0 0,-2-1,0 1,-2-1,0 0,-1 0,-1 1,-2-17,2 33,-1 0,1 0,-1 0,1 0,-1 0,0 0,0 0,-1 0,1 0,-1 1,0-1,0 1,0-1,-1 1,1 0,-1 0,0 0,0 0,0 0,0 0,-2-1,-4 5</inkml:trace>
  <inkml:trace contextRef="#ctx0" brushRef="#br0" timeOffset="362.377">1242 709,'22'-10,"-1"-2,0 0,0-1,-1-1,-1 0,0-2,-1 0,-1-1,-1-1,0-1,-1 0,-13 17,0 0,-1 0,1-1,0 1,-1 0,0 0,1-1,-1 1,0-1,0 1,-1-1,1 0,0 1,-1-1,0 0,1 1,-1-1,0 0,0 1,-1-1,1 0,-1 0,1 1,-1-1,0 1,0-1,0 1,0-1,0 1,-1-1,1 1,-1 0,1 0,-1 0,0 0,0 0,0 0,0 0,0 1,0-1,-1 1,1-1,0 1,-1 0,1 0,-1 0,0 0,1 1,-1-1,0 1,1-1,-1 1,0 0,-3 0,-1 0,1 1,-1-1,1 1,-1 1,1-1,0 1,-1 0,1 1,0-1,1 1,-1 1,0-1,1 1,0 0,0 0,0 0,0 1,1-1,-1 1,1 0,0 1,0 0,-3 5,0 0,1 1,0 0,1 0,0 1,1-1,0 1,1 0,1 0,-2 12,3-17,1 0,0 0,0-1,0 1,1 0,0 0,1-1,-1 1,1-1,1 1,0-1,0 0,0 0,1 0,0 0,0-1,1 0,-1 0,2 0,-1 0,0-1,1 1,0-2,0 1,1-1,0 1,-1-2,1 1,7 2,-4-2,1-1,-1 0,0 0,1-1,0 0,-1-1,1-1,0 1,0-1,-1-1,1 0,0-1,-1 0,1-1,-1 0,0 0,0-1,0 0,0-1,-1 0,1-1,-1 0,-1 0,1-1,2-3,61-51,-55 43</inkml:trace>
  <inkml:trace contextRef="#ctx0" brushRef="#br0" timeOffset="764.276">1891 483,'-20'18,"1"1,0 0,1 2,2 0,0 1,1 0,1 2,1-1,1 2,-3 11,14-34,0 1,0-1,0 1,1 0,-1 0,1-1,0 1,-1 0,1 0,0-1,1 1,-1 0,0 0,1-1,0 1,-1 0,1-1,0 1,1 0,-1-1,0 0,1 1,-1-1,1 0,0 1,-1-1,1 0,0-1,1 1,-1 0,0 0,0-1,1 1,-1-1,1 0,-1 0,1 0,-1 0,1 0,0 0,0-1,-1 0,1 1,0-1,0 0,-1 0,1 0,0-1,0 1,-1-1,1 1,0-1,-1 0,1 0,1-1,20-8,0-1,0 0,-1-2,-1-1,-1-1,0-1,0 0,-2-2,0 0,-1-1,8-12,-12 15,0-1,-1 0,-1-1,0 0,-1-1,-1 0,-1-1,-1 0,-1 0,0-1,-2 1,0-2,-1 1,-1 0,-2-1,0 1,-1-1,-1 0,-1 1,-1-2,0 13,0 1,0 0,-1 0,-1 1,1-1,-2 1,1 0,-1 0,0 0,0 1,-1 0,0 1,-1-1,0 0,5 5,-1-1,0 1,1 0,-1-1,0 2,0-1,0 0,0 1,0 0,-1 0,1 0,0 0,0 1,-1-1,1 1,0 0,-1 1,1-1,0 1,-1 0,1 0,0 0,0 0,0 1,0 0,0 0,0 0,0 0,1 0,-1 1,-2 2,-3 8,0 0,1 1,0 0,2 0,-1 0,2 1,0 0,1 0,0 0,1 1,1-1,0 1,1 0,1-1,1 1,0 0,1-1,2 11,-3-10,1 1,0-1,1 0,1 0,1 0,0 0,1-1,0 0,2 0,-1 0,2-1,0 0,1-1,0 0,1-1,0 0,1 0,0-1,1-1,0 0,1-1,0 0,1-1,-1-1,1 0,1-1,-1-1,1 0,0-1,5 0,35-2,-32-3</inkml:trace>
  <inkml:trace contextRef="#ctx0" brushRef="#br0" timeOffset="1184.102">2428 737,'44'-40,"-1"-1,-3-2,-1-1,-2-3,7-13,-8-4,-33 88,-21 119,17-139,1 1,0-1,0 1,1 0,0-1,-1 1,1-1,1 1,-1-1,1 0,0 1,0-1,0 0,0 0,1 0,-1-1,1 1,0-1,0 1,1-1,-1 0,1 0,0 0,-1-1,1 1,0-1,0 0,1 0,-1 0,0-1,1 0,-1 1,1-1,-1-1,1 1,-1-1,1 0,0 0,-1 0,1-1,-1 1,1-1,-1 0,1 0,0-1,4-4,-1-1,1 0,-1-1,0 0,-1 0,0-1,0 0,-1 0,0 0,0-1,-1 0,-1 0,1 0,-2-1,2-4,3-4,25-63,-26 57</inkml:trace>
  <inkml:trace contextRef="#ctx0" brushRef="#br0" timeOffset="1579.635">3217 510,'5'5,"-1"-1,1 0,0-1,0 1,0-1,0 0,1 0,0-1,-1 1,1-1,0-1,0 1,0-1,0 0,0 0,0-1,0 0,1 0,-1 0,0-1,0 0,0 0,0 0,0-1,0 0,-1 0,1-1,0 1,-1-1,0 0,0-1,0 1,0-1,0 0,-1 0,1-1,-1 1,0-1,2-5,-3 7,0 0,0 0,0 0,-1-1,0 1,1-1,-1 0,-1 0,1 0,-1 0,1 0,-1 0,0 0,0 0,-1 0,1-1,-1 1,0 0,0-1,-1 1,1 0,-1 0,0 0,0-1,0 1,-1 0,1 0,-1 0,0 1,0-1,0 0,-1 1,1-1,-1 1,0 0,0 0,0 0,0 0,-1 1,1-1,-1 1,1 0,-1 0,0 0,0 0,0 1,-2-1,-4 3,0 2,0-1,1 1,-1 1,1-1,0 2,0-1,0 1,0 1,1-1,0 2,0-1,1 1,0 0,0 0,0 1,1 0,0 0,1 1,0-1,-1 3,-2 0,-1 0,1 0,1 1,0 0,1 0,0 1,1-1,0 1,1 0,1 1,0-1,1 1,0 0,1-1,0 1,1 0,1 1,1-11,-1-1,0 1,1-1,0 1,0-1,0 0,0 0,1 0,-1 0,1-1,-1 1,1-1,0 1,0-1,0 0,1 0,-1 0,0-1,1 1,-1-1,1 1,-1-1,1-1,0 1,0 0,2-1,100-6,-80-1</inkml:trace>
  <inkml:trace contextRef="#ctx0" brushRef="#br0" timeOffset="1897.293">3867 342,'-20'14,"-125"109,143-122,1 1,-1-1,1 0,0 0,-1 0,1 1,0-1,0 1,0-1,0 1,0-1,0 1,0 0,1-1,-1 1,1 0,-1 0,1 0,0-1,-1 1,1 0,0 0,0 0,0 0,0-1,1 1,-1 0,0 0,1 0,0-1,-1 1,1 0,0-1,0 1,0 0,0-1,0 1,0-1,0 0,0 1,1-1,-1 0,0 0,1 1,-1-1,1-1,0 1,-1 0,1 0,0 0,-1-1,2 1,23 8,-21-8,-1-1,0 0,0 1,0-1,0 1,0 0,0 1,0-1,0 1,0 0,0 0,-1 0,1 0,-1 0,1 1,-1 0,0 0,0-1,0 2,-1-1,1 0,-1 1,1-1,-1 1,0 0,-1-1,1 1,-1 0,1 0,-1 0,-1 0,1 1,0-1,-1 0,0 0,0 0,0 0,-1 2,-4 3,-1-1,0 1,0-1,-1 0,0-1,-1 0,0 0,0 0,0-1,-1 0,0-1,0 0,0 0,-1-1,0 0,1-1,-1 0,0 0,-9 0,-2 0</inkml:trace>
  <inkml:trace contextRef="#ctx0" brushRef="#br0" timeOffset="2696.912">4601 426,'-32'6,"1"0,0 2,1 2,0 1,1 1,0 1,0 1,2 2,0 1,1 1,-7 8,25-22,1 2,-1-1,1 1,1 0,-1 0,1 1,0 0,0 0,1 0,0 1,1 0,-1 0,1 0,1 1,0-1,0 1,1-1,-1 1,2 0,0 0,0 0,0 0,1 1,0-1,1 0,0 0,1 0,0 0,0-1,1 1,0 0,4 7,-3-10,1 1,0-1,0-1,1 1,-1-1,1 1,0-2,1 1,-1-1,1 0,0 0,0-1,0 0,1 0,-1-1,1 1,-1-2,1 1,0-1,0 0,0-1,2 0,7 0,-1-1,1 0,-1-1,0-1,1 0,-1-1,-1-1,1-1,-1 0,3-2,7-6,0-1,-1-1,-1-1,0-1,-2 0,0-2,-1-1,-1 0,0-2,-2 0,-1-1,-1 0,-1-1,-1-1,-2 0,0-1,-2 0,0-1,-2 0,-2 0,0 0,0-28,-4 41,-1 0,-1 0,0 0,-1 1,-1-1,0 0,-1 1,0 0,-1 0,-1 0,0 0,-1 1,-1 0,0 1,0-1,-1 2,-1-1,0 1,0 1,-1-1,-1 2,0 0,0 0,-1 1,1 1,-8-3,14 8,0 0,-1 1,1 0,0 0,-1 0,1 1,-1 0,1 0,0 1,-1-1,1 2,0-1,-1 1,1-1,0 2,0-1,1 1,-1 0,0 0,1 0,0 1,-1 0,1 0,1 0,-1 1,1 0,0-1,0 2,-1 1,-7 9,2 0,0 1,2 1,-1-1,2 1,1 0,0 1,1 0,0 4,1-5,1 1,1 0,1 0,0-1,1 1,2 0,0 0,0 0,2-1,0 1,1-1,1 0,1-1,1 1,0-1,1-1,1 1,0-2,1 1,1-2,0 1,1-2,1 1,0-2,1 0,0-1,0 0,1-1,1-1,0-1,0 0,1-1,6 1,95 2,-84-10</inkml:trace>
  <inkml:trace contextRef="#ctx0" brushRef="#br0" timeOffset="3564.854">5362 370,'-51'20,"1"3,0 2,2 2,1 2,-27 23,-19 41,91-90,-1 0,1 1,0-1,0 0,0 1,0-1,1 1,-1 0,1-1,0 1,0 0,0 0,1 0,-1 0,1 0,0-1,0 1,0 0,1 0,-1 0,1 0,0 0,0 0,1-1,-1 1,1 0,-1-1,1 1,0-1,1 0,0 2,5 0,1 0,-1 0,1 0,0-1,0-1,1 1,-1-2,1 1,-1-1,1-1,0 1,0-2,0 1,0-2,-1 1,1-1,0-1,0 1,-1-2,1 1,-1-2,0 1,1-1,1-2,21-8,-1-2,-1-2,0 0,-1-2,-1-1,-1-2,-1 0,13-17,-36 36,-3 5,1-1,-1 1,0-1,0 1,1-1,-1 1,0-1,1 1,-1-1,0 1,1-1,-1 1,1-1,-1 0,1 1,-1-1,1 0,-1 0,1 1,-1-1,1 0,-1 0,1 0,-1 1,1-1,0 0,-1 0,1 0,-1 0,1 0,0 0,-1 0,1 0,-1-1,1 1,-1 0,1 0,-1 0,1-1,0 1,-1 0,1 0,-1-1,0 1,1-1,-1 1,1 0,-1-1,1 1,-1-1,0 1,1-1,-1 1,0-1,0 1,1-1,-1 1,0-1,0 1,0-1,0 0,0 1,0-1,0 1,-2 31,0 67,2-95,1 0,-1-1,1 1,0 0,-1 0,1-1,0 1,1 0,-1-1,0 1,1-1,-1 1,1-1,0 0,0 0,0 0,0 0,0 0,1 0,-1 0,0-1,1 1,-1-1,1 0,-1 0,1 0,0 0,0 0,2 0,3-2,0 0,0-1,0 0,0-1,-1 0,1 0,-1 0,1-1,-1 0,0-1,-1 1,1-1,-1-1,0 1,0-1,0 0,-1 0,0-1,0 0,-1 1,0-2,0 1,73-135,-76 143,-1-1,0 1,0-1,0 1,0-1,1 1,-1-1,0 0,0 1,1-1,-1 1,0-1,1 0,-1 1,0-1,1 0,-1 1,1-1,-1 0,1 0,-1 1,0-1,1 0,-1 0,1 0,-1 0,1 0,-1 0,1 1,-1-1,1 0,-1 0,1-1,-1 1,1 0,-1 0,1 0,-1 0,1 0,-1 0,1-1,-1 1,1 0,-1 0,0-1,1 1,-1 0,1-1,-1 1,0 0,1-1,-1 1,0-1,0 1,1 0,-1-1,0 1,0-1,0 1,1-1,-1 1,0-1,0 1,4 42,-3-42,-2 45,0-39,-1 1,1-1,0 1,0 0,1-1,0 1,0 0,1-1,0 1,0-1,0 1,1-1,0 1,0-1,1 0,0 0,0 0,0 0,0 0,1-1,0 1,1-1,-1 0,1-1,0 1,0-1,0 0,1 0,-1 0,1-1,3 2,-4-4,0 1,0-2,0 1,0 0,0-1,0 0,0 0,0 0,0-1,0 0,0 0,0 0,0 0,0-1,0 0,-1 0,1 0,-1-1,1 1,-1-1,0 0,0 0,0 0,-1-1,1 0,-1 1,0-1,0-1,1-1,68-137,-70 137,63-154,-65 159,0 0,0 0,0-1,-1 1,1 0,0 0,1 0,-1 0,0 0,0 0,0 0,1 0,-1 0,0 0,1 0,-1 0,1 0,-1 0,1 0,0 1,-1-1,1 0,0 0,-1 0,1 1,0-1,0 0,0 1,0-1,0 1,0-1,0 1,0 0,0-1,0 1,0 0,0-1,0 1,0 0,0 0,0 0,0 0,0 0,0 0,0 0,0 1,0-1,0 0,0 1,0-1,0 0,0 1,0-1,0 1,0 0,0-1,0 1,0 0,38 138,-17-40,-3 2,-5 1,-5 0,-4 0,-4 0,-5 1,-7 22,9-109,-1 1,0-1,-1 1,-1-1,0 0,-1-1,-1 1,0-1,-1-1,-1 0,0 0,-8 8,15-20,0 0,0 0,0 0,0 0,0 0,0-1,-1 1,1-1,0 1,-1-1,0 0,1 0,-1 0,0 0,1-1,-1 1,0-1,0 0,1 1,-1-1,0 0,0-1,0 1,1 0,-1-1,0 0,0 0,1 0,-1 0,1 0,-1 0,1 0,-1-1,1 1,0-1,0 0,0 0,0 0,0 0,0 0,0 0,0 0,1-1,-1 1,1-1,0 1,0-1,0 1,0-1,0 0,-5-18,1 0,1 0,0 0,2-1,1 1,0-1,2 0,0 1,2-9,5-7,1 1,2 1,1 0,1 0,2 1,2 1,1 1,1 0,2 1,1 2,2 0,4-3,-23 26,66-67,-49 56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31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774 1,'-30'22,"2"2,1 1,0 1,2 2,2 0,0 1,2 1,1 2,1 0,2 0,-5 18,-71 112,15-45,-5-4,-12 5,94-117,1 0,-1 1,0-1,1 0,-1 0,0 0,0 0,0 0,0 0,0 0,0 0,0 0,0 0,0-1,0 1,0 0,-1-1,1 1,0-1,0 1,-1-1,1 0,0 1,-1-1,1 0,0 0,-1 0,1 0,-1 0,1 0,0 0,-1-1,0 1,-4-9</inkml:trace>
  <inkml:trace contextRef="#ctx0" brushRef="#br0" timeOffset="299.267">96 142,'29'33,"28"31,10 9,-2-3,-3-9,-6-14,-9-11,-11-7,-9-8,-2-2,-2-6,1 1,0-2,-3 1,-1-1,1-3,-2-2</inkml:trace>
  <inkml:trace contextRef="#ctx0" brushRef="#br0" timeOffset="581.468">801 368,'-38'10,"-33"12,-12 7,-3 0,4-2,11 1,8-1,5-4,8-2,7-4,7 0,4-3,3-4,6 1,3-1,9-3,6-1</inkml:trace>
  <inkml:trace contextRef="#ctx0" brushRef="#br0" timeOffset="918.673">350 29,'0'33,"5"36,1 15,5-1,0-6,-1-11,2-7,-1-9,-3-8,-2-2,-2-2,-2-3,-1-4,-1-1,-1-1,1-1,-1-5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27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593 2456,'0'733,"5"-703,1-24</inkml:trace>
  <inkml:trace contextRef="#ctx0" brushRef="#br0" timeOffset="2235.974">8806 0,'2'0,"1"0,-1 1,0-1,0 1,1-1,-1 1,0 0,0-1,0 1,0 0,0 1,0-1,0 0,0 0,0 1,-1-1,1 1,-1 0,1-1,-1 1,1 0,-1 0,0 0,0 0,0 0,0 0,0 0,-1 0,1 0,0 1,-1 0,7 78,-7-69,9 123,0-92,-3 0,-2 0,-1 0,-2 0,-5 30,2 17,2 163,-28-110,16-4,2-69,3 0,4 0,2 1,4 9,-1 40,-13 49,-18 57,15-32,10-77,-23 80,16 29,7-210,1 0,0 0,1 1,1-1,1 1,0-1,1 1,1-1,1 6,17 202,-10-194,-4-34</inkml:trace>
  <inkml:trace contextRef="#ctx0" brushRef="#br0" timeOffset="3716.235">1 2963,'377'0,"-143"-25,133 11,-176-1,2 8,41 10,-28-1,89 9,-190 1,1-5,-1-4,51-8,184-23,-57 16,151-22,-49 11,-94 8,102 15,73-1,-56-27,187 17,-273-7,137 17,-204 3,777-2,-660 28,-105-17,-203-2,1-2,-1-4,38-4,-65 1,-15 0</inkml:trace>
  <inkml:trace contextRef="#ctx0" brushRef="#br0" timeOffset="4014.111">9060 2399,'-43'24,"-48"41,-18 15,-1 4,10-4,12-5,11-6,9-10,2-6,3-1,2-6,1-1,3-2,5-5,7-4,11-7</inkml:trace>
  <inkml:trace contextRef="#ctx0" brushRef="#br0" timeOffset="4854.399">1157 2512,'-251'122,"5"11,-56 50,91-47,199-108,17-18</inkml:trace>
  <inkml:trace contextRef="#ctx0" brushRef="#br0" timeOffset="6482.882">2343 3471,'-73'109,"11"-32,42-56,1 2,2 0,0 1,1 1,1 1,2 0,-7 17,18-39,0 0,0 0,0 1,0-1,1 1,0 0,0-1,0 1,0 0,1-1,0 1,0 0,0 0,0 0,1-1,0 1,0 0,0-1,1 1,-1-1,1 1,0-1,1 0,-1 0,1 0,-1 0,1 0,0 0,1-1,-1 1,0-1,1 0,0 0,0-1,0 1,2 0,4 1,0-1,1 0,-1-1,1-1,0 1,-1-1,1-1,0 0,0-1,-1 0,1 0,-1-1,1-1,-1 0,1 0,-1-1,-1 0,1-1,0 0,-1-1,0 1,0-2,-1 1,0-1,7-8,-5 1</inkml:trace>
  <inkml:trace contextRef="#ctx0" brushRef="#br0" timeOffset="6981.052">1976 3528,'5'-14,"0"1,1 0,0 1,1-1,0 1,1 1,0-1,1 1,0 1,1 0,0 0,1 1,0 0,11-7,-16 12,-1 1,1 0,0 0,0 1,0-1,0 1,1 0,-1 1,0 0,1 0,-1 0,1 1,-1 0,1 0,0 0,-1 1,0 0,1 1,-1-1,0 1,1 0,-1 1,0-1,-1 1,1 0,0 1,-1 0,2 1,25 19,-19-12,1 0,0-1,1 0,0-1,1-1,0 0,0-2,1 0,0 0,0-2,0 0,1-1,0 0,7-1,-13-4,-1-1,0 0,0 0,0-2,-1 1,1-1,-1-1,0 0,0 0,6-5,64-27,-59 32</inkml:trace>
  <inkml:trace contextRef="#ctx0" brushRef="#br0" timeOffset="7347.175">3048 3557,'24'4,"13"3,5-2,-1 0,-1-1,-3-2,-4-1,-1-1,-8-4,-1-3,-2 1,2 1,1 1,-3-3,-1-1,-3 2</inkml:trace>
  <inkml:trace contextRef="#ctx0" brushRef="#br0" timeOffset="7604.692">3021 3838,'38'-5,"32"-1,9 0,-4 1,-11 2,-10 1,-11 1,-12 0</inkml:trace>
  <inkml:trace contextRef="#ctx0" brushRef="#br0" timeOffset="8336.743">3076 4064,'15'0,"18"-4,10-3,1 1,-2 1,-2 2,-5 1,-2 1,-3 0,-1 1,-1 1,-5-1</inkml:trace>
  <inkml:trace contextRef="#ctx0" brushRef="#br0" timeOffset="9017.916">3980 3782,'-1'368,"-21"-209,22-158,0 1,0-1,-1 1,1 0,-1-1,1 0,-1 1,0-1,1 1,-1-1,0 0,0 1,0-1,0 0,0 0,0 0,0 0,0 0,-1 0,1 0,0 0,-1 0,1-1,0 1,-1 0,1-1,-1 1,1-1,-1 0,1 1,-1-1,0 0,1 0,-1 0,1 0,-1 0,1-1,-1 1,1 0,-1-1,1 1,-1-1,1 1,-1-1,1 0,0 0,-1 1,1-1,0 0,0 0,-1 0,1 0,0-1,0 1,0 0,0 0,1-1,-1 1,0 0,1-1,-1 1,0-1,1 1,0-1,-3-11,2 1,0-1,0 1,1-1,1 0,0 1,1-1,0 1,1-1,0 1,1 0,0 0,7-11,13-33,4 1,1 0,3 3,2 0,2 3,3 0,1 3,3 1,3 1,-36 32,1 1,0 0,1 0,0 1,0 0,1 1,1 1,-1 0,1 1,1 0,-1 1,1 1,0 0,1 1,15-2,-29 6,1 1,0-1,-1 1,1-1,0 1,-1 0,1 0,-1 0,0 1,1-1,-1 1,0-1,0 1,1-1,-1 1,-1 0,1 0,0 0,0 0,-1 1,1-1,-1 0,0 1,0-1,0 1,0-1,0 1,0-1,-1 1,1 0,-1-1,0 1,1 0,-1 0,-5 97,0-82,0 1,-1-1,-1 0,-1-1,0 0,-1 0,-1 0,-1-1,0-1,-1 0,0 0,-1-1,-1-1,0 0,-1-1,-1-1,0 0,0-1,-1-1,-5 2,17-8,-1-1,0 0,0 0,0 0,0-1,-1 0,1 0,0-1,0 1,-1-1,1-1,0 1,0-1,0 0,-1-1,1 1,0-1,1 0,-1-1,0 0,1 1,-1-2,1 1,0-1,0 0,-2-1,-5-12</inkml:trace>
  <inkml:trace contextRef="#ctx0" brushRef="#br0" timeOffset="9823.862">4686 3754,'28'2,"0"-1,0-1,0-1,0-2,0-1,-1-1,1-1,-1-2,0 0,23-12,-42 17,0-1,1 0,-1 0,-1 0,1-1,-1 0,0-1,0 0,0 0,-1 0,0-1,0 0,-1 0,0 0,0-1,0 0,-1 0,0 0,-1 0,0-1,0 1,-1-1,-2 7,0 0,0-1,0 1,0 0,0 0,-1 0,1 0,-1 1,1-1,-1 0,0 0,0 0,0 0,0 0,0 1,0-1,0 1,0-1,-1 1,1-1,-1 1,1-1,-1 1,0 0,1 0,-1 0,0 0,0 0,1 0,-1 1,0-1,0 1,0-1,0 1,0 0,0-1,0 1,0 0,0 1,0-1,0 0,0 0,-1 1,-86 28,65-14,1 0,1 1,0 2,1 0,1 1,1 1,1 1,1 0,0 1,2 1,-5 11,12-20,5-12,1 0,0 1,0-1,0 1,1-1,-1 1,0 0,1 0,0-1,0 1,0 0,0 0,0 0,0 1,1-1,0 0,-1 0,1 0,0 0,1 0,-1 1,1-1,-1 0,1 0,0 0,0 0,0 0,0 0,1-1,-1 1,1 0,0 0,1 1,7 1,0 0,0 0,1-1,0 0,0-1,0-1,0 1,0-2,0 1,1-2,-1 0,0 0,1-1,-1 0,0 0,0-2,0 1,0-2,8-2,7 0,37-9,0-3,-2-2,0-4,-1-1,-1-4,-2-2,-1-2,37-31,-83 59,-1 0,1-1,-1-1,-1 1,1-1,-1-1,0 0,-1 0,1 0,-2-1,1 0,-1-1,-1 1,0-1,0 0,-1 0,0-1,0 1,-2-1,1 0,0-9,-3 17,-1 0,1 1,-1-1,0 0,0 1,0-1,0 1,0-1,0 1,-1 0,1 0,-1-1,0 1,1 0,-1 0,0 0,0 1,-1-1,1 0,0 1,0 0,-1-1,1 1,-1 0,1 0,-1 0,1 1,-1-1,0 0,1 1,-1 0,0 0,0 0,1 0,-1 0,0 0,-1 1,-99 29,96-26,0-1,0 2,0-1,0 1,1 0,0 0,0 0,0 1,1 0,0 1,0-1,1 1,-1 0,1 0,1 0,-1 0,1 1,4-6,0 1,1 0,-1-1,0 1,1-1,-1 0,1 1,0-1,0 0,0 0,0 0,0 0,0-1,1 1,-1-1,0 1,1-1,0 0,-1 0,1 0,0 0,-1 0,1 0,0-1,0 0,-1 1,1-1,0 0,0 0,0 0,-1-1,1 1,0-1,0 0,0 0,1 1,175-22,-175 20,0 1,0-1,0 1,0-1,0 1,0 0,1 1,-1-1,0 1,1 0,-1 0,0 0,1 0,-1 1,0 0,1 0,-1 0,0 0,0 1,0 0,0-1,0 1,-1 1,1-1,0 1,-1-1,0 1,1 0,-1 0,-1 0,1 1,0-1,-1 1,1 0,-1-1,1 3,-2 6,-1 0,0-1,0 1,-1-1,-1 1,0-1,0 1,-1-1,-1 0,0 0,0 0,-1-1,-2 2,-10 32,-7 17,18-43</inkml:trace>
  <inkml:trace contextRef="#ctx0" brushRef="#br0" timeOffset="10037.81">6097 3726,'-10'24,"-3"8</inkml:trace>
  <inkml:trace contextRef="#ctx0" brushRef="#br0" timeOffset="10188.446">6181 3528,'-5'-39,"-6"-16,-6 0,0 14,2 20,5 17,8 10,4 9,3 6,-1-1</inkml:trace>
  <inkml:trace contextRef="#ctx0" brushRef="#br0" timeOffset="10516.225">6548 3500,'-11'14,"1"0,1 1,0 0,1 1,1-1,0 1,1 1,1 0,0-1,1 2,1-1,1 0,0 1,2 1,0-16,0 0,1 0,0 1,0-1,0 0,0 0,0 0,0 0,1 0,-1 0,1 0,0-1,0 1,0-1,1 1,-1-1,0 0,1 1,-1-1,1-1,0 1,0 0,0-1,0 1,0-1,0 0,0 0,0 0,0 0,1-1,-1 1,0-1,0 0,1 0,-1 0,0 0,0-1,1 1,-1-1,0 0,0 0,0 0,0 0,0-1,0 1,0-1,0 0,0 0,-1 0,16-7,-1-2,0 0,0-1,-2 0,1-1,-2-1,9-10,-17 18,-1-1,0 1,0-1,0 0,-1 0,0 0,0 0,-1-1,0 0,-1 1,1-1,-1 0,-1 0,0 0,0-1,0 1,-1 0,0 0,-2-8,0 12,0-1,0 1,0 0,-1 0,0 1,0-1,0 1,0-1,0 1,-1 0,1 0,-1 0,0 1,0-1,0 1,0 0,-1 0,1 0,0 1,-1-1,1 1,-1 0,1 1,-1-1,0 1,1 0,-1 0,0 0,1 1,-1-1,0 1,1 0,-1 1,1-1,0 1,-1 0,1 0,0 0,0 0,0 1,-1 1,-20 8</inkml:trace>
  <inkml:trace contextRef="#ctx0" brushRef="#br0" timeOffset="11019.935">7085 3557,'-23'18,"5"-5,1 1,0 1,0 1,2 0,0 1,1 0,1 2,-8 13,19-29,1-1,0 1,0 0,0-1,0 1,0 0,1 0,-1-1,1 1,0 0,0 0,0 0,0 0,0 0,1-1,-1 1,1 0,0 0,-1-1,1 1,1 0,-1-1,0 1,1-1,-1 1,1-1,0 0,0 0,0 0,0 0,0 0,0 0,0 0,1-1,-1 1,1-1,-1 1,1-1,-1 0,1 0,0 0,0-1,-1 1,2-1,9 4,0-2,1 0,-1 0,1-1,-1-1,1 0,0-1,-1-1,0 0,1-1,-1 0,0-1,0 0,-1-1,12-6,171-115,-185 119,15-13,-1 0,0-1,-2-2,0 0,-2-1,17-26,-29 38,-1 1,0-1,-1-1,0 0,-1 1,-1-2,0 1,0 0,-2-1,1 0,-2 1,0-1,0 0,-2 0,1 0,-2 0,0 0,1 9,0 0,-1-1,0 1,0 0,0 0,-1 0,1 1,-1-1,0 1,-1-1,1 1,-1 0,0 0,0 0,0 1,0-1,0 1,-1 0,0 0,0 1,1 0,-2-1,1 1,0 1,0-1,0 1,-1 0,1 0,-1 1,-4 0,-4-1,0 1,0 1,1 1,-1 0,0 0,1 2,0-1,0 2,0 0,0 0,1 1,-1 1,-5 4,-1 2,2 0,-1 1,2 1,0 0,1 1,0 1,1 0,2 1,-1 1,2 0,0 0,2 1,-7 18,13-29,1 1,0-1,1 1,-1-1,2 1,-1 0,2-1,-1 1,1 0,1-1,-1 1,2-1,-1 1,1-1,1 0,0 0,0-1,1 1,0-1,0 0,1 0,0 0,0-1,1 0,6 5,7 8,2-2,0-1,2-1,-1 0,2-2,0-1,1-1,11 3,21 5,2-2,0-3,1-2,0-3,1-3,4-2,-24-3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38.70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0 174,'0'824,"0"-822,4 36,-4-37,0-1,0 1,0 0,0-1,1 1,-1-1,0 1,0-1,1 1,-1-1,0 1,1-1,-1 1,1-1,-1 0,0 1,1-1,-1 1,1-1,-1 0,1 0,0 1,-1-1,1 0,-1 0,1 0,-1 1,1-1,0 0,-1 0,1 0,-1 0,1 0,-1 0,1 0,0 0,-1-1,1 1,-1 0,1 0,-1 0,1-1,0 1,-1 0,1 0,-1-1,1 1,-1-1,0 1,1 0,-1-1,1 1,-1-1,0 1,1-1,-1 1,0-1,0 1,1-1,23-25,0-1,-2-1,-1-1,-2-1,11-22,61-87,-91 138,0 0,0 0,0 0,0 0,1 0,-1 0,0-1,1 1,-1 0,1 0,-1 0,1 0,0 1,-1-1,1 0,0 0,0 0,-1 0,1 1,0-1,0 0,0 1,0-1,0 1,0-1,0 1,0-1,0 1,0 0,0-1,1 1,-1 0,0 0,0 0,0 0,0 0,0 0,0 0,1 0,-1 1,0-1,0 0,0 1,0-1,0 0,0 1,0 0,0-1,0 1,0-1,0 1,0 0,-1 0,1 0,0-1,0 1,-1 0,1 0,-1 0,1 0,-1 0,1 0,-1 0,1 1,17 163,21-68,-37-95,-1 0,1 0,0 0,0 0,0 0,0-1,0 1,0-1,0 1,0-1,1 0,-1 0,0 0,1 0,-1 0,1-1,-1 1,1-1,0 0,-1 1,1-1,-1 0,1-1,-1 1,1 0,0-1,-1 1,1-1,-1 0,0 0,1 0,-1 0,0 0,1-1,-1 1,0 0,0-1,0 0,0 0,16-14,-1-1,-1 0,-1-1,0-1,-1-1,-1 0,3-9,-8 16,8-14,-1 0,-1-2,-1 0,-2 0,-1-1,-2 0,0-1,-2 0,-2 0,-1 0,-1-2,-1 12,-2 1,0 0,-1 0,-1 0,-1 0,-1 0,0 0,-2 1,0 0,-1 1,-1-1,0 2,-2-1,0 1,-1 1,-1 0,-9-9,13 15,-1 1,0 0,-1 0,0 1,0 1,-1-1,1 2,-2 0,1 0,-1 1,1 1,-1 0,-1 1,1 0,0 1,-1 1,1 0,-1 0,1 2,-1-1,1 2,-1 0,1 0,0 2,0-1,0 2,0-1,1 2,0 0,0 0,-11 8,-58 72,63-61</inkml:trace>
  <inkml:trace contextRef="#ctx0" brushRef="#br0" timeOffset="416.492">846 963,'32'-11,"0"-1,0-2,-2-1,0-1,0-2,-2-1,0-1,-1-2,-24 20,1-1,-1 1,0-1,0 0,0 0,-1 0,1 0,-1 0,1-1,-1 1,0-1,-1 1,1-1,0 0,-1 0,0 0,0 0,0 0,-1 0,1 0,-1 0,0 0,0 0,0 0,-1 0,1 0,-1 0,0 0,0 0,-1 0,1 0,-1 0,1 1,-1-1,-1 1,1-1,0 1,-1 0,1 0,-4-3,-4 3,0 0,-1 1,1 0,0 1,-1 0,0 0,1 1,-1 1,1-1,-1 2,1 0,-1 0,1 1,0 0,0 0,0 1,0 1,1 0,0 0,0 0,0 2,1-1,0 1,0 0,0 0,1 1,0 0,1 1,-4 5,2-4,1 1,1 0,-1 1,2 0,-1 0,2 0,0 0,0 1,1 0,1-1,-1 9,2-14,1-1,-1 1,1-1,1 1,-1 0,1-1,0 1,1-1,-1 0,2 1,-1-1,0 0,1 0,0 0,1 0,-1-1,1 1,0-1,0 0,1 0,-1-1,1 1,3 1,3 0,-1 0,1-1,0 0,0-1,0 0,1-1,0 0,-1-1,1 0,0-1,0-1,0 1,0-2,0 0,0 0,-1-1,1-1,0 0,-1 0,0-1,1 0,-2-1,1-1,1 0,14-10</inkml:trace>
  <inkml:trace contextRef="#ctx0" brushRef="#br0" timeOffset="684.492">1552 766,'-20'12,"-3"1,-1 1,2 1,0 1,1 1,1 1,0 0,1 2,-10 15,27-34,0 1,1 0,0 0,-1 0,1 0,0 0,0 1,0-1,0 0,0 0,1 1,-1-1,1 0,-1 1,1-1,0 1,0-1,0 0,0 1,1-1,-1 1,0-1,1 0,0 1,0-1,0 0,0 0,0 0,0 1,0-1,0 0,1-1,-1 1,1 0,0 0,0-1,-1 1,1 0,0-1,0 0,0 0,1 1,12 3,1 0,0-1,1 0,-1-2,0 0,1 0,-1-2,1 0,0-1,-1 0,11-3,30-8,-33 5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27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593 2456,'0'733,"5"-703,1-24</inkml:trace>
  <inkml:trace contextRef="#ctx0" brushRef="#br0" timeOffset="2235.974">8806 0,'2'0,"1"0,-1 1,0-1,0 1,1-1,-1 1,0 0,0-1,0 1,0 0,0 1,0-1,0 0,0 0,0 1,-1-1,1 1,-1 0,1-1,-1 1,1 0,-1 0,0 0,0 0,0 0,0 0,0 0,-1 0,1 0,0 1,-1 0,7 78,-7-69,9 123,0-92,-3 0,-2 0,-1 0,-2 0,-5 30,2 17,2 163,-28-110,16-4,2-69,3 0,4 0,2 1,4 9,-1 40,-13 49,-18 57,15-32,10-77,-23 80,16 29,7-210,1 0,0 0,1 1,1-1,1 1,0-1,1 1,1-1,1 6,17 202,-10-194,-4-34</inkml:trace>
  <inkml:trace contextRef="#ctx0" brushRef="#br0" timeOffset="3716.235">1 2963,'377'0,"-143"-25,133 11,-176-1,2 8,41 10,-28-1,89 9,-190 1,1-5,-1-4,51-8,184-23,-57 16,151-22,-49 11,-94 8,102 15,73-1,-56-27,187 17,-273-7,137 17,-204 3,777-2,-660 28,-105-17,-203-2,1-2,-1-4,38-4,-65 1,-15 0</inkml:trace>
  <inkml:trace contextRef="#ctx0" brushRef="#br0" timeOffset="4014.111">9060 2399,'-43'24,"-48"41,-18 15,-1 4,10-4,12-5,11-6,9-10,2-6,3-1,2-6,1-1,3-2,5-5,7-4,11-7</inkml:trace>
  <inkml:trace contextRef="#ctx0" brushRef="#br0" timeOffset="4854.399">1157 2512,'-251'122,"5"11,-56 50,91-47,199-108,17-18</inkml:trace>
  <inkml:trace contextRef="#ctx0" brushRef="#br0" timeOffset="6482.882">2343 3471,'-73'109,"11"-32,42-56,1 2,2 0,0 1,1 1,1 1,2 0,-7 17,18-39,0 0,0 0,0 1,0-1,1 1,0 0,0-1,0 1,0 0,1-1,0 1,0 0,0 0,0 0,1-1,0 1,0 0,0-1,1 1,-1-1,1 1,0-1,1 0,-1 0,1 0,-1 0,1 0,0 0,1-1,-1 1,0-1,1 0,0 0,0-1,0 1,2 0,4 1,0-1,1 0,-1-1,1-1,0 1,-1-1,1-1,0 0,0-1,-1 0,1 0,-1-1,1-1,-1 0,1 0,-1-1,-1 0,1-1,0 0,-1-1,0 1,0-2,-1 1,0-1,7-8,-5 1</inkml:trace>
  <inkml:trace contextRef="#ctx0" brushRef="#br0" timeOffset="6981.052">1976 3528,'5'-14,"0"1,1 0,0 1,1-1,0 1,1 1,0-1,1 1,0 1,1 0,0 0,1 1,0 0,11-7,-16 12,-1 1,1 0,0 0,0 1,0-1,0 1,1 0,-1 1,0 0,1 0,-1 0,1 1,-1 0,1 0,0 0,-1 1,0 0,1 1,-1-1,0 1,1 0,-1 1,0-1,-1 1,1 0,0 1,-1 0,2 1,25 19,-19-12,1 0,0-1,1 0,0-1,1-1,0 0,0-2,1 0,0 0,0-2,0 0,1-1,0 0,7-1,-13-4,-1-1,0 0,0 0,0-2,-1 1,1-1,-1-1,0 0,0 0,6-5,64-27,-59 32</inkml:trace>
  <inkml:trace contextRef="#ctx0" brushRef="#br0" timeOffset="7347.175">3048 3557,'24'4,"13"3,5-2,-1 0,-1-1,-3-2,-4-1,-1-1,-8-4,-1-3,-2 1,2 1,1 1,-3-3,-1-1,-3 2</inkml:trace>
  <inkml:trace contextRef="#ctx0" brushRef="#br0" timeOffset="7604.692">3021 3838,'38'-5,"32"-1,9 0,-4 1,-11 2,-10 1,-11 1,-12 0</inkml:trace>
  <inkml:trace contextRef="#ctx0" brushRef="#br0" timeOffset="8336.743">3076 4064,'15'0,"18"-4,10-3,1 1,-2 1,-2 2,-5 1,-2 1,-3 0,-1 1,-1 1,-5-1</inkml:trace>
  <inkml:trace contextRef="#ctx0" brushRef="#br0" timeOffset="9017.916">3980 3782,'-1'368,"-21"-209,22-158,0 1,0-1,-1 1,1 0,-1-1,1 0,-1 1,0-1,1 1,-1-1,0 0,0 1,0-1,0 0,0 0,0 0,0 0,0 0,-1 0,1 0,0 0,-1 0,1-1,0 1,-1 0,1-1,-1 1,1-1,-1 0,1 1,-1-1,0 0,1 0,-1 0,1 0,-1 0,1-1,-1 1,1 0,-1-1,1 1,-1-1,1 1,-1-1,1 0,0 0,-1 1,1-1,0 0,0 0,-1 0,1 0,0-1,0 1,0 0,0 0,1-1,-1 1,0 0,1-1,-1 1,0-1,1 1,0-1,-3-11,2 1,0-1,0 1,1-1,1 0,0 1,1-1,0 1,1-1,0 1,1 0,0 0,7-11,13-33,4 1,1 0,3 3,2 0,2 3,3 0,1 3,3 1,3 1,-36 32,1 1,0 0,1 0,0 1,0 0,1 1,1 1,-1 0,1 1,1 0,-1 1,1 1,0 0,1 1,15-2,-29 6,1 1,0-1,-1 1,1-1,0 1,-1 0,1 0,-1 0,0 1,1-1,-1 1,0-1,0 1,1-1,-1 1,-1 0,1 0,0 0,0 0,-1 1,1-1,-1 0,0 1,0-1,0 1,0-1,0 1,0-1,-1 1,1 0,-1-1,0 1,1 0,-1 0,-5 97,0-82,0 1,-1-1,-1 0,-1-1,0 0,-1 0,-1 0,-1-1,0-1,-1 0,0 0,-1-1,-1-1,0 0,-1-1,-1-1,0 0,0-1,-1-1,-5 2,17-8,-1-1,0 0,0 0,0 0,0-1,-1 0,1 0,0-1,0 1,-1-1,1-1,0 1,0-1,0 0,-1-1,1 1,0-1,1 0,-1-1,0 0,1 1,-1-2,1 1,0-1,0 0,-2-1,-5-12</inkml:trace>
  <inkml:trace contextRef="#ctx0" brushRef="#br0" timeOffset="9823.862">4686 3754,'28'2,"0"-1,0-1,0-1,0-2,0-1,-1-1,1-1,-1-2,0 0,23-12,-42 17,0-1,1 0,-1 0,-1 0,1-1,-1 0,0-1,0 0,0 0,-1 0,0-1,0 0,-1 0,0 0,0-1,0 0,-1 0,0 0,-1 0,0-1,0 1,-1-1,-2 7,0 0,0-1,0 1,0 0,0 0,-1 0,1 0,-1 1,1-1,-1 0,0 0,0 0,0 0,0 0,0 1,0-1,0 1,0-1,-1 1,1-1,-1 1,1-1,-1 1,0 0,1 0,-1 0,0 0,0 0,1 0,-1 1,0-1,0 1,0-1,0 1,0 0,0-1,0 1,0 0,0 1,0-1,0 0,0 0,-1 1,-86 28,65-14,1 0,1 1,0 2,1 0,1 1,1 1,1 1,1 0,0 1,2 1,-5 11,12-20,5-12,1 0,0 1,0-1,0 1,1-1,-1 1,0 0,1 0,0-1,0 1,0 0,0 0,0 0,0 1,1-1,0 0,-1 0,1 0,0 0,1 0,-1 1,1-1,-1 0,1 0,0 0,0 0,0 0,0 0,1-1,-1 1,1 0,0 0,1 1,7 1,0 0,0 0,1-1,0 0,0-1,0-1,0 1,0-2,0 1,1-2,-1 0,0 0,1-1,-1 0,0 0,0-2,0 1,0-2,8-2,7 0,37-9,0-3,-2-2,0-4,-1-1,-1-4,-2-2,-1-2,37-31,-83 59,-1 0,1-1,-1-1,-1 1,1-1,-1-1,0 0,-1 0,1 0,-2-1,1 0,-1-1,-1 1,0-1,0 0,-1 0,0-1,0 1,-2-1,1 0,0-9,-3 17,-1 0,1 1,-1-1,0 0,0 1,0-1,0 1,0-1,0 1,-1 0,1 0,-1-1,0 1,1 0,-1 0,0 0,0 1,-1-1,1 0,0 1,0 0,-1-1,1 1,-1 0,1 0,-1 0,1 1,-1-1,0 0,1 1,-1 0,0 0,0 0,1 0,-1 0,0 0,-1 1,-99 29,96-26,0-1,0 2,0-1,0 1,1 0,0 0,0 0,0 1,1 0,0 1,0-1,1 1,-1 0,1 0,1 0,-1 0,1 1,4-6,0 1,1 0,-1-1,0 1,1-1,-1 0,1 1,0-1,0 0,0 0,0 0,0 0,0-1,1 1,-1-1,0 1,1-1,0 0,-1 0,1 0,0 0,-1 0,1 0,0-1,0 0,-1 1,1-1,0 0,0 0,0 0,-1-1,1 1,0-1,0 0,0 0,1 1,175-22,-175 20,0 1,0-1,0 1,0-1,0 1,0 0,1 1,-1-1,0 1,1 0,-1 0,0 0,1 0,-1 1,0 0,1 0,-1 0,0 0,0 1,0 0,0-1,0 1,-1 1,1-1,0 1,-1-1,0 1,1 0,-1 0,-1 0,1 1,0-1,-1 1,1 0,-1-1,1 3,-2 6,-1 0,0-1,0 1,-1-1,-1 1,0-1,0 1,-1-1,-1 0,0 0,0 0,-1-1,-2 2,-10 32,-7 17,18-43</inkml:trace>
  <inkml:trace contextRef="#ctx0" brushRef="#br0" timeOffset="10037.81">6097 3726,'-10'24,"-3"8</inkml:trace>
  <inkml:trace contextRef="#ctx0" brushRef="#br0" timeOffset="10188.446">6181 3528,'-5'-39,"-6"-16,-6 0,0 14,2 20,5 17,8 10,4 9,3 6,-1-1</inkml:trace>
  <inkml:trace contextRef="#ctx0" brushRef="#br0" timeOffset="10516.225">6548 3500,'-11'14,"1"0,1 1,0 0,1 1,1-1,0 1,1 1,1 0,0-1,1 2,1-1,1 0,0 1,2 1,0-16,0 0,1 0,0 1,0-1,0 0,0 0,0 0,0 0,1 0,-1 0,1 0,0-1,0 1,0-1,1 1,-1-1,0 0,1 1,-1-1,1-1,0 1,0 0,0-1,0 1,0-1,0 0,0 0,0 0,0 0,1-1,-1 1,0-1,0 0,1 0,-1 0,0 0,0-1,1 1,-1-1,0 0,0 0,0 0,0 0,0-1,0 1,0-1,0 0,0 0,-1 0,16-7,-1-2,0 0,0-1,-2 0,1-1,-2-1,9-10,-17 18,-1-1,0 1,0-1,0 0,-1 0,0 0,0 0,-1-1,0 0,-1 1,1-1,-1 0,-1 0,0 0,0-1,0 1,-1 0,0 0,-2-8,0 12,0-1,0 1,0 0,-1 0,0 1,0-1,0 1,0-1,0 1,-1 0,1 0,-1 0,0 1,0-1,0 1,0 0,-1 0,1 0,0 1,-1-1,1 1,-1 0,1 1,-1-1,0 1,1 0,-1 0,0 0,1 1,-1-1,0 1,1 0,-1 1,1-1,0 1,-1 0,1 0,0 0,0 0,0 1,-1 1,-20 8</inkml:trace>
  <inkml:trace contextRef="#ctx0" brushRef="#br0" timeOffset="11019.935">7085 3557,'-23'18,"5"-5,1 1,0 1,0 1,2 0,0 1,1 0,1 2,-8 13,19-29,1-1,0 1,0 0,0-1,0 1,0 0,1 0,-1-1,1 1,0 0,0 0,0 0,0 0,0 0,1-1,-1 1,1 0,0 0,-1-1,1 1,1 0,-1-1,0 1,1-1,-1 1,1-1,0 0,0 0,0 0,0 0,0 0,0 0,0 0,1-1,-1 1,1-1,-1 1,1-1,-1 0,1 0,0 0,0-1,-1 1,2-1,9 4,0-2,1 0,-1 0,1-1,-1-1,1 0,0-1,-1-1,0 0,1-1,-1 0,0-1,0 0,-1-1,12-6,171-115,-185 119,15-13,-1 0,0-1,-2-2,0 0,-2-1,17-26,-29 38,-1 1,0-1,-1-1,0 0,-1 1,-1-2,0 1,0 0,-2-1,1 0,-2 1,0-1,0 0,-2 0,1 0,-2 0,0 0,1 9,0 0,-1-1,0 1,0 0,0 0,-1 0,1 1,-1-1,0 1,-1-1,1 1,-1 0,0 0,0 0,0 1,0-1,0 1,-1 0,0 0,0 1,1 0,-2-1,1 1,0 1,0-1,0 1,-1 0,1 0,-1 1,-4 0,-4-1,0 1,0 1,1 1,-1 0,0 0,1 2,0-1,0 2,0 0,0 0,1 1,-1 1,-5 4,-1 2,2 0,-1 1,2 1,0 0,1 1,0 1,1 0,2 1,-1 1,2 0,0 0,2 1,-7 18,13-29,1 1,0-1,1 1,-1-1,2 1,-1 0,2-1,-1 1,1 0,1-1,-1 1,2-1,-1 1,1-1,1 0,0 0,0-1,1 1,0-1,0 0,1 0,0 0,0-1,1 0,6 5,7 8,2-2,0-1,2-1,-1 0,2-2,0-1,1-1,11 3,21 5,2-2,0-3,1-2,0-3,1-3,4-2,-24-3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1.22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1 532,'67'-57,"-44"41,0 1,1 1,1 1,0 1,0 1,1 2,20-5,-44 13,1 0,-1 1,1-1,0 1,-1 0,1 0,0 0,-1 0,1 0,0 1,-1-1,1 1,-1-1,1 1,-1 0,1 0,-1 0,1 1,-1-1,0 0,0 1,0 0,1-1,-2 1,1 0,0 0,0 0,-1 0,1 0,-1 1,1-1,-1 0,0 1,0-1,0 1,0-1,-1 1,1 0,-1-1,1 1,-1 0,0-1,0 1,0 0,-1-1,1 1,0-1,-1 1,0 0,0-1,1 1,-2 0,-8 33,-2-1,-2-1,-1 0,-1-1,-2-1,-1-1,-4 4,-9 17,-129 188,156-232,0 0,0 0,1 1,0 0,0 0,1 0,1 1,-1-1,1 1,1 2,0-8,1-1,0 0,0 1,0-1,1 0,-1 1,1-1,0 0,0 0,0 0,0 1,1-1,-1 0,1 0,0-1,0 1,0 0,0-1,0 1,0-1,1 1,0-1,-1 0,1 0,0 0,0-1,0 1,0-1,0 1,2-1,12 4,0-1,0-1,0-1,0 0,0-2,1 0,-1 0,8-3,15 1,-30 1,0 0,1-1,-1 0,0 0,0-1,-1-1,1 0,-1 0,1-1,-2 0,1-1,0 1,-1-2,0 1,0-1,-1-1,0 1,0-1,-1 0,4-7,8-10</inkml:trace>
  <inkml:trace contextRef="#ctx0" brushRef="#br0" timeOffset="477.041">594 617,'212'-233,"-209"230,-3 1,1 1,0-1,0 0,-1 1,1-1,0 1,1-1,-1 1,0-1,0 1,1 0,-1-1,1 1,-1 0,1 0,-1 0,1 0,-1 1,1-1,0 0,0 1,-1-1,1 1,0-1,0 1,0 0,0 0,-1 0,1 0,0 0,0 0,0 1,0-1,-1 0,1 1,0 0,0-1,-1 1,1 0,0 0,-1 0,1 0,-1 0,1 0,4 161,-5-160,-1-1,1 1,-1-1,1 0,-1 1,1-1,0 0,0 0,-1 1,1-1,0 0,0 0,0 0,0 0,1 0,-1 0,0 0,0 0,1-1,-1 1,0 0,1-1,-1 1,1-1,-1 1,0-1,1 0,-1 0,1 0,-1 1,1-2,-1 1,1 0,-1 0,1 0,-1-1,1 1,-1 0,1-1,-1 1,0-1,1 0,-1 0,0 1,0-1,0 0,1 0,-1 0,0 0,0 0,57-55,38-91,-83 130</inkml:trace>
  <inkml:trace contextRef="#ctx0" brushRef="#br0" timeOffset="876.712">1271 306,'-9'13,"0"0,1 0,1 0,0 1,0 1,2-1,-1 1,2 0,0 0,-1 11,5-24,-1 0,1 1,0-1,0 0,0 0,0 0,0 0,0 1,0-1,1 0,-1 0,1 0,-1 0,1 0,0 0,0 0,0 0,0 0,0 0,1-1,-1 1,1 0,-1-1,1 1,-1-1,1 1,0-1,-1 0,1 0,0 0,0 0,0 0,0 0,0 0,0-1,0 1,1-1,-1 1,0-1,0 0,0 0,0 0,1 0,0-1,5 0,1 0,-1 0,0-1,0-1,0 1,0-1,-1-1,1 1,-1-1,0-1,2 0,113-130,-111 123,0 0,-1 0,0-1,-1-1,0 1,-1-1,-1-1,0 0,-1 0,-1 0,0 0,-1-1,-1 0,0 0,-1 0,0-12,-2 23,0 1,-1-1,1 1,-1-1,0 1,0-1,0 1,-1 0,1 0,-1-1,0 1,0 1,-1-1,1 0,-1 0,0 1,0 0,0-1,0 1,-1 0,1 1,-1-1,0 0,0 1,0 0,0 0,0 0,0 1,0-1,-1 1,1 0,0 0,-1 1,1-1,-1 1,1 0,-1 0,1 0,-1 1,1-1,-1 1,1 1,0-1,-4 2,1 2,-1 1,1 0,0 1,1-1,-1 2,1-1,1 0,-1 1,2 0,-1 1,1-1,0 1,0-1,1 1,1 0,-1 1,1-1,1 0,0 0,0 1,1-1,0 1,1-1,1 9,-1-10,1 0,-1-1,2 1,-1 0,1-1,0 0,1 1,-1-1,2-1,-1 1,1-1,0 1,0-1,0 0,1-1,0 0,0 0,1 0,-1 0,1-1,0 0,5 1,168 54,-74-40,-78-16</inkml:trace>
  <inkml:trace contextRef="#ctx0" brushRef="#br0" timeOffset="1117.829">819 758,'38'0,"47"-4,18-3,1 1,-2-4,-10 0,-10-3,-10 1,-7 2,-5 2,-4 4,-6 2,-11 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4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1 561,'2'6,"0"1,1 0,0-1,0 1,0-1,1 0,0 0,0 0,1 0,0-1,0 0,0 0,0 0,1-1,0 0,-1 0,2 0,-1 0,0-1,1 0,0-1,-1 0,1 0,0 0,0 0,0-1,1-1,-1 1,0-1,0 0,0-1,0 0,0 0,0 0,0-1,0 0,0 0,3-2,29-25,-3-1,0-1,-2-2,-2-2,-1-1,-1-1,9-19,36-41,-20 33,2 2,55-43,-49 60,-61 44,-1 0,1 0,-1 1,1-1,0 0,-1 1,1-1,0 1,0-1,-1 1,1 0,0-1,0 1,-1 0,1 0,0 1,0-1,-1 0,1 0,0 1,0-1,-1 1,1 0,-1-1,1 1,0 0,-1 0,1 0,-1 0,0 0,1 0,-1 1,0-1,0 0,0 1,0-1,0 1,0-1,0 1,0 0,3 11,-1-1,-1 1,0 0,-1 0,0 0,-1-1,-1 1,-1 12,0 7,4 5,-2 0,-2-1,-2 1,-1-1,-1 0,-3 0,0 0,-3-1,0-1,-3 0,0-1,-15 20,19-35,-2 0,0-1,-1-1,-1-1,-1 0,0 0,0-2,-2 0,0-1,0 0,-1-2,0 0,-1-2,-9 4,26-11,-1 0,0 0,1 0,-1-1,1 1,-1-1,0 0,1 0,-1 0,0-1,1 1,-1-1,0 0,1 0,-1 0,1 0,0-1,-1 1,1-1,0 0,0 0,0 0,0 0,0-1,0 1,1-1,-1 0,1 1,0-1,0 0,0-1,0 1,0 0,1 0,0-1,-1 1,1-1,0 1,1-1,-1 0,1 1,-1-1,1-1,1-9,0 0,1 0,0 1,1-1,0 0,1 1,1 0,0 0,1 0,0 1,1 0,1 0,0 0,5-5,4-8</inkml:trace>
  <inkml:trace contextRef="#ctx0" brushRef="#br0" timeOffset="401.954">1412 362,'-10'21,"2"1,0 0,1 0,1 1,2 0,0-1,1 2,1-1,2 0,0 0,1 1,4 17,-4-37,1 1,0-1,0 0,0 0,1-1,-1 1,1 0,0-1,0 0,0 1,0-1,1 0,-1-1,1 1,0-1,0 1,0-1,0 0,0-1,0 1,0-1,1 0,-1 0,1 0,-1 0,1-1,-1 0,1 0,2 0,5 0,1-1,-1-1,1 1,-1-2,0 0,0 0,0-1,-1-1,1 0,2-2,-6 2,0-1,-1 0,1 0,-1-1,0 0,-1 0,0 0,0-1,-1 0,1 0,-2-1,1 1,-1-1,-1 0,0 0,0 0,0-1,-1 1,-1-1,0 1,0-1,-1 0,0 1,0-1,-1 1,-1-1,1 1,-2-1,1 1,-1 0,-1 0,1 0,-5-6,2 7,0-1,-1 1,0 0,-1 1,0 0,0 0,0 0,-1 1,0 0,0 1,-1 0,1 1,-1 0,0 0,0 1,-1 0,1 1,0 0,-1 1,0 0,1 0,-1 1,0 1,1 0,-1 0,1 1,-1 0,1 1,0 0,0 1,0 0,1 1,-1 0,1 0,0 1,0 0,1 0,0 1,0 0,-2 3,-10 14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5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62 481,'-3'2,"0"-1,1 1,-1 0,0 0,1 0,-1 0,1 1,0-1,0 1,0-1,0 1,0 0,1 0,-1-1,1 1,0 0,0 1,0-1,0 1,-5 15,1 0,1 1,1-1,0 1,2 0,0-1,1 1,1 0,1 0,4 13,-6-27,1-1,0 1,0-1,0 1,1-1,0 0,0 0,0 0,1 0,0 0,-1 0,2-1,-1 1,1-1,-1 0,1 0,0 0,0-1,1 1,-1-1,1 0,0 0,0-1,0 1,0-1,0 0,0-1,1 1,-1-1,0 0,1 0,-1-1,1 1,0-1,0-1,9-3,-1-1,1-1,-1 0,0-1,0 0,-1-1,0-1,-1 0,0-1,0 0,-1-1,0 0,-1-1,0 0,-1 0,0-1,2-6,74-115,-83 133,-1 0,1 1,-1-1,1 1,0 0,0-1,-1 1,1 0,0 0,0 0,-1 0,1 0,0 1,-1-1,1 0,0 1,-1-1,1 1,0 0,-1 0,1-1,-1 1,1 0,-1 0,0 0,1 1,-1-1,0 0,0 0,0 1,0-1,0 1,0-1,0 1,0-1,0 1,-1-1,1 1,-1 0,1-1,-1 1,0 0,0 0,1-1,-1 1,0 0,-1 1,6 7,-1 0,0 0,1 0,1 0,-1 0,1-1,1 0,0 0,0-1,1 1,0-2,0 1,1-1,0 0,0-1,0 0,1-1,0 0,0 0,1-1,-1 0,1-1,0 0,6 0,-9-2,-1 0,1 0,-1-1,1 0,-1-1,1 1,-1-1,1-1,-1 1,0-1,1-1,-1 1,0-1,-1-1,1 1,0-1,-1 0,0-1,0 1,0-1,-1 0,1-1,-1 1,0-1,-1 0,0 0,0-1,0 1,0-1,-1 0,-1 0,1-2,3-100,-7 85</inkml:trace>
  <inkml:trace contextRef="#ctx0" brushRef="#br0" timeOffset="585.363">1134 1,'0'49,"0"113,17 124,1-129,-18-155,1 1,0-1,0 1,0-1,0 0,0 1,0-1,0 0,1 0,-1 0,1 0,0 0,0 0,-1 0,1-1,0 1,1-1,-1 1,0-1,0 0,0 0,1 0,-1 0,1 0,-1 0,1-1,-1 1,1-1,-1 0,1 0,-1 0,1 0,-1 0,1 0,-1-1,1 1,-1-1,1 0,-1 1,2-2,93-52,1-25,-96 80,1 0,-1 0,0 0,0 0,0 0,0 1,-1-1,1 1,0-1,-1 1,1 0,-1-1,1 1,-1 0,0 0,1 0,-1 0,0 0,-1 0,1 0,0 1,0-1,-1 0,0 0,1 1,-1-1,0 0,0 0,0 1,0-1,-1 0,1 1,-1 0,3 12,0-1,0-1,1 1,1-1,0 0,0 0,1-1,1 1,1-1,-1-1,8 11,-2-8,-5-4</inkml:trace>
  <inkml:trace contextRef="#ctx0" brushRef="#br0" timeOffset="1085.927">1727 707,'17'2,"0"-1,0-1,0-1,0 0,0-1,-1-1,1-1,-1 0,1-1,-1-1,-1 0,1-1,-1-1,0 0,-1-1,0-1,0 0,-1-1,6-6,-17 14,0 1,0 0,0-1,-1 1,1-1,-1 1,0-1,1 0,-1 0,0 0,-1 1,1-1,0 0,-1 0,0 0,0 0,0 0,0 0,0 0,0 0,-1 0,1 0,-1 0,0 0,0 0,0 1,0-1,-1 0,1 1,-1-1,1 1,-1-1,0 1,0 0,0-1,0 1,-1 0,1 1,0-1,-1 0,0 1,1-1,-1 1,0 0,1 0,-1 0,-3-1,-6 2,0 0,-1 1,1 0,0 1,0 0,0 1,0 0,0 1,1 0,-1 1,1 1,0-1,1 2,-1-1,1 2,1-1,-1 1,1 1,1-1,0 2,0-1,0 1,-4 9,3-9,1 0,0 1,1 0,0 0,1 1,0-1,1 2,1-1,-1 0,2 1,0 0,0 4,2-11,0-1,1 1,0-1,0 1,0 0,1-1,0 1,0-1,1 1,-1-1,1 0,0 1,0-1,1 0,0 0,0-1,0 1,0 0,1-1,0 0,0 0,0 0,0 0,0-1,1 0,0 0,-1 0,1 0,4 1,11 2,-1-2,1 0,0-1,0-1,0 0,1-2,-1 0,0-2,0 0,0-1,0-1,0-1,-1-1,0 0,1-2,14-2</inkml:trace>
  <inkml:trace contextRef="#ctx0" brushRef="#br0" timeOffset="1532.062">2264 763,'-1'1,"0"0,0 0,0 0,0 0,0 0,1 1,-1-1,1 0,-1 1,1-1,-1 0,1 1,0-1,-1 0,1 1,0-1,0 1,0-1,0 0,1 1,-1-1,0 1,0-1,1 0,-1 1,1-1,-1 0,1 1,0-1,0 0,-1 0,1 0,0 0,0 1,0-1,0 0,0-1,0 1,0 0,1 0,-1 0,0-1,0 1,1 0,0-1,11-6,-1-1,1 0,-1-1,-1-1,0 1,0-2,0 0,-1 0,-1-1,0 0,0 0,1-5,39-42,19-12,-68 70,1 0,0 1,0-1,0 0,-1 0,1 1,0-1,-1 1,1-1,0 1,-1-1,1 1,0-1,-1 1,1-1,-1 1,1 0,-1-1,1 1,-1 0,0 0,1-1,-1 1,0 0,1 0,-1-1,0 1,0 0,0 0,0 0,0-1,0 1,0 0,0 0,0 0,0 0,0-1,-1 1,1 0,0 0,0 1,-1 6,1 0,1 0,-1 0,1 0,1 0,0 0,0 0,0 0,1-1,0 1,1-1,-1 0,1 1,1-2,-1 1,1-1,1 1,-1-1,1-1,0 1,0-1,1 0,-1 0,1-1,0 0,3 1,-3-2,1-1,-1 0,0 0,0-1,1 0,-1 0,1 0,-1-1,1-1,-1 1,1-1,-1 0,0-1,1 0,-1 0,0 0,0-1,-1 0,1-1,0 1,-1-1,0 0,0-1,0 0,0 0,-1 0,0 0,1-3,6-3,0-2,-1 1,0-1,-1-1,-1 0,0 0,-1-1,0 0,-2-1,1 0,2-14,-5 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0,'-23'67,"-16"25,-4-2,-50 75,-57 64,148-227,1 0,0 0,0 0,0 0,0 0,0 0,0 1,0-1,1 0,-1 1,1-1,0 0,0 1,-1-1,2 1,-1-1,0 1,0-1,1 0,-1 1,1-1,0 0,0 0,0 1,0-1,0 0,0 0,0 0,1 0,-1 0,1 0,0-1,-1 1,1 0,0-1,0 1,0-1,0 0,0 0,0 0,1 0,-1 0,0 0,0 0,1-1,-1 1,2-1,23 4,1-1,0-1,0-2,-1 0,1-2,3-2,15-12,-27 3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80,'38'0,"32"0,14-5,2-1,-9 0,-12 1,-8-3,-9-1,-8 2,-6 2,-3 1,-3-3,-1 0,-1 1,-4 1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0,-9 0,-10 0,-9 0,-11 5,-11 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58,'38'-5,"27"-1,8 0,-4-4,-9 0,-10 2,-9 2,-6 2,-9 1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123 486,'-11'228,"2"-156,0 1,-3 0,-3-1,-4 4,18-73,1 0,-1 0,1 0,-1 0,0-1,0 1,0 0,0-1,0 1,-1-1,1 1,-1-1,1 0,-1 0,0 1,0-1,0 0,0-1,-1 1,1 0,0-1,-1 1,1-1,-1 0,-1 1,0-60,12 17,3 0,1 0,2 1,1 0,21-36,155-249,-123 231,-65 91,0-1,0 1,1 0,-1 0,1 0,0 1,-1-1,1 1,1 0,-1 0,0 0,0 1,1 0,-1-1,1 1,-1 1,1-1,-1 1,1 0,0 0,-1 0,1 0,2 1,0 3,-1 1,0-1,0 1,0 0,-1 0,1 1,-1 0,-1 0,1 0,-1 0,0 1,0-1,-1 1,0 0,0 0,-1 1,0-1,0 0,0 1,-1 0,0-1,-1 1,0 1,1 15,-2-1,0 1,-2 0,0 0,-2-1,0 0,-2 0,0 0,-6 9,10-25,-1 1,0-1,0 1,-1-1,0-1,0 1,-1-1,1 0,-1 0,-1 0,1-1,-1 0,0 0,0-1,0 0,-1 0,0-1,1 0,-5 1,-11 4,0-2,0-1,0-1,-1-1,0-1,-7-1,28 0,0 0,0 0,0 0,0-1,0 0,-1 1,1-1,0 0,0-1,0 1,0-1,-1 1,1-1,0 0,0 0,0 0,0 0,1-1,-1 1,0-1,0 0,1 0,-1 0,1 0,0 0,0 0,-1-1,1 1,1-1,-1 1,0-1,1 0,-1 0,1 0,0 1,0-1,0-1,0 1,1 0,-1 0,1 0,0 0,0 0,0-1,0 0,9-14</inkml:trace>
  <inkml:trace contextRef="#ctx0" brushRef="#br0" timeOffset="802.858">687 740,'34'-7,"0"-2,-1-2,0 0,0-3,-2 0,0-2,13-10,-34 22,0 0,-1-1,0-1,0 1,0-1,-1-1,0 0,0 0,-1 0,0-1,0 0,0-1,-1 0,-1 0,1 0,-2 0,1-1,1-6,-7 12,0-1,0 1,-1 1,0-1,0 0,0 0,0 1,0-1,-1 1,0-1,1 1,-1 0,-1 0,1 1,0-1,-1 0,1 1,-1 0,0 0,1 0,-1 1,0-1,0 1,0 0,-1 0,1 0,0 0,0 1,0 0,-1 0,1 0,0 0,0 1,-1-1,1 1,0 0,0 0,-2 2,-8 2,-1 1,1 1,0 1,1 0,0 0,0 1,1 1,0 0,1 1,0 0,0 1,1 0,1 0,0 1,1 1,3-8,1 0,0 0,0 0,0 0,1 1,0 0,1-1,-1 1,1 0,0 1,1-1,0 0,0 0,1 0,-1 1,2-1,-1 0,1 1,0-1,0 0,1 0,0 0,0 0,1 0,0 0,0-1,1 1,0-1,0 0,0 0,0 0,1-1,0 0,4 4,3-2,1-1,0 1,0-2,0 0,0-1,1 0,0-1,-1 0,1-1,0-1,0 0,1-1,-1-1,0 0,0-1,13-3,2-2,0-1,0-1,-1-1,0-2,-1-1,0-1,11-9,-21 12,0 0,-1-2,0 0,-1 0,-1-1,0-1,-1-1,-1 0,0 0,-1-1,-1-1,0 0,-2 0,5-13,-11 25,0 3,0 0,0 0,0-1,0 1,-1-1,1 1,-1-1,0 0,0 1,0-1,-1 0,1 0,-1 1,0-1,0 0,0 0,-1 0,1 0,-1 1,0-1,0 0,0 1,-1-1,1 0,-1 1,0 0,0-1,0 1,0 0,0 0,-1 0,0 0,1 1,-1-1,0 1,0-1,-3 0,1 3,0-1,-1 1,1 1,0-1,-1 1,1 0,0 0,0 0,0 1,0 0,0 0,0 0,0 1,1-1,-1 1,1 0,0 1,-1-1,2 1,-1 0,0 0,1 0,0 0,0 0,0 1,0-1,1 1,-1 0,1 0,1 0,-1 0,1 0,0 1,1-4,0 1,1 0,-1 0,1 0,0-1,-1 1,2-1,-1 1,0 0,0-1,1 0,-1 1,1-1,0 0,0 0,0 0,0 0,0 0,0 0,0-1,1 1,-1-1,0 1,1-1,-1 0,1 0,0 0,-1 0,1 0,0-1,3 1,89 7,-87-8,-4-1,1-1,-1 1,1 0,-1 1,1-1,-1 1,1 0,-1 0,1 0,0 1,-1-1,1 1,-1 0,0 1,1-1,-1 1,0 0,0 0,0 0,0 0,0 1,0 0,-1 0,1 0,-1 0,0 0,0 1,0-1,-1 1,1 0,-1 0,1 0,-1 0,-1 0,1 0,-1 0,1 1,-1 0,-1 6,-1 0,0 0,-1 0,0-1,-1 1,0-1,0 0,-1 1,0-2,-1 1,-12 32,14 21,8-46</inkml:trace>
  <inkml:trace contextRef="#ctx0" brushRef="#br0" timeOffset="1058.596">1929 570,'0'0</inkml:trace>
  <inkml:trace contextRef="#ctx0" brushRef="#br0" timeOffset="1319.981">1929 204,'-15'-5,"-4"-1</inkml:trace>
  <inkml:trace contextRef="#ctx0" brushRef="#br0" timeOffset="1572.129">2155 486,'-1'8,"1"1,0-1,0 0,1 1,0-1,1 0,0 0,0 0,0 0,1 0,0-1,1 1,0-1,0 0,1 0,-1 0,1 0,1-1,-1 0,1 0,0-1,1 1,-1-1,1-1,0 1,4 0,-5-5,1-1,-1-1,1 1,-1-1,1-1,-1 1,0-1,0 0,0 0,0-1,-1 1,1-1,-1-1,0 1,0-1,0 0,-1 0,0 0,0-1,0 1,-1-1,0 0,0 0,0 0,-1-1,1 1,-1-5,1 8,-1-1,0 0,0 0,0 0,0 0,-1 0,1-1,-1 1,0 0,-1-1,1 1,-1-1,0 1,0-1,0 1,-1 0,1-1,-1 1,0-1,0 1,-1 0,1 0,-1 0,0 0,0 0,-1 0,1 0,-1 1,1-1,-1 1,0 0,-1 0,1 0,0 0,-1 0,0 1,0-1,1 1,-3-1,-4 2,1 0,0 0,-1 0,1 1,0 1,0 0,-1 0,1 1,0 0,0 0,0 1,0 0,1 1,-1 0,1 0,0 1,0 0,1 1,-1-1,1 1,-2 3,-5 2</inkml:trace>
  <inkml:trace contextRef="#ctx0" brushRef="#br0" timeOffset="1951.403">2691 486,'-9'12,"0"0,0 1,1-1,1 2,0-1,1 1,0 0,1 0,1 1,0-1,1 1,1 0,0 0,1 0,1 7,0-18,1-1,0 0,-1 0,1 0,1 0,-1 0,0 0,1 0,0-1,-1 1,1 0,0-1,0 1,1-1,-1 0,0 0,1 0,-1 0,1 0,0 0,0-1,-1 1,1-1,0 0,0 0,1 0,-1 0,0 0,0-1,0 1,0-1,1 0,1 0,111-13,-95 5,-1-1,0-1,-1 0,0-2,0 0,-2-1,1-1,-2 0,0-1,0-1,-2-1,0 0,-1-1,-1 0,8-15,-7 11,-1 1,-1-2,-1 0,-1 0,-1-1,-1 0,-1 0,-1-1,-1-8,-2 20,-1 1,-1-1,0 1,-1-1,0 1,-1-1,0 1,-1 0,0 0,-1 0,-1 0,0 0,0 1,-1 0,0 0,-1 0,-1 1,1 0,-4-2,6 7,-1 0,0 0,0 0,0 1,-1 0,0 0,1 1,-1 0,-1 0,1 0,0 1,-1 0,1 0,-1 1,1 0,-1 1,0-1,1 1,-1 1,1 0,-1 0,0 0,1 1,-6 2,0 0,-1 1,1 1,0 0,1 0,0 2,0-1,0 2,1-1,0 2,1-1,0 2,-8 9,10-11,0 0,1 0,0 0,0 1,1 1,1-1,0 1,0-1,1 1,0 1,1-1,0 1,1-1,0 1,1 0,0-1,1 1,1 0,-1 0,2 0,0-1,0 1,1-1,0 1,1-1,3 6,13 9,1 0,0-2,2 0,1-2,1 0,0-2,2-1,0-1,1-1,1-1,1-2,0-1,0-1,1-2,30 6,110 7,-146-23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6.28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73 645,'-59'198,"46"-105,13-90,0 0,0 0,0 0,1 0,-1 0,1 0,0-1,0 1,0 0,0 0,0-1,0 1,1-1,-1 1,1-1,0 1,0-1,0 0,0 0,0 0,0 0,1 0,-1-1,1 1,-1-1,1 1,0-1,-1 0,1 0,2 0,2-1,0-1,0 0,-1 0,1-1,0 1,-1-2,1 1,-1-1,0 0,0 0,0-1,0 1,0-1,-1-1,0 1,0-1,0 0,0 0,-1 0,0-1,0 0,3 0,-1-1,-1 0,1 0,-1-1,-1 1,1-1,-1 0,0 0,-1-1,0 1,-1-1,1 0,-1 1,-1-1,0 0,0 0,-1 0,0 0,-1 0,0 0,0 0,0 0,-2 0,1 1,-1-1,0 1,0 0,-1 0,-1 0,-3-6,1 4,0 0,-1 0,0 1,0 0,-1 1,0 0,-1 0,0 1,0 0,-1 1,-6-3,16 9,0-1,-1 1,1 0,-1 0,1 0,-1 0,1 0,0 1,-1-1,1 0,0 1,-1-1,1 1,0-1,-1 1,1 0,0-1,0 1,0 0,-1 0,1 0,0 0,0 0,0 0,1 0,-1 0,0 0,0 1,1-1,-1 0,0 0,1 1,-1-1,1 0,0 1,-1-1,1 1,0-1,0 0,0 1,0-1,0 1,0-1,1 0,-1 1,0-1,1 0,-1 1,1-1,-1 0,1 1,-1-1,1 0,0 0,0 0,0 1,0-1,0 0,0 0,0 0,0-1,0 1,0 0,0 0,1-1,-1 1,0 0,1-1,2 4,0 0,0-1,1 0,-1 0,1 0,0 0,0-1,0 1,0-2,0 1,1 0,-1-1,1 0,-1 0,0 0,1-1,0 0,-1 0,1-1,-1 1,1-1,-1 0,0-1,1 1,-1-1,0 0,0 0,0-1,10-4,0 0,-1-1,0-1,0 0,-1-1,0 0,-1-1,0-1,-1 0,10-8,-1-2,-2 0,0-2,-1 0,-2 0,0-2,-2 0,0 0,-2-1,-1-1,-1 1,-2-2,-1 1,0-8,-6-131,1 167,-1 0,0 1,0-1,1 0,-1 0,0 0,0 0,1 0,-1 0,0 0,1 0,-1 1,0-1,0 0,1 0,-1 0,0 0,1-1,-1 1,0 0,0 0,1 0,-1 0,0 0,0 0,1 0,-1 0,0-1,0 1,1 0,-1 0,0 0,0 0,0-1,1 1,-1 0,0 0,0-1,0 1,0 0,1 0,7 31,55 632,-43-444,-10 0,-10 52,0-244,-1 0,-2-1,0 1,-2-1,-1 0,0 0,-2-1,-2 0,0 0,-12 20,-39 6,59-50,1-1,-1 1,0-1,0 0,0 0,0 0,0 0,0 0,0 0,0 0,0 0,1-1,-1 1,0-1,0 0,0 1,0-1,1 0,-1 0,0 0,1 0,-1 0,1 0,-1-1,1 1,0-1,-1 1,1-1,0 1,0-1,0 1,0-1,0 0,1 0,-1 0,0 1,1-1,-1 0,1-2,-4-17,0-1,2 1,0-1,2 0,0 0,2 0,0 0,1 1,4-12,10-43,3-1,4 2,2 1,4 1,3 2,3 1,7-4,25-35,-40 64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8.2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158 0,'-46'558,"42"-521,-3 38,-4-1,-3 0,-7 12,-33 29,102-175,-32 35,-2 2</inkml:trace>
  <inkml:trace contextRef="#ctx0" brushRef="#br0" timeOffset="316.052">328 508,'-29'12,"10"-5,1 0,0 0,1 2,0 0,0 1,1 1,0 0,1 2,1-1,-6 7,19-17,0-1,0 0,0 1,0-1,0 0,0 1,0-1,1 1,-1-1,0 1,1-1,0 1,-1 0,1-1,0 1,0 0,0-1,0 1,0 0,0-1,0 1,0 0,1-1,-1 1,1-1,-1 1,1-1,0 1,0-1,-1 1,1-1,0 1,0-1,1 0,-1 0,0 0,0 1,0-1,1 0,-1 0,1-1,68 33,-55-28,5 2,-8-4,1 1,0 1,-1-1,1 2,-2 0,1 0,0 1,-1 0,-1 1,1 1,-1-1,-1 2,1-1,-2 1,5 6,-6 1</inkml:trace>
  <inkml:trace contextRef="#ctx0" brushRef="#br0" timeOffset="600.725">695 592,'-9'24,"2"1,1-1,1 1,1 0,1 0,1 0,1 0,1 1,2-1,0 0,5 16,-7-38,1 0,0-1,0 1,0 0,1 0,-1-1,1 1,-1-1,1 1,0-1,0 0,0 0,0 0,0 0,1 0,-1 0,0 0,1-1,0 1,-1-1,1 0,0 0,0 0,-1 0,1 0,0 0,0-1,0 0,0 1,0-1,0 0,0-1,0 1,0 0,0-1,0 0,0 1,-1-1,1 0,0-1,0 1,-1 0,1-1,2-1,4-2,0 0,0 0,0-1,0 0,-1 0,0-1,0 0,-1-1,0 0,0 0,-1 0,0-1,0 0,-1 0,0-1,-1 1,0-1,0 0,-1 0,-1 0,1 0,-2-1,1 1,-1-1,-1 1,0-1,-1 1,0-1,0 1,-1-1,-1 1,1 0,-2 0,0-1,1 4,-1 0,0 1,0-1,-1 1,0 0,0 0,-1 0,1 1,-1 0,0 0,-1 0,1 1,-1 0,0 0,0 1,0 0,0 0,-1 1,-2-1,-14-2</inkml:trace>
  <inkml:trace contextRef="#ctx0" brushRef="#br0" timeOffset="1014.004">1034 875,'0'-23,"0"0,2 0,1 1,0-1,2 1,1 0,0 0,2 0,0 1,2 0,0 0,5-6,-14 25,-1 0,1 0,-1 0,1 1,0-1,0 0,0 0,0 0,0 1,0-1,1 0,-1 1,0-1,1 1,-1-1,1 1,0 0,-1 0,1 0,0 0,0 0,0 0,0 0,0 1,0-1,0 1,0-1,0 1,0 0,0 0,0 0,0 0,0 0,0 0,0 0,0 1,0-1,0 1,0-1,0 1,0 0,0 0,-1 0,1 0,0 0,0 0,-1 1,1-1,-1 0,1 1,-1 0,0-1,1 2,9 73,-13-71,1 0,1 0,-1 0,1 0,0 0,0 0,0 0,1 0,0 0,0-1,0 1,0 0,1 0,0-1,0 1,0 0,0-1,1 0,0 0,0 0,0 0,0 0,0 0,1-1,0 0,0 1,0-1,0-1,0 1,1-1,-1 1,1-1,-1-1,3 1,-3-1,1-1,0-1,0 1,-1-1,1 0,0 0,-1 0,1-1,-1 1,1-1,-1 0,0 0,0-1,0 1,0-1,0 0,-1 0,1 0,-1-1,0 1,0-1,0 0,0 0,0 0,-1 0,1-2,3-6,0 0,0 0,-1-1,-1 1,0-1,-1 0,-1-1,0 1,0-1,-1-12,-1 2</inkml:trace>
  <inkml:trace contextRef="#ctx0" brushRef="#br0" timeOffset="1266.464">1655 706,'-10'23,"-3"5,1-4</inkml:trace>
  <inkml:trace contextRef="#ctx0" brushRef="#br0" timeOffset="1531.911">1626 169,'0'0</inkml:trace>
  <inkml:trace contextRef="#ctx0" brushRef="#br0" timeOffset="1781.37">1768 734,'35'-42,"38"-30,-70 72,0 1,-1 0,1-1,-1 1,0 0,1 0,-1 0,0 1,1-1,-1 0,0 1,0 0,0-1,0 1,0 0,-1 0,1 0,0 0,-1 1,0-1,1 0,-1 0,0 1,0-1,-1 1,1-1,0 1,-1-1,1 1,-1 0,0-1,0 1,0 0,0 0,3 7,-3-8,0 1,0-1,0 0,1 0,-1 0,1 0,0 0,-1 0,1 0,0 0,0 0,0 0,1 0,-1-1,0 1,1 0,-1-1,1 1,-1-1,1 1,0-1,0 0,0 0,-1 0,1 0,0 0,0 0,0-1,1 1,-1 0,0-1,0 0,0 0,0 1,0-1,1 0,-1-1,0 1,0 0,0-1,0 1,0-1,0 1,0-1,0 0,0 0,0 0,1-1,8-7,-1-1,0 0,0 0,-1-1,-1 0,0-1,0 0,-1 0,-1-1,0 0,0 0,-2 0,1-1,0-7,0 6,19-26,-10 28</inkml:trace>
  <inkml:trace contextRef="#ctx0" brushRef="#br0" timeOffset="2285.975">2416 508,'-4'-1,"0"-1,0 1,0 0,0 1,-1-1,1 1,0 0,-1 0,1 0,0 0,-1 1,1 0,0 0,0 0,0 0,0 1,0-1,0 1,0 0,0 0,-3 3,-75 72,79-74,1 0,0 0,0 0,0 0,0 0,1 1,-1-1,1 0,0 1,0-1,0 1,0 0,1-1,-1 1,1 0,0-1,0 1,1 0,-1-1,1 1,-1-1,1 1,0-1,1 1,-1-1,0 1,1-1,2 3,-2-4,0 0,0 0,0-1,0 1,0-1,0 0,1 1,-1-1,0 0,1 0,-1 0,1-1,-1 1,1-1,0 1,-1-1,1 0,-1 0,1 0,0 0,-1 0,1-1,-1 1,1-1,-1 0,1 0,-1 0,1 0,-1 0,0 0,3-2,65-49,57-74,-125 125,0 0,-1 0,1 0,0 0,0 0,1 1,-1-1,0 1,0-1,0 1,0 0,0 0,1 0,-1 0,0 0,0 0,0 0,0 1,0-1,1 1,-1 0,0 0,0-1,0 1,-1 1,1-1,0 0,0 0,-1 1,1-1,0 1,-1-1,1 1,-1-1,0 1,0 0,0 0,1 0,-1 0,31 88,-29-80,8 55,-1 0,-4 1,-3-1,-2 1,-4 9,2 3,1-41,-2 1,-1-1,-2 0,-2-1,-9 31,11-52,0 0,-1-1,0 0,-2 0,1-1,-1 0,-1 0,-1-1,0 0,0 0,-1-1,0-1,-1 0,0 0,-5 2,-105 39,118-50,0-1,0 1,0-1,-1 0,1 0,0 0,0 0,-1-1,1 1,0-1,0 0,0-1,0 1,0-1,0 0,0 0,1 0,-1 0,1 0,-1-1,1 0,0 0,0 0,0 0,0 0,1 0,-1-1,1 1,-1-3,1 1,0 0,0-1,0 1,1-1,0 1,0-1,0 0,1 1,-1-1,2 0,-1 0,0 1,1-1,0 0,1 1,-1-1,1 1,0 0,0-1,1 1,0 0,0 0,0 0,3-3,97-105,-101 111,58-50,3 3,2 2,2 3,52-25,78-26,-158 84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27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593 2456,'0'733,"5"-703,1-24</inkml:trace>
  <inkml:trace contextRef="#ctx0" brushRef="#br0" timeOffset="2235.974">8806 0,'2'0,"1"0,-1 1,0-1,0 1,1-1,-1 1,0 0,0-1,0 1,0 0,0 1,0-1,0 0,0 0,0 1,-1-1,1 1,-1 0,1-1,-1 1,1 0,-1 0,0 0,0 0,0 0,0 0,0 0,-1 0,1 0,0 1,-1 0,7 78,-7-69,9 123,0-92,-3 0,-2 0,-1 0,-2 0,-5 30,2 17,2 163,-28-110,16-4,2-69,3 0,4 0,2 1,4 9,-1 40,-13 49,-18 57,15-32,10-77,-23 80,16 29,7-210,1 0,0 0,1 1,1-1,1 1,0-1,1 1,1-1,1 6,17 202,-10-194,-4-34</inkml:trace>
  <inkml:trace contextRef="#ctx0" brushRef="#br0" timeOffset="3716.235">1 2963,'377'0,"-143"-25,133 11,-176-1,2 8,41 10,-28-1,89 9,-190 1,1-5,-1-4,51-8,184-23,-57 16,151-22,-49 11,-94 8,102 15,73-1,-56-27,187 17,-273-7,137 17,-204 3,777-2,-660 28,-105-17,-203-2,1-2,-1-4,38-4,-65 1,-15 0</inkml:trace>
  <inkml:trace contextRef="#ctx0" brushRef="#br0" timeOffset="4014.111">9060 2399,'-43'24,"-48"41,-18 15,-1 4,10-4,12-5,11-6,9-10,2-6,3-1,2-6,1-1,3-2,5-5,7-4,11-7</inkml:trace>
  <inkml:trace contextRef="#ctx0" brushRef="#br0" timeOffset="4854.399">1157 2512,'-251'122,"5"11,-56 50,91-47,199-108,17-18</inkml:trace>
  <inkml:trace contextRef="#ctx0" brushRef="#br0" timeOffset="6482.882">2343 3471,'-73'109,"11"-32,42-56,1 2,2 0,0 1,1 1,1 1,2 0,-7 17,18-39,0 0,0 0,0 1,0-1,1 1,0 0,0-1,0 1,0 0,1-1,0 1,0 0,0 0,0 0,1-1,0 1,0 0,0-1,1 1,-1-1,1 1,0-1,1 0,-1 0,1 0,-1 0,1 0,0 0,1-1,-1 1,0-1,1 0,0 0,0-1,0 1,2 0,4 1,0-1,1 0,-1-1,1-1,0 1,-1-1,1-1,0 0,0-1,-1 0,1 0,-1-1,1-1,-1 0,1 0,-1-1,-1 0,1-1,0 0,-1-1,0 1,0-2,-1 1,0-1,7-8,-5 1</inkml:trace>
  <inkml:trace contextRef="#ctx0" brushRef="#br0" timeOffset="6981.052">1976 3528,'5'-14,"0"1,1 0,0 1,1-1,0 1,1 1,0-1,1 1,0 1,1 0,0 0,1 1,0 0,11-7,-16 12,-1 1,1 0,0 0,0 1,0-1,0 1,1 0,-1 1,0 0,1 0,-1 0,1 1,-1 0,1 0,0 0,-1 1,0 0,1 1,-1-1,0 1,1 0,-1 1,0-1,-1 1,1 0,0 1,-1 0,2 1,25 19,-19-12,1 0,0-1,1 0,0-1,1-1,0 0,0-2,1 0,0 0,0-2,0 0,1-1,0 0,7-1,-13-4,-1-1,0 0,0 0,0-2,-1 1,1-1,-1-1,0 0,0 0,6-5,64-27,-59 32</inkml:trace>
  <inkml:trace contextRef="#ctx0" brushRef="#br0" timeOffset="7347.175">3048 3557,'24'4,"13"3,5-2,-1 0,-1-1,-3-2,-4-1,-1-1,-8-4,-1-3,-2 1,2 1,1 1,-3-3,-1-1,-3 2</inkml:trace>
  <inkml:trace contextRef="#ctx0" brushRef="#br0" timeOffset="7604.692">3021 3838,'38'-5,"32"-1,9 0,-4 1,-11 2,-10 1,-11 1,-12 0</inkml:trace>
  <inkml:trace contextRef="#ctx0" brushRef="#br0" timeOffset="8336.743">3076 4064,'15'0,"18"-4,10-3,1 1,-2 1,-2 2,-5 1,-2 1,-3 0,-1 1,-1 1,-5-1</inkml:trace>
  <inkml:trace contextRef="#ctx0" brushRef="#br0" timeOffset="9017.916">3980 3782,'-1'368,"-21"-209,22-158,0 1,0-1,-1 1,1 0,-1-1,1 0,-1 1,0-1,1 1,-1-1,0 0,0 1,0-1,0 0,0 0,0 0,0 0,0 0,-1 0,1 0,0 0,-1 0,1-1,0 1,-1 0,1-1,-1 1,1-1,-1 0,1 1,-1-1,0 0,1 0,-1 0,1 0,-1 0,1-1,-1 1,1 0,-1-1,1 1,-1-1,1 1,-1-1,1 0,0 0,-1 1,1-1,0 0,0 0,-1 0,1 0,0-1,0 1,0 0,0 0,1-1,-1 1,0 0,1-1,-1 1,0-1,1 1,0-1,-3-11,2 1,0-1,0 1,1-1,1 0,0 1,1-1,0 1,1-1,0 1,1 0,0 0,7-11,13-33,4 1,1 0,3 3,2 0,2 3,3 0,1 3,3 1,3 1,-36 32,1 1,0 0,1 0,0 1,0 0,1 1,1 1,-1 0,1 1,1 0,-1 1,1 1,0 0,1 1,15-2,-29 6,1 1,0-1,-1 1,1-1,0 1,-1 0,1 0,-1 0,0 1,1-1,-1 1,0-1,0 1,1-1,-1 1,-1 0,1 0,0 0,0 0,-1 1,1-1,-1 0,0 1,0-1,0 1,0-1,0 1,0-1,-1 1,1 0,-1-1,0 1,1 0,-1 0,-5 97,0-82,0 1,-1-1,-1 0,-1-1,0 0,-1 0,-1 0,-1-1,0-1,-1 0,0 0,-1-1,-1-1,0 0,-1-1,-1-1,0 0,0-1,-1-1,-5 2,17-8,-1-1,0 0,0 0,0 0,0-1,-1 0,1 0,0-1,0 1,-1-1,1-1,0 1,0-1,0 0,-1-1,1 1,0-1,1 0,-1-1,0 0,1 1,-1-2,1 1,0-1,0 0,-2-1,-5-12</inkml:trace>
  <inkml:trace contextRef="#ctx0" brushRef="#br0" timeOffset="9823.862">4686 3754,'28'2,"0"-1,0-1,0-1,0-2,0-1,-1-1,1-1,-1-2,0 0,23-12,-42 17,0-1,1 0,-1 0,-1 0,1-1,-1 0,0-1,0 0,0 0,-1 0,0-1,0 0,-1 0,0 0,0-1,0 0,-1 0,0 0,-1 0,0-1,0 1,-1-1,-2 7,0 0,0-1,0 1,0 0,0 0,-1 0,1 0,-1 1,1-1,-1 0,0 0,0 0,0 0,0 0,0 1,0-1,0 1,0-1,-1 1,1-1,-1 1,1-1,-1 1,0 0,1 0,-1 0,0 0,0 0,1 0,-1 1,0-1,0 1,0-1,0 1,0 0,0-1,0 1,0 0,0 1,0-1,0 0,0 0,-1 1,-86 28,65-14,1 0,1 1,0 2,1 0,1 1,1 1,1 1,1 0,0 1,2 1,-5 11,12-20,5-12,1 0,0 1,0-1,0 1,1-1,-1 1,0 0,1 0,0-1,0 1,0 0,0 0,0 0,0 1,1-1,0 0,-1 0,1 0,0 0,1 0,-1 1,1-1,-1 0,1 0,0 0,0 0,0 0,0 0,1-1,-1 1,1 0,0 0,1 1,7 1,0 0,0 0,1-1,0 0,0-1,0-1,0 1,0-2,0 1,1-2,-1 0,0 0,1-1,-1 0,0 0,0-2,0 1,0-2,8-2,7 0,37-9,0-3,-2-2,0-4,-1-1,-1-4,-2-2,-1-2,37-31,-83 59,-1 0,1-1,-1-1,-1 1,1-1,-1-1,0 0,-1 0,1 0,-2-1,1 0,-1-1,-1 1,0-1,0 0,-1 0,0-1,0 1,-2-1,1 0,0-9,-3 17,-1 0,1 1,-1-1,0 0,0 1,0-1,0 1,0-1,0 1,-1 0,1 0,-1-1,0 1,1 0,-1 0,0 0,0 1,-1-1,1 0,0 1,0 0,-1-1,1 1,-1 0,1 0,-1 0,1 1,-1-1,0 0,1 1,-1 0,0 0,0 0,1 0,-1 0,0 0,-1 1,-99 29,96-26,0-1,0 2,0-1,0 1,1 0,0 0,0 0,0 1,1 0,0 1,0-1,1 1,-1 0,1 0,1 0,-1 0,1 1,4-6,0 1,1 0,-1-1,0 1,1-1,-1 0,1 1,0-1,0 0,0 0,0 0,0 0,0-1,1 1,-1-1,0 1,1-1,0 0,-1 0,1 0,0 0,-1 0,1 0,0-1,0 0,-1 1,1-1,0 0,0 0,0 0,-1-1,1 1,0-1,0 0,0 0,1 1,175-22,-175 20,0 1,0-1,0 1,0-1,0 1,0 0,1 1,-1-1,0 1,1 0,-1 0,0 0,1 0,-1 1,0 0,1 0,-1 0,0 0,0 1,0 0,0-1,0 1,-1 1,1-1,0 1,-1-1,0 1,1 0,-1 0,-1 0,1 1,0-1,-1 1,1 0,-1-1,1 3,-2 6,-1 0,0-1,0 1,-1-1,-1 1,0-1,0 1,-1-1,-1 0,0 0,0 0,-1-1,-2 2,-10 32,-7 17,18-43</inkml:trace>
  <inkml:trace contextRef="#ctx0" brushRef="#br0" timeOffset="10037.81">6097 3726,'-10'24,"-3"8</inkml:trace>
  <inkml:trace contextRef="#ctx0" brushRef="#br0" timeOffset="10188.446">6181 3528,'-5'-39,"-6"-16,-6 0,0 14,2 20,5 17,8 10,4 9,3 6,-1-1</inkml:trace>
  <inkml:trace contextRef="#ctx0" brushRef="#br0" timeOffset="10516.225">6548 3500,'-11'14,"1"0,1 1,0 0,1 1,1-1,0 1,1 1,1 0,0-1,1 2,1-1,1 0,0 1,2 1,0-16,0 0,1 0,0 1,0-1,0 0,0 0,0 0,0 0,1 0,-1 0,1 0,0-1,0 1,0-1,1 1,-1-1,0 0,1 1,-1-1,1-1,0 1,0 0,0-1,0 1,0-1,0 0,0 0,0 0,0 0,1-1,-1 1,0-1,0 0,1 0,-1 0,0 0,0-1,1 1,-1-1,0 0,0 0,0 0,0 0,0-1,0 1,0-1,0 0,0 0,-1 0,16-7,-1-2,0 0,0-1,-2 0,1-1,-2-1,9-10,-17 18,-1-1,0 1,0-1,0 0,-1 0,0 0,0 0,-1-1,0 0,-1 1,1-1,-1 0,-1 0,0 0,0-1,0 1,-1 0,0 0,-2-8,0 12,0-1,0 1,0 0,-1 0,0 1,0-1,0 1,0-1,0 1,-1 0,1 0,-1 0,0 1,0-1,0 1,0 0,-1 0,1 0,0 1,-1-1,1 1,-1 0,1 1,-1-1,0 1,1 0,-1 0,0 0,1 1,-1-1,0 1,1 0,-1 1,1-1,0 1,-1 0,1 0,0 0,0 0,0 1,-1 1,-20 8</inkml:trace>
  <inkml:trace contextRef="#ctx0" brushRef="#br0" timeOffset="11019.935">7085 3557,'-23'18,"5"-5,1 1,0 1,0 1,2 0,0 1,1 0,1 2,-8 13,19-29,1-1,0 1,0 0,0-1,0 1,0 0,1 0,-1-1,1 1,0 0,0 0,0 0,0 0,0 0,1-1,-1 1,1 0,0 0,-1-1,1 1,1 0,-1-1,0 1,1-1,-1 1,1-1,0 0,0 0,0 0,0 0,0 0,0 0,0 0,1-1,-1 1,1-1,-1 1,1-1,-1 0,1 0,0 0,0-1,-1 1,2-1,9 4,0-2,1 0,-1 0,1-1,-1-1,1 0,0-1,-1-1,0 0,1-1,-1 0,0-1,0 0,-1-1,12-6,171-115,-185 119,15-13,-1 0,0-1,-2-2,0 0,-2-1,17-26,-29 38,-1 1,0-1,-1-1,0 0,-1 1,-1-2,0 1,0 0,-2-1,1 0,-2 1,0-1,0 0,-2 0,1 0,-2 0,0 0,1 9,0 0,-1-1,0 1,0 0,0 0,-1 0,1 1,-1-1,0 1,-1-1,1 1,-1 0,0 0,0 0,0 1,0-1,0 1,-1 0,0 0,0 1,1 0,-2-1,1 1,0 1,0-1,0 1,-1 0,1 0,-1 1,-4 0,-4-1,0 1,0 1,1 1,-1 0,0 0,1 2,0-1,0 2,0 0,0 0,1 1,-1 1,-5 4,-1 2,2 0,-1 1,2 1,0 0,1 1,0 1,1 0,2 1,-1 1,2 0,0 0,2 1,-7 18,13-29,1 1,0-1,1 1,-1-1,2 1,-1 0,2-1,-1 1,1 0,1-1,-1 1,2-1,-1 1,1-1,1 0,0 0,0-1,1 1,0-1,0 0,1 0,0 0,0-1,1 0,6 5,7 8,2-2,0-1,2-1,-1 0,2-2,0-1,1-1,11 3,21 5,2-2,0-3,1-2,0-3,1-3,4-2,-24-3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4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1 561,'2'6,"0"1,1 0,0-1,0 1,0-1,1 0,0 0,0 0,1 0,0-1,0 0,0 0,0 0,1-1,0 0,-1 0,2 0,-1 0,0-1,1 0,0-1,-1 0,1 0,0 0,0 0,0-1,1-1,-1 1,0-1,0 0,0-1,0 0,0 0,0 0,0-1,0 0,0 0,3-2,29-25,-3-1,0-1,-2-2,-2-2,-1-1,-1-1,9-19,36-41,-20 33,2 2,55-43,-49 60,-61 44,-1 0,1 0,-1 1,1-1,0 0,-1 1,1-1,0 1,0-1,-1 1,1 0,0-1,0 1,-1 0,1 0,0 1,0-1,-1 0,1 0,0 1,0-1,-1 1,1 0,-1-1,1 1,0 0,-1 0,1 0,-1 0,0 0,1 0,-1 1,0-1,0 0,0 1,0-1,0 1,0-1,0 1,0 0,3 11,-1-1,-1 1,0 0,-1 0,0 0,-1-1,-1 1,-1 12,0 7,4 5,-2 0,-2-1,-2 1,-1-1,-1 0,-3 0,0 0,-3-1,0-1,-3 0,0-1,-15 20,19-35,-2 0,0-1,-1-1,-1-1,-1 0,0 0,0-2,-2 0,0-1,0 0,-1-2,0 0,-1-2,-9 4,26-11,-1 0,0 0,1 0,-1-1,1 1,-1-1,0 0,1 0,-1 0,0-1,1 1,-1-1,0 0,1 0,-1 0,1 0,0-1,-1 1,1-1,0 0,0 0,0 0,0 0,0-1,0 1,1-1,-1 0,1 1,0-1,0 0,0-1,0 1,0 0,1 0,0-1,-1 1,1-1,0 1,1-1,-1 0,1 1,-1-1,1-1,1-9,0 0,1 0,0 1,1-1,0 0,1 1,1 0,0 0,1 0,0 1,1 0,1 0,0 0,5-5,4-8</inkml:trace>
  <inkml:trace contextRef="#ctx0" brushRef="#br0" timeOffset="401.954">1412 362,'-10'21,"2"1,0 0,1 0,1 1,2 0,0-1,1 2,1-1,2 0,0 0,1 1,4 17,-4-37,1 1,0-1,0 0,0 0,1-1,-1 1,1 0,0-1,0 0,0 1,0-1,1 0,-1-1,1 1,0-1,0 1,0-1,0 0,0-1,0 1,0-1,1 0,-1 0,1 0,-1 0,1-1,-1 0,1 0,2 0,5 0,1-1,-1-1,1 1,-1-2,0 0,0 0,0-1,-1-1,1 0,2-2,-6 2,0-1,-1 0,1 0,-1-1,0 0,-1 0,0 0,0-1,-1 0,1 0,-2-1,1 1,-1-1,-1 0,0 0,0 0,0-1,-1 1,-1-1,0 1,0-1,-1 0,0 1,0-1,-1 1,-1-1,1 1,-2-1,1 1,-1 0,-1 0,1 0,-5-6,2 7,0-1,-1 1,0 0,-1 1,0 0,0 0,0 0,-1 1,0 0,0 1,-1 0,1 1,-1 0,0 0,0 1,-1 0,1 1,0 0,-1 1,0 0,1 0,-1 1,0 1,1 0,-1 0,1 1,-1 0,1 1,0 0,0 1,0 0,1 1,-1 0,1 0,0 1,0 0,1 0,0 1,0 0,-2 3,-10 14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5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62 481,'-3'2,"0"-1,1 1,-1 0,0 0,1 0,-1 0,1 1,0-1,0 1,0-1,0 1,0 0,1 0,-1-1,1 1,0 0,0 1,0-1,0 1,-5 15,1 0,1 1,1-1,0 1,2 0,0-1,1 1,1 0,1 0,4 13,-6-27,1-1,0 1,0-1,0 1,1-1,0 0,0 0,0 0,1 0,0 0,-1 0,2-1,-1 1,1-1,-1 0,1 0,0 0,0-1,1 1,-1-1,1 0,0 0,0-1,0 1,0-1,0 0,0-1,1 1,-1-1,0 0,1 0,-1-1,1 1,0-1,0-1,9-3,-1-1,1-1,-1 0,0-1,0 0,-1-1,0-1,-1 0,0-1,0 0,-1-1,0 0,-1-1,0 0,-1 0,0-1,2-6,74-115,-83 133,-1 0,1 1,-1-1,1 1,0 0,0-1,-1 1,1 0,0 0,0 0,-1 0,1 0,0 1,-1-1,1 0,0 1,-1-1,1 1,0 0,-1 0,1-1,-1 1,1 0,-1 0,0 0,1 1,-1-1,0 0,0 0,0 1,0-1,0 1,0-1,0 1,0-1,0 1,-1-1,1 1,-1 0,1-1,-1 1,0 0,0 0,1-1,-1 1,0 0,-1 1,6 7,-1 0,0 0,1 0,1 0,-1 0,1-1,1 0,0 0,0-1,1 1,0-2,0 1,1-1,0 0,0-1,0 0,1-1,0 0,0 0,1-1,-1 0,1-1,0 0,6 0,-9-2,-1 0,1 0,-1-1,1 0,-1-1,1 1,-1-1,1-1,-1 1,0-1,1-1,-1 1,0-1,-1-1,1 1,0-1,-1 0,0-1,0 1,0-1,-1 0,1-1,-1 1,0-1,-1 0,0 0,0-1,0 1,0-1,-1 0,-1 0,1-2,3-100,-7 85</inkml:trace>
  <inkml:trace contextRef="#ctx0" brushRef="#br0" timeOffset="585.363">1134 1,'0'49,"0"113,17 124,1-129,-18-155,1 1,0-1,0 1,0-1,0 0,0 1,0-1,0 0,1 0,-1 0,1 0,0 0,0 0,-1 0,1-1,0 1,1-1,-1 1,0-1,0 0,0 0,1 0,-1 0,1 0,-1 0,1-1,-1 1,1-1,-1 0,1 0,-1 0,1 0,-1 0,1 0,-1-1,1 1,-1-1,1 0,-1 1,2-2,93-52,1-25,-96 80,1 0,-1 0,0 0,0 0,0 0,0 1,-1-1,1 1,0-1,-1 1,1 0,-1-1,1 1,-1 0,0 0,1 0,-1 0,0 0,-1 0,1 0,0 1,0-1,-1 0,0 0,1 1,-1-1,0 0,0 0,0 1,0-1,-1 0,1 1,-1 0,3 12,0-1,0-1,1 1,1-1,0 0,0 0,1-1,1 1,1-1,-1-1,8 11,-2-8,-5-4</inkml:trace>
  <inkml:trace contextRef="#ctx0" brushRef="#br0" timeOffset="1085.927">1727 707,'17'2,"0"-1,0-1,0-1,0 0,0-1,-1-1,1-1,-1 0,1-1,-1-1,-1 0,1-1,-1-1,0 0,-1-1,0-1,0 0,-1-1,6-6,-17 14,0 1,0 0,0-1,-1 1,1-1,-1 1,0-1,1 0,-1 0,0 0,-1 1,1-1,0 0,-1 0,0 0,0 0,0 0,0 0,0 0,0 0,-1 0,1 0,-1 0,0 0,0 0,0 1,0-1,-1 0,1 1,-1-1,1 1,-1-1,0 1,0 0,0-1,0 1,-1 0,1 1,0-1,-1 0,0 1,1-1,-1 1,0 0,1 0,-1 0,-3-1,-6 2,0 0,-1 1,1 0,0 1,0 0,0 1,0 0,0 1,1 0,-1 1,1 1,0-1,1 2,-1-1,1 2,1-1,-1 1,1 1,1-1,0 2,0-1,0 1,-4 9,3-9,1 0,0 1,1 0,0 0,1 1,0-1,1 2,1-1,-1 0,2 1,0 0,0 4,2-11,0-1,1 1,0-1,0 1,0 0,1-1,0 1,0-1,1 1,-1-1,1 0,0 1,0-1,1 0,0 0,0-1,0 1,0 0,1-1,0 0,0 0,0 0,0 0,0-1,1 0,0 0,-1 0,1 0,4 1,11 2,-1-2,1 0,0-1,0-1,0 0,1-2,-1 0,0-2,0 0,0-1,0-1,0-1,-1-1,0 0,1-2,14-2</inkml:trace>
  <inkml:trace contextRef="#ctx0" brushRef="#br0" timeOffset="1532.062">2264 763,'-1'1,"0"0,0 0,0 0,0 0,0 0,1 1,-1-1,1 0,-1 1,1-1,-1 0,1 1,0-1,-1 0,1 1,0-1,0 1,0-1,0 0,1 1,-1-1,0 1,0-1,1 0,-1 1,1-1,-1 0,1 1,0-1,0 0,-1 0,1 0,0 0,0 1,0-1,0 0,0-1,0 1,0 0,1 0,-1 0,0-1,0 1,1 0,0-1,11-6,-1-1,1 0,-1-1,-1-1,0 1,0-2,0 0,-1 0,-1-1,0 0,0 0,1-5,39-42,19-12,-68 70,1 0,0 1,0-1,0 0,-1 0,1 1,0-1,-1 1,1-1,0 1,-1-1,1 1,0-1,-1 1,1-1,-1 1,1 0,-1-1,1 1,-1 0,0 0,1-1,-1 1,0 0,1 0,-1-1,0 1,0 0,0 0,0 0,0-1,0 1,0 0,0 0,0 0,0 0,0-1,-1 1,1 0,0 0,0 1,-1 6,1 0,1 0,-1 0,1 0,1 0,0 0,0 0,0 0,1-1,0 1,1-1,-1 0,1 1,1-2,-1 1,1-1,1 1,-1-1,1-1,0 1,0-1,1 0,-1 0,1-1,0 0,3 1,-3-2,1-1,-1 0,0 0,0-1,1 0,-1 0,1 0,-1-1,1-1,-1 1,1-1,-1 0,0-1,1 0,-1 0,0 0,0-1,-1 0,1-1,0 1,-1-1,0 0,0-1,0 0,0 0,-1 0,0 0,1-3,6-3,0-2,-1 1,0-1,-1-1,-1 0,0 0,-1-1,0 0,-2-1,1 0,2-14,-5 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0,'-23'67,"-16"25,-4-2,-50 75,-57 64,148-227,1 0,0 0,0 0,0 0,0 0,0 0,0 1,0-1,1 0,-1 1,1-1,0 0,0 1,-1-1,2 1,-1-1,0 1,0-1,1 0,-1 1,1-1,0 0,0 0,0 1,0-1,0 0,0 0,0 0,1 0,-1 0,1 0,0-1,-1 1,1 0,0-1,0 1,0-1,0 0,0 0,0 0,1 0,-1 0,0 0,0 0,1-1,-1 1,2-1,23 4,1-1,0-1,0-2,-1 0,1-2,3-2,15-12,-27 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80,'38'0,"32"0,14-5,2-1,-9 0,-12 1,-8-3,-9-1,-8 2,-6 2,-3 1,-3-3,-1 0,-1 1,-4 1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0,-9 0,-10 0,-9 0,-11 5,-11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7.16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0 754,'63'-57,"204"-232,-250 269,-1 0,-1 0,-1-2,-1 0,0 0,-2-1,-1-1,0 0,-2 0,-1-1,-1 0,-1 0,-1 0,0-16,-4 39,0 0,0 0,0 1,0-1,0 0,-1 0,1 0,-1 1,1-1,-1 0,0 1,1-1,-1 0,0 1,0-1,0 1,0-1,0 1,-1 0,1 0,0-1,-1 1,1 0,-1 0,1 0,-1 0,1 0,-1 1,0-1,1 0,-1 1,0-1,1 1,-1 0,0-1,0 1,0 0,1 0,-1 0,0 1,0-1,0 0,1 0,-1 1,0 0,1-1,-1 1,0 0,1-1,-1 1,1 0,-1 0,1 0,-1 1,1-1,0 0,-1 1,-4 1,-1 1,1 0,0 0,0 1,0-1,0 1,1 1,0-1,0 1,1 0,-1 0,1 0,1 1,-1-1,1 1,0 0,0 0,1 0,0 0,0 1,1-1,0 0,0 1,1-1,0 1,0-1,1 1,0-1,1 4,2-6,1-1,0 1,0-1,0 0,1-1,-1 1,1-1,0 0,0 0,0-1,0 0,0 0,1 0,-1-1,1 0,-1 0,1-1,-1 1,1-1,0-1,-1 0,1 1,-1-2,4 0,167-26,-174 28,-1 0,1 0,-1 0,1 0,-1 1,1-1,-1 1,1 0,-1 0,1-1,-1 2,0-1,0 0,1 0,-1 1,0-1,0 1,0-1,0 1,-1 0,1 0,0 0,-1 0,1 0,-1 0,0 1,0-1,0 0,0 1,0-1,0 1,-1-1,1 1,-1-1,1 1,-1-1,0 1,0 1,-15 101,-41 62,54-165,1 0,0 1,1-1,-1 0,0 1,1-1,-1 1,1-1,0 0,-1 1,1-1,0 1,1-1,-1 1,0-1,1 0,-1 1,1-1,0 1,0-1,0 0,0 0,0 0,0 1,1-1,-1 0,1-1,0 1,-1 0,1 0,0-1,0 1,0-1,0 1,0-1,0 0,0 0,1 0,-1 0,0 0,1-1,-1 1,0-1,1 1,-1-1,1 0,-1 0,1 0,-1 0,1 0,1-1,23-4,-3-1</inkml:trace>
  <inkml:trace contextRef="#ctx0" brushRef="#br0" timeOffset="351.109">959 499,'6'-3,"19"-5,-1-1,-1-1,0-1,0-2,-1 0,-1-1,0-1,-1-1,0-1,-1-1,-2 0,10-12,-25 28,0-1,0 1,-1 0,1-1,-1 1,1-1,-1 0,0 1,0-1,0 0,0 0,0 0,-1 1,1-1,-1 0,0 0,0 0,0 0,0 0,0 0,-1 0,1 0,-1 0,0 1,0-1,0 0,0 0,0 1,-1-1,1 1,-1-1,0 1,0 0,0-1,0 1,0 0,0 0,0 0,-1 1,1-1,-1 1,1-1,-1 1,0 0,1 0,-1 0,0 0,0 0,-7 3,0-1,0 2,1-1,-1 1,1 1,0 0,0 0,0 1,0 0,1 1,0-1,0 2,0-1,1 1,0 0,0 0,1 1,0 0,-2 4,1-4,0 1,1 0,0 0,0 0,1 1,0 0,0 0,2 0,-1 0,1 1,0-1,1 1,1 0,0-1,0 1,1 0,0 0,1 0,0 0,0 0,2-1,-1 1,3 5,-1-12,1 1,-1-1,1 0,0-1,0 1,0-1,1 0,-1 0,1 0,-1-1,1 0,0 0,0 0,0-1,0 0,1 0,-1-1,0 1,0-2,0 1,0 0,1-1,-1 0,2-1,12 1,2-1,-1 0,1-1,-1-2,0 0,0-1,18-8,-14 4</inkml:trace>
  <inkml:trace contextRef="#ctx0" brushRef="#br0" timeOffset="608.795">1750 245,'-33'17,"1"1,0 2,2 1,1 1,0 2,2 1,1 1,-1 3,24-27,0 1,0 0,0-1,0 1,0 1,0-1,1 0,0 1,0-1,0 1,0 0,0-1,1 1,-1 0,1 0,0 0,0 0,1 0,-1 1,1-1,0 0,0 0,1 0,-1 0,1 0,0 0,0 0,0 0,0 0,1 0,-1 0,1 0,0-1,0 1,1-1,-1 1,1-1,0 0,-1 0,1 0,1 0,0 0,9 1,2 0,-1 0,0-1,1-1,-1-1,1 0,0-1,-1 0,1-1,-1-1,1 0,-1-1,0 0,0-2,11-3,2-2,-3-1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58,'38'-5,"27"-1,8 0,-4-4,-9 0,-10 2,-9 2,-6 2,-9 1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123 486,'-11'228,"2"-156,0 1,-3 0,-3-1,-4 4,18-73,1 0,-1 0,1 0,-1 0,0-1,0 1,0 0,0-1,0 1,-1-1,1 1,-1-1,1 0,-1 0,0 1,0-1,0 0,0-1,-1 1,1 0,0-1,-1 1,1-1,-1 0,-1 1,0-60,12 17,3 0,1 0,2 1,1 0,21-36,155-249,-123 231,-65 91,0-1,0 1,1 0,-1 0,1 0,0 1,-1-1,1 1,1 0,-1 0,0 0,0 1,1 0,-1-1,1 1,-1 1,1-1,-1 1,1 0,0 0,-1 0,1 0,2 1,0 3,-1 1,0-1,0 1,0 0,-1 0,1 1,-1 0,-1 0,1 0,-1 0,0 1,0-1,-1 1,0 0,0 0,-1 1,0-1,0 0,0 1,-1 0,0-1,-1 1,0 1,1 15,-2-1,0 1,-2 0,0 0,-2-1,0 0,-2 0,0 0,-6 9,10-25,-1 1,0-1,0 1,-1-1,0-1,0 1,-1-1,1 0,-1 0,-1 0,1-1,-1 0,0 0,0-1,0 0,-1 0,0-1,1 0,-5 1,-11 4,0-2,0-1,0-1,-1-1,0-1,-7-1,28 0,0 0,0 0,0 0,0-1,0 0,-1 1,1-1,0 0,0-1,0 1,0-1,-1 1,1-1,0 0,0 0,0 0,0 0,1-1,-1 1,0-1,0 0,1 0,-1 0,1 0,0 0,0 0,-1-1,1 1,1-1,-1 1,0-1,1 0,-1 0,1 0,0 1,0-1,0-1,0 1,1 0,-1 0,1 0,0 0,0 0,0-1,0 0,9-14</inkml:trace>
  <inkml:trace contextRef="#ctx0" brushRef="#br0" timeOffset="802.858">687 740,'34'-7,"0"-2,-1-2,0 0,0-3,-2 0,0-2,13-10,-34 22,0 0,-1-1,0-1,0 1,0-1,-1-1,0 0,0 0,-1 0,0-1,0 0,0-1,-1 0,-1 0,1 0,-2 0,1-1,1-6,-7 12,0-1,0 1,-1 1,0-1,0 0,0 0,0 1,0-1,-1 1,0-1,1 1,-1 0,-1 0,1 1,0-1,-1 0,1 1,-1 0,0 0,1 0,-1 1,0-1,0 1,0 0,-1 0,1 0,0 0,0 1,0 0,-1 0,1 0,0 0,0 1,-1-1,1 1,0 0,0 0,-2 2,-8 2,-1 1,1 1,0 1,1 0,0 0,0 1,1 1,0 0,1 1,0 0,0 1,1 0,1 0,0 1,1 1,3-8,1 0,0 0,0 0,0 0,1 1,0 0,1-1,-1 1,1 0,0 1,1-1,0 0,0 0,1 0,-1 1,2-1,-1 0,1 1,0-1,0 0,1 0,0 0,0 0,1 0,0 0,0-1,1 1,0-1,0 0,0 0,0 0,1-1,0 0,4 4,3-2,1-1,0 1,0-2,0 0,0-1,1 0,0-1,-1 0,1-1,0-1,0 0,1-1,-1-1,0 0,0-1,13-3,2-2,0-1,0-1,-1-1,0-2,-1-1,0-1,11-9,-21 12,0 0,-1-2,0 0,-1 0,-1-1,0-1,-1-1,-1 0,0 0,-1-1,-1-1,0 0,-2 0,5-13,-11 25,0 3,0 0,0 0,0-1,0 1,-1-1,1 1,-1-1,0 0,0 1,0-1,-1 0,1 0,-1 1,0-1,0 0,0 0,-1 0,1 0,-1 1,0-1,0 0,0 1,-1-1,1 0,-1 1,0 0,0-1,0 1,0 0,0 0,-1 0,0 0,1 1,-1-1,0 1,0-1,-3 0,1 3,0-1,-1 1,1 1,0-1,-1 1,1 0,0 0,0 0,0 1,0 0,0 0,0 0,0 1,1-1,-1 1,1 0,0 1,-1-1,2 1,-1 0,0 0,1 0,0 0,0 0,0 1,0-1,1 1,-1 0,1 0,1 0,-1 0,1 0,0 1,1-4,0 1,1 0,-1 0,1 0,0-1,-1 1,2-1,-1 1,0 0,0-1,1 0,-1 1,1-1,0 0,0 0,0 0,0 0,0 0,0 0,0-1,1 1,-1-1,0 1,1-1,-1 0,1 0,0 0,-1 0,1 0,0-1,3 1,89 7,-87-8,-4-1,1-1,-1 1,1 0,-1 1,1-1,-1 1,1 0,-1 0,1 0,0 1,-1-1,1 1,-1 0,0 1,1-1,-1 1,0 0,0 0,0 0,0 0,0 1,0 0,-1 0,1 0,-1 0,0 0,0 1,0-1,-1 1,1 0,-1 0,1 0,-1 0,-1 0,1 0,-1 0,1 1,-1 0,-1 6,-1 0,0 0,-1 0,0-1,-1 1,0-1,0 0,-1 1,0-2,-1 1,-12 32,14 21,8-46</inkml:trace>
  <inkml:trace contextRef="#ctx0" brushRef="#br0" timeOffset="1058.596">1929 570,'0'0</inkml:trace>
  <inkml:trace contextRef="#ctx0" brushRef="#br0" timeOffset="1319.981">1929 204,'-15'-5,"-4"-1</inkml:trace>
  <inkml:trace contextRef="#ctx0" brushRef="#br0" timeOffset="1572.129">2155 486,'-1'8,"1"1,0-1,0 0,1 1,0-1,1 0,0 0,0 0,0 0,1 0,0-1,1 1,0-1,0 0,1 0,-1 0,1 0,1-1,-1 0,1 0,0-1,1 1,-1-1,1-1,0 1,4 0,-5-5,1-1,-1-1,1 1,-1-1,1-1,-1 1,0-1,0 0,0 0,0-1,-1 1,1-1,-1-1,0 1,0-1,0 0,-1 0,0 0,0-1,0 1,-1-1,0 0,0 0,0 0,-1-1,1 1,-1-5,1 8,-1-1,0 0,0 0,0 0,0 0,-1 0,1-1,-1 1,0 0,-1-1,1 1,-1-1,0 1,0-1,0 1,-1 0,1-1,-1 1,0-1,0 1,-1 0,1 0,-1 0,0 0,0 0,-1 0,1 0,-1 1,1-1,-1 1,0 0,-1 0,1 0,0 0,-1 0,0 1,0-1,1 1,-3-1,-4 2,1 0,0 0,-1 0,1 1,0 1,0 0,-1 0,1 1,0 0,0 0,0 1,0 0,1 1,-1 0,1 0,0 1,0 0,1 1,-1-1,1 1,-2 3,-5 2</inkml:trace>
  <inkml:trace contextRef="#ctx0" brushRef="#br0" timeOffset="1951.403">2691 486,'-9'12,"0"0,0 1,1-1,1 2,0-1,1 1,0 0,1 0,1 1,0-1,1 1,1 0,0 0,1 0,1 7,0-18,1-1,0 0,-1 0,1 0,1 0,-1 0,0 0,1 0,0-1,-1 1,1 0,0-1,0 1,1-1,-1 0,0 0,1 0,-1 0,1 0,0 0,0-1,-1 1,1-1,0 0,0 0,1 0,-1 0,0 0,0-1,0 1,0-1,1 0,1 0,111-13,-95 5,-1-1,0-1,-1 0,0-2,0 0,-2-1,1-1,-2 0,0-1,0-1,-2-1,0 0,-1-1,-1 0,8-15,-7 11,-1 1,-1-2,-1 0,-1 0,-1-1,-1 0,-1 0,-1-1,-1-8,-2 20,-1 1,-1-1,0 1,-1-1,0 1,-1-1,0 1,-1 0,0 0,-1 0,-1 0,0 0,0 1,-1 0,0 0,-1 0,-1 1,1 0,-4-2,6 7,-1 0,0 0,0 0,0 1,-1 0,0 0,1 1,-1 0,-1 0,1 0,0 1,-1 0,1 0,-1 1,1 0,-1 1,0-1,1 1,-1 1,1 0,-1 0,0 0,1 1,-6 2,0 0,-1 1,1 1,0 0,1 0,0 2,0-1,0 2,1-1,0 2,1-1,0 2,-8 9,10-11,0 0,1 0,0 0,0 1,1 1,1-1,0 1,0-1,1 1,0 1,1-1,0 1,1-1,0 1,1 0,0-1,1 1,1 0,-1 0,2 0,0-1,0 1,1-1,0 1,1-1,3 6,13 9,1 0,0-2,2 0,1-2,1 0,0-2,2-1,0-1,1-1,1-1,1-2,0-1,0-1,1-2,30 6,110 7,-146-23</inkml:trace>
  <inkml:trace contextRef="#ctx0" brushRef="#br0" timeOffset="2770.635">3566 401,'38'-10,"28"-3,7 1,-5 2,-8 3,-10 3,-13-3,-9 0,-3 1,-7 1</inkml:trace>
  <inkml:trace contextRef="#ctx0" brushRef="#br0" timeOffset="3018.982">3509 655,'39'-5,"31"-6,9-2,-4-2,-10 0,-12 3,-14 4</inkml:trace>
  <inkml:trace contextRef="#ctx0" brushRef="#br0" timeOffset="3786.877">4751 231,'-53'56,"3"1,2 3,3 2,3 2,-19 57,59-117,1-1,0 1,0 0,0-1,0 1,0 0,1 0,0-1,0 1,0 0,0 0,0 0,1-1,0 1,0 0,0-1,0 1,0 0,1-1,0 0,-1 1,1-1,1 0,-1 0,0 0,1 0,-1 0,1-1,0 1,0-1,0 1,2 0,4 2,0 0,0 0,1-1,0 0,0-1,0 0,0 0,0-1,0-1,1 0,3 0,2 0,-9 0,0 0,0-1,0 0,0 0,1 0,-1-1,0 0,0 0,0-1,0 0,0 0,0-1,-1 0,1 0,0-1,5-9</inkml:trace>
  <inkml:trace contextRef="#ctx0" brushRef="#br0" timeOffset="4221.688">4243 317,'281'-140,"-277"138,-1 0,1 0,0 1,-1-1,1 1,0 0,0 0,0 1,0-1,0 1,0 0,0 0,0 0,0 0,0 1,0 0,0-1,0 1,0 1,-1-1,1 1,0-1,-1 1,1 0,-1 1,0-1,0 0,0 1,0 0,0 0,0 0,-1 0,1 0,-1 0,0 1,0-1,1 3,2 1,-1 0,2 0,-1-1,1 1,0-1,0 0,1-1,-1 0,1 0,0 0,1-1,-1 0,1 0,0-1,0 0,0 0,0-1,1 0,-1 0,168 6,-140-9,41-12,-59 7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7:00:44.32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61 309,'16'45,"-11"10,-3-1,-3 1,-2-1,-2 0,-12 53,-11 146,34-198,-6-53,1-1,-1 0,0 0,0 0,1 0,-1 0,1 0,-1 0,1 0,0 0,-1 0,1 0,0 0,0 0,-1-1,1 1,0 0,0-1,0 1,0 0,0-1,0 1,0-1,0 1,0-1,0 0,0 1,1-1,-1 0,0 0,0 0,0 0,0 0,0 0,0 0,1 0,-1-1,0 1,0 0,0 0,0-1,0 1,0-1,0 1,0-1,16-9,-1-1,0 0,-1-1,0-1,-1 0,-1-1,0 0,6-10,6-4,-25 27,0 0,1 1,-1-1,1 0,-1 1,1-1,-1 1,1-1,0 1,-1-1,1 1,-1-1,1 1,0 0,0-1,-1 1,1 0,0 0,0-1,-1 1,1 0,0 0,0 0,-1 0,1 0,0 0,0 0,0 0,-1 0,1 0,0 1,0-1,-1 0,1 1,0-1,-1 0,1 1,0-1,-1 1,1-1,0 1,-1-1,1 1,-1-1,1 1,-1-1,1 1,-1 0,1-1,-1 1,0 0,0 0,1-1,-1 1,0 1,16 51,-13-42,-2-2,0 0,0-1,1 1,0-1,0 0,1 1,0-1,1 0,0-1,0 1,0-1,1 0,0 0,1 0,-1 0,1-1,1 0,-1-1,1 1,0-1,0 0,1-1,-1 0,1 0,0 0,7 1,-4-5,0 0,0-1,0 0,0 0,-1-2,1 1,0-1,-1-1,1 0,-1 0,0-1,-1 0,1-1,-1 0,0-1,0 0,-1 0,0 0,0-1,-1-1,0 1,0-1,0-2,13-13,0-1,-1 0,-2-2,0 0,-2-1,-2 0,0-1,-2-1,-1 0,-1-1,-1 1,-2-2,-2 1,0 0,-3-1,0 0,-2 1,-1-1,-2 0,-5-20,0 25,0 0,-2 1,-1 0,-1 1,-2 0,0 1,-1 1,-1 1,-2 0,-16-15,22 25,0 0,-1 1,0 1,-1 0,-1 1,1 0,-1 1,-1 1,0 1,1 0,-2 1,1 1,-1 1,1 0,-1 2,0-1,-12 2,14 2,0-1,0 2,0 0,0 1,1 0,-1 1,1 1,0 1,1 0,0 1,0 0,1 1,0 0,0 2,1-1,0 1,1 1,0 0,1 1,1 0,0 0,0 1,1 0,1 1,1-1,0 1,1 1,0-1,1 2,-3 18</inkml:trace>
  <inkml:trace contextRef="#ctx0" brushRef="#br0" timeOffset="1016.976">1443 846,'-17'-6,"0"2,-1 0,0 1,0 1,0 0,1 2,-1 0,0 1,0 1,0 0,0 1,1 1,-1 1,1 1,1 0,-1 1,1 1,-15 9,26-12,0 0,0 0,1 0,-1 1,1 0,1-1,-1 2,1-1,0 0,1 1,-1-1,1 1,0-1,1 1,0 0,0 0,0 0,1 0,0 1,0-4,0-1,0 1,1 0,-1 0,1-1,0 1,0 0,0-1,1 1,-1-1,1 1,0-1,0 0,0 0,0 0,1 0,-1 0,1 0,-1-1,1 1,0-1,0 0,0 0,1 0,-1 0,0 0,1-1,-1 1,1-1,0 0,-1 0,1-1,0 1,-1-1,3 1,4-3,0 0,0 0,-1 0,1-2,0 1,-1-1,0 0,0-1,0 0,0 0,-1-1,0-1,0 1,-1-1,0 0,0-1,0 1,-1-2,35-29,117-91,-156 128,-1 0,0 0,0 0,1 0,-1 0,1 0,-1 0,1 0,-1 1,1-1,-1 0,1 1,0 0,-1-1,1 1,0 0,-1 0,1 0,0 0,-1 0,1 0,0 0,-1 1,1-1,0 0,-1 1,1 0,-1-1,1 1,-1 0,1 0,-1 0,1 0,-1 0,0 0,0 0,1 0,-1 0,0 1,0-1,0 1,0-1,-1 1,1-1,0 1,0-1,-1 1,1-1,-1 1,0 0,1-1,-1 1,0 0,0-1,0 1,0 1,3 39,-3-34,0 1,0-1,1 0,0 0,0 0,1 1,0-2,0 1,1 0,0 0,0-1,1 1,0-1,0 0,1 0,4 5,-4-12,0 1,0-1,0 1,0-2,0 1,-1 0,1-1,0 0,0 0,0 0,-1-1,1 0,-1 0,1 0,-1 0,0-1,0 1,0-1,0 0,0 0,0-1,-1 1,0-1,0 0,0 0,0 0,0 0,104-163,-107 168,0-1,0 0,0 0,0 1,0-1,0 0,0 1,0-1,0 0,0 0,0 1,0-1,0 0,0 0,1 1,-1-1,0 0,0 0,0 1,0-1,0 0,1 0,-1 0,0 1,0-1,0 0,1 0,-1 0,0 0,0 1,1-1,-1 0,0 0,0 0,1 0,-1 0,0 0,1 0,-1 0,0 0,0 0,1 0,-1 0,0 0,0 0,1 0,-1 0,0 0,1 0,-1 0,0 0,0-1,0 1,1 0,-1 0,0 0,0 0,1-1,-1 1,0 0,1 30,-1-28,0-1,10 119,-9-115,-1-1,1 0,0 0,1 0,-1 0,1 0,0-1,0 1,0 0,0-1,1 1,-1-1,1 0,0 0,0 0,0 0,0 0,1-1,-1 1,1-1,-1 0,1 0,0-1,0 1,0-1,0 1,0-1,-1-1,1 0,-1 0,0 0,1 0,-1-1,0 1,0-1,1 0,-1 0,0 0,0 0,0 0,0-1,0 1,-1-1,1 0,0 0,-1 0,1 0,-1-1,0 1,1-1,-1 1,0-1,-1 0,2-1,37-84,-37 79,7-23,-7 21,0-1,1 1,0 0,1 0,1 0,-1 1,1 0,1 0,0 0,3-2,-9 11,1 0,-1-1,0 1,1 0,-1 0,1 0,0 0,-1 0,1 1,0-1,0 0,-1 1,1-1,0 1,0 0,0-1,0 1,-1 0,1 0,0 0,0 1,0-1,0 0,0 1,-1-1,1 1,0 0,0-1,-1 1,1 0,-1 0,1 0,0 0,-1 0,0 0,1 1,-1-1,0 1,0-1,1 0,-1 1,0 0,-1-1,1 1,0 0,37 83,-24-18,-2 1,-3 0,-3 1,-4 0,-5 67,2-52,0-42,-1 0,-2 0,-2 0,-2 0,-7 17,11-43,-1 0,-1-1,0 0,-1 0,-1 0,0-1,-1 0,-1-1,0 0,0 0,-1-1,-1-1,0 0,-1 0,-7 4,18-14,0 1,0-1,0 0,0 0,-1 0,1 0,0-1,0 1,-1-1,1 1,0-1,-1 0,1 1,-1-1,1-1,0 1,-1 0,1 0,0-1,-1 0,1 1,0-1,0 0,-1 0,1 0,0 0,0 0,0-1,0 1,1-1,-1 1,0-1,0 0,1 0,-1 0,1 0,0 0,0 0,-1 0,1 0,1 0,-1 0,0-1,0 1,0-2,-2-10,-1-1,2 1,0-1,1 0,0 0,1 0,0 1,2-1,0 0,0 0,1 1,1 0,1-1,3-7,99-188,-99 195,21-28,2 2,1 0,3 3,1 0,31-24,-41 39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27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593 2456,'0'733,"5"-703,1-24</inkml:trace>
  <inkml:trace contextRef="#ctx0" brushRef="#br0" timeOffset="2235.974">8806 0,'2'0,"1"0,-1 1,0-1,0 1,1-1,-1 1,0 0,0-1,0 1,0 0,0 1,0-1,0 0,0 0,0 1,-1-1,1 1,-1 0,1-1,-1 1,1 0,-1 0,0 0,0 0,0 0,0 0,0 0,-1 0,1 0,0 1,-1 0,7 78,-7-69,9 123,0-92,-3 0,-2 0,-1 0,-2 0,-5 30,2 17,2 163,-28-110,16-4,2-69,3 0,4 0,2 1,4 9,-1 40,-13 49,-18 57,15-32,10-77,-23 80,16 29,7-210,1 0,0 0,1 1,1-1,1 1,0-1,1 1,1-1,1 6,17 202,-10-194,-4-34</inkml:trace>
  <inkml:trace contextRef="#ctx0" brushRef="#br0" timeOffset="3716.235">1 2963,'377'0,"-143"-25,133 11,-176-1,2 8,41 10,-28-1,89 9,-190 1,1-5,-1-4,51-8,184-23,-57 16,151-22,-49 11,-94 8,102 15,73-1,-56-27,187 17,-273-7,137 17,-204 3,777-2,-660 28,-105-17,-203-2,1-2,-1-4,38-4,-65 1,-15 0</inkml:trace>
  <inkml:trace contextRef="#ctx0" brushRef="#br0" timeOffset="4014.111">9060 2399,'-43'24,"-48"41,-18 15,-1 4,10-4,12-5,11-6,9-10,2-6,3-1,2-6,1-1,3-2,5-5,7-4,11-7</inkml:trace>
  <inkml:trace contextRef="#ctx0" brushRef="#br0" timeOffset="4854.399">1157 2512,'-251'122,"5"11,-56 50,91-47,199-108,17-18</inkml:trace>
  <inkml:trace contextRef="#ctx0" brushRef="#br0" timeOffset="6482.882">2343 3471,'-73'109,"11"-32,42-56,1 2,2 0,0 1,1 1,1 1,2 0,-7 17,18-39,0 0,0 0,0 1,0-1,1 1,0 0,0-1,0 1,0 0,1-1,0 1,0 0,0 0,0 0,1-1,0 1,0 0,0-1,1 1,-1-1,1 1,0-1,1 0,-1 0,1 0,-1 0,1 0,0 0,1-1,-1 1,0-1,1 0,0 0,0-1,0 1,2 0,4 1,0-1,1 0,-1-1,1-1,0 1,-1-1,1-1,0 0,0-1,-1 0,1 0,-1-1,1-1,-1 0,1 0,-1-1,-1 0,1-1,0 0,-1-1,0 1,0-2,-1 1,0-1,7-8,-5 1</inkml:trace>
  <inkml:trace contextRef="#ctx0" brushRef="#br0" timeOffset="6981.052">1976 3528,'5'-14,"0"1,1 0,0 1,1-1,0 1,1 1,0-1,1 1,0 1,1 0,0 0,1 1,0 0,11-7,-16 12,-1 1,1 0,0 0,0 1,0-1,0 1,1 0,-1 1,0 0,1 0,-1 0,1 1,-1 0,1 0,0 0,-1 1,0 0,1 1,-1-1,0 1,1 0,-1 1,0-1,-1 1,1 0,0 1,-1 0,2 1,25 19,-19-12,1 0,0-1,1 0,0-1,1-1,0 0,0-2,1 0,0 0,0-2,0 0,1-1,0 0,7-1,-13-4,-1-1,0 0,0 0,0-2,-1 1,1-1,-1-1,0 0,0 0,6-5,64-27,-59 32</inkml:trace>
  <inkml:trace contextRef="#ctx0" brushRef="#br0" timeOffset="7347.175">3048 3557,'24'4,"13"3,5-2,-1 0,-1-1,-3-2,-4-1,-1-1,-8-4,-1-3,-2 1,2 1,1 1,-3-3,-1-1,-3 2</inkml:trace>
  <inkml:trace contextRef="#ctx0" brushRef="#br0" timeOffset="7604.692">3021 3838,'38'-5,"32"-1,9 0,-4 1,-11 2,-10 1,-11 1,-12 0</inkml:trace>
  <inkml:trace contextRef="#ctx0" brushRef="#br0" timeOffset="8336.743">3076 4064,'15'0,"18"-4,10-3,1 1,-2 1,-2 2,-5 1,-2 1,-3 0,-1 1,-1 1,-5-1</inkml:trace>
  <inkml:trace contextRef="#ctx0" brushRef="#br0" timeOffset="9017.916">3980 3782,'-1'368,"-21"-209,22-158,0 1,0-1,-1 1,1 0,-1-1,1 0,-1 1,0-1,1 1,-1-1,0 0,0 1,0-1,0 0,0 0,0 0,0 0,0 0,-1 0,1 0,0 0,-1 0,1-1,0 1,-1 0,1-1,-1 1,1-1,-1 0,1 1,-1-1,0 0,1 0,-1 0,1 0,-1 0,1-1,-1 1,1 0,-1-1,1 1,-1-1,1 1,-1-1,1 0,0 0,-1 1,1-1,0 0,0 0,-1 0,1 0,0-1,0 1,0 0,0 0,1-1,-1 1,0 0,1-1,-1 1,0-1,1 1,0-1,-3-11,2 1,0-1,0 1,1-1,1 0,0 1,1-1,0 1,1-1,0 1,1 0,0 0,7-11,13-33,4 1,1 0,3 3,2 0,2 3,3 0,1 3,3 1,3 1,-36 32,1 1,0 0,1 0,0 1,0 0,1 1,1 1,-1 0,1 1,1 0,-1 1,1 1,0 0,1 1,15-2,-29 6,1 1,0-1,-1 1,1-1,0 1,-1 0,1 0,-1 0,0 1,1-1,-1 1,0-1,0 1,1-1,-1 1,-1 0,1 0,0 0,0 0,-1 1,1-1,-1 0,0 1,0-1,0 1,0-1,0 1,0-1,-1 1,1 0,-1-1,0 1,1 0,-1 0,-5 97,0-82,0 1,-1-1,-1 0,-1-1,0 0,-1 0,-1 0,-1-1,0-1,-1 0,0 0,-1-1,-1-1,0 0,-1-1,-1-1,0 0,0-1,-1-1,-5 2,17-8,-1-1,0 0,0 0,0 0,0-1,-1 0,1 0,0-1,0 1,-1-1,1-1,0 1,0-1,0 0,-1-1,1 1,0-1,1 0,-1-1,0 0,1 1,-1-2,1 1,0-1,0 0,-2-1,-5-12</inkml:trace>
  <inkml:trace contextRef="#ctx0" brushRef="#br0" timeOffset="9823.862">4686 3754,'28'2,"0"-1,0-1,0-1,0-2,0-1,-1-1,1-1,-1-2,0 0,23-12,-42 17,0-1,1 0,-1 0,-1 0,1-1,-1 0,0-1,0 0,0 0,-1 0,0-1,0 0,-1 0,0 0,0-1,0 0,-1 0,0 0,-1 0,0-1,0 1,-1-1,-2 7,0 0,0-1,0 1,0 0,0 0,-1 0,1 0,-1 1,1-1,-1 0,0 0,0 0,0 0,0 0,0 1,0-1,0 1,0-1,-1 1,1-1,-1 1,1-1,-1 1,0 0,1 0,-1 0,0 0,0 0,1 0,-1 1,0-1,0 1,0-1,0 1,0 0,0-1,0 1,0 0,0 1,0-1,0 0,0 0,-1 1,-86 28,65-14,1 0,1 1,0 2,1 0,1 1,1 1,1 1,1 0,0 1,2 1,-5 11,12-20,5-12,1 0,0 1,0-1,0 1,1-1,-1 1,0 0,1 0,0-1,0 1,0 0,0 0,0 0,0 1,1-1,0 0,-1 0,1 0,0 0,1 0,-1 1,1-1,-1 0,1 0,0 0,0 0,0 0,0 0,1-1,-1 1,1 0,0 0,1 1,7 1,0 0,0 0,1-1,0 0,0-1,0-1,0 1,0-2,0 1,1-2,-1 0,0 0,1-1,-1 0,0 0,0-2,0 1,0-2,8-2,7 0,37-9,0-3,-2-2,0-4,-1-1,-1-4,-2-2,-1-2,37-31,-83 59,-1 0,1-1,-1-1,-1 1,1-1,-1-1,0 0,-1 0,1 0,-2-1,1 0,-1-1,-1 1,0-1,0 0,-1 0,0-1,0 1,-2-1,1 0,0-9,-3 17,-1 0,1 1,-1-1,0 0,0 1,0-1,0 1,0-1,0 1,-1 0,1 0,-1-1,0 1,1 0,-1 0,0 0,0 1,-1-1,1 0,0 1,0 0,-1-1,1 1,-1 0,1 0,-1 0,1 1,-1-1,0 0,1 1,-1 0,0 0,0 0,1 0,-1 0,0 0,-1 1,-99 29,96-26,0-1,0 2,0-1,0 1,1 0,0 0,0 0,0 1,1 0,0 1,0-1,1 1,-1 0,1 0,1 0,-1 0,1 1,4-6,0 1,1 0,-1-1,0 1,1-1,-1 0,1 1,0-1,0 0,0 0,0 0,0 0,0-1,1 1,-1-1,0 1,1-1,0 0,-1 0,1 0,0 0,-1 0,1 0,0-1,0 0,-1 1,1-1,0 0,0 0,0 0,-1-1,1 1,0-1,0 0,0 0,1 1,175-22,-175 20,0 1,0-1,0 1,0-1,0 1,0 0,1 1,-1-1,0 1,1 0,-1 0,0 0,1 0,-1 1,0 0,1 0,-1 0,0 0,0 1,0 0,0-1,0 1,-1 1,1-1,0 1,-1-1,0 1,1 0,-1 0,-1 0,1 1,0-1,-1 1,1 0,-1-1,1 3,-2 6,-1 0,0-1,0 1,-1-1,-1 1,0-1,0 1,-1-1,-1 0,0 0,0 0,-1-1,-2 2,-10 32,-7 17,18-43</inkml:trace>
  <inkml:trace contextRef="#ctx0" brushRef="#br0" timeOffset="10037.81">6097 3726,'-10'24,"-3"8</inkml:trace>
  <inkml:trace contextRef="#ctx0" brushRef="#br0" timeOffset="10188.446">6181 3528,'-5'-39,"-6"-16,-6 0,0 14,2 20,5 17,8 10,4 9,3 6,-1-1</inkml:trace>
  <inkml:trace contextRef="#ctx0" brushRef="#br0" timeOffset="10516.225">6548 3500,'-11'14,"1"0,1 1,0 0,1 1,1-1,0 1,1 1,1 0,0-1,1 2,1-1,1 0,0 1,2 1,0-16,0 0,1 0,0 1,0-1,0 0,0 0,0 0,0 0,1 0,-1 0,1 0,0-1,0 1,0-1,1 1,-1-1,0 0,1 1,-1-1,1-1,0 1,0 0,0-1,0 1,0-1,0 0,0 0,0 0,0 0,1-1,-1 1,0-1,0 0,1 0,-1 0,0 0,0-1,1 1,-1-1,0 0,0 0,0 0,0 0,0-1,0 1,0-1,0 0,0 0,-1 0,16-7,-1-2,0 0,0-1,-2 0,1-1,-2-1,9-10,-17 18,-1-1,0 1,0-1,0 0,-1 0,0 0,0 0,-1-1,0 0,-1 1,1-1,-1 0,-1 0,0 0,0-1,0 1,-1 0,0 0,-2-8,0 12,0-1,0 1,0 0,-1 0,0 1,0-1,0 1,0-1,0 1,-1 0,1 0,-1 0,0 1,0-1,0 1,0 0,-1 0,1 0,0 1,-1-1,1 1,-1 0,1 1,-1-1,0 1,1 0,-1 0,0 0,1 1,-1-1,0 1,1 0,-1 1,1-1,0 1,-1 0,1 0,0 0,0 0,0 1,-1 1,-20 8</inkml:trace>
  <inkml:trace contextRef="#ctx0" brushRef="#br0" timeOffset="11019.935">7085 3557,'-23'18,"5"-5,1 1,0 1,0 1,2 0,0 1,1 0,1 2,-8 13,19-29,1-1,0 1,0 0,0-1,0 1,0 0,1 0,-1-1,1 1,0 0,0 0,0 0,0 0,0 0,1-1,-1 1,1 0,0 0,-1-1,1 1,1 0,-1-1,0 1,1-1,-1 1,1-1,0 0,0 0,0 0,0 0,0 0,0 0,0 0,1-1,-1 1,1-1,-1 1,1-1,-1 0,1 0,0 0,0-1,-1 1,2-1,9 4,0-2,1 0,-1 0,1-1,-1-1,1 0,0-1,-1-1,0 0,1-1,-1 0,0-1,0 0,-1-1,12-6,171-115,-185 119,15-13,-1 0,0-1,-2-2,0 0,-2-1,17-26,-29 38,-1 1,0-1,-1-1,0 0,-1 1,-1-2,0 1,0 0,-2-1,1 0,-2 1,0-1,0 0,-2 0,1 0,-2 0,0 0,1 9,0 0,-1-1,0 1,0 0,0 0,-1 0,1 1,-1-1,0 1,-1-1,1 1,-1 0,0 0,0 0,0 1,0-1,0 1,-1 0,0 0,0 1,1 0,-2-1,1 1,0 1,0-1,0 1,-1 0,1 0,-1 1,-4 0,-4-1,0 1,0 1,1 1,-1 0,0 0,1 2,0-1,0 2,0 0,0 0,1 1,-1 1,-5 4,-1 2,2 0,-1 1,2 1,0 0,1 1,0 1,1 0,2 1,-1 1,2 0,0 0,2 1,-7 18,13-29,1 1,0-1,1 1,-1-1,2 1,-1 0,2-1,-1 1,1 0,1-1,-1 1,2-1,-1 1,1-1,1 0,0 0,0-1,1 1,0-1,0 0,1 0,0 0,0-1,1 0,6 5,7 8,2-2,0-1,2-1,-1 0,2-2,0-1,1-1,11 3,21 5,2-2,0-3,1-2,0-3,1-3,4-2,-24-3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1T15:41:23.0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1199 371,'1'40,"-3"0,-1 0,-2 0,-1 0,-12 35,-19 31,-5-1,-25 40,11-24,54-120,1 1,0-1,0 1,1 0,-1-1,0 1,1 0,-1-1,0 1,1 0,0 0,0-1,-1 1,1 0,0 0,0 0,0 0,1-1,-1 1,0 0,1 0,-1-1,1 1,0 0,-1 0,1-1,0 1,0-1,0 1,0-1,0 1,1-1,-1 0,0 1,1-1,-1 0,1 0,-1 0,1 0,-1 0,1-1,0 1,-1 0,1-1,0 1,0-1,-1 0,1 1,0-1,0 0,0 0,0 0,129-15,-32-2,-21 18,-56 1,-1-1,1-1,0-2,-1 0,1-1,13-4,-17 1</inkml:trace>
  <inkml:trace contextRef="#ctx0" brushRef="#br0" timeOffset="803.231">1849 483,'-1'-3,"0"1,1 0,-1-1,1 1,-1 0,1-1,0 1,0 0,0-1,0 1,0-1,1 1,-1 0,1-1,-1 1,1 0,0-1,0 1,0 0,0 0,0 0,1 0,-1 0,1 0,-1 0,1 1,0-1,0 0,-1 1,1-1,0 1,0 0,2-1,74-39,-75 40,13-5,0 0,0 1,0 1,1 0,0 1,-1 1,1 1,0 0,0 1,0 1,-1 1,1 0,0 1,11 4,-24-6,0 0,0 1,0 0,0-1,0 2,0-1,-1 0,1 1,-1-1,1 1,-1 0,0 0,0 1,-1-1,1 0,-1 1,1 0,-1 0,0-1,0 1,-1 1,1-1,-1 0,0 0,0 0,-1 1,1-1,-1 0,0 1,0-1,0 0,0 1,-1-1,0 0,0 0,0 1,0-1,-1 0,0 1,-153 174,153-177,0 0,1 0,0 1,-1-1,1 0,0 0,0 1,0-1,0 1,1-1,-1 0,1 1,-1 0,1-1,0 1,0-1,0 1,0-1,1 1,-1-1,1 1,-1-1,1 1,0-1,0 0,0 1,0-1,1 0,-1 0,1 0,-1 0,1 0,0 1,77 56,-39-34,-34-21,0 0,0 0,-1 1,0-1,1 1,-2 1,1-1,0 0,-1 1,0 0,-1 0,1 1,-1-1,0 1,-1-1,1 1,-1 0,-1 0,1 0,-1 0,-1 0,1 0,-1 0,0 0,-1 1,0-1,0 0,0 0,-1 0,0 0,0-1,-1 1,0-1,0 1,0-1,-1 0,-1 1,-7 3,-1-1,0 0,-1 0,1-2,-2 0,1 0,-1-2,0 1,0-2,0 0,-1-1,0-1,1 0,-8-1,-147 2,168-3,1 0,-1 0,0 0,0 0,1 0,-1-1,0 1,1 0,-1-1,0 0,1 1,-1-1,0 0,1 0,0 0,-1 0,1 0,-1 0,1 0,0 0,0-1,0 1,-1 0,1-1,1 1,-1-1,0 0,0 1,0-1,1 1,-1-1,1 0,0 1,-1-1,1 0,0 0,0 1,0-1,0 0,0 0,0 1,1-1,-1 0,1 0,-1 1,1-1,-1 0,1 1,0-1,0 1,0-1,0 1,0-1,0 1,1-1,9-15</inkml:trace>
  <inkml:trace contextRef="#ctx0" brushRef="#br0" timeOffset="1463.942">2667 371,'-1'-2,"0"0,0 0,0 0,1 0,-1 0,1 0,-1 0,1 0,0 0,-1 0,1 0,0 0,0 0,1 0,-1 0,0 0,1 0,-1 0,1 0,-1 0,1 0,0 1,0-1,0 0,0 0,0 1,1-1,-1 0,0 1,1-1,-1 1,1 0,-1-1,1 1,0 0,0 0,-1 0,1 0,0 1,0-1,82-19,53 33,-133-13,-1 1,1 1,-1-1,1 1,-1-1,0 1,0 0,1 0,-1 0,-1 0,1 1,0-1,-1 1,1 0,-1 0,0 0,0 0,0 0,0 0,0 1,-1-1,1 0,-1 1,0 0,0-1,-1 1,1-1,-1 1,1 0,-1 0,0-1,-1 1,1 0,-1-1,1 1,-5 11,-1 0,0 0,-1-1,0 0,-1 0,0-1,-2 0,1 0,-2-1,1-1,-2 1,1-2,-1 0,-1 0,-2 0,-27 27,41-37,0 0,0 1,1-1,-1 0,0 1,0-1,0 1,0 0,1-1,-1 1,0 0,0-1,1 1,-1 0,0 0,1-1,-1 1,1 0,-1 0,1 0,0 0,-1 0,1 0,0 0,0 0,-1 0,1 0,0 0,0 0,0 0,0 0,0 0,1 0,-1 0,0 0,0 0,1-1,-1 1,0 0,1 0,-1 0,1 0,-1 0,1 0,0-1,-1 1,1 0,0-1,-1 1,1 0,0-1,0 1,0-1,-1 1,1-1,0 1,1-1,90 18,-90-18,146 52,-144-49,1-1,-1 1,0 0,1 1,-2-1,1 1,0 0,-1 0,1 0,-1 0,0 1,-1-1,1 1,-1-1,0 1,0 0,0 0,-1 0,1 0,-1 1,-1-1,1 0,-1 0,0 1,0-1,0 0,-1 0,0 2,-3 7,-2-1,0 1,0-1,-1 0,-1 0,0-1,-1 0,0 0,-1-1,0 0,0-1,-2 0,1-1,-1 0,0-1,-1 0,0-1,0-1,-3 1,-13 6,0-1,0-1,-1-2,-1-1,0-1,0-2,-15 1,21-5</inkml:trace>
  <inkml:trace contextRef="#ctx0" brushRef="#br0" timeOffset="4584.013">607 60,'-33'117,"-30"142,-10-2,-13-2,-114 191,94-225,66-145,40-75,-1-1,1 1,-1-1,1 1,-1-1,1 1,-1-1,1 1,0 0,0-1,-1 1,1 0,0-1,0 1,-1 0,1-1,0 1,0 0,0 0,0-1,0 1,0 0,0-1,1 1,-1 0,0-1,0 1,0 0,1-1,-1 1,0 0,1-1,-1 1,0-1,1 1,-1-1,1 1,-1-1,1 1,-1-1,1 1,-1-1,1 1,0-1,-1 0,1 1,0-1,-1 0,1 0,0 0,-1 1,1-1,0 0,-1 0,1 0,0 0,-1 0,1 0,0 0,0 0,-1-1,45-11,0-6,0 1,1 2,0 2,1 2,1 2,-1 2,24 1,315-4,146-7,-254 15,274-25,-40 28,-223-31,-242 30,91-10,12-9,-145 17,0 0,0-1,0 1,-1-1,1 0,-1-1,0 1,0-1,0 0,0 0,-1 0,0 0,0-1,0 1,0-1,-1 0,1 0,-1 0,0 0,-1 0,1-1,-1 1,0 0,-1-1,1 1,-1 0,0-1,-1-4,2 2,94-420,-53 266,37-156,-35 150,44-53,-87 220,0-1,-1 1,1-1,-1 0,1 1,-1-1,1 1,-1-1,0 0,0 1,0-1,0 0,0 1,-1-1,1 0,0 1,-1-1,1 0,-1 1,1-1,-1 1,0-1,0 1,0-1,0 1,0 0,0-1,0 1,0 0,0 0,-1 0,1 0,0 0,-1 0,1 0,-1 0,1 1,-1-1,1 0,-1 1,0 0,1-1,-78-5,67 6,-227 20,-37 3,136-10,0-6,-93-9,69 0,-988 2,927 29,73-47,140 17,0-1,-1 1,1 1,0 0,-1 1,1 0,0 1,0 0,0 1,0 1,0 0,1 0,-8 5,-1-2,1 0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4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1 561,'2'6,"0"1,1 0,0-1,0 1,0-1,1 0,0 0,0 0,1 0,0-1,0 0,0 0,0 0,1-1,0 0,-1 0,2 0,-1 0,0-1,1 0,0-1,-1 0,1 0,0 0,0 0,0-1,1-1,-1 1,0-1,0 0,0-1,0 0,0 0,0 0,0-1,0 0,0 0,3-2,29-25,-3-1,0-1,-2-2,-2-2,-1-1,-1-1,9-19,36-41,-20 33,2 2,55-43,-49 60,-61 44,-1 0,1 0,-1 1,1-1,0 0,-1 1,1-1,0 1,0-1,-1 1,1 0,0-1,0 1,-1 0,1 0,0 1,0-1,-1 0,1 0,0 1,0-1,-1 1,1 0,-1-1,1 1,0 0,-1 0,1 0,-1 0,0 0,1 0,-1 1,0-1,0 0,0 1,0-1,0 1,0-1,0 1,0 0,3 11,-1-1,-1 1,0 0,-1 0,0 0,-1-1,-1 1,-1 12,0 7,4 5,-2 0,-2-1,-2 1,-1-1,-1 0,-3 0,0 0,-3-1,0-1,-3 0,0-1,-15 20,19-35,-2 0,0-1,-1-1,-1-1,-1 0,0 0,0-2,-2 0,0-1,0 0,-1-2,0 0,-1-2,-9 4,26-11,-1 0,0 0,1 0,-1-1,1 1,-1-1,0 0,1 0,-1 0,0-1,1 1,-1-1,0 0,1 0,-1 0,1 0,0-1,-1 1,1-1,0 0,0 0,0 0,0 0,0-1,0 1,1-1,-1 0,1 1,0-1,0 0,0-1,0 1,0 0,1 0,0-1,-1 1,1-1,0 1,1-1,-1 0,1 1,-1-1,1-1,1-9,0 0,1 0,0 1,1-1,0 0,1 1,1 0,0 0,1 0,0 1,1 0,1 0,0 0,5-5,4-8</inkml:trace>
  <inkml:trace contextRef="#ctx0" brushRef="#br0" timeOffset="401.954">1412 362,'-10'21,"2"1,0 0,1 0,1 1,2 0,0-1,1 2,1-1,2 0,0 0,1 1,4 17,-4-37,1 1,0-1,0 0,0 0,1-1,-1 1,1 0,0-1,0 0,0 1,0-1,1 0,-1-1,1 1,0-1,0 1,0-1,0 0,0-1,0 1,0-1,1 0,-1 0,1 0,-1 0,1-1,-1 0,1 0,2 0,5 0,1-1,-1-1,1 1,-1-2,0 0,0 0,0-1,-1-1,1 0,2-2,-6 2,0-1,-1 0,1 0,-1-1,0 0,-1 0,0 0,0-1,-1 0,1 0,-2-1,1 1,-1-1,-1 0,0 0,0 0,0-1,-1 1,-1-1,0 1,0-1,-1 0,0 1,0-1,-1 1,-1-1,1 1,-2-1,1 1,-1 0,-1 0,1 0,-5-6,2 7,0-1,-1 1,0 0,-1 1,0 0,0 0,0 0,-1 1,0 0,0 1,-1 0,1 1,-1 0,0 0,0 1,-1 0,1 1,0 0,-1 1,0 0,1 0,-1 1,0 1,1 0,-1 0,1 1,-1 0,1 1,0 0,0 1,0 0,1 1,-1 0,1 0,0 1,0 0,1 0,0 1,0 0,-2 3,-10 14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5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62 481,'-3'2,"0"-1,1 1,-1 0,0 0,1 0,-1 0,1 1,0-1,0 1,0-1,0 1,0 0,1 0,-1-1,1 1,0 0,0 1,0-1,0 1,-5 15,1 0,1 1,1-1,0 1,2 0,0-1,1 1,1 0,1 0,4 13,-6-27,1-1,0 1,0-1,0 1,1-1,0 0,0 0,0 0,1 0,0 0,-1 0,2-1,-1 1,1-1,-1 0,1 0,0 0,0-1,1 1,-1-1,1 0,0 0,0-1,0 1,0-1,0 0,0-1,1 1,-1-1,0 0,1 0,-1-1,1 1,0-1,0-1,9-3,-1-1,1-1,-1 0,0-1,0 0,-1-1,0-1,-1 0,0-1,0 0,-1-1,0 0,-1-1,0 0,-1 0,0-1,2-6,74-115,-83 133,-1 0,1 1,-1-1,1 1,0 0,0-1,-1 1,1 0,0 0,0 0,-1 0,1 0,0 1,-1-1,1 0,0 1,-1-1,1 1,0 0,-1 0,1-1,-1 1,1 0,-1 0,0 0,1 1,-1-1,0 0,0 0,0 1,0-1,0 1,0-1,0 1,0-1,0 1,-1-1,1 1,-1 0,1-1,-1 1,0 0,0 0,1-1,-1 1,0 0,-1 1,6 7,-1 0,0 0,1 0,1 0,-1 0,1-1,1 0,0 0,0-1,1 1,0-2,0 1,1-1,0 0,0-1,0 0,1-1,0 0,0 0,1-1,-1 0,1-1,0 0,6 0,-9-2,-1 0,1 0,-1-1,1 0,-1-1,1 1,-1-1,1-1,-1 1,0-1,1-1,-1 1,0-1,-1-1,1 1,0-1,-1 0,0-1,0 1,0-1,-1 0,1-1,-1 1,0-1,-1 0,0 0,0-1,0 1,0-1,-1 0,-1 0,1-2,3-100,-7 85</inkml:trace>
  <inkml:trace contextRef="#ctx0" brushRef="#br0" timeOffset="585.363">1134 1,'0'49,"0"113,17 124,1-129,-18-155,1 1,0-1,0 1,0-1,0 0,0 1,0-1,0 0,1 0,-1 0,1 0,0 0,0 0,-1 0,1-1,0 1,1-1,-1 1,0-1,0 0,0 0,1 0,-1 0,1 0,-1 0,1-1,-1 1,1-1,-1 0,1 0,-1 0,1 0,-1 0,1 0,-1-1,1 1,-1-1,1 0,-1 1,2-2,93-52,1-25,-96 80,1 0,-1 0,0 0,0 0,0 0,0 1,-1-1,1 1,0-1,-1 1,1 0,-1-1,1 1,-1 0,0 0,1 0,-1 0,0 0,-1 0,1 0,0 1,0-1,-1 0,0 0,1 1,-1-1,0 0,0 0,0 1,0-1,-1 0,1 1,-1 0,3 12,0-1,0-1,1 1,1-1,0 0,0 0,1-1,1 1,1-1,-1-1,8 11,-2-8,-5-4</inkml:trace>
  <inkml:trace contextRef="#ctx0" brushRef="#br0" timeOffset="1085.927">1727 707,'17'2,"0"-1,0-1,0-1,0 0,0-1,-1-1,1-1,-1 0,1-1,-1-1,-1 0,1-1,-1-1,0 0,-1-1,0-1,0 0,-1-1,6-6,-17 14,0 1,0 0,0-1,-1 1,1-1,-1 1,0-1,1 0,-1 0,0 0,-1 1,1-1,0 0,-1 0,0 0,0 0,0 0,0 0,0 0,0 0,-1 0,1 0,-1 0,0 0,0 0,0 1,0-1,-1 0,1 1,-1-1,1 1,-1-1,0 1,0 0,0-1,0 1,-1 0,1 1,0-1,-1 0,0 1,1-1,-1 1,0 0,1 0,-1 0,-3-1,-6 2,0 0,-1 1,1 0,0 1,0 0,0 1,0 0,0 1,1 0,-1 1,1 1,0-1,1 2,-1-1,1 2,1-1,-1 1,1 1,1-1,0 2,0-1,0 1,-4 9,3-9,1 0,0 1,1 0,0 0,1 1,0-1,1 2,1-1,-1 0,2 1,0 0,0 4,2-11,0-1,1 1,0-1,0 1,0 0,1-1,0 1,0-1,1 1,-1-1,1 0,0 1,0-1,1 0,0 0,0-1,0 1,0 0,1-1,0 0,0 0,0 0,0 0,0-1,1 0,0 0,-1 0,1 0,4 1,11 2,-1-2,1 0,0-1,0-1,0 0,1-2,-1 0,0-2,0 0,0-1,0-1,0-1,-1-1,0 0,1-2,14-2</inkml:trace>
  <inkml:trace contextRef="#ctx0" brushRef="#br0" timeOffset="1532.062">2264 763,'-1'1,"0"0,0 0,0 0,0 0,0 0,1 1,-1-1,1 0,-1 1,1-1,-1 0,1 1,0-1,-1 0,1 1,0-1,0 1,0-1,0 0,1 1,-1-1,0 1,0-1,1 0,-1 1,1-1,-1 0,1 1,0-1,0 0,-1 0,1 0,0 0,0 1,0-1,0 0,0-1,0 1,0 0,1 0,-1 0,0-1,0 1,1 0,0-1,11-6,-1-1,1 0,-1-1,-1-1,0 1,0-2,0 0,-1 0,-1-1,0 0,0 0,1-5,39-42,19-12,-68 70,1 0,0 1,0-1,0 0,-1 0,1 1,0-1,-1 1,1-1,0 1,-1-1,1 1,0-1,-1 1,1-1,-1 1,1 0,-1-1,1 1,-1 0,0 0,1-1,-1 1,0 0,1 0,-1-1,0 1,0 0,0 0,0 0,0-1,0 1,0 0,0 0,0 0,0 0,0-1,-1 1,1 0,0 0,0 1,-1 6,1 0,1 0,-1 0,1 0,1 0,0 0,0 0,0 0,1-1,0 1,1-1,-1 0,1 1,1-2,-1 1,1-1,1 1,-1-1,1-1,0 1,0-1,1 0,-1 0,1-1,0 0,3 1,-3-2,1-1,-1 0,0 0,0-1,1 0,-1 0,1 0,-1-1,1-1,-1 1,1-1,-1 0,0-1,1 0,-1 0,0 0,0-1,-1 0,1-1,0 1,-1-1,0 0,0-1,0 0,0 0,-1 0,0 0,1-3,6-3,0-2,-1 1,0-1,-1-1,-1 0,0 0,-1-1,0 0,-2-1,1 0,2-14,-5 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0,'-23'67,"-16"25,-4-2,-50 75,-57 64,148-227,1 0,0 0,0 0,0 0,0 0,0 0,0 1,0-1,1 0,-1 1,1-1,0 0,0 1,-1-1,2 1,-1-1,0 1,0-1,1 0,-1 1,1-1,0 0,0 0,0 1,0-1,0 0,0 0,0 0,1 0,-1 0,1 0,0-1,-1 1,1 0,0-1,0 1,0-1,0 0,0 0,0 0,1 0,-1 0,0 0,0 0,1-1,-1 1,2-1,23 4,1-1,0-1,0-2,-1 0,1-2,3-2,15-12,-27 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80,'38'0,"32"0,14-5,2-1,-9 0,-12 1,-8-3,-9-1,-8 2,-6 2,-3 1,-3-3,-1 0,-1 1,-4 1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0,-9 0,-10 0,-9 0,-11 5,-11 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58,'38'-5,"27"-1,8 0,-4-4,-9 0,-10 2,-9 2,-6 2,-9 1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123 486,'-11'228,"2"-156,0 1,-3 0,-3-1,-4 4,18-73,1 0,-1 0,1 0,-1 0,0-1,0 1,0 0,0-1,0 1,-1-1,1 1,-1-1,1 0,-1 0,0 1,0-1,0 0,0-1,-1 1,1 0,0-1,-1 1,1-1,-1 0,-1 1,0-60,12 17,3 0,1 0,2 1,1 0,21-36,155-249,-123 231,-65 91,0-1,0 1,1 0,-1 0,1 0,0 1,-1-1,1 1,1 0,-1 0,0 0,0 1,1 0,-1-1,1 1,-1 1,1-1,-1 1,1 0,0 0,-1 0,1 0,2 1,0 3,-1 1,0-1,0 1,0 0,-1 0,1 1,-1 0,-1 0,1 0,-1 0,0 1,0-1,-1 1,0 0,0 0,-1 1,0-1,0 0,0 1,-1 0,0-1,-1 1,0 1,1 15,-2-1,0 1,-2 0,0 0,-2-1,0 0,-2 0,0 0,-6 9,10-25,-1 1,0-1,0 1,-1-1,0-1,0 1,-1-1,1 0,-1 0,-1 0,1-1,-1 0,0 0,0-1,0 0,-1 0,0-1,1 0,-5 1,-11 4,0-2,0-1,0-1,-1-1,0-1,-7-1,28 0,0 0,0 0,0 0,0-1,0 0,-1 1,1-1,0 0,0-1,0 1,0-1,-1 1,1-1,0 0,0 0,0 0,0 0,1-1,-1 1,0-1,0 0,1 0,-1 0,1 0,0 0,0 0,-1-1,1 1,1-1,-1 1,0-1,1 0,-1 0,1 0,0 1,0-1,0-1,0 1,1 0,-1 0,1 0,0 0,0 0,0-1,0 0,9-14</inkml:trace>
  <inkml:trace contextRef="#ctx0" brushRef="#br0" timeOffset="802.858">687 740,'34'-7,"0"-2,-1-2,0 0,0-3,-2 0,0-2,13-10,-34 22,0 0,-1-1,0-1,0 1,0-1,-1-1,0 0,0 0,-1 0,0-1,0 0,0-1,-1 0,-1 0,1 0,-2 0,1-1,1-6,-7 12,0-1,0 1,-1 1,0-1,0 0,0 0,0 1,0-1,-1 1,0-1,1 1,-1 0,-1 0,1 1,0-1,-1 0,1 1,-1 0,0 0,1 0,-1 1,0-1,0 1,0 0,-1 0,1 0,0 0,0 1,0 0,-1 0,1 0,0 0,0 1,-1-1,1 1,0 0,0 0,-2 2,-8 2,-1 1,1 1,0 1,1 0,0 0,0 1,1 1,0 0,1 1,0 0,0 1,1 0,1 0,0 1,1 1,3-8,1 0,0 0,0 0,0 0,1 1,0 0,1-1,-1 1,1 0,0 1,1-1,0 0,0 0,1 0,-1 1,2-1,-1 0,1 1,0-1,0 0,1 0,0 0,0 0,1 0,0 0,0-1,1 1,0-1,0 0,0 0,0 0,1-1,0 0,4 4,3-2,1-1,0 1,0-2,0 0,0-1,1 0,0-1,-1 0,1-1,0-1,0 0,1-1,-1-1,0 0,0-1,13-3,2-2,0-1,0-1,-1-1,0-2,-1-1,0-1,11-9,-21 12,0 0,-1-2,0 0,-1 0,-1-1,0-1,-1-1,-1 0,0 0,-1-1,-1-1,0 0,-2 0,5-13,-11 25,0 3,0 0,0 0,0-1,0 1,-1-1,1 1,-1-1,0 0,0 1,0-1,-1 0,1 0,-1 1,0-1,0 0,0 0,-1 0,1 0,-1 1,0-1,0 0,0 1,-1-1,1 0,-1 1,0 0,0-1,0 1,0 0,0 0,-1 0,0 0,1 1,-1-1,0 1,0-1,-3 0,1 3,0-1,-1 1,1 1,0-1,-1 1,1 0,0 0,0 0,0 1,0 0,0 0,0 0,0 1,1-1,-1 1,1 0,0 1,-1-1,2 1,-1 0,0 0,1 0,0 0,0 0,0 1,0-1,1 1,-1 0,1 0,1 0,-1 0,1 0,0 1,1-4,0 1,1 0,-1 0,1 0,0-1,-1 1,2-1,-1 1,0 0,0-1,1 0,-1 1,1-1,0 0,0 0,0 0,0 0,0 0,0 0,0-1,1 1,-1-1,0 1,1-1,-1 0,1 0,0 0,-1 0,1 0,0-1,3 1,89 7,-87-8,-4-1,1-1,-1 1,1 0,-1 1,1-1,-1 1,1 0,-1 0,1 0,0 1,-1-1,1 1,-1 0,0 1,1-1,-1 1,0 0,0 0,0 0,0 0,0 1,0 0,-1 0,1 0,-1 0,0 0,0 1,0-1,-1 1,1 0,-1 0,1 0,-1 0,-1 0,1 0,-1 0,1 1,-1 0,-1 6,-1 0,0 0,-1 0,0-1,-1 1,0-1,0 0,-1 1,0-2,-1 1,-12 32,14 21,8-46</inkml:trace>
  <inkml:trace contextRef="#ctx0" brushRef="#br0" timeOffset="1058.596">1929 570,'0'0</inkml:trace>
  <inkml:trace contextRef="#ctx0" brushRef="#br0" timeOffset="1319.981">1929 204,'-15'-5,"-4"-1</inkml:trace>
  <inkml:trace contextRef="#ctx0" brushRef="#br0" timeOffset="1572.129">2155 486,'-1'8,"1"1,0-1,0 0,1 1,0-1,1 0,0 0,0 0,0 0,1 0,0-1,1 1,0-1,0 0,1 0,-1 0,1 0,1-1,-1 0,1 0,0-1,1 1,-1-1,1-1,0 1,4 0,-5-5,1-1,-1-1,1 1,-1-1,1-1,-1 1,0-1,0 0,0 0,0-1,-1 1,1-1,-1-1,0 1,0-1,0 0,-1 0,0 0,0-1,0 1,-1-1,0 0,0 0,0 0,-1-1,1 1,-1-5,1 8,-1-1,0 0,0 0,0 0,0 0,-1 0,1-1,-1 1,0 0,-1-1,1 1,-1-1,0 1,0-1,0 1,-1 0,1-1,-1 1,0-1,0 1,-1 0,1 0,-1 0,0 0,0 0,-1 0,1 0,-1 1,1-1,-1 1,0 0,-1 0,1 0,0 0,-1 0,0 1,0-1,1 1,-3-1,-4 2,1 0,0 0,-1 0,1 1,0 1,0 0,-1 0,1 1,0 0,0 0,0 1,0 0,1 1,-1 0,1 0,0 1,0 0,1 1,-1-1,1 1,-2 3,-5 2</inkml:trace>
  <inkml:trace contextRef="#ctx0" brushRef="#br0" timeOffset="1951.403">2691 486,'-9'12,"0"0,0 1,1-1,1 2,0-1,1 1,0 0,1 0,1 1,0-1,1 1,1 0,0 0,1 0,1 7,0-18,1-1,0 0,-1 0,1 0,1 0,-1 0,0 0,1 0,0-1,-1 1,1 0,0-1,0 1,1-1,-1 0,0 0,1 0,-1 0,1 0,0 0,0-1,-1 1,1-1,0 0,0 0,1 0,-1 0,0 0,0-1,0 1,0-1,1 0,1 0,111-13,-95 5,-1-1,0-1,-1 0,0-2,0 0,-2-1,1-1,-2 0,0-1,0-1,-2-1,0 0,-1-1,-1 0,8-15,-7 11,-1 1,-1-2,-1 0,-1 0,-1-1,-1 0,-1 0,-1-1,-1-8,-2 20,-1 1,-1-1,0 1,-1-1,0 1,-1-1,0 1,-1 0,0 0,-1 0,-1 0,0 0,0 1,-1 0,0 0,-1 0,-1 1,1 0,-4-2,6 7,-1 0,0 0,0 0,0 1,-1 0,0 0,1 1,-1 0,-1 0,1 0,0 1,-1 0,1 0,-1 1,1 0,-1 1,0-1,1 1,-1 1,1 0,-1 0,0 0,1 1,-6 2,0 0,-1 1,1 1,0 0,1 0,0 2,0-1,0 2,1-1,0 2,1-1,0 2,-8 9,10-11,0 0,1 0,0 0,0 1,1 1,1-1,0 1,0-1,1 1,0 1,1-1,0 1,1-1,0 1,1 0,0-1,1 1,1 0,-1 0,2 0,0-1,0 1,1-1,0 1,1-1,3 6,13 9,1 0,0-2,2 0,1-2,1 0,0-2,2-1,0-1,1-1,1-1,1-2,0-1,0-1,1-2,30 6,110 7,-146-23</inkml:trace>
  <inkml:trace contextRef="#ctx0" brushRef="#br0" timeOffset="2770.635">3566 401,'38'-10,"28"-3,7 1,-5 2,-8 3,-10 3,-13-3,-9 0,-3 1,-7 1</inkml:trace>
  <inkml:trace contextRef="#ctx0" brushRef="#br0" timeOffset="3018.982">3509 655,'39'-5,"31"-6,9-2,-4-2,-10 0,-12 3,-14 4</inkml:trace>
  <inkml:trace contextRef="#ctx0" brushRef="#br0" timeOffset="3786.877">4751 231,'-53'56,"3"1,2 3,3 2,3 2,-19 57,59-117,1-1,0 1,0 0,0-1,0 1,0 0,1 0,0-1,0 1,0 0,0 0,0 0,1-1,0 1,0 0,0-1,0 1,0 0,1-1,0 0,-1 1,1-1,1 0,-1 0,0 0,1 0,-1 0,1-1,0 1,0-1,0 1,2 0,4 2,0 0,0 0,1-1,0 0,0-1,0 0,0 0,0-1,0-1,1 0,3 0,2 0,-9 0,0 0,0-1,0 0,0 0,1 0,-1-1,0 0,0 0,0-1,0 0,0 0,0-1,-1 0,1 0,0-1,5-9</inkml:trace>
  <inkml:trace contextRef="#ctx0" brushRef="#br0" timeOffset="4221.688">4243 317,'281'-140,"-277"138,-1 0,1 0,0 1,-1-1,1 1,0 0,0 0,0 1,0-1,0 1,0 0,0 0,0 0,0 0,0 1,0 0,0-1,0 1,0 1,-1-1,1 1,0-1,-1 1,1 0,-1 1,0-1,0 0,0 1,0 0,0 0,0 0,-1 0,1 0,-1 0,0 1,0-1,1 3,2 1,-1 0,2 0,-1-1,1 1,0-1,0 0,1-1,-1 0,1 0,0 0,1-1,-1 0,1 0,0-1,0 0,0 0,0-1,1 0,-1 0,168 6,-140-9,41-12,-59 7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2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339 113,'4'282,"-9"-14,-23-36,28-221</inkml:trace>
  <inkml:trace contextRef="#ctx0" brushRef="#br0" timeOffset="248.434">0 621,'34'-10,"35"-7,15-2,3-2,-9 3,-7-1,-12 4,-10-2,-10 3,-1-1,-2-3,-3 2,-2-2,-1-2,-6-2,-3-3,-4 3</inkml:trace>
  <inkml:trace contextRef="#ctx0" brushRef="#br0" timeOffset="647.908">903 0,'-59'690,"59"-686,9 92,-8-94,-1 0,1 0,-1 0,1 0,0 0,0 0,-1 0,1-1,0 1,1 0,-1-1,0 1,0 0,1-1,-1 0,1 1,0-1,-1 0,1 0,0 0,-1 0,1 0,0 0,0 0,0-1,0 1,0-1,0 1,0-1,0 0,0 1,0-1,0-1,0 1,0 0,0 0,0-1,0 1,0-1,0 1,0-1,0 0,1-1,11-5,-1 0,1-2,-2 1,1-2,-1 0,-1 0,1-1,-2-1,3-3,76-66,-87 79,0 1,1-1,-1 0,0 1,1 0,-1 0,1-1,-1 1,1 1,-1-1,1 0,0 1,-1-1,1 1,0 0,-1 0,1 0,0 0,0 0,-1 1,1-1,0 1,-1 0,1-1,-1 1,1 1,-1-1,1 0,-1 0,0 1,1 0,-1-1,0 1,0 0,0 0,-1 0,1 0,0 0,-1 1,1-1,-1 0,0 1,0-1,0 1,0-1,1 4,5 29,-6-26,1 0,0 1,0-1,1 0,0-1,0 1,1 0,0-1,1 0,0 0,0 0,1 0,-3-6,-1 0,1-1,0 1,0-1,0 0,0 0,0 0,0 0,1 0,-1-1,0 1,0-1,1 0,-1 0,0 0,0 0,1-1,-1 1,0-1,0 0,0 0,0 0,0 0,0-1,0 1,0-1,0 1,0-2,21-8</inkml:trace>
  <inkml:trace contextRef="#ctx0" brushRef="#br0" timeOffset="961.176">1552 678,'13'4,"0"0,0-1,0 0,0-1,0-1,1 0,-1 0,0-2,1 1,-1-2,0 0,0 0,0-1,0-1,0 0,-1-1,0 0,0-1,9-6,-18 11,-1 0,0 0,0-1,0 1,0-1,0 1,0-1,0 0,0 0,-1 0,1 0,-1 0,1 0,-1 0,0-1,0 1,0 0,0-1,0 1,0-1,-1 1,1-1,-1 1,0-1,0 1,0-1,0 1,0-1,-1 1,1-1,-1 1,1-1,-1 1,0-1,0 1,0 0,0-1,0 1,-1 0,1 0,-1 0,1 0,-1 0,0 0,0 1,0-1,0 0,0 1,0 0,0-1,-1 1,1 0,-1 0,-5-1,-1 1,1 0,-1 1,1 0,-1 0,0 1,1 0,-1 0,1 1,0 0,-1 1,1-1,0 2,0-1,1 1,-1 0,1 1,0 0,0 0,0 0,1 1,0 0,0 1,0-1,1 1,0 0,0 0,1 1,0-1,0 1,1 0,0 0,0 0,1 0,-2 9,2-13,1 1,0-1,0 1,0 0,0 0,0-1,1 1,0 0,0 0,1 0,-1 0,1-1,0 1,0 0,1 0,-1-1,1 1,0-1,0 0,1 1,-1-1,1 0,0 0,0-1,0 1,0-1,1 1,0-1,-1 0,1 0,0-1,1 1,-1-1,1 1,75 18,-55-16</inkml:trace>
  <inkml:trace contextRef="#ctx0" brushRef="#br0" timeOffset="1381.875">2032 818,'36'-24,"-1"-2,-1-2,-2-1,9-11,26-23,9-6,-76 68,0 1,0-1,1 1,-1-1,0 1,0-1,1 1,-1-1,0 1,0 0,1-1,-1 1,1-1,-1 1,0 0,1-1,-1 1,1 0,-1 0,1-1,-1 1,0 0,1 0,-1 0,1 0,-1 0,1-1,-1 1,1 0,-1 0,1 0,0 0,-1 1,1-1,-1 0,1 0,-1 0,0 0,1 0,-1 1,1-1,-1 0,1 0,-1 1,1-1,-1 0,0 1,1-1,-1 0,0 1,1-1,-1 0,0 1,1-1,-1 1,0-1,0 1,0-1,1 1,-1-1,0 1,0-1,0 38,0-30,-1-4,1 1,-1-1,1 1,0-1,0 1,1-1,-1 0,1 1,0-1,0 0,1 1,-1-1,1 0,0 0,0 0,0 0,1-1,-1 1,1-1,0 1,0-1,0 0,0 0,1 0,-1 0,1-1,0 0,0 1,0-1,0-1,0 1,0 0,4 0,8 0,-1-1,1 0,-1-1,1-1,-1 0,1-2,-1 1,0-2,0 0,0-1,0 0,-1-1,0-1,0 0,-1-1,0 0,0-1,-1-1,0 0,-1 0,0-1,0-1,-1 0,-1 0,0-1,-1 0,6-11,-1-1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3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0 480,'13'10,"1"-1,0 0,0-1,1-1,0 0,0-1,0 0,1-1,0-1,0-1,0 0,0-1,1-1,-1 0,0-1,1-1,-1 0,0-2,1 1,-1-2,1-1,48-26,-2-2,-1-4,-1-1,-3-4,44-40,-94 75,2 0,0 0,0-1,-1 0,0-1,-1 0,0 0,0-1,-1 0,0 0,-1-1,0 1,-1-2,4-9,-8 18,-1 1,0-1,0 1,0 0,0-1,0 1,0 0,-1-1,1 1,-1 0,0-1,0 1,0 0,0 0,0 0,0 0,0 0,-1 0,1 0,-1 0,1 1,-1-1,0 0,0 1,0-1,0 1,0 0,0 0,0 0,0 0,0 0,0 0,-1 0,1 1,0-1,-1 1,-87 0,78 6,0-1,0 2,1 0,-1 0,2 1,-1 0,1 1,0 0,1 1,0 0,1 0,0 1,0 0,1 0,1 1,0 0,0 0,1 0,1 1,-2 7,1-9,1 1,1-1,0 1,0-1,2 1,-1 0,1 0,1 0,0 0,0 0,2 0,-1 0,2 0,-1 0,2-1,-1 1,1-1,1 0,0 0,1-1,0 1,1-1,0 0,0-1,1 0,0 0,1-1,0 0,7 6,1-4,-1-1,2 0,-1-2,1 0,0-1,0 0,1-2,-1 0,1-1,0-1,0 0,0-2,0 0,0-1,0-1,0-1,0-1,0 0,13-6,12-5,-1-2,0-2,-1-1,-1-2,-1-3,-1 0,19-19,-27 19,-1-1,-1-2,-1-1,-1-1,-2-1,8-16,-27 39,-1-1,-1-1,0 1,0 0,-1-1,0 0,-1 0,0 0,0 0,-1 0,0 0,-1 0,0-1,-1 1,0 0,0 0,-1 0,-3-8,2 13,0 1,0 0,0 0,-1 0,1 0,-1 1,0 0,0-1,0 1,0 1,-1-1,1 0,-1 1,0 0,0 0,1 1,-1-1,0 1,-1 0,1 0,0 1,0 0,0 0,0 0,0 0,0 1,-1 0,1 0,0 0,1 0,-1 1,0 0,0 0,1 0,-1 1,1 0,-1 0,1 0,0 0,0 0,1 1,-1 0,-7 7,1 0,0 0,0 1,2 1,-1 0,2 0,-1 0,2 1,0 0,1 1,0-1,1 1,0 0,2 0,0 0,0 0,1 0,1 1,1-1,0 0,1 0,1 0,0 0,1 0,0 0,1-1,1 0,0 0,1 0,1-1,0 0,9 11,-6-14,0 1,1-1,0-1,1 0,0-1,0-1,1 0,0 0,0-1,0-1,1-1,0 0,0 0,0-2,0 0,1-1,-1 0,0-1,1-1,-1 0,0-1,0-1,0 0,11-5,-3 1,0-2,-1 0,0-2,-1 0,0-1,-1-1,0-1,-1-1,-1-1,0 0,-1-1,-1-1,0-2,-1 2,-2-1,0 0,0-1,-2-1,-1 0,0 0,-2-1,0 0,-2 0,0-1,-1 0,-2 0,0 0,-1-9,-2 31,0 0,0-1,1 1,-1 0,0 0,0 0,0-1,0 1,-1 0,1 0,0 0,0 0,-1-1,1 1,-1 0,1 0,-1 0,1 0,-1 0,0 0,1 0,-1 0,0 0,0 0,0 0,1 1,-1-1,0 0,0 1,0-1,-1 0,1 1,0-1,0 1,0 0,0-1,0 1,-1 0,1 0,0 0,0 0,0 0,-1 0,1 0,0 0,0 0,0 0,0 1,-1-1,1 0,0 1,0-1,0 1,0-1,0 1,0 0,-1 0,-54 49,44-35,0 2,1-1,0 1,1 1,2 0,-1 0,2 1,1 0,-5 19,9-29,1 0,-1 0,1-1,1 1,0 0,0 0,0 0,1 0,1 0,0 0,0 0,0-1,1 1,1-1,-1 0,1 0,1 0,-1 0,1-1,1 0,-1 0,1 0,2 1,7 5,1 0,0-1,1 0,0-2,0 0,1-1,1 0,-1-2,2 0,-1-1,0-1,1-1,0-1,0-1,19 0,40-8,-61-1</inkml:trace>
  <inkml:trace contextRef="#ctx0" brushRef="#br0" timeOffset="1843.865">2907 27,'-36'141,"27"-115,-97 221,103-244,1 0,-1 1,1-1,0 1,0 0,0 0,1 0,-1 0,1 0,0 0,0 0,1 0,-1 0,1 0,0 1,0-1,0 0,0 0,1 1,0-1,0 0,0 0,0 0,1 0,-1 0,1-1,0 1,0 0,1-1,-1 1,1-1,0 0,0 0,0 0,0 0,0 0,0-1,1 1,-1-1,1 0,0 0,1 0,12 1,0-1,1-1,-1-1,1 0,-1-1,1-1,-1-1,9-2,-7-2</inkml:trace>
  <inkml:trace contextRef="#ctx0" brushRef="#br0" timeOffset="2295.892">2456 367,'75'-3,"0"-3,0-4,40-11,113-23,-157 52,-53-2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1 192,'452'0,"-422"12,-35-6</inkml:trace>
  <inkml:trace contextRef="#ctx0" brushRef="#br0" timeOffset="283.409">1 447,'29'0,"23"0,9 0,-2 0,-6 0,-8 0,-5 0,-6 0,-4 0,-2 0,-5 0</inkml:trace>
  <inkml:trace contextRef="#ctx0" brushRef="#br0" timeOffset="790.319">848 108,'56'-15,"2"2,-1 3,49-2,-101 11,0 0,0 1,-1-1,1 1,0 0,0 1,0-1,0 1,0 0,0 0,0 1,0-1,-1 1,1 0,-1 1,1-1,-1 1,0-1,0 1,0 1,3 2,-7-1,-1 0,1 0,-1-1,0 1,0 0,-1 0,1-1,-1 1,0-1,0 1,-1-1,1 0,-1 0,0 0,0 0,-1-1,1 1,0-1,-1 0,0 0,0 0,-162 153,166-155,-3 1,0 0,0 0,0 0,0 1,0-1,1 1,-1 0,1 0,0 0,-1 0,2 0,-1 0,0 1,1-1,-1 1,1-1,0 1,0-1,0 1,1 0,-1-1,1 1,0 0,0 0,0-1,1 1,-1 0,1-1,0 1,0-1,0 1,1-1,-1 1,1-1,0 0,-1 1,2-1,-1 0,0 0,2 1,8 4,1 0,0-1,0 0,1-1,0 0,0-2,0 1,0-2,1 0,14 1,-15-2,0 0,1-1,-1-1,0 0,1-1,-1-1,0 0,0-1,0-1,0 0,0 0,-1-2,1 0,0-4</inkml:trace>
  <inkml:trace contextRef="#ctx0" brushRef="#br0" timeOffset="1036.973">1863 80,'-19'39,"-6"26,-4 7,8-8,2-10,5-10,5-8,4-5,2-2,2-7</inkml:trace>
  <inkml:trace contextRef="#ctx0" brushRef="#br0" timeOffset="1283.517">2146 24,'-5'38,"-6"27,-1 8,1-4,2-10,3-8,3-10,1-6,2-5,-5-7,0-7</inkml:trace>
  <inkml:trace contextRef="#ctx0" brushRef="#br0" timeOffset="1606.035">1469 192,'47'-34,"1"1,2 3,2 2,0 2,8 0,-55 24,1-1,-1 1,1 0,-1 1,1 0,0-1,0 2,-1-1,1 1,0 0,0 0,0 0,0 1,-1 0,1 0,0 0,-1 1,1 0,-1 0,1 1,-1-1,0 1,0 0,0 1,0-1,-1 1,4 4,13 18,-13-14,1 0,1 0,-1-1,2 0,-1-1,2 0,-1-1,1 0,1-1,-1 0,10 4,-12-8,1 0,-1 0,1 0,-1-2,1 1,0-1,0-1,0 0,0 0,0-1,0-1,0 0,0 0,3-2,110-33,-104 30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3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565 110,'-4'5,"1"1,0 0,0 0,0 0,0 0,1 1,0-1,0 1,1-1,0 1,0 0,1 4,-5 17,-19 245,13-78,-7 120,-3-175,14-181,7 15,0 0</inkml:trace>
  <inkml:trace contextRef="#ctx0" brushRef="#br0" timeOffset="383.907">1 53,'419'0,"-54"-51,-248 49,-99 9</inkml:trace>
  <inkml:trace contextRef="#ctx0" brushRef="#br0" timeOffset="870.231">1186 590,'-20'18,"1"1,0 1,2 1,0 1,1 0,2 1,0 0,1 1,2 1,-3 7,12-27,0 0,0 0,0 0,1 0,0 0,0 1,0-1,1 0,-1 1,1-1,1 1,-1-1,1 0,0 1,0-1,0 0,1 0,-1 0,1 0,1 0,-1 0,1 0,0-1,0 1,0-1,0 0,1 0,0 0,0 0,0-1,0 0,1 1,-1-1,1-1,0 1,-1-1,1 0,1 0,-1 0,0-1,0 0,0 0,1 0,-1 0,1-1,2 0,6-2,0-1,0-1,-1 0,1-1,-1 0,0-1,0 0,-1-1,1 0,-2-1,1-1,-1 0,0 0,-1-1,0-1,-1 1,0-2,-1 1,0-1,0 0,-2-1,1 0,3-12,-5 12,-1 0,-1 0,0-1,-1 1,0-1,-1 0,0 1,-1-1,-1-9,0 17,0 0,0 1,0-1,0 1,-1-1,0 1,0 0,-1-1,1 1,-1 0,0 0,-1 1,1-1,-1 1,0 0,0 0,0 0,0 0,-1 1,1-1,-1 1,0 0,0 1,-2-1,0 1,-1 1,1 0,-1 1,0 0,1 0,-1 1,0 0,1 0,0 1,-1-1,1 2,0-1,0 1,0 0,0 1,0-1,1 1,-1 1,1-1,0 1,1 0,-1 1,1-1,-3 5,-17 13</inkml:trace>
  <inkml:trace contextRef="#ctx0" brushRef="#br0" timeOffset="1439.784">1723 646,'-12'13,"1"-1,1 2,0-1,1 1,0 1,1 0,1 0,1 0,0 1,0 0,2 0,0 1,1 0,3-14,0 0,0 0,0 0,1 0,-1 0,1 0,0-1,0 1,0 0,0 0,0-1,1 1,-1-1,1 1,-1-1,1 1,0-1,0 0,0 0,1 0,-1 0,0 0,1-1,-1 1,1-1,-1 0,1 1,0-1,-1 0,1 0,0-1,0 1,0-1,0 1,0-1,0 0,2 0,110-20,-90 6,-1-2,-1 0,-1-2,0 0,-1-2,-1 0,-1-1,-1-1,-1-1,1-3,-1 4,-1 0,-1-1,-1 0,-1-1,-2-1,0 0,-1 0,-2-1,-1 0,0-1,-2 1,-1-1,-2-1,0 1,-2 0,-1 0,-1 0,-1 0,-2-4,4 27,1-1,-1 1,0 0,0-1,-1 1,1 0,-1 0,0 0,0 0,0 0,0 1,-1-1,0 1,1-1,-1 1,0 0,-1 0,1 0,-1 0,1 1,-1 0,0-1,0 1,0 1,0-1,0 0,0 1,0 0,0 0,-1 0,1 1,-1-1,1 1,-2 0,-2 2,-1 0,1 1,0 0,0 0,0 1,0 0,0 0,1 1,0 0,0 0,0 1,0 0,1 0,0 0,0 1,1 0,0 0,-3 6,-62 149,65-145,0 0,1 0,1 1,0-1,2 1,0 0,1 0,0-1,2 1,0 0,1-1,1 1,0-1,1 0,1 0,1-1,0 1,2-2,-1 1,10 11,-11-15,1-1,0 0,1-1,0 0,1 0,0-1,1 0,-1 0,2-1,-1-1,1 0,0-1,0 0,1-1,0 0,0-1,0 0,0-1,1-1,-1 0,1-1,0 0,-1-1,7-1,5-5</inkml:trace>
  <inkml:trace contextRef="#ctx0" brushRef="#br0" timeOffset="2486.957">2568 533,'-21'16,"-1"1,2 1,0 0,2 2,0 0,1 1,0 1,2 0,1 1,-2 7,14-27,0 0,0 0,0 0,1-1,0 1,-1 1,1-1,0 0,0 0,1 0,-1 1,1-1,-1 0,1 1,0-1,0 0,1 0,-1 1,1-1,-1 0,1 0,0 1,0-1,1 0,-1 0,1 0,-1 0,1-1,0 1,0 0,0-1,1 1,-1-1,0 0,1 0,0 0,2 2,1-2,0-1,0 1,0-1,0-1,0 1,1-1,-1 0,0 0,0-1,0 0,1 0,-1 0,0-1,0 0,-1 0,1-1,0 1,-1-1,1 0,3-4,94-85,3-44,-83 127,-26 44,0-17,7 80,-3-95,-1 0,2-1,-1 1,0 0,1 0,-1-1,1 1,0-1,-1 1,1-1,1 0,-1 0,0 0,0 0,1 0,-1 0,1-1,0 1,-1-1,1 1,0-1,0 0,0 0,0-1,0 1,0-1,0 1,0-1,0 0,1 0,7-3,0-1,0 0,0-1,-1 0,0 0,0-1,0-1,-1 1,0-2,0 1,0-1,-1 0,-1-1,1 0,-1 0,-1-1,0 0,0 0,-1-2,53-77,-59 118,-18 90,19-114,0-1,1 1,-1-1,1 1,0-1,0 0,1 1,-1-1,1 0,0 0,0 0,0 0,1 0,-1 0,1-1,0 1,0-1,1 0,-1 0,0 0,1 0,0-1,0 0,-1 1,4 0,-2-3,0 0,0 0,0 0,0-1,0 1,0-1,0-1,0 1,-1-1,1 0,0 0,-1 0,1 0,-1-1,0 0,0 0,0 0,0 0,-1-1,1 1,-1-1,0 0,0 0,0 0,-1-1,1 1,0-3,2 0,187-268,-192 276,0 0,0 0,1 0,-1-1,0 1,0 0,1 0,-1 0,0-1,1 1,-1 0,1 0,-1-1,1 1,0 0,-1-1,1 1,0 0,-1-1,1 1,0-1,0 0,-1 1,1-1,0 1,0-1,0 0,0 0,-1 1,1-1,0 0,0 0,0 0,0 0,0 0,0 0,-1 0,1 0,0-1,0 1,0 0,0 0,0-1,-1 1,1-1,0 1,0-1,-1 1,1-1,0 1,-1-1,1 1,0-1,-1 0,1 1,-1-1,1 0,-1 0,1 1,-1-1,0 0,1 0,-1 0,0 0,0 0,0 1,1-1,-1 0,0 0,0-1,50 244,-11-102,-7 2,-3 15,-23-133,-2 1,-1 0,-1-1,-1 1,-1 0,-1 0,-1 0,-1 0,-1-1,-2 0,0 0,-2 0,-7 17,9-30,0-1,0 0,-1 0,0-1,-1 0,0 0,0-1,-1 0,0 0,0-1,-1 0,0-1,0 0,-1 0,1-1,-1-1,0 0,-1 0,0-1,8-2,0-1,0 0,0-1,0 1,0-1,0 1,0-1,0 0,0-1,0 1,0-1,1 0,-1 0,1 0,-1 0,1 0,0-1,0 1,0-1,0 0,0 0,0 0,1-1,0 1,0-1,0 1,0-1,0 0,1 1,-1-1,1 0,-1-3,-12-134,19 108,2 1,2 1,0-1,2 1,1 1,2 0,1 1,1 1,2 0,0 1,2 1,1 0,1 2,1 1,1 0,15-10,-2 4</inkml:trace>
  <inkml:trace contextRef="#ctx0" brushRef="#br0" timeOffset="3319.677">56 1239,'698'0,"0"-51,103 16,-146 35,-199-27,-90 16,-113-8,-208 9,-27 4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56.950"/>
    </inkml:context>
    <inkml:brush xml:id="br0">
      <inkml:brushProperty name="width" value="0.1" units="cm"/>
      <inkml:brushProperty name="height" value="0.1" units="cm"/>
      <inkml:brushProperty name="color" value="#E71224"/>
      <inkml:brushProperty name="ignorePressure" value="1"/>
    </inkml:brush>
  </inkml:definitions>
  <inkml:trace contextRef="#ctx0" brushRef="#br0">0 111,'36'162,"14"112,-25-115,-25-157,1 1,0-1,-1 1,1-1,0 1,0-1,0 1,0-1,1 0,-1 0,0 0,1 1,0-1,0-1,-1 1,1 0,0 0,0-1,1 1,-1-1,0 1,0-1,1 0,-1 0,1 0,-1-1,1 1,-1 0,1-1,-1 0,1 1,0-1,-1 0,1 0,-1-1,1 1,0 0,-1-1,1 0,-1 1,1-1,-1 0,0 0,1-1,-1 1,1-1,230-81,373-13,120-3,-309 59,-142 30,-272 11,0-1,0 1,-1-1,1 0,0 0,0 0,0 0,0-1,-1 1,1-1,0 0,0 1,-1-1,1 0,-1-1,1 1,-1 0,1-1,-1 0,0 1,1-1,-1 0,0 0,0 0,0 0,-1-1,1 1,-1 0,1-1,-1 1,0-1,1 1,-1-1,-1 0,1 0,0 1,0-3,-18-120,6 80,-21-125,31 146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6.01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53 121,'-17'67,"7"42,5 1,7 72,0-45,-19 79,10-172,19-60,-7-2</inkml:trace>
  <inkml:trace contextRef="#ctx0" brushRef="#br0" timeOffset="751.022">759 148,'-15'-7,"0"1,-1 1,1 0,-1 0,0 2,0 0,-1 1,1 0,0 2,-16 0,24 1,-1 0,0 0,1 0,-1 1,1 1,-1-1,1 1,0 1,0-1,0 1,1 1,-1 0,1 0,0 0,0 1,1 0,0 0,0 0,0 1,-4 7,2 2,0 0,2 0,-1 1,2-1,0 1,2 1,-1-1,2 1,1-1,0 1,1 0,0-1,2 1,1 4,-2-17,-1 0,1 0,0 0,1 0,0 0,-1 0,1-1,1 1,-1 0,1-1,0 0,0 0,0 0,0 0,1 0,-1-1,1 1,0-1,0 0,1 0,-1 0,1-1,-1 0,1 0,0 0,-1 0,1-1,0 1,0-1,1-1,3 2,1-1,-1-1,1 1,-1-2,1 1,-1-1,0-1,1 0,-1 0,0-1,0 0,0 0,-1-1,1 0,-1-1,1 0,19-18,-1-2,-1 0,-1-2,-1-1,-1-1,-2-1,7-14,19-23,4 3,-49 102,-49 164,15 69,34-72,8-165,-3-28</inkml:trace>
  <inkml:trace contextRef="#ctx0" brushRef="#br0" timeOffset="977.25">1239 685,'-5'29,"-2"14,1 4,6-5,3-10</inkml:trace>
  <inkml:trace contextRef="#ctx0" brushRef="#br0" timeOffset="1427.667">1407 318,'29'-37,"1"2,2 1,1 1,1 2,2 1,1 2,29-16,-59 39,1-1,0 1,0 1,1 0,-1 0,1 0,0 1,0 0,0 1,0 0,0 1,1 0,-1 0,0 1,1 0,-1 0,0 1,1 0,6 3,-13-1,0 1,-1-1,1 1,0 0,-1 0,0 0,0 0,0 0,0 0,-1 1,0-1,0 0,0 1,0 0,-1-1,1 1,-1-1,-1 1,1-1,0 1,-1-1,0 1,0-1,-1 1,1-1,-1 0,0 1,0-1,0 0,0 0,-1-1,-2 4,4-4,-117 183,17-34,99-147,-55 135,55-134,1-1,1 1,-1-1,1 1,0-1,0 1,0-1,1 1,0-1,0 1,0-1,1 1,0-1,0 0,0 0,1 0,-1 0,1 0,0-1,1 1,-1-1,1 0,0 0,0 0,3 2,5 0,1 0,-1 0,2-1,-1-1,0 0,1 0,0-2,0 0,0 0,0-1,0-1,0-1,0 0,0 0,6-3,33 1,-40 3,1-1,-1 0,1-2,-1 1,0-2,0 1,0-2,-1 0,11-6,-5 2</inkml:trace>
  <inkml:trace contextRef="#ctx0" brushRef="#br0" timeOffset="1679.072">2537 685,'-34'48,"-15"15,0-2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27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593 2456,'0'733,"5"-703,1-24</inkml:trace>
  <inkml:trace contextRef="#ctx0" brushRef="#br0" timeOffset="2235.974">8806 0,'2'0,"1"0,-1 1,0-1,0 1,1-1,-1 1,0 0,0-1,0 1,0 0,0 1,0-1,0 0,0 0,0 1,-1-1,1 1,-1 0,1-1,-1 1,1 0,-1 0,0 0,0 0,0 0,0 0,0 0,-1 0,1 0,0 1,-1 0,7 78,-7-69,9 123,0-92,-3 0,-2 0,-1 0,-2 0,-5 30,2 17,2 163,-28-110,16-4,2-69,3 0,4 0,2 1,4 9,-1 40,-13 49,-18 57,15-32,10-77,-23 80,16 29,7-210,1 0,0 0,1 1,1-1,1 1,0-1,1 1,1-1,1 6,17 202,-10-194,-4-34</inkml:trace>
  <inkml:trace contextRef="#ctx0" brushRef="#br0" timeOffset="3716.235">1 2963,'377'0,"-143"-25,133 11,-176-1,2 8,41 10,-28-1,89 9,-190 1,1-5,-1-4,51-8,184-23,-57 16,151-22,-49 11,-94 8,102 15,73-1,-56-27,187 17,-273-7,137 17,-204 3,777-2,-660 28,-105-17,-203-2,1-2,-1-4,38-4,-65 1,-15 0</inkml:trace>
  <inkml:trace contextRef="#ctx0" brushRef="#br0" timeOffset="4014.111">9060 2399,'-43'24,"-48"41,-18 15,-1 4,10-4,12-5,11-6,9-10,2-6,3-1,2-6,1-1,3-2,5-5,7-4,11-7</inkml:trace>
  <inkml:trace contextRef="#ctx0" brushRef="#br0" timeOffset="4854.399">1157 2512,'-251'122,"5"11,-56 50,91-47,199-108,17-18</inkml:trace>
  <inkml:trace contextRef="#ctx0" brushRef="#br0" timeOffset="6482.882">2343 3471,'-73'109,"11"-32,42-56,1 2,2 0,0 1,1 1,1 1,2 0,-7 17,18-39,0 0,0 0,0 1,0-1,1 1,0 0,0-1,0 1,0 0,1-1,0 1,0 0,0 0,0 0,1-1,0 1,0 0,0-1,1 1,-1-1,1 1,0-1,1 0,-1 0,1 0,-1 0,1 0,0 0,1-1,-1 1,0-1,1 0,0 0,0-1,0 1,2 0,4 1,0-1,1 0,-1-1,1-1,0 1,-1-1,1-1,0 0,0-1,-1 0,1 0,-1-1,1-1,-1 0,1 0,-1-1,-1 0,1-1,0 0,-1-1,0 1,0-2,-1 1,0-1,7-8,-5 1</inkml:trace>
  <inkml:trace contextRef="#ctx0" brushRef="#br0" timeOffset="6981.052">1976 3528,'5'-14,"0"1,1 0,0 1,1-1,0 1,1 1,0-1,1 1,0 1,1 0,0 0,1 1,0 0,11-7,-16 12,-1 1,1 0,0 0,0 1,0-1,0 1,1 0,-1 1,0 0,1 0,-1 0,1 1,-1 0,1 0,0 0,-1 1,0 0,1 1,-1-1,0 1,1 0,-1 1,0-1,-1 1,1 0,0 1,-1 0,2 1,25 19,-19-12,1 0,0-1,1 0,0-1,1-1,0 0,0-2,1 0,0 0,0-2,0 0,1-1,0 0,7-1,-13-4,-1-1,0 0,0 0,0-2,-1 1,1-1,-1-1,0 0,0 0,6-5,64-27,-59 32</inkml:trace>
  <inkml:trace contextRef="#ctx0" brushRef="#br0" timeOffset="7347.175">3048 3557,'24'4,"13"3,5-2,-1 0,-1-1,-3-2,-4-1,-1-1,-8-4,-1-3,-2 1,2 1,1 1,-3-3,-1-1,-3 2</inkml:trace>
  <inkml:trace contextRef="#ctx0" brushRef="#br0" timeOffset="7604.692">3021 3838,'38'-5,"32"-1,9 0,-4 1,-11 2,-10 1,-11 1,-12 0</inkml:trace>
  <inkml:trace contextRef="#ctx0" brushRef="#br0" timeOffset="8336.743">3076 4064,'15'0,"18"-4,10-3,1 1,-2 1,-2 2,-5 1,-2 1,-3 0,-1 1,-1 1,-5-1</inkml:trace>
  <inkml:trace contextRef="#ctx0" brushRef="#br0" timeOffset="9017.916">3980 3782,'-1'368,"-21"-209,22-158,0 1,0-1,-1 1,1 0,-1-1,1 0,-1 1,0-1,1 1,-1-1,0 0,0 1,0-1,0 0,0 0,0 0,0 0,0 0,-1 0,1 0,0 0,-1 0,1-1,0 1,-1 0,1-1,-1 1,1-1,-1 0,1 1,-1-1,0 0,1 0,-1 0,1 0,-1 0,1-1,-1 1,1 0,-1-1,1 1,-1-1,1 1,-1-1,1 0,0 0,-1 1,1-1,0 0,0 0,-1 0,1 0,0-1,0 1,0 0,0 0,1-1,-1 1,0 0,1-1,-1 1,0-1,1 1,0-1,-3-11,2 1,0-1,0 1,1-1,1 0,0 1,1-1,0 1,1-1,0 1,1 0,0 0,7-11,13-33,4 1,1 0,3 3,2 0,2 3,3 0,1 3,3 1,3 1,-36 32,1 1,0 0,1 0,0 1,0 0,1 1,1 1,-1 0,1 1,1 0,-1 1,1 1,0 0,1 1,15-2,-29 6,1 1,0-1,-1 1,1-1,0 1,-1 0,1 0,-1 0,0 1,1-1,-1 1,0-1,0 1,1-1,-1 1,-1 0,1 0,0 0,0 0,-1 1,1-1,-1 0,0 1,0-1,0 1,0-1,0 1,0-1,-1 1,1 0,-1-1,0 1,1 0,-1 0,-5 97,0-82,0 1,-1-1,-1 0,-1-1,0 0,-1 0,-1 0,-1-1,0-1,-1 0,0 0,-1-1,-1-1,0 0,-1-1,-1-1,0 0,0-1,-1-1,-5 2,17-8,-1-1,0 0,0 0,0 0,0-1,-1 0,1 0,0-1,0 1,-1-1,1-1,0 1,0-1,0 0,-1-1,1 1,0-1,1 0,-1-1,0 0,1 1,-1-2,1 1,0-1,0 0,-2-1,-5-12</inkml:trace>
  <inkml:trace contextRef="#ctx0" brushRef="#br0" timeOffset="9823.862">4686 3754,'28'2,"0"-1,0-1,0-1,0-2,0-1,-1-1,1-1,-1-2,0 0,23-12,-42 17,0-1,1 0,-1 0,-1 0,1-1,-1 0,0-1,0 0,0 0,-1 0,0-1,0 0,-1 0,0 0,0-1,0 0,-1 0,0 0,-1 0,0-1,0 1,-1-1,-2 7,0 0,0-1,0 1,0 0,0 0,-1 0,1 0,-1 1,1-1,-1 0,0 0,0 0,0 0,0 0,0 1,0-1,0 1,0-1,-1 1,1-1,-1 1,1-1,-1 1,0 0,1 0,-1 0,0 0,0 0,1 0,-1 1,0-1,0 1,0-1,0 1,0 0,0-1,0 1,0 0,0 1,0-1,0 0,0 0,-1 1,-86 28,65-14,1 0,1 1,0 2,1 0,1 1,1 1,1 1,1 0,0 1,2 1,-5 11,12-20,5-12,1 0,0 1,0-1,0 1,1-1,-1 1,0 0,1 0,0-1,0 1,0 0,0 0,0 0,0 1,1-1,0 0,-1 0,1 0,0 0,1 0,-1 1,1-1,-1 0,1 0,0 0,0 0,0 0,0 0,1-1,-1 1,1 0,0 0,1 1,7 1,0 0,0 0,1-1,0 0,0-1,0-1,0 1,0-2,0 1,1-2,-1 0,0 0,1-1,-1 0,0 0,0-2,0 1,0-2,8-2,7 0,37-9,0-3,-2-2,0-4,-1-1,-1-4,-2-2,-1-2,37-31,-83 59,-1 0,1-1,-1-1,-1 1,1-1,-1-1,0 0,-1 0,1 0,-2-1,1 0,-1-1,-1 1,0-1,0 0,-1 0,0-1,0 1,-2-1,1 0,0-9,-3 17,-1 0,1 1,-1-1,0 0,0 1,0-1,0 1,0-1,0 1,-1 0,1 0,-1-1,0 1,1 0,-1 0,0 0,0 1,-1-1,1 0,0 1,0 0,-1-1,1 1,-1 0,1 0,-1 0,1 1,-1-1,0 0,1 1,-1 0,0 0,0 0,1 0,-1 0,0 0,-1 1,-99 29,96-26,0-1,0 2,0-1,0 1,1 0,0 0,0 0,0 1,1 0,0 1,0-1,1 1,-1 0,1 0,1 0,-1 0,1 1,4-6,0 1,1 0,-1-1,0 1,1-1,-1 0,1 1,0-1,0 0,0 0,0 0,0 0,0-1,1 1,-1-1,0 1,1-1,0 0,-1 0,1 0,0 0,-1 0,1 0,0-1,0 0,-1 1,1-1,0 0,0 0,0 0,-1-1,1 1,0-1,0 0,0 0,1 1,175-22,-175 20,0 1,0-1,0 1,0-1,0 1,0 0,1 1,-1-1,0 1,1 0,-1 0,0 0,1 0,-1 1,0 0,1 0,-1 0,0 0,0 1,0 0,0-1,0 1,-1 1,1-1,0 1,-1-1,0 1,1 0,-1 0,-1 0,1 1,0-1,-1 1,1 0,-1-1,1 3,-2 6,-1 0,0-1,0 1,-1-1,-1 1,0-1,0 1,-1-1,-1 0,0 0,0 0,-1-1,-2 2,-10 32,-7 17,18-43</inkml:trace>
  <inkml:trace contextRef="#ctx0" brushRef="#br0" timeOffset="10037.81">6097 3726,'-10'24,"-3"8</inkml:trace>
  <inkml:trace contextRef="#ctx0" brushRef="#br0" timeOffset="10188.446">6181 3528,'-5'-39,"-6"-16,-6 0,0 14,2 20,5 17,8 10,4 9,3 6,-1-1</inkml:trace>
  <inkml:trace contextRef="#ctx0" brushRef="#br0" timeOffset="10516.225">6548 3500,'-11'14,"1"0,1 1,0 0,1 1,1-1,0 1,1 1,1 0,0-1,1 2,1-1,1 0,0 1,2 1,0-16,0 0,1 0,0 1,0-1,0 0,0 0,0 0,0 0,1 0,-1 0,1 0,0-1,0 1,0-1,1 1,-1-1,0 0,1 1,-1-1,1-1,0 1,0 0,0-1,0 1,0-1,0 0,0 0,0 0,0 0,1-1,-1 1,0-1,0 0,1 0,-1 0,0 0,0-1,1 1,-1-1,0 0,0 0,0 0,0 0,0-1,0 1,0-1,0 0,0 0,-1 0,16-7,-1-2,0 0,0-1,-2 0,1-1,-2-1,9-10,-17 18,-1-1,0 1,0-1,0 0,-1 0,0 0,0 0,-1-1,0 0,-1 1,1-1,-1 0,-1 0,0 0,0-1,0 1,-1 0,0 0,-2-8,0 12,0-1,0 1,0 0,-1 0,0 1,0-1,0 1,0-1,0 1,-1 0,1 0,-1 0,0 1,0-1,0 1,0 0,-1 0,1 0,0 1,-1-1,1 1,-1 0,1 1,-1-1,0 1,1 0,-1 0,0 0,1 1,-1-1,0 1,1 0,-1 1,1-1,0 1,-1 0,1 0,0 0,0 0,0 1,-1 1,-20 8</inkml:trace>
  <inkml:trace contextRef="#ctx0" brushRef="#br0" timeOffset="11019.935">7085 3557,'-23'18,"5"-5,1 1,0 1,0 1,2 0,0 1,1 0,1 2,-8 13,19-29,1-1,0 1,0 0,0-1,0 1,0 0,1 0,-1-1,1 1,0 0,0 0,0 0,0 0,0 0,1-1,-1 1,1 0,0 0,-1-1,1 1,1 0,-1-1,0 1,1-1,-1 1,1-1,0 0,0 0,0 0,0 0,0 0,0 0,0 0,1-1,-1 1,1-1,-1 1,1-1,-1 0,1 0,0 0,0-1,-1 1,2-1,9 4,0-2,1 0,-1 0,1-1,-1-1,1 0,0-1,-1-1,0 0,1-1,-1 0,0-1,0 0,-1-1,12-6,171-115,-185 119,15-13,-1 0,0-1,-2-2,0 0,-2-1,17-26,-29 38,-1 1,0-1,-1-1,0 0,-1 1,-1-2,0 1,0 0,-2-1,1 0,-2 1,0-1,0 0,-2 0,1 0,-2 0,0 0,1 9,0 0,-1-1,0 1,0 0,0 0,-1 0,1 1,-1-1,0 1,-1-1,1 1,-1 0,0 0,0 0,0 1,0-1,0 1,-1 0,0 0,0 1,1 0,-2-1,1 1,0 1,0-1,0 1,-1 0,1 0,-1 1,-4 0,-4-1,0 1,0 1,1 1,-1 0,0 0,1 2,0-1,0 2,0 0,0 0,1 1,-1 1,-5 4,-1 2,2 0,-1 1,2 1,0 0,1 1,0 1,1 0,2 1,-1 1,2 0,0 0,2 1,-7 18,13-29,1 1,0-1,1 1,-1-1,2 1,-1 0,2-1,-1 1,1 0,1-1,-1 1,2-1,-1 1,1-1,1 0,0 0,0-1,1 1,0-1,0 0,1 0,0 0,0-1,1 0,6 5,7 8,2-2,0-1,2-1,-1 0,2-2,0-1,1-1,11 3,21 5,2-2,0-3,1-2,0-3,1-3,4-2,-24-3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4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1 561,'2'6,"0"1,1 0,0-1,0 1,0-1,1 0,0 0,0 0,1 0,0-1,0 0,0 0,0 0,1-1,0 0,-1 0,2 0,-1 0,0-1,1 0,0-1,-1 0,1 0,0 0,0 0,0-1,1-1,-1 1,0-1,0 0,0-1,0 0,0 0,0 0,0-1,0 0,0 0,3-2,29-25,-3-1,0-1,-2-2,-2-2,-1-1,-1-1,9-19,36-41,-20 33,2 2,55-43,-49 60,-61 44,-1 0,1 0,-1 1,1-1,0 0,-1 1,1-1,0 1,0-1,-1 1,1 0,0-1,0 1,-1 0,1 0,0 1,0-1,-1 0,1 0,0 1,0-1,-1 1,1 0,-1-1,1 1,0 0,-1 0,1 0,-1 0,0 0,1 0,-1 1,0-1,0 0,0 1,0-1,0 1,0-1,0 1,0 0,3 11,-1-1,-1 1,0 0,-1 0,0 0,-1-1,-1 1,-1 12,0 7,4 5,-2 0,-2-1,-2 1,-1-1,-1 0,-3 0,0 0,-3-1,0-1,-3 0,0-1,-15 20,19-35,-2 0,0-1,-1-1,-1-1,-1 0,0 0,0-2,-2 0,0-1,0 0,-1-2,0 0,-1-2,-9 4,26-11,-1 0,0 0,1 0,-1-1,1 1,-1-1,0 0,1 0,-1 0,0-1,1 1,-1-1,0 0,1 0,-1 0,1 0,0-1,-1 1,1-1,0 0,0 0,0 0,0 0,0-1,0 1,1-1,-1 0,1 1,0-1,0 0,0-1,0 1,0 0,1 0,0-1,-1 1,1-1,0 1,1-1,-1 0,1 1,-1-1,1-1,1-9,0 0,1 0,0 1,1-1,0 0,1 1,1 0,0 0,1 0,0 1,1 0,1 0,0 0,5-5,4-8</inkml:trace>
  <inkml:trace contextRef="#ctx0" brushRef="#br0" timeOffset="401.954">1412 362,'-10'21,"2"1,0 0,1 0,1 1,2 0,0-1,1 2,1-1,2 0,0 0,1 1,4 17,-4-37,1 1,0-1,0 0,0 0,1-1,-1 1,1 0,0-1,0 0,0 1,0-1,1 0,-1-1,1 1,0-1,0 1,0-1,0 0,0-1,0 1,0-1,1 0,-1 0,1 0,-1 0,1-1,-1 0,1 0,2 0,5 0,1-1,-1-1,1 1,-1-2,0 0,0 0,0-1,-1-1,1 0,2-2,-6 2,0-1,-1 0,1 0,-1-1,0 0,-1 0,0 0,0-1,-1 0,1 0,-2-1,1 1,-1-1,-1 0,0 0,0 0,0-1,-1 1,-1-1,0 1,0-1,-1 0,0 1,0-1,-1 1,-1-1,1 1,-2-1,1 1,-1 0,-1 0,1 0,-5-6,2 7,0-1,-1 1,0 0,-1 1,0 0,0 0,0 0,-1 1,0 0,0 1,-1 0,1 1,-1 0,0 0,0 1,-1 0,1 1,0 0,-1 1,0 0,1 0,-1 1,0 1,1 0,-1 0,1 1,-1 0,1 1,0 0,0 1,0 0,1 1,-1 0,1 0,0 1,0 0,1 0,0 1,0 0,-2 3,-10 14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5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62 481,'-3'2,"0"-1,1 1,-1 0,0 0,1 0,-1 0,1 1,0-1,0 1,0-1,0 1,0 0,1 0,-1-1,1 1,0 0,0 1,0-1,0 1,-5 15,1 0,1 1,1-1,0 1,2 0,0-1,1 1,1 0,1 0,4 13,-6-27,1-1,0 1,0-1,0 1,1-1,0 0,0 0,0 0,1 0,0 0,-1 0,2-1,-1 1,1-1,-1 0,1 0,0 0,0-1,1 1,-1-1,1 0,0 0,0-1,0 1,0-1,0 0,0-1,1 1,-1-1,0 0,1 0,-1-1,1 1,0-1,0-1,9-3,-1-1,1-1,-1 0,0-1,0 0,-1-1,0-1,-1 0,0-1,0 0,-1-1,0 0,-1-1,0 0,-1 0,0-1,2-6,74-115,-83 133,-1 0,1 1,-1-1,1 1,0 0,0-1,-1 1,1 0,0 0,0 0,-1 0,1 0,0 1,-1-1,1 0,0 1,-1-1,1 1,0 0,-1 0,1-1,-1 1,1 0,-1 0,0 0,1 1,-1-1,0 0,0 0,0 1,0-1,0 1,0-1,0 1,0-1,0 1,-1-1,1 1,-1 0,1-1,-1 1,0 0,0 0,1-1,-1 1,0 0,-1 1,6 7,-1 0,0 0,1 0,1 0,-1 0,1-1,1 0,0 0,0-1,1 1,0-2,0 1,1-1,0 0,0-1,0 0,1-1,0 0,0 0,1-1,-1 0,1-1,0 0,6 0,-9-2,-1 0,1 0,-1-1,1 0,-1-1,1 1,-1-1,1-1,-1 1,0-1,1-1,-1 1,0-1,-1-1,1 1,0-1,-1 0,0-1,0 1,0-1,-1 0,1-1,-1 1,0-1,-1 0,0 0,0-1,0 1,0-1,-1 0,-1 0,1-2,3-100,-7 85</inkml:trace>
  <inkml:trace contextRef="#ctx0" brushRef="#br0" timeOffset="585.363">1134 1,'0'49,"0"113,17 124,1-129,-18-155,1 1,0-1,0 1,0-1,0 0,0 1,0-1,0 0,1 0,-1 0,1 0,0 0,0 0,-1 0,1-1,0 1,1-1,-1 1,0-1,0 0,0 0,1 0,-1 0,1 0,-1 0,1-1,-1 1,1-1,-1 0,1 0,-1 0,1 0,-1 0,1 0,-1-1,1 1,-1-1,1 0,-1 1,2-2,93-52,1-25,-96 80,1 0,-1 0,0 0,0 0,0 0,0 1,-1-1,1 1,0-1,-1 1,1 0,-1-1,1 1,-1 0,0 0,1 0,-1 0,0 0,-1 0,1 0,0 1,0-1,-1 0,0 0,1 1,-1-1,0 0,0 0,0 1,0-1,-1 0,1 1,-1 0,3 12,0-1,0-1,1 1,1-1,0 0,0 0,1-1,1 1,1-1,-1-1,8 11,-2-8,-5-4</inkml:trace>
  <inkml:trace contextRef="#ctx0" brushRef="#br0" timeOffset="1085.927">1727 707,'17'2,"0"-1,0-1,0-1,0 0,0-1,-1-1,1-1,-1 0,1-1,-1-1,-1 0,1-1,-1-1,0 0,-1-1,0-1,0 0,-1-1,6-6,-17 14,0 1,0 0,0-1,-1 1,1-1,-1 1,0-1,1 0,-1 0,0 0,-1 1,1-1,0 0,-1 0,0 0,0 0,0 0,0 0,0 0,0 0,-1 0,1 0,-1 0,0 0,0 0,0 1,0-1,-1 0,1 1,-1-1,1 1,-1-1,0 1,0 0,0-1,0 1,-1 0,1 1,0-1,-1 0,0 1,1-1,-1 1,0 0,1 0,-1 0,-3-1,-6 2,0 0,-1 1,1 0,0 1,0 0,0 1,0 0,0 1,1 0,-1 1,1 1,0-1,1 2,-1-1,1 2,1-1,-1 1,1 1,1-1,0 2,0-1,0 1,-4 9,3-9,1 0,0 1,1 0,0 0,1 1,0-1,1 2,1-1,-1 0,2 1,0 0,0 4,2-11,0-1,1 1,0-1,0 1,0 0,1-1,0 1,0-1,1 1,-1-1,1 0,0 1,0-1,1 0,0 0,0-1,0 1,0 0,1-1,0 0,0 0,0 0,0 0,0-1,1 0,0 0,-1 0,1 0,4 1,11 2,-1-2,1 0,0-1,0-1,0 0,1-2,-1 0,0-2,0 0,0-1,0-1,0-1,-1-1,0 0,1-2,14-2</inkml:trace>
  <inkml:trace contextRef="#ctx0" brushRef="#br0" timeOffset="1532.062">2264 763,'-1'1,"0"0,0 0,0 0,0 0,0 0,1 1,-1-1,1 0,-1 1,1-1,-1 0,1 1,0-1,-1 0,1 1,0-1,0 1,0-1,0 0,1 1,-1-1,0 1,0-1,1 0,-1 1,1-1,-1 0,1 1,0-1,0 0,-1 0,1 0,0 0,0 1,0-1,0 0,0-1,0 1,0 0,1 0,-1 0,0-1,0 1,1 0,0-1,11-6,-1-1,1 0,-1-1,-1-1,0 1,0-2,0 0,-1 0,-1-1,0 0,0 0,1-5,39-42,19-12,-68 70,1 0,0 1,0-1,0 0,-1 0,1 1,0-1,-1 1,1-1,0 1,-1-1,1 1,0-1,-1 1,1-1,-1 1,1 0,-1-1,1 1,-1 0,0 0,1-1,-1 1,0 0,1 0,-1-1,0 1,0 0,0 0,0 0,0-1,0 1,0 0,0 0,0 0,0 0,0-1,-1 1,1 0,0 0,0 1,-1 6,1 0,1 0,-1 0,1 0,1 0,0 0,0 0,0 0,1-1,0 1,1-1,-1 0,1 1,1-2,-1 1,1-1,1 1,-1-1,1-1,0 1,0-1,1 0,-1 0,1-1,0 0,3 1,-3-2,1-1,-1 0,0 0,0-1,1 0,-1 0,1 0,-1-1,1-1,-1 1,1-1,-1 0,0-1,1 0,-1 0,0 0,0-1,-1 0,1-1,0 1,-1-1,0 0,0-1,0 0,0 0,-1 0,0 0,1-3,6-3,0-2,-1 1,0-1,-1-1,-1 0,0 0,-1-1,0 0,-2-1,1 0,2-14,-5 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6:48.34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30 214,'0'29,"0"33,0 12,0 2,0-2,0-9,-5-6,-1-8,0-8,1-2,1-2,2-4,1-3,1-2,0-1,5-11,1-7</inkml:trace>
  <inkml:trace contextRef="#ctx0" brushRef="#br0" timeOffset="627.651">650 384,'-54'-1,"37"-2,0 2,0 0,0 1,0 0,0 1,0 1,1 1,-1 1,0 0,1 1,0 0,0 2,1 0,-1 0,1 2,-6 4,16-5,0 0,1 0,0 1,0 0,1-1,0 1,1 0,0 0,0 1,1-1,0 0,1 1,0-1,0 0,1 1,0-1,1 0,0 0,3 9,-4-15,0 1,0-1,0 1,1-1,-1 1,1-1,0 0,0 0,0 0,1 0,-1 0,1-1,-1 1,1-1,0 1,0-1,0 0,0 0,1 0,-1-1,0 1,1-1,-1 0,1 0,-1 0,1 0,0 0,-1-1,1 0,0 0,0 0,-1 0,1-1,1 1,6-2,0 0,0-1,0 0,0-1,-1 0,1 0,-1-2,0 1,0-1,8-7,36-33,-2-2,-3-2,-1-3,4-11,17-40,-60 91,-7 20,-10 28,5-25,-8 37,-22 169,64 66,-27-118,2-152,0-6</inkml:trace>
  <inkml:trace contextRef="#ctx0" brushRef="#br0" timeOffset="863.382">1243 723,'-19'38,"-6"18,0 4,10-8,8-14</inkml:trace>
  <inkml:trace contextRef="#ctx0" brushRef="#br0" timeOffset="1365.771">1412 243,'46'-40,"1"2,3 2,0 3,2 1,28-10,-78 40,0 0,1 0,-1 0,0 0,1 1,0-1,-1 1,1-1,0 1,0 0,0 0,0 1,0-1,0 0,0 1,0 0,0 0,0 0,0 0,0 0,0 0,0 1,0-1,0 1,0 0,-1 0,1 0,0 1,0-1,-1 1,1-1,-1 1,1 0,-1 0,0 0,0 0,1 0,-1 1,-1-1,1 0,0 1,-2 10,-1-1,0 1,-1-1,-1 1,0-1,0 0,-1 0,-1 0,0-1,0 0,-1 0,-1 0,0 0,0-1,-1 0,0-1,-6 5,-5 10,10-16,2 1,-1 1,1 0,0 0,1 0,1 1,-1 0,2 0,-1 1,6-6,0 1,1-1,-1 1,1-1,1 0,-1 0,1 0,0 0,1 0,-1 0,1-1,0 0,0 0,1 0,0 0,0-1,0 1,0-1,0-1,1 1,0-1,0 0,0 0,0 0,0-1,1 0,2 0,1 3,4 1,-1 0,0 0,-1 2,0-1,0 2,0-1,-1 2,0 0,-1 0,0 0,-1 2,0-1,-1 1,0 0,-1 1,0-1,-1 2,0-1,-1 1,-1 0,-5-6,0 1,0-1,-1 0,0 1,-1-1,0 0,0-1,-1 1,0 0,0-1,-1 0,1 0,-2 0,1-1,-1 0,0 0,0 0,-1-1,1 0,-1 0,-4 2,6-3,-3 2,0-1,0 0,-1-1,0 0,0 0,0 0,0-2,-1 1,1-1,-1 0,1-1,-1 0,0 0,1-1,-1-1,0 0,1 0,-1 0,1-1,-1-1,1 0,0 0,0-1,-5-2,-10-6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0,'-23'67,"-16"25,-4-2,-50 75,-57 64,148-227,1 0,0 0,0 0,0 0,0 0,0 0,0 1,0-1,1 0,-1 1,1-1,0 0,0 1,-1-1,2 1,-1-1,0 1,0-1,1 0,-1 1,1-1,0 0,0 0,0 1,0-1,0 0,0 0,0 0,1 0,-1 0,1 0,0-1,-1 1,1 0,0-1,0 1,0-1,0 0,0 0,0 0,1 0,-1 0,0 0,0 0,1-1,-1 1,2-1,23 4,1-1,0-1,0-2,-1 0,1-2,3-2,15-12,-27 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80,'38'0,"32"0,14-5,2-1,-9 0,-12 1,-8-3,-9-1,-8 2,-6 2,-3 1,-3-3,-1 0,-1 1,-4 1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0,-9 0,-10 0,-9 0,-11 5,-11 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58,'38'-5,"27"-1,8 0,-4-4,-9 0,-10 2,-9 2,-6 2,-9 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123 486,'-11'228,"2"-156,0 1,-3 0,-3-1,-4 4,18-73,1 0,-1 0,1 0,-1 0,0-1,0 1,0 0,0-1,0 1,-1-1,1 1,-1-1,1 0,-1 0,0 1,0-1,0 0,0-1,-1 1,1 0,0-1,-1 1,1-1,-1 0,-1 1,0-60,12 17,3 0,1 0,2 1,1 0,21-36,155-249,-123 231,-65 91,0-1,0 1,1 0,-1 0,1 0,0 1,-1-1,1 1,1 0,-1 0,0 0,0 1,1 0,-1-1,1 1,-1 1,1-1,-1 1,1 0,0 0,-1 0,1 0,2 1,0 3,-1 1,0-1,0 1,0 0,-1 0,1 1,-1 0,-1 0,1 0,-1 0,0 1,0-1,-1 1,0 0,0 0,-1 1,0-1,0 0,0 1,-1 0,0-1,-1 1,0 1,1 15,-2-1,0 1,-2 0,0 0,-2-1,0 0,-2 0,0 0,-6 9,10-25,-1 1,0-1,0 1,-1-1,0-1,0 1,-1-1,1 0,-1 0,-1 0,1-1,-1 0,0 0,0-1,0 0,-1 0,0-1,1 0,-5 1,-11 4,0-2,0-1,0-1,-1-1,0-1,-7-1,28 0,0 0,0 0,0 0,0-1,0 0,-1 1,1-1,0 0,0-1,0 1,0-1,-1 1,1-1,0 0,0 0,0 0,0 0,1-1,-1 1,0-1,0 0,1 0,-1 0,1 0,0 0,0 0,-1-1,1 1,1-1,-1 1,0-1,1 0,-1 0,1 0,0 1,0-1,0-1,0 1,1 0,-1 0,1 0,0 0,0 0,0-1,0 0,9-14</inkml:trace>
  <inkml:trace contextRef="#ctx0" brushRef="#br0" timeOffset="802.858">687 740,'34'-7,"0"-2,-1-2,0 0,0-3,-2 0,0-2,13-10,-34 22,0 0,-1-1,0-1,0 1,0-1,-1-1,0 0,0 0,-1 0,0-1,0 0,0-1,-1 0,-1 0,1 0,-2 0,1-1,1-6,-7 12,0-1,0 1,-1 1,0-1,0 0,0 0,0 1,0-1,-1 1,0-1,1 1,-1 0,-1 0,1 1,0-1,-1 0,1 1,-1 0,0 0,1 0,-1 1,0-1,0 1,0 0,-1 0,1 0,0 0,0 1,0 0,-1 0,1 0,0 0,0 1,-1-1,1 1,0 0,0 0,-2 2,-8 2,-1 1,1 1,0 1,1 0,0 0,0 1,1 1,0 0,1 1,0 0,0 1,1 0,1 0,0 1,1 1,3-8,1 0,0 0,0 0,0 0,1 1,0 0,1-1,-1 1,1 0,0 1,1-1,0 0,0 0,1 0,-1 1,2-1,-1 0,1 1,0-1,0 0,1 0,0 0,0 0,1 0,0 0,0-1,1 1,0-1,0 0,0 0,0 0,1-1,0 0,4 4,3-2,1-1,0 1,0-2,0 0,0-1,1 0,0-1,-1 0,1-1,0-1,0 0,1-1,-1-1,0 0,0-1,13-3,2-2,0-1,0-1,-1-1,0-2,-1-1,0-1,11-9,-21 12,0 0,-1-2,0 0,-1 0,-1-1,0-1,-1-1,-1 0,0 0,-1-1,-1-1,0 0,-2 0,5-13,-11 25,0 3,0 0,0 0,0-1,0 1,-1-1,1 1,-1-1,0 0,0 1,0-1,-1 0,1 0,-1 1,0-1,0 0,0 0,-1 0,1 0,-1 1,0-1,0 0,0 1,-1-1,1 0,-1 1,0 0,0-1,0 1,0 0,0 0,-1 0,0 0,1 1,-1-1,0 1,0-1,-3 0,1 3,0-1,-1 1,1 1,0-1,-1 1,1 0,0 0,0 0,0 1,0 0,0 0,0 0,0 1,1-1,-1 1,1 0,0 1,-1-1,2 1,-1 0,0 0,1 0,0 0,0 0,0 1,0-1,1 1,-1 0,1 0,1 0,-1 0,1 0,0 1,1-4,0 1,1 0,-1 0,1 0,0-1,-1 1,2-1,-1 1,0 0,0-1,1 0,-1 1,1-1,0 0,0 0,0 0,0 0,0 0,0 0,0-1,1 1,-1-1,0 1,1-1,-1 0,1 0,0 0,-1 0,1 0,0-1,3 1,89 7,-87-8,-4-1,1-1,-1 1,1 0,-1 1,1-1,-1 1,1 0,-1 0,1 0,0 1,-1-1,1 1,-1 0,0 1,1-1,-1 1,0 0,0 0,0 0,0 0,0 1,0 0,-1 0,1 0,-1 0,0 0,0 1,0-1,-1 1,1 0,-1 0,1 0,-1 0,-1 0,1 0,-1 0,1 1,-1 0,-1 6,-1 0,0 0,-1 0,0-1,-1 1,0-1,0 0,-1 1,0-2,-1 1,-12 32,14 21,8-46</inkml:trace>
  <inkml:trace contextRef="#ctx0" brushRef="#br0" timeOffset="1058.596">1929 570,'0'0</inkml:trace>
  <inkml:trace contextRef="#ctx0" brushRef="#br0" timeOffset="1319.981">1929 204,'-15'-5,"-4"-1</inkml:trace>
  <inkml:trace contextRef="#ctx0" brushRef="#br0" timeOffset="1572.129">2155 486,'-1'8,"1"1,0-1,0 0,1 1,0-1,1 0,0 0,0 0,0 0,1 0,0-1,1 1,0-1,0 0,1 0,-1 0,1 0,1-1,-1 0,1 0,0-1,1 1,-1-1,1-1,0 1,4 0,-5-5,1-1,-1-1,1 1,-1-1,1-1,-1 1,0-1,0 0,0 0,0-1,-1 1,1-1,-1-1,0 1,0-1,0 0,-1 0,0 0,0-1,0 1,-1-1,0 0,0 0,0 0,-1-1,1 1,-1-5,1 8,-1-1,0 0,0 0,0 0,0 0,-1 0,1-1,-1 1,0 0,-1-1,1 1,-1-1,0 1,0-1,0 1,-1 0,1-1,-1 1,0-1,0 1,-1 0,1 0,-1 0,0 0,0 0,-1 0,1 0,-1 1,1-1,-1 1,0 0,-1 0,1 0,0 0,-1 0,0 1,0-1,1 1,-3-1,-4 2,1 0,0 0,-1 0,1 1,0 1,0 0,-1 0,1 1,0 0,0 0,0 1,0 0,1 1,-1 0,1 0,0 1,0 0,1 1,-1-1,1 1,-2 3,-5 2</inkml:trace>
  <inkml:trace contextRef="#ctx0" brushRef="#br0" timeOffset="1951.403">2691 486,'-9'12,"0"0,0 1,1-1,1 2,0-1,1 1,0 0,1 0,1 1,0-1,1 1,1 0,0 0,1 0,1 7,0-18,1-1,0 0,-1 0,1 0,1 0,-1 0,0 0,1 0,0-1,-1 1,1 0,0-1,0 1,1-1,-1 0,0 0,1 0,-1 0,1 0,0 0,0-1,-1 1,1-1,0 0,0 0,1 0,-1 0,0 0,0-1,0 1,0-1,1 0,1 0,111-13,-95 5,-1-1,0-1,-1 0,0-2,0 0,-2-1,1-1,-2 0,0-1,0-1,-2-1,0 0,-1-1,-1 0,8-15,-7 11,-1 1,-1-2,-1 0,-1 0,-1-1,-1 0,-1 0,-1-1,-1-8,-2 20,-1 1,-1-1,0 1,-1-1,0 1,-1-1,0 1,-1 0,0 0,-1 0,-1 0,0 0,0 1,-1 0,0 0,-1 0,-1 1,1 0,-4-2,6 7,-1 0,0 0,0 0,0 1,-1 0,0 0,1 1,-1 0,-1 0,1 0,0 1,-1 0,1 0,-1 1,1 0,-1 1,0-1,1 1,-1 1,1 0,-1 0,0 0,1 1,-6 2,0 0,-1 1,1 1,0 0,1 0,0 2,0-1,0 2,1-1,0 2,1-1,0 2,-8 9,10-11,0 0,1 0,0 0,0 1,1 1,1-1,0 1,0-1,1 1,0 1,1-1,0 1,1-1,0 1,1 0,0-1,1 1,1 0,-1 0,2 0,0-1,0 1,1-1,0 1,1-1,3 6,13 9,1 0,0-2,2 0,1-2,1 0,0-2,2-1,0-1,1-1,1-1,1-2,0-1,0-1,1-2,30 6,110 7,-146-23</inkml:trace>
  <inkml:trace contextRef="#ctx0" brushRef="#br0" timeOffset="2770.635">3566 401,'38'-10,"28"-3,7 1,-5 2,-8 3,-10 3,-13-3,-9 0,-3 1,-7 1</inkml:trace>
  <inkml:trace contextRef="#ctx0" brushRef="#br0" timeOffset="3018.982">3509 655,'39'-5,"31"-6,9-2,-4-2,-10 0,-12 3,-14 4</inkml:trace>
  <inkml:trace contextRef="#ctx0" brushRef="#br0" timeOffset="3786.877">4751 231,'-53'56,"3"1,2 3,3 2,3 2,-19 57,59-117,1-1,0 1,0 0,0-1,0 1,0 0,1 0,0-1,0 1,0 0,0 0,0 0,1-1,0 1,0 0,0-1,0 1,0 0,1-1,0 0,-1 1,1-1,1 0,-1 0,0 0,1 0,-1 0,1-1,0 1,0-1,0 1,2 0,4 2,0 0,0 0,1-1,0 0,0-1,0 0,0 0,0-1,0-1,1 0,3 0,2 0,-9 0,0 0,0-1,0 0,0 0,1 0,-1-1,0 0,0 0,0-1,0 0,0 0,0-1,-1 0,1 0,0-1,5-9</inkml:trace>
  <inkml:trace contextRef="#ctx0" brushRef="#br0" timeOffset="4221.688">4243 317,'281'-140,"-277"138,-1 0,1 0,0 1,-1-1,1 1,0 0,0 0,0 1,0-1,0 1,0 0,0 0,0 0,0 0,0 1,0 0,0-1,0 1,0 1,-1-1,1 1,0-1,-1 1,1 0,-1 1,0-1,0 0,0 1,0 0,0 0,0 0,-1 0,1 0,-1 0,0 1,0-1,1 3,2 1,-1 0,2 0,-1-1,1 1,0-1,0 0,1-1,-1 0,1 0,0 0,1-1,-1 0,1 0,0-1,0 0,0 0,0-1,1 0,-1 0,168 6,-140-9,41-12,-59 7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2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339 113,'4'282,"-9"-14,-23-36,28-221</inkml:trace>
  <inkml:trace contextRef="#ctx0" brushRef="#br0" timeOffset="248.434">0 621,'34'-10,"35"-7,15-2,3-2,-9 3,-7-1,-12 4,-10-2,-10 3,-1-1,-2-3,-3 2,-2-2,-1-2,-6-2,-3-3,-4 3</inkml:trace>
  <inkml:trace contextRef="#ctx0" brushRef="#br0" timeOffset="647.908">903 0,'-59'690,"59"-686,9 92,-8-94,-1 0,1 0,-1 0,1 0,0 0,0 0,-1 0,1-1,0 1,1 0,-1-1,0 1,0 0,1-1,-1 0,1 1,0-1,-1 0,1 0,0 0,-1 0,1 0,0 0,0 0,0-1,0 1,0-1,0 1,0-1,0 0,0 1,0-1,0-1,0 1,0 0,0 0,0-1,0 1,0-1,0 1,0-1,0 0,1-1,11-5,-1 0,1-2,-2 1,1-2,-1 0,-1 0,1-1,-2-1,3-3,76-66,-87 79,0 1,1-1,-1 0,0 1,1 0,-1 0,1-1,-1 1,1 1,-1-1,1 0,0 1,-1-1,1 1,0 0,-1 0,1 0,0 0,0 0,-1 1,1-1,0 1,-1 0,1-1,-1 1,1 1,-1-1,1 0,-1 0,0 1,1 0,-1-1,0 1,0 0,0 0,-1 0,1 0,0 0,-1 1,1-1,-1 0,0 1,0-1,0 1,0-1,1 4,5 29,-6-26,1 0,0 1,0-1,1 0,0-1,0 1,1 0,0-1,1 0,0 0,0 0,1 0,-3-6,-1 0,1-1,0 1,0-1,0 0,0 0,0 0,0 0,1 0,-1-1,0 1,0-1,1 0,-1 0,0 0,0 0,1-1,-1 1,0-1,0 0,0 0,0 0,0 0,0-1,0 1,0-1,0 1,0-2,21-8</inkml:trace>
  <inkml:trace contextRef="#ctx0" brushRef="#br0" timeOffset="961.176">1552 678,'13'4,"0"0,0-1,0 0,0-1,0-1,1 0,-1 0,0-2,1 1,-1-2,0 0,0 0,0-1,0-1,0 0,-1-1,0 0,0-1,9-6,-18 11,-1 0,0 0,0-1,0 1,0-1,0 1,0-1,0 0,0 0,-1 0,1 0,-1 0,1 0,-1 0,0-1,0 1,0 0,0-1,0 1,0-1,-1 1,1-1,-1 1,0-1,0 1,0-1,0 1,0-1,-1 1,1-1,-1 1,1-1,-1 1,0-1,0 1,0 0,0-1,0 1,-1 0,1 0,-1 0,1 0,-1 0,0 0,0 1,0-1,0 0,0 1,0 0,0-1,-1 1,1 0,-1 0,-5-1,-1 1,1 0,-1 1,1 0,-1 0,0 1,1 0,-1 0,1 1,0 0,-1 1,1-1,0 2,0-1,1 1,-1 0,1 1,0 0,0 0,0 0,1 1,0 0,0 1,0-1,1 1,0 0,0 0,1 1,0-1,0 1,1 0,0 0,0 0,1 0,-2 9,2-13,1 1,0-1,0 1,0 0,0 0,0-1,1 1,0 0,0 0,1 0,-1 0,1-1,0 1,0 0,1 0,-1-1,1 1,0-1,0 0,1 1,-1-1,1 0,0 0,0-1,0 1,0-1,1 1,0-1,-1 0,1 0,0-1,1 1,-1-1,1 1,75 18,-55-16</inkml:trace>
  <inkml:trace contextRef="#ctx0" brushRef="#br0" timeOffset="1381.875">2032 818,'36'-24,"-1"-2,-1-2,-2-1,9-11,26-23,9-6,-76 68,0 1,0-1,1 1,-1-1,0 1,0-1,1 1,-1-1,0 1,0 0,1-1,-1 1,1-1,-1 1,0 0,1-1,-1 1,1 0,-1 0,1-1,-1 1,0 0,1 0,-1 0,1 0,-1 0,1-1,-1 1,1 0,-1 0,1 0,0 0,-1 1,1-1,-1 0,1 0,-1 0,0 0,1 0,-1 1,1-1,-1 0,1 0,-1 1,1-1,-1 0,0 1,1-1,-1 0,0 1,1-1,-1 0,0 1,1-1,-1 1,0-1,0 1,0-1,1 1,-1-1,0 1,0-1,0 38,0-30,-1-4,1 1,-1-1,1 1,0-1,0 1,1-1,-1 0,1 1,0-1,0 0,1 1,-1-1,1 0,0 0,0 0,0 0,1-1,-1 1,1-1,0 1,0-1,0 0,0 0,1 0,-1 0,1-1,0 0,0 1,0-1,0-1,0 1,0 0,4 0,8 0,-1-1,1 0,-1-1,1-1,-1 0,1-2,-1 1,0-2,0 0,0-1,0 0,-1-1,0-1,0 0,-1-1,0 0,0-1,-1-1,0 0,-1 0,0-1,0-1,-1 0,-1 0,0-1,-1 0,6-11,-1-1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3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0 480,'13'10,"1"-1,0 0,0-1,1-1,0 0,0-1,0 0,1-1,0-1,0-1,0 0,0-1,1-1,-1 0,0-1,1-1,-1 0,0-2,1 1,-1-2,1-1,48-26,-2-2,-1-4,-1-1,-3-4,44-40,-94 75,2 0,0 0,0-1,-1 0,0-1,-1 0,0 0,0-1,-1 0,0 0,-1-1,0 1,-1-2,4-9,-8 18,-1 1,0-1,0 1,0 0,0-1,0 1,0 0,-1-1,1 1,-1 0,0-1,0 1,0 0,0 0,0 0,0 0,0 0,-1 0,1 0,-1 0,1 1,-1-1,0 0,0 1,0-1,0 1,0 0,0 0,0 0,0 0,0 0,0 0,-1 0,1 1,0-1,-1 1,-87 0,78 6,0-1,0 2,1 0,-1 0,2 1,-1 0,1 1,0 0,1 1,0 0,1 0,0 1,0 0,1 0,1 1,0 0,0 0,1 0,1 1,-2 7,1-9,1 1,1-1,0 1,0-1,2 1,-1 0,1 0,1 0,0 0,0 0,2 0,-1 0,2 0,-1 0,2-1,-1 1,1-1,1 0,0 0,1-1,0 1,1-1,0 0,0-1,1 0,0 0,1-1,0 0,7 6,1-4,-1-1,2 0,-1-2,1 0,0-1,0 0,1-2,-1 0,1-1,0-1,0 0,0-2,0 0,0-1,0-1,0-1,0-1,0 0,13-6,12-5,-1-2,0-2,-1-1,-1-2,-1-3,-1 0,19-19,-27 19,-1-1,-1-2,-1-1,-1-1,-2-1,8-16,-27 39,-1-1,-1-1,0 1,0 0,-1-1,0 0,-1 0,0 0,0 0,-1 0,0 0,-1 0,0-1,-1 1,0 0,0 0,-1 0,-3-8,2 13,0 1,0 0,0 0,-1 0,1 0,-1 1,0 0,0-1,0 1,0 1,-1-1,1 0,-1 1,0 0,0 0,1 1,-1-1,0 1,-1 0,1 0,0 1,0 0,0 0,0 0,0 0,0 1,-1 0,1 0,0 0,1 0,-1 1,0 0,0 0,1 0,-1 1,1 0,-1 0,1 0,0 0,0 0,1 1,-1 0,-7 7,1 0,0 0,0 1,2 1,-1 0,2 0,-1 0,2 1,0 0,1 1,0-1,1 1,0 0,2 0,0 0,0 0,1 0,1 1,1-1,0 0,1 0,1 0,0 0,1 0,0 0,1-1,1 0,0 0,1 0,1-1,0 0,9 11,-6-14,0 1,1-1,0-1,1 0,0-1,0-1,1 0,0 0,0-1,0-1,1-1,0 0,0 0,0-2,0 0,1-1,-1 0,0-1,1-1,-1 0,0-1,0-1,0 0,11-5,-3 1,0-2,-1 0,0-2,-1 0,0-1,-1-1,0-1,-1-1,-1-1,0 0,-1-1,-1-1,0-2,-1 2,-2-1,0 0,0-1,-2-1,-1 0,0 0,-2-1,0 0,-2 0,0-1,-1 0,-2 0,0 0,-1-9,-2 31,0 0,0-1,1 1,-1 0,0 0,0 0,0-1,0 1,-1 0,1 0,0 0,0 0,-1-1,1 1,-1 0,1 0,-1 0,1 0,-1 0,0 0,1 0,-1 0,0 0,0 0,0 0,1 1,-1-1,0 0,0 1,0-1,-1 0,1 1,0-1,0 1,0 0,0-1,0 1,-1 0,1 0,0 0,0 0,0 0,-1 0,1 0,0 0,0 0,0 0,0 1,-1-1,1 0,0 1,0-1,0 1,0-1,0 1,0 0,-1 0,-54 49,44-35,0 2,1-1,0 1,1 1,2 0,-1 0,2 1,1 0,-5 19,9-29,1 0,-1 0,1-1,1 1,0 0,0 0,0 0,1 0,1 0,0 0,0 0,0-1,1 1,1-1,-1 0,1 0,1 0,-1 0,1-1,1 0,-1 0,1 0,2 1,7 5,1 0,0-1,1 0,0-2,0 0,1-1,1 0,-1-2,2 0,-1-1,0-1,1-1,0-1,0-1,19 0,40-8,-61-1</inkml:trace>
  <inkml:trace contextRef="#ctx0" brushRef="#br0" timeOffset="1843.865">2907 27,'-36'141,"27"-115,-97 221,103-244,1 0,-1 1,1-1,0 1,0 0,0 0,1 0,-1 0,1 0,0 0,0 0,1 0,-1 0,1 0,0 1,0-1,0 0,0 0,1 1,0-1,0 0,0 0,0 0,1 0,-1 0,1-1,0 1,0 0,1-1,-1 1,1-1,0 0,0 0,0 0,0 0,0 0,0-1,1 1,-1-1,1 0,0 0,1 0,12 1,0-1,1-1,-1-1,1 0,-1-1,1-1,-1-1,9-2,-7-2</inkml:trace>
  <inkml:trace contextRef="#ctx0" brushRef="#br0" timeOffset="2295.892">2456 367,'75'-3,"0"-3,0-4,40-11,113-23,-157 52,-53-2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1 192,'452'0,"-422"12,-35-6</inkml:trace>
  <inkml:trace contextRef="#ctx0" brushRef="#br0" timeOffset="283.409">1 447,'29'0,"23"0,9 0,-2 0,-6 0,-8 0,-5 0,-6 0,-4 0,-2 0,-5 0</inkml:trace>
  <inkml:trace contextRef="#ctx0" brushRef="#br0" timeOffset="790.319">848 108,'56'-15,"2"2,-1 3,49-2,-101 11,0 0,0 1,-1-1,1 1,0 0,0 1,0-1,0 1,0 0,0 0,0 1,0-1,-1 1,1 0,-1 1,1-1,-1 1,0-1,0 1,0 1,3 2,-7-1,-1 0,1 0,-1-1,0 1,0 0,-1 0,1-1,-1 1,0-1,0 1,-1-1,1 0,-1 0,0 0,0 0,-1-1,1 1,0-1,-1 0,0 0,0 0,-162 153,166-155,-3 1,0 0,0 0,0 0,0 1,0-1,1 1,-1 0,1 0,0 0,-1 0,2 0,-1 0,0 1,1-1,-1 1,1-1,0 1,0-1,0 1,1 0,-1-1,1 1,0 0,0 0,0-1,1 1,-1 0,1-1,0 1,0-1,0 1,1-1,-1 1,1-1,0 0,-1 1,2-1,-1 0,0 0,2 1,8 4,1 0,0-1,0 0,1-1,0 0,0-2,0 1,0-2,1 0,14 1,-15-2,0 0,1-1,-1-1,0 0,1-1,-1-1,0 0,0-1,0-1,0 0,0 0,-1-2,1 0,0-4</inkml:trace>
  <inkml:trace contextRef="#ctx0" brushRef="#br0" timeOffset="1036.973">1863 80,'-19'39,"-6"26,-4 7,8-8,2-10,5-10,5-8,4-5,2-2,2-7</inkml:trace>
  <inkml:trace contextRef="#ctx0" brushRef="#br0" timeOffset="1283.517">2146 24,'-5'38,"-6"27,-1 8,1-4,2-10,3-8,3-10,1-6,2-5,-5-7,0-7</inkml:trace>
  <inkml:trace contextRef="#ctx0" brushRef="#br0" timeOffset="1606.035">1469 192,'47'-34,"1"1,2 3,2 2,0 2,8 0,-55 24,1-1,-1 1,1 0,-1 1,1 0,0-1,0 2,-1-1,1 1,0 0,0 0,0 0,0 1,-1 0,1 0,0 0,-1 1,1 0,-1 0,1 1,-1-1,0 1,0 0,0 1,0-1,-1 1,4 4,13 18,-13-14,1 0,1 0,-1-1,2 0,-1-1,2 0,-1-1,1 0,1-1,-1 0,10 4,-12-8,1 0,-1 0,1 0,-1-2,1 1,0-1,0-1,0 0,0 0,0-1,0-1,0 0,0 0,3-2,110-33,-104 30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1,'20'4,"15"7,7 2,6-2,-1-3,-3-3,-5-6,-3-4,-4 0,-2 0,-2 1,0 1,-6-3,-5-1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22,'38'5,"32"-3,9-2,-4-2,-10 1,-12-5,-9-1,-8 0,-10 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27.2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338 149,'-11'329,"9"-302,-7 54,3 2,6 76,26-67,-25-89,0-1,1 0,-1 0,0 0,1 0,0 0,-1 0,1 0,0-1,0 1,0-1,0 1,0-1,0 0,0 0,1 0,-1 0,0 0,1 0,-1 0,0-1,1 1,-1-1,1 0,-1 0,1 0,-1 0,1 0,-1 0,1-1,-1 1,1-1,-1 0,0 0,1 0,0-1,10-5,-1-2,-1 0,1 0,-1-1,-1 0,0-1,0 0,-1 0,-1-1,3-5,69-137,-80 155,0-1,0 0,1 1,-1-1,1 1,-1-1,0 1,1-1,-1 0,1 1,-1-1,1 0,-1 0,1 1,-1-1,1 0,-1 0,1 0,-1 0,1 1,-1-1,1 0,-1 0,1 0,-1 0,1 0,0 0,-1-1,1 1,-1 0,1 0,-1 0,1 0,-1-1,1 1,-1 0,1 0,-1-1,1 1,-1 0,0-1,1 1,-1-1,1 1,-1 0,0-1,1 1,-1-1,0 1,0-1,1 1,-1-1,0 1,0-1,0 1,0-1,0 1,0-1,0 0,0 1,0-1,10 48,-6 27,-4-56,0-1,1 0,0 1,1-1,2 0,-1 0,2 0,0-1,1 0,1 0,8 14,-11-25,0-1,0 0,1 0,-1 0,1 0,0-1,0 0,1 0,-1 0,1 0,-1-1,1 0,0-1,0 1,0-1,0 0,0 0,0-1,0 0,0 0,0 0,0-1,0 0,0 0,0 0,0-1,-1 0,1 0,0-1,-1 1,0-1,1 0,-1-1,0 1,-1-1,1 0,0-1,17-20,0-1,-2-1,-1-1,-2-1,0 0,-2-1,-1-1,-2 0,-1-1,1-9,7-23,-2-1,-4 0,-2-1,-3 0,-3-14,-4 69,-11-64,-17 104,18-8</inkml:trace>
  <inkml:trace contextRef="#ctx0" brushRef="#br0" timeOffset="390.425">1382 939,'33'-16,"-1"-3,-1 0,0-2,-2-2,0 0,-2-2,-1-1,1-3,-24 26,1 1,-1-1,0 0,-1 0,1 0,0 0,-1-1,0 1,1-1,-1 1,-1-1,1 0,0 0,-1 0,0 0,0 0,0 0,-1 0,1 0,-1 0,0 0,0-1,0 1,-1 0,1 0,-1 0,0 0,0 0,-1 0,1 0,-1 0,0 1,0-1,0 1,0-1,-1 1,1 0,-1-1,0 2,0-1,0 0,-1 0,-2 0,0 0,0 1,0 0,0 1,0-1,0 1,0 0,0 0,0 1,-1 0,1 0,0 0,0 1,-1 0,1 0,0 1,0 0,0 0,1 0,-1 1,0-1,1 1,-1 1,1-1,0 1,0 0,1 0,-1 0,-1 3,-7 6,1 0,1 1,0 1,1-1,1 2,0-1,1 1,0 1,-4 14,10-26,-1 1,1 0,0 0,0 1,1-1,0 0,0 0,0 1,1-1,0 1,0-1,1 1,-1-1,1 0,1 1,-1-1,1 0,0 0,1 0,0 0,-1-1,2 1,-1-1,1 1,0-1,0 0,0 0,1-1,-1 1,1-1,0 0,0-1,1 1,1 0,10 1,0 0,0 0,1-2,0 0,0-1,-1-1,1-1,0-1,0 0,0-1,0-1,-1 0,1-2,-1 0,0-1,0 0,-1-1,8-6,5-1</inkml:trace>
  <inkml:trace contextRef="#ctx0" brushRef="#br0" timeOffset="804.308">1975 686,'-10'13,"-1"2,1-1,1 1,1 1,0 0,1 0,1 0,0 1,1 0,1 0,1 0,0 1,1-1,1 1,1 0,0-15,0 0,1-1,-1 1,1 0,0-1,0 1,0-1,0 1,0-1,0 0,1 1,-1-1,1 0,0 0,-1 0,1 0,0 0,0 0,0-1,1 1,-1-1,0 1,0-1,1 0,-1 0,1 0,-1 0,1 0,0-1,-1 1,1-1,0 1,-1-1,1 0,0 0,-1 0,2-1,97-27,-69 11,-1-2,-1-1,-1-1,0-1,-2-2,-1-1,-1-1,-1-1,-1-1,-2-1,0-1,-3-1,0 0,3-13,-10 20,-1 1,-1-2,-2 1,0-1,-2 0,-1-1,0 1,-2-1,-1 0,-1 1,-2-1,0 0,-1 1,-2-1,-1 1,-1-2,3 17,0 0,0 1,0-1,-1 1,-1 0,0 1,0-1,0 1,-1 1,-1-1,1 1,-1 0,0 1,0 0,-5-3,8 6,0 1,1-1,-1 1,0 0,0 0,-1 0,1 1,0 0,-1 0,1 0,0 1,-1 0,1 0,-1 0,1 0,-1 1,1 0,0 0,0 1,-1-1,1 1,0 0,0 1,0-1,1 1,-1 0,1 0,-1 0,1 1,0 0,-10 13,1 0,1 2,1-1,0 1,2 1,0 0,1 0,1 1,1 0,0 0,2 0,1 1,0 0,2-1,0 1,2 0,0 1,-1-1,0-1,2 1,0-1,1 0,1 1,1-1,1-1,1 1,1-1,0 0,2-1,0 0,1 0,1-1,1-1,1 0,0-1,1 0,0-1,1-1,1 0,0-2,1 0,1 0,0-2,0 0,1-1,0-2,0 0,1 0,5-1,4-3,-3-1</inkml:trace>
  <inkml:trace contextRef="#ctx0" brushRef="#br0" timeOffset="1308.789">2624 939,'62'-39,"-17"-1,-3-1,-1-3,-3-1,-1-2,22-38,-29 41,-30 44,0 0,-1 1,1-1,0 0,0 1,0-1,0 0,0 1,0-1,0 0,0 1,0-1,1 0,-1 1,0-1,0 0,0 1,0-1,0 0,1 1,-1-1,0 0,0 1,0-1,1 0,-1 0,0 1,0-1,1 0,-1 0,0 0,1 1,-1-1,0 0,1 0,-1 0,0 0,1 0,-1 0,0 0,1 0,-1 0,0 0,1 0,-1 0,0 0,1 0,-1 0,0 0,1 0,-1 0,0 0,1 0,-1 0,0-1,1 1,-1 0,0 0,1 0,-1-1,0 1,0 0,1 0,-1-1,-2 32,-4-5,-13 109,18-130,1 0,1 0,-1 0,1 0,-1 0,2 0,-1 0,0 0,1 0,0 0,0-1,1 1,-1-1,1 1,0-1,0 0,0 0,1-1,-1 1,1 0,0-1,0 0,0 0,2 0,-3-1,1 0,0-1,0 1,0-1,0 0,0-1,0 1,0-1,0 1,0-1,0 0,1-1,-1 1,0-1,0 0,0 0,0 0,0 0,-1-1,1 1,0-1,-1 0,1-1,-1 1,1 0,-1-1,0 0,1 0,67-96,-15-16,-48 90</inkml:trace>
  <inkml:trace contextRef="#ctx0" brushRef="#br0" timeOffset="4974.054">3301 826,'110'12,"1"-12,-107 0,-1 0,1-1,-1 0,1 0,-1 0,0 0,0 0,1-1,-1 1,0-1,0 0,0 0,0 0,-1 0,1-1,-1 1,1-1,-1 1,0-1,0 0,0 0,0 0,0 0,-1 0,1-1,-1 1,0 0,0-1,0-2,-1 1,-1-1,0 1,0 0,-1 0,1 0,-1 0,0 0,-1 1,1-1,-1 0,0 1,0 0,0 0,0 0,-1 0,0 0,0 1,0-1,0 1,0 0,-1 0,1 1,-1-1,0 1,0 0,0 1,0-1,0 1,0 0,0 0,0 0,-1 1,1 0,-1 0,-3 1,1 1,-1 0,1 0,-1 1,1 0,0 1,0 0,0 0,1 1,-1 0,1 0,0 0,1 1,-1 0,1 1,0-1,1 1,0 0,0 1,0-1,1 1,0 0,1 0,-1 0,1 0,1 1,0-1,0 4,0-5,1 0,0 0,0 0,1 0,0 0,0 0,1 0,0 0,0 0,1 0,-1 0,2 0,-1-1,1 1,0-1,0 0,0 1,1-2,0 1,1 0,-1-1,1 0,0 0,0 0,0 0,1-1,0 0,0 0,0-1,0 1,0-1,1-1,-1 1,3-1,6 1,0-2,0 0,0-1,0 0,0-1,0-1,-1 0,1-1,0-1,-1 0,0-1,0-1,13-6,-9 3</inkml:trace>
  <inkml:trace contextRef="#ctx0" brushRef="#br0" timeOffset="5322.234">4007 600,'-11'9,"-1"0,1 0,1 1,0 0,0 1,1 0,0 1,1 0,1 0,0 1,-3 8,9-19,0 0,1 1,-1-1,1 1,-1-1,1 1,0-1,0 1,1-1,-1 1,0-1,1 1,-1-1,1 1,0-1,0 0,0 1,0-1,0 0,1 0,-1 0,1 0,-1 0,1 0,0 0,-1 0,1-1,0 1,0-1,1 1,-1-1,0 0,0 0,0 0,1 0,-1 0,1 0,-1-1,1 1,1 0,0 1,0-1,-1 1,1 0,-1 0,1 1,-1-1,0 0,0 1,0 0,0 0,-1 0,1 0,-1 0,0 1,1 1,-4-1,0 1,-1 0,1-1,-1 1,0-1,0 0,-1 0,1 0,-1 0,0 0,0 0,0-1,-1 1,1-1,-1 0,0 0,0 0,0-1,0 1,0-1,0 0,-1 0,1 0,-1-1,0 0,1 0,-1 0,-83 20,62-18</inkml:trace>
  <inkml:trace contextRef="#ctx0" brushRef="#br0" timeOffset="5872.571">4318 657,'-12'13,"1"0,1 1,0 0,1 1,1 0,0 1,1-1,0 1,2 1,0-1,0 1,2 0,0 0,0 11,2-24,1-1,0 1,-1 0,1-1,1 1,-1 0,0 0,1-1,0 1,0 0,0-1,0 1,1-1,-1 0,1 1,0-1,0 0,0 0,0 0,0 0,1 0,0-1,-1 1,1-1,0 1,0-1,0 0,1 0,-1-1,0 1,1-1,-1 1,1-1,-1 0,1 0,2 0,4-1,-1 0,1 0,-1 0,1-1,-1-1,0 1,0-2,1 1,-1-1,-1-1,1 1,0-2,-1 1,0-1,0 0,0-1,-1 0,0 0,0 0,0-1,5-7,14-18,-2-2,0 0,-3-2,8-16,-23 40,20-34,-2-2,-3-1,-1-1,2-17,-17 49,0 0,-1 0,-1 0,-1 0,-1-1,0 1,-1-1,-1 1,-1 0,-1-1,0 1,-1 0,-1 0,-3-4,7 18,-1 0,0 0,0 0,-1 0,1 1,-1-1,1 1,-1-1,0 1,-1 0,1 0,0 0,-1 1,0-1,1 1,-1 0,0 0,0 0,-1 1,1-1,0 1,0 0,-1 0,1 1,0-1,-1 1,1 0,-1 0,1 0,0 1,-1-1,1 1,0 0,-1 0,1 1,0 0,0-1,0 1,-1 1,-13 7,0 2,0-1,1 2,1 0,0 2,1-1,1 2,0 0,1 0,1 1,0 1,2 0,0 1,1 0,0 0,2 1,0 0,2 0,0 0,1 1,1 0,1 0,1 0,0 0,2 4,-2-14,0-1,1 0,0 1,1-1,0 1,1-1,0 0,0 0,1 0,1 0,-1 0,2 0,-1-1,1 0,1 0,0 0,0-1,0 0,1 0,0 0,1-1,0 0,0-1,4 2,1-1,0-1,0-1,0 1,1-2,0 0,-1-1,1 0,1-1,-1-1,0 0,0 0,1-2,-1 0,0-1,0 0,12-3,-2-2</inkml:trace>
  <inkml:trace contextRef="#ctx0" brushRef="#br0" timeOffset="6786.295">5108 516,'-46'31,"1"2,1 2,2 1,2 3,-33 40,67-74,1 1,0 0,0 0,0 1,1-1,0 1,0 0,1 0,0 1,0-1,1 1,-1-1,2 1,-1 0,1 0,0 0,1-1,0 1,0 2,3-7,1 0,-1 0,0 0,1 0,0 0,0-1,0 1,0-1,0 0,0 0,0-1,1 1,-1-1,1 0,-1 0,1-1,-1 1,1-1,-1 0,1 0,-1 0,1-1,-1 0,1 0,-1 0,1 0,2-2,20-5,-1-2,0-1,0 0,-1-2,-1-1,0-1,-1-1,-1-1,-1-1,0-1,6-8,-6 8,-20 18,26-19,-27 20,1 0,-1 0,1 0,-1 0,1 0,-1 0,0 0,1 0,-1 0,1 0,-1 0,1 0,-1 0,1 1,-1-1,1 0,-1 0,1 0,-1 1,0-1,1 0,-1 0,1 1,-1-1,0 1,1-1,-1 0,0 1,0-1,1 0,-1 1,0-1,0 1,1-1,-1 1,0-1,0 1,0-1,0 1,0-1,0 1,0-1,0 1,0-1,0 1,0-1,0 0,0 1,0-1,0 1,-1-1,1 1,0-1,0 1,0-1,-1 0,1 1,-2 18,3 84,-1-101,1 1,-1-1,1 0,0 1,-1-1,1 0,0 0,0 0,1 0,-1 0,0 0,1 0,-1 0,1 0,-1-1,1 1,0 0,0-1,0 0,0 1,0-1,0 0,0 0,0 0,1 0,-1-1,0 1,0-1,1 1,-1-1,0 0,1 0,-1 0,1 0,-1 0,0 0,1-1,-1 1,2-1,8-5,1 1,-1-2,-1 0,1 0,-1-1,0 0,-1-1,0 0,0-1,-1 0,-1-1,1 0,-2 0,1 0,-2-1,0 0,3-8,3 0,35-73,-77 207,29-108,-1 0,1 1,1-1,-1 1,1-1,0 1,1-1,-1 0,1 1,0-1,1 0,0 1,0-1,0 0,1 0,-1-1,1 1,1 0,-1-1,1 0,0 0,0 0,1 0,-1-1,1 1,0-1,0-1,1 1,-1-1,1 1,3 0,-4-5,1-1,-1 1,0-1,0 0,0-1,0 1,-1-1,1 0,-1 0,1-1,-1 1,0-1,0 0,-1 0,1 0,-1 0,0-1,0 0,0 1,-1-1,1 0,-1 0,-1 0,1-1,-1 1,1 0,-2-1,1-1,8-16,0 2,8-26,3 1,1 1,3 1,1 1,3 1,4-3,-32 44,1 1,-1-1,1 0,-1 1,1-1,-1 0,1 1,0-1,-1 1,1-1,0 0,-1 1,1 0,0-1,0 1,-1 0,1-1,0 1,0 0,0 0,0-1,0 1,-1 0,1 0,0 0,0 0,0 0,0 0,0 1,-1-1,1 0,0 0,0 1,0-1,0 0,-1 1,1-1,0 1,0-1,-1 1,1-1,0 1,-1-1,1 1,-1 0,1-1,-1 1,1 0,-1 0,1-1,-1 1,0 0,1 0,-1 0,0-1,0 1,0 0,1 0,-1 0,0 0,0 0,-1 0,13 60,3 196,48 270,-60-516,0 0,-1 0,0 1,-1-1,0 1,-1-1,0 1,-1-1,0 1,-1-1,-1 1,1-1,-2 0,1 0,-1 0,-1-1,0 0,-1 1,0-2,0 1,-1-1,0 0,-1 0,-7 6,11-11,0 0,-1 0,0 0,1-1,-1 0,0 0,0 0,-1-1,1 1,-1-1,1-1,-1 1,1-1,-1 0,0 0,0 0,0-1,0 0,1 0,-1-1,0 1,0-1,0 0,1-1,-1 0,1 0,-1 0,1 0,0-1,0 0,0 0,-2-2,0-4,1 0,1-1,0 0,0 0,1 0,0-1,1 1,0-1,1 0,0 0,1 0,0 0,0 0,1 0,1 0,1-8,44-176,-43 185,60-155,-42 122</inkml:trace>
  <inkml:trace contextRef="#ctx0" brushRef="#br0" timeOffset="7857.221">0 1447,'170'-39,"1"8,2 8,143-1,308 3,644-48,-134 21,-326 33,-679 20,668 45,-591-35,138-11,-52-41,-274 37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61,'63'-17,"1"3,0 3,0 3,1 2,61 3,-62 11,-62-8,-1 1,0-1,0 1,1-1,-1 1,0-1,0 1,0 0,0 0,0 0,0-1,0 1,0 0,0 0,0 0,0 0,-1 1,1-1,0 0,-1 0,1 0,-1 0,1 1,-1-1,0 0,1 1,-1-1,0 0,0 1,0-1,0 0,0 1,0-1,-1 0,1 0,0 1,-1-1,1 0,0 1,-1-1,0 0,1 0,-1 0,0 0,0 1,-94 89,36-45,46-40,1 1,0 1,1 0,0 1,0 0,0 0,1 1,1 0,0 1,0 0,1 1,1 0,0 0,0 0,1 1,1 0,0 0,1 1,0-1,1 1,0 0,1 8,3-17,0 1,0 0,0-1,1 0,0 1,0-1,0 0,1 0,0 0,0 0,0 0,1-1,-1 0,1 1,0-1,0 0,1-1,-1 1,1-1,-1 0,1 0,0-1,1 1,-1-1,0 0,1 0,-1-1,1 0,-1 0,1 0,-1 0,1-1,0 0,-1 0,2-1,96-12,-85 6</inkml:trace>
  <inkml:trace contextRef="#ctx0" brushRef="#br0" timeOffset="245.708">1017 89,'-24'43,"-13"29,0 7,6-6,9-9,8-12,6-9,4-8,4-5,1-2,5-7,2-6</inkml:trace>
  <inkml:trace contextRef="#ctx0" brushRef="#br0" timeOffset="445.003">1411 89,'-28'58,"-16"23,2 3,6-8,10-11,10-14,7-9,5-8,3-4,7-8,2-7</inkml:trace>
  <inkml:trace contextRef="#ctx0" brushRef="#br0" timeOffset="900.736">763 259,'27'-38,"3"2,0 1,3 2,0 1,20-13,-48 40,1 1,0 0,1 0,-1 1,1-1,-1 1,1 1,0-1,0 1,0 0,1 1,-1 0,0 0,0 1,1-1,-1 2,0-1,1 1,-1 0,0 0,0 1,0 0,0 0,0 1,0 0,0 0,-1 1,0 0,0 0,3 2,12 13,-13-10,0-1,1 1,1-2,-1 1,1-1,1 0,-1-1,1-1,0 0,0 0,1-1,0 0,10 2,147 9,-159-15,1-1,0-1,-1 0,1 0,-1-1,0 0,0-1,0 0,0 0,0-1,-1 0,0-1,0 0,-1-1,1 0,3-5,13-19,-13 19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6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1 707,'32'-18,"70"-36,-3-5,-2-5,61-53,-111 79,-29 25,-1-1,-1 0,0-1,-1-1,0 0,8-15,-22 31,0-1,-1 1,1-1,-1 1,1 0,-1-1,1 1,-1-1,0 1,1-1,-1 1,0-1,1 0,-1 1,0-1,1 1,-1-1,0 0,0 1,0-1,0 0,0 1,0-1,0 0,0 1,0-1,0 0,0 1,0-1,0 0,0 1,-1-1,1 1,0-1,0 0,-1 1,1-1,0 1,-1-1,1 1,-1-1,1 1,-1-1,1 1,-1-1,1 1,-1 0,1-1,-1 1,0 0,1-1,-1 1,0 0,-35 9,18 2,1 1,0 2,0-1,1 2,1 0,1 1,0 0,1 1,1 1,0 0,2 1,0 0,1 0,0 1,2 0,-1 8,6-24,0 0,1 0,-1 0,1 0,0 1,1-1,-1 0,1 1,0-1,0 0,0 1,0-1,1 1,0-1,0 0,0 1,0-1,1 0,-1 0,1 0,0 0,0 0,1-1,-1 1,1-1,0 1,0-1,0 0,0 0,1 0,-1 0,1-1,0 1,-1-1,1 0,0 0,1-1,21 3,1-2,-1-1,0-1,1-1,-1-1,0-2,0 0,0-2,-1-1,0-1,0-1,-1-1,0-1,21-14,18-8,-2-4,-1-2,-1-3,30-30,-47 25,-41 45,0 1,0 0,0 0,0-1,0 1,0-1,-1 1,1-1,0 1,-1-1,1 1,-1-1,0 1,1-1,-1 0,0 1,0-1,0 0,0 1,0-1,-1 1,1-1,0 0,-1 1,1-1,-1 1,0-1,1 1,-1-1,0 1,0 0,0-1,0 1,0 0,-1-1,-3 1,0 0,0 0,0 1,0-1,0 1,0 0,-1 1,1-1,0 1,0 0,0 0,0 1,1 0,-1-1,0 2,1-1,-1 0,1 1,0 0,0 0,0 0,0 1,0-1,1 1,-2 1,-2 0,0 1,0 0,1 0,0 0,0 1,0 0,1 0,0 1,0-1,1 1,0 0,1 0,-1 1,2-1,-1 1,1-1,0 1,1 0,0 0,0-1,1 1,0 0,1 3,3-7,1 1,-1-1,1 0,0-1,0 1,0-1,1 0,0 0,0-1,0 0,0 0,0 0,0-1,1 0,-1 0,1 0,0-1,0 0,-1 0,1-1,2 0,20 0,1-2,0 0,-1-2,0-2,0 0,0-2,-1-1,0-2,-1 0,0-2,-1-1,16-11,-19 13,0-1,-1-1,0-1,-1-1,-1-1,0-1,-2 0,0-1,-1-2,-1 1,14-24,-29 42,1 1,-1-1,1 0,-1 0,0 0,1 0,-1 0,0 0,-1 0,1 0,0-1,0 1,-1 0,0 0,1-1,-1 1,0 0,0-1,0 1,0 0,-1 0,1-1,-1 1,1 0,-1 0,0-1,0 1,0 0,0 0,0 0,0 0,0 0,-1 1,1-1,-1 0,1 0,-1 1,0-1,0 1,0 0,0-1,0 1,0 0,0 0,0 0,0 1,0-1,-1 0,1 1,0-1,-2 1,-6 4,-1 0,2 0,-1 1,0 1,1 0,0 0,1 1,-1-1,1 2,1 0,-1 0,1 0,1 0,-1 1,1 1,1-1,0 1,-3 6,4-8,-1 0,1 1,0-1,1 1,-1 0,2 0,0 0,0 0,0 0,1 1,0-1,1 0,0 1,1-1,0 0,0 1,1-1,0 0,1 0,0 0,0 0,1-1,0 1,0-1,1 0,0 0,1-1,0 1,0-1,0 0,1-1,0 0,0 0,1 0,0-1,0 0,6 2,-4-4,0 0,0-2,0 1,0-1,1-1,-1 1,0-2,1 0,-1 0,0 0,0-2,0 1,0-1,4-2,6-2</inkml:trace>
  <inkml:trace contextRef="#ctx0" brushRef="#br0" timeOffset="397.362">2568 59,'-20'23,"1"1,1 0,1 2,2 0,-10 20,-25 43,36-68,4-8,1 1,1 0,0 0,0 1,1 0,1 0,1 1,0-1,1 1,-1 12,5-24,0-1,0 1,0-1,1 1,-1-1,1 1,0-1,0 0,0 1,1-1,-1 0,1 0,0 0,0 0,0 0,0-1,0 1,1 0,-1-1,1 0,-1 1,1-1,0 0,0 0,0-1,0 1,0-1,1 1,-1-1,0 0,1 0,-1-1,1 1,-1-1,1 1,-1-1,4-1,9 2,0-1,0-1,0 0,-1-1,1-1,0-1,12-4,-23 7,1-1,-1 0,0 0,1-1,-1 1,0-1,0 0,-1-1,1 1,-1-1,1 0,-1 0,0 0,-1-1,2-1,3-10</inkml:trace>
  <inkml:trace contextRef="#ctx0" brushRef="#br0" timeOffset="817.593">2145 59,'24'-11,"-12"4,-1 1,1 0,1 0,-1 2,1-1,0 2,0-1,0 2,0 0,0 0,1 2,-1-1,0 2,1 0,-1 0,0 1,4 2,-12-1,0 0,0 0,0 1,-1 0,0 0,0 0,0 1,0-1,0 1,-1 0,0 0,0 0,0 1,-1-1,1 2,-1-1,1 0,0 0,0 0,1 0,-1-1,1 0,1 0,-1 0,1 0,-1-1,1 1,3 1,7-1,0 0,0-1,0-1,0 0,0-1,1 0,-1-1,1-1,-1-1,1 0,-1-1,0-1,0 0,0-1,0 0,0-2,2-1,94-44,-93 38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1 254,'516'-30,"-298"3,-183 10,-40 12</inkml:trace>
  <inkml:trace contextRef="#ctx0" brushRef="#br0" timeOffset="244.836">28 451,'25'10,"31"-2,16-2,0-7,-2-3,-3-2,-9-3,-4-1,-7 1,-1 3,-5-3,-3 0,-4 1,-3 3,-2 2,-1 1,0 1,-6 1</inkml:trace>
  <inkml:trace contextRef="#ctx0" brushRef="#br0" timeOffset="696.975">452 0,'10'14,"1"-2,0 1,1-1,0-1,1 0,0-1,1 0,0-1,0-1,1 0,0-1,1 0,-1-1,1-1,0-1,1 0,-1-1,10 0,95 33,-82-21,-25-12,0 1,-1 0,1 0,-1 2,0-1,-1 2,1 0,-1 0,0 1,-1 1,0 0,-1 0,1 1,-2 0,0 1,0 0,0 1,-2 0,1 0,4 13,-12-19,-1-1,0 1,-1 0,1-1,-1 1,0-1,-1 0,1 1,-1-1,0 0,0-1,0 1,-1 0,0-1,0 0,0 0,0 0,-1 0,1-1,-1 0,0 0,0 0,0 0,-1-1,1 0,-1 0,-2 0,6-1,-119 53,92-44,0 2,1 1,0 1,1 1,1 2,1 1,-4 4,6 10,16-15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8:36.56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40 101,'-2'2,"0"-1,0 1,0-1,1 1,-1 0,0 0,1-1,-1 1,1 0,-1 1,1-1,0 0,0 0,0 1,0-1,1 0,-1 1,1-1,-1 0,1 1,0-1,0 1,0-1,0 1,1 1,-2 0,-2 444,3 8,-11-351,11-104,0 0,0 0,0-1,0 1,0 0,0 0,0 0,1 0,-1 0,0-1,0 1,1 0,-1 0,0 0,1-1,-1 1,1 0,-1 0,1-1,-1 1,1 0,-1-1,1 1,0-1,-1 1,1-1,0 1,0-1,-1 0,1 1,0-1,0 0,0 1,0-1,-1 0,1 0,0 0,0 0,0 0,0 0,0 0,-1 0,1 0,0 0,0 0,0 0,0-1,-1 1,1 0,0-1,0 1,-1-1,1 1,0-1,0 1,-1-1,1 1,-1-1,2 0,38-37,-39 37,17-20</inkml:trace>
  <inkml:trace contextRef="#ctx0" brushRef="#br0" timeOffset="618.882">915 383,'-13'-19,"-1"2,-1 0,0 0,-2 2,1 0,-2 0,0 2,0 0,-14-6,24 14,0 0,-1 1,1-1,-1 2,0-1,0 2,0-1,0 1,0 0,-1 1,1 0,0 0,-1 1,1 1,-1-1,1 1,0 1,-1 0,1 0,0 1,0 0,1 1,-1 0,1 0,-1 1,1-1,1 2,-1-1,1 1,0 1,-2 2,-1 2,2 1,-1 1,2 0,0 0,0 0,1 1,1-1,0 2,1-1,0 0,2 1,-2 12,5-20,-1 1,2 0,-1-1,1 1,0-1,1 0,0 0,0 0,0 0,1 0,0-1,0 1,1-1,0 0,0 0,0-1,1 0,0 0,0 0,0 0,0-1,1 0,0 0,0-1,0 0,0 0,0-1,0 0,1 0,-1-1,1 1,6-1,9-6,0-1,0-1,-1 0,0-2,0-1,-1 0,0-2,-1 0,0-2,5-5,125-126,-72 63,-78 82,0 1,0-1,0 0,1 0,-1 1,0-1,0 0,0 1,0-1,1 0,-1 0,0 0,0 1,1-1,-1 0,0 0,0 0,1 1,-1-1,0 0,1 0,-1 0,0 0,1 0,-1 0,0 0,0 0,1 0,-1 0,0 0,1 0,-1 0,0 0,1 0,-1 0,0 0,1 0,-1 0,0 0,1-1,-1 1,0 0,0 0,1 0,-1 0,0-1,0 1,1 0,-1 0,0-1,0 1,0 0,0 0,1-1,-1 1,0-1,-9 33,7-27,-17 55,1 1,4 0,2 1,3 1,3-1,1 35,8 165,-3-255,-1-5,1 1,0 0,-1 0,2 0,-1-1,0 1,0 0,1 0,-1-1,1 1,0 0,0-1,0 1,0-1,1 1,-1-1,1 0,-1 1,1-1,1 1,9 3</inkml:trace>
  <inkml:trace contextRef="#ctx0" brushRef="#br0" timeOffset="1185.406">1451 835,'-5'14,"-1"10,5 1,2-4</inkml:trace>
  <inkml:trace contextRef="#ctx0" brushRef="#br0" timeOffset="1746.488">1762 158,'29'-22,"1"2,1 0,1 3,0 0,2 3,0 0,0 2,8 0,-39 10,0 1,0 0,0-1,0 1,0 1,0-1,1 0,-1 1,0-1,0 1,1 0,-1 0,0 1,0-1,1 0,-1 1,0 0,0 0,0 0,0 0,0 1,0-1,0 1,0-1,0 1,-1 0,1 0,-1 0,1 1,-1-1,0 1,0-1,0 1,0 0,0 1,-1 9,0-1,-2 0,1 1,-2-1,1 0,-2 0,0 0,0 0,-1 0,0 0,-1-1,-1 0,0 0,0 0,-1-1,0 0,-1 0,0-1,0 0,-1 0,-9 6,-15 24,18-22,9-12,-1 1,2 0,-1 0,1 0,0 0,0 1,1 0,0 0,0 0,0 0,1 1,0 0,1-1,0 1,0 0,1 0,-1 0,2 0,-1 1,1-1,1 0,0 2,2-4,1-1,1 0,-1 0,1 0,0 0,0-1,0 0,0 0,1 0,0-1,0 1,0-2,0 1,0 0,0-1,1-1,5 2,19 9,-22-9,0 0,0 1,-1 0,1 1,-1 0,0 0,0 0,-1 1,0 1,0-1,0 1,-1 0,1 1,-2-1,1 1,-1 0,-1 1,1-1,-2 1,1 0,-1 0,0 0,-1 1,0-1,0 0,-1 1,0 0,-1-1,0 1,-1-1,0 5,-3 1,-1-1,0 1,-1-1,0 0,-1-1,-1 1,0-1,0-1,-2 0,1 0,-2 0,1-1,-2-1,1 0,-1-1,-1 0,0-1,0 0,0-1,-12 5,19-11,1 0,-1 0,0-1,1 1,-1-1,0-1,1 1,-1-1,0 0,1 0,-1 0,1-1,0 0,-1 0,1 0,0-1,0 0,0 0,1 0,-1 0,1-1,-1 0,1 0,0 0,1 0,-1-1,1 1,0-1,0 0,0 0,1 0,0 0,0-1,0 1,0 0,1-1,0-2,-10-24,1 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20.38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818 507,'1'99,"-13"260,-43-2,13-153,43-185,8-43,0-37,-6 30</inkml:trace>
  <inkml:trace contextRef="#ctx0" brushRef="#br0" timeOffset="314.499">198 648,'157'-47,"2"7,2 7,1 7,46 4,89-7,-81 0,-183 39,-28-4</inkml:trace>
  <inkml:trace contextRef="#ctx0" brushRef="#br0" timeOffset="594.486">0 1833,'38'-10,"61"-17,28-9,7-3,-5 0,-11 2,-15 3,-10 6,-13 4,-9 6,-12 1,-12 4,-4 3,-4 4,-9 3</inkml:trace>
  <inkml:trace contextRef="#ctx0" brushRef="#br0" timeOffset="1511.613">1410 1608,'34'-60,"3"3,2 0,44-48,-31 40,50-40,-101 103,0 1,1 0,-1 0,0-1,1 1,-1 0,1 0,-1 0,1 1,0-1,-1 0,1 1,0-1,-1 1,1-1,0 1,0 0,-1 0,1 0,0 0,0 0,-1 0,1 0,0 0,0 1,-1-1,1 1,0-1,-1 1,1 0,0 0,-1 0,1 0,-1 0,0 0,1 0,-1 0,0 0,1 1,-1-1,0 0,0 1,0-1,0 1,-1 0,1-1,0 1,-1-1,1 1,-1 0,1 0,-1-1,0 2,9 22,-2 0,-2 0,0 1,-1 0,0 22,-2-22,-2-23,0 0,0-1,0 1,1 0,-1 0,1-1,-1 1,1 0,0-1,0 1,0 0,0-1,1 1,-1-1,1 0,-1 1,1-1,0 0,0 0,0 0,0 0,0-1,0 1,1 0,-1-1,1 0,-1 1,1-1,-1 0,1 0,0-1,-1 1,1 0,0-1,0 0,-1 1,1-1,0 0,0-1,0 1,-1 0,1-1,0 0,-1 1,1-1,1-1,249-177,-252 179,0-1,1 0,-1 1,0-1,1 1,-1-1,0 1,1-1,-1 1,0 0,1 0,-1 0,0 0,1 0,-1 0,1 0,-1 0,0 1,1-1,-1 0,0 1,1-1,-1 1,0 0,0-1,0 1,1 0,-1 0,0 0,0 0,0-1,0 2,0-1,-1 0,1 0,0 0,0 0,-1 0,1 1,0-1,-1 0,0 1,1-1,-1 0,0 1,1 0,3 72,-5-62,-2 105,2-92</inkml:trace>
  <inkml:trace contextRef="#ctx0" brushRef="#br0" timeOffset="2048.543">2653 1241,'-57'450,"17"-218,14-173,25-59,0-1,0 1,0-1,0 1,0-1,0 0,0 1,0-1,0 0,1 0,-1 1,0-1,0 0,1 0,-1 0,0 0,1 0,-1 0,1 0,-1 0,1 0,0 0,0-1,-1 1,1 0,0 0,0 0,0 0,0-1,0 1,0 0,0 0,1-1,-1-26,2 0,1 0,1 0,1 1,2-1,0 1,2 0,1 1,1 0,14-21,-5 4,2 1,1 1,3 1,1 1,2 1,2 1,1 2,2 2,15-12,-36 35,1 1,0 0,0 1,1 0,0 1,0 1,0 0,17-3,-28 8,0 0,0 0,0 1,0-1,0 1,0 0,0 0,0 0,1 0,-1 1,0 0,0 0,0 0,0 0,-1 1,1-1,0 1,0 0,-1 0,0 0,1 1,-1-1,0 1,0 0,0 0,0 0,-1 0,1 1,-1-1,0 0,0 1,0 0,0 0,-1-1,1 1,-1 0,0 1,3 9,-1-1,-1 1,0 0,-1 0,0 0,-1 0,-1 0,0 0,-1 0,-1 0,0 0,0 0,-2-1,0 0,0 0,-1 0,-1 0,0-1,0 0,-7 7,6-11,0 0,0 0,-1-1,0 0,0 0,0-1,-1-1,0 1,-1-2,1 1,-1-1,1-1,-1 0,0 0,0-1,-1-1,1 0,0 0,-1-1,-10-2,18 2,0-1,0 0,0 0,0 0,1 0,-1-1,0 0,1 1,-1-1,1-1,-1 1,1 0,0-1,0 0,0 1,1-1,-2-2,-9-13</inkml:trace>
  <inkml:trace contextRef="#ctx0" brushRef="#br0" timeOffset="2397.591">3555 1128,'-27'14,"1"2,0 1,1 1,0 1,2 1,1 1,0 2,1 0,-4 7,22-27,0 0,0 0,0 1,1-1,-1 0,1 1,0 0,0-1,0 1,0 0,1 0,-1 0,1 0,0 0,0 0,1 1,-1-1,1 0,0 0,0 1,0-1,1 0,-1 0,1 1,0-1,0 0,1 0,-1 0,1 0,0 0,0-1,0 1,1-1,-1 1,1-1,0 0,0 0,0 0,0 0,2 1,1-1,1 0,-1 0,1-1,0 1,-1-2,1 1,0-1,0 0,0-1,0 1,0-1,0-1,0 1,0-1,0 0,0-1,-1 0,1 0,0 0,-1-1,0 0,1 0,-1-1,-1 0,1 0,0 0,-1-1,5-4,0-1,0 0,-1 0,-1-1,1-1,-2 1,0-1,0 0,-1-1,0 0,-2 0,1 0,-1 0,-1-1,0-4,-1 11,-1 0,0 0,-1 0,0 0,0 0,0-1,-1 1,0 0,0 0,-1 0,0 0,0 1,-1-1,-1-2,-9-10</inkml:trace>
  <inkml:trace contextRef="#ctx0" brushRef="#br0" timeOffset="2661.314">3697 1495,'-5'-20,"4"-15,1-7,1-1,5 2,7 4,5 2,0 3,2 7,2 2,2 6,-3 1,0 3,1 3,1 4,2 3,-3 2</inkml:trace>
  <inkml:trace contextRef="#ctx0" brushRef="#br0" timeOffset="3265.573">4205 394,'21'152,"-3"-29,-6 1,-4 29,-11 143,-14-193,24-103,-3-11</inkml:trace>
  <inkml:trace contextRef="#ctx0" brushRef="#br0" timeOffset="3512.152">3895 1015,'38'0,"42"-5,16-1,2 0,-6-4,-9 0,-10 2,-6 2,-11 2,-5 1,-7 2,-10 1</inkml:trace>
  <inkml:trace contextRef="#ctx0" brushRef="#br0" timeOffset="3858.504">4910 958,'-34'14,"0"1,0 1,2 2,0 1,1 2,1 0,1 3,-18 18,45-40,0-1,-1 1,1 0,0 0,0 0,0 0,0 0,0 0,1 1,-1-1,1 0,-1 1,1-1,0 1,0 0,0 0,0-1,1 1,-1 0,1 0,0 0,-1-1,1 1,1 0,-1 0,0 0,1 0,-1-1,1 1,0 0,0 0,0-1,0 1,0-1,1 1,-1-1,1 1,0-1,-1 0,1 0,0 0,0 0,0 0,1 0,-1-1,0 1,1-1,-1 1,1-1,1 1,7-3,0 1,0-2,1 1,-1-2,0 1,-1-1,1-1,0 0,-1-1,0 0,0 0,0-1,-1 0,0-1,0 0,-1 0,1-1,-2 0,7-9,16-9,103-76,-132 100,1 1,0-1,0 1,0-1,1 1,-1-1,0 1,0 0,1 0,-1 0,0 1,1-1,-1 0,1 1,-1 0,1-1,0 1,-1 0,1 0,-1 0,1 1,-1-1,1 1,-1-1,1 1,-1 0,0 0,1 0,-1 0,0 1,0-1,0 0,0 1,0 0,0-1,0 1,0 0,-1 0,2 2,23 55,-21-39</inkml:trace>
  <inkml:trace contextRef="#ctx0" brushRef="#br0" timeOffset="4232.621">5306 1241,'13'-28,"2"1,0 0,2 1,1 1,1 1,1 0,1 1,14-10,-34 32,0 0,0-1,0 1,0 0,1 0,-1 0,0 0,0 1,1-1,-1 0,0 0,1 1,-1-1,1 1,-1-1,1 1,-1 0,1 0,-1 0,1-1,-1 1,1 1,0-1,-1 0,1 0,-1 0,1 1,-1-1,1 1,-1-1,0 1,1 0,-1 0,0-1,1 1,-1 0,0 0,0 0,0 0,0 0,0 1,0-1,0 0,0 0,0 1,0-1,-1 1,1-1,-1 0,1 1,-1-1,1 1,-1-1,0 1,0 0,1 4,1 0,-1-1,1 1,1-1,-1 0,0 0,1 0,0 0,1 0,-1 0,1-1,0 0,0 1,0-1,0-1,1 1,-1-1,1 0,0 0,0 0,0 0,1-1,-1 0,1 0,2 0,5-2,0 0,0-1,-1-1,1 0,0 0,-1-1,1-1,-1 0,0-1,0 0,0-1,-1 0,0-1,0 0,-1-1,0 0,0 0,-1-1,0-1,0 1,-1-1,2-5,52-69,-51 67</inkml:trace>
  <inkml:trace contextRef="#ctx0" brushRef="#br0" timeOffset="4481.683">6294 224,'0'39,"-5"31,-2 14,1 2,1-9,1-7,2-7,1-4,1-8,-1-2,2-5,-1-5,0-5,0-3,1-2,-1-1,0-1,0-4</inkml:trace>
  <inkml:trace contextRef="#ctx0" brushRef="#br0" timeOffset="4724.037">5927 704,'43'-9,"38"-4,15 1,1 2,-6 3,-10-2,-8 0,-13 2,-15 3</inkml:trace>
  <inkml:trace contextRef="#ctx0" brushRef="#br0" timeOffset="5410.414">7789 789,'-32'12,"1"2,1 2,0 0,1 3,1 0,1 1,0 2,2 1,1 0,0 2,1 3,19-25,1 1,0-1,0 0,0 1,1 0,-1 0,1 0,0 0,0 0,0 0,1 0,-1 0,1 1,0-1,0 1,1-1,-1 1,1-1,0 1,0-1,1 1,-1 0,1-1,0 0,0 1,1-1,-1 0,1 1,0-1,0 0,0 0,1 0,-1-1,1 1,0-1,0 1,0-1,1 0,-1 0,1 0,-1-1,2 1,9 1,1-1,0-1,-1 0,1-1,0-1,0 0,0-1,-1-1,1 0,-1-1,1 0,-1-1,0-1,0 0,0-1,-1-1,0 0,0 0,-1-1,0-1,7-7,18-7,-1-1,0-3,-2-1,-2-1,0-2,-2-1,-1-1,-2-1,-2-2,-1-1,-1-1,-2 0,-2-2,-2 0,-1-1,-3-1,0-2,-10 33,0-1,-1 0,0 0,-1-1,0 1,-1 0,-1 0,1-1,-2 1,0 0,0 0,-1 0,-1 1,0-1,0 1,-1 0,-1 0,0 0,0 1,-1 0,-1 0,1 0,-2 1,1 0,-1 1,0 0,-1 0,0 1,0 1,4 4,1 0,-1 1,0-1,0 2,1-1,-1 1,0-1,0 2,0-1,0 1,0 0,1 0,-1 0,0 1,1 0,-1 0,1 0,0 1,0 0,0 0,0 0,-4 3,-87 97,83-82,1 0,1 1,1 0,0 1,2 0,1 0,1 1,1-1,1 2,1-1,1 0,2 1,0-1,1 0,2 1,0-1,2 0,0 0,2-1,0 0,2 1,-3-11,1-1,0-1,1 1,0-1,1-1,0 0,0 0,1 0,0-1,1-1,0 0,1 0,-1-1,1-1,1 0,-1 0,1-1,0-1,7 1,15 3,0-1,0-2,1-2,-1-1,1-2,33-4,100-31,-138 25</inkml:trace>
  <inkml:trace contextRef="#ctx0" brushRef="#br0" timeOffset="10034.138">8890 704,'1'-1,"-1"0,1 0,-1 0,1-1,-1 1,1 0,-1 0,0-1,1 1,-1 0,0-1,0 1,0 0,0-1,0 1,0 0,-1-1,1 1,0 0,-1 0,1-1,-1 1,1 0,-1 0,1 0,-1-1,0 1,0 0,0 0,1 0,-1 0,0 0,0 1,0-1,-1 0,1 0,0 1,0-1,0 0,0 1,-1-1,1 1,-1 0,-59-6,39 13,0 1,1 1,0 1,1 1,0 0,1 2,0 0,1 1,1 1,0 1,1 0,1 2,0-1,-11 19,20-30,1 0,0 0,0 0,1 1,-1 0,1-1,1 1,-1 1,1-1,1 1,-1-1,1 1,0 0,1-1,0 1,0 0,1 0,0 0,0 2,4-6,0 0,0-1,0 1,1-1,-1 0,1 0,-1-1,1 1,0-1,0 0,0 0,0-1,1 0,-1 0,0 0,1 0,-1-1,0 0,1 0,-1 0,0-1,1 0,-1 0,0 0,0 0,5-3,30-6,-1-3,0-1,-1-2,0-1,-1-2,-2-2,0-1,-1-1,-1-2,-1-2,16-18,21-33,-77 117,5-33,0-1,1 1,0 0,0 0,0 0,1 0,0 0,0 0,0 0,1 0,0 1,0-1,0 0,1 0,0 0,0 1,1-1,-1 0,2 0,-1-1,0 1,1 0,0-1,1 0,-1 0,1 0,0 0,0 0,0-1,1 1,-1-1,1 0,0-1,1 1,3 1,6-1,1 0,-1-1,1-1,0-1,0 0,-1-1,1 0,0-1,0-1,-1-1,1 0,-1-1,0-1,0 0,0-1,0-1,1-1,10-12,-1-1,-1-1,-1-2,-1 0,-1-1,-1-1,-1-1,-2-1,0 0,-2-1,-2-1,0 0,1-11,3-2,-3 0,-1-2,-3 0,-1 0,-2-1,-2 1,-3-1,-1-20,-8-45,7 111,0-1,0 1,-1-1,1 1,0 0,0-1,0 1,0-1,-1 1,1-1,0 1,-1 0,1-1,0 1,-1-1,1 1,0 0,-1-1,1 1,-1 0,1 0,0-1,-1 1,1 0,-1 0,1 0,-1-1,1 1,-1 0,1 0,-1 0,1 0,-1 0,1 0,-1 0,1 0,-1 0,1 0,-1 1,1-1,-1 0,1 0,0 0,-1 0,1 1,-1-1,1 0,-1 0,1 1,0-1,-1 0,1 1,0-1,-1 1,1-1,0 0,0 1,-1-1,1 1,0-1,0 1,0-1,-1 1,1-1,0 1,0-1,-17 34,1 11,3 1,1 0,3 1,-2 25,2 18,5 1,6 82,0-36,9-75,-5-56</inkml:trace>
  <inkml:trace contextRef="#ctx0" brushRef="#br0" timeOffset="10234.44">9313 507,'67'5,"28"1,6 0,-4-1,-9-7,-15-2,-9-1,-12 1,-10 1,-6 0,-6 2,-7 0</inkml:trace>
  <inkml:trace contextRef="#ctx0" brushRef="#br0" timeOffset="10580.021">10075 733,'56'-1,"1"-2,-1-3,0-2,22-8,-64 12,-1 0,1-1,-1-1,0 0,0-1,-1 0,0-1,9-7,-17 13,-1-1,1 0,-1 0,1 0,-1 0,0-1,-1 1,1-1,0 0,-1 0,0 0,0 0,0 0,-1 0,1-1,-1 1,0 0,0-1,0 1,-1-1,0 1,0-1,0 1,0-1,-1 0,1 1,-1 0,-1-4,1 5,-1 1,1-1,-1 0,1 1,-1-1,0 1,0 0,0-1,0 1,-1 0,1 0,-1 1,1-1,-1 0,1 1,-1-1,0 1,0 0,0 0,1 0,-1 0,0 1,0-1,0 1,0 0,-1 0,1 0,0 0,0 0,-3 1,-89 26,78-19,0 0,1 1,1 1,-1 1,2 0,-1 1,2 1,0 0,-11 14,18-20,0 1,0-1,1 1,1 0,-1 0,1 1,0-1,1 1,0 0,1 0,0 0,0 0,1 0,0 1,0-1,1 0,0 1,1-1,0 0,2 6,-2-11,1 1,0-1,0 0,1 0,-1 0,1 0,0 0,0-1,0 1,1-1,-1 1,1-1,0-1,-1 1,1 0,1-1,-1 0,0 0,0 0,1 0,-1-1,1 0,0 0,1 1,119 1,-67-16,-1-3,0-2,-1-3,52-26,-94 40,27-10</inkml:trace>
  <inkml:trace contextRef="#ctx0" brushRef="#br0" timeOffset="10850.571">11203 450,'-64'19,"1"2,1 3,1 2,-17 13,75-39,-1 1,1 0,0 0,0 0,0 1,0-1,0 1,0-1,1 1,-1 0,1 0,-1 0,1 1,-1-1,1 0,0 1,0 0,0-1,1 1,-1 0,1 0,-1 0,1 0,0 0,0 0,0 0,1 1,-1-1,1 0,0 0,0 1,0-1,0 0,0 0,1 1,-1-1,1 0,0 0,1 1,6 7,0-1,1 0,0 0,1-1,0 0,1-1,0 0,0 0,0-1,6 1,-4 0,1-1,-2 2,1 0,-1 0,-1 1,0 0,0 1,0 2,-10-11,1 0,-1 0,1 0,-1 1,0-1,0 1,0-1,0 1,0-1,0 1,-1 0,0-1,1 1,-1 0,0 0,0-1,0 1,-1 0,1-1,-1 1,1 0,-1-1,0 1,0-1,0 1,0-1,0 1,-1-1,1 0,-1 0,0 0,1 1,-1-2,0 1,0 0,0 0,-1-1,0 2,-97 46,-45-37,121-12</inkml:trace>
  <inkml:trace contextRef="#ctx0" brushRef="#br0" timeOffset="12480.524">169 2143,'425'-21,"480"-60,967-81,-523 77,-629 30,529-32,-481 41,-125 18,56 1,-94-1,-32 0,14-2,94 2,-493 29,-164-1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27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593 2456,'0'733,"5"-703,1-24</inkml:trace>
  <inkml:trace contextRef="#ctx0" brushRef="#br0" timeOffset="2235.974">8806 0,'2'0,"1"0,-1 1,0-1,0 1,1-1,-1 1,0 0,0-1,0 1,0 0,0 1,0-1,0 0,0 0,0 1,-1-1,1 1,-1 0,1-1,-1 1,1 0,-1 0,0 0,0 0,0 0,0 0,0 0,-1 0,1 0,0 1,-1 0,7 78,-7-69,9 123,0-92,-3 0,-2 0,-1 0,-2 0,-5 30,2 17,2 163,-28-110,16-4,2-69,3 0,4 0,2 1,4 9,-1 40,-13 49,-18 57,15-32,10-77,-23 80,16 29,7-210,1 0,0 0,1 1,1-1,1 1,0-1,1 1,1-1,1 6,17 202,-10-194,-4-34</inkml:trace>
  <inkml:trace contextRef="#ctx0" brushRef="#br0" timeOffset="3716.235">1 2963,'377'0,"-143"-25,133 11,-176-1,2 8,41 10,-28-1,89 9,-190 1,1-5,-1-4,51-8,184-23,-57 16,151-22,-49 11,-94 8,102 15,73-1,-56-27,187 17,-273-7,137 17,-204 3,777-2,-660 28,-105-17,-203-2,1-2,-1-4,38-4,-65 1,-15 0</inkml:trace>
  <inkml:trace contextRef="#ctx0" brushRef="#br0" timeOffset="4014.111">9060 2399,'-43'24,"-48"41,-18 15,-1 4,10-4,12-5,11-6,9-10,2-6,3-1,2-6,1-1,3-2,5-5,7-4,11-7</inkml:trace>
  <inkml:trace contextRef="#ctx0" brushRef="#br0" timeOffset="4854.399">1157 2512,'-251'122,"5"11,-56 50,91-47,199-108,17-18</inkml:trace>
  <inkml:trace contextRef="#ctx0" brushRef="#br0" timeOffset="6482.882">2343 3471,'-73'109,"11"-32,42-56,1 2,2 0,0 1,1 1,1 1,2 0,-7 17,18-39,0 0,0 0,0 1,0-1,1 1,0 0,0-1,0 1,0 0,1-1,0 1,0 0,0 0,0 0,1-1,0 1,0 0,0-1,1 1,-1-1,1 1,0-1,1 0,-1 0,1 0,-1 0,1 0,0 0,1-1,-1 1,0-1,1 0,0 0,0-1,0 1,2 0,4 1,0-1,1 0,-1-1,1-1,0 1,-1-1,1-1,0 0,0-1,-1 0,1 0,-1-1,1-1,-1 0,1 0,-1-1,-1 0,1-1,0 0,-1-1,0 1,0-2,-1 1,0-1,7-8,-5 1</inkml:trace>
  <inkml:trace contextRef="#ctx0" brushRef="#br0" timeOffset="6981.052">1976 3528,'5'-14,"0"1,1 0,0 1,1-1,0 1,1 1,0-1,1 1,0 1,1 0,0 0,1 1,0 0,11-7,-16 12,-1 1,1 0,0 0,0 1,0-1,0 1,1 0,-1 1,0 0,1 0,-1 0,1 1,-1 0,1 0,0 0,-1 1,0 0,1 1,-1-1,0 1,1 0,-1 1,0-1,-1 1,1 0,0 1,-1 0,2 1,25 19,-19-12,1 0,0-1,1 0,0-1,1-1,0 0,0-2,1 0,0 0,0-2,0 0,1-1,0 0,7-1,-13-4,-1-1,0 0,0 0,0-2,-1 1,1-1,-1-1,0 0,0 0,6-5,64-27,-59 32</inkml:trace>
  <inkml:trace contextRef="#ctx0" brushRef="#br0" timeOffset="7347.175">3048 3557,'24'4,"13"3,5-2,-1 0,-1-1,-3-2,-4-1,-1-1,-8-4,-1-3,-2 1,2 1,1 1,-3-3,-1-1,-3 2</inkml:trace>
  <inkml:trace contextRef="#ctx0" brushRef="#br0" timeOffset="7604.692">3021 3838,'38'-5,"32"-1,9 0,-4 1,-11 2,-10 1,-11 1,-12 0</inkml:trace>
  <inkml:trace contextRef="#ctx0" brushRef="#br0" timeOffset="8336.743">3076 4064,'15'0,"18"-4,10-3,1 1,-2 1,-2 2,-5 1,-2 1,-3 0,-1 1,-1 1,-5-1</inkml:trace>
  <inkml:trace contextRef="#ctx0" brushRef="#br0" timeOffset="9017.916">3980 3782,'-1'368,"-21"-209,22-158,0 1,0-1,-1 1,1 0,-1-1,1 0,-1 1,0-1,1 1,-1-1,0 0,0 1,0-1,0 0,0 0,0 0,0 0,0 0,-1 0,1 0,0 0,-1 0,1-1,0 1,-1 0,1-1,-1 1,1-1,-1 0,1 1,-1-1,0 0,1 0,-1 0,1 0,-1 0,1-1,-1 1,1 0,-1-1,1 1,-1-1,1 1,-1-1,1 0,0 0,-1 1,1-1,0 0,0 0,-1 0,1 0,0-1,0 1,0 0,0 0,1-1,-1 1,0 0,1-1,-1 1,0-1,1 1,0-1,-3-11,2 1,0-1,0 1,1-1,1 0,0 1,1-1,0 1,1-1,0 1,1 0,0 0,7-11,13-33,4 1,1 0,3 3,2 0,2 3,3 0,1 3,3 1,3 1,-36 32,1 1,0 0,1 0,0 1,0 0,1 1,1 1,-1 0,1 1,1 0,-1 1,1 1,0 0,1 1,15-2,-29 6,1 1,0-1,-1 1,1-1,0 1,-1 0,1 0,-1 0,0 1,1-1,-1 1,0-1,0 1,1-1,-1 1,-1 0,1 0,0 0,0 0,-1 1,1-1,-1 0,0 1,0-1,0 1,0-1,0 1,0-1,-1 1,1 0,-1-1,0 1,1 0,-1 0,-5 97,0-82,0 1,-1-1,-1 0,-1-1,0 0,-1 0,-1 0,-1-1,0-1,-1 0,0 0,-1-1,-1-1,0 0,-1-1,-1-1,0 0,0-1,-1-1,-5 2,17-8,-1-1,0 0,0 0,0 0,0-1,-1 0,1 0,0-1,0 1,-1-1,1-1,0 1,0-1,0 0,-1-1,1 1,0-1,1 0,-1-1,0 0,1 1,-1-2,1 1,0-1,0 0,-2-1,-5-12</inkml:trace>
  <inkml:trace contextRef="#ctx0" brushRef="#br0" timeOffset="9823.862">4686 3754,'28'2,"0"-1,0-1,0-1,0-2,0-1,-1-1,1-1,-1-2,0 0,23-12,-42 17,0-1,1 0,-1 0,-1 0,1-1,-1 0,0-1,0 0,0 0,-1 0,0-1,0 0,-1 0,0 0,0-1,0 0,-1 0,0 0,-1 0,0-1,0 1,-1-1,-2 7,0 0,0-1,0 1,0 0,0 0,-1 0,1 0,-1 1,1-1,-1 0,0 0,0 0,0 0,0 0,0 1,0-1,0 1,0-1,-1 1,1-1,-1 1,1-1,-1 1,0 0,1 0,-1 0,0 0,0 0,1 0,-1 1,0-1,0 1,0-1,0 1,0 0,0-1,0 1,0 0,0 1,0-1,0 0,0 0,-1 1,-86 28,65-14,1 0,1 1,0 2,1 0,1 1,1 1,1 1,1 0,0 1,2 1,-5 11,12-20,5-12,1 0,0 1,0-1,0 1,1-1,-1 1,0 0,1 0,0-1,0 1,0 0,0 0,0 0,0 1,1-1,0 0,-1 0,1 0,0 0,1 0,-1 1,1-1,-1 0,1 0,0 0,0 0,0 0,0 0,1-1,-1 1,1 0,0 0,1 1,7 1,0 0,0 0,1-1,0 0,0-1,0-1,0 1,0-2,0 1,1-2,-1 0,0 0,1-1,-1 0,0 0,0-2,0 1,0-2,8-2,7 0,37-9,0-3,-2-2,0-4,-1-1,-1-4,-2-2,-1-2,37-31,-83 59,-1 0,1-1,-1-1,-1 1,1-1,-1-1,0 0,-1 0,1 0,-2-1,1 0,-1-1,-1 1,0-1,0 0,-1 0,0-1,0 1,-2-1,1 0,0-9,-3 17,-1 0,1 1,-1-1,0 0,0 1,0-1,0 1,0-1,0 1,-1 0,1 0,-1-1,0 1,1 0,-1 0,0 0,0 1,-1-1,1 0,0 1,0 0,-1-1,1 1,-1 0,1 0,-1 0,1 1,-1-1,0 0,1 1,-1 0,0 0,0 0,1 0,-1 0,0 0,-1 1,-99 29,96-26,0-1,0 2,0-1,0 1,1 0,0 0,0 0,0 1,1 0,0 1,0-1,1 1,-1 0,1 0,1 0,-1 0,1 1,4-6,0 1,1 0,-1-1,0 1,1-1,-1 0,1 1,0-1,0 0,0 0,0 0,0 0,0-1,1 1,-1-1,0 1,1-1,0 0,-1 0,1 0,0 0,-1 0,1 0,0-1,0 0,-1 1,1-1,0 0,0 0,0 0,-1-1,1 1,0-1,0 0,0 0,1 1,175-22,-175 20,0 1,0-1,0 1,0-1,0 1,0 0,1 1,-1-1,0 1,1 0,-1 0,0 0,1 0,-1 1,0 0,1 0,-1 0,0 0,0 1,0 0,0-1,0 1,-1 1,1-1,0 1,-1-1,0 1,1 0,-1 0,-1 0,1 1,0-1,-1 1,1 0,-1-1,1 3,-2 6,-1 0,0-1,0 1,-1-1,-1 1,0-1,0 1,-1-1,-1 0,0 0,0 0,-1-1,-2 2,-10 32,-7 17,18-43</inkml:trace>
  <inkml:trace contextRef="#ctx0" brushRef="#br0" timeOffset="10037.81">6097 3726,'-10'24,"-3"8</inkml:trace>
  <inkml:trace contextRef="#ctx0" brushRef="#br0" timeOffset="10188.446">6181 3528,'-5'-39,"-6"-16,-6 0,0 14,2 20,5 17,8 10,4 9,3 6,-1-1</inkml:trace>
  <inkml:trace contextRef="#ctx0" brushRef="#br0" timeOffset="10516.225">6548 3500,'-11'14,"1"0,1 1,0 0,1 1,1-1,0 1,1 1,1 0,0-1,1 2,1-1,1 0,0 1,2 1,0-16,0 0,1 0,0 1,0-1,0 0,0 0,0 0,0 0,1 0,-1 0,1 0,0-1,0 1,0-1,1 1,-1-1,0 0,1 1,-1-1,1-1,0 1,0 0,0-1,0 1,0-1,0 0,0 0,0 0,0 0,1-1,-1 1,0-1,0 0,1 0,-1 0,0 0,0-1,1 1,-1-1,0 0,0 0,0 0,0 0,0-1,0 1,0-1,0 0,0 0,-1 0,16-7,-1-2,0 0,0-1,-2 0,1-1,-2-1,9-10,-17 18,-1-1,0 1,0-1,0 0,-1 0,0 0,0 0,-1-1,0 0,-1 1,1-1,-1 0,-1 0,0 0,0-1,0 1,-1 0,0 0,-2-8,0 12,0-1,0 1,0 0,-1 0,0 1,0-1,0 1,0-1,0 1,-1 0,1 0,-1 0,0 1,0-1,0 1,0 0,-1 0,1 0,0 1,-1-1,1 1,-1 0,1 1,-1-1,0 1,1 0,-1 0,0 0,1 1,-1-1,0 1,1 0,-1 1,1-1,0 1,-1 0,1 0,0 0,0 0,0 1,-1 1,-20 8</inkml:trace>
  <inkml:trace contextRef="#ctx0" brushRef="#br0" timeOffset="11019.935">7085 3557,'-23'18,"5"-5,1 1,0 1,0 1,2 0,0 1,1 0,1 2,-8 13,19-29,1-1,0 1,0 0,0-1,0 1,0 0,1 0,-1-1,1 1,0 0,0 0,0 0,0 0,0 0,1-1,-1 1,1 0,0 0,-1-1,1 1,1 0,-1-1,0 1,1-1,-1 1,1-1,0 0,0 0,0 0,0 0,0 0,0 0,0 0,1-1,-1 1,1-1,-1 1,1-1,-1 0,1 0,0 0,0-1,-1 1,2-1,9 4,0-2,1 0,-1 0,1-1,-1-1,1 0,0-1,-1-1,0 0,1-1,-1 0,0-1,0 0,-1-1,12-6,171-115,-185 119,15-13,-1 0,0-1,-2-2,0 0,-2-1,17-26,-29 38,-1 1,0-1,-1-1,0 0,-1 1,-1-2,0 1,0 0,-2-1,1 0,-2 1,0-1,0 0,-2 0,1 0,-2 0,0 0,1 9,0 0,-1-1,0 1,0 0,0 0,-1 0,1 1,-1-1,0 1,-1-1,1 1,-1 0,0 0,0 0,0 1,0-1,0 1,-1 0,0 0,0 1,1 0,-2-1,1 1,0 1,0-1,0 1,-1 0,1 0,-1 1,-4 0,-4-1,0 1,0 1,1 1,-1 0,0 0,1 2,0-1,0 2,0 0,0 0,1 1,-1 1,-5 4,-1 2,2 0,-1 1,2 1,0 0,1 1,0 1,1 0,2 1,-1 1,2 0,0 0,2 1,-7 18,13-29,1 1,0-1,1 1,-1-1,2 1,-1 0,2-1,-1 1,1 0,1-1,-1 1,2-1,-1 1,1-1,1 0,0 0,0-1,1 1,0-1,0 0,1 0,0 0,0-1,1 0,6 5,7 8,2-2,0-1,2-1,-1 0,2-2,0-1,1-1,11 3,21 5,2-2,0-3,1-2,0-3,1-3,4-2,-24-3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4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1 561,'2'6,"0"1,1 0,0-1,0 1,0-1,1 0,0 0,0 0,1 0,0-1,0 0,0 0,0 0,1-1,0 0,-1 0,2 0,-1 0,0-1,1 0,0-1,-1 0,1 0,0 0,0 0,0-1,1-1,-1 1,0-1,0 0,0-1,0 0,0 0,0 0,0-1,0 0,0 0,3-2,29-25,-3-1,0-1,-2-2,-2-2,-1-1,-1-1,9-19,36-41,-20 33,2 2,55-43,-49 60,-61 44,-1 0,1 0,-1 1,1-1,0 0,-1 1,1-1,0 1,0-1,-1 1,1 0,0-1,0 1,-1 0,1 0,0 1,0-1,-1 0,1 0,0 1,0-1,-1 1,1 0,-1-1,1 1,0 0,-1 0,1 0,-1 0,0 0,1 0,-1 1,0-1,0 0,0 1,0-1,0 1,0-1,0 1,0 0,3 11,-1-1,-1 1,0 0,-1 0,0 0,-1-1,-1 1,-1 12,0 7,4 5,-2 0,-2-1,-2 1,-1-1,-1 0,-3 0,0 0,-3-1,0-1,-3 0,0-1,-15 20,19-35,-2 0,0-1,-1-1,-1-1,-1 0,0 0,0-2,-2 0,0-1,0 0,-1-2,0 0,-1-2,-9 4,26-11,-1 0,0 0,1 0,-1-1,1 1,-1-1,0 0,1 0,-1 0,0-1,1 1,-1-1,0 0,1 0,-1 0,1 0,0-1,-1 1,1-1,0 0,0 0,0 0,0 0,0-1,0 1,1-1,-1 0,1 1,0-1,0 0,0-1,0 1,0 0,1 0,0-1,-1 1,1-1,0 1,1-1,-1 0,1 1,-1-1,1-1,1-9,0 0,1 0,0 1,1-1,0 0,1 1,1 0,0 0,1 0,0 1,1 0,1 0,0 0,5-5,4-8</inkml:trace>
  <inkml:trace contextRef="#ctx0" brushRef="#br0" timeOffset="401.954">1412 362,'-10'21,"2"1,0 0,1 0,1 1,2 0,0-1,1 2,1-1,2 0,0 0,1 1,4 17,-4-37,1 1,0-1,0 0,0 0,1-1,-1 1,1 0,0-1,0 0,0 1,0-1,1 0,-1-1,1 1,0-1,0 1,0-1,0 0,0-1,0 1,0-1,1 0,-1 0,1 0,-1 0,1-1,-1 0,1 0,2 0,5 0,1-1,-1-1,1 1,-1-2,0 0,0 0,0-1,-1-1,1 0,2-2,-6 2,0-1,-1 0,1 0,-1-1,0 0,-1 0,0 0,0-1,-1 0,1 0,-2-1,1 1,-1-1,-1 0,0 0,0 0,0-1,-1 1,-1-1,0 1,0-1,-1 0,0 1,0-1,-1 1,-1-1,1 1,-2-1,1 1,-1 0,-1 0,1 0,-5-6,2 7,0-1,-1 1,0 0,-1 1,0 0,0 0,0 0,-1 1,0 0,0 1,-1 0,1 1,-1 0,0 0,0 1,-1 0,1 1,0 0,-1 1,0 0,1 0,-1 1,0 1,1 0,-1 0,1 1,-1 0,1 1,0 0,0 1,0 0,1 1,-1 0,1 0,0 1,0 0,1 0,0 1,0 0,-2 3,-10 14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5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62 481,'-3'2,"0"-1,1 1,-1 0,0 0,1 0,-1 0,1 1,0-1,0 1,0-1,0 1,0 0,1 0,-1-1,1 1,0 0,0 1,0-1,0 1,-5 15,1 0,1 1,1-1,0 1,2 0,0-1,1 1,1 0,1 0,4 13,-6-27,1-1,0 1,0-1,0 1,1-1,0 0,0 0,0 0,1 0,0 0,-1 0,2-1,-1 1,1-1,-1 0,1 0,0 0,0-1,1 1,-1-1,1 0,0 0,0-1,0 1,0-1,0 0,0-1,1 1,-1-1,0 0,1 0,-1-1,1 1,0-1,0-1,9-3,-1-1,1-1,-1 0,0-1,0 0,-1-1,0-1,-1 0,0-1,0 0,-1-1,0 0,-1-1,0 0,-1 0,0-1,2-6,74-115,-83 133,-1 0,1 1,-1-1,1 1,0 0,0-1,-1 1,1 0,0 0,0 0,-1 0,1 0,0 1,-1-1,1 0,0 1,-1-1,1 1,0 0,-1 0,1-1,-1 1,1 0,-1 0,0 0,1 1,-1-1,0 0,0 0,0 1,0-1,0 1,0-1,0 1,0-1,0 1,-1-1,1 1,-1 0,1-1,-1 1,0 0,0 0,1-1,-1 1,0 0,-1 1,6 7,-1 0,0 0,1 0,1 0,-1 0,1-1,1 0,0 0,0-1,1 1,0-2,0 1,1-1,0 0,0-1,0 0,1-1,0 0,0 0,1-1,-1 0,1-1,0 0,6 0,-9-2,-1 0,1 0,-1-1,1 0,-1-1,1 1,-1-1,1-1,-1 1,0-1,1-1,-1 1,0-1,-1-1,1 1,0-1,-1 0,0-1,0 1,0-1,-1 0,1-1,-1 1,0-1,-1 0,0 0,0-1,0 1,0-1,-1 0,-1 0,1-2,3-100,-7 85</inkml:trace>
  <inkml:trace contextRef="#ctx0" brushRef="#br0" timeOffset="585.363">1134 1,'0'49,"0"113,17 124,1-129,-18-155,1 1,0-1,0 1,0-1,0 0,0 1,0-1,0 0,1 0,-1 0,1 0,0 0,0 0,-1 0,1-1,0 1,1-1,-1 1,0-1,0 0,0 0,1 0,-1 0,1 0,-1 0,1-1,-1 1,1-1,-1 0,1 0,-1 0,1 0,-1 0,1 0,-1-1,1 1,-1-1,1 0,-1 1,2-2,93-52,1-25,-96 80,1 0,-1 0,0 0,0 0,0 0,0 1,-1-1,1 1,0-1,-1 1,1 0,-1-1,1 1,-1 0,0 0,1 0,-1 0,0 0,-1 0,1 0,0 1,0-1,-1 0,0 0,1 1,-1-1,0 0,0 0,0 1,0-1,-1 0,1 1,-1 0,3 12,0-1,0-1,1 1,1-1,0 0,0 0,1-1,1 1,1-1,-1-1,8 11,-2-8,-5-4</inkml:trace>
  <inkml:trace contextRef="#ctx0" brushRef="#br0" timeOffset="1085.927">1727 707,'17'2,"0"-1,0-1,0-1,0 0,0-1,-1-1,1-1,-1 0,1-1,-1-1,-1 0,1-1,-1-1,0 0,-1-1,0-1,0 0,-1-1,6-6,-17 14,0 1,0 0,0-1,-1 1,1-1,-1 1,0-1,1 0,-1 0,0 0,-1 1,1-1,0 0,-1 0,0 0,0 0,0 0,0 0,0 0,0 0,-1 0,1 0,-1 0,0 0,0 0,0 1,0-1,-1 0,1 1,-1-1,1 1,-1-1,0 1,0 0,0-1,0 1,-1 0,1 1,0-1,-1 0,0 1,1-1,-1 1,0 0,1 0,-1 0,-3-1,-6 2,0 0,-1 1,1 0,0 1,0 0,0 1,0 0,0 1,1 0,-1 1,1 1,0-1,1 2,-1-1,1 2,1-1,-1 1,1 1,1-1,0 2,0-1,0 1,-4 9,3-9,1 0,0 1,1 0,0 0,1 1,0-1,1 2,1-1,-1 0,2 1,0 0,0 4,2-11,0-1,1 1,0-1,0 1,0 0,1-1,0 1,0-1,1 1,-1-1,1 0,0 1,0-1,1 0,0 0,0-1,0 1,0 0,1-1,0 0,0 0,0 0,0 0,0-1,1 0,0 0,-1 0,1 0,4 1,11 2,-1-2,1 0,0-1,0-1,0 0,1-2,-1 0,0-2,0 0,0-1,0-1,0-1,-1-1,0 0,1-2,14-2</inkml:trace>
  <inkml:trace contextRef="#ctx0" brushRef="#br0" timeOffset="1532.062">2264 763,'-1'1,"0"0,0 0,0 0,0 0,0 0,1 1,-1-1,1 0,-1 1,1-1,-1 0,1 1,0-1,-1 0,1 1,0-1,0 1,0-1,0 0,1 1,-1-1,0 1,0-1,1 0,-1 1,1-1,-1 0,1 1,0-1,0 0,-1 0,1 0,0 0,0 1,0-1,0 0,0-1,0 1,0 0,1 0,-1 0,0-1,0 1,1 0,0-1,11-6,-1-1,1 0,-1-1,-1-1,0 1,0-2,0 0,-1 0,-1-1,0 0,0 0,1-5,39-42,19-12,-68 70,1 0,0 1,0-1,0 0,-1 0,1 1,0-1,-1 1,1-1,0 1,-1-1,1 1,0-1,-1 1,1-1,-1 1,1 0,-1-1,1 1,-1 0,0 0,1-1,-1 1,0 0,1 0,-1-1,0 1,0 0,0 0,0 0,0-1,0 1,0 0,0 0,0 0,0 0,0-1,-1 1,1 0,0 0,0 1,-1 6,1 0,1 0,-1 0,1 0,1 0,0 0,0 0,0 0,1-1,0 1,1-1,-1 0,1 1,1-2,-1 1,1-1,1 1,-1-1,1-1,0 1,0-1,1 0,-1 0,1-1,0 0,3 1,-3-2,1-1,-1 0,0 0,0-1,1 0,-1 0,1 0,-1-1,1-1,-1 1,1-1,-1 0,0-1,1 0,-1 0,0 0,0-1,-1 0,1-1,0 1,-1-1,0 0,0-1,0 0,0 0,-1 0,0 0,1-3,6-3,0-2,-1 1,0-1,-1-1,-1 0,0 0,-1-1,0 0,-2-1,1 0,2-14,-5 7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0,'-23'67,"-16"25,-4-2,-50 75,-57 64,148-227,1 0,0 0,0 0,0 0,0 0,0 0,0 1,0-1,1 0,-1 1,1-1,0 0,0 1,-1-1,2 1,-1-1,0 1,0-1,1 0,-1 1,1-1,0 0,0 0,0 1,0-1,0 0,0 0,0 0,1 0,-1 0,1 0,0-1,-1 1,1 0,0-1,0 1,0-1,0 0,0 0,0 0,1 0,-1 0,0 0,0 0,1-1,-1 1,2-1,23 4,1-1,0-1,0-2,-1 0,1-2,3-2,15-12,-27 3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80,'38'0,"32"0,14-5,2-1,-9 0,-12 1,-8-3,-9-1,-8 2,-6 2,-3 1,-3-3,-1 0,-1 1,-4 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0,-9 0,-10 0,-9 0,-11 5,-11 2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58,'38'-5,"27"-1,8 0,-4-4,-9 0,-10 2,-9 2,-6 2,-9 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123 486,'-11'228,"2"-156,0 1,-3 0,-3-1,-4 4,18-73,1 0,-1 0,1 0,-1 0,0-1,0 1,0 0,0-1,0 1,-1-1,1 1,-1-1,1 0,-1 0,0 1,0-1,0 0,0-1,-1 1,1 0,0-1,-1 1,1-1,-1 0,-1 1,0-60,12 17,3 0,1 0,2 1,1 0,21-36,155-249,-123 231,-65 91,0-1,0 1,1 0,-1 0,1 0,0 1,-1-1,1 1,1 0,-1 0,0 0,0 1,1 0,-1-1,1 1,-1 1,1-1,-1 1,1 0,0 0,-1 0,1 0,2 1,0 3,-1 1,0-1,0 1,0 0,-1 0,1 1,-1 0,-1 0,1 0,-1 0,0 1,0-1,-1 1,0 0,0 0,-1 1,0-1,0 0,0 1,-1 0,0-1,-1 1,0 1,1 15,-2-1,0 1,-2 0,0 0,-2-1,0 0,-2 0,0 0,-6 9,10-25,-1 1,0-1,0 1,-1-1,0-1,0 1,-1-1,1 0,-1 0,-1 0,1-1,-1 0,0 0,0-1,0 0,-1 0,0-1,1 0,-5 1,-11 4,0-2,0-1,0-1,-1-1,0-1,-7-1,28 0,0 0,0 0,0 0,0-1,0 0,-1 1,1-1,0 0,0-1,0 1,0-1,-1 1,1-1,0 0,0 0,0 0,0 0,1-1,-1 1,0-1,0 0,1 0,-1 0,1 0,0 0,0 0,-1-1,1 1,1-1,-1 1,0-1,1 0,-1 0,1 0,0 1,0-1,0-1,0 1,1 0,-1 0,1 0,0 0,0 0,0-1,0 0,9-14</inkml:trace>
  <inkml:trace contextRef="#ctx0" brushRef="#br0" timeOffset="802.858">687 740,'34'-7,"0"-2,-1-2,0 0,0-3,-2 0,0-2,13-10,-34 22,0 0,-1-1,0-1,0 1,0-1,-1-1,0 0,0 0,-1 0,0-1,0 0,0-1,-1 0,-1 0,1 0,-2 0,1-1,1-6,-7 12,0-1,0 1,-1 1,0-1,0 0,0 0,0 1,0-1,-1 1,0-1,1 1,-1 0,-1 0,1 1,0-1,-1 0,1 1,-1 0,0 0,1 0,-1 1,0-1,0 1,0 0,-1 0,1 0,0 0,0 1,0 0,-1 0,1 0,0 0,0 1,-1-1,1 1,0 0,0 0,-2 2,-8 2,-1 1,1 1,0 1,1 0,0 0,0 1,1 1,0 0,1 1,0 0,0 1,1 0,1 0,0 1,1 1,3-8,1 0,0 0,0 0,0 0,1 1,0 0,1-1,-1 1,1 0,0 1,1-1,0 0,0 0,1 0,-1 1,2-1,-1 0,1 1,0-1,0 0,1 0,0 0,0 0,1 0,0 0,0-1,1 1,0-1,0 0,0 0,0 0,1-1,0 0,4 4,3-2,1-1,0 1,0-2,0 0,0-1,1 0,0-1,-1 0,1-1,0-1,0 0,1-1,-1-1,0 0,0-1,13-3,2-2,0-1,0-1,-1-1,0-2,-1-1,0-1,11-9,-21 12,0 0,-1-2,0 0,-1 0,-1-1,0-1,-1-1,-1 0,0 0,-1-1,-1-1,0 0,-2 0,5-13,-11 25,0 3,0 0,0 0,0-1,0 1,-1-1,1 1,-1-1,0 0,0 1,0-1,-1 0,1 0,-1 1,0-1,0 0,0 0,-1 0,1 0,-1 1,0-1,0 0,0 1,-1-1,1 0,-1 1,0 0,0-1,0 1,0 0,0 0,-1 0,0 0,1 1,-1-1,0 1,0-1,-3 0,1 3,0-1,-1 1,1 1,0-1,-1 1,1 0,0 0,0 0,0 1,0 0,0 0,0 0,0 1,1-1,-1 1,1 0,0 1,-1-1,2 1,-1 0,0 0,1 0,0 0,0 0,0 1,0-1,1 1,-1 0,1 0,1 0,-1 0,1 0,0 1,1-4,0 1,1 0,-1 0,1 0,0-1,-1 1,2-1,-1 1,0 0,0-1,1 0,-1 1,1-1,0 0,0 0,0 0,0 0,0 0,0 0,0-1,1 1,-1-1,0 1,1-1,-1 0,1 0,0 0,-1 0,1 0,0-1,3 1,89 7,-87-8,-4-1,1-1,-1 1,1 0,-1 1,1-1,-1 1,1 0,-1 0,1 0,0 1,-1-1,1 1,-1 0,0 1,1-1,-1 1,0 0,0 0,0 0,0 0,0 1,0 0,-1 0,1 0,-1 0,0 0,0 1,0-1,-1 1,1 0,-1 0,1 0,-1 0,-1 0,1 0,-1 0,1 1,-1 0,-1 6,-1 0,0 0,-1 0,0-1,-1 1,0-1,0 0,-1 1,0-2,-1 1,-12 32,14 21,8-46</inkml:trace>
  <inkml:trace contextRef="#ctx0" brushRef="#br0" timeOffset="1058.596">1929 570,'0'0</inkml:trace>
  <inkml:trace contextRef="#ctx0" brushRef="#br0" timeOffset="1319.981">1929 204,'-15'-5,"-4"-1</inkml:trace>
  <inkml:trace contextRef="#ctx0" brushRef="#br0" timeOffset="1572.129">2155 486,'-1'8,"1"1,0-1,0 0,1 1,0-1,1 0,0 0,0 0,0 0,1 0,0-1,1 1,0-1,0 0,1 0,-1 0,1 0,1-1,-1 0,1 0,0-1,1 1,-1-1,1-1,0 1,4 0,-5-5,1-1,-1-1,1 1,-1-1,1-1,-1 1,0-1,0 0,0 0,0-1,-1 1,1-1,-1-1,0 1,0-1,0 0,-1 0,0 0,0-1,0 1,-1-1,0 0,0 0,0 0,-1-1,1 1,-1-5,1 8,-1-1,0 0,0 0,0 0,0 0,-1 0,1-1,-1 1,0 0,-1-1,1 1,-1-1,0 1,0-1,0 1,-1 0,1-1,-1 1,0-1,0 1,-1 0,1 0,-1 0,0 0,0 0,-1 0,1 0,-1 1,1-1,-1 1,0 0,-1 0,1 0,0 0,-1 0,0 1,0-1,1 1,-3-1,-4 2,1 0,0 0,-1 0,1 1,0 1,0 0,-1 0,1 1,0 0,0 0,0 1,0 0,1 1,-1 0,1 0,0 1,0 0,1 1,-1-1,1 1,-2 3,-5 2</inkml:trace>
  <inkml:trace contextRef="#ctx0" brushRef="#br0" timeOffset="1951.403">2691 486,'-9'12,"0"0,0 1,1-1,1 2,0-1,1 1,0 0,1 0,1 1,0-1,1 1,1 0,0 0,1 0,1 7,0-18,1-1,0 0,-1 0,1 0,1 0,-1 0,0 0,1 0,0-1,-1 1,1 0,0-1,0 1,1-1,-1 0,0 0,1 0,-1 0,1 0,0 0,0-1,-1 1,1-1,0 0,0 0,1 0,-1 0,0 0,0-1,0 1,0-1,1 0,1 0,111-13,-95 5,-1-1,0-1,-1 0,0-2,0 0,-2-1,1-1,-2 0,0-1,0-1,-2-1,0 0,-1-1,-1 0,8-15,-7 11,-1 1,-1-2,-1 0,-1 0,-1-1,-1 0,-1 0,-1-1,-1-8,-2 20,-1 1,-1-1,0 1,-1-1,0 1,-1-1,0 1,-1 0,0 0,-1 0,-1 0,0 0,0 1,-1 0,0 0,-1 0,-1 1,1 0,-4-2,6 7,-1 0,0 0,0 0,0 1,-1 0,0 0,1 1,-1 0,-1 0,1 0,0 1,-1 0,1 0,-1 1,1 0,-1 1,0-1,1 1,-1 1,1 0,-1 0,0 0,1 1,-6 2,0 0,-1 1,1 1,0 0,1 0,0 2,0-1,0 2,1-1,0 2,1-1,0 2,-8 9,10-11,0 0,1 0,0 0,0 1,1 1,1-1,0 1,0-1,1 1,0 1,1-1,0 1,1-1,0 1,1 0,0-1,1 1,1 0,-1 0,2 0,0-1,0 1,1-1,0 1,1-1,3 6,13 9,1 0,0-2,2 0,1-2,1 0,0-2,2-1,0-1,1-1,1-1,1-2,0-1,0-1,1-2,30 6,110 7,-146-23</inkml:trace>
  <inkml:trace contextRef="#ctx0" brushRef="#br0" timeOffset="2770.635">3566 401,'38'-10,"28"-3,7 1,-5 2,-8 3,-10 3,-13-3,-9 0,-3 1,-7 1</inkml:trace>
  <inkml:trace contextRef="#ctx0" brushRef="#br0" timeOffset="3018.982">3509 655,'39'-5,"31"-6,9-2,-4-2,-10 0,-12 3,-14 4</inkml:trace>
  <inkml:trace contextRef="#ctx0" brushRef="#br0" timeOffset="3786.877">4751 231,'-53'56,"3"1,2 3,3 2,3 2,-19 57,59-117,1-1,0 1,0 0,0-1,0 1,0 0,1 0,0-1,0 1,0 0,0 0,0 0,1-1,0 1,0 0,0-1,0 1,0 0,1-1,0 0,-1 1,1-1,1 0,-1 0,0 0,1 0,-1 0,1-1,0 1,0-1,0 1,2 0,4 2,0 0,0 0,1-1,0 0,0-1,0 0,0 0,0-1,0-1,1 0,3 0,2 0,-9 0,0 0,0-1,0 0,0 0,1 0,-1-1,0 0,0 0,0-1,0 0,0 0,0-1,-1 0,1 0,0-1,5-9</inkml:trace>
  <inkml:trace contextRef="#ctx0" brushRef="#br0" timeOffset="4221.688">4243 317,'281'-140,"-277"138,-1 0,1 0,0 1,-1-1,1 1,0 0,0 0,0 1,0-1,0 1,0 0,0 0,0 0,0 0,0 1,0 0,0-1,0 1,0 1,-1-1,1 1,0-1,-1 1,1 0,-1 1,0-1,0 0,0 1,0 0,0 0,0 0,-1 0,1 0,-1 0,0 1,0-1,1 3,2 1,-1 0,2 0,-1-1,1 1,0-1,0 0,1-1,-1 0,1 0,0 0,1-1,-1 0,1 0,0-1,0 0,0 0,0-1,1 0,-1 0,168 6,-140-9,41-12,-59 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2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339 113,'4'282,"-9"-14,-23-36,28-221</inkml:trace>
  <inkml:trace contextRef="#ctx0" brushRef="#br0" timeOffset="248.434">0 621,'34'-10,"35"-7,15-2,3-2,-9 3,-7-1,-12 4,-10-2,-10 3,-1-1,-2-3,-3 2,-2-2,-1-2,-6-2,-3-3,-4 3</inkml:trace>
  <inkml:trace contextRef="#ctx0" brushRef="#br0" timeOffset="647.908">903 0,'-59'690,"59"-686,9 92,-8-94,-1 0,1 0,-1 0,1 0,0 0,0 0,-1 0,1-1,0 1,1 0,-1-1,0 1,0 0,1-1,-1 0,1 1,0-1,-1 0,1 0,0 0,-1 0,1 0,0 0,0 0,0-1,0 1,0-1,0 1,0-1,0 0,0 1,0-1,0-1,0 1,0 0,0 0,0-1,0 1,0-1,0 1,0-1,0 0,1-1,11-5,-1 0,1-2,-2 1,1-2,-1 0,-1 0,1-1,-2-1,3-3,76-66,-87 79,0 1,1-1,-1 0,0 1,1 0,-1 0,1-1,-1 1,1 1,-1-1,1 0,0 1,-1-1,1 1,0 0,-1 0,1 0,0 0,0 0,-1 1,1-1,0 1,-1 0,1-1,-1 1,1 1,-1-1,1 0,-1 0,0 1,1 0,-1-1,0 1,0 0,0 0,-1 0,1 0,0 0,-1 1,1-1,-1 0,0 1,0-1,0 1,0-1,1 4,5 29,-6-26,1 0,0 1,0-1,1 0,0-1,0 1,1 0,0-1,1 0,0 0,0 0,1 0,-3-6,-1 0,1-1,0 1,0-1,0 0,0 0,0 0,0 0,1 0,-1-1,0 1,0-1,1 0,-1 0,0 0,0 0,1-1,-1 1,0-1,0 0,0 0,0 0,0 0,0-1,0 1,0-1,0 1,0-2,21-8</inkml:trace>
  <inkml:trace contextRef="#ctx0" brushRef="#br0" timeOffset="961.176">1552 678,'13'4,"0"0,0-1,0 0,0-1,0-1,1 0,-1 0,0-2,1 1,-1-2,0 0,0 0,0-1,0-1,0 0,-1-1,0 0,0-1,9-6,-18 11,-1 0,0 0,0-1,0 1,0-1,0 1,0-1,0 0,0 0,-1 0,1 0,-1 0,1 0,-1 0,0-1,0 1,0 0,0-1,0 1,0-1,-1 1,1-1,-1 1,0-1,0 1,0-1,0 1,0-1,-1 1,1-1,-1 1,1-1,-1 1,0-1,0 1,0 0,0-1,0 1,-1 0,1 0,-1 0,1 0,-1 0,0 0,0 1,0-1,0 0,0 1,0 0,0-1,-1 1,1 0,-1 0,-5-1,-1 1,1 0,-1 1,1 0,-1 0,0 1,1 0,-1 0,1 1,0 0,-1 1,1-1,0 2,0-1,1 1,-1 0,1 1,0 0,0 0,0 0,1 1,0 0,0 1,0-1,1 1,0 0,0 0,1 1,0-1,0 1,1 0,0 0,0 0,1 0,-2 9,2-13,1 1,0-1,0 1,0 0,0 0,0-1,1 1,0 0,0 0,1 0,-1 0,1-1,0 1,0 0,1 0,-1-1,1 1,0-1,0 0,1 1,-1-1,1 0,0 0,0-1,0 1,0-1,1 1,0-1,-1 0,1 0,0-1,1 1,-1-1,1 1,75 18,-55-16</inkml:trace>
  <inkml:trace contextRef="#ctx0" brushRef="#br0" timeOffset="1381.875">2032 818,'36'-24,"-1"-2,-1-2,-2-1,9-11,26-23,9-6,-76 68,0 1,0-1,1 1,-1-1,0 1,0-1,1 1,-1-1,0 1,0 0,1-1,-1 1,1-1,-1 1,0 0,1-1,-1 1,1 0,-1 0,1-1,-1 1,0 0,1 0,-1 0,1 0,-1 0,1-1,-1 1,1 0,-1 0,1 0,0 0,-1 1,1-1,-1 0,1 0,-1 0,0 0,1 0,-1 1,1-1,-1 0,1 0,-1 1,1-1,-1 0,0 1,1-1,-1 0,0 1,1-1,-1 0,0 1,1-1,-1 1,0-1,0 1,0-1,1 1,-1-1,0 1,0-1,0 38,0-30,-1-4,1 1,-1-1,1 1,0-1,0 1,1-1,-1 0,1 1,0-1,0 0,1 1,-1-1,1 0,0 0,0 0,0 0,1-1,-1 1,1-1,0 1,0-1,0 0,0 0,1 0,-1 0,1-1,0 0,0 1,0-1,0-1,0 1,0 0,4 0,8 0,-1-1,1 0,-1-1,1-1,-1 0,1-2,-1 1,0-2,0 0,0-1,0 0,-1-1,0-1,0 0,-1-1,0 0,0-1,-1-1,0 0,-1 0,0-1,0-1,-1 0,-1 0,0-1,-1 0,6-11,-1-1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3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0 480,'13'10,"1"-1,0 0,0-1,1-1,0 0,0-1,0 0,1-1,0-1,0-1,0 0,0-1,1-1,-1 0,0-1,1-1,-1 0,0-2,1 1,-1-2,1-1,48-26,-2-2,-1-4,-1-1,-3-4,44-40,-94 75,2 0,0 0,0-1,-1 0,0-1,-1 0,0 0,0-1,-1 0,0 0,-1-1,0 1,-1-2,4-9,-8 18,-1 1,0-1,0 1,0 0,0-1,0 1,0 0,-1-1,1 1,-1 0,0-1,0 1,0 0,0 0,0 0,0 0,0 0,-1 0,1 0,-1 0,1 1,-1-1,0 0,0 1,0-1,0 1,0 0,0 0,0 0,0 0,0 0,0 0,-1 0,1 1,0-1,-1 1,-87 0,78 6,0-1,0 2,1 0,-1 0,2 1,-1 0,1 1,0 0,1 1,0 0,1 0,0 1,0 0,1 0,1 1,0 0,0 0,1 0,1 1,-2 7,1-9,1 1,1-1,0 1,0-1,2 1,-1 0,1 0,1 0,0 0,0 0,2 0,-1 0,2 0,-1 0,2-1,-1 1,1-1,1 0,0 0,1-1,0 1,1-1,0 0,0-1,1 0,0 0,1-1,0 0,7 6,1-4,-1-1,2 0,-1-2,1 0,0-1,0 0,1-2,-1 0,1-1,0-1,0 0,0-2,0 0,0-1,0-1,0-1,0-1,0 0,13-6,12-5,-1-2,0-2,-1-1,-1-2,-1-3,-1 0,19-19,-27 19,-1-1,-1-2,-1-1,-1-1,-2-1,8-16,-27 39,-1-1,-1-1,0 1,0 0,-1-1,0 0,-1 0,0 0,0 0,-1 0,0 0,-1 0,0-1,-1 1,0 0,0 0,-1 0,-3-8,2 13,0 1,0 0,0 0,-1 0,1 0,-1 1,0 0,0-1,0 1,0 1,-1-1,1 0,-1 1,0 0,0 0,1 1,-1-1,0 1,-1 0,1 0,0 1,0 0,0 0,0 0,0 0,0 1,-1 0,1 0,0 0,1 0,-1 1,0 0,0 0,1 0,-1 1,1 0,-1 0,1 0,0 0,0 0,1 1,-1 0,-7 7,1 0,0 0,0 1,2 1,-1 0,2 0,-1 0,2 1,0 0,1 1,0-1,1 1,0 0,2 0,0 0,0 0,1 0,1 1,1-1,0 0,1 0,1 0,0 0,1 0,0 0,1-1,1 0,0 0,1 0,1-1,0 0,9 11,-6-14,0 1,1-1,0-1,1 0,0-1,0-1,1 0,0 0,0-1,0-1,1-1,0 0,0 0,0-2,0 0,1-1,-1 0,0-1,1-1,-1 0,0-1,0-1,0 0,11-5,-3 1,0-2,-1 0,0-2,-1 0,0-1,-1-1,0-1,-1-1,-1-1,0 0,-1-1,-1-1,0-2,-1 2,-2-1,0 0,0-1,-2-1,-1 0,0 0,-2-1,0 0,-2 0,0-1,-1 0,-2 0,0 0,-1-9,-2 31,0 0,0-1,1 1,-1 0,0 0,0 0,0-1,0 1,-1 0,1 0,0 0,0 0,-1-1,1 1,-1 0,1 0,-1 0,1 0,-1 0,0 0,1 0,-1 0,0 0,0 0,0 0,1 1,-1-1,0 0,0 1,0-1,-1 0,1 1,0-1,0 1,0 0,0-1,0 1,-1 0,1 0,0 0,0 0,0 0,-1 0,1 0,0 0,0 0,0 0,0 1,-1-1,1 0,0 1,0-1,0 1,0-1,0 1,0 0,-1 0,-54 49,44-35,0 2,1-1,0 1,1 1,2 0,-1 0,2 1,1 0,-5 19,9-29,1 0,-1 0,1-1,1 1,0 0,0 0,0 0,1 0,1 0,0 0,0 0,0-1,1 1,1-1,-1 0,1 0,1 0,-1 0,1-1,1 0,-1 0,1 0,2 1,7 5,1 0,0-1,1 0,0-2,0 0,1-1,1 0,-1-2,2 0,-1-1,0-1,1-1,0-1,0-1,19 0,40-8,-61-1</inkml:trace>
  <inkml:trace contextRef="#ctx0" brushRef="#br0" timeOffset="1843.865">2907 27,'-36'141,"27"-115,-97 221,103-244,1 0,-1 1,1-1,0 1,0 0,0 0,1 0,-1 0,1 0,0 0,0 0,1 0,-1 0,1 0,0 1,0-1,0 0,0 0,1 1,0-1,0 0,0 0,0 0,1 0,-1 0,1-1,0 1,0 0,1-1,-1 1,1-1,0 0,0 0,0 0,0 0,0 0,0-1,1 1,-1-1,1 0,0 0,1 0,12 1,0-1,1-1,-1-1,1 0,-1-1,1-1,-1-1,9-2,-7-2</inkml:trace>
  <inkml:trace contextRef="#ctx0" brushRef="#br0" timeOffset="2295.892">2456 367,'75'-3,"0"-3,0-4,40-11,113-23,-157 52,-53-2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39.2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791 141,'-283'485,"-24"-34,274-396,20-32</inkml:trace>
  <inkml:trace contextRef="#ctx0" brushRef="#br0" timeOffset="402.126">1 536,'56'-3,"101"31,-13-14,-2 7,38 13,75 24,-215-61,-29-6</inkml:trace>
  <inkml:trace contextRef="#ctx0" brushRef="#br0" timeOffset="879.708">453 84,'0'17,"46"198,20 154,-36-63,-30-300,-1-2,1 0,0 0,0 0,0 1,0-1,1 0,-1 0,1 0,0 0,1 0,-1 0,1 0,-1 0,1 0,0 0,0-1,1 1,2 2,6-1</inkml:trace>
  <inkml:trace contextRef="#ctx0" brushRef="#br0" timeOffset="2864.71">1582 282,'5'-9,"1"0,0 1,0-1,1 1,0 1,1-1,0 1,0 0,1 1,-1 0,1 0,0 1,7-2,-3-1,201-99,-71 51,-142 56,1-1,0 1,0 0,0 0,0 0,0 0,0 0,0 1,0-1,0 0,0 1,0 0,0-1,0 1,-1 0,1 0,0 0,0 0,-1 0,1 0,-1 1,1-1,-1 0,0 1,1-1,-1 1,0 0,0-1,0 1,0 0,0 0,-1-1,1 1,0 0,-1 0,1 0,-1 2,4 76,-37 197,32 14,7-255,1-1,1-1,2 0,2 0,1-1,1 0,2-1,9 13,-26-45,1 0,-1 0,1-1,-1 1,1 0,-1 0,1 0,-1 0,1 1,0-1,-1 0,1 0,-1 0,1 0,-1 0,1 1,-1-1,1 0,0 0,-1 1,1-1,-1 0,1 1,0-1,-1 0,1 1,0-1,-1 0,1 1,0-1,0 1,0-1,-1 1,1-1,0 1,0-1,0 1,0-1,0 1,0-1,0 0,0 1,0-1,0 1,0-1,0 1,0-1,0 1,0-1,0 1,1-1,-1 1,0-1,0 1,1-1,-1 0,0 1,0-1,1 0,-1 1,1-1,-1 0,0 1,1-1,-1 0,1 1,-1-1,0 0,1 0,0 0,-38-16,31 14,-37-21,-128-49,145 68,-1 1,0 1,0 1,0 1,0 2,0 0,0 2,0 1,1 1,0 2,0 0,1 2,0 0,1 2,0 1,0 1,2 0,0 2,0 1,2 1,0 0,1 2,0 1,14-17,0 1,1 1,-1-1,1 0,0 1,1 0,-1 0,1 0,0 0,1 1,0-1,0 1,0 0,0-1,1 1,0 0,1 0,0 0,0 0,0 0,1 0,0-5,0 0,1 1,-1-1,1 0,-1 0,1 0,0 0,0 0,0-1,0 1,0 0,0-1,1 0,-1 1,0-1,1 0,-1 0,1 0,-1-1,1 1,0-1,-1 1,2-1,18 3</inkml:trace>
  <inkml:trace contextRef="#ctx0" brushRef="#br0" timeOffset="3296.488">1638 621,'186'-46,"-3"-7,2-10,-151 52,167-56,-201 67,1-1,0 1,0 0,0 0,0-1,0 1,0 0,0 0,0 0,0 0,-1 0,1 1,0-1,0 0,0 0,0 1,0-1,0 0,0 1,-1-1,1 1,0-1,0 1,-1-1,1 1,0-1,0 1,-1 0,1 0,-1-1,1 1,-1 0,1 0,-1-1,1 1,-1 0,0 0,1 0,-1 0,0 0,0 0,0 0,0 0,0 0,0-1,0 1,0 0,0 0,0 0,0 0,-10 56,7-46,-1 10,1 0,1 0,1 0,1 0,0 0,2 0,0 0,5 16,-3-12,28 68,-21-80</inkml:trace>
  <inkml:trace contextRef="#ctx0" brushRef="#br0" timeOffset="6719.734">2880 593,'-1'312,"-23"-206,20-151,7 0,2 1,2-1,2 1,7-16,-3 7,-12 45,0 0,1 0,0 0,0 1,0-1,1 1,1-1,-1 1,1 0,0 0,1 1,-1-1,1 1,1 0,-1 1,1-1,0 1,0 0,-4 4,-1 1,0-1,1 1,-1 0,0 0,1 0,-1 0,0 0,1 0,-1 0,0 0,1 1,-1-1,0 0,1 1,-1-1,0 1,0-1,1 1,-1 0,0 0,0-1,0 1,0 0,0 0,0 0,0 0,0 0,-1 0,1 0,0 1,-1-1,1 0,0 0,-1 0,1 1,-1-1,0 1,17 59,-14-48,15 70,-11-63</inkml:trace>
  <inkml:trace contextRef="#ctx0" brushRef="#br0" timeOffset="6984.967">3360 790,'4'34,"8"15,0-5,-1-10</inkml:trace>
  <inkml:trace contextRef="#ctx0" brushRef="#br0" timeOffset="7247.305">3444 395,'0'0</inkml:trace>
  <inkml:trace contextRef="#ctx0" brushRef="#br0" timeOffset="7635.444">3783 564,'-23'28,"-59"90,80-114,-1 1,1 0,1 0,-1 0,1 0,0 0,0 0,0 0,1 0,0 0,0 0,0 0,1 0,-1 0,1 1,0-1,1-1,-1 1,1 0,0 0,0 0,1-1,-1 1,1-1,1 1,-1-1,0-1,1 1,-1-1,1 0,0 0,0 0,0 0,0-1,0 1,1-1,-1 0,1-1,0 1,-1-1,1 0,0 0,0 0,0-1,0 1,-1-1,1 0,0-1,0 1,0-1,0 0,2-1,4-1,0-1,0 0,-1 0,0-1,0 0,0-1,0 0,-1 0,0-1,0-1,-1 1,24-27,-1-1,-2-2,-2-1,-1-1,-2-1,-2-1,-1-1,-3 0,9-31,-21 55,-1-1,-1 0,0 0,-2 0,0-1,-1 1,-1-1,-1 1,0 0,-4-11,4 21,-1 1,0-1,0 1,-1 0,-1 0,1 0,-1 0,0 0,-1 1,0 0,0 0,0 0,-1 1,0 0,-1 0,1 0,-1 1,0-1,0 2,-1-1,0 1,1 0,-1 1,-3-1,4 2,-1 1,1-1,0 2,0-1,-1 1,1 0,0 0,-1 1,1 0,0 1,0-1,0 1,0 1,0-1,0 1,1 0,-1 1,1 0,0 0,0 0,-2 2,-4 4,0 1,0 0,1 0,0 2,1-1,0 1,1 1,1 0,-2 4,4-5,1 1,0 0,1 0,1 1,0-1,1 0,1 1,0 0,0-1,2 1,0 0,1-1,0 1,1-1,0 1,2-1,-1 0,2-1,0 1,0-1,2 0,-1-1,2 0,-1 0,2-1,-1 0,2 0,-1-1,1 0,11 6,3 1,0-2,1 0,0-2,1-1,1-1,-1-2,2 0,-1-2,1-1,0-2,1 0,-1-2,14-1,67-15,-86 7</inkml:trace>
  <inkml:trace contextRef="#ctx0" brushRef="#br0" timeOffset="8698.044">4658 451,'-33'16,"2"1,0 1,1 2,0 1,2 2,1 0,-13 16,32-31,0 1,1 0,0 0,1 1,0 0,1 0,0 1,0-1,1 1,-2 8,5-16,0 1,0-1,1 0,-1 1,1-1,0 0,0 1,0-1,0 0,1 1,-1-1,1 0,0 0,0 1,0-1,0 0,1 0,-1 0,1 0,0 0,0-1,0 1,0-1,0 1,1-1,-1 1,1-1,-1 0,1 0,0-1,0 1,0 0,0-1,0 0,0 0,0 0,4 1,5-1,0-1,1 0,-1-1,0 0,1-1,-1 0,0-1,0 0,-1-1,1-1,-1 1,1-2,-2 0,1 0,-1-1,0 0,0-1,-1 0,0 0,0-1,-1 0,0-1,-1 0,0 0,0-2,100-144,-107 155,0 0,1 1,-1-1,0 1,1-1,-1 0,1 1,-1-1,1 1,-1-1,1 1,-1 0,1-1,-1 1,1-1,-1 1,1 0,0 0,-1-1,1 1,0 0,-1 0,1 0,0 0,-1-1,1 1,0 0,-1 0,1 0,0 1,-1-1,1 0,0 0,-1 0,1 0,-1 1,1-1,0 0,-1 0,1 1,-1-1,1 1,0-1,-1 0,1 1,-1-1,0 1,1-1,-1 1,1 0,-1-1,0 1,1-1,-1 1,0 0,0-1,1 1,-1 0,0-1,0 1,0 0,0 0,15 55,-13-45,-1-4,0 0,0 0,1-1,-1 1,1-1,1 1,0-1,-1 0,2 0,-1 0,1 0,0-1,0 1,1-1,-1 0,1 0,0-1,0 1,1-1,0 0,-1-1,1 1,0-1,1 0,-1-1,0 1,1-1,2 0,-1-1,1 1,0-1,-1-1,1 0,0 0,-1 0,1-1,0-1,-1 1,1-2,-1 1,0-1,0 0,0-1,0 1,0-2,-1 1,0-1,1 0,-2-1,1 1,-1-1,0-1,0 1,-1-1,0 0,3-5,87-137,-95 149,-1-1,1 1,0 0,0-1,0 1,0-1,0 1,0-1,0 1,0-1,0 1,0 0,1-1,-1 1,0-1,0 1,0-1,0 1,1 0,-1-1,0 1,0 0,1-1,-1 1,0 0,1-1,-1 1,0 0,1-1,-1 1,0 0,1 0,-1 0,1-1,-1 1,1 0,-1 0,0 0,1 0,-1 0,1 0,-1 0,1 0,-1 0,1 0,-1 0,0 0,1 0,-1 0,1 0,-1 0,1 1,-1-1,0 0,1 0,-1 0,1 1,-1-1,0 0,1 1,-1-1,0 0,0 1,1-1,-1 0,0 1,0-1,1 0,-1 1,-4 32,1-23,0 1,1 1,0-1,1 0,0 0,1 1,1-1,-1 0,2 0,1 10,-2-17,0 0,0 0,0 0,1 0,0-1,-1 1,1 0,1-1,-1 0,0 1,1-1,-1 0,1 0,0 0,0-1,0 1,1-1,-1 1,1-1,-1 0,1-1,0 1,-1 0,1-1,0 0,0 0,0 0,0-1,0 1,0-1,3 0,6-3,-1 0,0-1,0-1,0 0,-1 0,0-1,0 0,0-1,-1-1,0 0,0 0,-1 0,0-2,0 1,-1-1,0 0,-1 0,-1-1,1 0,-1-1,3-8,21-27,-13 21,-14 18,1 1,0 0,1 0,0 1,0-1,0 1,1 0,0 0,0 1,0 0,1 0,0 0,2-1,-7 7,1-1,-1 0,0 1,0 0,0-1,0 1,0 0,0 0,0 0,0 0,-1 0,1 1,0-1,0 0,-1 1,1-1,-1 1,0 0,1 0,-1-1,0 1,0 0,0 0,0 0,0 0,-1 0,1 0,-1 0,1 0,-1 1,0-1,1 0,-1 2,2 3,71 204,18 6,-60-156,-2 2,-3 0,-3 2,-2 0,-4 2,-2 0,0 26,-13-68,-1-1,-1 1,-1-1,-1 1,-1-1,-2 1,0-1,-2-1,0 1,-7 12,8-23,0-1,0 1,-2-1,1-1,-1 1,-1-1,0-1,-1 0,0 0,0-1,-1 0,0-1,-1 0,0-1,0 0,0-1,-1 0,0-1,-5 1,13-4,1-1,-1 0,1-1,-1 1,1-1,-1 0,1 0,-1 0,0-1,1 0,-1 0,1 0,-1 0,1 0,0-1,0 0,0 0,0 0,0-1,0 1,0-1,1 0,-1 0,1 0,0-1,0 1,0-1,0 1,1-1,-1 0,1 0,0 0,0 0,1-1,-2-2,-3-10,0 0,1 0,0-1,2 1,0-1,1 0,1 0,0 0,2 1,0-1,0 0,2 0,1 0,4-13,7-16,2 2,2 0,2 1,23-35,-34 60,1 0,1 1,1 0,0 1,1 0,1 1,0 1,1 0,1 1,1 1,-1 1,2 0,0 1,0 2,1-1,0 2,1 1,6-1,1 1,-5-1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1 192,'452'0,"-422"12,-35-6</inkml:trace>
  <inkml:trace contextRef="#ctx0" brushRef="#br0" timeOffset="283.409">1 447,'29'0,"23"0,9 0,-2 0,-6 0,-8 0,-5 0,-6 0,-4 0,-2 0,-5 0</inkml:trace>
  <inkml:trace contextRef="#ctx0" brushRef="#br0" timeOffset="790.319">848 108,'56'-15,"2"2,-1 3,49-2,-101 11,0 0,0 1,-1-1,1 1,0 0,0 1,0-1,0 1,0 0,0 0,0 1,0-1,-1 1,1 0,-1 1,1-1,-1 1,0-1,0 1,0 1,3 2,-7-1,-1 0,1 0,-1-1,0 1,0 0,-1 0,1-1,-1 1,0-1,0 1,-1-1,1 0,-1 0,0 0,0 0,-1-1,1 1,0-1,-1 0,0 0,0 0,-162 153,166-155,-3 1,0 0,0 0,0 0,0 1,0-1,1 1,-1 0,1 0,0 0,-1 0,2 0,-1 0,0 1,1-1,-1 1,1-1,0 1,0-1,0 1,1 0,-1-1,1 1,0 0,0 0,0-1,1 1,-1 0,1-1,0 1,0-1,0 1,1-1,-1 1,1-1,0 0,-1 1,2-1,-1 0,0 0,2 1,8 4,1 0,0-1,0 0,1-1,0 0,0-2,0 1,0-2,1 0,14 1,-15-2,0 0,1-1,-1-1,0 0,1-1,-1-1,0 0,0-1,0-1,0 0,0 0,-1-2,1 0,0-4</inkml:trace>
  <inkml:trace contextRef="#ctx0" brushRef="#br0" timeOffset="1036.973">1863 80,'-19'39,"-6"26,-4 7,8-8,2-10,5-10,5-8,4-5,2-2,2-7</inkml:trace>
  <inkml:trace contextRef="#ctx0" brushRef="#br0" timeOffset="1283.517">2146 24,'-5'38,"-6"27,-1 8,1-4,2-10,3-8,3-10,1-6,2-5,-5-7,0-7</inkml:trace>
  <inkml:trace contextRef="#ctx0" brushRef="#br0" timeOffset="1606.035">1469 192,'47'-34,"1"1,2 3,2 2,0 2,8 0,-55 24,1-1,-1 1,1 0,-1 1,1 0,0-1,0 2,-1-1,1 1,0 0,0 0,0 0,0 1,-1 0,1 0,0 0,-1 1,1 0,-1 0,1 1,-1-1,0 1,0 0,0 1,0-1,-1 1,4 4,13 18,-13-14,1 0,1 0,-1-1,2 0,-1-1,2 0,-1-1,1 0,1-1,-1 0,10 4,-12-8,1 0,-1 0,1 0,-1-2,1 1,0-1,0-1,0 0,0 0,0-1,0-1,0 0,0 0,3-2,110-33,-104 30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1,'20'4,"15"7,7 2,6-2,-1-3,-3-3,-5-6,-3-4,-4 0,-2 0,-2 1,0 1,-6-3,-5-1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22,'38'5,"32"-3,9-2,-4-2,-10 1,-12-5,-9-1,-8 0,-10 2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61,'63'-17,"1"3,0 3,0 3,1 2,61 3,-62 11,-62-8,-1 1,0-1,0 1,1-1,-1 1,0-1,0 1,0 0,0 0,0 0,0-1,0 1,0 0,0 0,0 0,0 0,-1 1,1-1,0 0,-1 0,1 0,-1 0,1 1,-1-1,0 0,1 1,-1-1,0 0,0 1,0-1,0 0,0 1,0-1,-1 0,1 0,0 1,-1-1,1 0,0 1,-1-1,0 0,1 0,-1 0,0 0,0 1,-94 89,36-45,46-40,1 1,0 1,1 0,0 1,0 0,0 0,1 1,1 0,0 1,0 0,1 1,1 0,0 0,0 0,1 1,1 0,0 0,1 1,0-1,1 1,0 0,1 8,3-17,0 1,0 0,0-1,1 0,0 1,0-1,0 0,1 0,0 0,0 0,0 0,1-1,-1 0,1 1,0-1,0 0,1-1,-1 1,1-1,-1 0,1 0,0-1,1 1,-1-1,0 0,1 0,-1-1,1 0,-1 0,1 0,-1 0,1-1,0 0,-1 0,2-1,96-12,-85 6</inkml:trace>
  <inkml:trace contextRef="#ctx0" brushRef="#br0" timeOffset="245.708">1017 89,'-24'43,"-13"29,0 7,6-6,9-9,8-12,6-9,4-8,4-5,1-2,5-7,2-6</inkml:trace>
  <inkml:trace contextRef="#ctx0" brushRef="#br0" timeOffset="445.003">1411 89,'-28'58,"-16"23,2 3,6-8,10-11,10-14,7-9,5-8,3-4,7-8,2-7</inkml:trace>
  <inkml:trace contextRef="#ctx0" brushRef="#br0" timeOffset="900.736">763 259,'27'-38,"3"2,0 1,3 2,0 1,20-13,-48 40,1 1,0 0,1 0,-1 1,1-1,-1 1,1 1,0-1,0 1,0 0,1 1,-1 0,0 0,0 1,1-1,-1 2,0-1,1 1,-1 0,0 0,0 1,0 0,0 0,0 1,0 0,0 0,-1 1,0 0,0 0,3 2,12 13,-13-10,0-1,1 1,1-2,-1 1,1-1,1 0,-1-1,1-1,0 0,0 0,1-1,0 0,10 2,147 9,-159-15,1-1,0-1,-1 0,1 0,-1-1,0 0,0-1,0 0,0 0,0-1,-1 0,0-1,0 0,-1-1,1 0,3-5,13-19,-13 19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6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1 707,'32'-18,"70"-36,-3-5,-2-5,61-53,-111 79,-29 25,-1-1,-1 0,0-1,-1-1,0 0,8-15,-22 31,0-1,-1 1,1-1,-1 1,1 0,-1-1,1 1,-1-1,0 1,1-1,-1 1,0-1,1 0,-1 1,0-1,1 1,-1-1,0 0,0 1,0-1,0 0,0 1,0-1,0 0,0 1,0-1,0 0,0 1,0-1,0 0,0 1,-1-1,1 1,0-1,0 0,-1 1,1-1,0 1,-1-1,1 1,-1-1,1 1,-1-1,1 1,-1-1,1 1,-1 0,1-1,-1 1,0 0,1-1,-1 1,0 0,-35 9,18 2,1 1,0 2,0-1,1 2,1 0,1 1,0 0,1 1,1 1,0 0,2 1,0 0,1 0,0 1,2 0,-1 8,6-24,0 0,1 0,-1 0,1 0,0 1,1-1,-1 0,1 1,0-1,0 0,0 1,0-1,1 1,0-1,0 0,0 1,0-1,1 0,-1 0,1 0,0 0,0 0,1-1,-1 1,1-1,0 1,0-1,0 0,0 0,1 0,-1 0,1-1,0 1,-1-1,1 0,0 0,1-1,21 3,1-2,-1-1,0-1,1-1,-1-1,0-2,0 0,0-2,-1-1,0-1,0-1,-1-1,0-1,21-14,18-8,-2-4,-1-2,-1-3,30-30,-47 25,-41 45,0 1,0 0,0 0,0-1,0 1,0-1,-1 1,1-1,0 1,-1-1,1 1,-1-1,0 1,1-1,-1 0,0 1,0-1,0 0,0 1,0-1,-1 1,1-1,0 0,-1 1,1-1,-1 1,0-1,1 1,-1-1,0 1,0 0,0-1,0 1,0 0,-1-1,-3 1,0 0,0 0,0 1,0-1,0 1,0 0,-1 1,1-1,0 1,0 0,0 0,0 1,1 0,-1-1,0 2,1-1,-1 0,1 1,0 0,0 0,0 0,0 1,0-1,1 1,-2 1,-2 0,0 1,0 0,1 0,0 0,0 1,0 0,1 0,0 1,0-1,1 1,0 0,1 0,-1 1,2-1,-1 1,1-1,0 1,1 0,0 0,0-1,1 1,0 0,1 3,3-7,1 1,-1-1,1 0,0-1,0 1,0-1,1 0,0 0,0-1,0 0,0 0,0 0,0-1,1 0,-1 0,1 0,0-1,0 0,-1 0,1-1,2 0,20 0,1-2,0 0,-1-2,0-2,0 0,0-2,-1-1,0-2,-1 0,0-2,-1-1,16-11,-19 13,0-1,-1-1,0-1,-1-1,-1-1,0-1,-2 0,0-1,-1-2,-1 1,14-24,-29 42,1 1,-1-1,1 0,-1 0,0 0,1 0,-1 0,0 0,-1 0,1 0,0-1,0 1,-1 0,0 0,1-1,-1 1,0 0,0-1,0 1,0 0,-1 0,1-1,-1 1,1 0,-1 0,0-1,0 1,0 0,0 0,0 0,0 0,0 0,-1 1,1-1,-1 0,1 0,-1 1,0-1,0 1,0 0,0-1,0 1,0 0,0 0,0 0,0 1,0-1,-1 0,1 1,0-1,-2 1,-6 4,-1 0,2 0,-1 1,0 1,1 0,0 0,1 1,-1-1,1 2,1 0,-1 0,1 0,1 0,-1 1,1 1,1-1,0 1,-3 6,4-8,-1 0,1 1,0-1,1 1,-1 0,2 0,0 0,0 0,0 0,1 1,0-1,1 0,0 1,1-1,0 0,0 1,1-1,0 0,1 0,0 0,0 0,1-1,0 1,0-1,1 0,0 0,1-1,0 1,0-1,0 0,1-1,0 0,0 0,1 0,0-1,0 0,6 2,-4-4,0 0,0-2,0 1,0-1,1-1,-1 1,0-2,1 0,-1 0,0 0,0-2,0 1,0-1,4-2,6-2</inkml:trace>
  <inkml:trace contextRef="#ctx0" brushRef="#br0" timeOffset="397.362">2568 59,'-20'23,"1"1,1 0,1 2,2 0,-10 20,-25 43,36-68,4-8,1 1,1 0,0 0,0 1,1 0,1 0,1 1,0-1,1 1,-1 12,5-24,0-1,0 1,0-1,1 1,-1-1,1 1,0-1,0 0,0 1,1-1,-1 0,1 0,0 0,0 0,0 0,0-1,0 1,1 0,-1-1,1 0,-1 1,1-1,0 0,0 0,0-1,0 1,0-1,1 1,-1-1,0 0,1 0,-1-1,1 1,-1-1,1 1,-1-1,4-1,9 2,0-1,0-1,0 0,-1-1,1-1,0-1,12-4,-23 7,1-1,-1 0,0 0,1-1,-1 1,0-1,0 0,-1-1,1 1,-1-1,1 0,-1 0,0 0,-1-1,2-1,3-10</inkml:trace>
  <inkml:trace contextRef="#ctx0" brushRef="#br0" timeOffset="817.593">2145 59,'24'-11,"-12"4,-1 1,1 0,1 0,-1 2,1-1,0 2,0-1,0 2,0 0,0 0,1 2,-1-1,0 2,1 0,-1 0,0 1,4 2,-12-1,0 0,0 0,0 1,-1 0,0 0,0 0,0 1,0-1,0 1,-1 0,0 0,0 0,0 1,-1-1,1 2,-1-1,1 0,0 0,0 0,1 0,-1-1,1 0,1 0,-1 0,1 0,-1-1,1 1,3 1,7-1,0 0,0-1,0-1,0 0,0-1,1 0,-1-1,1-1,-1-1,1 0,-1-1,0-1,0 0,0-1,0 0,0-2,2-1,94-44,-93 38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1 254,'516'-30,"-298"3,-183 10,-40 12</inkml:trace>
  <inkml:trace contextRef="#ctx0" brushRef="#br0" timeOffset="244.836">28 451,'25'10,"31"-2,16-2,0-7,-2-3,-3-2,-9-3,-4-1,-7 1,-1 3,-5-3,-3 0,-4 1,-3 3,-2 2,-1 1,0 1,-6 1</inkml:trace>
  <inkml:trace contextRef="#ctx0" brushRef="#br0" timeOffset="696.975">452 0,'10'14,"1"-2,0 1,1-1,0-1,1 0,0-1,1 0,0-1,0-1,1 0,0-1,1 0,-1-1,1-1,0-1,1 0,-1-1,10 0,95 33,-82-21,-25-12,0 1,-1 0,1 0,-1 2,0-1,-1 2,1 0,-1 0,0 1,-1 1,0 0,-1 0,1 1,-2 0,0 1,0 0,0 1,-2 0,1 0,4 13,-12-19,-1-1,0 1,-1 0,1-1,-1 1,0-1,-1 0,1 1,-1-1,0 0,0-1,0 1,-1 0,0-1,0 0,0 0,0 0,-1 0,1-1,-1 0,0 0,0 0,0 0,-1-1,1 0,-1 0,-2 0,6-1,-119 53,92-44,0 2,1 1,0 1,1 1,1 2,1 1,-4 4,6 10,16-15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113 198,'6'3,"0"1,0-1,0 0,1 0,-1-1,1 0,-1 0,1 0,0-1,-1 0,1 0,0-1,0 1,0-2,0 1,26 2,170 26,-102-27,-90 8,-15-3</inkml:trace>
  <inkml:trace contextRef="#ctx0" brushRef="#br0" timeOffset="283.734">0 480,'39'5,"31"6,9 1,-5-1,-9-3,-11-2,-11-3,-7-1,-5-2,-3-5,-6-2</inkml:trace>
  <inkml:trace contextRef="#ctx0" brushRef="#br0" timeOffset="920.275">367 0,'299'232,"-296"-230,0 0,0 1,-1 0,1 0,0 0,-1 0,0 0,0 0,0 1,0-1,-1 1,1-1,-1 1,0 0,0-1,0 1,0 0,-1 0,0 0,0 0,0 0,0-1,0 1,-1 0,1 0,-1 0,0-1,-1 1,1 0,0-1,-3 4,-76 105,59-87,-116 137,-6-34,59-65,76-54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6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1,'-37'87,"31"-76,-159 250,163-257,0 0,0 0,1 1,0-1,0 0,0 1,0-1,1 1,0-1,0 1,0-1,0 1,1-1,-1 1,1-1,1 1,-1-1,0 0,1 0,0 1,0-1,0 0,1-1,-1 1,1 0,0-1,0 1,0-1,0 0,1 0,-1 0,1-1,0 1,0-1,1 1,14 8,0 0,1-2,0 0,1-1,-1-1,14 3,-24-8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6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0 116,'4'-3,"15"-12,1 0,1 2,0 0,0 1,2 2,-1 0,1 1,1 1,1 1,-21 7,1 0,-1 0,1 0,-1 1,1 0,-1 0,1 0,-1 0,0 1,0 0,1-1,-1 2,-1-1,1 0,0 1,0 0,-1 0,0 0,1 0,-1 0,-1 1,1-1,0 1,-1 0,0 0,1 0,0 3,47 49,-41-51,2-1,-1 0,0-1,1 0,0-1,-1 0,1 0,0-1,0-1,0 0,0 0,0-1,0 0,0-1,-1-1,1 1,0-2,-1 1,6-4,29-5,-27 11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0,'23'5,"24"2,7-1,0-1,-4-2,-7 0,-5-2,-4-1,-4 0,-6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0.25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61,'-46'107,"3"3,6 1,-5 41,-40 117,76-252,3-3,-2 0,0 0,0 0,-1-1,-1 0,0 0,-1-1,0 0,-1 0,-4 3,12-14,0-1,0 0,0 1,0-1,0 0,0 0,0 0,0 0,0 0,1 0,-1 0,0 0,0 0,0 0,0 0,0-1,0 1,0 0,0-1,0 1,1-1,-1 1,0-1,0 1,0-1,1 1,-1-1,0 0,1 1,-1-1,1 0,-1 0,1 0,-1 1,1-1,-1 0,1 0,0 0,-1 0,1 0,0 0,0 0,0 0,0 0,0 1,0-1,0 0,0 0,0 0,0 0,0 0,1 0,-1 0,0 0,1 0,-1 0,1 1,-1-1,1 0,-1 0,1 1,-1-1,1 0,0 0,0 0,99-336,32-53,-114 301,-18 89,0 1,0-1,0 0,0 1,0-1,0 1,0-1,0 1,0-1,1 1,-1-1,0 0,0 1,0-1,1 0,-1 1,0-1,0 1,1-1,-1 0,0 0,1 1,-1-1,0 0,1 0,-1 1,1-1,-1 0,0 0,1 0,-1 1,1-1,-1 0,1 0,-1 0,0 0,1 0,-1 0,1 0,-1 0,1 0,-1 0,1 0,-1-1,0 1,1 0,-1 0,1 0,-1 0,0-1,1 1,-1 0,0 0,1-1,-1 1,0 0,1-1,-1 1,0 0,1-1,-1 1,0-1,0 1,0 0,1-1,-1 1,0-1,17 47,-15-39,207 473,-153-366,-56-113,1 0,0 0,0 0,0 0,0 0,-1 0,1-1,0 1,1 0,-1 0,0-1,0 1,0 0,0-1,0 1,1-1,-1 0,0 1,0-1,1 0,-1 0,0 0,1 0,-1 0,0 0,1 0,-1 0,0 0,0-1,1 1,-1-1,0 1,0-1,0 1,0-1,1 0,-1 1,0-1,0 0,0 0,0 0,0 0,-1 0,1 0,0 0,0 0,-1 0,1-1,34-66,-30 57,17-48,-2-2,-2-1,-4 0,-2-1,-2 0,-4 0,-2-1,-4-41,0 99,0 0,0-1,0 1,-1 0,0-1,0 1,0 0,-1 0,0 0,-1 0,1 0,-4-5,1 10,2 6</inkml:trace>
  <inkml:trace contextRef="#ctx0" brushRef="#br0" timeOffset="327.451">1069 457,'-6'23,"0"1,2 0,1 0,0 0,2 0,1 0,1 0,1 1,0-1,5 11,-7-32,0-1,1 1,-1 0,1-1,-1 1,1 0,0-1,0 1,1-1,-1 1,0-1,1 0,-1 0,1 1,0-1,0 0,0 0,0-1,0 1,0 0,0-1,0 1,1-1,-1 0,1 0,-1 0,1 0,0 0,-1 0,1-1,0 1,-1-1,1 0,0 0,-1 0,1 0,0 0,0 0,-1-1,3 0,3-7,-1 1,0-1,0-1,0 1,-1-1,-1-1,1 1,-1-1,-1 1,0-1,-1-1,1 1,-2 0,0-1,0 0,-1 1,0-1,-1 0,0 0,0 0,-1 1,-1-1,0 0,-1 1,0 0,0-1,-1 0,1 4,-1 0,1 0,-1 1,0 0,0 0,-1 0,0 0,0 0,0 1,-1 0,0 0,0 1,0 0,0 0,-1 0,0 1,1-1,-1 2,0-1,-1 1,1 0,0 0,-1 1,1 0,-6 1,-3 4</inkml:trace>
  <inkml:trace contextRef="#ctx0" brushRef="#br0" timeOffset="746.921">1409 372,'94'310,"-57"-248,-36-60,0-1,0-1,0 1,1 0,-1 0,0 0,0 0,0-1,1 1,-1-1,0 1,1-1,-1 1,0-1,1 0,-1 0,0 1,1-1,-1 0,1 0,-1 0,0-1,1 1,-1 0,1-1,-1 1,0 0,1-1,-1 0,0 1,0-1,0 0,1 1,-1-1,0 0,0 0,0 0,0 0,0 0,0 0,-1 0,1-1,0 1,0 0,-1 0,1-1,-1 1,19-30,-2-1,-2 0,0-1,-2-1,3-18,51-117,-58 154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7.51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18,'39'0,"26"0,8 0,-5 0,-8 0,-10 0,-13-4,-9-3,-8 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54.50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21 81,'45'-37,"-35"31,0 0,1 1,-1 0,1 1,1 0,-1 0,0 1,1 1,0 0,-1 0,1 1,0 1,0 0,5 1,-15 0,0-1,-1 1,1 0,-1-1,1 1,-1 0,0 0,1 0,-1 0,0 0,0 1,0-1,0 0,0 1,0-1,0 0,0 1,0-1,-1 1,1-1,0 1,-1-1,0 1,1 0,-1-1,0 1,0 0,0-1,0 1,0 0,0-1,0 1,0 0,-1-1,1 1,-1-1,1 1,-2 1,-30 59,-51 37,-31 49,109-138,2-8,1 0,-1 1,1-1,0 1,0 0,0 0,0 0,1 0,-1 0,1 0,0 0,-1 1,2-1,-1 0,0 1,1-1,-1 1,1-1,0 1,0-1,0 0,1 1,-1-1,1 1,0-1,0 0,0 1,0-1,1 0,-1 0,1 0,0 0,0 0,0 0,0-1,0 1,1-1,1 3,7-3,0 0,1 0,-1-1,1 0,-1-1,0 0,1-1,-1 0,1-1,-1 0,0-1,0 0,0-1,0 0,4-3,7-2,-3 1</inkml:trace>
  <inkml:trace contextRef="#ctx0" brushRef="#br0" timeOffset="328.567">726 81,'-14'19,"-5"12,1 4,-2 2,3-1,4-1,5-3,3-1,-2-6,0-3,2 0,1-9,6-6,3-5</inkml:trace>
  <inkml:trace contextRef="#ctx0" brushRef="#br0" timeOffset="582.58">952 24,'-24'44,"-8"18,2 4,6-4,6-9,12-12,7-10,2-4,2-7</inkml:trace>
  <inkml:trace contextRef="#ctx0" brushRef="#br0" timeOffset="994.353">585 166,'6'-12,"0"1,1-1,0 1,0 1,1-1,1 1,0 1,0 0,0 0,2 0,-1 1,1 1,3-2,-8 8,0-1,0 1,0 0,0 1,0 0,0 0,0 0,0 0,0 1,0 0,0 0,0 1,0 0,0 0,-1 0,1 1,-1 0,0 0,0 0,0 0,0 1,0 0,-1 0,1 0,2 5,42 25,-35-28,1-1,-1 0,1 0,0-2,1 0,-1-1,0 0,1-1,0-1,-1 0,1-1,-1-1,0 0,1-1,2-2,7-2</inkml:trace>
  <inkml:trace contextRef="#ctx0" brushRef="#br0" timeOffset="1430.95">246 617,'18'9,"-9"-2,1-2,0 0,1 0,-1-1,1 0,0-1,0 0,0 0,0-2,0 1,1-1,10-1,657-127,-368 117,-284 10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59.91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1 424,'5'4,"0"-1,1 0,-1 0,1-1,0 0,-1 0,1 0,0-1,0 0,1 0,-1 0,0-1,0 0,0 0,0 0,1-1,-1 0,0 0,0-1,0 0,-1 0,1 0,0 0,3-3,7-5,-1 0,0-1,-1 0,0-1,-1-1,0 0,-1-1,-1 0,0 0,-1-2,0 1,-1-1,-1 0,0-3,3-43,-10 61,-1 0,0-1,0 1,0-1,0 0,0 1,0-1,0 1,-1 0,1-1,-1 1,1-1,-1 1,1-1,-1 1,0 0,1-1,-1 1,0 0,0 0,0 0,0 0,0 0,0 0,-1 0,1 0,0 0,0 0,-1 0,1 1,-1-1,1 1,0-1,-1 1,1-1,-1 1,1 0,-1 0,-1 1,-1 1,1 0,-1 0,1 0,0 0,0 1,0-1,0 1,0 0,0 0,1 0,-1 0,1 0,0 1,0-1,0 1,1-1,-1 1,1 0,0-1,0 1,0 0,1 0,-1 0,1 0,0 0,0 0,0 0,0 0,-1 12,0 0,1 1,1-1,0 0,2 0,-1 0,2 0,0-1,1 1,2 4,-5-15,1 0,-1 0,1 0,-1 0,2-1,-1 1,0-1,1 0,0 0,0 0,0 0,0-1,1 1,-1-1,1 0,0-1,0 1,0-1,0 0,0 0,1 0,-1-1,1 0,-1 0,1-1,-1 1,1-1,-1 0,1 0,-1-1,2 0,9-2,-2-1,1-1,0 0,-1-1,0 0,-1-1,1 0,-1-2,0 1,-1-2,0 1,3-5,26-19,-25 23,0-2,-1 0,0 0,-1-1,0-1,-1-1,-1 0,0 0,-1-1,-1-1,0 0,-1-1,-8 17,0-1,0 0,0 1,0-1,0 0,0 0,-1 0,1 1,-1-1,1 0,-1 0,0 0,1 0,-1 0,0 0,0 0,-1 0,1 0,0 0,-1 0,1 0,-1 0,1 0,-1 1,0-1,0 0,0 0,0 1,0-1,0 0,-1 1,1-1,0 1,-1 0,1-1,-1 1,1 0,-1 0,0 0,0 0,1 0,-1 1,0-1,0 0,0 1,0-1,0 1,0 0,0 0,0 0,0 0,0 0,-1 0,-7 4,1 0,0 1,1 0,-1 1,1 0,0 0,1 0,-1 1,1 0,1 1,-1 0,1 0,0 0,1 0,0 2,-2 0,0-1,1 1,0 0,1 0,0 0,0 1,1 0,1 0,0 0,-1 5,4-13,-1 1,1-1,0 1,-1-1,2 1,-1 0,0-1,1 0,-1 1,1-1,0 1,0-1,1 0,-1 1,1-1,-1 0,1 0,0 0,0 0,0-1,1 1,-1 0,1-1,-1 0,1 1,0-1,0 0,0-1,0 1,0 0,0-1,1 1,16 3,-1-1,0-1,1 0,0-2,-1 0,1-1,0-1,0-1,-1-1,1-1,13-4,7-3,-1-1,-1-2,0-2,-1-1,0-2,-2-2,-1-1,19-16,-52 38,8-6,1 0,-1 0,0 0,-1-1,1-1,-1 1,-1-1,1-1,-1 1,-1-1,0-1,0 1,-1-1,0 0,-1 0,0 0,0-1,-1 0,0 1,-1-6,-2 14,0-1,-1 0,0 1,1-1,-1 0,0 1,-1-1,1 1,0 0,-1-1,1 1,-1 0,0 0,1 0,-1 0,0 0,0 0,-1 0,1 1,0-1,0 1,-1 0,1-1,-1 1,1 0,-1 0,0 1,1-1,-1 1,0-1,1 1,-1 0,0 0,0 0,-1 0,-94 29,82-19,0 0,1 1,0 0,0 1,1 1,1 1,0 0,1 0,0 1,1 1,1 0,1 0,-4 9,11-19,0 1,1-1,-1 0,1 1,1-1,-1 1,1-1,0 1,1-1,0 1,0-1,0 0,0 1,1-1,0 0,1 0,-1 0,1 0,0 0,1-1,-1 1,1-1,0 0,1 0,-1 0,1-1,0 1,9 7,1 1,0-2,1 0,0-1,1 0,0-2,0 0,15 4,179 29,-154-34,-33-5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39:50.8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5588 843,'-11'-6,"-1"1,1 0,-1 1,-1 1,1-1,0 2,-1 0,0 0,1 1,-1 1,0 0,1 1,-1 0,0 1,1 0,0 1,-1 1,1 0,0 0,1 1,-1 1,1 0,0 0,1 1,-1 1,1 0,1 0,-1 1,1 0,1 0,0 1,0 0,1 1,1-1,-1 2,2-1,-1 0,2 1,-1 0,2 0,-1 6,1-12,1 1,1-1,-1 1,1 0,1-1,-1 1,1 0,0 0,0-1,1 1,0 0,0-1,1 1,0-1,0 1,0-1,1 0,0 0,0 0,1 0,0 0,0-1,0 1,0-1,1 0,0-1,0 1,0-1,0 0,1 0,0-1,0 1,0-1,3-1,0 0,0-1,1 0,-1-1,0 1,1-2,-1 1,0-2,0 1,1-1,-1 0,0-1,-1 0,1 0,0-1,-1 0,0-1,6-4,9-6,-1-1,-1-2,0 0,-1-1,12-16,90-137,-122 171,0 1,0-1,0 1,0-1,0 1,1 0,-1-1,0 1,0-1,0 1,1-1,-1 1,0-1,0 1,1 0,-1-1,0 1,1 0,-1-1,0 1,1 0,-1-1,1 1,-1 0,1 0,-1 0,0-1,1 1,-1 0,1 0,-1 0,1 0,-1 0,1 0,-1 0,1 0,-1 0,1 0,-1 0,1 0,-1 0,1 0,-1 0,1 1,-1-1,0 0,1 0,-1 0,1 1,-1-1,1 0,-1 1,0-1,1 0,-1 1,0-1,0 0,1 1,-1-1,0 1,10 33,-8-24,10 63,-11-57,1 0,0 0,1 0,1-1,1 1,0-1,1 0,1-1,0 1,4 4,-10-17,1 1,0-1,1 0,-1 0,0 1,0-1,1-1,-1 1,1 0,0-1,0 1,-1-1,1 0,0 0,0 0,0 0,0 0,0-1,0 0,1 1,-1-1,0 0,0 0,0-1,0 1,0-1,0 1,0-1,0 0,0 0,0 0,0-1,-1 1,1-1,0 1,-1-1,1 0,-1 0,0 0,1-1,-1 1,0 0,-1-1,1 1,0-1,1-2,136-196,-79 144,-59 56,0 0,1 1,-1-1,1 0,0 0,-1 1,1-1,-1 1,1-1,0 1,0 0,-1-1,1 1,0 0,-1 0,1 0,0 0,0 1,-1-1,1 1,0-1,-1 1,1-1,0 1,-1 0,1-1,-1 1,1 0,-1 0,0 0,1 1,-1-1,0 0,0 0,0 1,0-1,0 1,0-1,0 1,0-1,0 1,-1-1,1 1,-1 0,15 81,-15-76,0 0,1 1,-1-1,1 1,1-1,0 0,0 1,0-1,1 0,-1-1,2 1,3 6,-5-11,0-1,0 1,0-1,0 1,0-1,0 0,1 0,-1 0,0 0,1 0,-1-1,1 1,-1-1,0 1,1-1,-1 0,1 0,-1 0,1 0,-1-1,1 1,-1 0,1-1,-1 0,1 0,-1 0,0 0,0 0,0 0,1-1,67-42,57-58,10 3,-136 98,0 1,1-1,-1 0,0 1,0-1,0 1,1 0,-1-1,0 1,1 0,-1-1,0 1,1 0,-1 0,0 0,1 0,-1 1,0-1,1 0,-1 1,0-1,1 0,-1 1,0 0,0-1,0 1,1 0,-1-1,0 1,0 0,0 0,0 0,0 0,0 0,-1 0,1 0,0 0,0 0,-1 1,1-1,-1 0,1 0,-1 1,0-1,1 0,-1 1,0-1,0 0,0 1,4 76,-5-67,1 7,-1-14,0 0,0 0,0 0,1 0,0 0,0 0,0-1,0 1,1 0,0 0,0 0,0 0,0 0,0-1,1 1,-1 0,1-1,0 1,0-1,1 0,-1 0,1 0,-1 0,1 0,0 0,0-1,14 6</inkml:trace>
  <inkml:trace contextRef="#ctx0" brushRef="#br0" timeOffset="1336.285">7197 814,'-8'-2,"0"-1,0 1,0 0,0 1,0 0,0 1,-1-1,1 1,0 1,0 0,0 0,-1 0,1 1,1 0,-1 1,0 0,0 0,1 1,0 0,0 0,0 0,0 1,1 0,-1 1,-1 0,0 1,1 0,0 0,0 1,1 0,0 0,0 1,1-1,0 1,1 1,0-1,0 0,1 1,0 0,0 0,2 0,-1 0,1 0,0 0,1 3,0-11,0 0,0 0,0 0,0 1,0-1,1 0,-1 0,1 0,-1 0,1 0,0 0,0 0,0 0,0-1,0 1,0 0,0 0,1-1,-1 1,1-1,-1 1,1-1,-1 0,1 0,0 1,0-1,0 0,-1 0,1-1,0 1,0 0,0-1,0 1,1-1,-1 0,0 1,0-1,0 0,0 0,2-1,80-28,-55 12,-1-2,-1-1,-1-2,-1 0,-1-2,-1 0,3-7,-26 30,0 1,0-1,1 1,-1-1,0 1,0-1,0 1,0-1,0 1,1-1,-1 1,0-1,0 1,1-1,-1 1,0 0,1-1,-1 1,0-1,1 1,-1 0,0-1,1 1,-1 0,1 0,-1-1,1 1,-1 0,1 0,-1 0,1 0,-1-1,1 1,-1 0,1 0,-1 0,1 0,-1 0,1 0,-1 0,1 1,-1-1,1 0,-1 0,1 0,-1 0,1 1,-1-1,1 0,-1 0,0 1,1-1,-1 0,1 1,-1-1,0 0,1 1,-1-1,0 1,1-1,-1 1,0-1,0 1,3 35,-4-31,1 3,-1-1,1 1,0 0,1 0,0 0,0 0,1-1,0 1,0 0,1-1,0 0,0 0,0 1,1-2,0 1,1 0,0-1,0 0,0 0,0-1,1 1,0-1,0 0,1-1,-1 1,1-1,0-1,2 2,0-2,0 0,1 0,-1-1,1 0,0-1,0 0,-1 0,1-1,0 0,0-1,0 0,-1-1,1 0,0 0,-1-1,0 0,1-1,-1 0,-1 0,1-1,0-1,21-13,-1-1,-1-2,-1-1,-1-1,5-9,9-10,-3-1,-2-3,-2 0,-2-2,-2-2,-2-1,-2 0,-3-2,-3-1,-1 0,3-31,-6-73,-15 151,-1 0,0 0,0 1,0-1,-1 1,0-1,-1 1,1 0,-2 0,1 0,-1 0,0 0,0 1,-1 0,1 0,-1 0,-1 0,1 1,-5-3,7 6,0 1,1-1,-1 1,-1 0,1 0,0 0,0 0,0 0,0 1,-1-1,1 1,0 0,-1 0,1 0,0 1,0-1,-1 1,1 0,0 0,0 0,0 0,0 0,0 1,0-1,0 1,1 0,-1 0,0 0,1 0,-2 1,-61 83,53-53,1 2,2-1,1 1,2 1,2 0,0-1,3 1,1 0,2 0,1 0,1 0,3-1,0 0,3 0,1-1,1 0,2-1,4 6,105 158,-85-156,-47-78,-24-16,-2 1,-3 2,-1 2,-33-30,66 72,-10-12,0 2,-2 0,1 1,-2 0,0 2,-1 0,0 1,0 2,-1 0,-1 1,-8-2,7 10,43 13,61 5,0-3,0-4,1-4,0-3,1-3,-1-5,63 3,60 2,-169 0</inkml:trace>
  <inkml:trace contextRef="#ctx0" brushRef="#br0" timeOffset="1636.789">8692 617,'-18'21,"0"1,2 0,0 2,2 0,0 0,2 1,0 1,2 0,1 0,-2 15,9-36,1-1,0 1,0-1,0 1,0-1,1 1,0 0,0-1,0 1,0 0,1-1,0 1,0-1,0 1,0-1,1 1,0-1,0 0,0 0,0 0,1 0,0 0,-1 0,1-1,1 1,-1-1,0 0,1 0,0 0,-1 0,1-1,0 1,1-1,-1 0,0 0,1-1,-1 1,4-1,0 0,0-1,0 1,0-1,0-1,0 0,0 0,0 0,-1-1,1 0,0-1,-1 0,0 0,1 0,-1-1,0 0,-1 0,1-1,-1 0,0 0,0-1,4-4,2-3,-1 0,0-1,-1 0,0-1,-1 0,-1-1,0 0,-2 0,1 0,-2-2,-2 11,0 0,-1-1,0 1,-1-1,0 0,0 0,0 1,-1-1,0 0,-1 0,0 0,0 1,-1-1,1 0,-2 1,1-1,-1 1,0 0,-1 0,1 0,-2 0,1 1,-1 0,1 0,-2 0,1 0,-5-3,4 4,-1 0,1 1,-1 0,0 1,0-1,0 1,0 1,0-1,-1 1,1 0,-1 1,0 0,1 0,-1 1,0 0,0 0,1 0,-10 5</inkml:trace>
  <inkml:trace contextRef="#ctx0" brushRef="#br0" timeOffset="2754.01">9059 1068,'75'-221,"-68"202,1 1,0 0,1 1,1 0,1 0,0 1,1 0,1 1,0 1,3-2,-14 14,1 1,0-1,-1 1,1 0,0 0,0 0,0 0,0 0,0 0,0 1,0 0,0-1,0 1,0 0,0 0,0 1,0-1,0 1,0-1,-1 1,1 0,0 0,0 0,0 1,-1-1,1 1,0-1,-1 1,0 0,1 0,-1 0,0 0,0 1,0-1,0 0,-1 1,1-1,-1 1,1 0,-1 0,0-1,0 1,0 0,0 0,-1 0,1 0,-1 0,1 0,-1 0,0 1,10 190,-10-193,1-1,-1 1,1-1,-1 1,1 0,-1-1,1 1,0-1,-1 0,1 1,0-1,-1 1,1-1,0 0,0 0,-1 1,1-1,0 0,0 0,-1 0,1 0,0 0,0 0,0 0,-1 0,1 0,0 0,0 0,-1-1,1 1,0 0,0-1,-1 1,1 0,0-1,-1 1,1-1,0 1,-1-1,1 1,-1-1,1 1,-1-1,1 0,-1 1,1-1,-1 0,0 1,1-1,-1 0,0 1,0-1,1 0,-1 0,0 0,0 1,0-1,0 0,0 0,0 0,4-4,183-162,-181 162,-1 0,1 0,0 1,0-1,0 1,0 0,1 1,0 0,-1 0,1 0,0 1,1 0,-1 0,0 1,4-1,-8 4,0 0,0 0,0 0,0 0,-1 1,1-1,-1 1,0 0,0-1,0 1,0 0,0 0,0 0,-1 1,0-1,0 0,0 0,0 1,0-1,0 1,-1-1,0 1,0-1,0 1,0-1,0 1,-1-1,1 1,-2 2,2 0,-3 58,6 72,-3-132,1-1,0 0,0 0,0 0,0 0,1-1,-1 1,1 0,-1 0,1-1,0 1,0-1,0 1,1-1,-1 0,1 0,-1 0,1 0,-1-1,1 1,0-1,0 1,0-1,0 0,1 0,16 4</inkml:trace>
  <inkml:trace contextRef="#ctx0" brushRef="#br0" timeOffset="3354.39">10103 588,'-18'31,"1"1,1 1,2 0,1 1,2 1,-5 28,15-61,0 0,0 1,0-1,0 1,1-1,-1 1,1-1,0 1,0 0,0-1,0 1,0-1,0 1,1-1,-1 1,1-1,0 1,0-1,0 1,0-1,0 0,0 1,1-1,-1 0,1 0,-1 0,1 0,0 0,0 0,0-1,0 1,0-1,0 1,0-1,1 0,-1 0,0 0,1 0,-1 0,1 0,-1-1,1 1,-1-1,1 0,0 0,-1 0,1 0,-1 0,1 0,0-1,11-5,0-1,-1-1,0 0,0 0,-1-2,0 1,0-2,-1 1,-1-1,0-1,0 0,1-5,109-170,-120 185,1 0,-1 0,1 0,-1 0,1 0,-1 0,1 1,0-1,0 0,0 0,0 1,1-1,-1 0,0 1,1-1,-1 1,0 0,1 0,0-1,-1 1,1 0,0 0,0 0,-1 1,1-1,0 0,0 1,0-1,0 1,0-1,0 1,0 0,0 0,0 0,0 0,0 0,0 1,0-1,0 1,0-1,0 1,0 0,0-1,-1 1,1 0,0 0,0 0,-1 1,1-1,-1 0,1 1,-1-1,0 1,1-1,-1 1,0 0,1 1,61 173,-45-111,-4-18,-2 1,-2 0,-2 1,-3 1,-1-1,-3 0,-2 1,-2-1,-2 1,-2-1,-2-1,-4 4,8-35,0 1,-2-1,0-1,-1 1,0-1,-2 0,0-1,0 0,-1-1,-1 0,-1-1,0 0,0-1,-1 0,-1-1,0-1,0 0,-1-1,-1-1,1-1,-1 0,-4 0,17-5,1-1,-1-1,0 1,1 0,-1-1,0 0,0 0,1 0,-1 0,0-1,1 1,-1-1,0 0,1 0,-1-1,1 1,-1-1,1 1,0-1,0 0,0 0,0-1,0 1,0 0,0-1,1 0,-1 0,1 0,0 0,0 0,0 0,0 0,1-1,-1 1,1-1,-1-1,0-10,0 0,1-1,1 1,0-1,1 1,1-1,0 1,1 0,1 0,0 0,1 0,1 0,0 1,1 0,0 1,1-1,10-11,4-5,2 1,1 1,2 1,1 1,0 2,30-20,-14 14,2 2,0 2,2 2,1 2,0 3,32-8,-36 15</inkml:trace>
  <inkml:trace contextRef="#ctx0" brushRef="#br0" timeOffset="-2482.159">537 278,'21'34,"26"95,-5 1,10 75,-21-49,-24-107,2 0,3-1,1-1,2 0,3 0,5 6,-22-50,1 0,0 0,0 0,0 0,0-1,0 1,0-1,1 1,-1-1,1 0,0 1,0-1,0-1,0 1,0 0,0-1,0 0,1 1,-1-1,0-1,1 1,-1 0,0-1,1 0,-1 1,1-1,-1-1,1 1,-1 0,1-1,-1 0,0 0,1 0,-1 0,0 0,0-1,0 0,0 1,0-1,0 0,0 0,0-1,-1 1,1-1,17-18,-1-1,-1 0,-1-2,-1 0,-1-1,-1 0,-1-1,-2 0,0-1,-2 0,2-13,91-330,-102 369,0 0,0 0,0 1,0-1,0 0,0 0,0 0,0 0,0 1,0-1,1 0,-1 0,0 0,1 1,-1-1,0 0,1 0,-1 1,1-1,-1 0,1 1,0-1,-1 1,1-1,-1 1,1-1,0 1,0-1,-1 1,1 0,0-1,0 1,-1 0,1-1,0 1,0 0,0 0,0 0,-1 0,1 0,0 0,0 0,0 0,0 0,-1 0,1 1,0-1,0 0,0 0,-1 1,1-1,0 1,0-1,-1 1,1-1,0 1,-1-1,1 1,0 0,28 45,-27-44,178 389,-163-358,-13-24,-1 0,2 0,-1 0,1 0,1-1,-1 0,1 0,1 0,-1-1,1 0,1 0,-1-1,1 0,0 0,1-1,-1 0,1-1,-2-4,0-1,0-1,0 1,-1-1,1 0,-1 0,1-1,-1 0,0 0,0-1,0 0,-1 0,1 0,-1 0,0-1,0 0,0 0,-1 0,0-1,0 0,0 1,-1-1,0-1,1 0,0 1,32-55,-3-1,-3-1,-3-2,-2-1,-3 0,8-53,-12 56,45-164,-53 209</inkml:trace>
  <inkml:trace contextRef="#ctx0" brushRef="#br0" timeOffset="-1667.986">2484 871,'-33'6,"1"2,0 1,0 2,1 1,0 1,-2 4,13-8,1-1,0 1,1 1,0 1,0 1,1 0,-9 10,21-17,0 0,0 0,1 0,-1 1,1-1,1 1,-1 0,1 1,0-1,0 0,1 1,0-1,0 1,1 0,0 0,0 0,0 0,1 0,0 0,0-1,2 6,-2-8,0-1,1 0,0 0,0 0,0 1,0-1,1 0,-1 0,1 0,0-1,-1 1,1 0,1-1,-1 1,0-1,1 0,-1 1,1-1,-1 0,1-1,0 1,0 0,0-1,0 0,0 0,0 1,0-2,1 1,-1 0,0-1,1 1,5-1,0 1,0-1,0-1,0 1,0-2,0 1,0-1,0 0,0-1,6-3,6-6,-1 0,-1-1,0-1,-1-1,0-1,-1 0,-1-1,-1-1,0 0,-2-1,12-20,18-21,19-16,-61 77,1 0,-1 0,1 0,-1 0,1 0,-1 0,1 0,-1 0,0 1,0-1,0 1,0-1,0 1,0-1,0 1,0-1,-1 1,1 0,-1-1,1 1,-1 0,1 0,-1 0,0-1,0 1,0 0,0 0,0-1,-1 1,1 0,0 0,-1 0,2 6,1 11,0 1,2 0,0 0,2-1,0 0,1 0,1-1,0 0,4 5,-10-21,-1 0,1 0,0 0,0 0,0 0,0 0,0 0,0-1,0 1,0-1,1 1,-1-1,1 0,-1 0,1 0,-1 0,1-1,-1 1,1-1,0 1,0-1,-1 0,1 0,0 0,-1 0,1-1,0 1,-1-1,1 0,-1 0,1 1,-1-2,1 1,-1 0,1 0,-1-1,0 1,0-1,0 0,0 0,0 0,0 0,0 0,-1 0,1 0,-1 0,1-1,-1 1,0-1,1-1,57-91,55-66,-114 160,0 1,1-1,-1 0,1 0,-1 0,1 0,-1 0,1 1,-1-1,1 0,0 0,0 1,-1-1,1 0,0 1,0-1,0 1,0-1,0 1,0 0,0-1,0 1,-1 0,1 0,0 0,0-1,0 1,0 0,0 0,0 0,0 1,0-1,0 0,0 0,0 0,0 1,0-1,0 0,0 1,0-1,0 1,0-1,-1 1,1 0,0-1,0 1,-1 0,1 0,0-1,-1 1,1 0,-1 0,1 0,-1 0,1 0,-1-1,1 2,10 101,-10-95,0 5,1 0,0 0,1 0,1 0,0 0,0 0,2-1,-1 0,1 0,1 0,0-1,1 0,2 3,-8-13,0 0,-1 1,1-1,0 0,0 0,0 1,0-2,0 1,0 0,0 0,1-1,-1 1,0-1,0 1,0-1,1 0,-1 0,0 0,0 0,1-1,-1 1,0-1,0 1,0-1,0 0,0 1,0-1,0 0,0-1,0 1,0 0,0 0,0-1,-1 1,1-1,-1 0,1 1,0-2,49-76,36-117,-79 185,-2 5</inkml:trace>
  <inkml:trace contextRef="#ctx0" brushRef="#br0" timeOffset="-1329.873">3387 984,'21'0,"0"0,1-1,-1-1,0-2,0 0,0-1,-1 0,0-2,0-1,0 0,-1-2,11-7,-27 15,0 0,0 0,0-1,0 1,-1-1,1 0,-1 0,0 0,0 0,0 0,0 0,-1 0,1-1,-1 1,0-1,0 1,0-1,0 0,0 1,-1-1,0 0,0 1,0-1,0 0,-1 1,1-1,-1 0,0 1,0-1,0 1,0-1,-1 1,1 0,-1-1,0 1,0 0,0 0,-1 0,1 1,-1-1,1 0,-1 1,0 0,0 0,0 0,0 0,-1 0,1 0,0 1,-1-1,1 1,-1 0,1 0,-1 1,0-1,1 1,-4-1,-3 2,1 0,0 1,-1-1,1 2,0-1,0 1,0 1,1 0,-1 0,1 1,0-1,0 2,0-1,1 1,0 1,0-1,0 1,1 0,0 0,1 1,0 0,0 0,0 0,1 1,0 0,1-1,0 1,0 0,1 1,0-1,1 0,0 1,0-1,1 1,0 6,-1-5,0 0,1-1,0 1,1 0,0-1,1 1,0-1,0 1,1-1,0 0,1 0,0 0,1-1,0 1,0-1,1 0,0-1,1 1,0-1,0 0,1-1,1 1,3 0,0 0,0-1,1-1,0 0,0 0,0-2,1 1,0-2,0 0,0 0,0-2,0 0,0 0,0-1,0-1,1 0,-1-1,0-1,0 0,9-4</inkml:trace>
  <inkml:trace contextRef="#ctx0" brushRef="#br0" timeOffset="4616.546">0 1605,'958'0,"-562"27,737-27,-292 0,-247-27,688 26,-667-27,125 0,-67 1,169-3,-168 5,772-33,-933 31,242-5,60 34,-786-2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01.53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338 1,'34'238,"-21"-145,-4 2,-4-1,-4 0,-4 2,1 40,30 236,1-27,-29 313,30-275,-20-217,7 87,10-56,0-28,1-28,3 90,-60 46,-1 7,30-282,-1 3,0 0,0 0,1 0,-1 0,1 0,0 0,1 0,-1 0,1 0,0 0,0 0,0 0,1-1,0 1,0 0,0-1,0 1,1-1,0 0,0 0,0 0,0 0,0 0,1-1,0 1,0-1,0 0,0 0,0-1,3 2,13 1</inkml:trace>
  <inkml:trace contextRef="#ctx0" brushRef="#br0" timeOffset="1213.286">0 2400,'169'-22,"309"5,-428 13,1195-66,752 71,-1379-27,-10-3,47-3,1010 34,-1573-19,-73 12</inkml:trace>
  <inkml:trace contextRef="#ctx0" brushRef="#br0" timeOffset="3984.74">395 2316,'3'-2,"0"0,-1 0,1 0,-1-1,1 1,-1-1,0 1,0-1,0 0,0 0,0 0,-1 0,0 0,1 0,-1 0,0 0,0-1,0 0,0 1,16-38,1 0,2 2,2 0,1 1,3 2,0 0,10-7,164-227,-137 186,4 3,3 2,4 4,2 4,64-45,-122 101,180-153,-112 92,3 4,83-50,-113 81,6-1,3 2,1 4,2 2,42-12,54 1,-133 39,0 2,1 1,-1 2,0 2,21 3,115 24,-136-27,0 2,0 2,0 1,0 1,-1 2,0 2,-1 0,10 7,239 142,2-6,-187-101,108 74,-105-53,-67-52,-2 1,0 1,-1 1,-2 2,-1 1,6 9,162 210,63 99,-89-163,-8 6,75 71,39 17,8-5,-230-226,2-3,2-2,54 30,-72-47,186 106,-23-34,146 65,-133-90,42-39,-242-28,0-2,1 0,-1 0,1-2,-1 1,1-2,-1 0,11-2,201-44,-29 20,-181 26,-1-1,1 0,-1-2,0 0,0 0,0-2,-1 0,0 0,0-1,0-1,-1 0,0-1,-1-1,0 0,9-9,90-67,-5-6,193-139,-124 80,-142 121,-2-2,-1-1,-1-2,10-17,-33 43,194-188,-14-15,-140 165,200-182,-137 131,-102 94</inkml:trace>
  <inkml:trace contextRef="#ctx0" brushRef="#br0" timeOffset="5703.001">7564 2146,'1300'0,"-1103"-27,85-4,622 33,-679-31,-99 21,-109 11</inkml:trace>
  <inkml:trace contextRef="#ctx0" brushRef="#br0" timeOffset="8119.861">11402 1525,'-32'101,"20"-76,-141 304,123-207,30-118,0 0,0 0,0 0,0 0,1 0,0 0,0 0,0-1,0 1,1 0,-1-1,1 1,0-1,0 1,0-1,0 0,1 0,-1 0,1 0,0 0,0-1,0 1,0-1,1 0,-1 0,0 0,1 0,-1-1,1 1,2-1,142 9,-105-12,26-15,-57 4</inkml:trace>
  <inkml:trace contextRef="#ctx0" brushRef="#br0" timeOffset="8482.206">11035 1779,'138'26,"-104"-25,1-2,-1-2,0-1,0-1,0-2,14-6,32-4,-47 9,-5-1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29.30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113 151,'0'-51,"0"44,0 32,25 161,7 124,-32 534,0 185,27-805,-26-183,-1 1,-2-1,-2 0,-7 31,-13 68,15-86,3 1,2 0,2-1,5 47,-1 3,9 38,-2-91,-3 1,-3 0,-1 0,-4 22,2-17,-29 113,28-92,1-78</inkml:trace>
  <inkml:trace contextRef="#ctx0" brushRef="#br0" timeOffset="1267.043">0 2070,'77'-11,"1"3,75 2,-22 1,191-31,473-51,-422 51,38-5,152 15,34 28,-142 28,165-31,-276-25,149-6,-65 4,188 29,-286-29,48-1,254 30,-388-29,39 27,-283 1</inkml:trace>
  <inkml:trace contextRef="#ctx0" brushRef="#br0" timeOffset="5054.269">57 151,'42'-10,"2"2,-1 2,1 2,0 2,0 2,8 2,115 50,89 19,-55-17,94 85,-87 7,-90-59,103 98,-152-127,77 82,-28-9,311 434,-147-243,-167-160,80 152,-24-56,31-6,-107-160,86 71,-28-32,-124-110,0-1,1-1,0-2,2-1,0-1,1-2,0-2,18 4,316 126,-252-110,136 26,-242-57,19 3,-1-2,1-1,-1-2,1 0,-1-2,15-4,-9-2,0-1,-1-2,0-1,-1-1,0-2,-2-1,0-1,-1-2,-1 0,-1-2,-1-1,5-8,86-121,109-126,-105 130,98-153,-41 44,-145 206,151-258,-21 27,-85 122,15-3,39-27,10-53,-136 234,33-55,2 0,3 3,4 0,234-222,-137 147,-22 25,-82 82,-30 21,1 1,0-1,1 2,-1 0,1 0,1 1,-1 1,1 0,12-3,113-24,68-43,-194 69,-11 5,1-1,-1 1,1 0,0 0,0 0,-1 0,1 0,0 0,0 0,0 1,0-1,0 0,0 1,0 0,0 0,0-1,0 1,0 0,0 1,0-1,0 0,0 1,0-1,0 1,0-1,0 1,0 0,0 0,0 0,0 0,-1 0,1 0,0 1,-1-1,1 0,-1 1,0-1,1 1,-1 0,0-1,0 2,7 11</inkml:trace>
  <inkml:trace contextRef="#ctx0" brushRef="#br0" timeOffset="6851.254">8241 1675,'5'0,"1"-4,5-3,5 1,5 2,3 0,3 2,1 1,1 0,1 1,-1 1,0-1,-5 5,-7 1</inkml:trace>
  <inkml:trace contextRef="#ctx0" brushRef="#br0" timeOffset="8952.3">8975 1281,'0'21,"-1"1,0 0,-2 0,-1-1,0 0,-2 0,0 0,-3 4,-117 286,120-295,1-6,0 0,1 0,0 0,0 1,1-1,1 1,0 0,0 0,1 0,1 0,-1 0,2 0,0 0,0 0,1-1,0 1,3 7,-1-14,0 1,0-1,1 0,-1-1,1 1,0-1,0 0,0 0,1 0,-1-1,1 0,-1 0,1 0,0-1,0 0,0 0,0 0,0-1,0 0,0 0,-1 0,1-1,0 0,6-1,5 1,-11 1,1 0,0 0,0-1,-1 0,1 0,0 0,-1-1,1 0,-1 0,1-1,-1 0,3-2,-3-4,-3-1</inkml:trace>
  <inkml:trace contextRef="#ctx0" brushRef="#br0" timeOffset="9272.464">8749 1535,'24'0,"22"0,8 0,1 0,-6 0,-5 0,-11 4,-6 2,-3 0,-5-1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18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413 18,'-16'-4,"0"0,-1 1,1 0,-1 1,0 1,1 1,-1 0,0 1,1 1,-1 1,1 0,-1 1,1 1,0 0,1 1,0 1,0 0,0 1,1 1,-8 6,-14 3,34-18,0 1,0-1,1 1,-1 0,0 0,1 0,-1 0,0 0,1 0,-1 0,1 1,0-1,-1 0,1 1,0-1,0 1,0-1,0 1,0 0,0-1,1 1,-1 0,0 0,1 0,-1-1,1 1,0 0,0 0,0 0,0 0,0 0,0 0,0 0,0-1,1 1,-1 0,1 0,0 0,-1 0,1-1,0 1,0 0,0-1,0 1,0-1,0 1,1-1,-1 0,0 1,1-1,-1 0,1 0,0 0,1 1,207 78,-206-78,-1 0,0 1,-1-1,1 1,0-1,-1 1,0 0,1 0,-1 0,0 0,-1 1,1-1,0 0,-1 1,0-1,0 1,0 0,0-1,-1 1,1 0,-1-1,0 1,0 0,0 0,0-1,-1 1,0 0,0-1,0 1,0-1,0 1,-1-1,1 1,-3 2,-1 4,-1 0,0 0,-1 0,0 0,0-1,-1-1,-1 1,1-1,-1 0,-6 3,4-4,-1-1,0 0,0 0,0-1,-1-1,0 0,1-1,-1 0,-12 0,-5-10,25 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49.43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109 481,'-14'29,"-10"19,-1 6,4-1,6-6,5-9</inkml:trace>
  <inkml:trace contextRef="#ctx0" brushRef="#br0" timeOffset="234.811">53 114,'0'0</inkml:trace>
  <inkml:trace contextRef="#ctx0" brushRef="#br0" timeOffset="627.853">307 678,'35'-75,"61"-99,-96 173,0 0,0 1,0-1,0 0,1 0,-1 0,0 1,0-1,1 0,-1 0,1 1,-1-1,1 0,-1 1,1-1,-1 0,1 1,-1-1,1 1,0-1,-1 1,1-1,0 1,0 0,-1-1,1 1,0 0,0-1,0 1,-1 0,1 0,0 0,0 0,0 0,-1 0,1 0,0 0,0 0,0 0,0 0,-1 1,1-1,0 0,0 1,-1-1,1 0,0 1,0-1,-1 1,1-1,0 1,-1-1,1 1,-1 0,1-1,-1 1,1 0,-1-1,1 1,-1 0,0-1,1 1,-1 0,0 0,0 0,0-1,1 1,-1 0,0 0,0 0,4 64,-4-61,0 2,0 0,0 0,0 0,1 0,0 0,0 0,0 0,1 0,0 0,0-1,0 1,1 0,0-1,0 0,0 0,1 0,0 0,0 0,0-1,0 1,1-1,0-1,-1 1,2 0,-1-1,0 0,1 0,2 0,1-1,0 0,-1-1,1-1,0 0,0 0,0 0,-1-1,1 0,0-1,-1 0,1-1,-1 1,0-1,0-1,0 0,0 0,-1 0,1-1,-1 0,0-1,-1 0,1 0,-1 0,0-1,-1 1,1-2,-2 1,1 0,-1-1,0 0,0 0,-1 0,0 0,0-1,-1 1,0-7,2-5</inkml:trace>
  <inkml:trace contextRef="#ctx0" brushRef="#br0" timeOffset="1230.74">1210 142,'-28'45,"2"1,1 1,3 1,2 1,-12 45,29-83,0 0,0 0,1 1,0-1,1 1,1 0,0-1,0 1,1-1,1 1,0-1,0 1,1-1,0 0,1 0,1 0,0-1,0 1,1-1,0 0,1-1,0 1,0-2,1 1,0-1,1 0,-1 0,10 5,32 15,-26-19</inkml:trace>
  <inkml:trace contextRef="#ctx0" brushRef="#br0" timeOffset="2066.916">1323 678,'14'-1,"14"0,0-1,0-1,0-2,0-1,-1-1,0-1,-1-1,0-1,0-2,-1-1,0 0,2-4,-21 11,0 0,-1-1,0 1,0-1,0-1,-1 1,0 0,0-1,-1 0,0 0,0 0,-1 0,0-1,0 1,-1 0,0-1,-1 1,0-5,1 12,-1 0,0 0,0 0,0-1,0 1,0 0,0 0,0 0,0 0,0 0,0 0,-1-1,1 1,0 0,-1 0,1 0,-1 0,0 0,1 0,-1 0,1 0,-1 1,0-1,0 0,0 0,1 0,-1 1,0-1,0 1,0-1,0 0,0 1,0 0,0-1,-1 1,1 0,0-1,0 1,0 0,0 0,0 0,0 0,0 0,-1 0,1 0,0 0,0 1,0-1,0 0,0 1,0-1,0 1,0-1,0 1,0-1,0 1,-1 0,-53 44,51-42,0 2,0-1,1 0,-1 1,1-1,1 1,-1 0,1 0,-1 0,2 1,-1-1,0 0,1 1,0-1,0 1,1-1,0 1,0-1,0 1,0-1,1 1,0-1,0 1,0-1,1 1,0-1,0 0,0 0,1 0,0 0,0 0,0-1,0 1,1-1,-1 0,1 0,0 0,1-1,-1 1,5 2,1-3,1 1,-1-2,1 1,0-2,0 1,0-2,0 1,0-1,0-1,0 0,0-1,0 0,-1 0,1-1,-1-1,1 1,-1-2,0 0,-1 0,4-2,1-4,1 0,-2-1,1 0,-2-2,0 1,0-1,-1-1,-1 0,0 0,6-16,3-49,-20 79,1 0,-1 0,0 1,0-1,0 0,0 0,0 1,0-1,0 1,0-1,-1 1,1 0,0-1,0 1,0 0,0 0,-1 0,1 0,0 0,0 0,0 0,0 0,-1 0,1 0,0 1,0-1,0 1,0-1,0 1,0-1,0 1,0-1,0 1,0 0,0 0,0-1,0 1,0 0,0 0,1 0,-1 0,0 0,1 0,-1 0,1 0,-1 0,1 0,0 0,-1 1,1-1,0 0,0 0,0 1,-4 3,0 0,0 0,1 0,0 1,0-1,1 1,0 0,0 0,0 0,0 0,1 0,0 0,1 1,-1-1,1 0,0 1,1-1,-1 0,1 0,0 0,1 1,0-1,0-1,0 1,1 0,-1 0,1-1,1 1,-1-1,2 1,3 1,0-2,0 1,1-1,0 0,-1-1,2 0,-1-1,0 1,1-2,0 1,-1-1,1-1,0 0,0 0,0-1,0-1,0 1,0-1,-1-1,1 0,0 0,-1-1,1 0,-1-1,7-4,1 0,0 0,0-2,-1 0,0 0,-1-2,0 0,-1-1,0 0,-1-1,-1 0,0-1,-1-1,1-3,-10 15,4-4,-1 0,-1 0,1-1,-2 0,1 0,-1 0,0 0,-1-1,0 1,0-7,-2 15,1 0,-1 1,0-1,0 0,0 0,0 1,1-1,-1 0,0 1,-1-1,1 0,0 0,0 1,0-1,0 0,0 1,-1-1,1 0,0 1,-1-1,1 1,0-1,-1 0,1 1,-1-1,1 1,-1-1,1 1,-1-1,1 1,-1-1,1 1,-1 0,0-1,1 1,-1 0,0 0,1-1,-1 1,0 0,1 0,-1 0,0 0,0 0,1 0,-1 0,0 0,1 0,-1 0,0 0,1 0,-1 1,0-1,1 0,-1 1,0-1,1 0,-1 1,1-1,-1 0,0 1,1-1,-1 1,1-1,-1 1,1 0,0-1,-1 1,1 0,-35 39,30-31,-1 1,1 0,0 1,1-1,1 1,-1-1,2 1,-1 0,2 0,-1 0,1 1,1-1,0 0,1 0,0 0,1 1,0-1,0 0,2-1,-1 1,1-1,0 1,1-1,6 8,-8-14,1-1,0 0,0 0,0 0,1 0,-1-1,0 0,1 0,0 0,-1 0,1-1,0 0,0 0,0 0,0 0,3-1,14 2</inkml:trace>
  <inkml:trace contextRef="#ctx0" brushRef="#br0" timeOffset="2396.732">3016 114,'-147'342,"144"-337,0-1,0 1,1 0,0 0,-1 0,2 0,-1 0,1 1,-1-1,1 0,1 1,-1-1,1 0,0 1,0-1,1 1,-1-1,1 1,0-1,1 0,-1 0,1 1,0-1,1 0,-1-1,1 1,0 0,0-1,0 1,1-1,-1 0,1 0,0-1,0 1,1-1,-1 0,1 0,3 2,1-2,1 0,-1-1,1 0,0-1,0 1,0-2,0 0,0 0,-1-1,1 0,0 0,0-1,0-1,-1 1,0-2,1 1,-1-1,0-1,-1 1,1-2,-1 1,6-6,-13 9,0 1,0-1,0 0,0 1,0-1,-1 0,1 0,-1 0,1 1,-1-1,0 0,0 0,1 0,-1 0,-1 0,1 0,0 0,0 0,-1 0,1 0,-1 1,0-1,1 0,-1 0,0 1,0-1,0 0,0 1,0-1,-1 1,1-1,-1 0,-8-12</inkml:trace>
  <inkml:trace contextRef="#ctx0" brushRef="#br0" timeOffset="2601.851">2649 340,'38'0,"28"0,7 0,0 0,-6 0,-11 0,-10 0,-7-5,-7-1,-8 0</inkml:trace>
  <inkml:trace contextRef="#ctx0" brushRef="#br0" timeOffset="2847.778">3439 1,'25'38,"7"37,-2 11,-10-1,-9-9,-6-13,-9-12,-4-10,-5-7,-5-10,0-4,-1 0,-3-4,-2-4,3 0,0-2,4-3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0:53.9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393 1,'-5'0,"-6"0,-6 0,-5 0,-4 0,-2 0,-1 0,0 5,-1 1,1 0,0 4,0 0,1-2,0 3,-1-1,6-2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00.19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364 1,'0'4,"0"-2,-5-2,-6-1,-6-1,-5 1,-4 0,-2 0,0 1,-2 0,1 4,-1 3,1-1,1-2,-1 0,1-2,4-1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2.91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1 452,'40'-38,"2"2,1 2,2 2,1 2,38-17,-72 40,0 0,0 1,1 1,0 0,0 1,1 1,-1 0,1 0,0 1,-1 1,4 0,-15 1,1 0,-1 1,0-1,0 0,0 1,0 0,0-1,0 1,0 0,0 0,0 0,0 0,0 0,0 0,-1 1,1-1,0 1,-1-1,1 1,-1 0,0-1,1 1,-1 0,0 0,0 0,0 0,-1 0,1 0,0 0,-1 0,1 0,-1 1,0-1,0 0,1 0,-2 0,1 0,0 1,0-1,-1 0,1 0,-1 0,1 0,-1 0,-37 94,-134 130,114-158,7-9,33-42,1 1,0 2,1-1,2 2,0 0,1 0,1 2,1-1,1 1,1 1,-1 6,10-27,-1 1,1 0,0-1,0 1,0 0,0 0,1-1,-1 1,1 0,0-1,0 1,1-1,-1 1,1-1,-1 1,1-1,0 0,0 0,1 0,-1 0,1 0,-1-1,1 1,0-1,0 0,0 0,0 0,0 0,1 0,-1 0,0-1,1 0,0 0,-1 0,1 0,-1 0,1-1,2 1,9 0,1 0,0 0,0-2,-1 0,1-1,-1 0,1-1,12-5,-7 3,2-1,0-1,0-1,-1-1,0-2,-1 0,3-3,-6 4</inkml:trace>
  <inkml:trace contextRef="#ctx0" brushRef="#br0" timeOffset="523.366">763 254,'53'-3,"-1"-3,0-2,0-2,-1-3,31-12,-81 24,1-1,0 1,-1 0,1 0,0 0,0 0,0 0,0 0,0 1,0-1,0 0,0 1,0 0,0 0,0-1,0 1,0 0,0 1,0-1,1 0,-1 1,0-1,0 1,0-1,0 1,0 0,-1 0,1 0,0 0,0 0,-1 0,1 1,0-1,-1 1,1-1,-1 1,0-1,1 1,-1 0,0-1,0 1,0 0,0 0,-1 0,1 0,0 0,-1 0,1 0,-1 0,0 0,0 2,-12 71,-4-1,-3 0,-3-1,-20 43,-9 31,-31 119,76-194,12-66,0-7</inkml:trace>
  <inkml:trace contextRef="#ctx0" brushRef="#br0" timeOffset="772.252">734 706,'44'-4,"27"-3,8 1,0-4,-10 0,-10 2,-12 2,-8 2,-6-3,-5 0,-1 0,-6 3</inkml:trace>
  <inkml:trace contextRef="#ctx0" brushRef="#br0" timeOffset="1040.164">1638 0,'10'29,"2"24,0 7,-2-1,-3-6,-2-7,-3-7,-1-5,-1-4,-1-2,1 0,-1-1,-4-5,-2-2,1 2,1 1,1-4</inkml:trace>
  <inkml:trace contextRef="#ctx0" brushRef="#br0" timeOffset="1494.222">1468 340,'354'-202,"-247"123,-108 80,1 0,0 0,-1 0,1 0,0 0,0 0,0 0,0 0,0 0,0 0,0 0,0 0,0 0,0 0,1 0,-1 0,0 0,1 0,-1 0,0 0,1-1,-1 1,1 0,0 0,-1 0,1-1,0 1,-1 0,1-1,0 1,0 0,0-1,-1 1,1-1,0 1,0-1,0 0,0 1,0-1,0 0,0 0,0 1,0-1,0 0,0 0,0 0,0 0,0 0,0-1,0 1,0 0,0 0,0-1,0 1,0-1,0 1,0 0,-1-1,1 0,0 1,0-1,0 1,-1-1,1 0,0 0,-1 1,1-1,-1 0,1-1,-49 181,49-174,-1 0,1 0,-1 0,2-1,-1 1,0 0,1 0,0-1,0 1,0-1,1 0,-1 0,1 0,0 0,0 0,0 0,1-1,0 1,-1-1,1 0,0 0,0-1,1 1,-1-1,1 0,-1 0,1 0,-1-1,1 1,0-1,0 0,0-1,0 1,0-1,0 0,-1 0,1-1,0 1,0-1,40-9,-40 8,1 0,-1 0,1 0,-1 1,1 0,0 0,-1 0,1 1,0 0,0 0,-1 0,1 1,0 0,-1 0,1 0,0 1,-1 0,0 0,1 0,-1 1,0 0,2 1,31 42,-29-31</inkml:trace>
  <inkml:trace contextRef="#ctx0" brushRef="#br0" timeOffset="1773.72">1525 734,'67'0,"27"-5,7-1,-3 0,-10-4,-10 1,-8 0,-12-2,-11 1,-13 2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3.7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199 284,'-17'15,"-1"0,2 2,0 0,1 1,1 1,1 0,0 0,2 2,0-1,1 2,1-1,1 1,1 0,1 1,1 0,1 0,1 0,1 15,1-33,1 0,0-1,1 1,-1-1,1 1,0-1,0 1,0-1,1 1,0-1,0 0,0 0,0 0,0 0,1 0,0 0,0-1,0 1,0-1,0 0,1 0,-1 0,1 0,0-1,0 1,0-1,0 0,0 0,1-1,-1 1,1-1,1 0,20 2,-2-2</inkml:trace>
  <inkml:trace contextRef="#ctx0" brushRef="#br0" timeOffset="833.895">256 735,'36'-8,"-1"-1,0-2,-1-1,0-2,0-1,-2-1,0-2,-1-2,6-6,-29 22,0-1,-1 1,0-2,0 1,0-1,0 0,-1-1,0 1,0-1,-1-1,0 1,0-1,-1 1,0-1,0-1,-1 1,0 0,0-1,-1 0,0 1,0-6,-2 14,-1-1,1 0,0 0,0 0,-1 1,1-1,-1 0,1 0,-1 1,1-1,-1 0,1 1,-1-1,1 1,-1-1,0 0,1 1,-1 0,0-1,0 1,1-1,-1 1,0 0,0-1,0 1,1 0,-1 0,0 0,0 0,0 0,0 0,1 0,-1 0,0 0,0 0,0 0,0 0,1 1,-1-1,0 0,0 1,1-1,-1 0,0 1,0-1,1 1,-1-1,0 1,1 0,-1-1,1 1,-1 0,-34 30,-24 62,58-89,-1-1,1 0,0 1,0-1,1 0,-1 1,1-1,-1 1,1-1,0 1,0-1,1 1,-1-1,1 1,0-1,0 0,0 1,0-1,0 0,1 0,0 0,-1 0,1 0,0 0,1 0,-1-1,0 1,1-1,2 3,8 1,0 1,0-2,1 0,-1-1,1 0,0-1,0 0,1-2,-1 1,0-2,1 0,-1 0,0-2,1 1,-1-2,0 0,0-1,0 0,-1-1,0-1,0 0,0 0,0-1,-1-1,8-7,5-2,-2 0,0-2,-1 0,0-1,14-21,-35 41,0 0,0-1,0 0,0 1,0-1,0 1,0-1,0 0,0 0,-1 0,1 1,0-1,-1 0,1 0,0 0,-1 0,1 0,-1 0,0 0,1 0,-1 0,0 0,1-1,-1 1,0 0,0 0,0 0,0 0,0 0,0 0,-1 0,1-1,0 1,0 0,-1 0,1 0,-1 0,1 0,-1 0,1 0,-1 0,0 0,1 0,-1 1,0-1,0 0,0 0,1 1,-1-1,0 0,0 1,0-1,0 1,0-1,0 1,0 0,-1-1,1 1,0 0,0 0,0 0,0 0,-6 2,0 1,0 0,1 1,0 0,-1 0,1 0,1 1,-1 0,1 0,-1 0,2 1,-1 0,0 0,1 0,0 0,1 0,0 1,0 0,0 0,0 0,1 1,1-5,1 1,0-1,0 0,0 1,0-1,0 0,1 1,0-1,-1 0,1 0,0 0,1 0,-1 0,0 0,1 0,0 0,0 0,0-1,0 1,0 0,0-1,0 0,1 0,0 0,-1 0,1 0,0 0,0 0,0-1,0 0,1 1,4 2,0-1,0 0,0-1,1 0,-1 0,1-1,-1 0,1 0,-1-1,1 0,7-1,18-8,-1-2,0-1,-1-1,0-2,-1-1,0-2,12-10,-29 21,0-1,0-1,-1-1,0 0,0 0,-1-1,-1-1,0 0,-1 0,0-1,0-1,-2 0,0 0,0 0,-1-3,-6 16,0 0,-1-1,1 1,-1 0,0-1,1 1,-1-1,0 1,0 0,0-1,0 1,0-1,0 1,0-1,0 1,-1 0,1-1,-1 1,1 0,-1-1,1 1,-1 0,0 0,1-1,-1 1,0 0,0 0,0 0,0 0,0 0,0 0,0 0,0 0,-1 1,1-1,0 0,0 1,-1-1,1 1,0-1,-1 1,1 0,0-1,-1 1,1 0,-1 0,1 0,-1 0,1 0,0 0,-1 1,1-1,-1 0,1 1,0-1,-1 1,1-1,0 1,0 0,-1 0,1-1,0 1,0 0,0 0,-6 4,1 1,-1-1,1 1,0 0,1 0,-1 1,1 0,1 0,-1 0,1 0,0 1,1 0,0-1,0 1,1 0,0 1,0-1,1 0,0 1,0 0,0-4,1 1,0-1,0 1,0-1,0 1,1-1,0 1,0-1,1 1,0-1,0 0,0 0,0 0,1 0,-1 0,1 0,1-1,-1 1,1-1,-1 0,1 0,1 0,-1-1,0 1,1-1,0 0,-1 0,1-1,0 1,1-1,18 5</inkml:trace>
  <inkml:trace contextRef="#ctx0" brushRef="#br0" timeOffset="1170.679">2176 143,'-186'292,"183"-289,0 0,0 0,0 0,1 1,-1 0,1-1,0 1,0 0,0 0,1 0,0 0,-1 0,1 0,1 1,-1-1,1 0,-1 1,1-1,0 0,1 1,-1-1,1 0,0 0,0 1,0-1,1 0,-1 0,1 0,0 0,0-1,0 1,1 0,-1-1,1 0,0 1,0-1,0 0,6 0,-1 1,1-2,0 1,0-1,0 0,1-1,-1 0,0 0,0-1,1-1,-1 1,0-2,0 1,0-1,5-1,-13 2,1 0,-1 1,1-1,-1 0,0 0,1 1,-1-1,0 0,0 0,1-1,-1 1,0 0,0 0,0-1,0 1,-1 0,1-1,0 1,0-1,-1 1,1-1,-1 1,1-1,-1 1,0-1,0 0,0 1,0-1,0 1,0-1,0 0,-3-13</inkml:trace>
  <inkml:trace contextRef="#ctx0" brushRef="#br0" timeOffset="1382.06">1809 368,'38'0,"32"0,9 0,-4 0,-10 0,-12 0,-9 0,-8 0,-5 0,-3 0,-7 0</inkml:trace>
  <inkml:trace contextRef="#ctx0" brushRef="#br0" timeOffset="1586.967">2542 1,'5'43,"1"39,0 14,-1 1,-1-11,-2-16,-1-10,-5-11,-3-8,1-6,-4-10,-5-4,-4-1,0-3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90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242 141,'-27'21,"1"-4,0 2,2 1,1 1,0 0,2 2,0 1,-12 19,31-40,0 0,0 0,0 0,1 0,-1 0,1 0,0 0,0 0,0 1,0-1,1 0,-1 1,1-1,0 0,0 1,0-1,0 1,1-1,-1 0,1 1,0-1,0 0,0 0,0 0,1 1,-1-1,1-1,0 1,0 0,0 0,0-1,0 1,1-1,-1 1,1-1,0 0,-1 0,1 0,0-1,0 1,0-1,0 1,1-1,-1 0,1 0,11 1,1 0,0-1,0 0,0-1,0-1,-1-1,1 0,0-1,-1-1,0 0,0-1,0-1,0 0,-1-1,0-1,0 0,-1-1,0 0,-1-1,0 0,0-1,-1 0,-1-1,0-1,-6 10,0-1,0 1,-1-1,1 0,-1-1,0 1,0-1,0 1,-1-1,0 0,0 0,0 0,0 0,-1 0,0 0,0 0,0-1,-1 1,0 0,0-1,0 1,-1 0,1-1,-1 1,-1 0,1 0,-1 0,1 0,-2 0,1 0,0 0,-1 1,0-1,0 1,0 0,-1 0,1 0,-1 0,-2-1,-1 0,-1 0,1 1,-1 0,0 0,0 1,0 0,0 1,-1 0,1 0,-1 0,1 1,-1 1,0-1,1 1,-1 1,0 0,1 0,-1 0,1 1,-1 1,1-1,-6 4,-14 6</inkml:trace>
  <inkml:trace contextRef="#ctx0" brushRef="#br0" timeOffset="365.972">1061 0,'-63'33,"40"-23,1 2,1 0,0 0,0 2,1 1,1 1,-17 16,35-30,-1-1,1 1,-1 0,1 0,0-1,0 1,0 0,0 0,0 0,0 0,0 0,1 0,-1 0,1 0,-1 0,1 1,0-1,0 0,0 0,0 0,0 0,1 1,-1-1,1 0,-1 0,1 0,0 0,-1 0,1 0,0 0,1 0,-1-1,0 1,0 0,1 0,-1-1,1 1,-1-1,1 0,0 1,0-1,-1 0,1 0,0 0,0 0,0 0,0-1,0 1,0 0,2-1,13 9,50 31,-65-39,-1 0,1 1,-1-1,1 0,-1 1,0 0,0-1,0 1,0 0,0-1,0 1,0 0,-1 0,1 0,0-1,-1 1,0 0,1 0,-1 0,0 0,0 0,0 0,0 0,0 0,-1 0,1 0,-1 0,1 0,-1 0,0-1,0 1,1 0,-1 0,0-1,-1 2,-5 3,1 1,-2-1,1 0,-1-1,0 0,0 0,0 0,0-1,-1-1,0 1,0-1,0-1,0 0,-9 1,-91 2,84-5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7.56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519 86,'-33'31,"-188"245,23-43,140-167,52-60,4-5</inkml:trace>
  <inkml:trace contextRef="#ctx0" brushRef="#br0" timeOffset="321.315">152 1,'-3'28,"2"0,1 0,1 0,1 0,2 0,1 0,1-1,1 0,1 0,5 9,82 161,-63-81,-19-48,-7-50</inkml:trace>
  <inkml:trace contextRef="#ctx0" brushRef="#br0" timeOffset="915.775">378 764,'176'-273,"-176"273,0-1,0 1,0-1,0 1,0-1,0 1,0-1,0 1,0-1,0 1,0-1,1 1,-1-1,0 1,0-1,1 1,-1 0,0-1,1 1,-1-1,0 1,1 0,-1-1,1 1,-1 0,1 0,-1-1,0 1,1 0,-1 0,1 0,-1-1,1 1,-1 0,1 0,-1 0,1 0,-1 0,1 0,-1 0,1 0,-1 0,1 0,-1 0,1 1,-1-1,1 0,-1 0,1 0,-1 1,1-1,-1 0,1 1,-1-1,0 0,1 1,-1-1,0 0,1 1,-1-1,0 1,1-1,-1 0,0 1,0-1,0 1,1 0,1 37,-2-33,-1-3,1 1,-1 0,1 0,-1 0,1 0,0 0,0-1,0 1,0 0,1 0,-1 0,1 0,0 0,0 0,0-1,0 1,0 0,0-1,1 1,-1-1,1 0,0 1,0-1,0 0,0 0,0 0,0 0,1 0,-1-1,0 1,1-1,-1 1,1-1,0 0,0 0,-1 0,1 0,2 0,4-3,-1-1,1 1,-1-2,1 1,-1-1,0 0,0-1,-1 0,1 0,-1 0,0-1,-1 0,3-3,52-38,-60 47,0-1,0 0,1 0,-1 1,0-1,0 0,0 1,1-1,-1 1,0 0,1-1,-1 1,0 0,1 0,-1 0,0 0,1 0,-1 0,0 0,1 0,-1 1,0-1,1 0,-1 1,0-1,0 1,1-1,-1 1,0 0,0 0,0-1,0 1,0 0,0 0,0 0,0 0,0 0,0 0,-1 1,1-1,0 0,-1 0,1 0,-1 1,1-1,-1 0,0 1,1-1,-1 0,0 1,0-1,0 0,0 1,0-1,0 0,-1 1,1-1,0 0,-1 1,1-1,-1 0,1 0,-1 1,0 0,-3 12,2-9,0-1,0 1,1 0,-1 0,1 0,0 0,0 0,1 0,0 0,0 1,0-1,0 0,1 0,0 0,0 0,0 0,0 0,1 0,0 0,0-1,0 1,1-1,0 1,-1-1,2 0,-1 0,1 1,12 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49.38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460 0,'-34'68,"-193"310,148-256,-26 15,90-122</inkml:trace>
  <inkml:trace contextRef="#ctx0" brushRef="#br0" timeOffset="282.89">66 57,'14'33,"15"22,6 5,3-2,-5-7,-4-11,-6-8,-3-5,-4-2,-1-1,-2 1,-4 1,1 0,0 2,-2-1,-3-3</inkml:trace>
  <inkml:trace contextRef="#ctx0" brushRef="#br0" timeOffset="811.98">460 734,'187'-226,"-185"224,33-32,-35 33,1 1,-1-1,1 1,0-1,-1 1,1-1,-1 1,1-1,0 1,-1 0,1-1,0 1,0 0,-1-1,1 1,0 0,0 0,-1 0,1 0,0 0,0 0,-1 0,1 0,0 0,0 0,-1 0,1 0,0 1,0-1,-1 0,1 1,0-1,-1 0,1 1,0-1,-1 1,1-1,0 1,-1-1,1 1,-1-1,1 1,-1 0,0-1,1 1,-1 0,1-1,-1 1,0 0,0-1,1 2,5 23,-7-23,1 1,0 0,0 0,0 0,0 0,1 0,-1 0,1 0,0 0,-1 0,1 0,1-1,-1 1,0 0,1-1,-1 1,1-1,0 1,0-1,0 0,0 0,0 0,0 0,1 0,-1 0,1-1,-1 1,1-1,0 0,-1 0,1 0,0 0,0 0,0 0,0-1,0 1,-1-1,2 0,52-26,-51 22,0 1,1 0,-1 0,1 0,0 1,-1-1,1 2,0-1,1 0,-1 1,0 0,0 1,3-1,-7 2,1 1,0-1,-1 0,1 1,0-1,-1 1,0 0,1 0,-1 0,0 0,0 0,0 0,0 1,0-1,-1 0,1 1,-1 0,0-1,1 1,-1 0,0 0,-1 0,1 0,0 0,-1-1,0 1,1 0,-1 0,-1 0,1 0,0 2,14 49,-3-41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2.60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1045 57,'99'-33,"-99"33,0-1,1 1,-1 0,1 0,-1 0,0 0,1-1,-1 1,0 0,1 0,-1-1,0 1,1 0,-1 0,0-1,0 1,1 0,-1-1,0 1,0 0,0-1,1 1,-1-1,0 1,0 0,0-1,0 1,0-1,0 1,0 0,0-1,0 1,0-1,0 1,0-1,0 1,0 0,0-1,-1 1,1 0,0-1,0 1,0-1,0 1,-1 0,1-1,0 1,-1 0,1 0,0-1,0 1,-1 0,1-1,0 1,-1 0,1 0,-1 0,1 0,0-1,-1 1,1 0,-1 0,1 0,0 0,-1 0,1 0,-1 0,1 0,-32-4,16 6,0 1,0 1,1 1,-1 0,1 1,0 0,0 1,1 1,0 1,0 0,1 0,0 2,1-1,0 2,-2 3,4-5,0 1,1 0,1 0,0 1,1 0,0 1,0-1,-2 11,7-19,0 2,0-1,1 0,0 0,0 0,0 1,1-1,0 0,0 1,0-1,0 0,1 0,0 1,0-1,1 0,-1 0,1 0,0 0,0 0,1 0,-1-1,1 1,0-1,1 1,4 2,0 0,0-1,1 0,0-1,0 0,0 0,0-1,1-1,0 1,0-1,0-1,0 0,0 0,0-1,0 0,1-1,-1 0,0-1,0 0,1 0,-1-1,0-1,0 0,5-2,13-1</inkml:trace>
  <inkml:trace contextRef="#ctx0" brushRef="#br0" timeOffset="38977.753">311 0,'-48'109,"-63"145,95-221,-58 87,61-107</inkml:trace>
  <inkml:trace contextRef="#ctx0" brushRef="#br0" timeOffset="39282.941">0 0,'10'24,"12"27,8 5,-2-2,0-6,-5-6,-2-10,-5-6,1-2,1-1,-2 1,1-4,-2-1,1 2,2 2,-1-3</inkml:trace>
  <inkml:trace contextRef="#ctx0" brushRef="#br0" timeOffset="39779.374">395 565,'66'-154,"-65"153,-1 1,1-1,0 0,-1 1,1-1,0 1,-1-1,1 1,0-1,0 1,-1-1,1 1,0 0,0 0,0-1,-1 1,1 0,0 0,0 0,0 0,0 0,0 0,-1 0,1 0,0 0,0 0,0 0,0 1,-1-1,1 0,0 1,0-1,0 0,-1 1,1-1,0 1,-1-1,1 1,0-1,-1 1,1 0,-1-1,1 1,-1 0,1 0,-1-1,1 1,-1 0,0 0,0 0,1-1,-1 1,0 0,0 0,0 0,0 0,0 0,0-1,0 1,0 0,0 0,0 0,10 16,-7-15,1-1,0 1,0 0,0-1,-1 0,1 0,0 0,1-1,-1 1,0-1,0 0,0 0,0-1,0 1,0-1,0 1,0-1,0-1,0 1,0-1,-1 1,1-1,0 0,-1 0,0-1,1 1,-1-1,0 1,0-1,1-2,44-20,-46 26,1-1,-1 1,0 0,0 0,0 0,1 0,-1 0,0 0,0 0,0 1,-1-1,1 1,0 0,-1-1,1 1,-1 0,1 0,-1 0,0 0,1 0,-1 0,-1 0,1 1,0-1,0 0,-1 0,1 1,-1-1,0 1,0-1,0 0,0 1,0-1,0 0,0 1,-1-1,0 0,1 1,-1 0,3 22,3-6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3.5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284 1,'-5'0,"-6"0,-6 0,-5 0,-4 0,3 4,0 3,0-1,-1-1,-2-1,-1-2,0-1,8 0,8-1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4.203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516 1,'-29'19,"-19"31,-6 11,1 0,5-6,11-2,6-5,5-7,0-4,6-5,2-2,-2-7,3-2,-1 0,-2-4,3 0,-1-2,3-4</inkml:trace>
  <inkml:trace contextRef="#ctx0" brushRef="#br0" timeOffset="265.252">93 57,'9'39,"14"26,6 3,0-6,-2-8,-5-9,-1-12,-4-6,0-4,-4-1,2-3,-3-1,-2 1,1-2,-1 0,-2-2</inkml:trace>
  <inkml:trace contextRef="#ctx0" brushRef="#br0" timeOffset="767.684">544 678,'10'-37,"-6"17,2 0,0 1,0 0,2 0,1 0,0 1,12-16,-21 33,0 0,0 1,1-1,-1 1,0-1,0 0,1 1,-1-1,0 0,1 1,-1-1,1 1,-1-1,1 1,-1-1,1 1,-1-1,1 1,-1 0,1-1,0 1,-1 0,1 0,-1-1,1 1,0 0,0 0,-1 0,1 0,0-1,-1 1,1 0,0 0,-1 1,1-1,0 0,-1 0,1 0,0 0,-1 1,1-1,0 0,-1 0,1 1,-1-1,1 1,0-1,-1 0,1 1,11 35,-8-18,-2-15,-1 0,1 0,0 0,0 0,0-1,0 1,1-1,-1 0,0 0,1 1,0-1,-1-1,1 1,0 0,0-1,0 0,0 1,0-1,1 0,-1-1,0 1,0 0,1-1,-1 0,0 0,1 0,-1 0,0 0,0-1,1 0,-1 1,0-1,0 0,3-2,5 2,-8 1,1 0,-1 0,1 0,-1 1,0-1,1 1,-1 0,0 0,1 0,-1 0,0 1,0-1,0 1,0 0,-1 0,1 0,0 0,-1 1,1-1,-1 1,0-1,0 1,0 0,0 0,0 0,-1 0,1 0,-1 0,0 0,0 1,0-1,0 0,-1 1,1-1,-1 0,0 1,0-1,0 1,-1-1,1 1,20 61,-10-51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56.34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0 283,'5'0,"11"0,8 5,4 1,3 0,0-1,1-2,-2-1,0-1,-1 0,0-1,-1 0,1-1,-1 1,-5-5,-1-1,-5 0</inkml:trace>
  <inkml:trace contextRef="#ctx0" brushRef="#br0" timeOffset="315.955">847 0,'-4'34,"-3"30,-4 9,0-3,1-9,-1-10,0-8,-3-8,-3-4,1-3,-2-6,2-2,5 0,-2-3,2-4</inkml:trace>
  <inkml:trace contextRef="#ctx0" brushRef="#br0" timeOffset="578.93">622 29,'15'29,"13"23,3 9,1-3,-1-9,-5-10,-2-11,-1-5,-4-2,0-5,-4 0,0-2,-1 0,-4 3,1-1,-1-4</inkml:trace>
  <inkml:trace contextRef="#ctx0" brushRef="#br0" timeOffset="4228.69">1017 424,'-11'125,"7"-73,26-73,48-110,-69 130,-1 0,1 0,0 0,-1 1,1-1,0 0,0 0,0 1,0-1,0 0,-1 1,1-1,0 1,0-1,0 1,1-1,-1 1,0 0,0-1,0 1,0 0,0 0,0 0,0 0,0 0,1 0,-1 0,0 1,0-1,0 0,0 0,0 1,0-1,0 1,0-1,0 1,0-1,0 1,0 0,0-1,-1 1,1 0,0 0,0 0,-1 0,1-1,0 2,20 54,-16-37,-5-18,0 0,1 0,-1 0,1 0,-1 0,0 0,1 0,-1 0,1 0,0-1,-1 1,1 0,0 0,0-1,-1 1,1-1,0 1,0 0,0-1,0 1,0-1,-1 0,1 1,0-1,0 0,0 0,0 1,0-1,0 0,0 0,0 0,0 0,0 0,0 0,0-1,0 1,0 0,0 0,0-1,0 1,0-1,0 1,0-1,0 1,0-1,-1 1,1-1,0 0,45-43,-31 29,41-24,-55 39,1-1,-1 0,1 0,0 1,-1-1,1 1,0-1,-1 1,1 0,0 0,-1 0,1 0,0 0,-1 0,1 0,0 0,-1 1,1-1,0 1,-1-1,1 1,-1-1,1 1,-1 0,1 0,-1 0,1 0,-1 0,0 0,0 0,0 0,1 1,-1-1,0 0,0 1,-1-1,1 1,0-1,15 68,-10-49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1:18.69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1976 199,'-38'4,"-33"7,-8 1,4-1,11 2,10-1,16-2</inkml:trace>
  <inkml:trace contextRef="#ctx0" brushRef="#br0" timeOffset="43234.06">0 311,'10'9,"12"4,8-1,3-2,1-3,0-3,-2-1,-1-7,-1-2,-6-1</inkml:trace>
  <inkml:trace contextRef="#ctx0" brushRef="#br0" timeOffset="43611.452">791 0,'0'17,"0"-1,-1 1,-1-1,0 0,-1 1,-1-1,-1 0,0-1,-1 1,0-1,-2 0,0-1,0 0,-1 0,-213 250,205-246,2-5</inkml:trace>
  <inkml:trace contextRef="#ctx0" brushRef="#br0" timeOffset="43932.575">480 29,'24'44,"103"87,-6-26,-9 5,-94-93</inkml:trace>
  <inkml:trace contextRef="#ctx0" brushRef="#br0" timeOffset="47503.653">1072 424,'-2'-2,"0"0,0 0,-1 0,0 1,1-1,-1 1,0 0,1 0,-1 0,0 0,0 0,0 1,0-1,0 1,0 0,0-1,0 1,0 1,0-1,0 0,0 1,1 0,-1 0,0-1,0 2,0-1,1 0,-1 1,0-1,1 1,0-1,-1 1,1 0,0 0,0 0,0 1,0-1,0 0,0 1,1-1,-1 1,1 0,0 0,0 0,-5 67,7-70,1 0,0 0,-1 0,1-1,-1 1,1-1,-1 1,1-1,-1 1,1-1,-1 0,0 1,1-1,-1 0,0 0,1 0,-1 0,0-1,0 1,0 0,0 0,0 0,0-1,-1 1,1-1,0 1,-1-1,1 1,-1-1,1 1,-1-1,0 1,1-1,1-3,1-2,0 0,0 0,1 0,0 1,0-1,1 1,-1 0,2 1,-1-1,0 1,1 0,0 0,0 0,1 1,-1 0,1 0,0 1,1-1,-6 5,0-1,0 1,0 0,0 0,1 0,-1 0,-1 0,1 0,0 0,0 1,0-1,-1 1,1-1,-1 1,1 0,-1-1,0 1,1 0,-1 0,0 0,0 0,0 0,-1 0,1 0,0 0,-1 1,1-1,-1 0,0 0,0 0,0 1,0-1,0 0,0 0,-1 1,13 37,-11-40,0 1,0-1,1 1,-1-1,0 0,1 1,-1-1,0 0,1 0,-1 0,1 0,-1 0,0 0,1 0,-1-1,0 1,1 0,-1-1,0 1,0-1,1 0,-1 1,0-1,0 0,0 0,0 1,0-1,0 0,0 0,0 0,0 0,0 0,0-1,-1 1,1 0,0 0,-1 0,1-2,6-4,8-10,-11 12,0 0,0 0,0 0,1 1,-1 0,1 0,0 0,0 0,1 1,-1 0,1 0,-1 0,1 1,0 0,6-2,-10 6,1-1,-1 1,1 0,-1 0,0 0,0 0,0 1,0-1,0 1,0-1,-1 1,1-1,-1 1,1 0,-1 0,0 0,0 0,-1 0,1 0,-1 0,1 0,-1 0,0 0,0 0,0 0,0 0,-1 0,1 0,-1 1,1 11,4 9,2-3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03.13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367 2089,'0'145,"30"214,-30-183,-1-153</inkml:trace>
  <inkml:trace contextRef="#ctx0" brushRef="#br0" timeOffset="1783.346">9568 0,'-22'109,"-2"20,18-93,2 0,1 0,2 1,4 33,-7 106,3 75,7-124,23 278,-29-364,1-5,-1 1,-2 0,-1-1,-2 0,-2 1,-5 14,-56 259,59-258,1 19,4-1,2 2,5 28,-1 15,-2 361,0-477</inkml:trace>
  <inkml:trace contextRef="#ctx0" brushRef="#br0" timeOffset="7802.376">0 2625,'1'-2,"-1"-1,0 1,1-1,-1 1,1-1,0 1,0 0,0 0,0-1,0 1,0 0,1 0,-1 0,1 0,0 0,-1 0,1 1,0-1,0 0,0 1,0 0,0-1,0 1,1 0,-1 0,0 0,1 0,-1 1,0-1,1 1,-1-1,3 1,90-5,-77 5,37 2,149-13,-39-18,64 0,-176 22,1 1,-1 3,1 2,16 4,126-5,-16-25,-21 14,77-4,-43 7,-42-4,0 7,87 9,-59 0,56-13,-72-4,1 8,81 9,-59 0,901-2,-749 28,-206-27,-1-6,20-7,233-2,-63-11,184 24,-220-24,157-7,-252 33,243-12,-126-6,128 16,-207 2,55-29,-278 28,-1 0,1 0,-1 0,1 0,-1 0,1-1,-1 0,1 0,-1 0,0 0,0-1,1 0,-1 0,0 0,0 0,-1 0,1-1,0 0,-1 0,1 0,-3 0</inkml:trace>
  <inkml:trace contextRef="#ctx0" brushRef="#br0" timeOffset="8532.706">9737 1891,'0'0,"0"-1,1 0,-1 0,0 0,0 1,0-1,0 0,0 0,0 0,0 1,-1-1,1 0,0 0,0 1,-1-1,1 0,0 1,-1-1,1 0,-1 1,1-1,-1 0,1 1,-1-1,1 1,-1-1,1 1,-1-1,0 1,1-1,-1 1,0 0,0-1,1 1,-1 0,0 0,0-1,1 1,-1 0,0 0,0 0,1 0,-1 0,0 0,0 0,0 0,1 0,-1 1,0-1,0 0,1 0,-1 1,0-1,0 0,1 1,-1-1,1 1,-1-1,0 1,1-1,-1 1,1 0,-1-1,1 1,-1-1,1 1,-1 0,-165 126,-2-3,67-47,-130 124,137-128,79-41,17-19</inkml:trace>
  <inkml:trace contextRef="#ctx0" brushRef="#br0" timeOffset="10068.333">707 2343,'-152'105,"-35"66,-67 62,209-185,33-30</inkml:trace>
  <inkml:trace contextRef="#ctx0" brushRef="#br0" timeOffset="11151.132">3867 2737,'-34'60,"-15"25,13-27,3 2,3 0,2 2,1 6,26-64,-1 0,1 0,-1 0,1 1,1-1,-1 0,1 0,-1 1,1-1,0 0,1 1,-1-1,1 0,0 0,0 0,0 1,0-1,1 0,0 0,0-1,0 1,0 0,0 0,1-1,0 0,-1 1,1-1,0 0,1-1,-1 1,1 0,-1-1,1 0,0 0,0 0,0 0,0-1,0 1,0-1,1 0,7 2,0-1,1 0,-1-1,0-1,0 1,1-2,-1 0,0-1,0 0,0 0,0-1,0-1,-1 0,11-6,7-26,-22 16</inkml:trace>
  <inkml:trace contextRef="#ctx0" brushRef="#br0" timeOffset="11754.089">3359 2879,'6'-11,"-1"1,1 0,1 0,0 1,0-1,1 1,0 1,0 0,1 0,0 0,4-1,1 0,2 0,-1 1,1 0,1 1,-1 1,1 1,7-2,21-7,-41 12,0 1,0-1,0 1,1 0,-1 0,0 1,1-1,-1 1,0 0,1 0,-1 0,1 0,-1 1,0 0,1 0,-1 0,0 0,0 1,0 0,0 0,0 0,0 0,-1 0,1 1,-1 0,1 0,-1 0,0 0,0 0,-1 0,1 1,0 0,0 2,28 46,-28-42,1 0,0 0,1 0,0-1,1 0,0 0,0-1,1 1,0-1,0-1,1 1,0-1,0-1,0 1,1-1,0-1,1 0,-1 0,1-1,0 0,0-1,0 0,6 1,-2-6,-1-2,0 1,0-2,-1 1,0-2,1 0,-2 0,1-1,-1-1,0 0,0 0,-1-1,-1 0,1-1,-1 0,-1 0,0-1,0 0,3-9,0 3,-6 5</inkml:trace>
  <inkml:trace contextRef="#ctx0" brushRef="#br0" timeOffset="14899.648">4517 2963,'1'-2,"0"0,1 1,-1-1,1 0,0 1,-1-1,1 0,0 1,0 0,0 0,0-1,0 1,0 0,1 1,-1-1,0 0,0 1,1-1,-1 1,0-1,1 1,-1 0,0 0,1 0,-1 1,1-2,138-14,58-2,-198 17,0-1,0 1,0 0,0-1,0 1,0 0,0 0,0 0,0 0,0 0,0 0,-1 0,1 0,0 0,0 1,0-1,0 0,0 0,0 1,0-1,-1 1,1-1,0 1,0-1,0 1,-1-1,1 1,0 0,-1-1,1 1,-1 0,1 0,-1-1,1 1,-1 0,1 1,-5 4</inkml:trace>
  <inkml:trace contextRef="#ctx0" brushRef="#br0" timeOffset="15201.48">4573 3133,'15'5,"23"1,6-5,-1-2,-1-2,-5 0,-2 1,-4 0,-1-4,-2-1,0 1,-5 6,-7 3</inkml:trace>
  <inkml:trace contextRef="#ctx0" brushRef="#br0" timeOffset="15433.549">4544 3387,'34'-5,"25"-2,8 1,-3 6,-8 3,-8 1,-12 0</inkml:trace>
  <inkml:trace contextRef="#ctx0" brushRef="#br0" timeOffset="16653.166">5476 3104,'10'128,"-3"52,-12-138,4-26,0 1,-1 0,-1 0,-1-1,0 1,-1-1,-1 0,0-1,-9 15,14-28,0 0,0 0,-1 0,1 0,-1 0,1-1,-1 1,1 0,-1-1,0 0,0 1,0-1,0 0,0 0,0 0,0 0,0 0,0-1,-1 1,1-1,0 1,0-1,-1 0,1 0,0 0,-1 0,1 0,0 0,0-1,-1 1,1-1,0 1,0-1,0 0,0 0,0 0,0 0,0-1,0 1,0 0,0-1,1 1,-1-1,0 0,1 1,-1-1,1 0,0 0,0 0,0 0,0 0,0 0,0 0,0-1,1 1,-1-1,-1-14,1 0,0 0,2-1,-1 1,2 0,1 0,0 0,1 0,0 0,2 1,0 0,1 0,0 0,1 1,1 0,0 1,6-6,1-9,2 1,1 1,1 1,1 0,24-22,-18 23,-21 18,0-1,0 1,0 1,1-1,0 1,1 0,0 1,-1 0,2 0,-1 1,0 0,1 0,0 1,0 0,0 0,0 1,0 1,1-1,-1 2,0-1,1 1,-1 0,2 1,-5 0,0 1,-1-1,1 1,-1 0,1 0,-1 1,0 0,0 0,0 0,-1 0,1 1,-1 0,1 0,-1 0,-1 0,1 0,0 1,-1 0,0 0,0 0,-1 0,1 0,-1 1,0-1,0 1,-1-1,0 1,0 0,0-1,-1 1,0 0,0 0,0 0,-1-1,1 1,-1 0,-1-1,1 1,-1 0,0-1,0 0,-3 5,-8 8,0-1,0 0,-2-1,0 0,-1-1,-1-1,0-1,-1 0,0-1,-1-1,0-1,-1 0,0-2,-20 6,31-10,7-2,-1 0,0-1,0 1,0-1,0 0,0 0,-1 0,1 0,0-1,0 1,-1-1,1 0,0 0,-1 0,1 0,0 0,-1-1,1 0,0 1,0-1,0-1,0 1,0 0,-2-1,-5-10</inkml:trace>
  <inkml:trace contextRef="#ctx0" brushRef="#br0" timeOffset="17537.422">5983 3274,'26'-5,"-1"0,-1-2,1-1,-1 0,-1-2,0-1,0-1,-1-1,0 0,-1-2,9-9,-23 18,-1 0,0-1,0 0,0 0,-1 0,0-1,-1 0,1 1,-1-2,-1 1,0 0,0-1,0 0,-1 1,-1-1,1 0,-1-4,-2 11,1 0,0 0,-1 0,0 0,1 1,-1-1,0 0,0 1,0-1,0 1,0-1,0 1,-1-1,1 1,0 0,-1 0,1-1,-1 1,1 0,-1 0,1 0,-1 1,0-1,0 0,1 1,-1-1,0 1,0-1,0 1,0 0,1 0,-1 0,0 0,0 0,0 0,0 1,0-1,1 1,-2-1,-69 30,54-18,0 2,0 0,1 1,1 0,0 1,2 1,0 1,0 0,2 1,0 0,2 1,-4 9,12-26,0 1,0 0,1 0,-1 0,1 0,0 0,0 0,0 0,1 0,0 0,-1 0,2 0,-1 1,0-1,1 0,0 0,-1 0,2 0,-1 0,0 0,1 0,0-1,0 1,0 0,0-1,1 1,-1-1,1 0,0 0,0 0,0 0,0-1,0 1,1-1,-1 0,1 1,0-2,0 1,0 0,11 0,1 0,-1 0,1-2,0 0,-1-1,1 0,-1-1,1-1,-1-1,0 0,0-1,0 0,-1-1,0-1,0 0,12-9,-2 0,-1 0,-1-2,0-1,-2 0,0-1,-1-1,-1-1,-1-1,-1-1,63-117,-79 142,-1-1,0 1,1-1,-1 1,0-1,0 1,0-1,1 0,-1 1,0-1,0 0,0 0,0 1,0-1,0 0,1 0,-1 0,0 0,0 0,0 0,0-1,0 1,0 0,0 0,1-1,-1 1,0 0,0-1,0 1,1-1,-1 1,0-1,0 1,1-1,-1 0,0 1,1-1,-1 0,1 1,-1-1,1 0,-1 0,1 1,0-1,-1 0,1 0,0 0,0 0,0 0,-1 0,1 1,0-1,0 0,0 0,0 0,0 0,1 0,-1 0,0 0,0 1,1-1,-1 0,0 0,1 0,-3 2,-1-1,1 1,0 0,0 0,0 0,0 0,0 0,0 0,0 1,1-1,-1 1,0-1,1 1,-1 0,1-1,-1 1,1 0,0 0,0 0,0 0,0 0,0 0,0 0,1 0,-1 1,1-1,-1 0,1 0,0 1,0-1,0 0,0 0,0 1,1-1,-1 0,1 0,-1 1,1-1,0 0,0 0,0 0,0 0,0 0,0 0,1 0,-1-1,1 1,-1 0,1-1,0 1,-1-1,1 1,0-1,0 0,1 0,70 17,-68-18,0-1,1 1,-1 1,0-1,0 1,0 0,0 0,0 1,0-1,0 1,0 0,-1 0,1 1,-1-1,1 1,-1 0,0 0,0 1,0-1,-1 1,1 0,-1 0,0 0,0 0,0 1,-1-1,1 1,-1 0,0-1,0 4,-14 99,6-82</inkml:trace>
  <inkml:trace contextRef="#ctx0" brushRef="#br0" timeOffset="17787.25">7000 3161,'-14'24,"-1"8,3-2</inkml:trace>
  <inkml:trace contextRef="#ctx0" brushRef="#br0" timeOffset="18038.606">7028 2936,'-10'-25,"2"3,3 4</inkml:trace>
  <inkml:trace contextRef="#ctx0" brushRef="#br0" timeOffset="18284.684">7226 2963,'-5'10,"-1"1,2-1,0 1,0-1,1 1,0 0,0 1,2-1,-1 0,1 1,1-1,0 1,1-1,0 0,1 1,0-1,1 0,0 0,0 0,2 0,-1-1,6 10,-7-17,0-1,0 0,-1 0,1 0,1 0,-1 0,0 0,0-1,1 0,-1 0,1 0,-1 0,1 0,-1-1,1 1,0-1,-1 0,1 0,0 0,-1-1,1 1,-1-1,1 0,-1 0,1 0,-1 0,0-1,1 0,-1 1,0-1,1-1,6-3,0-1,-1 0,0 0,0-1,0 0,-1-1,0 0,-1 0,2-3,-2 2,-1 1,0 0,0-1,-1 0,0-1,-1 1,0-1,0 0,-1 0,-1 0,0 0,0 0,-1-1,-1 1,0-1,-1-5,1 15,-1 0,0 0,1-1,-1 1,0 1,0-1,0 0,0 0,-1 0,1 0,0 1,-1-1,1 0,-1 1,1 0,-1-1,0 1,0 0,0 0,0 0,0 0,0 0,0 0,0 1,0-1,0 0,0 1,0 0,0 0,-1-1,1 1,0 1,0-1,-2 0,-71 25,49-11</inkml:trace>
  <inkml:trace contextRef="#ctx0" brushRef="#br0" timeOffset="18772.774">7677 2963,'-22'44,"11"-26,1 0,1 0,0 1,2 0,0 1,1 0,1 0,1 0,1 0,0 5,3-21,0-1,0 1,1-1,-1 1,1-1,0 1,0-1,0 0,0 0,1 1,-1-1,1 0,0 0,0 0,0-1,0 1,1 0,-1-1,1 0,-1 1,1-1,0 0,0 0,0 0,0-1,0 1,0-1,1 0,-1 0,0 0,1 0,-1 0,1-1,-1 0,3 1,5-1,0 0,0 0,0-1,0-1,0 1,0-2,0 0,-1 0,0-1,1 0,-1 0,13-9,0 0,0-2,-2-1,0 0,0-1,-2-2,0 0,-1 0,-1-2,6-10,5-8,-12 22,-2-1,0 0,-1-1,-1 0,-1-1,0 0,-2-1,0 0,-1-1,-1 1,-2-2,0 1,-1 0,-1-1,0-19,-4 37,0 0,1 0,-2 1,1-1,0 1,-1-1,0 1,0-1,0 1,-1 0,0 0,1 0,-1 0,-1 1,1-1,0 1,-1 0,0 0,0 0,1 0,-2 1,1-1,0 1,0 0,-1 1,1-1,-1 1,0 0,1 0,-1 0,0 0,0 1,0 0,1 0,-1 0,0 1,0-1,1 1,-1 0,0 1,1-1,-1 1,1 0,0 0,-1 0,-2 3,-5 0,1 1,1 0,-1 1,1 0,0 1,1 0,0 0,0 1,0 0,1 1,1-1,0 2,0-1,1 1,0 0,1 0,0 1,1-1,0 1,1 0,1 0,-1 0,2 1,0-1,0 1,1-1,1 0,0 1,0-1,2 0,-1 0,2 0,-1 0,2 0,-1-1,2 0,-1 0,2 0,-1 0,1-1,1 0,0-1,8 8,6-2,0-1,2-1,0-1,0-1,1-1,0-1,1-1,0-2,0 0,0-2,1-1,23 0,20 7,-42-4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7.83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368 0,'-21'1,"1"1,0 0,0 1,0 1,0 1,1 1,-1 1,1 0,1 2,-17 9,25-13,0 1,1 1,0-1,0 2,1-1,0 1,0 0,1 1,0 0,0 0,1 0,0 1,1 0,0 0,1 0,0 1,0 0,1-1,0 1,1 5,1-10,1 0,0 0,0 0,1 0,0 0,0 0,0 0,1 0,0 0,0-1,0 1,1-1,0 1,0-1,0 0,1 0,-1 0,1-1,0 1,1-1,-1 0,1 0,0 0,0-1,0 0,0 0,5 2,-1 0,1-1,-1 0,1-1,0 0,0-1,0 0,0 0,1-1,-1 0,0-1,1 0,-1-1,0 0,0 0,1-1,-1-1,47-19,-33 11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27.370"/>
    </inkml:context>
    <inkml:brush xml:id="br0">
      <inkml:brushProperty name="width" value="0.1" units="cm"/>
      <inkml:brushProperty name="height" value="0.1" units="cm"/>
      <inkml:brushProperty name="color" value="#AB008B"/>
      <inkml:brushProperty name="ignorePressure" value="1"/>
    </inkml:brush>
  </inkml:definitions>
  <inkml:trace contextRef="#ctx0" brushRef="#br0">593 2456,'0'733,"5"-703,1-24</inkml:trace>
  <inkml:trace contextRef="#ctx0" brushRef="#br0" timeOffset="2235.974">8806 0,'2'0,"1"0,-1 1,0-1,0 1,1-1,-1 1,0 0,0-1,0 1,0 0,0 1,0-1,0 0,0 0,0 1,-1-1,1 1,-1 0,1-1,-1 1,1 0,-1 0,0 0,0 0,0 0,0 0,0 0,-1 0,1 0,0 1,-1 0,7 78,-7-69,9 123,0-92,-3 0,-2 0,-1 0,-2 0,-5 30,2 17,2 163,-28-110,16-4,2-69,3 0,4 0,2 1,4 9,-1 40,-13 49,-18 57,15-32,10-77,-23 80,16 29,7-210,1 0,0 0,1 1,1-1,1 1,0-1,1 1,1-1,1 6,17 202,-10-194,-4-34</inkml:trace>
  <inkml:trace contextRef="#ctx0" brushRef="#br0" timeOffset="3716.235">1 2963,'377'0,"-143"-25,133 11,-176-1,2 8,41 10,-28-1,89 9,-190 1,1-5,-1-4,51-8,184-23,-57 16,151-22,-49 11,-94 8,102 15,73-1,-56-27,187 17,-273-7,137 17,-204 3,777-2,-660 28,-105-17,-203-2,1-2,-1-4,38-4,-65 1,-15 0</inkml:trace>
  <inkml:trace contextRef="#ctx0" brushRef="#br0" timeOffset="4014.111">9060 2399,'-43'24,"-48"41,-18 15,-1 4,10-4,12-5,11-6,9-10,2-6,3-1,2-6,1-1,3-2,5-5,7-4,11-7</inkml:trace>
  <inkml:trace contextRef="#ctx0" brushRef="#br0" timeOffset="4854.399">1157 2512,'-251'122,"5"11,-56 50,91-47,199-108,17-18</inkml:trace>
  <inkml:trace contextRef="#ctx0" brushRef="#br0" timeOffset="6482.882">2343 3471,'-73'109,"11"-32,42-56,1 2,2 0,0 1,1 1,1 1,2 0,-7 17,18-39,0 0,0 0,0 1,0-1,1 1,0 0,0-1,0 1,0 0,1-1,0 1,0 0,0 0,0 0,1-1,0 1,0 0,0-1,1 1,-1-1,1 1,0-1,1 0,-1 0,1 0,-1 0,1 0,0 0,1-1,-1 1,0-1,1 0,0 0,0-1,0 1,2 0,4 1,0-1,1 0,-1-1,1-1,0 1,-1-1,1-1,0 0,0-1,-1 0,1 0,-1-1,1-1,-1 0,1 0,-1-1,-1 0,1-1,0 0,-1-1,0 1,0-2,-1 1,0-1,7-8,-5 1</inkml:trace>
  <inkml:trace contextRef="#ctx0" brushRef="#br0" timeOffset="6981.052">1976 3528,'5'-14,"0"1,1 0,0 1,1-1,0 1,1 1,0-1,1 1,0 1,1 0,0 0,1 1,0 0,11-7,-16 12,-1 1,1 0,0 0,0 1,0-1,0 1,1 0,-1 1,0 0,1 0,-1 0,1 1,-1 0,1 0,0 0,-1 1,0 0,1 1,-1-1,0 1,1 0,-1 1,0-1,-1 1,1 0,0 1,-1 0,2 1,25 19,-19-12,1 0,0-1,1 0,0-1,1-1,0 0,0-2,1 0,0 0,0-2,0 0,1-1,0 0,7-1,-13-4,-1-1,0 0,0 0,0-2,-1 1,1-1,-1-1,0 0,0 0,6-5,64-27,-59 32</inkml:trace>
  <inkml:trace contextRef="#ctx0" brushRef="#br0" timeOffset="7347.175">3048 3557,'24'4,"13"3,5-2,-1 0,-1-1,-3-2,-4-1,-1-1,-8-4,-1-3,-2 1,2 1,1 1,-3-3,-1-1,-3 2</inkml:trace>
  <inkml:trace contextRef="#ctx0" brushRef="#br0" timeOffset="7604.692">3021 3838,'38'-5,"32"-1,9 0,-4 1,-11 2,-10 1,-11 1,-12 0</inkml:trace>
  <inkml:trace contextRef="#ctx0" brushRef="#br0" timeOffset="8336.743">3076 4064,'15'0,"18"-4,10-3,1 1,-2 1,-2 2,-5 1,-2 1,-3 0,-1 1,-1 1,-5-1</inkml:trace>
  <inkml:trace contextRef="#ctx0" brushRef="#br0" timeOffset="9017.916">3980 3782,'-1'368,"-21"-209,22-158,0 1,0-1,-1 1,1 0,-1-1,1 0,-1 1,0-1,1 1,-1-1,0 0,0 1,0-1,0 0,0 0,0 0,0 0,0 0,-1 0,1 0,0 0,-1 0,1-1,0 1,-1 0,1-1,-1 1,1-1,-1 0,1 1,-1-1,0 0,1 0,-1 0,1 0,-1 0,1-1,-1 1,1 0,-1-1,1 1,-1-1,1 1,-1-1,1 0,0 0,-1 1,1-1,0 0,0 0,-1 0,1 0,0-1,0 1,0 0,0 0,1-1,-1 1,0 0,1-1,-1 1,0-1,1 1,0-1,-3-11,2 1,0-1,0 1,1-1,1 0,0 1,1-1,0 1,1-1,0 1,1 0,0 0,7-11,13-33,4 1,1 0,3 3,2 0,2 3,3 0,1 3,3 1,3 1,-36 32,1 1,0 0,1 0,0 1,0 0,1 1,1 1,-1 0,1 1,1 0,-1 1,1 1,0 0,1 1,15-2,-29 6,1 1,0-1,-1 1,1-1,0 1,-1 0,1 0,-1 0,0 1,1-1,-1 1,0-1,0 1,1-1,-1 1,-1 0,1 0,0 0,0 0,-1 1,1-1,-1 0,0 1,0-1,0 1,0-1,0 1,0-1,-1 1,1 0,-1-1,0 1,1 0,-1 0,-5 97,0-82,0 1,-1-1,-1 0,-1-1,0 0,-1 0,-1 0,-1-1,0-1,-1 0,0 0,-1-1,-1-1,0 0,-1-1,-1-1,0 0,0-1,-1-1,-5 2,17-8,-1-1,0 0,0 0,0 0,0-1,-1 0,1 0,0-1,0 1,-1-1,1-1,0 1,0-1,0 0,-1-1,1 1,0-1,1 0,-1-1,0 0,1 1,-1-2,1 1,0-1,0 0,-2-1,-5-12</inkml:trace>
  <inkml:trace contextRef="#ctx0" brushRef="#br0" timeOffset="9823.862">4686 3754,'28'2,"0"-1,0-1,0-1,0-2,0-1,-1-1,1-1,-1-2,0 0,23-12,-42 17,0-1,1 0,-1 0,-1 0,1-1,-1 0,0-1,0 0,0 0,-1 0,0-1,0 0,-1 0,0 0,0-1,0 0,-1 0,0 0,-1 0,0-1,0 1,-1-1,-2 7,0 0,0-1,0 1,0 0,0 0,-1 0,1 0,-1 1,1-1,-1 0,0 0,0 0,0 0,0 0,0 1,0-1,0 1,0-1,-1 1,1-1,-1 1,1-1,-1 1,0 0,1 0,-1 0,0 0,0 0,1 0,-1 1,0-1,0 1,0-1,0 1,0 0,0-1,0 1,0 0,0 1,0-1,0 0,0 0,-1 1,-86 28,65-14,1 0,1 1,0 2,1 0,1 1,1 1,1 1,1 0,0 1,2 1,-5 11,12-20,5-12,1 0,0 1,0-1,0 1,1-1,-1 1,0 0,1 0,0-1,0 1,0 0,0 0,0 0,0 1,1-1,0 0,-1 0,1 0,0 0,1 0,-1 1,1-1,-1 0,1 0,0 0,0 0,0 0,0 0,1-1,-1 1,1 0,0 0,1 1,7 1,0 0,0 0,1-1,0 0,0-1,0-1,0 1,0-2,0 1,1-2,-1 0,0 0,1-1,-1 0,0 0,0-2,0 1,0-2,8-2,7 0,37-9,0-3,-2-2,0-4,-1-1,-1-4,-2-2,-1-2,37-31,-83 59,-1 0,1-1,-1-1,-1 1,1-1,-1-1,0 0,-1 0,1 0,-2-1,1 0,-1-1,-1 1,0-1,0 0,-1 0,0-1,0 1,-2-1,1 0,0-9,-3 17,-1 0,1 1,-1-1,0 0,0 1,0-1,0 1,0-1,0 1,-1 0,1 0,-1-1,0 1,1 0,-1 0,0 0,0 1,-1-1,1 0,0 1,0 0,-1-1,1 1,-1 0,1 0,-1 0,1 1,-1-1,0 0,1 1,-1 0,0 0,0 0,1 0,-1 0,0 0,-1 1,-99 29,96-26,0-1,0 2,0-1,0 1,1 0,0 0,0 0,0 1,1 0,0 1,0-1,1 1,-1 0,1 0,1 0,-1 0,1 1,4-6,0 1,1 0,-1-1,0 1,1-1,-1 0,1 1,0-1,0 0,0 0,0 0,0 0,0-1,1 1,-1-1,0 1,1-1,0 0,-1 0,1 0,0 0,-1 0,1 0,0-1,0 0,-1 1,1-1,0 0,0 0,0 0,-1-1,1 1,0-1,0 0,0 0,1 1,175-22,-175 20,0 1,0-1,0 1,0-1,0 1,0 0,1 1,-1-1,0 1,1 0,-1 0,0 0,1 0,-1 1,0 0,1 0,-1 0,0 0,0 1,0 0,0-1,0 1,-1 1,1-1,0 1,-1-1,0 1,1 0,-1 0,-1 0,1 1,0-1,-1 1,1 0,-1-1,1 3,-2 6,-1 0,0-1,0 1,-1-1,-1 1,0-1,0 1,-1-1,-1 0,0 0,0 0,-1-1,-2 2,-10 32,-7 17,18-43</inkml:trace>
  <inkml:trace contextRef="#ctx0" brushRef="#br0" timeOffset="10037.81">6097 3726,'-10'24,"-3"8</inkml:trace>
  <inkml:trace contextRef="#ctx0" brushRef="#br0" timeOffset="10188.446">6181 3528,'-5'-39,"-6"-16,-6 0,0 14,2 20,5 17,8 10,4 9,3 6,-1-1</inkml:trace>
  <inkml:trace contextRef="#ctx0" brushRef="#br0" timeOffset="10516.225">6548 3500,'-11'14,"1"0,1 1,0 0,1 1,1-1,0 1,1 1,1 0,0-1,1 2,1-1,1 0,0 1,2 1,0-16,0 0,1 0,0 1,0-1,0 0,0 0,0 0,0 0,1 0,-1 0,1 0,0-1,0 1,0-1,1 1,-1-1,0 0,1 1,-1-1,1-1,0 1,0 0,0-1,0 1,0-1,0 0,0 0,0 0,0 0,1-1,-1 1,0-1,0 0,1 0,-1 0,0 0,0-1,1 1,-1-1,0 0,0 0,0 0,0 0,0-1,0 1,0-1,0 0,0 0,-1 0,16-7,-1-2,0 0,0-1,-2 0,1-1,-2-1,9-10,-17 18,-1-1,0 1,0-1,0 0,-1 0,0 0,0 0,-1-1,0 0,-1 1,1-1,-1 0,-1 0,0 0,0-1,0 1,-1 0,0 0,-2-8,0 12,0-1,0 1,0 0,-1 0,0 1,0-1,0 1,0-1,0 1,-1 0,1 0,-1 0,0 1,0-1,0 1,0 0,-1 0,1 0,0 1,-1-1,1 1,-1 0,1 1,-1-1,0 1,1 0,-1 0,0 0,1 1,-1-1,0 1,1 0,-1 1,1-1,0 1,-1 0,1 0,0 0,0 0,0 1,-1 1,-20 8</inkml:trace>
  <inkml:trace contextRef="#ctx0" brushRef="#br0" timeOffset="11019.935">7085 3557,'-23'18,"5"-5,1 1,0 1,0 1,2 0,0 1,1 0,1 2,-8 13,19-29,1-1,0 1,0 0,0-1,0 1,0 0,1 0,-1-1,1 1,0 0,0 0,0 0,0 0,0 0,1-1,-1 1,1 0,0 0,-1-1,1 1,1 0,-1-1,0 1,1-1,-1 1,1-1,0 0,0 0,0 0,0 0,0 0,0 0,0 0,1-1,-1 1,1-1,-1 1,1-1,-1 0,1 0,0 0,0-1,-1 1,2-1,9 4,0-2,1 0,-1 0,1-1,-1-1,1 0,0-1,-1-1,0 0,1-1,-1 0,0-1,0 0,-1-1,12-6,171-115,-185 119,15-13,-1 0,0-1,-2-2,0 0,-2-1,17-26,-29 38,-1 1,0-1,-1-1,0 0,-1 1,-1-2,0 1,0 0,-2-1,1 0,-2 1,0-1,0 0,-2 0,1 0,-2 0,0 0,1 9,0 0,-1-1,0 1,0 0,0 0,-1 0,1 1,-1-1,0 1,-1-1,1 1,-1 0,0 0,0 0,0 1,0-1,0 1,-1 0,0 0,0 1,1 0,-2-1,1 1,0 1,0-1,0 1,-1 0,1 0,-1 1,-4 0,-4-1,0 1,0 1,1 1,-1 0,0 0,1 2,0-1,0 2,0 0,0 0,1 1,-1 1,-5 4,-1 2,2 0,-1 1,2 1,0 0,1 1,0 1,1 0,2 1,-1 1,2 0,0 0,2 1,-7 18,13-29,1 1,0-1,1 1,-1-1,2 1,-1 0,2-1,-1 1,1 0,1-1,-1 1,2-1,-1 1,1-1,1 0,0 0,0-1,1 1,0-1,0 0,1 0,0 0,0-1,1 0,6 5,7 8,2-2,0-1,2-1,-1 0,2-2,0-1,1-1,11 3,21 5,2-2,0-3,1-2,0-3,1-3,4-2,-24-3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47.98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1 561,'2'6,"0"1,1 0,0-1,0 1,0-1,1 0,0 0,0 0,1 0,0-1,0 0,0 0,0 0,1-1,0 0,-1 0,2 0,-1 0,0-1,1 0,0-1,-1 0,1 0,0 0,0 0,0-1,1-1,-1 1,0-1,0 0,0-1,0 0,0 0,0 0,0-1,0 0,0 0,3-2,29-25,-3-1,0-1,-2-2,-2-2,-1-1,-1-1,9-19,36-41,-20 33,2 2,55-43,-49 60,-61 44,-1 0,1 0,-1 1,1-1,0 0,-1 1,1-1,0 1,0-1,-1 1,1 0,0-1,0 1,-1 0,1 0,0 1,0-1,-1 0,1 0,0 1,0-1,-1 1,1 0,-1-1,1 1,0 0,-1 0,1 0,-1 0,0 0,1 0,-1 1,0-1,0 0,0 1,0-1,0 1,0-1,0 1,0 0,3 11,-1-1,-1 1,0 0,-1 0,0 0,-1-1,-1 1,-1 12,0 7,4 5,-2 0,-2-1,-2 1,-1-1,-1 0,-3 0,0 0,-3-1,0-1,-3 0,0-1,-15 20,19-35,-2 0,0-1,-1-1,-1-1,-1 0,0 0,0-2,-2 0,0-1,0 0,-1-2,0 0,-1-2,-9 4,26-11,-1 0,0 0,1 0,-1-1,1 1,-1-1,0 0,1 0,-1 0,0-1,1 1,-1-1,0 0,1 0,-1 0,1 0,0-1,-1 1,1-1,0 0,0 0,0 0,0 0,0-1,0 1,1-1,-1 0,1 1,0-1,0 0,0-1,0 1,0 0,1 0,0-1,-1 1,1-1,0 1,1-1,-1 0,1 1,-1-1,1-1,1-9,0 0,1 0,0 1,1-1,0 0,1 1,1 0,0 0,1 0,0 1,1 0,1 0,0 0,5-5,4-8</inkml:trace>
  <inkml:trace contextRef="#ctx0" brushRef="#br0" timeOffset="401.954">1412 362,'-10'21,"2"1,0 0,1 0,1 1,2 0,0-1,1 2,1-1,2 0,0 0,1 1,4 17,-4-37,1 1,0-1,0 0,0 0,1-1,-1 1,1 0,0-1,0 0,0 1,0-1,1 0,-1-1,1 1,0-1,0 1,0-1,0 0,0-1,0 1,0-1,1 0,-1 0,1 0,-1 0,1-1,-1 0,1 0,2 0,5 0,1-1,-1-1,1 1,-1-2,0 0,0 0,0-1,-1-1,1 0,2-2,-6 2,0-1,-1 0,1 0,-1-1,0 0,-1 0,0 0,0-1,-1 0,1 0,-2-1,1 1,-1-1,-1 0,0 0,0 0,0-1,-1 1,-1-1,0 1,0-1,-1 0,0 1,0-1,-1 1,-1-1,1 1,-2-1,1 1,-1 0,-1 0,1 0,-5-6,2 7,0-1,-1 1,0 0,-1 1,0 0,0 0,0 0,-1 1,0 0,0 1,-1 0,1 1,-1 0,0 0,0 1,-1 0,1 1,0 0,-1 1,0 0,1 0,-1 1,0 1,1 0,-1 0,1 1,-1 0,1 1,0 0,0 1,0 0,1 1,-1 0,1 0,0 1,0 0,1 0,0 1,0 0,-2 3,-10 14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4:59.79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62 481,'-3'2,"0"-1,1 1,-1 0,0 0,1 0,-1 0,1 1,0-1,0 1,0-1,0 1,0 0,1 0,-1-1,1 1,0 0,0 1,0-1,0 1,-5 15,1 0,1 1,1-1,0 1,2 0,0-1,1 1,1 0,1 0,4 13,-6-27,1-1,0 1,0-1,0 1,1-1,0 0,0 0,0 0,1 0,0 0,-1 0,2-1,-1 1,1-1,-1 0,1 0,0 0,0-1,1 1,-1-1,1 0,0 0,0-1,0 1,0-1,0 0,0-1,1 1,-1-1,0 0,1 0,-1-1,1 1,0-1,0-1,9-3,-1-1,1-1,-1 0,0-1,0 0,-1-1,0-1,-1 0,0-1,0 0,-1-1,0 0,-1-1,0 0,-1 0,0-1,2-6,74-115,-83 133,-1 0,1 1,-1-1,1 1,0 0,0-1,-1 1,1 0,0 0,0 0,-1 0,1 0,0 1,-1-1,1 0,0 1,-1-1,1 1,0 0,-1 0,1-1,-1 1,1 0,-1 0,0 0,1 1,-1-1,0 0,0 0,0 1,0-1,0 1,0-1,0 1,0-1,0 1,-1-1,1 1,-1 0,1-1,-1 1,0 0,0 0,1-1,-1 1,0 0,-1 1,6 7,-1 0,0 0,1 0,1 0,-1 0,1-1,1 0,0 0,0-1,1 1,0-2,0 1,1-1,0 0,0-1,0 0,1-1,0 0,0 0,1-1,-1 0,1-1,0 0,6 0,-9-2,-1 0,1 0,-1-1,1 0,-1-1,1 1,-1-1,1-1,-1 1,0-1,1-1,-1 1,0-1,-1-1,1 1,0-1,-1 0,0-1,0 1,0-1,-1 0,1-1,-1 1,0-1,-1 0,0 0,0-1,0 1,0-1,-1 0,-1 0,1-2,3-100,-7 85</inkml:trace>
  <inkml:trace contextRef="#ctx0" brushRef="#br0" timeOffset="585.363">1134 1,'0'49,"0"113,17 124,1-129,-18-155,1 1,0-1,0 1,0-1,0 0,0 1,0-1,0 0,1 0,-1 0,1 0,0 0,0 0,-1 0,1-1,0 1,1-1,-1 1,0-1,0 0,0 0,1 0,-1 0,1 0,-1 0,1-1,-1 1,1-1,-1 0,1 0,-1 0,1 0,-1 0,1 0,-1-1,1 1,-1-1,1 0,-1 1,2-2,93-52,1-25,-96 80,1 0,-1 0,0 0,0 0,0 0,0 1,-1-1,1 1,0-1,-1 1,1 0,-1-1,1 1,-1 0,0 0,1 0,-1 0,0 0,-1 0,1 0,0 1,0-1,-1 0,0 0,1 1,-1-1,0 0,0 0,0 1,0-1,-1 0,1 1,-1 0,3 12,0-1,0-1,1 1,1-1,0 0,0 0,1-1,1 1,1-1,-1-1,8 11,-2-8,-5-4</inkml:trace>
  <inkml:trace contextRef="#ctx0" brushRef="#br0" timeOffset="1085.927">1727 707,'17'2,"0"-1,0-1,0-1,0 0,0-1,-1-1,1-1,-1 0,1-1,-1-1,-1 0,1-1,-1-1,0 0,-1-1,0-1,0 0,-1-1,6-6,-17 14,0 1,0 0,0-1,-1 1,1-1,-1 1,0-1,1 0,-1 0,0 0,-1 1,1-1,0 0,-1 0,0 0,0 0,0 0,0 0,0 0,0 0,-1 0,1 0,-1 0,0 0,0 0,0 1,0-1,-1 0,1 1,-1-1,1 1,-1-1,0 1,0 0,0-1,0 1,-1 0,1 1,0-1,-1 0,0 1,1-1,-1 1,0 0,1 0,-1 0,-3-1,-6 2,0 0,-1 1,1 0,0 1,0 0,0 1,0 0,0 1,1 0,-1 1,1 1,0-1,1 2,-1-1,1 2,1-1,-1 1,1 1,1-1,0 2,0-1,0 1,-4 9,3-9,1 0,0 1,1 0,0 0,1 1,0-1,1 2,1-1,-1 0,2 1,0 0,0 4,2-11,0-1,1 1,0-1,0 1,0 0,1-1,0 1,0-1,1 1,-1-1,1 0,0 1,0-1,1 0,0 0,0-1,0 1,0 0,1-1,0 0,0 0,0 0,0 0,0-1,1 0,0 0,-1 0,1 0,4 1,11 2,-1-2,1 0,0-1,0-1,0 0,1-2,-1 0,0-2,0 0,0-1,0-1,0-1,-1-1,0 0,1-2,14-2</inkml:trace>
  <inkml:trace contextRef="#ctx0" brushRef="#br0" timeOffset="1532.062">2264 763,'-1'1,"0"0,0 0,0 0,0 0,0 0,1 1,-1-1,1 0,-1 1,1-1,-1 0,1 1,0-1,-1 0,1 1,0-1,0 1,0-1,0 0,1 1,-1-1,0 1,0-1,1 0,-1 1,1-1,-1 0,1 1,0-1,0 0,-1 0,1 0,0 0,0 1,0-1,0 0,0-1,0 1,0 0,1 0,-1 0,0-1,0 1,1 0,0-1,11-6,-1-1,1 0,-1-1,-1-1,0 1,0-2,0 0,-1 0,-1-1,0 0,0 0,1-5,39-42,19-12,-68 70,1 0,0 1,0-1,0 0,-1 0,1 1,0-1,-1 1,1-1,0 1,-1-1,1 1,0-1,-1 1,1-1,-1 1,1 0,-1-1,1 1,-1 0,0 0,1-1,-1 1,0 0,1 0,-1-1,0 1,0 0,0 0,0 0,0-1,0 1,0 0,0 0,0 0,0 0,0-1,-1 1,1 0,0 0,0 1,-1 6,1 0,1 0,-1 0,1 0,1 0,0 0,0 0,0 0,1-1,0 1,1-1,-1 0,1 1,1-2,-1 1,1-1,1 1,-1-1,1-1,0 1,0-1,1 0,-1 0,1-1,0 0,3 1,-3-2,1-1,-1 0,0 0,0-1,1 0,-1 0,1 0,-1-1,1-1,-1 1,1-1,-1 0,0-1,1 0,-1 0,0 0,0-1,-1 0,1-1,0 1,-1-1,0 0,0-1,0 0,0 0,-1 0,0 0,1-3,6-3,0-2,-1 1,0-1,-1-1,-1 0,0 0,-1-1,0 0,-2-1,1 0,2-14,-5 7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2.9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360 0,'-23'67,"-16"25,-4-2,-50 75,-57 64,148-227,1 0,0 0,0 0,0 0,0 0,0 0,0 1,0-1,1 0,-1 1,1-1,0 0,0 1,-1-1,2 1,-1-1,0 1,0-1,1 0,-1 1,1-1,0 0,0 0,0 1,0-1,0 0,0 0,0 0,1 0,-1 0,1 0,0-1,-1 1,1 0,0-1,0 1,0-1,0 0,0 0,0 0,1 0,-1 0,0 0,0 0,1-1,-1 1,2-1,23 4,1-1,0-1,0-2,-1 0,1-2,3-2,15-12,-27 3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1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80,'38'0,"32"0,14-5,2-1,-9 0,-12 1,-8-3,-9-1,-8 2,-6 2,-3 1,-3-3,-1 0,-1 1,-4 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46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0,'38'0,"27"0,8 0,-4 0,-9 0,-10 0,-9 0,-11 5,-11 2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3.71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58,'38'-5,"27"-1,8 0,-4-4,-9 0,-10 2,-9 2,-6 2,-9 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08.39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123 486,'-11'228,"2"-156,0 1,-3 0,-3-1,-4 4,18-73,1 0,-1 0,1 0,-1 0,0-1,0 1,0 0,0-1,0 1,-1-1,1 1,-1-1,1 0,-1 0,0 1,0-1,0 0,0-1,-1 1,1 0,0-1,-1 1,1-1,-1 0,-1 1,0-60,12 17,3 0,1 0,2 1,1 0,21-36,155-249,-123 231,-65 91,0-1,0 1,1 0,-1 0,1 0,0 1,-1-1,1 1,1 0,-1 0,0 0,0 1,1 0,-1-1,1 1,-1 1,1-1,-1 1,1 0,0 0,-1 0,1 0,2 1,0 3,-1 1,0-1,0 1,0 0,-1 0,1 1,-1 0,-1 0,1 0,-1 0,0 1,0-1,-1 1,0 0,0 0,-1 1,0-1,0 0,0 1,-1 0,0-1,-1 1,0 1,1 15,-2-1,0 1,-2 0,0 0,-2-1,0 0,-2 0,0 0,-6 9,10-25,-1 1,0-1,0 1,-1-1,0-1,0 1,-1-1,1 0,-1 0,-1 0,1-1,-1 0,0 0,0-1,0 0,-1 0,0-1,1 0,-5 1,-11 4,0-2,0-1,0-1,-1-1,0-1,-7-1,28 0,0 0,0 0,0 0,0-1,0 0,-1 1,1-1,0 0,0-1,0 1,0-1,-1 1,1-1,0 0,0 0,0 0,0 0,1-1,-1 1,0-1,0 0,1 0,-1 0,1 0,0 0,0 0,-1-1,1 1,1-1,-1 1,0-1,1 0,-1 0,1 0,0 1,0-1,0-1,0 1,1 0,-1 0,1 0,0 0,0 0,0-1,0 0,9-14</inkml:trace>
  <inkml:trace contextRef="#ctx0" brushRef="#br0" timeOffset="802.858">687 740,'34'-7,"0"-2,-1-2,0 0,0-3,-2 0,0-2,13-10,-34 22,0 0,-1-1,0-1,0 1,0-1,-1-1,0 0,0 0,-1 0,0-1,0 0,0-1,-1 0,-1 0,1 0,-2 0,1-1,1-6,-7 12,0-1,0 1,-1 1,0-1,0 0,0 0,0 1,0-1,-1 1,0-1,1 1,-1 0,-1 0,1 1,0-1,-1 0,1 1,-1 0,0 0,1 0,-1 1,0-1,0 1,0 0,-1 0,1 0,0 0,0 1,0 0,-1 0,1 0,0 0,0 1,-1-1,1 1,0 0,0 0,-2 2,-8 2,-1 1,1 1,0 1,1 0,0 0,0 1,1 1,0 0,1 1,0 0,0 1,1 0,1 0,0 1,1 1,3-8,1 0,0 0,0 0,0 0,1 1,0 0,1-1,-1 1,1 0,0 1,1-1,0 0,0 0,1 0,-1 1,2-1,-1 0,1 1,0-1,0 0,1 0,0 0,0 0,1 0,0 0,0-1,1 1,0-1,0 0,0 0,0 0,1-1,0 0,4 4,3-2,1-1,0 1,0-2,0 0,0-1,1 0,0-1,-1 0,1-1,0-1,0 0,1-1,-1-1,0 0,0-1,13-3,2-2,0-1,0-1,-1-1,0-2,-1-1,0-1,11-9,-21 12,0 0,-1-2,0 0,-1 0,-1-1,0-1,-1-1,-1 0,0 0,-1-1,-1-1,0 0,-2 0,5-13,-11 25,0 3,0 0,0 0,0-1,0 1,-1-1,1 1,-1-1,0 0,0 1,0-1,-1 0,1 0,-1 1,0-1,0 0,0 0,-1 0,1 0,-1 1,0-1,0 0,0 1,-1-1,1 0,-1 1,0 0,0-1,0 1,0 0,0 0,-1 0,0 0,1 1,-1-1,0 1,0-1,-3 0,1 3,0-1,-1 1,1 1,0-1,-1 1,1 0,0 0,0 0,0 1,0 0,0 0,0 0,0 1,1-1,-1 1,1 0,0 1,-1-1,2 1,-1 0,0 0,1 0,0 0,0 0,0 1,0-1,1 1,-1 0,1 0,1 0,-1 0,1 0,0 1,1-4,0 1,1 0,-1 0,1 0,0-1,-1 1,2-1,-1 1,0 0,0-1,1 0,-1 1,1-1,0 0,0 0,0 0,0 0,0 0,0 0,0-1,1 1,-1-1,0 1,1-1,-1 0,1 0,0 0,-1 0,1 0,0-1,3 1,89 7,-87-8,-4-1,1-1,-1 1,1 0,-1 1,1-1,-1 1,1 0,-1 0,1 0,0 1,-1-1,1 1,-1 0,0 1,1-1,-1 1,0 0,0 0,0 0,0 0,0 1,0 0,-1 0,1 0,-1 0,0 0,0 1,0-1,-1 1,1 0,-1 0,1 0,-1 0,-1 0,1 0,-1 0,1 1,-1 0,-1 6,-1 0,0 0,-1 0,0-1,-1 1,0-1,0 0,-1 1,0-2,-1 1,-12 32,14 21,8-46</inkml:trace>
  <inkml:trace contextRef="#ctx0" brushRef="#br0" timeOffset="1058.596">1929 570,'0'0</inkml:trace>
  <inkml:trace contextRef="#ctx0" brushRef="#br0" timeOffset="1319.981">1929 204,'-15'-5,"-4"-1</inkml:trace>
  <inkml:trace contextRef="#ctx0" brushRef="#br0" timeOffset="1572.129">2155 486,'-1'8,"1"1,0-1,0 0,1 1,0-1,1 0,0 0,0 0,0 0,1 0,0-1,1 1,0-1,0 0,1 0,-1 0,1 0,1-1,-1 0,1 0,0-1,1 1,-1-1,1-1,0 1,4 0,-5-5,1-1,-1-1,1 1,-1-1,1-1,-1 1,0-1,0 0,0 0,0-1,-1 1,1-1,-1-1,0 1,0-1,0 0,-1 0,0 0,0-1,0 1,-1-1,0 0,0 0,0 0,-1-1,1 1,-1-5,1 8,-1-1,0 0,0 0,0 0,0 0,-1 0,1-1,-1 1,0 0,-1-1,1 1,-1-1,0 1,0-1,0 1,-1 0,1-1,-1 1,0-1,0 1,-1 0,1 0,-1 0,0 0,0 0,-1 0,1 0,-1 1,1-1,-1 1,0 0,-1 0,1 0,0 0,-1 0,0 1,0-1,1 1,-3-1,-4 2,1 0,0 0,-1 0,1 1,0 1,0 0,-1 0,1 1,0 0,0 0,0 1,0 0,1 1,-1 0,1 0,0 1,0 0,1 1,-1-1,1 1,-2 3,-5 2</inkml:trace>
  <inkml:trace contextRef="#ctx0" brushRef="#br0" timeOffset="1951.403">2691 486,'-9'12,"0"0,0 1,1-1,1 2,0-1,1 1,0 0,1 0,1 1,0-1,1 1,1 0,0 0,1 0,1 7,0-18,1-1,0 0,-1 0,1 0,1 0,-1 0,0 0,1 0,0-1,-1 1,1 0,0-1,0 1,1-1,-1 0,0 0,1 0,-1 0,1 0,0 0,0-1,-1 1,1-1,0 0,0 0,1 0,-1 0,0 0,0-1,0 1,0-1,1 0,1 0,111-13,-95 5,-1-1,0-1,-1 0,0-2,0 0,-2-1,1-1,-2 0,0-1,0-1,-2-1,0 0,-1-1,-1 0,8-15,-7 11,-1 1,-1-2,-1 0,-1 0,-1-1,-1 0,-1 0,-1-1,-1-8,-2 20,-1 1,-1-1,0 1,-1-1,0 1,-1-1,0 1,-1 0,0 0,-1 0,-1 0,0 0,0 1,-1 0,0 0,-1 0,-1 1,1 0,-4-2,6 7,-1 0,0 0,0 0,0 1,-1 0,0 0,1 1,-1 0,-1 0,1 0,0 1,-1 0,1 0,-1 1,1 0,-1 1,0-1,1 1,-1 1,1 0,-1 0,0 0,1 1,-6 2,0 0,-1 1,1 1,0 0,1 0,0 2,0-1,0 2,1-1,0 2,1-1,0 2,-8 9,10-11,0 0,1 0,0 0,0 1,1 1,1-1,0 1,0-1,1 1,0 1,1-1,0 1,1-1,0 1,1 0,0-1,1 1,1 0,-1 0,2 0,0-1,0 1,1-1,0 1,1-1,3 6,13 9,1 0,0-2,2 0,1-2,1 0,0-2,2-1,0-1,1-1,1-1,1-2,0-1,0-1,1-2,30 6,110 7,-146-23</inkml:trace>
  <inkml:trace contextRef="#ctx0" brushRef="#br0" timeOffset="2770.635">3566 401,'38'-10,"28"-3,7 1,-5 2,-8 3,-10 3,-13-3,-9 0,-3 1,-7 1</inkml:trace>
  <inkml:trace contextRef="#ctx0" brushRef="#br0" timeOffset="3018.982">3509 655,'39'-5,"31"-6,9-2,-4-2,-10 0,-12 3,-14 4</inkml:trace>
  <inkml:trace contextRef="#ctx0" brushRef="#br0" timeOffset="3786.877">4751 231,'-53'56,"3"1,2 3,3 2,3 2,-19 57,59-117,1-1,0 1,0 0,0-1,0 1,0 0,1 0,0-1,0 1,0 0,0 0,0 0,1-1,0 1,0 0,0-1,0 1,0 0,1-1,0 0,-1 1,1-1,1 0,-1 0,0 0,1 0,-1 0,1-1,0 1,0-1,0 1,2 0,4 2,0 0,0 0,1-1,0 0,0-1,0 0,0 0,0-1,0-1,1 0,3 0,2 0,-9 0,0 0,0-1,0 0,0 0,1 0,-1-1,0 0,0 0,0-1,0 0,0 0,0-1,-1 0,1 0,0-1,5-9</inkml:trace>
  <inkml:trace contextRef="#ctx0" brushRef="#br0" timeOffset="4221.688">4243 317,'281'-140,"-277"138,-1 0,1 0,0 1,-1-1,1 1,0 0,0 0,0 1,0-1,0 1,0 0,0 0,0 0,0 0,0 1,0 0,0-1,0 1,0 1,-1-1,1 1,0-1,-1 1,1 0,-1 1,0-1,0 0,0 1,0 0,0 0,0 0,-1 0,1 0,-1 0,0 1,0-1,1 3,2 1,-1 0,2 0,-1-1,1 1,0-1,0 0,1-1,-1 0,1 0,0 0,1-1,-1 0,1 0,0-1,0 0,0 0,0-1,1 0,-1 0,168 6,-140-9,41-12,-59 7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27.290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339 113,'4'282,"-9"-14,-23-36,28-221</inkml:trace>
  <inkml:trace contextRef="#ctx0" brushRef="#br0" timeOffset="248.434">0 621,'34'-10,"35"-7,15-2,3-2,-9 3,-7-1,-12 4,-10-2,-10 3,-1-1,-2-3,-3 2,-2-2,-1-2,-6-2,-3-3,-4 3</inkml:trace>
  <inkml:trace contextRef="#ctx0" brushRef="#br0" timeOffset="647.908">903 0,'-59'690,"59"-686,9 92,-8-94,-1 0,1 0,-1 0,1 0,0 0,0 0,-1 0,1-1,0 1,1 0,-1-1,0 1,0 0,1-1,-1 0,1 1,0-1,-1 0,1 0,0 0,-1 0,1 0,0 0,0 0,0-1,0 1,0-1,0 1,0-1,0 0,0 1,0-1,0-1,0 1,0 0,0 0,0-1,0 1,0-1,0 1,0-1,0 0,1-1,11-5,-1 0,1-2,-2 1,1-2,-1 0,-1 0,1-1,-2-1,3-3,76-66,-87 79,0 1,1-1,-1 0,0 1,1 0,-1 0,1-1,-1 1,1 1,-1-1,1 0,0 1,-1-1,1 1,0 0,-1 0,1 0,0 0,0 0,-1 1,1-1,0 1,-1 0,1-1,-1 1,1 1,-1-1,1 0,-1 0,0 1,1 0,-1-1,0 1,0 0,0 0,-1 0,1 0,0 0,-1 1,1-1,-1 0,0 1,0-1,0 1,0-1,1 4,5 29,-6-26,1 0,0 1,0-1,1 0,0-1,0 1,1 0,0-1,1 0,0 0,0 0,1 0,-3-6,-1 0,1-1,0 1,0-1,0 0,0 0,0 0,0 0,1 0,-1-1,0 1,0-1,1 0,-1 0,0 0,0 0,1-1,-1 1,0-1,0 0,0 0,0 0,0 0,0-1,0 1,0-1,0 1,0-2,21-8</inkml:trace>
  <inkml:trace contextRef="#ctx0" brushRef="#br0" timeOffset="961.176">1552 678,'13'4,"0"0,0-1,0 0,0-1,0-1,1 0,-1 0,0-2,1 1,-1-2,0 0,0 0,0-1,0-1,0 0,-1-1,0 0,0-1,9-6,-18 11,-1 0,0 0,0-1,0 1,0-1,0 1,0-1,0 0,0 0,-1 0,1 0,-1 0,1 0,-1 0,0-1,0 1,0 0,0-1,0 1,0-1,-1 1,1-1,-1 1,0-1,0 1,0-1,0 1,0-1,-1 1,1-1,-1 1,1-1,-1 1,0-1,0 1,0 0,0-1,0 1,-1 0,1 0,-1 0,1 0,-1 0,0 0,0 1,0-1,0 0,0 1,0 0,0-1,-1 1,1 0,-1 0,-5-1,-1 1,1 0,-1 1,1 0,-1 0,0 1,1 0,-1 0,1 1,0 0,-1 1,1-1,0 2,0-1,1 1,-1 0,1 1,0 0,0 0,0 0,1 1,0 0,0 1,0-1,1 1,0 0,0 0,1 1,0-1,0 1,1 0,0 0,0 0,1 0,-2 9,2-13,1 1,0-1,0 1,0 0,0 0,0-1,1 1,0 0,0 0,1 0,-1 0,1-1,0 1,0 0,1 0,-1-1,1 1,0-1,0 0,1 1,-1-1,1 0,0 0,0-1,0 1,0-1,1 1,0-1,-1 0,1 0,0-1,1 1,-1-1,1 1,75 18,-55-16</inkml:trace>
  <inkml:trace contextRef="#ctx0" brushRef="#br0" timeOffset="1381.875">2032 818,'36'-24,"-1"-2,-1-2,-2-1,9-11,26-23,9-6,-76 68,0 1,0-1,1 1,-1-1,0 1,0-1,1 1,-1-1,0 1,0 0,1-1,-1 1,1-1,-1 1,0 0,1-1,-1 1,1 0,-1 0,1-1,-1 1,0 0,1 0,-1 0,1 0,-1 0,1-1,-1 1,1 0,-1 0,1 0,0 0,-1 1,1-1,-1 0,1 0,-1 0,0 0,1 0,-1 1,1-1,-1 0,1 0,-1 1,1-1,-1 0,0 1,1-1,-1 0,0 1,1-1,-1 0,0 1,1-1,-1 1,0-1,0 1,0-1,1 1,-1-1,0 1,0-1,0 38,0-30,-1-4,1 1,-1-1,1 1,0-1,0 1,1-1,-1 0,1 1,0-1,0 0,1 1,-1-1,1 0,0 0,0 0,0 0,1-1,-1 1,1-1,0 1,0-1,0 0,0 0,1 0,-1 0,1-1,0 0,0 1,0-1,0-1,0 1,0 0,4 0,8 0,-1-1,1 0,-1-1,1-1,-1 0,1-2,-1 1,0-2,0 0,0-1,0 0,-1-1,0-1,0 0,-1-1,0 0,0-1,-1-1,0 0,-1 0,0-1,0-1,-1 0,-1 0,0-1,-1 0,6-11,-1-1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32.27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0 480,'13'10,"1"-1,0 0,0-1,1-1,0 0,0-1,0 0,1-1,0-1,0-1,0 0,0-1,1-1,-1 0,0-1,1-1,-1 0,0-2,1 1,-1-2,1-1,48-26,-2-2,-1-4,-1-1,-3-4,44-40,-94 75,2 0,0 0,0-1,-1 0,0-1,-1 0,0 0,0-1,-1 0,0 0,-1-1,0 1,-1-2,4-9,-8 18,-1 1,0-1,0 1,0 0,0-1,0 1,0 0,-1-1,1 1,-1 0,0-1,0 1,0 0,0 0,0 0,0 0,0 0,-1 0,1 0,-1 0,1 1,-1-1,0 0,0 1,0-1,0 1,0 0,0 0,0 0,0 0,0 0,0 0,-1 0,1 1,0-1,-1 1,-87 0,78 6,0-1,0 2,1 0,-1 0,2 1,-1 0,1 1,0 0,1 1,0 0,1 0,0 1,0 0,1 0,1 1,0 0,0 0,1 0,1 1,-2 7,1-9,1 1,1-1,0 1,0-1,2 1,-1 0,1 0,1 0,0 0,0 0,2 0,-1 0,2 0,-1 0,2-1,-1 1,1-1,1 0,0 0,1-1,0 1,1-1,0 0,0-1,1 0,0 0,1-1,0 0,7 6,1-4,-1-1,2 0,-1-2,1 0,0-1,0 0,1-2,-1 0,1-1,0-1,0 0,0-2,0 0,0-1,0-1,0-1,0-1,0 0,13-6,12-5,-1-2,0-2,-1-1,-1-2,-1-3,-1 0,19-19,-27 19,-1-1,-1-2,-1-1,-1-1,-2-1,8-16,-27 39,-1-1,-1-1,0 1,0 0,-1-1,0 0,-1 0,0 0,0 0,-1 0,0 0,-1 0,0-1,-1 1,0 0,0 0,-1 0,-3-8,2 13,0 1,0 0,0 0,-1 0,1 0,-1 1,0 0,0-1,0 1,0 1,-1-1,1 0,-1 1,0 0,0 0,1 1,-1-1,0 1,-1 0,1 0,0 1,0 0,0 0,0 0,0 0,0 1,-1 0,1 0,0 0,1 0,-1 1,0 0,0 0,1 0,-1 1,1 0,-1 0,1 0,0 0,0 0,1 1,-1 0,-7 7,1 0,0 0,0 1,2 1,-1 0,2 0,-1 0,2 1,0 0,1 1,0-1,1 1,0 0,2 0,0 0,0 0,1 0,1 1,1-1,0 0,1 0,1 0,0 0,1 0,0 0,1-1,1 0,0 0,1 0,1-1,0 0,9 11,-6-14,0 1,1-1,0-1,1 0,0-1,0-1,1 0,0 0,0-1,0-1,1-1,0 0,0 0,0-2,0 0,1-1,-1 0,0-1,1-1,-1 0,0-1,0-1,0 0,11-5,-3 1,0-2,-1 0,0-2,-1 0,0-1,-1-1,0-1,-1-1,-1-1,0 0,-1-1,-1-1,0-2,-1 2,-2-1,0 0,0-1,-2-1,-1 0,0 0,-2-1,0 0,-2 0,0-1,-1 0,-2 0,0 0,-1-9,-2 31,0 0,0-1,1 1,-1 0,0 0,0 0,0-1,0 1,-1 0,1 0,0 0,0 0,-1-1,1 1,-1 0,1 0,-1 0,1 0,-1 0,0 0,1 0,-1 0,0 0,0 0,0 0,1 1,-1-1,0 0,0 1,0-1,-1 0,1 1,0-1,0 1,0 0,0-1,0 1,-1 0,1 0,0 0,0 0,0 0,-1 0,1 0,0 0,0 0,0 0,0 1,-1-1,1 0,0 1,0-1,0 1,0-1,0 1,0 0,-1 0,-54 49,44-35,0 2,1-1,0 1,1 1,2 0,-1 0,2 1,1 0,-5 19,9-29,1 0,-1 0,1-1,1 1,0 0,0 0,0 0,1 0,1 0,0 0,0 0,0-1,1 1,1-1,-1 0,1 0,1 0,-1 0,1-1,1 0,-1 0,1 0,2 1,7 5,1 0,0-1,1 0,0-2,0 0,1-1,1 0,-1-2,2 0,-1-1,0-1,1-1,0-1,0-1,19 0,40-8,-61-1</inkml:trace>
  <inkml:trace contextRef="#ctx0" brushRef="#br0" timeOffset="1843.865">2907 27,'-36'141,"27"-115,-97 221,103-244,1 0,-1 1,1-1,0 1,0 0,0 0,1 0,-1 0,1 0,0 0,0 0,1 0,-1 0,1 0,0 1,0-1,0 0,0 0,1 1,0-1,0 0,0 0,0 0,1 0,-1 0,1-1,0 1,0 0,1-1,-1 1,1-1,0 0,0 0,0 0,0 0,0 0,0-1,1 1,-1-1,1 0,0 0,1 0,12 1,0-1,1-1,-1-1,1 0,-1-1,1-1,-1-1,9-2,-7-2</inkml:trace>
  <inkml:trace contextRef="#ctx0" brushRef="#br0" timeOffset="2295.892">2456 367,'75'-3,"0"-3,0-4,40-11,113-23,-157 52,-53-2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6T16:59:58.12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171 1,'-14'43,"-10"43,-1 12,4-1,1-8,3-14,6-10,3-11,4-6,-2-6,-1-5,2-4,1-3,1-2,2-1,0 0,1-4</inkml:trace>
  <inkml:trace contextRef="#ctx0" brushRef="#br0" timeOffset="448.24">622 424,'-58'48,"3"1,1 4,3 1,-5 12,-5 25,59-89,1 0,0 0,0 0,0 1,0-1,0 0,0 0,1 1,-1-1,1 1,0-1,0 0,0 1,0-1,0 1,0-1,0 0,1 1,-1-1,1 1,0-1,0 0,0 0,0 1,0-1,0 0,1 0,-1 0,0 0,1-1,0 1,0 0,-1-1,1 1,0-1,0 1,0-1,0 0,1 0,-1 0,2 1,7-1,-1-1,1 0,-1 0,1-1,-1 0,1-1,-1 0,0-1,0 0,0 0,0-1,0-1,-1 0,0 0,0 0,0-1,-1-1,0 1,1-2,-9 8,132-130,-99 91,42-61,-92 116,13-8,0 0,0 0,1 0,0 1,1-1,0 1,0 0,0 0,1 0,1 0,0 0,0 0,0-1,1 1,1 0,-1 0,2 0,1 5,2-7,0-1,0 1,1-2,0 1,0-1,1 0,0 0,-1-1,1 0,1 0,-1-1,0 0,1-1,0 1,0-2,-1 1,1-1,0-1,0 0,0 0,0 0,3-2,16 3,-3-2</inkml:trace>
  <inkml:trace contextRef="#ctx0" brushRef="#br0" timeOffset="920.315">1356 424,'-30'17,"1"1,1 1,0 1,1 2,2 1,-21 23,44-44,0 0,0 0,0 1,1-1,-1 1,1-1,-1 1,1 0,0-1,0 1,0 0,0 0,1 0,-1 0,1 0,-1 0,1 0,0 0,1 0,-1 0,0 0,1 0,-1 0,1 0,0-1,0 1,0 0,1 0,-1-1,1 1,-1-1,1 1,0-1,0 1,0-1,0 0,0 0,0 0,1 0,-1-1,1 1,-1-1,1 1,0-1,0 0,-1 0,1 0,0 0,0-1,2 1,92 2,-85-5,0 1,0 1,0 0,0 1,0 0,0 1,0 0,0 1,2 1,-12-3,0-1,0 1,0 0,0 0,0 1,-1-1,1 0,0 0,-1 1,1-1,-1 1,0 0,1-1,-1 1,0 0,0 0,0 0,0-1,0 1,0 0,-1 0,1 0,-1 1,0-1,1 0,-1 0,0 0,0 0,0 0,0 0,-1 0,1 0,0 1,-1-1,0 0,1 0,-1 0,0-1,0 1,0 0,0 0,0 0,-1 0,-59 75,45-63,-1 0,0-2,-1 1,0-2,-1-1,0 0,-1-1,-2-1,20-7,0 0,0 0,0 0,0 0,0 0,0-1,-1 1,1-1,0 0,0 1,0-1,-1 0,1 0,0-1,0 1,0 0,-1-1,1 1,0-1,0 0,0 0,0 1,0-1,-2-2,-5-8</inkml:trace>
  <inkml:trace contextRef="#ctx0" brushRef="#br0" timeOffset="1297.778">2034 340,'-35'11,"0"3,1 0,1 2,1 2,0 1,-25 20,54-37,1-1,-1 1,1-1,0 1,-1 0,1 0,0 0,0 0,0 0,1 0,-1 0,0 1,1-1,0 1,-1-1,1 1,0 0,0-1,1 1,-1 0,0 0,1 0,0-1,0 1,0 0,0 0,0 0,0 0,1-1,-1 1,1 0,0 0,0-1,0 1,0 0,0-1,1 1,1 1,179 136,-180-137,1-1,0 1,-1 0,0-1,0 1,0 0,0 0,0 1,0-1,-1 0,1 0,-1 1,0-1,0 1,-1-1,1 1,-1-1,1 1,-1 0,0-1,-1 1,1-1,0 1,-1 0,0-1,0 1,0-1,0 0,-1 1,1-1,-1 0,0 0,0 0,0 1,-7 6,0-1,0 1,-1-2,0 1,-1-1,0-1,0 0,-1 0,0-1,0-1,0 0,0 0,-1-1,0-1,0 0,0-1,0-1,-5 1,-7-1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45.9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1 192,'452'0,"-422"12,-35-6</inkml:trace>
  <inkml:trace contextRef="#ctx0" brushRef="#br0" timeOffset="283.409">1 447,'29'0,"23"0,9 0,-2 0,-6 0,-8 0,-5 0,-6 0,-4 0,-2 0,-5 0</inkml:trace>
  <inkml:trace contextRef="#ctx0" brushRef="#br0" timeOffset="790.319">848 108,'56'-15,"2"2,-1 3,49-2,-101 11,0 0,0 1,-1-1,1 1,0 0,0 1,0-1,0 1,0 0,0 0,0 1,0-1,-1 1,1 0,-1 1,1-1,-1 1,0-1,0 1,0 1,3 2,-7-1,-1 0,1 0,-1-1,0 1,0 0,-1 0,1-1,-1 1,0-1,0 1,-1-1,1 0,-1 0,0 0,0 0,-1-1,1 1,0-1,-1 0,0 0,0 0,-162 153,166-155,-3 1,0 0,0 0,0 0,0 1,0-1,1 1,-1 0,1 0,0 0,-1 0,2 0,-1 0,0 1,1-1,-1 1,1-1,0 1,0-1,0 1,1 0,-1-1,1 1,0 0,0 0,0-1,1 1,-1 0,1-1,0 1,0-1,0 1,1-1,-1 1,1-1,0 0,-1 1,2-1,-1 0,0 0,2 1,8 4,1 0,0-1,0 0,1-1,0 0,0-2,0 1,0-2,1 0,14 1,-15-2,0 0,1-1,-1-1,0 0,1-1,-1-1,0 0,0-1,0-1,0 0,0 0,-1-2,1 0,0-4</inkml:trace>
  <inkml:trace contextRef="#ctx0" brushRef="#br0" timeOffset="1036.973">1863 80,'-19'39,"-6"26,-4 7,8-8,2-10,5-10,5-8,4-5,2-2,2-7</inkml:trace>
  <inkml:trace contextRef="#ctx0" brushRef="#br0" timeOffset="1283.517">2146 24,'-5'38,"-6"27,-1 8,1-4,2-10,3-8,3-10,1-6,2-5,-5-7,0-7</inkml:trace>
  <inkml:trace contextRef="#ctx0" brushRef="#br0" timeOffset="1606.035">1469 192,'47'-34,"1"1,2 3,2 2,0 2,8 0,-55 24,1-1,-1 1,1 0,-1 1,1 0,0-1,0 2,-1-1,1 1,0 0,0 0,0 0,0 1,-1 0,1 0,0 0,-1 1,1 0,-1 0,1 1,-1-1,0 1,0 0,0 1,0-1,-1 1,4 4,13 18,-13-14,1 0,1 0,-1-1,2 0,-1-1,2 0,-1-1,1 0,1-1,-1 0,10 4,-12-8,1 0,-1 0,1 0,-1-2,1 1,0-1,0-1,0 0,0 0,0-1,0-1,0 0,0 0,3-2,110-33,-104 30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231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1,'20'4,"15"7,7 2,6-2,-1-3,-3-3,-5-6,-3-4,-4 0,-2 0,-2 1,0 1,-6-3,-5-1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482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22,'38'5,"32"-3,9-2,-4-2,-10 1,-12-5,-9-1,-8 0,-10 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7.91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61,'63'-17,"1"3,0 3,0 3,1 2,61 3,-62 11,-62-8,-1 1,0-1,0 1,1-1,-1 1,0-1,0 1,0 0,0 0,0 0,0-1,0 1,0 0,0 0,0 0,0 0,-1 1,1-1,0 0,-1 0,1 0,-1 0,1 1,-1-1,0 0,1 1,-1-1,0 0,0 1,0-1,0 0,0 1,0-1,-1 0,1 0,0 1,-1-1,1 0,0 1,-1-1,0 0,1 0,-1 0,0 0,0 1,-94 89,36-45,46-40,1 1,0 1,1 0,0 1,0 0,0 0,1 1,1 0,0 1,0 0,1 1,1 0,0 0,0 0,1 1,1 0,0 0,1 1,0-1,1 1,0 0,1 8,3-17,0 1,0 0,0-1,1 0,0 1,0-1,0 0,1 0,0 0,0 0,0 0,1-1,-1 0,1 1,0-1,0 0,1-1,-1 1,1-1,-1 0,1 0,0-1,1 1,-1-1,0 0,1 0,-1-1,1 0,-1 0,1 0,-1 0,1-1,0 0,-1 0,2-1,96-12,-85 6</inkml:trace>
  <inkml:trace contextRef="#ctx0" brushRef="#br0" timeOffset="245.708">1017 89,'-24'43,"-13"29,0 7,6-6,9-9,8-12,6-9,4-8,4-5,1-2,5-7,2-6</inkml:trace>
  <inkml:trace contextRef="#ctx0" brushRef="#br0" timeOffset="445.003">1411 89,'-28'58,"-16"23,2 3,6-8,10-11,10-14,7-9,5-8,3-4,7-8,2-7</inkml:trace>
  <inkml:trace contextRef="#ctx0" brushRef="#br0" timeOffset="900.736">763 259,'27'-38,"3"2,0 1,3 2,0 1,20-13,-48 40,1 1,0 0,1 0,-1 1,1-1,-1 1,1 1,0-1,0 1,0 0,1 1,-1 0,0 0,0 1,1-1,-1 2,0-1,1 1,-1 0,0 0,0 1,0 0,0 0,0 1,0 0,0 0,-1 1,0 0,0 0,3 2,12 13,-13-10,0-1,1 1,1-2,-1 1,1-1,1 0,-1-1,1-1,0 0,0 0,1-1,0 0,10 2,147 9,-159-15,1-1,0-1,-1 0,1 0,-1-1,0 0,0-1,0 0,0 0,0-1,-1 0,0-1,0 0,-1-1,1 0,3-5,13-19,-13 19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6.047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1 707,'32'-18,"70"-36,-3-5,-2-5,61-53,-111 79,-29 25,-1-1,-1 0,0-1,-1-1,0 0,8-15,-22 31,0-1,-1 1,1-1,-1 1,1 0,-1-1,1 1,-1-1,0 1,1-1,-1 1,0-1,1 0,-1 1,0-1,1 1,-1-1,0 0,0 1,0-1,0 0,0 1,0-1,0 0,0 1,0-1,0 0,0 1,0-1,0 0,0 1,-1-1,1 1,0-1,0 0,-1 1,1-1,0 1,-1-1,1 1,-1-1,1 1,-1-1,1 1,-1-1,1 1,-1 0,1-1,-1 1,0 0,1-1,-1 1,0 0,-35 9,18 2,1 1,0 2,0-1,1 2,1 0,1 1,0 0,1 1,1 1,0 0,2 1,0 0,1 0,0 1,2 0,-1 8,6-24,0 0,1 0,-1 0,1 0,0 1,1-1,-1 0,1 1,0-1,0 0,0 1,0-1,1 1,0-1,0 0,0 1,0-1,1 0,-1 0,1 0,0 0,0 0,1-1,-1 1,1-1,0 1,0-1,0 0,0 0,1 0,-1 0,1-1,0 1,-1-1,1 0,0 0,1-1,21 3,1-2,-1-1,0-1,1-1,-1-1,0-2,0 0,0-2,-1-1,0-1,0-1,-1-1,0-1,21-14,18-8,-2-4,-1-2,-1-3,30-30,-47 25,-41 45,0 1,0 0,0 0,0-1,0 1,0-1,-1 1,1-1,0 1,-1-1,1 1,-1-1,0 1,1-1,-1 0,0 1,0-1,0 0,0 1,0-1,-1 1,1-1,0 0,-1 1,1-1,-1 1,0-1,1 1,-1-1,0 1,0 0,0-1,0 1,0 0,-1-1,-3 1,0 0,0 0,0 1,0-1,0 1,0 0,-1 1,1-1,0 1,0 0,0 0,0 1,1 0,-1-1,0 2,1-1,-1 0,1 1,0 0,0 0,0 0,0 1,0-1,1 1,-2 1,-2 0,0 1,0 0,1 0,0 0,0 1,0 0,1 0,0 1,0-1,1 1,0 0,1 0,-1 1,2-1,-1 1,1-1,0 1,1 0,0 0,0-1,1 1,0 0,1 3,3-7,1 1,-1-1,1 0,0-1,0 1,0-1,1 0,0 0,0-1,0 0,0 0,0 0,0-1,1 0,-1 0,1 0,0-1,0 0,-1 0,1-1,2 0,20 0,1-2,0 0,-1-2,0-2,0 0,0-2,-1-1,0-2,-1 0,0-2,-1-1,16-11,-19 13,0-1,-1-1,0-1,-1-1,-1-1,0-1,-2 0,0-1,-1-2,-1 1,14-24,-29 42,1 1,-1-1,1 0,-1 0,0 0,1 0,-1 0,0 0,-1 0,1 0,0-1,0 1,-1 0,0 0,1-1,-1 1,0 0,0-1,0 1,0 0,-1 0,1-1,-1 1,1 0,-1 0,0-1,0 1,0 0,0 0,0 0,0 0,0 0,-1 1,1-1,-1 0,1 0,-1 1,0-1,0 1,0 0,0-1,0 1,0 0,0 0,0 0,0 1,0-1,-1 0,1 1,0-1,-2 1,-6 4,-1 0,2 0,-1 1,0 1,1 0,0 0,1 1,-1-1,1 2,1 0,-1 0,1 0,1 0,-1 1,1 1,1-1,0 1,-3 6,4-8,-1 0,1 1,0-1,1 1,-1 0,2 0,0 0,0 0,0 0,1 1,0-1,1 0,0 1,1-1,0 0,0 1,1-1,0 0,1 0,0 0,0 0,1-1,0 1,0-1,1 0,0 0,1-1,0 1,0-1,0 0,1-1,0 0,0 0,1 0,0-1,0 0,6 2,-4-4,0 0,0-2,0 1,0-1,1-1,-1 1,0-2,1 0,-1 0,0 0,0-2,0 1,0-1,4-2,6-2</inkml:trace>
  <inkml:trace contextRef="#ctx0" brushRef="#br0" timeOffset="397.362">2568 59,'-20'23,"1"1,1 0,1 2,2 0,-10 20,-25 43,36-68,4-8,1 1,1 0,0 0,0 1,1 0,1 0,1 1,0-1,1 1,-1 12,5-24,0-1,0 1,0-1,1 1,-1-1,1 1,0-1,0 0,0 1,1-1,-1 0,1 0,0 0,0 0,0 0,0-1,0 1,1 0,-1-1,1 0,-1 1,1-1,0 0,0 0,0-1,0 1,0-1,1 1,-1-1,0 0,1 0,-1-1,1 1,-1-1,1 1,-1-1,4-1,9 2,0-1,0-1,0 0,-1-1,1-1,0-1,12-4,-23 7,1-1,-1 0,0 0,1-1,-1 1,0-1,0 0,-1-1,1 1,-1-1,1 0,-1 0,0 0,-1-1,2-1,3-10</inkml:trace>
  <inkml:trace contextRef="#ctx0" brushRef="#br0" timeOffset="817.593">2145 59,'24'-11,"-12"4,-1 1,1 0,1 0,-1 2,1-1,0 2,0-1,0 2,0 0,0 0,1 2,-1-1,0 2,1 0,-1 0,0 1,4 2,-12-1,0 0,0 0,0 1,-1 0,0 0,0 0,0 1,0-1,0 1,-1 0,0 0,0 0,0 1,-1-1,1 2,-1-1,1 0,0 0,0 0,1 0,-1-1,1 0,1 0,-1 0,1 0,-1-1,1 1,3 1,7-1,0 0,0-1,0-1,0 0,0-1,1 0,-1-1,1-1,-1-1,1 0,-1-1,0-1,0 0,0-1,0 0,0-2,2-1,94-44,-93 38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5:53.998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1 254,'516'-30,"-298"3,-183 10,-40 12</inkml:trace>
  <inkml:trace contextRef="#ctx0" brushRef="#br0" timeOffset="244.836">28 451,'25'10,"31"-2,16-2,0-7,-2-3,-3-2,-9-3,-4-1,-7 1,-1 3,-5-3,-3 0,-4 1,-3 3,-2 2,-1 1,0 1,-6 1</inkml:trace>
  <inkml:trace contextRef="#ctx0" brushRef="#br0" timeOffset="696.975">452 0,'10'14,"1"-2,0 1,1-1,0-1,1 0,0-1,1 0,0-1,0-1,1 0,0-1,1 0,-1-1,1-1,0-1,1 0,-1-1,10 0,95 33,-82-21,-25-12,0 1,-1 0,1 0,-1 2,0-1,-1 2,1 0,-1 0,0 1,-1 1,0 0,-1 0,1 1,-2 0,0 1,0 0,0 1,-2 0,1 0,4 13,-12-19,-1-1,0 1,-1 0,1-1,-1 1,0-1,-1 0,1 1,-1-1,0 0,0-1,0 1,-1 0,0-1,0 0,0 0,0 0,-1 0,1-1,-1 0,0 0,0 0,0 0,-1-1,1 0,-1 0,-2 0,6-1,-119 53,92-44,0 2,1 1,0 1,1 1,1 2,1 1,-4 4,6 10,16-15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2.174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113 198,'6'3,"0"1,0-1,0 0,1 0,-1-1,1 0,-1 0,1 0,0-1,-1 0,1 0,0-1,0 1,0-2,0 1,26 2,170 26,-102-27,-90 8,-15-3</inkml:trace>
  <inkml:trace contextRef="#ctx0" brushRef="#br0" timeOffset="283.734">0 480,'39'5,"31"6,9 1,-5-1,-9-3,-11-2,-11-3,-7-1,-5-2,-3-5,-6-2</inkml:trace>
  <inkml:trace contextRef="#ctx0" brushRef="#br0" timeOffset="920.275">367 0,'299'232,"-296"-230,0 0,0 1,-1 0,1 0,0 0,-1 0,0 0,0 0,0 1,0-1,-1 1,1-1,-1 1,0 0,0-1,0 1,0 0,-1 0,0 0,0 0,0 0,0-1,0 1,-1 0,1 0,-1 0,0-1,-1 1,1 0,0-1,-3 4,-76 105,59-87,-116 137,-6-34,59-65,76-54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6.409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220 1,'-37'87,"31"-76,-159 250,163-257,0 0,0 0,1 1,0-1,0 0,0 1,0-1,1 1,0-1,0 1,0-1,0 1,1-1,-1 1,1-1,1 1,-1-1,0 0,1 0,0 1,0-1,0 0,1-1,-1 1,1 0,0-1,0 1,0-1,0 0,1 0,-1 0,1-1,0 1,0-1,1 1,14 8,0 0,1-2,0 0,1-1,-1-1,14 3,-24-8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6.896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0 116,'4'-3,"15"-12,1 0,1 2,0 0,0 1,2 2,-1 0,1 1,1 1,1 1,-21 7,1 0,-1 0,1 0,-1 1,1 0,-1 0,1 0,-1 0,0 1,0 0,1-1,-1 2,-1-1,1 0,0 1,0 0,-1 0,0 0,1 0,-1 0,-1 1,1-1,0 1,-1 0,0 0,1 0,0 3,47 49,-41-51,2-1,-1 0,0-1,1 0,0-1,-1 0,1 0,0-1,0-1,0 0,0 0,0-1,0 0,0-1,-1-1,1 1,0-2,-1 1,6-4,29-5,-27 11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1-10T17:46:47.265"/>
    </inkml:context>
    <inkml:brush xml:id="br0">
      <inkml:brushProperty name="width" value="0.1" units="cm"/>
      <inkml:brushProperty name="height" value="0.1" units="cm"/>
      <inkml:brushProperty name="ignorePressure" value="1"/>
    </inkml:brush>
  </inkml:definitions>
  <inkml:trace contextRef="#ctx0" brushRef="#br0">1 0,'23'5,"24"2,7-1,0-1,-4-2,-7 0,-5-2,-4-1,-4 0,-6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337C7262-338B-43DD-B723-1D399B106AF4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89A728-E572-47E2-AE05-0F70427E0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9746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2E79-4A7A-4B81-9AD9-BE6D51B1ACA4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</a:t>
            </a:r>
            <a:r>
              <a:rPr lang="en-US" err="1"/>
              <a:t>Dugger</a:t>
            </a:r>
            <a:r>
              <a:rPr lang="en-US"/>
              <a:t>, July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3D502-792B-441D-B0F2-A7823674A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48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4C591-4911-4CE1-BDE5-CA73653BD6D3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6FEBF-12D9-4B63-80C9-AC2EC8622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35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1628D-0069-4B42-9B8B-E46199A80FA9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0D38B-F386-4A81-A6E2-2FEF158BA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01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74F41-63FC-44E3-9837-CE29A4661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45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02713-2856-4600-B412-1CF3AF4ABB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81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22586-AFFA-4359-9FD6-92186449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929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A3949-BF25-4CC5-B166-C0017BB51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3879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3373-B8CB-4528-BCAA-F54F84A45C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0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47EEE-DD79-47C0-A320-9B1F19ECD1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139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82D2A-1B7B-42C3-A39C-FE196C8B16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26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1C265-C3E0-431A-B61E-8F6A1C53E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8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19800"/>
            <a:ext cx="990600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D4D2D-A6EE-4899-973F-CF8FF9C9D12F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BA499-14B1-4141-8B47-F388188B2A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BCC6-7C5C-4374-8AA6-54E1C09FF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86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9F2A-3A1D-469E-B517-0152047D30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10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AEDEB-0BAB-4ECB-8983-C9D26F3EB7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6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F2C1F-3D33-44D6-86C2-81BA1FAE5932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0E403-7565-40BD-ABD8-67E88CCEB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5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98B0-7373-4C28-9177-1F6F76DE4BD9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57DC3-70DB-4631-B147-E2A4DDB86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65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8FB66-6DEC-42E3-BD7A-9E7788CA7E89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C851A-17E4-44F0-B24B-C4EAC96482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9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466C-41B5-486A-B60B-B7A9740CAFD5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64758-DE6A-4F7F-A0AE-317DE9E0D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95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0B636-6578-4011-ACD9-3D2DD7B42BDB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44C33-9BFB-4386-B4D4-3309C16DD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709FC-2D94-4786-B5DE-1B6CE5DB61E4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13E05-C0C9-45C9-9148-9BDAD06059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1E426-7615-4347-BDE6-297B8C55BF23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0C6C-8356-449D-9991-A8B1E3F98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588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" t="-100" r="-100" b="-1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654E38-6604-42F9-97BF-AA3C0DE934F2}" type="datetime1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24600"/>
            <a:ext cx="3657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r>
              <a:rPr lang="en-US"/>
              <a:t>M. Dugger, February 2012</a:t>
            </a:r>
          </a:p>
        </p:txBody>
      </p:sp>
      <p:sp>
        <p:nvSpPr>
          <p:cNvPr id="1030" name="Rectangle 7"/>
          <p:cNvSpPr>
            <a:spLocks noChangeArrowheads="1"/>
          </p:cNvSpPr>
          <p:nvPr userDrawn="1"/>
        </p:nvSpPr>
        <p:spPr bwMode="auto">
          <a:xfrm>
            <a:off x="8153400" y="5943600"/>
            <a:ext cx="838200" cy="838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7E74FC-11B3-447D-95B5-72066D985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0F01F5-D549-49DE-B6E4-65F2CC6BA3AF}" type="datetimeFigureOut">
              <a:rPr lang="en-US"/>
              <a:pPr>
                <a:defRPr/>
              </a:pPr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656E51-531B-42E0-A7F1-1459E8596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4.png"/><Relationship Id="rId4" Type="http://schemas.openxmlformats.org/officeDocument/2006/relationships/customXml" Target="../ink/ink2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7.xml"/><Relationship Id="rId13" Type="http://schemas.openxmlformats.org/officeDocument/2006/relationships/image" Target="../media/image910.png"/><Relationship Id="rId3" Type="http://schemas.openxmlformats.org/officeDocument/2006/relationships/image" Target="../media/image476.png"/><Relationship Id="rId7" Type="http://schemas.openxmlformats.org/officeDocument/2006/relationships/image" Target="../media/image610.png"/><Relationship Id="rId12" Type="http://schemas.openxmlformats.org/officeDocument/2006/relationships/customXml" Target="../ink/ink129.xml"/><Relationship Id="rId2" Type="http://schemas.openxmlformats.org/officeDocument/2006/relationships/customXml" Target="../ink/ink1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6.xml"/><Relationship Id="rId11" Type="http://schemas.openxmlformats.org/officeDocument/2006/relationships/image" Target="../media/image810.png"/><Relationship Id="rId5" Type="http://schemas.openxmlformats.org/officeDocument/2006/relationships/image" Target="../media/image510.png"/><Relationship Id="rId15" Type="http://schemas.openxmlformats.org/officeDocument/2006/relationships/image" Target="../media/image1010.png"/><Relationship Id="rId10" Type="http://schemas.openxmlformats.org/officeDocument/2006/relationships/customXml" Target="../ink/ink128.xml"/><Relationship Id="rId4" Type="http://schemas.openxmlformats.org/officeDocument/2006/relationships/customXml" Target="../ink/ink125.xml"/><Relationship Id="rId9" Type="http://schemas.openxmlformats.org/officeDocument/2006/relationships/image" Target="../media/image710.png"/><Relationship Id="rId14" Type="http://schemas.openxmlformats.org/officeDocument/2006/relationships/customXml" Target="../ink/ink130.xml"/></Relationships>
</file>

<file path=ppt/slides/_rels/slide10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1.png"/><Relationship Id="rId21" Type="http://schemas.openxmlformats.org/officeDocument/2006/relationships/image" Target="../media/image380.png"/><Relationship Id="rId42" Type="http://schemas.openxmlformats.org/officeDocument/2006/relationships/customXml" Target="../ink/ink3115.xml"/><Relationship Id="rId63" Type="http://schemas.openxmlformats.org/officeDocument/2006/relationships/image" Target="../media/image401.png"/><Relationship Id="rId84" Type="http://schemas.openxmlformats.org/officeDocument/2006/relationships/customXml" Target="../ink/ink3136.xml"/><Relationship Id="rId138" Type="http://schemas.openxmlformats.org/officeDocument/2006/relationships/customXml" Target="../ink/ink3163.xml"/><Relationship Id="rId159" Type="http://schemas.openxmlformats.org/officeDocument/2006/relationships/image" Target="../media/image459.png"/><Relationship Id="rId107" Type="http://schemas.openxmlformats.org/officeDocument/2006/relationships/image" Target="../media/image425.png"/><Relationship Id="rId11" Type="http://schemas.openxmlformats.org/officeDocument/2006/relationships/image" Target="../media/image374.png"/><Relationship Id="rId32" Type="http://schemas.openxmlformats.org/officeDocument/2006/relationships/customXml" Target="../ink/ink3110.xml"/><Relationship Id="rId53" Type="http://schemas.openxmlformats.org/officeDocument/2006/relationships/image" Target="../media/image396.png"/><Relationship Id="rId74" Type="http://schemas.openxmlformats.org/officeDocument/2006/relationships/customXml" Target="../ink/ink3131.xml"/><Relationship Id="rId128" Type="http://schemas.openxmlformats.org/officeDocument/2006/relationships/customXml" Target="../ink/ink3158.xml"/><Relationship Id="rId149" Type="http://schemas.openxmlformats.org/officeDocument/2006/relationships/image" Target="../media/image447.png"/><Relationship Id="rId5" Type="http://schemas.openxmlformats.org/officeDocument/2006/relationships/image" Target="../media/image371.png"/><Relationship Id="rId95" Type="http://schemas.openxmlformats.org/officeDocument/2006/relationships/image" Target="../media/image419.png"/><Relationship Id="rId22" Type="http://schemas.openxmlformats.org/officeDocument/2006/relationships/customXml" Target="../ink/ink3105.xml"/><Relationship Id="rId43" Type="http://schemas.openxmlformats.org/officeDocument/2006/relationships/image" Target="../media/image391.png"/><Relationship Id="rId64" Type="http://schemas.openxmlformats.org/officeDocument/2006/relationships/customXml" Target="../ink/ink3126.xml"/><Relationship Id="rId118" Type="http://schemas.openxmlformats.org/officeDocument/2006/relationships/customXml" Target="../ink/ink3153.xml"/><Relationship Id="rId139" Type="http://schemas.openxmlformats.org/officeDocument/2006/relationships/image" Target="../media/image442.png"/><Relationship Id="rId80" Type="http://schemas.openxmlformats.org/officeDocument/2006/relationships/customXml" Target="../ink/ink3134.xml"/><Relationship Id="rId85" Type="http://schemas.openxmlformats.org/officeDocument/2006/relationships/image" Target="../media/image414.png"/><Relationship Id="rId150" Type="http://schemas.openxmlformats.org/officeDocument/2006/relationships/customXml" Target="../ink/ink3169.xml"/><Relationship Id="rId155" Type="http://schemas.openxmlformats.org/officeDocument/2006/relationships/image" Target="../media/image450.png"/><Relationship Id="rId12" Type="http://schemas.openxmlformats.org/officeDocument/2006/relationships/customXml" Target="../ink/ink3100.xml"/><Relationship Id="rId17" Type="http://schemas.openxmlformats.org/officeDocument/2006/relationships/image" Target="../media/image377.png"/><Relationship Id="rId33" Type="http://schemas.openxmlformats.org/officeDocument/2006/relationships/image" Target="../media/image386.png"/><Relationship Id="rId38" Type="http://schemas.openxmlformats.org/officeDocument/2006/relationships/customXml" Target="../ink/ink3113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108" Type="http://schemas.openxmlformats.org/officeDocument/2006/relationships/customXml" Target="../ink/ink3148.xml"/><Relationship Id="rId124" Type="http://schemas.openxmlformats.org/officeDocument/2006/relationships/customXml" Target="../ink/ink3156.xml"/><Relationship Id="rId129" Type="http://schemas.openxmlformats.org/officeDocument/2006/relationships/image" Target="../media/image437.png"/><Relationship Id="rId54" Type="http://schemas.openxmlformats.org/officeDocument/2006/relationships/customXml" Target="../ink/ink3121.xml"/><Relationship Id="rId70" Type="http://schemas.openxmlformats.org/officeDocument/2006/relationships/customXml" Target="../ink/ink3129.xml"/><Relationship Id="rId75" Type="http://schemas.openxmlformats.org/officeDocument/2006/relationships/image" Target="../media/image409.png"/><Relationship Id="rId91" Type="http://schemas.openxmlformats.org/officeDocument/2006/relationships/image" Target="../media/image417.png"/><Relationship Id="rId96" Type="http://schemas.openxmlformats.org/officeDocument/2006/relationships/customXml" Target="../ink/ink3142.xml"/><Relationship Id="rId140" Type="http://schemas.openxmlformats.org/officeDocument/2006/relationships/customXml" Target="../ink/ink3164.xml"/><Relationship Id="rId145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97.xml"/><Relationship Id="rId23" Type="http://schemas.openxmlformats.org/officeDocument/2006/relationships/image" Target="../media/image381.png"/><Relationship Id="rId28" Type="http://schemas.openxmlformats.org/officeDocument/2006/relationships/customXml" Target="../ink/ink3108.xml"/><Relationship Id="rId49" Type="http://schemas.openxmlformats.org/officeDocument/2006/relationships/image" Target="../media/image394.png"/><Relationship Id="rId114" Type="http://schemas.openxmlformats.org/officeDocument/2006/relationships/customXml" Target="../ink/ink3151.xml"/><Relationship Id="rId119" Type="http://schemas.openxmlformats.org/officeDocument/2006/relationships/image" Target="../media/image432.png"/><Relationship Id="rId44" Type="http://schemas.openxmlformats.org/officeDocument/2006/relationships/customXml" Target="../ink/ink3116.xml"/><Relationship Id="rId60" Type="http://schemas.openxmlformats.org/officeDocument/2006/relationships/customXml" Target="../ink/ink3124.xml"/><Relationship Id="rId65" Type="http://schemas.openxmlformats.org/officeDocument/2006/relationships/image" Target="../media/image402.png"/><Relationship Id="rId81" Type="http://schemas.openxmlformats.org/officeDocument/2006/relationships/image" Target="../media/image412.png"/><Relationship Id="rId86" Type="http://schemas.openxmlformats.org/officeDocument/2006/relationships/customXml" Target="../ink/ink3137.xml"/><Relationship Id="rId130" Type="http://schemas.openxmlformats.org/officeDocument/2006/relationships/customXml" Target="../ink/ink3159.xml"/><Relationship Id="rId135" Type="http://schemas.openxmlformats.org/officeDocument/2006/relationships/image" Target="../media/image440.png"/><Relationship Id="rId151" Type="http://schemas.openxmlformats.org/officeDocument/2006/relationships/image" Target="../media/image448.png"/><Relationship Id="rId156" Type="http://schemas.openxmlformats.org/officeDocument/2006/relationships/customXml" Target="../ink/ink3172.xml"/><Relationship Id="rId13" Type="http://schemas.openxmlformats.org/officeDocument/2006/relationships/image" Target="../media/image375.png"/><Relationship Id="rId18" Type="http://schemas.openxmlformats.org/officeDocument/2006/relationships/customXml" Target="../ink/ink3103.xml"/><Relationship Id="rId39" Type="http://schemas.openxmlformats.org/officeDocument/2006/relationships/image" Target="../media/image389.png"/><Relationship Id="rId109" Type="http://schemas.openxmlformats.org/officeDocument/2006/relationships/image" Target="../media/image426.png"/><Relationship Id="rId34" Type="http://schemas.openxmlformats.org/officeDocument/2006/relationships/customXml" Target="../ink/ink3111.xml"/><Relationship Id="rId50" Type="http://schemas.openxmlformats.org/officeDocument/2006/relationships/customXml" Target="../ink/ink3119.xml"/><Relationship Id="rId55" Type="http://schemas.openxmlformats.org/officeDocument/2006/relationships/image" Target="../media/image397.png"/><Relationship Id="rId76" Type="http://schemas.openxmlformats.org/officeDocument/2006/relationships/customXml" Target="../ink/ink3132.xml"/><Relationship Id="rId97" Type="http://schemas.openxmlformats.org/officeDocument/2006/relationships/image" Target="../media/image420.png"/><Relationship Id="rId104" Type="http://schemas.openxmlformats.org/officeDocument/2006/relationships/customXml" Target="../ink/ink3146.xml"/><Relationship Id="rId120" Type="http://schemas.openxmlformats.org/officeDocument/2006/relationships/customXml" Target="../ink/ink3154.xml"/><Relationship Id="rId125" Type="http://schemas.openxmlformats.org/officeDocument/2006/relationships/image" Target="../media/image435.png"/><Relationship Id="rId141" Type="http://schemas.openxmlformats.org/officeDocument/2006/relationships/image" Target="../media/image443.png"/><Relationship Id="rId146" Type="http://schemas.openxmlformats.org/officeDocument/2006/relationships/customXml" Target="../ink/ink3167.xml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3140.xml"/><Relationship Id="rId2" Type="http://schemas.openxmlformats.org/officeDocument/2006/relationships/customXml" Target="../ink/ink3095.xml"/><Relationship Id="rId29" Type="http://schemas.openxmlformats.org/officeDocument/2006/relationships/image" Target="../media/image384.png"/><Relationship Id="rId24" Type="http://schemas.openxmlformats.org/officeDocument/2006/relationships/customXml" Target="../ink/ink3106.xml"/><Relationship Id="rId40" Type="http://schemas.openxmlformats.org/officeDocument/2006/relationships/customXml" Target="../ink/ink3114.xml"/><Relationship Id="rId45" Type="http://schemas.openxmlformats.org/officeDocument/2006/relationships/image" Target="../media/image392.png"/><Relationship Id="rId66" Type="http://schemas.openxmlformats.org/officeDocument/2006/relationships/customXml" Target="../ink/ink3127.xml"/><Relationship Id="rId87" Type="http://schemas.openxmlformats.org/officeDocument/2006/relationships/image" Target="../media/image415.png"/><Relationship Id="rId110" Type="http://schemas.openxmlformats.org/officeDocument/2006/relationships/customXml" Target="../ink/ink3149.xml"/><Relationship Id="rId115" Type="http://schemas.openxmlformats.org/officeDocument/2006/relationships/image" Target="../media/image430.png"/><Relationship Id="rId131" Type="http://schemas.openxmlformats.org/officeDocument/2006/relationships/image" Target="../media/image438.png"/><Relationship Id="rId136" Type="http://schemas.openxmlformats.org/officeDocument/2006/relationships/customXml" Target="../ink/ink3162.xml"/><Relationship Id="rId157" Type="http://schemas.openxmlformats.org/officeDocument/2006/relationships/image" Target="../media/image458.png"/><Relationship Id="rId61" Type="http://schemas.openxmlformats.org/officeDocument/2006/relationships/image" Target="../media/image400.png"/><Relationship Id="rId82" Type="http://schemas.openxmlformats.org/officeDocument/2006/relationships/customXml" Target="../ink/ink3135.xml"/><Relationship Id="rId152" Type="http://schemas.openxmlformats.org/officeDocument/2006/relationships/customXml" Target="../ink/ink3170.xml"/><Relationship Id="rId19" Type="http://schemas.openxmlformats.org/officeDocument/2006/relationships/image" Target="../media/image378.png"/><Relationship Id="rId14" Type="http://schemas.openxmlformats.org/officeDocument/2006/relationships/customXml" Target="../ink/ink3101.xml"/><Relationship Id="rId30" Type="http://schemas.openxmlformats.org/officeDocument/2006/relationships/customXml" Target="../ink/ink3109.xml"/><Relationship Id="rId35" Type="http://schemas.openxmlformats.org/officeDocument/2006/relationships/image" Target="../media/image387.png"/><Relationship Id="rId56" Type="http://schemas.openxmlformats.org/officeDocument/2006/relationships/customXml" Target="../ink/ink3122.xml"/><Relationship Id="rId77" Type="http://schemas.openxmlformats.org/officeDocument/2006/relationships/image" Target="../media/image410.png"/><Relationship Id="rId100" Type="http://schemas.openxmlformats.org/officeDocument/2006/relationships/customXml" Target="../ink/ink3144.xml"/><Relationship Id="rId105" Type="http://schemas.openxmlformats.org/officeDocument/2006/relationships/image" Target="../media/image424.png"/><Relationship Id="rId126" Type="http://schemas.openxmlformats.org/officeDocument/2006/relationships/customXml" Target="../ink/ink3157.xml"/><Relationship Id="rId147" Type="http://schemas.openxmlformats.org/officeDocument/2006/relationships/image" Target="../media/image446.png"/><Relationship Id="rId8" Type="http://schemas.openxmlformats.org/officeDocument/2006/relationships/customXml" Target="../ink/ink3098.xml"/><Relationship Id="rId51" Type="http://schemas.openxmlformats.org/officeDocument/2006/relationships/image" Target="../media/image395.png"/><Relationship Id="rId72" Type="http://schemas.openxmlformats.org/officeDocument/2006/relationships/customXml" Target="../ink/ink3130.xml"/><Relationship Id="rId93" Type="http://schemas.openxmlformats.org/officeDocument/2006/relationships/image" Target="../media/image418.png"/><Relationship Id="rId98" Type="http://schemas.openxmlformats.org/officeDocument/2006/relationships/customXml" Target="../ink/ink3143.xml"/><Relationship Id="rId121" Type="http://schemas.openxmlformats.org/officeDocument/2006/relationships/image" Target="../media/image433.png"/><Relationship Id="rId142" Type="http://schemas.openxmlformats.org/officeDocument/2006/relationships/customXml" Target="../ink/ink3165.xml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3117.xml"/><Relationship Id="rId67" Type="http://schemas.openxmlformats.org/officeDocument/2006/relationships/image" Target="../media/image403.png"/><Relationship Id="rId116" Type="http://schemas.openxmlformats.org/officeDocument/2006/relationships/customXml" Target="../ink/ink3152.xml"/><Relationship Id="rId137" Type="http://schemas.openxmlformats.org/officeDocument/2006/relationships/image" Target="../media/image441.png"/><Relationship Id="rId158" Type="http://schemas.openxmlformats.org/officeDocument/2006/relationships/customXml" Target="../ink/ink3173.xml"/><Relationship Id="rId20" Type="http://schemas.openxmlformats.org/officeDocument/2006/relationships/customXml" Target="../ink/ink3104.xml"/><Relationship Id="rId41" Type="http://schemas.openxmlformats.org/officeDocument/2006/relationships/image" Target="../media/image390.png"/><Relationship Id="rId62" Type="http://schemas.openxmlformats.org/officeDocument/2006/relationships/customXml" Target="../ink/ink3125.xml"/><Relationship Id="rId83" Type="http://schemas.openxmlformats.org/officeDocument/2006/relationships/image" Target="../media/image413.png"/><Relationship Id="rId88" Type="http://schemas.openxmlformats.org/officeDocument/2006/relationships/customXml" Target="../ink/ink3138.xml"/><Relationship Id="rId111" Type="http://schemas.openxmlformats.org/officeDocument/2006/relationships/image" Target="../media/image428.png"/><Relationship Id="rId132" Type="http://schemas.openxmlformats.org/officeDocument/2006/relationships/customXml" Target="../ink/ink3160.xml"/><Relationship Id="rId153" Type="http://schemas.openxmlformats.org/officeDocument/2006/relationships/image" Target="../media/image449.png"/><Relationship Id="rId15" Type="http://schemas.openxmlformats.org/officeDocument/2006/relationships/image" Target="../media/image376.png"/><Relationship Id="rId36" Type="http://schemas.openxmlformats.org/officeDocument/2006/relationships/customXml" Target="../ink/ink3112.xml"/><Relationship Id="rId57" Type="http://schemas.openxmlformats.org/officeDocument/2006/relationships/image" Target="../media/image398.png"/><Relationship Id="rId106" Type="http://schemas.openxmlformats.org/officeDocument/2006/relationships/customXml" Target="../ink/ink3147.xml"/><Relationship Id="rId127" Type="http://schemas.openxmlformats.org/officeDocument/2006/relationships/image" Target="../media/image436.png"/><Relationship Id="rId10" Type="http://schemas.openxmlformats.org/officeDocument/2006/relationships/customXml" Target="../ink/ink3099.xml"/><Relationship Id="rId31" Type="http://schemas.openxmlformats.org/officeDocument/2006/relationships/image" Target="../media/image385.png"/><Relationship Id="rId52" Type="http://schemas.openxmlformats.org/officeDocument/2006/relationships/customXml" Target="../ink/ink3120.xml"/><Relationship Id="rId73" Type="http://schemas.openxmlformats.org/officeDocument/2006/relationships/image" Target="../media/image408.png"/><Relationship Id="rId78" Type="http://schemas.openxmlformats.org/officeDocument/2006/relationships/customXml" Target="../ink/ink3133.xml"/><Relationship Id="rId94" Type="http://schemas.openxmlformats.org/officeDocument/2006/relationships/customXml" Target="../ink/ink3141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3155.xml"/><Relationship Id="rId143" Type="http://schemas.openxmlformats.org/officeDocument/2006/relationships/image" Target="../media/image444.png"/><Relationship Id="rId148" Type="http://schemas.openxmlformats.org/officeDocument/2006/relationships/customXml" Target="../ink/ink3168.xml"/><Relationship Id="rId4" Type="http://schemas.openxmlformats.org/officeDocument/2006/relationships/customXml" Target="../ink/ink3096.xml"/><Relationship Id="rId9" Type="http://schemas.openxmlformats.org/officeDocument/2006/relationships/image" Target="../media/image373.png"/><Relationship Id="rId26" Type="http://schemas.openxmlformats.org/officeDocument/2006/relationships/customXml" Target="../ink/ink3107.xml"/><Relationship Id="rId47" Type="http://schemas.openxmlformats.org/officeDocument/2006/relationships/image" Target="../media/image393.png"/><Relationship Id="rId68" Type="http://schemas.openxmlformats.org/officeDocument/2006/relationships/customXml" Target="../ink/ink3128.xml"/><Relationship Id="rId89" Type="http://schemas.openxmlformats.org/officeDocument/2006/relationships/image" Target="../media/image416.png"/><Relationship Id="rId112" Type="http://schemas.openxmlformats.org/officeDocument/2006/relationships/customXml" Target="../ink/ink3150.xml"/><Relationship Id="rId133" Type="http://schemas.openxmlformats.org/officeDocument/2006/relationships/image" Target="../media/image439.png"/><Relationship Id="rId154" Type="http://schemas.openxmlformats.org/officeDocument/2006/relationships/customXml" Target="../ink/ink3171.xml"/><Relationship Id="rId16" Type="http://schemas.openxmlformats.org/officeDocument/2006/relationships/customXml" Target="../ink/ink3102.xml"/><Relationship Id="rId37" Type="http://schemas.openxmlformats.org/officeDocument/2006/relationships/image" Target="../media/image388.png"/><Relationship Id="rId58" Type="http://schemas.openxmlformats.org/officeDocument/2006/relationships/customXml" Target="../ink/ink3123.xml"/><Relationship Id="rId79" Type="http://schemas.openxmlformats.org/officeDocument/2006/relationships/image" Target="../media/image411.png"/><Relationship Id="rId102" Type="http://schemas.openxmlformats.org/officeDocument/2006/relationships/customXml" Target="../ink/ink3145.xml"/><Relationship Id="rId123" Type="http://schemas.openxmlformats.org/officeDocument/2006/relationships/image" Target="../media/image434.png"/><Relationship Id="rId144" Type="http://schemas.openxmlformats.org/officeDocument/2006/relationships/customXml" Target="../ink/ink3166.xml"/><Relationship Id="rId90" Type="http://schemas.openxmlformats.org/officeDocument/2006/relationships/customXml" Target="../ink/ink3139.xml"/><Relationship Id="rId27" Type="http://schemas.openxmlformats.org/officeDocument/2006/relationships/image" Target="../media/image383.png"/><Relationship Id="rId48" Type="http://schemas.openxmlformats.org/officeDocument/2006/relationships/customXml" Target="../ink/ink3118.xml"/><Relationship Id="rId69" Type="http://schemas.openxmlformats.org/officeDocument/2006/relationships/image" Target="../media/image406.png"/><Relationship Id="rId113" Type="http://schemas.openxmlformats.org/officeDocument/2006/relationships/image" Target="../media/image429.png"/><Relationship Id="rId134" Type="http://schemas.openxmlformats.org/officeDocument/2006/relationships/customXml" Target="../ink/ink3161.xml"/></Relationships>
</file>

<file path=ppt/slides/_rels/slide10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1.png"/><Relationship Id="rId21" Type="http://schemas.openxmlformats.org/officeDocument/2006/relationships/image" Target="../media/image380.png"/><Relationship Id="rId42" Type="http://schemas.openxmlformats.org/officeDocument/2006/relationships/customXml" Target="../ink/ink3194.xml"/><Relationship Id="rId63" Type="http://schemas.openxmlformats.org/officeDocument/2006/relationships/image" Target="../media/image401.png"/><Relationship Id="rId84" Type="http://schemas.openxmlformats.org/officeDocument/2006/relationships/customXml" Target="../ink/ink3215.xml"/><Relationship Id="rId138" Type="http://schemas.openxmlformats.org/officeDocument/2006/relationships/customXml" Target="../ink/ink3242.xml"/><Relationship Id="rId159" Type="http://schemas.openxmlformats.org/officeDocument/2006/relationships/image" Target="../media/image459.png"/><Relationship Id="rId170" Type="http://schemas.openxmlformats.org/officeDocument/2006/relationships/customXml" Target="../ink/ink3258.xml"/><Relationship Id="rId107" Type="http://schemas.openxmlformats.org/officeDocument/2006/relationships/image" Target="../media/image425.png"/><Relationship Id="rId11" Type="http://schemas.openxmlformats.org/officeDocument/2006/relationships/image" Target="../media/image374.png"/><Relationship Id="rId32" Type="http://schemas.openxmlformats.org/officeDocument/2006/relationships/customXml" Target="../ink/ink3189.xml"/><Relationship Id="rId53" Type="http://schemas.openxmlformats.org/officeDocument/2006/relationships/image" Target="../media/image396.png"/><Relationship Id="rId74" Type="http://schemas.openxmlformats.org/officeDocument/2006/relationships/customXml" Target="../ink/ink3210.xml"/><Relationship Id="rId128" Type="http://schemas.openxmlformats.org/officeDocument/2006/relationships/customXml" Target="../ink/ink3237.xml"/><Relationship Id="rId149" Type="http://schemas.openxmlformats.org/officeDocument/2006/relationships/image" Target="../media/image447.png"/><Relationship Id="rId5" Type="http://schemas.openxmlformats.org/officeDocument/2006/relationships/image" Target="../media/image371.png"/><Relationship Id="rId95" Type="http://schemas.openxmlformats.org/officeDocument/2006/relationships/image" Target="../media/image419.png"/><Relationship Id="rId160" Type="http://schemas.openxmlformats.org/officeDocument/2006/relationships/customXml" Target="../ink/ink3253.xml"/><Relationship Id="rId22" Type="http://schemas.openxmlformats.org/officeDocument/2006/relationships/customXml" Target="../ink/ink3184.xml"/><Relationship Id="rId43" Type="http://schemas.openxmlformats.org/officeDocument/2006/relationships/image" Target="../media/image391.png"/><Relationship Id="rId64" Type="http://schemas.openxmlformats.org/officeDocument/2006/relationships/customXml" Target="../ink/ink3205.xml"/><Relationship Id="rId118" Type="http://schemas.openxmlformats.org/officeDocument/2006/relationships/customXml" Target="../ink/ink3232.xml"/><Relationship Id="rId139" Type="http://schemas.openxmlformats.org/officeDocument/2006/relationships/image" Target="../media/image442.png"/><Relationship Id="rId85" Type="http://schemas.openxmlformats.org/officeDocument/2006/relationships/image" Target="../media/image414.png"/><Relationship Id="rId150" Type="http://schemas.openxmlformats.org/officeDocument/2006/relationships/customXml" Target="../ink/ink3248.xml"/><Relationship Id="rId171" Type="http://schemas.openxmlformats.org/officeDocument/2006/relationships/image" Target="../media/image465.png"/><Relationship Id="rId12" Type="http://schemas.openxmlformats.org/officeDocument/2006/relationships/customXml" Target="../ink/ink3179.xml"/><Relationship Id="rId33" Type="http://schemas.openxmlformats.org/officeDocument/2006/relationships/image" Target="../media/image386.png"/><Relationship Id="rId108" Type="http://schemas.openxmlformats.org/officeDocument/2006/relationships/customXml" Target="../ink/ink3227.xml"/><Relationship Id="rId129" Type="http://schemas.openxmlformats.org/officeDocument/2006/relationships/image" Target="../media/image437.png"/><Relationship Id="rId54" Type="http://schemas.openxmlformats.org/officeDocument/2006/relationships/customXml" Target="../ink/ink3200.xml"/><Relationship Id="rId75" Type="http://schemas.openxmlformats.org/officeDocument/2006/relationships/image" Target="../media/image409.png"/><Relationship Id="rId96" Type="http://schemas.openxmlformats.org/officeDocument/2006/relationships/customXml" Target="../ink/ink3221.xml"/><Relationship Id="rId140" Type="http://schemas.openxmlformats.org/officeDocument/2006/relationships/customXml" Target="../ink/ink3243.xml"/><Relationship Id="rId161" Type="http://schemas.openxmlformats.org/officeDocument/2006/relationships/image" Target="../media/image460.png"/><Relationship Id="rId6" Type="http://schemas.openxmlformats.org/officeDocument/2006/relationships/customXml" Target="../ink/ink3176.xml"/><Relationship Id="rId23" Type="http://schemas.openxmlformats.org/officeDocument/2006/relationships/image" Target="../media/image381.png"/><Relationship Id="rId28" Type="http://schemas.openxmlformats.org/officeDocument/2006/relationships/customXml" Target="../ink/ink3187.xml"/><Relationship Id="rId49" Type="http://schemas.openxmlformats.org/officeDocument/2006/relationships/image" Target="../media/image394.png"/><Relationship Id="rId114" Type="http://schemas.openxmlformats.org/officeDocument/2006/relationships/customXml" Target="../ink/ink3230.xml"/><Relationship Id="rId119" Type="http://schemas.openxmlformats.org/officeDocument/2006/relationships/image" Target="../media/image432.png"/><Relationship Id="rId44" Type="http://schemas.openxmlformats.org/officeDocument/2006/relationships/customXml" Target="../ink/ink3195.xml"/><Relationship Id="rId60" Type="http://schemas.openxmlformats.org/officeDocument/2006/relationships/customXml" Target="../ink/ink3203.xml"/><Relationship Id="rId65" Type="http://schemas.openxmlformats.org/officeDocument/2006/relationships/image" Target="../media/image402.png"/><Relationship Id="rId81" Type="http://schemas.openxmlformats.org/officeDocument/2006/relationships/image" Target="../media/image412.png"/><Relationship Id="rId86" Type="http://schemas.openxmlformats.org/officeDocument/2006/relationships/customXml" Target="../ink/ink3216.xml"/><Relationship Id="rId130" Type="http://schemas.openxmlformats.org/officeDocument/2006/relationships/customXml" Target="../ink/ink3238.xml"/><Relationship Id="rId135" Type="http://schemas.openxmlformats.org/officeDocument/2006/relationships/image" Target="../media/image440.png"/><Relationship Id="rId151" Type="http://schemas.openxmlformats.org/officeDocument/2006/relationships/image" Target="../media/image448.png"/><Relationship Id="rId156" Type="http://schemas.openxmlformats.org/officeDocument/2006/relationships/customXml" Target="../ink/ink3251.xml"/><Relationship Id="rId177" Type="http://schemas.openxmlformats.org/officeDocument/2006/relationships/image" Target="../media/image468.png"/><Relationship Id="rId172" Type="http://schemas.openxmlformats.org/officeDocument/2006/relationships/customXml" Target="../ink/ink3259.xml"/><Relationship Id="rId13" Type="http://schemas.openxmlformats.org/officeDocument/2006/relationships/image" Target="../media/image375.png"/><Relationship Id="rId18" Type="http://schemas.openxmlformats.org/officeDocument/2006/relationships/customXml" Target="../ink/ink3182.xml"/><Relationship Id="rId39" Type="http://schemas.openxmlformats.org/officeDocument/2006/relationships/image" Target="../media/image389.png"/><Relationship Id="rId109" Type="http://schemas.openxmlformats.org/officeDocument/2006/relationships/image" Target="../media/image426.png"/><Relationship Id="rId34" Type="http://schemas.openxmlformats.org/officeDocument/2006/relationships/customXml" Target="../ink/ink3190.xml"/><Relationship Id="rId50" Type="http://schemas.openxmlformats.org/officeDocument/2006/relationships/customXml" Target="../ink/ink3198.xml"/><Relationship Id="rId55" Type="http://schemas.openxmlformats.org/officeDocument/2006/relationships/image" Target="../media/image397.png"/><Relationship Id="rId76" Type="http://schemas.openxmlformats.org/officeDocument/2006/relationships/customXml" Target="../ink/ink3211.xml"/><Relationship Id="rId97" Type="http://schemas.openxmlformats.org/officeDocument/2006/relationships/image" Target="../media/image420.png"/><Relationship Id="rId104" Type="http://schemas.openxmlformats.org/officeDocument/2006/relationships/customXml" Target="../ink/ink3225.xml"/><Relationship Id="rId120" Type="http://schemas.openxmlformats.org/officeDocument/2006/relationships/customXml" Target="../ink/ink3233.xml"/><Relationship Id="rId125" Type="http://schemas.openxmlformats.org/officeDocument/2006/relationships/image" Target="../media/image435.png"/><Relationship Id="rId141" Type="http://schemas.openxmlformats.org/officeDocument/2006/relationships/image" Target="../media/image443.png"/><Relationship Id="rId146" Type="http://schemas.openxmlformats.org/officeDocument/2006/relationships/customXml" Target="../ink/ink3246.xml"/><Relationship Id="rId167" Type="http://schemas.openxmlformats.org/officeDocument/2006/relationships/image" Target="../media/image463.png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3219.xml"/><Relationship Id="rId162" Type="http://schemas.openxmlformats.org/officeDocument/2006/relationships/customXml" Target="../ink/ink3254.xml"/><Relationship Id="rId2" Type="http://schemas.openxmlformats.org/officeDocument/2006/relationships/customXml" Target="../ink/ink3174.xml"/><Relationship Id="rId29" Type="http://schemas.openxmlformats.org/officeDocument/2006/relationships/image" Target="../media/image384.png"/><Relationship Id="rId24" Type="http://schemas.openxmlformats.org/officeDocument/2006/relationships/customXml" Target="../ink/ink3185.xml"/><Relationship Id="rId40" Type="http://schemas.openxmlformats.org/officeDocument/2006/relationships/customXml" Target="../ink/ink3193.xml"/><Relationship Id="rId45" Type="http://schemas.openxmlformats.org/officeDocument/2006/relationships/image" Target="../media/image392.png"/><Relationship Id="rId66" Type="http://schemas.openxmlformats.org/officeDocument/2006/relationships/customXml" Target="../ink/ink3206.xml"/><Relationship Id="rId87" Type="http://schemas.openxmlformats.org/officeDocument/2006/relationships/image" Target="../media/image415.png"/><Relationship Id="rId110" Type="http://schemas.openxmlformats.org/officeDocument/2006/relationships/customXml" Target="../ink/ink3228.xml"/><Relationship Id="rId115" Type="http://schemas.openxmlformats.org/officeDocument/2006/relationships/image" Target="../media/image430.png"/><Relationship Id="rId131" Type="http://schemas.openxmlformats.org/officeDocument/2006/relationships/image" Target="../media/image438.png"/><Relationship Id="rId136" Type="http://schemas.openxmlformats.org/officeDocument/2006/relationships/customXml" Target="../ink/ink3241.xml"/><Relationship Id="rId157" Type="http://schemas.openxmlformats.org/officeDocument/2006/relationships/image" Target="../media/image458.png"/><Relationship Id="rId61" Type="http://schemas.openxmlformats.org/officeDocument/2006/relationships/image" Target="../media/image400.png"/><Relationship Id="rId82" Type="http://schemas.openxmlformats.org/officeDocument/2006/relationships/customXml" Target="../ink/ink3214.xml"/><Relationship Id="rId152" Type="http://schemas.openxmlformats.org/officeDocument/2006/relationships/customXml" Target="../ink/ink3249.xml"/><Relationship Id="rId173" Type="http://schemas.openxmlformats.org/officeDocument/2006/relationships/image" Target="../media/image466.png"/><Relationship Id="rId19" Type="http://schemas.openxmlformats.org/officeDocument/2006/relationships/image" Target="../media/image378.png"/><Relationship Id="rId14" Type="http://schemas.openxmlformats.org/officeDocument/2006/relationships/customXml" Target="../ink/ink3180.xml"/><Relationship Id="rId30" Type="http://schemas.openxmlformats.org/officeDocument/2006/relationships/customXml" Target="../ink/ink3188.xml"/><Relationship Id="rId35" Type="http://schemas.openxmlformats.org/officeDocument/2006/relationships/image" Target="../media/image387.png"/><Relationship Id="rId56" Type="http://schemas.openxmlformats.org/officeDocument/2006/relationships/customXml" Target="../ink/ink3201.xml"/><Relationship Id="rId77" Type="http://schemas.openxmlformats.org/officeDocument/2006/relationships/image" Target="../media/image410.png"/><Relationship Id="rId100" Type="http://schemas.openxmlformats.org/officeDocument/2006/relationships/customXml" Target="../ink/ink3223.xml"/><Relationship Id="rId105" Type="http://schemas.openxmlformats.org/officeDocument/2006/relationships/image" Target="../media/image424.png"/><Relationship Id="rId126" Type="http://schemas.openxmlformats.org/officeDocument/2006/relationships/customXml" Target="../ink/ink3236.xml"/><Relationship Id="rId147" Type="http://schemas.openxmlformats.org/officeDocument/2006/relationships/image" Target="../media/image446.png"/><Relationship Id="rId168" Type="http://schemas.openxmlformats.org/officeDocument/2006/relationships/customXml" Target="../ink/ink3257.xml"/><Relationship Id="rId8" Type="http://schemas.openxmlformats.org/officeDocument/2006/relationships/customXml" Target="../ink/ink3177.xml"/><Relationship Id="rId51" Type="http://schemas.openxmlformats.org/officeDocument/2006/relationships/image" Target="../media/image395.png"/><Relationship Id="rId72" Type="http://schemas.openxmlformats.org/officeDocument/2006/relationships/customXml" Target="../ink/ink3209.xml"/><Relationship Id="rId93" Type="http://schemas.openxmlformats.org/officeDocument/2006/relationships/image" Target="../media/image418.png"/><Relationship Id="rId98" Type="http://schemas.openxmlformats.org/officeDocument/2006/relationships/customXml" Target="../ink/ink3222.xml"/><Relationship Id="rId121" Type="http://schemas.openxmlformats.org/officeDocument/2006/relationships/image" Target="../media/image433.png"/><Relationship Id="rId142" Type="http://schemas.openxmlformats.org/officeDocument/2006/relationships/customXml" Target="../ink/ink3244.xml"/><Relationship Id="rId163" Type="http://schemas.openxmlformats.org/officeDocument/2006/relationships/image" Target="../media/image461.png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3196.xml"/><Relationship Id="rId67" Type="http://schemas.openxmlformats.org/officeDocument/2006/relationships/image" Target="../media/image403.png"/><Relationship Id="rId116" Type="http://schemas.openxmlformats.org/officeDocument/2006/relationships/customXml" Target="../ink/ink3231.xml"/><Relationship Id="rId137" Type="http://schemas.openxmlformats.org/officeDocument/2006/relationships/image" Target="../media/image441.png"/><Relationship Id="rId158" Type="http://schemas.openxmlformats.org/officeDocument/2006/relationships/customXml" Target="../ink/ink3252.xml"/><Relationship Id="rId20" Type="http://schemas.openxmlformats.org/officeDocument/2006/relationships/customXml" Target="../ink/ink3183.xml"/><Relationship Id="rId41" Type="http://schemas.openxmlformats.org/officeDocument/2006/relationships/image" Target="../media/image390.png"/><Relationship Id="rId62" Type="http://schemas.openxmlformats.org/officeDocument/2006/relationships/customXml" Target="../ink/ink3204.xml"/><Relationship Id="rId83" Type="http://schemas.openxmlformats.org/officeDocument/2006/relationships/image" Target="../media/image413.png"/><Relationship Id="rId88" Type="http://schemas.openxmlformats.org/officeDocument/2006/relationships/customXml" Target="../ink/ink3217.xml"/><Relationship Id="rId111" Type="http://schemas.openxmlformats.org/officeDocument/2006/relationships/image" Target="../media/image428.png"/><Relationship Id="rId132" Type="http://schemas.openxmlformats.org/officeDocument/2006/relationships/customXml" Target="../ink/ink3239.xml"/><Relationship Id="rId153" Type="http://schemas.openxmlformats.org/officeDocument/2006/relationships/image" Target="../media/image449.png"/><Relationship Id="rId174" Type="http://schemas.openxmlformats.org/officeDocument/2006/relationships/customXml" Target="../ink/ink3260.xml"/><Relationship Id="rId15" Type="http://schemas.openxmlformats.org/officeDocument/2006/relationships/image" Target="../media/image376.png"/><Relationship Id="rId36" Type="http://schemas.openxmlformats.org/officeDocument/2006/relationships/customXml" Target="../ink/ink3191.xml"/><Relationship Id="rId57" Type="http://schemas.openxmlformats.org/officeDocument/2006/relationships/image" Target="../media/image398.png"/><Relationship Id="rId106" Type="http://schemas.openxmlformats.org/officeDocument/2006/relationships/customXml" Target="../ink/ink3226.xml"/><Relationship Id="rId127" Type="http://schemas.openxmlformats.org/officeDocument/2006/relationships/image" Target="../media/image436.png"/><Relationship Id="rId10" Type="http://schemas.openxmlformats.org/officeDocument/2006/relationships/customXml" Target="../ink/ink3178.xml"/><Relationship Id="rId31" Type="http://schemas.openxmlformats.org/officeDocument/2006/relationships/image" Target="../media/image385.png"/><Relationship Id="rId52" Type="http://schemas.openxmlformats.org/officeDocument/2006/relationships/customXml" Target="../ink/ink3199.xml"/><Relationship Id="rId73" Type="http://schemas.openxmlformats.org/officeDocument/2006/relationships/image" Target="../media/image408.png"/><Relationship Id="rId78" Type="http://schemas.openxmlformats.org/officeDocument/2006/relationships/customXml" Target="../ink/ink3212.xml"/><Relationship Id="rId94" Type="http://schemas.openxmlformats.org/officeDocument/2006/relationships/customXml" Target="../ink/ink3220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3234.xml"/><Relationship Id="rId143" Type="http://schemas.openxmlformats.org/officeDocument/2006/relationships/image" Target="../media/image444.png"/><Relationship Id="rId148" Type="http://schemas.openxmlformats.org/officeDocument/2006/relationships/customXml" Target="../ink/ink3247.xml"/><Relationship Id="rId164" Type="http://schemas.openxmlformats.org/officeDocument/2006/relationships/customXml" Target="../ink/ink3255.xml"/><Relationship Id="rId169" Type="http://schemas.openxmlformats.org/officeDocument/2006/relationships/image" Target="../media/image464.png"/><Relationship Id="rId4" Type="http://schemas.openxmlformats.org/officeDocument/2006/relationships/customXml" Target="../ink/ink3175.xml"/><Relationship Id="rId9" Type="http://schemas.openxmlformats.org/officeDocument/2006/relationships/image" Target="../media/image373.png"/><Relationship Id="rId26" Type="http://schemas.openxmlformats.org/officeDocument/2006/relationships/customXml" Target="../ink/ink3186.xml"/><Relationship Id="rId47" Type="http://schemas.openxmlformats.org/officeDocument/2006/relationships/image" Target="../media/image393.png"/><Relationship Id="rId68" Type="http://schemas.openxmlformats.org/officeDocument/2006/relationships/customXml" Target="../ink/ink3207.xml"/><Relationship Id="rId89" Type="http://schemas.openxmlformats.org/officeDocument/2006/relationships/image" Target="../media/image416.png"/><Relationship Id="rId112" Type="http://schemas.openxmlformats.org/officeDocument/2006/relationships/customXml" Target="../ink/ink3229.xml"/><Relationship Id="rId133" Type="http://schemas.openxmlformats.org/officeDocument/2006/relationships/image" Target="../media/image439.png"/><Relationship Id="rId154" Type="http://schemas.openxmlformats.org/officeDocument/2006/relationships/customXml" Target="../ink/ink3250.xml"/><Relationship Id="rId175" Type="http://schemas.openxmlformats.org/officeDocument/2006/relationships/image" Target="../media/image467.png"/><Relationship Id="rId16" Type="http://schemas.openxmlformats.org/officeDocument/2006/relationships/customXml" Target="../ink/ink3181.xml"/><Relationship Id="rId37" Type="http://schemas.openxmlformats.org/officeDocument/2006/relationships/image" Target="../media/image388.png"/><Relationship Id="rId58" Type="http://schemas.openxmlformats.org/officeDocument/2006/relationships/customXml" Target="../ink/ink3202.xml"/><Relationship Id="rId79" Type="http://schemas.openxmlformats.org/officeDocument/2006/relationships/image" Target="../media/image411.png"/><Relationship Id="rId102" Type="http://schemas.openxmlformats.org/officeDocument/2006/relationships/customXml" Target="../ink/ink3224.xml"/><Relationship Id="rId123" Type="http://schemas.openxmlformats.org/officeDocument/2006/relationships/image" Target="../media/image434.png"/><Relationship Id="rId144" Type="http://schemas.openxmlformats.org/officeDocument/2006/relationships/customXml" Target="../ink/ink3245.xml"/><Relationship Id="rId90" Type="http://schemas.openxmlformats.org/officeDocument/2006/relationships/customXml" Target="../ink/ink3218.xml"/><Relationship Id="rId165" Type="http://schemas.openxmlformats.org/officeDocument/2006/relationships/image" Target="../media/image462.png"/><Relationship Id="rId27" Type="http://schemas.openxmlformats.org/officeDocument/2006/relationships/image" Target="../media/image383.png"/><Relationship Id="rId48" Type="http://schemas.openxmlformats.org/officeDocument/2006/relationships/customXml" Target="../ink/ink3197.xml"/><Relationship Id="rId69" Type="http://schemas.openxmlformats.org/officeDocument/2006/relationships/image" Target="../media/image406.png"/><Relationship Id="rId113" Type="http://schemas.openxmlformats.org/officeDocument/2006/relationships/image" Target="../media/image429.png"/><Relationship Id="rId134" Type="http://schemas.openxmlformats.org/officeDocument/2006/relationships/customXml" Target="../ink/ink3240.xml"/><Relationship Id="rId80" Type="http://schemas.openxmlformats.org/officeDocument/2006/relationships/customXml" Target="../ink/ink3213.xml"/><Relationship Id="rId155" Type="http://schemas.openxmlformats.org/officeDocument/2006/relationships/image" Target="../media/image450.png"/><Relationship Id="rId176" Type="http://schemas.openxmlformats.org/officeDocument/2006/relationships/customXml" Target="../ink/ink3261.xml"/><Relationship Id="rId17" Type="http://schemas.openxmlformats.org/officeDocument/2006/relationships/image" Target="../media/image377.png"/><Relationship Id="rId38" Type="http://schemas.openxmlformats.org/officeDocument/2006/relationships/customXml" Target="../ink/ink3192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124" Type="http://schemas.openxmlformats.org/officeDocument/2006/relationships/customXml" Target="../ink/ink3235.xml"/><Relationship Id="rId70" Type="http://schemas.openxmlformats.org/officeDocument/2006/relationships/customXml" Target="../ink/ink3208.xml"/><Relationship Id="rId91" Type="http://schemas.openxmlformats.org/officeDocument/2006/relationships/image" Target="../media/image417.png"/><Relationship Id="rId145" Type="http://schemas.openxmlformats.org/officeDocument/2006/relationships/image" Target="../media/image445.png"/><Relationship Id="rId166" Type="http://schemas.openxmlformats.org/officeDocument/2006/relationships/customXml" Target="../ink/ink3256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1.png"/><Relationship Id="rId21" Type="http://schemas.openxmlformats.org/officeDocument/2006/relationships/image" Target="../media/image380.png"/><Relationship Id="rId42" Type="http://schemas.openxmlformats.org/officeDocument/2006/relationships/customXml" Target="../ink/ink3282.xml"/><Relationship Id="rId63" Type="http://schemas.openxmlformats.org/officeDocument/2006/relationships/image" Target="../media/image401.png"/><Relationship Id="rId84" Type="http://schemas.openxmlformats.org/officeDocument/2006/relationships/customXml" Target="../ink/ink3303.xml"/><Relationship Id="rId138" Type="http://schemas.openxmlformats.org/officeDocument/2006/relationships/customXml" Target="../ink/ink3330.xml"/><Relationship Id="rId159" Type="http://schemas.openxmlformats.org/officeDocument/2006/relationships/image" Target="../media/image459.png"/><Relationship Id="rId170" Type="http://schemas.openxmlformats.org/officeDocument/2006/relationships/customXml" Target="../ink/ink3346.xml"/><Relationship Id="rId107" Type="http://schemas.openxmlformats.org/officeDocument/2006/relationships/image" Target="../media/image425.png"/><Relationship Id="rId11" Type="http://schemas.openxmlformats.org/officeDocument/2006/relationships/image" Target="../media/image374.png"/><Relationship Id="rId32" Type="http://schemas.openxmlformats.org/officeDocument/2006/relationships/customXml" Target="../ink/ink3277.xml"/><Relationship Id="rId53" Type="http://schemas.openxmlformats.org/officeDocument/2006/relationships/image" Target="../media/image396.png"/><Relationship Id="rId74" Type="http://schemas.openxmlformats.org/officeDocument/2006/relationships/customXml" Target="../ink/ink3298.xml"/><Relationship Id="rId128" Type="http://schemas.openxmlformats.org/officeDocument/2006/relationships/customXml" Target="../ink/ink3325.xml"/><Relationship Id="rId149" Type="http://schemas.openxmlformats.org/officeDocument/2006/relationships/image" Target="../media/image447.png"/><Relationship Id="rId5" Type="http://schemas.openxmlformats.org/officeDocument/2006/relationships/image" Target="../media/image371.png"/><Relationship Id="rId95" Type="http://schemas.openxmlformats.org/officeDocument/2006/relationships/image" Target="../media/image419.png"/><Relationship Id="rId160" Type="http://schemas.openxmlformats.org/officeDocument/2006/relationships/customXml" Target="../ink/ink3341.xml"/><Relationship Id="rId181" Type="http://schemas.openxmlformats.org/officeDocument/2006/relationships/image" Target="../media/image470.png"/><Relationship Id="rId22" Type="http://schemas.openxmlformats.org/officeDocument/2006/relationships/customXml" Target="../ink/ink3272.xml"/><Relationship Id="rId43" Type="http://schemas.openxmlformats.org/officeDocument/2006/relationships/image" Target="../media/image391.png"/><Relationship Id="rId64" Type="http://schemas.openxmlformats.org/officeDocument/2006/relationships/customXml" Target="../ink/ink3293.xml"/><Relationship Id="rId118" Type="http://schemas.openxmlformats.org/officeDocument/2006/relationships/customXml" Target="../ink/ink3320.xml"/><Relationship Id="rId139" Type="http://schemas.openxmlformats.org/officeDocument/2006/relationships/image" Target="../media/image442.png"/><Relationship Id="rId85" Type="http://schemas.openxmlformats.org/officeDocument/2006/relationships/image" Target="../media/image414.png"/><Relationship Id="rId150" Type="http://schemas.openxmlformats.org/officeDocument/2006/relationships/customXml" Target="../ink/ink3336.xml"/><Relationship Id="rId171" Type="http://schemas.openxmlformats.org/officeDocument/2006/relationships/image" Target="../media/image465.png"/><Relationship Id="rId12" Type="http://schemas.openxmlformats.org/officeDocument/2006/relationships/customXml" Target="../ink/ink3267.xml"/><Relationship Id="rId33" Type="http://schemas.openxmlformats.org/officeDocument/2006/relationships/image" Target="../media/image386.png"/><Relationship Id="rId108" Type="http://schemas.openxmlformats.org/officeDocument/2006/relationships/customXml" Target="../ink/ink3315.xml"/><Relationship Id="rId129" Type="http://schemas.openxmlformats.org/officeDocument/2006/relationships/image" Target="../media/image437.png"/><Relationship Id="rId54" Type="http://schemas.openxmlformats.org/officeDocument/2006/relationships/customXml" Target="../ink/ink3288.xml"/><Relationship Id="rId75" Type="http://schemas.openxmlformats.org/officeDocument/2006/relationships/image" Target="../media/image409.png"/><Relationship Id="rId96" Type="http://schemas.openxmlformats.org/officeDocument/2006/relationships/customXml" Target="../ink/ink3309.xml"/><Relationship Id="rId140" Type="http://schemas.openxmlformats.org/officeDocument/2006/relationships/customXml" Target="../ink/ink3331.xml"/><Relationship Id="rId161" Type="http://schemas.openxmlformats.org/officeDocument/2006/relationships/image" Target="../media/image460.png"/><Relationship Id="rId6" Type="http://schemas.openxmlformats.org/officeDocument/2006/relationships/customXml" Target="../ink/ink3264.xml"/><Relationship Id="rId23" Type="http://schemas.openxmlformats.org/officeDocument/2006/relationships/image" Target="../media/image381.png"/><Relationship Id="rId119" Type="http://schemas.openxmlformats.org/officeDocument/2006/relationships/image" Target="../media/image432.png"/><Relationship Id="rId44" Type="http://schemas.openxmlformats.org/officeDocument/2006/relationships/customXml" Target="../ink/ink3283.xml"/><Relationship Id="rId60" Type="http://schemas.openxmlformats.org/officeDocument/2006/relationships/customXml" Target="../ink/ink3291.xml"/><Relationship Id="rId65" Type="http://schemas.openxmlformats.org/officeDocument/2006/relationships/image" Target="../media/image402.png"/><Relationship Id="rId81" Type="http://schemas.openxmlformats.org/officeDocument/2006/relationships/image" Target="../media/image412.png"/><Relationship Id="rId86" Type="http://schemas.openxmlformats.org/officeDocument/2006/relationships/customXml" Target="../ink/ink3304.xml"/><Relationship Id="rId130" Type="http://schemas.openxmlformats.org/officeDocument/2006/relationships/customXml" Target="../ink/ink3326.xml"/><Relationship Id="rId135" Type="http://schemas.openxmlformats.org/officeDocument/2006/relationships/image" Target="../media/image440.png"/><Relationship Id="rId151" Type="http://schemas.openxmlformats.org/officeDocument/2006/relationships/image" Target="../media/image448.png"/><Relationship Id="rId156" Type="http://schemas.openxmlformats.org/officeDocument/2006/relationships/customXml" Target="../ink/ink3339.xml"/><Relationship Id="rId177" Type="http://schemas.openxmlformats.org/officeDocument/2006/relationships/image" Target="../media/image468.png"/><Relationship Id="rId172" Type="http://schemas.openxmlformats.org/officeDocument/2006/relationships/customXml" Target="../ink/ink3347.xml"/><Relationship Id="rId13" Type="http://schemas.openxmlformats.org/officeDocument/2006/relationships/image" Target="../media/image375.png"/><Relationship Id="rId18" Type="http://schemas.openxmlformats.org/officeDocument/2006/relationships/customXml" Target="../ink/ink3270.xml"/><Relationship Id="rId39" Type="http://schemas.openxmlformats.org/officeDocument/2006/relationships/image" Target="../media/image389.png"/><Relationship Id="rId109" Type="http://schemas.openxmlformats.org/officeDocument/2006/relationships/image" Target="../media/image426.png"/><Relationship Id="rId34" Type="http://schemas.openxmlformats.org/officeDocument/2006/relationships/customXml" Target="../ink/ink3278.xml"/><Relationship Id="rId50" Type="http://schemas.openxmlformats.org/officeDocument/2006/relationships/customXml" Target="../ink/ink3286.xml"/><Relationship Id="rId55" Type="http://schemas.openxmlformats.org/officeDocument/2006/relationships/image" Target="../media/image397.png"/><Relationship Id="rId76" Type="http://schemas.openxmlformats.org/officeDocument/2006/relationships/customXml" Target="../ink/ink3299.xml"/><Relationship Id="rId97" Type="http://schemas.openxmlformats.org/officeDocument/2006/relationships/image" Target="../media/image420.png"/><Relationship Id="rId104" Type="http://schemas.openxmlformats.org/officeDocument/2006/relationships/customXml" Target="../ink/ink3313.xml"/><Relationship Id="rId120" Type="http://schemas.openxmlformats.org/officeDocument/2006/relationships/customXml" Target="../ink/ink3321.xml"/><Relationship Id="rId125" Type="http://schemas.openxmlformats.org/officeDocument/2006/relationships/image" Target="../media/image435.png"/><Relationship Id="rId141" Type="http://schemas.openxmlformats.org/officeDocument/2006/relationships/image" Target="../media/image443.png"/><Relationship Id="rId146" Type="http://schemas.openxmlformats.org/officeDocument/2006/relationships/customXml" Target="../ink/ink3334.xml"/><Relationship Id="rId167" Type="http://schemas.openxmlformats.org/officeDocument/2006/relationships/image" Target="../media/image463.png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3307.xml"/><Relationship Id="rId162" Type="http://schemas.openxmlformats.org/officeDocument/2006/relationships/customXml" Target="../ink/ink3342.xml"/><Relationship Id="rId2" Type="http://schemas.openxmlformats.org/officeDocument/2006/relationships/customXml" Target="../ink/ink3262.xml"/><Relationship Id="rId29" Type="http://schemas.openxmlformats.org/officeDocument/2006/relationships/image" Target="../media/image384.png"/><Relationship Id="rId24" Type="http://schemas.openxmlformats.org/officeDocument/2006/relationships/customXml" Target="../ink/ink3273.xml"/><Relationship Id="rId40" Type="http://schemas.openxmlformats.org/officeDocument/2006/relationships/customXml" Target="../ink/ink3281.xml"/><Relationship Id="rId45" Type="http://schemas.openxmlformats.org/officeDocument/2006/relationships/image" Target="../media/image392.png"/><Relationship Id="rId66" Type="http://schemas.openxmlformats.org/officeDocument/2006/relationships/customXml" Target="../ink/ink3294.xml"/><Relationship Id="rId87" Type="http://schemas.openxmlformats.org/officeDocument/2006/relationships/image" Target="../media/image415.png"/><Relationship Id="rId110" Type="http://schemas.openxmlformats.org/officeDocument/2006/relationships/customXml" Target="../ink/ink3316.xml"/><Relationship Id="rId115" Type="http://schemas.openxmlformats.org/officeDocument/2006/relationships/image" Target="../media/image430.png"/><Relationship Id="rId131" Type="http://schemas.openxmlformats.org/officeDocument/2006/relationships/image" Target="../media/image438.png"/><Relationship Id="rId136" Type="http://schemas.openxmlformats.org/officeDocument/2006/relationships/customXml" Target="../ink/ink3329.xml"/><Relationship Id="rId157" Type="http://schemas.openxmlformats.org/officeDocument/2006/relationships/image" Target="../media/image458.png"/><Relationship Id="rId178" Type="http://schemas.openxmlformats.org/officeDocument/2006/relationships/customXml" Target="../ink/ink3350.xml"/><Relationship Id="rId61" Type="http://schemas.openxmlformats.org/officeDocument/2006/relationships/image" Target="../media/image400.png"/><Relationship Id="rId82" Type="http://schemas.openxmlformats.org/officeDocument/2006/relationships/customXml" Target="../ink/ink3302.xml"/><Relationship Id="rId152" Type="http://schemas.openxmlformats.org/officeDocument/2006/relationships/customXml" Target="../ink/ink3337.xml"/><Relationship Id="rId173" Type="http://schemas.openxmlformats.org/officeDocument/2006/relationships/image" Target="../media/image466.png"/><Relationship Id="rId19" Type="http://schemas.openxmlformats.org/officeDocument/2006/relationships/image" Target="../media/image378.png"/><Relationship Id="rId14" Type="http://schemas.openxmlformats.org/officeDocument/2006/relationships/customXml" Target="../ink/ink3268.xml"/><Relationship Id="rId30" Type="http://schemas.openxmlformats.org/officeDocument/2006/relationships/customXml" Target="../ink/ink3276.xml"/><Relationship Id="rId35" Type="http://schemas.openxmlformats.org/officeDocument/2006/relationships/image" Target="../media/image387.png"/><Relationship Id="rId56" Type="http://schemas.openxmlformats.org/officeDocument/2006/relationships/customXml" Target="../ink/ink3289.xml"/><Relationship Id="rId77" Type="http://schemas.openxmlformats.org/officeDocument/2006/relationships/image" Target="../media/image410.png"/><Relationship Id="rId100" Type="http://schemas.openxmlformats.org/officeDocument/2006/relationships/customXml" Target="../ink/ink3311.xml"/><Relationship Id="rId105" Type="http://schemas.openxmlformats.org/officeDocument/2006/relationships/image" Target="../media/image424.png"/><Relationship Id="rId126" Type="http://schemas.openxmlformats.org/officeDocument/2006/relationships/customXml" Target="../ink/ink3324.xml"/><Relationship Id="rId147" Type="http://schemas.openxmlformats.org/officeDocument/2006/relationships/image" Target="../media/image446.png"/><Relationship Id="rId168" Type="http://schemas.openxmlformats.org/officeDocument/2006/relationships/customXml" Target="../ink/ink3345.xml"/><Relationship Id="rId8" Type="http://schemas.openxmlformats.org/officeDocument/2006/relationships/customXml" Target="../ink/ink3265.xml"/><Relationship Id="rId51" Type="http://schemas.openxmlformats.org/officeDocument/2006/relationships/image" Target="../media/image395.png"/><Relationship Id="rId72" Type="http://schemas.openxmlformats.org/officeDocument/2006/relationships/customXml" Target="../ink/ink3297.xml"/><Relationship Id="rId93" Type="http://schemas.openxmlformats.org/officeDocument/2006/relationships/image" Target="../media/image418.png"/><Relationship Id="rId98" Type="http://schemas.openxmlformats.org/officeDocument/2006/relationships/customXml" Target="../ink/ink3310.xml"/><Relationship Id="rId121" Type="http://schemas.openxmlformats.org/officeDocument/2006/relationships/image" Target="../media/image433.png"/><Relationship Id="rId142" Type="http://schemas.openxmlformats.org/officeDocument/2006/relationships/customXml" Target="../ink/ink3332.xml"/><Relationship Id="rId163" Type="http://schemas.openxmlformats.org/officeDocument/2006/relationships/image" Target="../media/image461.png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3284.xml"/><Relationship Id="rId67" Type="http://schemas.openxmlformats.org/officeDocument/2006/relationships/image" Target="../media/image403.png"/><Relationship Id="rId116" Type="http://schemas.openxmlformats.org/officeDocument/2006/relationships/customXml" Target="../ink/ink3319.xml"/><Relationship Id="rId137" Type="http://schemas.openxmlformats.org/officeDocument/2006/relationships/image" Target="../media/image441.png"/><Relationship Id="rId158" Type="http://schemas.openxmlformats.org/officeDocument/2006/relationships/customXml" Target="../ink/ink3340.xml"/><Relationship Id="rId20" Type="http://schemas.openxmlformats.org/officeDocument/2006/relationships/customXml" Target="../ink/ink3271.xml"/><Relationship Id="rId41" Type="http://schemas.openxmlformats.org/officeDocument/2006/relationships/image" Target="../media/image390.png"/><Relationship Id="rId62" Type="http://schemas.openxmlformats.org/officeDocument/2006/relationships/customXml" Target="../ink/ink3292.xml"/><Relationship Id="rId83" Type="http://schemas.openxmlformats.org/officeDocument/2006/relationships/image" Target="../media/image413.png"/><Relationship Id="rId88" Type="http://schemas.openxmlformats.org/officeDocument/2006/relationships/customXml" Target="../ink/ink3305.xml"/><Relationship Id="rId111" Type="http://schemas.openxmlformats.org/officeDocument/2006/relationships/image" Target="../media/image428.png"/><Relationship Id="rId132" Type="http://schemas.openxmlformats.org/officeDocument/2006/relationships/customXml" Target="../ink/ink3327.xml"/><Relationship Id="rId153" Type="http://schemas.openxmlformats.org/officeDocument/2006/relationships/image" Target="../media/image449.png"/><Relationship Id="rId174" Type="http://schemas.openxmlformats.org/officeDocument/2006/relationships/customXml" Target="../ink/ink3348.xml"/><Relationship Id="rId179" Type="http://schemas.openxmlformats.org/officeDocument/2006/relationships/image" Target="../media/image469.png"/><Relationship Id="rId15" Type="http://schemas.openxmlformats.org/officeDocument/2006/relationships/image" Target="../media/image376.png"/><Relationship Id="rId36" Type="http://schemas.openxmlformats.org/officeDocument/2006/relationships/customXml" Target="../ink/ink3279.xml"/><Relationship Id="rId57" Type="http://schemas.openxmlformats.org/officeDocument/2006/relationships/image" Target="../media/image398.png"/><Relationship Id="rId106" Type="http://schemas.openxmlformats.org/officeDocument/2006/relationships/customXml" Target="../ink/ink3314.xml"/><Relationship Id="rId127" Type="http://schemas.openxmlformats.org/officeDocument/2006/relationships/image" Target="../media/image436.png"/><Relationship Id="rId10" Type="http://schemas.openxmlformats.org/officeDocument/2006/relationships/customXml" Target="../ink/ink3266.xml"/><Relationship Id="rId31" Type="http://schemas.openxmlformats.org/officeDocument/2006/relationships/image" Target="../media/image385.png"/><Relationship Id="rId52" Type="http://schemas.openxmlformats.org/officeDocument/2006/relationships/customXml" Target="../ink/ink3287.xml"/><Relationship Id="rId73" Type="http://schemas.openxmlformats.org/officeDocument/2006/relationships/image" Target="../media/image408.png"/><Relationship Id="rId78" Type="http://schemas.openxmlformats.org/officeDocument/2006/relationships/customXml" Target="../ink/ink3300.xml"/><Relationship Id="rId94" Type="http://schemas.openxmlformats.org/officeDocument/2006/relationships/customXml" Target="../ink/ink3308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3322.xml"/><Relationship Id="rId143" Type="http://schemas.openxmlformats.org/officeDocument/2006/relationships/image" Target="../media/image444.png"/><Relationship Id="rId148" Type="http://schemas.openxmlformats.org/officeDocument/2006/relationships/customXml" Target="../ink/ink3335.xml"/><Relationship Id="rId164" Type="http://schemas.openxmlformats.org/officeDocument/2006/relationships/customXml" Target="../ink/ink3343.xml"/><Relationship Id="rId169" Type="http://schemas.openxmlformats.org/officeDocument/2006/relationships/image" Target="../media/image464.png"/><Relationship Id="rId4" Type="http://schemas.openxmlformats.org/officeDocument/2006/relationships/customXml" Target="../ink/ink3263.xml"/><Relationship Id="rId9" Type="http://schemas.openxmlformats.org/officeDocument/2006/relationships/image" Target="../media/image373.png"/><Relationship Id="rId180" Type="http://schemas.openxmlformats.org/officeDocument/2006/relationships/customXml" Target="../ink/ink3351.xml"/><Relationship Id="rId26" Type="http://schemas.openxmlformats.org/officeDocument/2006/relationships/customXml" Target="../ink/ink3274.xml"/><Relationship Id="rId47" Type="http://schemas.openxmlformats.org/officeDocument/2006/relationships/image" Target="../media/image393.png"/><Relationship Id="rId68" Type="http://schemas.openxmlformats.org/officeDocument/2006/relationships/customXml" Target="../ink/ink3295.xml"/><Relationship Id="rId89" Type="http://schemas.openxmlformats.org/officeDocument/2006/relationships/image" Target="../media/image416.png"/><Relationship Id="rId112" Type="http://schemas.openxmlformats.org/officeDocument/2006/relationships/customXml" Target="../ink/ink3317.xml"/><Relationship Id="rId133" Type="http://schemas.openxmlformats.org/officeDocument/2006/relationships/image" Target="../media/image439.png"/><Relationship Id="rId154" Type="http://schemas.openxmlformats.org/officeDocument/2006/relationships/customXml" Target="../ink/ink3338.xml"/><Relationship Id="rId175" Type="http://schemas.openxmlformats.org/officeDocument/2006/relationships/image" Target="../media/image467.png"/><Relationship Id="rId16" Type="http://schemas.openxmlformats.org/officeDocument/2006/relationships/customXml" Target="../ink/ink3269.xml"/><Relationship Id="rId37" Type="http://schemas.openxmlformats.org/officeDocument/2006/relationships/image" Target="../media/image388.png"/><Relationship Id="rId58" Type="http://schemas.openxmlformats.org/officeDocument/2006/relationships/customXml" Target="../ink/ink3290.xml"/><Relationship Id="rId79" Type="http://schemas.openxmlformats.org/officeDocument/2006/relationships/image" Target="../media/image411.png"/><Relationship Id="rId102" Type="http://schemas.openxmlformats.org/officeDocument/2006/relationships/customXml" Target="../ink/ink3312.xml"/><Relationship Id="rId123" Type="http://schemas.openxmlformats.org/officeDocument/2006/relationships/image" Target="../media/image434.png"/><Relationship Id="rId144" Type="http://schemas.openxmlformats.org/officeDocument/2006/relationships/customXml" Target="../ink/ink3333.xml"/><Relationship Id="rId90" Type="http://schemas.openxmlformats.org/officeDocument/2006/relationships/customXml" Target="../ink/ink3306.xml"/><Relationship Id="rId165" Type="http://schemas.openxmlformats.org/officeDocument/2006/relationships/image" Target="../media/image462.png"/><Relationship Id="rId27" Type="http://schemas.openxmlformats.org/officeDocument/2006/relationships/image" Target="../media/image383.png"/><Relationship Id="rId48" Type="http://schemas.openxmlformats.org/officeDocument/2006/relationships/customXml" Target="../ink/ink3285.xml"/><Relationship Id="rId69" Type="http://schemas.openxmlformats.org/officeDocument/2006/relationships/image" Target="../media/image406.png"/><Relationship Id="rId113" Type="http://schemas.openxmlformats.org/officeDocument/2006/relationships/image" Target="../media/image429.png"/><Relationship Id="rId134" Type="http://schemas.openxmlformats.org/officeDocument/2006/relationships/customXml" Target="../ink/ink3328.xml"/><Relationship Id="rId80" Type="http://schemas.openxmlformats.org/officeDocument/2006/relationships/customXml" Target="../ink/ink3301.xml"/><Relationship Id="rId155" Type="http://schemas.openxmlformats.org/officeDocument/2006/relationships/image" Target="../media/image450.png"/><Relationship Id="rId176" Type="http://schemas.openxmlformats.org/officeDocument/2006/relationships/customXml" Target="../ink/ink3349.xml"/><Relationship Id="rId17" Type="http://schemas.openxmlformats.org/officeDocument/2006/relationships/image" Target="../media/image377.png"/><Relationship Id="rId38" Type="http://schemas.openxmlformats.org/officeDocument/2006/relationships/customXml" Target="../ink/ink3280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124" Type="http://schemas.openxmlformats.org/officeDocument/2006/relationships/customXml" Target="../ink/ink3323.xml"/><Relationship Id="rId70" Type="http://schemas.openxmlformats.org/officeDocument/2006/relationships/customXml" Target="../ink/ink3296.xml"/><Relationship Id="rId91" Type="http://schemas.openxmlformats.org/officeDocument/2006/relationships/image" Target="../media/image417.png"/><Relationship Id="rId145" Type="http://schemas.openxmlformats.org/officeDocument/2006/relationships/image" Target="../media/image445.png"/><Relationship Id="rId166" Type="http://schemas.openxmlformats.org/officeDocument/2006/relationships/customXml" Target="../ink/ink3344.xml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275.xml"/><Relationship Id="rId49" Type="http://schemas.openxmlformats.org/officeDocument/2006/relationships/image" Target="../media/image394.png"/><Relationship Id="rId114" Type="http://schemas.openxmlformats.org/officeDocument/2006/relationships/customXml" Target="../ink/ink3318.xml"/></Relationships>
</file>

<file path=ppt/slides/_rels/slide10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1.png"/><Relationship Id="rId21" Type="http://schemas.openxmlformats.org/officeDocument/2006/relationships/image" Target="../media/image380.png"/><Relationship Id="rId42" Type="http://schemas.openxmlformats.org/officeDocument/2006/relationships/customXml" Target="../ink/ink3372.xml"/><Relationship Id="rId63" Type="http://schemas.openxmlformats.org/officeDocument/2006/relationships/image" Target="../media/image401.png"/><Relationship Id="rId84" Type="http://schemas.openxmlformats.org/officeDocument/2006/relationships/customXml" Target="../ink/ink3393.xml"/><Relationship Id="rId138" Type="http://schemas.openxmlformats.org/officeDocument/2006/relationships/customXml" Target="../ink/ink3420.xml"/><Relationship Id="rId159" Type="http://schemas.openxmlformats.org/officeDocument/2006/relationships/image" Target="../media/image459.png"/><Relationship Id="rId170" Type="http://schemas.openxmlformats.org/officeDocument/2006/relationships/customXml" Target="../ink/ink3436.xml"/><Relationship Id="rId107" Type="http://schemas.openxmlformats.org/officeDocument/2006/relationships/image" Target="../media/image425.png"/><Relationship Id="rId11" Type="http://schemas.openxmlformats.org/officeDocument/2006/relationships/image" Target="../media/image374.png"/><Relationship Id="rId32" Type="http://schemas.openxmlformats.org/officeDocument/2006/relationships/customXml" Target="../ink/ink3367.xml"/><Relationship Id="rId53" Type="http://schemas.openxmlformats.org/officeDocument/2006/relationships/image" Target="../media/image396.png"/><Relationship Id="rId74" Type="http://schemas.openxmlformats.org/officeDocument/2006/relationships/customXml" Target="../ink/ink3388.xml"/><Relationship Id="rId128" Type="http://schemas.openxmlformats.org/officeDocument/2006/relationships/customXml" Target="../ink/ink3415.xml"/><Relationship Id="rId149" Type="http://schemas.openxmlformats.org/officeDocument/2006/relationships/image" Target="../media/image447.png"/><Relationship Id="rId5" Type="http://schemas.openxmlformats.org/officeDocument/2006/relationships/image" Target="../media/image371.png"/><Relationship Id="rId95" Type="http://schemas.openxmlformats.org/officeDocument/2006/relationships/image" Target="../media/image419.png"/><Relationship Id="rId160" Type="http://schemas.openxmlformats.org/officeDocument/2006/relationships/customXml" Target="../ink/ink3431.xml"/><Relationship Id="rId181" Type="http://schemas.openxmlformats.org/officeDocument/2006/relationships/image" Target="../media/image470.png"/><Relationship Id="rId22" Type="http://schemas.openxmlformats.org/officeDocument/2006/relationships/customXml" Target="../ink/ink3362.xml"/><Relationship Id="rId43" Type="http://schemas.openxmlformats.org/officeDocument/2006/relationships/image" Target="../media/image391.png"/><Relationship Id="rId64" Type="http://schemas.openxmlformats.org/officeDocument/2006/relationships/customXml" Target="../ink/ink3383.xml"/><Relationship Id="rId118" Type="http://schemas.openxmlformats.org/officeDocument/2006/relationships/customXml" Target="../ink/ink3410.xml"/><Relationship Id="rId139" Type="http://schemas.openxmlformats.org/officeDocument/2006/relationships/image" Target="../media/image442.png"/><Relationship Id="rId85" Type="http://schemas.openxmlformats.org/officeDocument/2006/relationships/image" Target="../media/image414.png"/><Relationship Id="rId150" Type="http://schemas.openxmlformats.org/officeDocument/2006/relationships/customXml" Target="../ink/ink3426.xml"/><Relationship Id="rId171" Type="http://schemas.openxmlformats.org/officeDocument/2006/relationships/image" Target="../media/image465.png"/><Relationship Id="rId12" Type="http://schemas.openxmlformats.org/officeDocument/2006/relationships/customXml" Target="../ink/ink3357.xml"/><Relationship Id="rId33" Type="http://schemas.openxmlformats.org/officeDocument/2006/relationships/image" Target="../media/image386.png"/><Relationship Id="rId108" Type="http://schemas.openxmlformats.org/officeDocument/2006/relationships/customXml" Target="../ink/ink3405.xml"/><Relationship Id="rId129" Type="http://schemas.openxmlformats.org/officeDocument/2006/relationships/image" Target="../media/image437.png"/><Relationship Id="rId54" Type="http://schemas.openxmlformats.org/officeDocument/2006/relationships/customXml" Target="../ink/ink3378.xml"/><Relationship Id="rId75" Type="http://schemas.openxmlformats.org/officeDocument/2006/relationships/image" Target="../media/image409.png"/><Relationship Id="rId96" Type="http://schemas.openxmlformats.org/officeDocument/2006/relationships/customXml" Target="../ink/ink3399.xml"/><Relationship Id="rId140" Type="http://schemas.openxmlformats.org/officeDocument/2006/relationships/customXml" Target="../ink/ink3421.xml"/><Relationship Id="rId161" Type="http://schemas.openxmlformats.org/officeDocument/2006/relationships/image" Target="../media/image460.png"/><Relationship Id="rId182" Type="http://schemas.openxmlformats.org/officeDocument/2006/relationships/customXml" Target="../ink/ink3442.xml"/><Relationship Id="rId6" Type="http://schemas.openxmlformats.org/officeDocument/2006/relationships/customXml" Target="../ink/ink3354.xml"/><Relationship Id="rId23" Type="http://schemas.openxmlformats.org/officeDocument/2006/relationships/image" Target="../media/image381.png"/><Relationship Id="rId119" Type="http://schemas.openxmlformats.org/officeDocument/2006/relationships/image" Target="../media/image432.png"/><Relationship Id="rId44" Type="http://schemas.openxmlformats.org/officeDocument/2006/relationships/customXml" Target="../ink/ink3373.xml"/><Relationship Id="rId65" Type="http://schemas.openxmlformats.org/officeDocument/2006/relationships/image" Target="../media/image402.png"/><Relationship Id="rId86" Type="http://schemas.openxmlformats.org/officeDocument/2006/relationships/customXml" Target="../ink/ink3394.xml"/><Relationship Id="rId130" Type="http://schemas.openxmlformats.org/officeDocument/2006/relationships/customXml" Target="../ink/ink3416.xml"/><Relationship Id="rId151" Type="http://schemas.openxmlformats.org/officeDocument/2006/relationships/image" Target="../media/image448.png"/><Relationship Id="rId172" Type="http://schemas.openxmlformats.org/officeDocument/2006/relationships/customXml" Target="../ink/ink3437.xml"/><Relationship Id="rId13" Type="http://schemas.openxmlformats.org/officeDocument/2006/relationships/image" Target="../media/image375.png"/><Relationship Id="rId18" Type="http://schemas.openxmlformats.org/officeDocument/2006/relationships/customXml" Target="../ink/ink3360.xml"/><Relationship Id="rId39" Type="http://schemas.openxmlformats.org/officeDocument/2006/relationships/image" Target="../media/image389.png"/><Relationship Id="rId109" Type="http://schemas.openxmlformats.org/officeDocument/2006/relationships/image" Target="../media/image426.png"/><Relationship Id="rId34" Type="http://schemas.openxmlformats.org/officeDocument/2006/relationships/customXml" Target="../ink/ink3368.xml"/><Relationship Id="rId50" Type="http://schemas.openxmlformats.org/officeDocument/2006/relationships/customXml" Target="../ink/ink3376.xml"/><Relationship Id="rId55" Type="http://schemas.openxmlformats.org/officeDocument/2006/relationships/image" Target="../media/image397.png"/><Relationship Id="rId76" Type="http://schemas.openxmlformats.org/officeDocument/2006/relationships/customXml" Target="../ink/ink3389.xml"/><Relationship Id="rId97" Type="http://schemas.openxmlformats.org/officeDocument/2006/relationships/image" Target="../media/image420.png"/><Relationship Id="rId104" Type="http://schemas.openxmlformats.org/officeDocument/2006/relationships/customXml" Target="../ink/ink3403.xml"/><Relationship Id="rId120" Type="http://schemas.openxmlformats.org/officeDocument/2006/relationships/customXml" Target="../ink/ink3411.xml"/><Relationship Id="rId125" Type="http://schemas.openxmlformats.org/officeDocument/2006/relationships/image" Target="../media/image435.png"/><Relationship Id="rId141" Type="http://schemas.openxmlformats.org/officeDocument/2006/relationships/image" Target="../media/image443.png"/><Relationship Id="rId146" Type="http://schemas.openxmlformats.org/officeDocument/2006/relationships/customXml" Target="../ink/ink3424.xml"/><Relationship Id="rId167" Type="http://schemas.openxmlformats.org/officeDocument/2006/relationships/image" Target="../media/image463.png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3397.xml"/><Relationship Id="rId162" Type="http://schemas.openxmlformats.org/officeDocument/2006/relationships/customXml" Target="../ink/ink3432.xml"/><Relationship Id="rId183" Type="http://schemas.openxmlformats.org/officeDocument/2006/relationships/image" Target="../media/image471.png"/><Relationship Id="rId2" Type="http://schemas.openxmlformats.org/officeDocument/2006/relationships/customXml" Target="../ink/ink3352.xml"/><Relationship Id="rId29" Type="http://schemas.openxmlformats.org/officeDocument/2006/relationships/image" Target="../media/image384.png"/><Relationship Id="rId24" Type="http://schemas.openxmlformats.org/officeDocument/2006/relationships/customXml" Target="../ink/ink3363.xml"/><Relationship Id="rId40" Type="http://schemas.openxmlformats.org/officeDocument/2006/relationships/customXml" Target="../ink/ink3371.xml"/><Relationship Id="rId45" Type="http://schemas.openxmlformats.org/officeDocument/2006/relationships/image" Target="../media/image392.png"/><Relationship Id="rId66" Type="http://schemas.openxmlformats.org/officeDocument/2006/relationships/customXml" Target="../ink/ink3384.xml"/><Relationship Id="rId87" Type="http://schemas.openxmlformats.org/officeDocument/2006/relationships/image" Target="../media/image415.png"/><Relationship Id="rId110" Type="http://schemas.openxmlformats.org/officeDocument/2006/relationships/customXml" Target="../ink/ink3406.xml"/><Relationship Id="rId115" Type="http://schemas.openxmlformats.org/officeDocument/2006/relationships/image" Target="../media/image430.png"/><Relationship Id="rId131" Type="http://schemas.openxmlformats.org/officeDocument/2006/relationships/image" Target="../media/image438.png"/><Relationship Id="rId136" Type="http://schemas.openxmlformats.org/officeDocument/2006/relationships/customXml" Target="../ink/ink3419.xml"/><Relationship Id="rId157" Type="http://schemas.openxmlformats.org/officeDocument/2006/relationships/image" Target="../media/image458.png"/><Relationship Id="rId178" Type="http://schemas.openxmlformats.org/officeDocument/2006/relationships/customXml" Target="../ink/ink3440.xml"/><Relationship Id="rId61" Type="http://schemas.openxmlformats.org/officeDocument/2006/relationships/image" Target="../media/image400.png"/><Relationship Id="rId82" Type="http://schemas.openxmlformats.org/officeDocument/2006/relationships/customXml" Target="../ink/ink3392.xml"/><Relationship Id="rId152" Type="http://schemas.openxmlformats.org/officeDocument/2006/relationships/customXml" Target="../ink/ink3427.xml"/><Relationship Id="rId173" Type="http://schemas.openxmlformats.org/officeDocument/2006/relationships/image" Target="../media/image466.png"/><Relationship Id="rId19" Type="http://schemas.openxmlformats.org/officeDocument/2006/relationships/image" Target="../media/image378.png"/><Relationship Id="rId14" Type="http://schemas.openxmlformats.org/officeDocument/2006/relationships/customXml" Target="../ink/ink3358.xml"/><Relationship Id="rId30" Type="http://schemas.openxmlformats.org/officeDocument/2006/relationships/customXml" Target="../ink/ink3366.xml"/><Relationship Id="rId35" Type="http://schemas.openxmlformats.org/officeDocument/2006/relationships/image" Target="../media/image387.png"/><Relationship Id="rId56" Type="http://schemas.openxmlformats.org/officeDocument/2006/relationships/customXml" Target="../ink/ink3379.xml"/><Relationship Id="rId77" Type="http://schemas.openxmlformats.org/officeDocument/2006/relationships/image" Target="../media/image410.png"/><Relationship Id="rId100" Type="http://schemas.openxmlformats.org/officeDocument/2006/relationships/customXml" Target="../ink/ink3401.xml"/><Relationship Id="rId105" Type="http://schemas.openxmlformats.org/officeDocument/2006/relationships/image" Target="../media/image424.png"/><Relationship Id="rId126" Type="http://schemas.openxmlformats.org/officeDocument/2006/relationships/customXml" Target="../ink/ink3414.xml"/><Relationship Id="rId147" Type="http://schemas.openxmlformats.org/officeDocument/2006/relationships/image" Target="../media/image446.png"/><Relationship Id="rId168" Type="http://schemas.openxmlformats.org/officeDocument/2006/relationships/customXml" Target="../ink/ink3435.xml"/><Relationship Id="rId8" Type="http://schemas.openxmlformats.org/officeDocument/2006/relationships/customXml" Target="../ink/ink3355.xml"/><Relationship Id="rId51" Type="http://schemas.openxmlformats.org/officeDocument/2006/relationships/image" Target="../media/image395.png"/><Relationship Id="rId72" Type="http://schemas.openxmlformats.org/officeDocument/2006/relationships/customXml" Target="../ink/ink3387.xml"/><Relationship Id="rId93" Type="http://schemas.openxmlformats.org/officeDocument/2006/relationships/image" Target="../media/image418.png"/><Relationship Id="rId98" Type="http://schemas.openxmlformats.org/officeDocument/2006/relationships/customXml" Target="../ink/ink3400.xml"/><Relationship Id="rId121" Type="http://schemas.openxmlformats.org/officeDocument/2006/relationships/image" Target="../media/image433.png"/><Relationship Id="rId142" Type="http://schemas.openxmlformats.org/officeDocument/2006/relationships/customXml" Target="../ink/ink3422.xml"/><Relationship Id="rId163" Type="http://schemas.openxmlformats.org/officeDocument/2006/relationships/image" Target="../media/image461.png"/><Relationship Id="rId184" Type="http://schemas.openxmlformats.org/officeDocument/2006/relationships/customXml" Target="../ink/ink3443.xml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3374.xml"/><Relationship Id="rId67" Type="http://schemas.openxmlformats.org/officeDocument/2006/relationships/image" Target="../media/image403.png"/><Relationship Id="rId116" Type="http://schemas.openxmlformats.org/officeDocument/2006/relationships/customXml" Target="../ink/ink3409.xml"/><Relationship Id="rId137" Type="http://schemas.openxmlformats.org/officeDocument/2006/relationships/image" Target="../media/image441.png"/><Relationship Id="rId158" Type="http://schemas.openxmlformats.org/officeDocument/2006/relationships/customXml" Target="../ink/ink3430.xml"/><Relationship Id="rId20" Type="http://schemas.openxmlformats.org/officeDocument/2006/relationships/customXml" Target="../ink/ink3361.xml"/><Relationship Id="rId41" Type="http://schemas.openxmlformats.org/officeDocument/2006/relationships/image" Target="../media/image390.png"/><Relationship Id="rId62" Type="http://schemas.openxmlformats.org/officeDocument/2006/relationships/customXml" Target="../ink/ink3382.xml"/><Relationship Id="rId83" Type="http://schemas.openxmlformats.org/officeDocument/2006/relationships/image" Target="../media/image413.png"/><Relationship Id="rId88" Type="http://schemas.openxmlformats.org/officeDocument/2006/relationships/customXml" Target="../ink/ink3395.xml"/><Relationship Id="rId111" Type="http://schemas.openxmlformats.org/officeDocument/2006/relationships/image" Target="../media/image428.png"/><Relationship Id="rId132" Type="http://schemas.openxmlformats.org/officeDocument/2006/relationships/customXml" Target="../ink/ink3417.xml"/><Relationship Id="rId153" Type="http://schemas.openxmlformats.org/officeDocument/2006/relationships/image" Target="../media/image449.png"/><Relationship Id="rId174" Type="http://schemas.openxmlformats.org/officeDocument/2006/relationships/customXml" Target="../ink/ink3438.xml"/><Relationship Id="rId179" Type="http://schemas.openxmlformats.org/officeDocument/2006/relationships/image" Target="../media/image469.png"/><Relationship Id="rId15" Type="http://schemas.openxmlformats.org/officeDocument/2006/relationships/image" Target="../media/image376.png"/><Relationship Id="rId36" Type="http://schemas.openxmlformats.org/officeDocument/2006/relationships/customXml" Target="../ink/ink3369.xml"/><Relationship Id="rId57" Type="http://schemas.openxmlformats.org/officeDocument/2006/relationships/image" Target="../media/image398.png"/><Relationship Id="rId106" Type="http://schemas.openxmlformats.org/officeDocument/2006/relationships/customXml" Target="../ink/ink3404.xml"/><Relationship Id="rId127" Type="http://schemas.openxmlformats.org/officeDocument/2006/relationships/image" Target="../media/image436.png"/><Relationship Id="rId10" Type="http://schemas.openxmlformats.org/officeDocument/2006/relationships/customXml" Target="../ink/ink3356.xml"/><Relationship Id="rId31" Type="http://schemas.openxmlformats.org/officeDocument/2006/relationships/image" Target="../media/image385.png"/><Relationship Id="rId52" Type="http://schemas.openxmlformats.org/officeDocument/2006/relationships/customXml" Target="../ink/ink3377.xml"/><Relationship Id="rId73" Type="http://schemas.openxmlformats.org/officeDocument/2006/relationships/image" Target="../media/image408.png"/><Relationship Id="rId78" Type="http://schemas.openxmlformats.org/officeDocument/2006/relationships/customXml" Target="../ink/ink3390.xml"/><Relationship Id="rId94" Type="http://schemas.openxmlformats.org/officeDocument/2006/relationships/customXml" Target="../ink/ink3398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3412.xml"/><Relationship Id="rId143" Type="http://schemas.openxmlformats.org/officeDocument/2006/relationships/image" Target="../media/image444.png"/><Relationship Id="rId148" Type="http://schemas.openxmlformats.org/officeDocument/2006/relationships/customXml" Target="../ink/ink3425.xml"/><Relationship Id="rId164" Type="http://schemas.openxmlformats.org/officeDocument/2006/relationships/customXml" Target="../ink/ink3433.xml"/><Relationship Id="rId169" Type="http://schemas.openxmlformats.org/officeDocument/2006/relationships/image" Target="../media/image464.png"/><Relationship Id="rId185" Type="http://schemas.openxmlformats.org/officeDocument/2006/relationships/image" Target="../media/image472.png"/><Relationship Id="rId4" Type="http://schemas.openxmlformats.org/officeDocument/2006/relationships/customXml" Target="../ink/ink3353.xml"/><Relationship Id="rId9" Type="http://schemas.openxmlformats.org/officeDocument/2006/relationships/image" Target="../media/image373.png"/><Relationship Id="rId180" Type="http://schemas.openxmlformats.org/officeDocument/2006/relationships/customXml" Target="../ink/ink3441.xml"/><Relationship Id="rId26" Type="http://schemas.openxmlformats.org/officeDocument/2006/relationships/customXml" Target="../ink/ink3364.xml"/><Relationship Id="rId47" Type="http://schemas.openxmlformats.org/officeDocument/2006/relationships/image" Target="../media/image393.png"/><Relationship Id="rId68" Type="http://schemas.openxmlformats.org/officeDocument/2006/relationships/customXml" Target="../ink/ink3385.xml"/><Relationship Id="rId89" Type="http://schemas.openxmlformats.org/officeDocument/2006/relationships/image" Target="../media/image416.png"/><Relationship Id="rId112" Type="http://schemas.openxmlformats.org/officeDocument/2006/relationships/customXml" Target="../ink/ink3407.xml"/><Relationship Id="rId133" Type="http://schemas.openxmlformats.org/officeDocument/2006/relationships/image" Target="../media/image439.png"/><Relationship Id="rId154" Type="http://schemas.openxmlformats.org/officeDocument/2006/relationships/customXml" Target="../ink/ink3428.xml"/><Relationship Id="rId175" Type="http://schemas.openxmlformats.org/officeDocument/2006/relationships/image" Target="../media/image467.png"/><Relationship Id="rId16" Type="http://schemas.openxmlformats.org/officeDocument/2006/relationships/customXml" Target="../ink/ink3359.xml"/><Relationship Id="rId37" Type="http://schemas.openxmlformats.org/officeDocument/2006/relationships/image" Target="../media/image388.png"/><Relationship Id="rId58" Type="http://schemas.openxmlformats.org/officeDocument/2006/relationships/customXml" Target="../ink/ink3380.xml"/><Relationship Id="rId79" Type="http://schemas.openxmlformats.org/officeDocument/2006/relationships/image" Target="../media/image411.png"/><Relationship Id="rId102" Type="http://schemas.openxmlformats.org/officeDocument/2006/relationships/customXml" Target="../ink/ink3402.xml"/><Relationship Id="rId123" Type="http://schemas.openxmlformats.org/officeDocument/2006/relationships/image" Target="../media/image434.png"/><Relationship Id="rId144" Type="http://schemas.openxmlformats.org/officeDocument/2006/relationships/customXml" Target="../ink/ink3423.xml"/><Relationship Id="rId90" Type="http://schemas.openxmlformats.org/officeDocument/2006/relationships/customXml" Target="../ink/ink3396.xml"/><Relationship Id="rId165" Type="http://schemas.openxmlformats.org/officeDocument/2006/relationships/image" Target="../media/image462.png"/><Relationship Id="rId186" Type="http://schemas.openxmlformats.org/officeDocument/2006/relationships/customXml" Target="../ink/ink3444.xml"/><Relationship Id="rId27" Type="http://schemas.openxmlformats.org/officeDocument/2006/relationships/image" Target="../media/image383.png"/><Relationship Id="rId48" Type="http://schemas.openxmlformats.org/officeDocument/2006/relationships/customXml" Target="../ink/ink3375.xml"/><Relationship Id="rId69" Type="http://schemas.openxmlformats.org/officeDocument/2006/relationships/image" Target="../media/image406.png"/><Relationship Id="rId113" Type="http://schemas.openxmlformats.org/officeDocument/2006/relationships/image" Target="../media/image429.png"/><Relationship Id="rId134" Type="http://schemas.openxmlformats.org/officeDocument/2006/relationships/customXml" Target="../ink/ink3418.xml"/><Relationship Id="rId80" Type="http://schemas.openxmlformats.org/officeDocument/2006/relationships/customXml" Target="../ink/ink3391.xml"/><Relationship Id="rId155" Type="http://schemas.openxmlformats.org/officeDocument/2006/relationships/image" Target="../media/image450.png"/><Relationship Id="rId176" Type="http://schemas.openxmlformats.org/officeDocument/2006/relationships/customXml" Target="../ink/ink3439.xml"/><Relationship Id="rId17" Type="http://schemas.openxmlformats.org/officeDocument/2006/relationships/image" Target="../media/image377.png"/><Relationship Id="rId38" Type="http://schemas.openxmlformats.org/officeDocument/2006/relationships/customXml" Target="../ink/ink3370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124" Type="http://schemas.openxmlformats.org/officeDocument/2006/relationships/customXml" Target="../ink/ink3413.xml"/><Relationship Id="rId70" Type="http://schemas.openxmlformats.org/officeDocument/2006/relationships/customXml" Target="../ink/ink3386.xml"/><Relationship Id="rId91" Type="http://schemas.openxmlformats.org/officeDocument/2006/relationships/image" Target="../media/image417.png"/><Relationship Id="rId145" Type="http://schemas.openxmlformats.org/officeDocument/2006/relationships/image" Target="../media/image445.png"/><Relationship Id="rId166" Type="http://schemas.openxmlformats.org/officeDocument/2006/relationships/customXml" Target="../ink/ink3434.xml"/><Relationship Id="rId187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365.xml"/><Relationship Id="rId49" Type="http://schemas.openxmlformats.org/officeDocument/2006/relationships/image" Target="../media/image394.png"/><Relationship Id="rId114" Type="http://schemas.openxmlformats.org/officeDocument/2006/relationships/customXml" Target="../ink/ink3408.xml"/><Relationship Id="rId60" Type="http://schemas.openxmlformats.org/officeDocument/2006/relationships/customXml" Target="../ink/ink3381.xml"/><Relationship Id="rId81" Type="http://schemas.openxmlformats.org/officeDocument/2006/relationships/image" Target="../media/image412.png"/><Relationship Id="rId135" Type="http://schemas.openxmlformats.org/officeDocument/2006/relationships/image" Target="../media/image440.png"/><Relationship Id="rId156" Type="http://schemas.openxmlformats.org/officeDocument/2006/relationships/customXml" Target="../ink/ink3429.xml"/><Relationship Id="rId177" Type="http://schemas.openxmlformats.org/officeDocument/2006/relationships/image" Target="../media/image468.png"/></Relationships>
</file>

<file path=ppt/slides/_rels/slide10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1.png"/><Relationship Id="rId21" Type="http://schemas.openxmlformats.org/officeDocument/2006/relationships/image" Target="../media/image380.png"/><Relationship Id="rId42" Type="http://schemas.openxmlformats.org/officeDocument/2006/relationships/customXml" Target="../ink/ink3465.xml"/><Relationship Id="rId63" Type="http://schemas.openxmlformats.org/officeDocument/2006/relationships/image" Target="../media/image401.png"/><Relationship Id="rId84" Type="http://schemas.openxmlformats.org/officeDocument/2006/relationships/customXml" Target="../ink/ink3486.xml"/><Relationship Id="rId138" Type="http://schemas.openxmlformats.org/officeDocument/2006/relationships/customXml" Target="../ink/ink3513.xml"/><Relationship Id="rId159" Type="http://schemas.openxmlformats.org/officeDocument/2006/relationships/image" Target="../media/image459.png"/><Relationship Id="rId170" Type="http://schemas.openxmlformats.org/officeDocument/2006/relationships/customXml" Target="../ink/ink3529.xml"/><Relationship Id="rId191" Type="http://schemas.openxmlformats.org/officeDocument/2006/relationships/image" Target="../media/image475.png"/><Relationship Id="rId107" Type="http://schemas.openxmlformats.org/officeDocument/2006/relationships/image" Target="../media/image425.png"/><Relationship Id="rId11" Type="http://schemas.openxmlformats.org/officeDocument/2006/relationships/image" Target="../media/image374.png"/><Relationship Id="rId32" Type="http://schemas.openxmlformats.org/officeDocument/2006/relationships/customXml" Target="../ink/ink3460.xml"/><Relationship Id="rId53" Type="http://schemas.openxmlformats.org/officeDocument/2006/relationships/image" Target="../media/image396.png"/><Relationship Id="rId74" Type="http://schemas.openxmlformats.org/officeDocument/2006/relationships/customXml" Target="../ink/ink3481.xml"/><Relationship Id="rId128" Type="http://schemas.openxmlformats.org/officeDocument/2006/relationships/customXml" Target="../ink/ink3508.xml"/><Relationship Id="rId149" Type="http://schemas.openxmlformats.org/officeDocument/2006/relationships/image" Target="../media/image447.png"/><Relationship Id="rId5" Type="http://schemas.openxmlformats.org/officeDocument/2006/relationships/image" Target="../media/image371.png"/><Relationship Id="rId95" Type="http://schemas.openxmlformats.org/officeDocument/2006/relationships/image" Target="../media/image419.png"/><Relationship Id="rId160" Type="http://schemas.openxmlformats.org/officeDocument/2006/relationships/customXml" Target="../ink/ink3524.xml"/><Relationship Id="rId181" Type="http://schemas.openxmlformats.org/officeDocument/2006/relationships/image" Target="../media/image470.png"/><Relationship Id="rId22" Type="http://schemas.openxmlformats.org/officeDocument/2006/relationships/customXml" Target="../ink/ink3455.xml"/><Relationship Id="rId43" Type="http://schemas.openxmlformats.org/officeDocument/2006/relationships/image" Target="../media/image391.png"/><Relationship Id="rId64" Type="http://schemas.openxmlformats.org/officeDocument/2006/relationships/customXml" Target="../ink/ink3476.xml"/><Relationship Id="rId118" Type="http://schemas.openxmlformats.org/officeDocument/2006/relationships/customXml" Target="../ink/ink3503.xml"/><Relationship Id="rId139" Type="http://schemas.openxmlformats.org/officeDocument/2006/relationships/image" Target="../media/image442.png"/><Relationship Id="rId85" Type="http://schemas.openxmlformats.org/officeDocument/2006/relationships/image" Target="../media/image414.png"/><Relationship Id="rId150" Type="http://schemas.openxmlformats.org/officeDocument/2006/relationships/customXml" Target="../ink/ink3519.xml"/><Relationship Id="rId171" Type="http://schemas.openxmlformats.org/officeDocument/2006/relationships/image" Target="../media/image465.png"/><Relationship Id="rId12" Type="http://schemas.openxmlformats.org/officeDocument/2006/relationships/customXml" Target="../ink/ink3450.xml"/><Relationship Id="rId33" Type="http://schemas.openxmlformats.org/officeDocument/2006/relationships/image" Target="../media/image386.png"/><Relationship Id="rId108" Type="http://schemas.openxmlformats.org/officeDocument/2006/relationships/customXml" Target="../ink/ink3498.xml"/><Relationship Id="rId129" Type="http://schemas.openxmlformats.org/officeDocument/2006/relationships/image" Target="../media/image437.png"/><Relationship Id="rId54" Type="http://schemas.openxmlformats.org/officeDocument/2006/relationships/customXml" Target="../ink/ink3471.xml"/><Relationship Id="rId75" Type="http://schemas.openxmlformats.org/officeDocument/2006/relationships/image" Target="../media/image409.png"/><Relationship Id="rId96" Type="http://schemas.openxmlformats.org/officeDocument/2006/relationships/customXml" Target="../ink/ink3492.xml"/><Relationship Id="rId140" Type="http://schemas.openxmlformats.org/officeDocument/2006/relationships/customXml" Target="../ink/ink3514.xml"/><Relationship Id="rId161" Type="http://schemas.openxmlformats.org/officeDocument/2006/relationships/image" Target="../media/image460.png"/><Relationship Id="rId182" Type="http://schemas.openxmlformats.org/officeDocument/2006/relationships/customXml" Target="../ink/ink3535.xml"/><Relationship Id="rId6" Type="http://schemas.openxmlformats.org/officeDocument/2006/relationships/customXml" Target="../ink/ink3447.xml"/><Relationship Id="rId23" Type="http://schemas.openxmlformats.org/officeDocument/2006/relationships/image" Target="../media/image381.png"/><Relationship Id="rId119" Type="http://schemas.openxmlformats.org/officeDocument/2006/relationships/image" Target="../media/image432.png"/><Relationship Id="rId44" Type="http://schemas.openxmlformats.org/officeDocument/2006/relationships/customXml" Target="../ink/ink3466.xml"/><Relationship Id="rId65" Type="http://schemas.openxmlformats.org/officeDocument/2006/relationships/image" Target="../media/image402.png"/><Relationship Id="rId86" Type="http://schemas.openxmlformats.org/officeDocument/2006/relationships/customXml" Target="../ink/ink3487.xml"/><Relationship Id="rId130" Type="http://schemas.openxmlformats.org/officeDocument/2006/relationships/customXml" Target="../ink/ink3509.xml"/><Relationship Id="rId151" Type="http://schemas.openxmlformats.org/officeDocument/2006/relationships/image" Target="../media/image448.png"/><Relationship Id="rId172" Type="http://schemas.openxmlformats.org/officeDocument/2006/relationships/customXml" Target="../ink/ink3530.xml"/><Relationship Id="rId13" Type="http://schemas.openxmlformats.org/officeDocument/2006/relationships/image" Target="../media/image375.png"/><Relationship Id="rId18" Type="http://schemas.openxmlformats.org/officeDocument/2006/relationships/customXml" Target="../ink/ink3453.xml"/><Relationship Id="rId39" Type="http://schemas.openxmlformats.org/officeDocument/2006/relationships/image" Target="../media/image389.png"/><Relationship Id="rId109" Type="http://schemas.openxmlformats.org/officeDocument/2006/relationships/image" Target="../media/image426.png"/><Relationship Id="rId34" Type="http://schemas.openxmlformats.org/officeDocument/2006/relationships/customXml" Target="../ink/ink3461.xml"/><Relationship Id="rId50" Type="http://schemas.openxmlformats.org/officeDocument/2006/relationships/customXml" Target="../ink/ink3469.xml"/><Relationship Id="rId55" Type="http://schemas.openxmlformats.org/officeDocument/2006/relationships/image" Target="../media/image397.png"/><Relationship Id="rId76" Type="http://schemas.openxmlformats.org/officeDocument/2006/relationships/customXml" Target="../ink/ink3482.xml"/><Relationship Id="rId97" Type="http://schemas.openxmlformats.org/officeDocument/2006/relationships/image" Target="../media/image420.png"/><Relationship Id="rId104" Type="http://schemas.openxmlformats.org/officeDocument/2006/relationships/customXml" Target="../ink/ink3496.xml"/><Relationship Id="rId120" Type="http://schemas.openxmlformats.org/officeDocument/2006/relationships/customXml" Target="../ink/ink3504.xml"/><Relationship Id="rId125" Type="http://schemas.openxmlformats.org/officeDocument/2006/relationships/image" Target="../media/image435.png"/><Relationship Id="rId141" Type="http://schemas.openxmlformats.org/officeDocument/2006/relationships/image" Target="../media/image443.png"/><Relationship Id="rId146" Type="http://schemas.openxmlformats.org/officeDocument/2006/relationships/customXml" Target="../ink/ink3517.xml"/><Relationship Id="rId167" Type="http://schemas.openxmlformats.org/officeDocument/2006/relationships/image" Target="../media/image463.png"/><Relationship Id="rId188" Type="http://schemas.openxmlformats.org/officeDocument/2006/relationships/customXml" Target="../ink/ink3538.xml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3490.xml"/><Relationship Id="rId162" Type="http://schemas.openxmlformats.org/officeDocument/2006/relationships/customXml" Target="../ink/ink3525.xml"/><Relationship Id="rId183" Type="http://schemas.openxmlformats.org/officeDocument/2006/relationships/image" Target="../media/image471.png"/><Relationship Id="rId2" Type="http://schemas.openxmlformats.org/officeDocument/2006/relationships/customXml" Target="../ink/ink3445.xml"/><Relationship Id="rId29" Type="http://schemas.openxmlformats.org/officeDocument/2006/relationships/image" Target="../media/image384.png"/><Relationship Id="rId24" Type="http://schemas.openxmlformats.org/officeDocument/2006/relationships/customXml" Target="../ink/ink3456.xml"/><Relationship Id="rId40" Type="http://schemas.openxmlformats.org/officeDocument/2006/relationships/customXml" Target="../ink/ink3464.xml"/><Relationship Id="rId45" Type="http://schemas.openxmlformats.org/officeDocument/2006/relationships/image" Target="../media/image392.png"/><Relationship Id="rId66" Type="http://schemas.openxmlformats.org/officeDocument/2006/relationships/customXml" Target="../ink/ink3477.xml"/><Relationship Id="rId87" Type="http://schemas.openxmlformats.org/officeDocument/2006/relationships/image" Target="../media/image415.png"/><Relationship Id="rId110" Type="http://schemas.openxmlformats.org/officeDocument/2006/relationships/customXml" Target="../ink/ink3499.xml"/><Relationship Id="rId115" Type="http://schemas.openxmlformats.org/officeDocument/2006/relationships/image" Target="../media/image430.png"/><Relationship Id="rId131" Type="http://schemas.openxmlformats.org/officeDocument/2006/relationships/image" Target="../media/image438.png"/><Relationship Id="rId136" Type="http://schemas.openxmlformats.org/officeDocument/2006/relationships/customXml" Target="../ink/ink3512.xml"/><Relationship Id="rId157" Type="http://schemas.openxmlformats.org/officeDocument/2006/relationships/image" Target="../media/image458.png"/><Relationship Id="rId178" Type="http://schemas.openxmlformats.org/officeDocument/2006/relationships/customXml" Target="../ink/ink3533.xml"/><Relationship Id="rId61" Type="http://schemas.openxmlformats.org/officeDocument/2006/relationships/image" Target="../media/image400.png"/><Relationship Id="rId82" Type="http://schemas.openxmlformats.org/officeDocument/2006/relationships/customXml" Target="../ink/ink3485.xml"/><Relationship Id="rId152" Type="http://schemas.openxmlformats.org/officeDocument/2006/relationships/customXml" Target="../ink/ink3520.xml"/><Relationship Id="rId173" Type="http://schemas.openxmlformats.org/officeDocument/2006/relationships/image" Target="../media/image466.png"/><Relationship Id="rId19" Type="http://schemas.openxmlformats.org/officeDocument/2006/relationships/image" Target="../media/image378.png"/><Relationship Id="rId14" Type="http://schemas.openxmlformats.org/officeDocument/2006/relationships/customXml" Target="../ink/ink3451.xml"/><Relationship Id="rId30" Type="http://schemas.openxmlformats.org/officeDocument/2006/relationships/customXml" Target="../ink/ink3459.xml"/><Relationship Id="rId35" Type="http://schemas.openxmlformats.org/officeDocument/2006/relationships/image" Target="../media/image387.png"/><Relationship Id="rId56" Type="http://schemas.openxmlformats.org/officeDocument/2006/relationships/customXml" Target="../ink/ink3472.xml"/><Relationship Id="rId77" Type="http://schemas.openxmlformats.org/officeDocument/2006/relationships/image" Target="../media/image410.png"/><Relationship Id="rId100" Type="http://schemas.openxmlformats.org/officeDocument/2006/relationships/customXml" Target="../ink/ink3494.xml"/><Relationship Id="rId105" Type="http://schemas.openxmlformats.org/officeDocument/2006/relationships/image" Target="../media/image424.png"/><Relationship Id="rId126" Type="http://schemas.openxmlformats.org/officeDocument/2006/relationships/customXml" Target="../ink/ink3507.xml"/><Relationship Id="rId147" Type="http://schemas.openxmlformats.org/officeDocument/2006/relationships/image" Target="../media/image446.png"/><Relationship Id="rId168" Type="http://schemas.openxmlformats.org/officeDocument/2006/relationships/customXml" Target="../ink/ink3528.xml"/><Relationship Id="rId8" Type="http://schemas.openxmlformats.org/officeDocument/2006/relationships/customXml" Target="../ink/ink3448.xml"/><Relationship Id="rId51" Type="http://schemas.openxmlformats.org/officeDocument/2006/relationships/image" Target="../media/image395.png"/><Relationship Id="rId72" Type="http://schemas.openxmlformats.org/officeDocument/2006/relationships/customXml" Target="../ink/ink3480.xml"/><Relationship Id="rId93" Type="http://schemas.openxmlformats.org/officeDocument/2006/relationships/image" Target="../media/image418.png"/><Relationship Id="rId98" Type="http://schemas.openxmlformats.org/officeDocument/2006/relationships/customXml" Target="../ink/ink3493.xml"/><Relationship Id="rId121" Type="http://schemas.openxmlformats.org/officeDocument/2006/relationships/image" Target="../media/image433.png"/><Relationship Id="rId142" Type="http://schemas.openxmlformats.org/officeDocument/2006/relationships/customXml" Target="../ink/ink3515.xml"/><Relationship Id="rId163" Type="http://schemas.openxmlformats.org/officeDocument/2006/relationships/image" Target="../media/image461.png"/><Relationship Id="rId184" Type="http://schemas.openxmlformats.org/officeDocument/2006/relationships/customXml" Target="../ink/ink3536.xml"/><Relationship Id="rId189" Type="http://schemas.openxmlformats.org/officeDocument/2006/relationships/image" Target="../media/image474.png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3467.xml"/><Relationship Id="rId67" Type="http://schemas.openxmlformats.org/officeDocument/2006/relationships/image" Target="../media/image403.png"/><Relationship Id="rId116" Type="http://schemas.openxmlformats.org/officeDocument/2006/relationships/customXml" Target="../ink/ink3502.xml"/><Relationship Id="rId137" Type="http://schemas.openxmlformats.org/officeDocument/2006/relationships/image" Target="../media/image441.png"/><Relationship Id="rId158" Type="http://schemas.openxmlformats.org/officeDocument/2006/relationships/customXml" Target="../ink/ink3523.xml"/><Relationship Id="rId20" Type="http://schemas.openxmlformats.org/officeDocument/2006/relationships/customXml" Target="../ink/ink3454.xml"/><Relationship Id="rId41" Type="http://schemas.openxmlformats.org/officeDocument/2006/relationships/image" Target="../media/image390.png"/><Relationship Id="rId62" Type="http://schemas.openxmlformats.org/officeDocument/2006/relationships/customXml" Target="../ink/ink3475.xml"/><Relationship Id="rId83" Type="http://schemas.openxmlformats.org/officeDocument/2006/relationships/image" Target="../media/image413.png"/><Relationship Id="rId88" Type="http://schemas.openxmlformats.org/officeDocument/2006/relationships/customXml" Target="../ink/ink3488.xml"/><Relationship Id="rId111" Type="http://schemas.openxmlformats.org/officeDocument/2006/relationships/image" Target="../media/image428.png"/><Relationship Id="rId132" Type="http://schemas.openxmlformats.org/officeDocument/2006/relationships/customXml" Target="../ink/ink3510.xml"/><Relationship Id="rId153" Type="http://schemas.openxmlformats.org/officeDocument/2006/relationships/image" Target="../media/image449.png"/><Relationship Id="rId174" Type="http://schemas.openxmlformats.org/officeDocument/2006/relationships/customXml" Target="../ink/ink3531.xml"/><Relationship Id="rId179" Type="http://schemas.openxmlformats.org/officeDocument/2006/relationships/image" Target="../media/image469.png"/><Relationship Id="rId190" Type="http://schemas.openxmlformats.org/officeDocument/2006/relationships/customXml" Target="../ink/ink3539.xml"/><Relationship Id="rId15" Type="http://schemas.openxmlformats.org/officeDocument/2006/relationships/image" Target="../media/image376.png"/><Relationship Id="rId36" Type="http://schemas.openxmlformats.org/officeDocument/2006/relationships/customXml" Target="../ink/ink3462.xml"/><Relationship Id="rId57" Type="http://schemas.openxmlformats.org/officeDocument/2006/relationships/image" Target="../media/image398.png"/><Relationship Id="rId106" Type="http://schemas.openxmlformats.org/officeDocument/2006/relationships/customXml" Target="../ink/ink3497.xml"/><Relationship Id="rId127" Type="http://schemas.openxmlformats.org/officeDocument/2006/relationships/image" Target="../media/image436.png"/><Relationship Id="rId10" Type="http://schemas.openxmlformats.org/officeDocument/2006/relationships/customXml" Target="../ink/ink3449.xml"/><Relationship Id="rId31" Type="http://schemas.openxmlformats.org/officeDocument/2006/relationships/image" Target="../media/image385.png"/><Relationship Id="rId52" Type="http://schemas.openxmlformats.org/officeDocument/2006/relationships/customXml" Target="../ink/ink3470.xml"/><Relationship Id="rId73" Type="http://schemas.openxmlformats.org/officeDocument/2006/relationships/image" Target="../media/image408.png"/><Relationship Id="rId78" Type="http://schemas.openxmlformats.org/officeDocument/2006/relationships/customXml" Target="../ink/ink3483.xml"/><Relationship Id="rId94" Type="http://schemas.openxmlformats.org/officeDocument/2006/relationships/customXml" Target="../ink/ink3491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3505.xml"/><Relationship Id="rId143" Type="http://schemas.openxmlformats.org/officeDocument/2006/relationships/image" Target="../media/image444.png"/><Relationship Id="rId148" Type="http://schemas.openxmlformats.org/officeDocument/2006/relationships/customXml" Target="../ink/ink3518.xml"/><Relationship Id="rId164" Type="http://schemas.openxmlformats.org/officeDocument/2006/relationships/customXml" Target="../ink/ink3526.xml"/><Relationship Id="rId169" Type="http://schemas.openxmlformats.org/officeDocument/2006/relationships/image" Target="../media/image464.png"/><Relationship Id="rId185" Type="http://schemas.openxmlformats.org/officeDocument/2006/relationships/image" Target="../media/image472.png"/><Relationship Id="rId4" Type="http://schemas.openxmlformats.org/officeDocument/2006/relationships/customXml" Target="../ink/ink3446.xml"/><Relationship Id="rId9" Type="http://schemas.openxmlformats.org/officeDocument/2006/relationships/image" Target="../media/image373.png"/><Relationship Id="rId180" Type="http://schemas.openxmlformats.org/officeDocument/2006/relationships/customXml" Target="../ink/ink3534.xml"/><Relationship Id="rId26" Type="http://schemas.openxmlformats.org/officeDocument/2006/relationships/customXml" Target="../ink/ink3457.xml"/><Relationship Id="rId47" Type="http://schemas.openxmlformats.org/officeDocument/2006/relationships/image" Target="../media/image393.png"/><Relationship Id="rId68" Type="http://schemas.openxmlformats.org/officeDocument/2006/relationships/customXml" Target="../ink/ink3478.xml"/><Relationship Id="rId89" Type="http://schemas.openxmlformats.org/officeDocument/2006/relationships/image" Target="../media/image416.png"/><Relationship Id="rId112" Type="http://schemas.openxmlformats.org/officeDocument/2006/relationships/customXml" Target="../ink/ink3500.xml"/><Relationship Id="rId133" Type="http://schemas.openxmlformats.org/officeDocument/2006/relationships/image" Target="../media/image439.png"/><Relationship Id="rId154" Type="http://schemas.openxmlformats.org/officeDocument/2006/relationships/customXml" Target="../ink/ink3521.xml"/><Relationship Id="rId175" Type="http://schemas.openxmlformats.org/officeDocument/2006/relationships/image" Target="../media/image467.png"/><Relationship Id="rId16" Type="http://schemas.openxmlformats.org/officeDocument/2006/relationships/customXml" Target="../ink/ink3452.xml"/><Relationship Id="rId37" Type="http://schemas.openxmlformats.org/officeDocument/2006/relationships/image" Target="../media/image388.png"/><Relationship Id="rId58" Type="http://schemas.openxmlformats.org/officeDocument/2006/relationships/customXml" Target="../ink/ink3473.xml"/><Relationship Id="rId79" Type="http://schemas.openxmlformats.org/officeDocument/2006/relationships/image" Target="../media/image411.png"/><Relationship Id="rId102" Type="http://schemas.openxmlformats.org/officeDocument/2006/relationships/customXml" Target="../ink/ink3495.xml"/><Relationship Id="rId123" Type="http://schemas.openxmlformats.org/officeDocument/2006/relationships/image" Target="../media/image434.png"/><Relationship Id="rId144" Type="http://schemas.openxmlformats.org/officeDocument/2006/relationships/customXml" Target="../ink/ink3516.xml"/><Relationship Id="rId90" Type="http://schemas.openxmlformats.org/officeDocument/2006/relationships/customXml" Target="../ink/ink3489.xml"/><Relationship Id="rId165" Type="http://schemas.openxmlformats.org/officeDocument/2006/relationships/image" Target="../media/image462.png"/><Relationship Id="rId186" Type="http://schemas.openxmlformats.org/officeDocument/2006/relationships/customXml" Target="../ink/ink3537.xml"/><Relationship Id="rId27" Type="http://schemas.openxmlformats.org/officeDocument/2006/relationships/image" Target="../media/image383.png"/><Relationship Id="rId48" Type="http://schemas.openxmlformats.org/officeDocument/2006/relationships/customXml" Target="../ink/ink3468.xml"/><Relationship Id="rId69" Type="http://schemas.openxmlformats.org/officeDocument/2006/relationships/image" Target="../media/image406.png"/><Relationship Id="rId113" Type="http://schemas.openxmlformats.org/officeDocument/2006/relationships/image" Target="../media/image429.png"/><Relationship Id="rId134" Type="http://schemas.openxmlformats.org/officeDocument/2006/relationships/customXml" Target="../ink/ink3511.xml"/><Relationship Id="rId80" Type="http://schemas.openxmlformats.org/officeDocument/2006/relationships/customXml" Target="../ink/ink3484.xml"/><Relationship Id="rId155" Type="http://schemas.openxmlformats.org/officeDocument/2006/relationships/image" Target="../media/image450.png"/><Relationship Id="rId176" Type="http://schemas.openxmlformats.org/officeDocument/2006/relationships/customXml" Target="../ink/ink3532.xml"/><Relationship Id="rId17" Type="http://schemas.openxmlformats.org/officeDocument/2006/relationships/image" Target="../media/image377.png"/><Relationship Id="rId38" Type="http://schemas.openxmlformats.org/officeDocument/2006/relationships/customXml" Target="../ink/ink3463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124" Type="http://schemas.openxmlformats.org/officeDocument/2006/relationships/customXml" Target="../ink/ink3506.xml"/><Relationship Id="rId70" Type="http://schemas.openxmlformats.org/officeDocument/2006/relationships/customXml" Target="../ink/ink3479.xml"/><Relationship Id="rId91" Type="http://schemas.openxmlformats.org/officeDocument/2006/relationships/image" Target="../media/image417.png"/><Relationship Id="rId145" Type="http://schemas.openxmlformats.org/officeDocument/2006/relationships/image" Target="../media/image445.png"/><Relationship Id="rId166" Type="http://schemas.openxmlformats.org/officeDocument/2006/relationships/customXml" Target="../ink/ink3527.xml"/><Relationship Id="rId187" Type="http://schemas.openxmlformats.org/officeDocument/2006/relationships/image" Target="../media/image473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458.xml"/><Relationship Id="rId49" Type="http://schemas.openxmlformats.org/officeDocument/2006/relationships/image" Target="../media/image394.png"/><Relationship Id="rId114" Type="http://schemas.openxmlformats.org/officeDocument/2006/relationships/customXml" Target="../ink/ink3501.xml"/><Relationship Id="rId60" Type="http://schemas.openxmlformats.org/officeDocument/2006/relationships/customXml" Target="../ink/ink3474.xml"/><Relationship Id="rId81" Type="http://schemas.openxmlformats.org/officeDocument/2006/relationships/image" Target="../media/image412.png"/><Relationship Id="rId135" Type="http://schemas.openxmlformats.org/officeDocument/2006/relationships/image" Target="../media/image440.png"/><Relationship Id="rId156" Type="http://schemas.openxmlformats.org/officeDocument/2006/relationships/customXml" Target="../ink/ink3522.xml"/><Relationship Id="rId177" Type="http://schemas.openxmlformats.org/officeDocument/2006/relationships/image" Target="../media/image468.png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10.png"/><Relationship Id="rId18" Type="http://schemas.openxmlformats.org/officeDocument/2006/relationships/customXml" Target="../ink/ink139.xml"/><Relationship Id="rId26" Type="http://schemas.openxmlformats.org/officeDocument/2006/relationships/customXml" Target="../ink/ink143.xml"/><Relationship Id="rId39" Type="http://schemas.openxmlformats.org/officeDocument/2006/relationships/image" Target="../media/image2210.png"/><Relationship Id="rId21" Type="http://schemas.openxmlformats.org/officeDocument/2006/relationships/image" Target="../media/image1310.png"/><Relationship Id="rId34" Type="http://schemas.openxmlformats.org/officeDocument/2006/relationships/customXml" Target="../ink/ink147.xml"/><Relationship Id="rId42" Type="http://schemas.openxmlformats.org/officeDocument/2006/relationships/customXml" Target="../ink/ink151.xml"/><Relationship Id="rId47" Type="http://schemas.openxmlformats.org/officeDocument/2006/relationships/image" Target="../media/image2610.png"/><Relationship Id="rId50" Type="http://schemas.openxmlformats.org/officeDocument/2006/relationships/customXml" Target="../ink/ink155.xml"/><Relationship Id="rId55" Type="http://schemas.openxmlformats.org/officeDocument/2006/relationships/image" Target="../media/image3010.png"/><Relationship Id="rId7" Type="http://schemas.openxmlformats.org/officeDocument/2006/relationships/image" Target="../media/image610.png"/><Relationship Id="rId2" Type="http://schemas.openxmlformats.org/officeDocument/2006/relationships/customXml" Target="../ink/ink131.xml"/><Relationship Id="rId16" Type="http://schemas.openxmlformats.org/officeDocument/2006/relationships/customXml" Target="../ink/ink138.xml"/><Relationship Id="rId29" Type="http://schemas.openxmlformats.org/officeDocument/2006/relationships/image" Target="../media/image1710.png"/><Relationship Id="rId11" Type="http://schemas.openxmlformats.org/officeDocument/2006/relationships/image" Target="../media/image810.png"/><Relationship Id="rId24" Type="http://schemas.openxmlformats.org/officeDocument/2006/relationships/customXml" Target="../ink/ink142.xml"/><Relationship Id="rId32" Type="http://schemas.openxmlformats.org/officeDocument/2006/relationships/customXml" Target="../ink/ink146.xml"/><Relationship Id="rId37" Type="http://schemas.openxmlformats.org/officeDocument/2006/relationships/image" Target="../media/image2110.png"/><Relationship Id="rId40" Type="http://schemas.openxmlformats.org/officeDocument/2006/relationships/customXml" Target="../ink/ink150.xml"/><Relationship Id="rId45" Type="http://schemas.openxmlformats.org/officeDocument/2006/relationships/image" Target="../media/image2510.png"/><Relationship Id="rId53" Type="http://schemas.openxmlformats.org/officeDocument/2006/relationships/image" Target="../media/image2910.png"/><Relationship Id="rId5" Type="http://schemas.openxmlformats.org/officeDocument/2006/relationships/image" Target="../media/image510.png"/><Relationship Id="rId10" Type="http://schemas.openxmlformats.org/officeDocument/2006/relationships/customXml" Target="../ink/ink135.xml"/><Relationship Id="rId19" Type="http://schemas.openxmlformats.org/officeDocument/2006/relationships/image" Target="../media/image1210.png"/><Relationship Id="rId31" Type="http://schemas.openxmlformats.org/officeDocument/2006/relationships/image" Target="../media/image1810.png"/><Relationship Id="rId44" Type="http://schemas.openxmlformats.org/officeDocument/2006/relationships/customXml" Target="../ink/ink152.xml"/><Relationship Id="rId52" Type="http://schemas.openxmlformats.org/officeDocument/2006/relationships/customXml" Target="../ink/ink156.xml"/><Relationship Id="rId4" Type="http://schemas.openxmlformats.org/officeDocument/2006/relationships/customXml" Target="../ink/ink132.xml"/><Relationship Id="rId9" Type="http://schemas.openxmlformats.org/officeDocument/2006/relationships/image" Target="../media/image710.png"/><Relationship Id="rId14" Type="http://schemas.openxmlformats.org/officeDocument/2006/relationships/customXml" Target="../ink/ink137.xml"/><Relationship Id="rId22" Type="http://schemas.openxmlformats.org/officeDocument/2006/relationships/customXml" Target="../ink/ink141.xml"/><Relationship Id="rId27" Type="http://schemas.openxmlformats.org/officeDocument/2006/relationships/image" Target="../media/image1610.png"/><Relationship Id="rId30" Type="http://schemas.openxmlformats.org/officeDocument/2006/relationships/customXml" Target="../ink/ink145.xml"/><Relationship Id="rId35" Type="http://schemas.openxmlformats.org/officeDocument/2006/relationships/image" Target="../media/image2010.png"/><Relationship Id="rId43" Type="http://schemas.openxmlformats.org/officeDocument/2006/relationships/image" Target="../media/image2410.png"/><Relationship Id="rId48" Type="http://schemas.openxmlformats.org/officeDocument/2006/relationships/customXml" Target="../ink/ink154.xml"/><Relationship Id="rId8" Type="http://schemas.openxmlformats.org/officeDocument/2006/relationships/customXml" Target="../ink/ink134.xml"/><Relationship Id="rId51" Type="http://schemas.openxmlformats.org/officeDocument/2006/relationships/image" Target="../media/image2810.png"/><Relationship Id="rId3" Type="http://schemas.openxmlformats.org/officeDocument/2006/relationships/image" Target="../media/image476.png"/><Relationship Id="rId12" Type="http://schemas.openxmlformats.org/officeDocument/2006/relationships/customXml" Target="../ink/ink136.xml"/><Relationship Id="rId17" Type="http://schemas.openxmlformats.org/officeDocument/2006/relationships/image" Target="../media/image1110.png"/><Relationship Id="rId25" Type="http://schemas.openxmlformats.org/officeDocument/2006/relationships/image" Target="../media/image1510.png"/><Relationship Id="rId33" Type="http://schemas.openxmlformats.org/officeDocument/2006/relationships/image" Target="../media/image1910.png"/><Relationship Id="rId38" Type="http://schemas.openxmlformats.org/officeDocument/2006/relationships/customXml" Target="../ink/ink149.xml"/><Relationship Id="rId46" Type="http://schemas.openxmlformats.org/officeDocument/2006/relationships/customXml" Target="../ink/ink153.xml"/><Relationship Id="rId20" Type="http://schemas.openxmlformats.org/officeDocument/2006/relationships/customXml" Target="../ink/ink140.xml"/><Relationship Id="rId41" Type="http://schemas.openxmlformats.org/officeDocument/2006/relationships/image" Target="../media/image2310.png"/><Relationship Id="rId54" Type="http://schemas.openxmlformats.org/officeDocument/2006/relationships/customXml" Target="../ink/ink1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.xml"/><Relationship Id="rId15" Type="http://schemas.openxmlformats.org/officeDocument/2006/relationships/image" Target="../media/image1010.png"/><Relationship Id="rId23" Type="http://schemas.openxmlformats.org/officeDocument/2006/relationships/image" Target="../media/image1410.png"/><Relationship Id="rId28" Type="http://schemas.openxmlformats.org/officeDocument/2006/relationships/customXml" Target="../ink/ink144.xml"/><Relationship Id="rId36" Type="http://schemas.openxmlformats.org/officeDocument/2006/relationships/customXml" Target="../ink/ink148.xml"/><Relationship Id="rId49" Type="http://schemas.openxmlformats.org/officeDocument/2006/relationships/image" Target="../media/image2710.png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0.xml"/><Relationship Id="rId21" Type="http://schemas.openxmlformats.org/officeDocument/2006/relationships/image" Target="../media/image1310.png"/><Relationship Id="rId42" Type="http://schemas.openxmlformats.org/officeDocument/2006/relationships/customXml" Target="../ink/ink178.xml"/><Relationship Id="rId47" Type="http://schemas.openxmlformats.org/officeDocument/2006/relationships/image" Target="../media/image2610.png"/><Relationship Id="rId63" Type="http://schemas.openxmlformats.org/officeDocument/2006/relationships/image" Target="../media/image3410.png"/><Relationship Id="rId68" Type="http://schemas.openxmlformats.org/officeDocument/2006/relationships/customXml" Target="../ink/ink191.xml"/><Relationship Id="rId7" Type="http://schemas.openxmlformats.org/officeDocument/2006/relationships/image" Target="../media/image610.png"/><Relationship Id="rId71" Type="http://schemas.openxmlformats.org/officeDocument/2006/relationships/image" Target="../media/image3810.png"/><Relationship Id="rId2" Type="http://schemas.openxmlformats.org/officeDocument/2006/relationships/customXml" Target="../ink/ink158.xml"/><Relationship Id="rId16" Type="http://schemas.openxmlformats.org/officeDocument/2006/relationships/customXml" Target="../ink/ink165.xml"/><Relationship Id="rId29" Type="http://schemas.openxmlformats.org/officeDocument/2006/relationships/image" Target="../media/image1710.png"/><Relationship Id="rId11" Type="http://schemas.openxmlformats.org/officeDocument/2006/relationships/image" Target="../media/image810.png"/><Relationship Id="rId24" Type="http://schemas.openxmlformats.org/officeDocument/2006/relationships/customXml" Target="../ink/ink169.xml"/><Relationship Id="rId32" Type="http://schemas.openxmlformats.org/officeDocument/2006/relationships/customXml" Target="../ink/ink173.xml"/><Relationship Id="rId37" Type="http://schemas.openxmlformats.org/officeDocument/2006/relationships/image" Target="../media/image2110.png"/><Relationship Id="rId40" Type="http://schemas.openxmlformats.org/officeDocument/2006/relationships/customXml" Target="../ink/ink177.xml"/><Relationship Id="rId45" Type="http://schemas.openxmlformats.org/officeDocument/2006/relationships/image" Target="../media/image2510.png"/><Relationship Id="rId53" Type="http://schemas.openxmlformats.org/officeDocument/2006/relationships/image" Target="../media/image2910.png"/><Relationship Id="rId58" Type="http://schemas.openxmlformats.org/officeDocument/2006/relationships/customXml" Target="../ink/ink186.xml"/><Relationship Id="rId66" Type="http://schemas.openxmlformats.org/officeDocument/2006/relationships/customXml" Target="../ink/ink190.xml"/><Relationship Id="rId5" Type="http://schemas.openxmlformats.org/officeDocument/2006/relationships/image" Target="../media/image510.png"/><Relationship Id="rId61" Type="http://schemas.openxmlformats.org/officeDocument/2006/relationships/image" Target="../media/image3310.png"/><Relationship Id="rId19" Type="http://schemas.openxmlformats.org/officeDocument/2006/relationships/image" Target="../media/image1210.png"/><Relationship Id="rId14" Type="http://schemas.openxmlformats.org/officeDocument/2006/relationships/customXml" Target="../ink/ink164.xml"/><Relationship Id="rId22" Type="http://schemas.openxmlformats.org/officeDocument/2006/relationships/customXml" Target="../ink/ink168.xml"/><Relationship Id="rId27" Type="http://schemas.openxmlformats.org/officeDocument/2006/relationships/image" Target="../media/image1610.png"/><Relationship Id="rId30" Type="http://schemas.openxmlformats.org/officeDocument/2006/relationships/customXml" Target="../ink/ink172.xml"/><Relationship Id="rId35" Type="http://schemas.openxmlformats.org/officeDocument/2006/relationships/image" Target="../media/image2010.png"/><Relationship Id="rId43" Type="http://schemas.openxmlformats.org/officeDocument/2006/relationships/image" Target="../media/image2410.png"/><Relationship Id="rId48" Type="http://schemas.openxmlformats.org/officeDocument/2006/relationships/customXml" Target="../ink/ink181.xml"/><Relationship Id="rId56" Type="http://schemas.openxmlformats.org/officeDocument/2006/relationships/customXml" Target="../ink/ink185.xml"/><Relationship Id="rId64" Type="http://schemas.openxmlformats.org/officeDocument/2006/relationships/customXml" Target="../ink/ink189.xml"/><Relationship Id="rId69" Type="http://schemas.openxmlformats.org/officeDocument/2006/relationships/image" Target="../media/image3710.png"/><Relationship Id="rId8" Type="http://schemas.openxmlformats.org/officeDocument/2006/relationships/customXml" Target="../ink/ink161.xml"/><Relationship Id="rId51" Type="http://schemas.openxmlformats.org/officeDocument/2006/relationships/image" Target="../media/image2810.png"/><Relationship Id="rId3" Type="http://schemas.openxmlformats.org/officeDocument/2006/relationships/image" Target="../media/image476.png"/><Relationship Id="rId12" Type="http://schemas.openxmlformats.org/officeDocument/2006/relationships/customXml" Target="../ink/ink163.xml"/><Relationship Id="rId17" Type="http://schemas.openxmlformats.org/officeDocument/2006/relationships/image" Target="../media/image1110.png"/><Relationship Id="rId25" Type="http://schemas.openxmlformats.org/officeDocument/2006/relationships/image" Target="../media/image1510.png"/><Relationship Id="rId33" Type="http://schemas.openxmlformats.org/officeDocument/2006/relationships/image" Target="../media/image1910.png"/><Relationship Id="rId38" Type="http://schemas.openxmlformats.org/officeDocument/2006/relationships/customXml" Target="../ink/ink176.xml"/><Relationship Id="rId46" Type="http://schemas.openxmlformats.org/officeDocument/2006/relationships/customXml" Target="../ink/ink180.xml"/><Relationship Id="rId59" Type="http://schemas.openxmlformats.org/officeDocument/2006/relationships/image" Target="../media/image3210.png"/><Relationship Id="rId67" Type="http://schemas.openxmlformats.org/officeDocument/2006/relationships/image" Target="../media/image3610.png"/><Relationship Id="rId20" Type="http://schemas.openxmlformats.org/officeDocument/2006/relationships/customXml" Target="../ink/ink167.xml"/><Relationship Id="rId41" Type="http://schemas.openxmlformats.org/officeDocument/2006/relationships/image" Target="../media/image2310.png"/><Relationship Id="rId54" Type="http://schemas.openxmlformats.org/officeDocument/2006/relationships/customXml" Target="../ink/ink184.xml"/><Relationship Id="rId62" Type="http://schemas.openxmlformats.org/officeDocument/2006/relationships/customXml" Target="../ink/ink188.xml"/><Relationship Id="rId70" Type="http://schemas.openxmlformats.org/officeDocument/2006/relationships/customXml" Target="../ink/ink1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.xml"/><Relationship Id="rId15" Type="http://schemas.openxmlformats.org/officeDocument/2006/relationships/image" Target="../media/image1010.png"/><Relationship Id="rId23" Type="http://schemas.openxmlformats.org/officeDocument/2006/relationships/image" Target="../media/image1410.png"/><Relationship Id="rId28" Type="http://schemas.openxmlformats.org/officeDocument/2006/relationships/customXml" Target="../ink/ink171.xml"/><Relationship Id="rId36" Type="http://schemas.openxmlformats.org/officeDocument/2006/relationships/customXml" Target="../ink/ink175.xml"/><Relationship Id="rId49" Type="http://schemas.openxmlformats.org/officeDocument/2006/relationships/image" Target="../media/image2710.png"/><Relationship Id="rId57" Type="http://schemas.openxmlformats.org/officeDocument/2006/relationships/image" Target="../media/image3110.png"/><Relationship Id="rId10" Type="http://schemas.openxmlformats.org/officeDocument/2006/relationships/customXml" Target="../ink/ink162.xml"/><Relationship Id="rId31" Type="http://schemas.openxmlformats.org/officeDocument/2006/relationships/image" Target="../media/image1810.png"/><Relationship Id="rId44" Type="http://schemas.openxmlformats.org/officeDocument/2006/relationships/customXml" Target="../ink/ink179.xml"/><Relationship Id="rId52" Type="http://schemas.openxmlformats.org/officeDocument/2006/relationships/customXml" Target="../ink/ink183.xml"/><Relationship Id="rId60" Type="http://schemas.openxmlformats.org/officeDocument/2006/relationships/customXml" Target="../ink/ink187.xml"/><Relationship Id="rId65" Type="http://schemas.openxmlformats.org/officeDocument/2006/relationships/image" Target="../media/image3510.png"/><Relationship Id="rId4" Type="http://schemas.openxmlformats.org/officeDocument/2006/relationships/customXml" Target="../ink/ink159.xml"/><Relationship Id="rId9" Type="http://schemas.openxmlformats.org/officeDocument/2006/relationships/image" Target="../media/image710.png"/><Relationship Id="rId13" Type="http://schemas.openxmlformats.org/officeDocument/2006/relationships/image" Target="../media/image910.png"/><Relationship Id="rId18" Type="http://schemas.openxmlformats.org/officeDocument/2006/relationships/customXml" Target="../ink/ink166.xml"/><Relationship Id="rId39" Type="http://schemas.openxmlformats.org/officeDocument/2006/relationships/image" Target="../media/image2210.png"/><Relationship Id="rId34" Type="http://schemas.openxmlformats.org/officeDocument/2006/relationships/customXml" Target="../ink/ink174.xml"/><Relationship Id="rId50" Type="http://schemas.openxmlformats.org/officeDocument/2006/relationships/customXml" Target="../ink/ink182.xml"/><Relationship Id="rId55" Type="http://schemas.openxmlformats.org/officeDocument/2006/relationships/image" Target="../media/image301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5.xml"/><Relationship Id="rId21" Type="http://schemas.openxmlformats.org/officeDocument/2006/relationships/image" Target="../media/image1310.png"/><Relationship Id="rId42" Type="http://schemas.openxmlformats.org/officeDocument/2006/relationships/customXml" Target="../ink/ink213.xml"/><Relationship Id="rId47" Type="http://schemas.openxmlformats.org/officeDocument/2006/relationships/image" Target="../media/image2610.png"/><Relationship Id="rId63" Type="http://schemas.openxmlformats.org/officeDocument/2006/relationships/image" Target="../media/image3410.png"/><Relationship Id="rId68" Type="http://schemas.openxmlformats.org/officeDocument/2006/relationships/customXml" Target="../ink/ink226.xml"/><Relationship Id="rId84" Type="http://schemas.openxmlformats.org/officeDocument/2006/relationships/customXml" Target="../ink/ink234.xml"/><Relationship Id="rId16" Type="http://schemas.openxmlformats.org/officeDocument/2006/relationships/customXml" Target="../ink/ink200.xml"/><Relationship Id="rId11" Type="http://schemas.openxmlformats.org/officeDocument/2006/relationships/image" Target="../media/image810.png"/><Relationship Id="rId32" Type="http://schemas.openxmlformats.org/officeDocument/2006/relationships/customXml" Target="../ink/ink208.xml"/><Relationship Id="rId37" Type="http://schemas.openxmlformats.org/officeDocument/2006/relationships/image" Target="../media/image2110.png"/><Relationship Id="rId53" Type="http://schemas.openxmlformats.org/officeDocument/2006/relationships/image" Target="../media/image2910.png"/><Relationship Id="rId58" Type="http://schemas.openxmlformats.org/officeDocument/2006/relationships/customXml" Target="../ink/ink221.xml"/><Relationship Id="rId74" Type="http://schemas.openxmlformats.org/officeDocument/2006/relationships/customXml" Target="../ink/ink229.xml"/><Relationship Id="rId79" Type="http://schemas.openxmlformats.org/officeDocument/2006/relationships/image" Target="../media/image42.png"/><Relationship Id="rId5" Type="http://schemas.openxmlformats.org/officeDocument/2006/relationships/image" Target="../media/image510.png"/><Relationship Id="rId19" Type="http://schemas.openxmlformats.org/officeDocument/2006/relationships/image" Target="../media/image1210.png"/><Relationship Id="rId14" Type="http://schemas.openxmlformats.org/officeDocument/2006/relationships/customXml" Target="../ink/ink199.xml"/><Relationship Id="rId22" Type="http://schemas.openxmlformats.org/officeDocument/2006/relationships/customXml" Target="../ink/ink203.xml"/><Relationship Id="rId27" Type="http://schemas.openxmlformats.org/officeDocument/2006/relationships/image" Target="../media/image1610.png"/><Relationship Id="rId30" Type="http://schemas.openxmlformats.org/officeDocument/2006/relationships/customXml" Target="../ink/ink207.xml"/><Relationship Id="rId35" Type="http://schemas.openxmlformats.org/officeDocument/2006/relationships/image" Target="../media/image2010.png"/><Relationship Id="rId43" Type="http://schemas.openxmlformats.org/officeDocument/2006/relationships/image" Target="../media/image2410.png"/><Relationship Id="rId48" Type="http://schemas.openxmlformats.org/officeDocument/2006/relationships/customXml" Target="../ink/ink216.xml"/><Relationship Id="rId56" Type="http://schemas.openxmlformats.org/officeDocument/2006/relationships/customXml" Target="../ink/ink220.xml"/><Relationship Id="rId64" Type="http://schemas.openxmlformats.org/officeDocument/2006/relationships/customXml" Target="../ink/ink224.xml"/><Relationship Id="rId69" Type="http://schemas.openxmlformats.org/officeDocument/2006/relationships/image" Target="../media/image3710.png"/><Relationship Id="rId77" Type="http://schemas.openxmlformats.org/officeDocument/2006/relationships/image" Target="../media/image4110.png"/><Relationship Id="rId8" Type="http://schemas.openxmlformats.org/officeDocument/2006/relationships/customXml" Target="../ink/ink196.xml"/><Relationship Id="rId51" Type="http://schemas.openxmlformats.org/officeDocument/2006/relationships/image" Target="../media/image2810.png"/><Relationship Id="rId72" Type="http://schemas.openxmlformats.org/officeDocument/2006/relationships/customXml" Target="../ink/ink228.xml"/><Relationship Id="rId80" Type="http://schemas.openxmlformats.org/officeDocument/2006/relationships/customXml" Target="../ink/ink232.xml"/><Relationship Id="rId85" Type="http://schemas.openxmlformats.org/officeDocument/2006/relationships/image" Target="../media/image45.png"/><Relationship Id="rId3" Type="http://schemas.openxmlformats.org/officeDocument/2006/relationships/image" Target="../media/image476.png"/><Relationship Id="rId12" Type="http://schemas.openxmlformats.org/officeDocument/2006/relationships/customXml" Target="../ink/ink198.xml"/><Relationship Id="rId17" Type="http://schemas.openxmlformats.org/officeDocument/2006/relationships/image" Target="../media/image1110.png"/><Relationship Id="rId25" Type="http://schemas.openxmlformats.org/officeDocument/2006/relationships/image" Target="../media/image1510.png"/><Relationship Id="rId33" Type="http://schemas.openxmlformats.org/officeDocument/2006/relationships/image" Target="../media/image1910.png"/><Relationship Id="rId38" Type="http://schemas.openxmlformats.org/officeDocument/2006/relationships/customXml" Target="../ink/ink211.xml"/><Relationship Id="rId46" Type="http://schemas.openxmlformats.org/officeDocument/2006/relationships/customXml" Target="../ink/ink215.xml"/><Relationship Id="rId59" Type="http://schemas.openxmlformats.org/officeDocument/2006/relationships/image" Target="../media/image3210.png"/><Relationship Id="rId67" Type="http://schemas.openxmlformats.org/officeDocument/2006/relationships/image" Target="../media/image3610.png"/><Relationship Id="rId20" Type="http://schemas.openxmlformats.org/officeDocument/2006/relationships/customXml" Target="../ink/ink202.xml"/><Relationship Id="rId41" Type="http://schemas.openxmlformats.org/officeDocument/2006/relationships/image" Target="../media/image2310.png"/><Relationship Id="rId54" Type="http://schemas.openxmlformats.org/officeDocument/2006/relationships/customXml" Target="../ink/ink219.xml"/><Relationship Id="rId62" Type="http://schemas.openxmlformats.org/officeDocument/2006/relationships/customXml" Target="../ink/ink223.xml"/><Relationship Id="rId70" Type="http://schemas.openxmlformats.org/officeDocument/2006/relationships/customXml" Target="../ink/ink227.xml"/><Relationship Id="rId75" Type="http://schemas.openxmlformats.org/officeDocument/2006/relationships/image" Target="../media/image4010.png"/><Relationship Id="rId83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5.xml"/><Relationship Id="rId15" Type="http://schemas.openxmlformats.org/officeDocument/2006/relationships/image" Target="../media/image1010.png"/><Relationship Id="rId23" Type="http://schemas.openxmlformats.org/officeDocument/2006/relationships/image" Target="../media/image1410.png"/><Relationship Id="rId28" Type="http://schemas.openxmlformats.org/officeDocument/2006/relationships/customXml" Target="../ink/ink206.xml"/><Relationship Id="rId36" Type="http://schemas.openxmlformats.org/officeDocument/2006/relationships/customXml" Target="../ink/ink210.xml"/><Relationship Id="rId49" Type="http://schemas.openxmlformats.org/officeDocument/2006/relationships/image" Target="../media/image2710.png"/><Relationship Id="rId57" Type="http://schemas.openxmlformats.org/officeDocument/2006/relationships/image" Target="../media/image3110.png"/><Relationship Id="rId10" Type="http://schemas.openxmlformats.org/officeDocument/2006/relationships/customXml" Target="../ink/ink197.xml"/><Relationship Id="rId31" Type="http://schemas.openxmlformats.org/officeDocument/2006/relationships/image" Target="../media/image1810.png"/><Relationship Id="rId44" Type="http://schemas.openxmlformats.org/officeDocument/2006/relationships/customXml" Target="../ink/ink214.xml"/><Relationship Id="rId52" Type="http://schemas.openxmlformats.org/officeDocument/2006/relationships/customXml" Target="../ink/ink218.xml"/><Relationship Id="rId60" Type="http://schemas.openxmlformats.org/officeDocument/2006/relationships/customXml" Target="../ink/ink222.xml"/><Relationship Id="rId65" Type="http://schemas.openxmlformats.org/officeDocument/2006/relationships/image" Target="../media/image3510.png"/><Relationship Id="rId73" Type="http://schemas.openxmlformats.org/officeDocument/2006/relationships/image" Target="../media/image3910.png"/><Relationship Id="rId78" Type="http://schemas.openxmlformats.org/officeDocument/2006/relationships/customXml" Target="../ink/ink231.xml"/><Relationship Id="rId81" Type="http://schemas.openxmlformats.org/officeDocument/2006/relationships/image" Target="../media/image43.png"/><Relationship Id="rId86" Type="http://schemas.openxmlformats.org/officeDocument/2006/relationships/customXml" Target="../ink/ink235.xml"/><Relationship Id="rId4" Type="http://schemas.openxmlformats.org/officeDocument/2006/relationships/customXml" Target="../ink/ink194.xml"/><Relationship Id="rId9" Type="http://schemas.openxmlformats.org/officeDocument/2006/relationships/image" Target="../media/image710.png"/><Relationship Id="rId13" Type="http://schemas.openxmlformats.org/officeDocument/2006/relationships/image" Target="../media/image910.png"/><Relationship Id="rId18" Type="http://schemas.openxmlformats.org/officeDocument/2006/relationships/customXml" Target="../ink/ink201.xml"/><Relationship Id="rId39" Type="http://schemas.openxmlformats.org/officeDocument/2006/relationships/image" Target="../media/image2210.png"/><Relationship Id="rId34" Type="http://schemas.openxmlformats.org/officeDocument/2006/relationships/customXml" Target="../ink/ink209.xml"/><Relationship Id="rId50" Type="http://schemas.openxmlformats.org/officeDocument/2006/relationships/customXml" Target="../ink/ink217.xml"/><Relationship Id="rId55" Type="http://schemas.openxmlformats.org/officeDocument/2006/relationships/image" Target="../media/image3010.png"/><Relationship Id="rId76" Type="http://schemas.openxmlformats.org/officeDocument/2006/relationships/customXml" Target="../ink/ink230.xml"/><Relationship Id="rId7" Type="http://schemas.openxmlformats.org/officeDocument/2006/relationships/image" Target="../media/image610.png"/><Relationship Id="rId71" Type="http://schemas.openxmlformats.org/officeDocument/2006/relationships/image" Target="../media/image3810.png"/><Relationship Id="rId2" Type="http://schemas.openxmlformats.org/officeDocument/2006/relationships/customXml" Target="../ink/ink193.xml"/><Relationship Id="rId29" Type="http://schemas.openxmlformats.org/officeDocument/2006/relationships/image" Target="../media/image1710.png"/><Relationship Id="rId24" Type="http://schemas.openxmlformats.org/officeDocument/2006/relationships/customXml" Target="../ink/ink204.xml"/><Relationship Id="rId40" Type="http://schemas.openxmlformats.org/officeDocument/2006/relationships/customXml" Target="../ink/ink212.xml"/><Relationship Id="rId45" Type="http://schemas.openxmlformats.org/officeDocument/2006/relationships/image" Target="../media/image2510.png"/><Relationship Id="rId66" Type="http://schemas.openxmlformats.org/officeDocument/2006/relationships/customXml" Target="../ink/ink225.xml"/><Relationship Id="rId87" Type="http://schemas.openxmlformats.org/officeDocument/2006/relationships/image" Target="../media/image46.png"/><Relationship Id="rId61" Type="http://schemas.openxmlformats.org/officeDocument/2006/relationships/image" Target="../media/image3310.png"/><Relationship Id="rId82" Type="http://schemas.openxmlformats.org/officeDocument/2006/relationships/customXml" Target="../ink/ink233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48.xml"/><Relationship Id="rId21" Type="http://schemas.openxmlformats.org/officeDocument/2006/relationships/image" Target="../media/image1310.png"/><Relationship Id="rId42" Type="http://schemas.openxmlformats.org/officeDocument/2006/relationships/customXml" Target="../ink/ink256.xml"/><Relationship Id="rId47" Type="http://schemas.openxmlformats.org/officeDocument/2006/relationships/image" Target="../media/image2610.png"/><Relationship Id="rId63" Type="http://schemas.openxmlformats.org/officeDocument/2006/relationships/image" Target="../media/image3410.png"/><Relationship Id="rId68" Type="http://schemas.openxmlformats.org/officeDocument/2006/relationships/customXml" Target="../ink/ink269.xml"/><Relationship Id="rId84" Type="http://schemas.openxmlformats.org/officeDocument/2006/relationships/customXml" Target="../ink/ink277.xml"/><Relationship Id="rId89" Type="http://schemas.openxmlformats.org/officeDocument/2006/relationships/image" Target="../media/image47.png"/><Relationship Id="rId16" Type="http://schemas.openxmlformats.org/officeDocument/2006/relationships/customXml" Target="../ink/ink243.xml"/><Relationship Id="rId107" Type="http://schemas.openxmlformats.org/officeDocument/2006/relationships/image" Target="../media/image56.png"/><Relationship Id="rId11" Type="http://schemas.openxmlformats.org/officeDocument/2006/relationships/image" Target="../media/image810.png"/><Relationship Id="rId32" Type="http://schemas.openxmlformats.org/officeDocument/2006/relationships/customXml" Target="../ink/ink251.xml"/><Relationship Id="rId37" Type="http://schemas.openxmlformats.org/officeDocument/2006/relationships/image" Target="../media/image2110.png"/><Relationship Id="rId53" Type="http://schemas.openxmlformats.org/officeDocument/2006/relationships/image" Target="../media/image2910.png"/><Relationship Id="rId58" Type="http://schemas.openxmlformats.org/officeDocument/2006/relationships/customXml" Target="../ink/ink264.xml"/><Relationship Id="rId74" Type="http://schemas.openxmlformats.org/officeDocument/2006/relationships/customXml" Target="../ink/ink272.xml"/><Relationship Id="rId79" Type="http://schemas.openxmlformats.org/officeDocument/2006/relationships/image" Target="../media/image42.png"/><Relationship Id="rId102" Type="http://schemas.openxmlformats.org/officeDocument/2006/relationships/customXml" Target="../ink/ink286.xml"/><Relationship Id="rId5" Type="http://schemas.openxmlformats.org/officeDocument/2006/relationships/image" Target="../media/image510.png"/><Relationship Id="rId90" Type="http://schemas.openxmlformats.org/officeDocument/2006/relationships/customXml" Target="../ink/ink280.xml"/><Relationship Id="rId95" Type="http://schemas.openxmlformats.org/officeDocument/2006/relationships/image" Target="../media/image50.png"/><Relationship Id="rId22" Type="http://schemas.openxmlformats.org/officeDocument/2006/relationships/customXml" Target="../ink/ink246.xml"/><Relationship Id="rId27" Type="http://schemas.openxmlformats.org/officeDocument/2006/relationships/image" Target="../media/image1610.png"/><Relationship Id="rId43" Type="http://schemas.openxmlformats.org/officeDocument/2006/relationships/image" Target="../media/image2410.png"/><Relationship Id="rId48" Type="http://schemas.openxmlformats.org/officeDocument/2006/relationships/customXml" Target="../ink/ink259.xml"/><Relationship Id="rId64" Type="http://schemas.openxmlformats.org/officeDocument/2006/relationships/customXml" Target="../ink/ink267.xml"/><Relationship Id="rId69" Type="http://schemas.openxmlformats.org/officeDocument/2006/relationships/image" Target="../media/image3710.png"/><Relationship Id="rId80" Type="http://schemas.openxmlformats.org/officeDocument/2006/relationships/customXml" Target="../ink/ink275.xml"/><Relationship Id="rId85" Type="http://schemas.openxmlformats.org/officeDocument/2006/relationships/image" Target="../media/image45.png"/><Relationship Id="rId12" Type="http://schemas.openxmlformats.org/officeDocument/2006/relationships/customXml" Target="../ink/ink241.xml"/><Relationship Id="rId17" Type="http://schemas.openxmlformats.org/officeDocument/2006/relationships/image" Target="../media/image1110.png"/><Relationship Id="rId33" Type="http://schemas.openxmlformats.org/officeDocument/2006/relationships/image" Target="../media/image1910.png"/><Relationship Id="rId38" Type="http://schemas.openxmlformats.org/officeDocument/2006/relationships/customXml" Target="../ink/ink254.xml"/><Relationship Id="rId59" Type="http://schemas.openxmlformats.org/officeDocument/2006/relationships/image" Target="../media/image3210.png"/><Relationship Id="rId103" Type="http://schemas.openxmlformats.org/officeDocument/2006/relationships/image" Target="../media/image54.png"/><Relationship Id="rId20" Type="http://schemas.openxmlformats.org/officeDocument/2006/relationships/customXml" Target="../ink/ink245.xml"/><Relationship Id="rId41" Type="http://schemas.openxmlformats.org/officeDocument/2006/relationships/image" Target="../media/image2310.png"/><Relationship Id="rId54" Type="http://schemas.openxmlformats.org/officeDocument/2006/relationships/customXml" Target="../ink/ink262.xml"/><Relationship Id="rId62" Type="http://schemas.openxmlformats.org/officeDocument/2006/relationships/customXml" Target="../ink/ink266.xml"/><Relationship Id="rId70" Type="http://schemas.openxmlformats.org/officeDocument/2006/relationships/customXml" Target="../ink/ink270.xml"/><Relationship Id="rId75" Type="http://schemas.openxmlformats.org/officeDocument/2006/relationships/image" Target="../media/image4010.png"/><Relationship Id="rId83" Type="http://schemas.openxmlformats.org/officeDocument/2006/relationships/image" Target="../media/image44.png"/><Relationship Id="rId88" Type="http://schemas.openxmlformats.org/officeDocument/2006/relationships/customXml" Target="../ink/ink279.xml"/><Relationship Id="rId91" Type="http://schemas.openxmlformats.org/officeDocument/2006/relationships/image" Target="../media/image48.png"/><Relationship Id="rId96" Type="http://schemas.openxmlformats.org/officeDocument/2006/relationships/customXml" Target="../ink/ink28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8.xml"/><Relationship Id="rId15" Type="http://schemas.openxmlformats.org/officeDocument/2006/relationships/image" Target="../media/image1010.png"/><Relationship Id="rId23" Type="http://schemas.openxmlformats.org/officeDocument/2006/relationships/image" Target="../media/image1410.png"/><Relationship Id="rId28" Type="http://schemas.openxmlformats.org/officeDocument/2006/relationships/customXml" Target="../ink/ink249.xml"/><Relationship Id="rId36" Type="http://schemas.openxmlformats.org/officeDocument/2006/relationships/customXml" Target="../ink/ink253.xml"/><Relationship Id="rId49" Type="http://schemas.openxmlformats.org/officeDocument/2006/relationships/image" Target="../media/image2710.png"/><Relationship Id="rId57" Type="http://schemas.openxmlformats.org/officeDocument/2006/relationships/image" Target="../media/image3110.png"/><Relationship Id="rId106" Type="http://schemas.openxmlformats.org/officeDocument/2006/relationships/customXml" Target="../ink/ink288.xml"/><Relationship Id="rId10" Type="http://schemas.openxmlformats.org/officeDocument/2006/relationships/customXml" Target="../ink/ink240.xml"/><Relationship Id="rId31" Type="http://schemas.openxmlformats.org/officeDocument/2006/relationships/image" Target="../media/image1810.png"/><Relationship Id="rId44" Type="http://schemas.openxmlformats.org/officeDocument/2006/relationships/customXml" Target="../ink/ink257.xml"/><Relationship Id="rId52" Type="http://schemas.openxmlformats.org/officeDocument/2006/relationships/customXml" Target="../ink/ink261.xml"/><Relationship Id="rId60" Type="http://schemas.openxmlformats.org/officeDocument/2006/relationships/customXml" Target="../ink/ink265.xml"/><Relationship Id="rId65" Type="http://schemas.openxmlformats.org/officeDocument/2006/relationships/image" Target="../media/image3510.png"/><Relationship Id="rId73" Type="http://schemas.openxmlformats.org/officeDocument/2006/relationships/image" Target="../media/image3910.png"/><Relationship Id="rId78" Type="http://schemas.openxmlformats.org/officeDocument/2006/relationships/customXml" Target="../ink/ink274.xml"/><Relationship Id="rId81" Type="http://schemas.openxmlformats.org/officeDocument/2006/relationships/image" Target="../media/image43.png"/><Relationship Id="rId86" Type="http://schemas.openxmlformats.org/officeDocument/2006/relationships/customXml" Target="../ink/ink278.xml"/><Relationship Id="rId94" Type="http://schemas.openxmlformats.org/officeDocument/2006/relationships/customXml" Target="../ink/ink282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4" Type="http://schemas.openxmlformats.org/officeDocument/2006/relationships/customXml" Target="../ink/ink237.xml"/><Relationship Id="rId9" Type="http://schemas.openxmlformats.org/officeDocument/2006/relationships/image" Target="../media/image710.png"/><Relationship Id="rId13" Type="http://schemas.openxmlformats.org/officeDocument/2006/relationships/image" Target="../media/image910.png"/><Relationship Id="rId18" Type="http://schemas.openxmlformats.org/officeDocument/2006/relationships/customXml" Target="../ink/ink244.xml"/><Relationship Id="rId39" Type="http://schemas.openxmlformats.org/officeDocument/2006/relationships/image" Target="../media/image2210.png"/><Relationship Id="rId34" Type="http://schemas.openxmlformats.org/officeDocument/2006/relationships/customXml" Target="../ink/ink252.xml"/><Relationship Id="rId50" Type="http://schemas.openxmlformats.org/officeDocument/2006/relationships/customXml" Target="../ink/ink260.xml"/><Relationship Id="rId55" Type="http://schemas.openxmlformats.org/officeDocument/2006/relationships/image" Target="../media/image3010.png"/><Relationship Id="rId76" Type="http://schemas.openxmlformats.org/officeDocument/2006/relationships/customXml" Target="../ink/ink273.xml"/><Relationship Id="rId97" Type="http://schemas.openxmlformats.org/officeDocument/2006/relationships/image" Target="../media/image51.png"/><Relationship Id="rId104" Type="http://schemas.openxmlformats.org/officeDocument/2006/relationships/customXml" Target="../ink/ink287.xml"/><Relationship Id="rId7" Type="http://schemas.openxmlformats.org/officeDocument/2006/relationships/image" Target="../media/image610.png"/><Relationship Id="rId71" Type="http://schemas.openxmlformats.org/officeDocument/2006/relationships/image" Target="../media/image3810.png"/><Relationship Id="rId92" Type="http://schemas.openxmlformats.org/officeDocument/2006/relationships/customXml" Target="../ink/ink281.xml"/><Relationship Id="rId2" Type="http://schemas.openxmlformats.org/officeDocument/2006/relationships/customXml" Target="../ink/ink236.xml"/><Relationship Id="rId29" Type="http://schemas.openxmlformats.org/officeDocument/2006/relationships/image" Target="../media/image1710.png"/><Relationship Id="rId24" Type="http://schemas.openxmlformats.org/officeDocument/2006/relationships/customXml" Target="../ink/ink247.xml"/><Relationship Id="rId40" Type="http://schemas.openxmlformats.org/officeDocument/2006/relationships/customXml" Target="../ink/ink255.xml"/><Relationship Id="rId45" Type="http://schemas.openxmlformats.org/officeDocument/2006/relationships/image" Target="../media/image2510.png"/><Relationship Id="rId66" Type="http://schemas.openxmlformats.org/officeDocument/2006/relationships/customXml" Target="../ink/ink268.xml"/><Relationship Id="rId87" Type="http://schemas.openxmlformats.org/officeDocument/2006/relationships/image" Target="../media/image46.png"/><Relationship Id="rId61" Type="http://schemas.openxmlformats.org/officeDocument/2006/relationships/image" Target="../media/image3310.png"/><Relationship Id="rId82" Type="http://schemas.openxmlformats.org/officeDocument/2006/relationships/customXml" Target="../ink/ink276.xml"/><Relationship Id="rId19" Type="http://schemas.openxmlformats.org/officeDocument/2006/relationships/image" Target="../media/image1210.png"/><Relationship Id="rId14" Type="http://schemas.openxmlformats.org/officeDocument/2006/relationships/customXml" Target="../ink/ink242.xml"/><Relationship Id="rId30" Type="http://schemas.openxmlformats.org/officeDocument/2006/relationships/customXml" Target="../ink/ink250.xml"/><Relationship Id="rId35" Type="http://schemas.openxmlformats.org/officeDocument/2006/relationships/image" Target="../media/image2010.png"/><Relationship Id="rId56" Type="http://schemas.openxmlformats.org/officeDocument/2006/relationships/customXml" Target="../ink/ink263.xml"/><Relationship Id="rId77" Type="http://schemas.openxmlformats.org/officeDocument/2006/relationships/image" Target="../media/image4110.png"/><Relationship Id="rId100" Type="http://schemas.openxmlformats.org/officeDocument/2006/relationships/customXml" Target="../ink/ink285.xml"/><Relationship Id="rId105" Type="http://schemas.openxmlformats.org/officeDocument/2006/relationships/image" Target="../media/image55.png"/><Relationship Id="rId8" Type="http://schemas.openxmlformats.org/officeDocument/2006/relationships/customXml" Target="../ink/ink239.xml"/><Relationship Id="rId51" Type="http://schemas.openxmlformats.org/officeDocument/2006/relationships/image" Target="../media/image2810.png"/><Relationship Id="rId72" Type="http://schemas.openxmlformats.org/officeDocument/2006/relationships/customXml" Target="../ink/ink271.xml"/><Relationship Id="rId93" Type="http://schemas.openxmlformats.org/officeDocument/2006/relationships/image" Target="../media/image49.png"/><Relationship Id="rId98" Type="http://schemas.openxmlformats.org/officeDocument/2006/relationships/customXml" Target="../ink/ink284.xml"/><Relationship Id="rId3" Type="http://schemas.openxmlformats.org/officeDocument/2006/relationships/image" Target="../media/image476.png"/><Relationship Id="rId25" Type="http://schemas.openxmlformats.org/officeDocument/2006/relationships/image" Target="../media/image1510.png"/><Relationship Id="rId46" Type="http://schemas.openxmlformats.org/officeDocument/2006/relationships/customXml" Target="../ink/ink258.xml"/><Relationship Id="rId67" Type="http://schemas.openxmlformats.org/officeDocument/2006/relationships/image" Target="../media/image3610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01.xml"/><Relationship Id="rId117" Type="http://schemas.openxmlformats.org/officeDocument/2006/relationships/image" Target="../media/image61.png"/><Relationship Id="rId21" Type="http://schemas.openxmlformats.org/officeDocument/2006/relationships/image" Target="../media/image1310.png"/><Relationship Id="rId42" Type="http://schemas.openxmlformats.org/officeDocument/2006/relationships/customXml" Target="../ink/ink309.xml"/><Relationship Id="rId47" Type="http://schemas.openxmlformats.org/officeDocument/2006/relationships/image" Target="../media/image2610.png"/><Relationship Id="rId63" Type="http://schemas.openxmlformats.org/officeDocument/2006/relationships/image" Target="../media/image3410.png"/><Relationship Id="rId68" Type="http://schemas.openxmlformats.org/officeDocument/2006/relationships/customXml" Target="../ink/ink322.xml"/><Relationship Id="rId84" Type="http://schemas.openxmlformats.org/officeDocument/2006/relationships/customXml" Target="../ink/ink330.xml"/><Relationship Id="rId89" Type="http://schemas.openxmlformats.org/officeDocument/2006/relationships/image" Target="../media/image47.png"/><Relationship Id="rId112" Type="http://schemas.openxmlformats.org/officeDocument/2006/relationships/customXml" Target="../ink/ink344.xml"/><Relationship Id="rId16" Type="http://schemas.openxmlformats.org/officeDocument/2006/relationships/customXml" Target="../ink/ink296.xml"/><Relationship Id="rId107" Type="http://schemas.openxmlformats.org/officeDocument/2006/relationships/image" Target="../media/image56.png"/><Relationship Id="rId11" Type="http://schemas.openxmlformats.org/officeDocument/2006/relationships/image" Target="../media/image810.png"/><Relationship Id="rId32" Type="http://schemas.openxmlformats.org/officeDocument/2006/relationships/customXml" Target="../ink/ink304.xml"/><Relationship Id="rId37" Type="http://schemas.openxmlformats.org/officeDocument/2006/relationships/image" Target="../media/image2110.png"/><Relationship Id="rId53" Type="http://schemas.openxmlformats.org/officeDocument/2006/relationships/image" Target="../media/image2910.png"/><Relationship Id="rId58" Type="http://schemas.openxmlformats.org/officeDocument/2006/relationships/customXml" Target="../ink/ink317.xml"/><Relationship Id="rId74" Type="http://schemas.openxmlformats.org/officeDocument/2006/relationships/customXml" Target="../ink/ink325.xml"/><Relationship Id="rId79" Type="http://schemas.openxmlformats.org/officeDocument/2006/relationships/image" Target="../media/image42.png"/><Relationship Id="rId102" Type="http://schemas.openxmlformats.org/officeDocument/2006/relationships/customXml" Target="../ink/ink339.xml"/><Relationship Id="rId123" Type="http://schemas.openxmlformats.org/officeDocument/2006/relationships/image" Target="../media/image64.png"/><Relationship Id="rId5" Type="http://schemas.openxmlformats.org/officeDocument/2006/relationships/image" Target="../media/image510.png"/><Relationship Id="rId90" Type="http://schemas.openxmlformats.org/officeDocument/2006/relationships/customXml" Target="../ink/ink333.xml"/><Relationship Id="rId95" Type="http://schemas.openxmlformats.org/officeDocument/2006/relationships/image" Target="../media/image50.png"/><Relationship Id="rId22" Type="http://schemas.openxmlformats.org/officeDocument/2006/relationships/customXml" Target="../ink/ink299.xml"/><Relationship Id="rId27" Type="http://schemas.openxmlformats.org/officeDocument/2006/relationships/image" Target="../media/image1610.png"/><Relationship Id="rId43" Type="http://schemas.openxmlformats.org/officeDocument/2006/relationships/image" Target="../media/image2410.png"/><Relationship Id="rId48" Type="http://schemas.openxmlformats.org/officeDocument/2006/relationships/customXml" Target="../ink/ink312.xml"/><Relationship Id="rId64" Type="http://schemas.openxmlformats.org/officeDocument/2006/relationships/customXml" Target="../ink/ink320.xml"/><Relationship Id="rId69" Type="http://schemas.openxmlformats.org/officeDocument/2006/relationships/image" Target="../media/image3710.png"/><Relationship Id="rId113" Type="http://schemas.openxmlformats.org/officeDocument/2006/relationships/image" Target="../media/image59.png"/><Relationship Id="rId118" Type="http://schemas.openxmlformats.org/officeDocument/2006/relationships/customXml" Target="../ink/ink347.xml"/><Relationship Id="rId80" Type="http://schemas.openxmlformats.org/officeDocument/2006/relationships/customXml" Target="../ink/ink328.xml"/><Relationship Id="rId85" Type="http://schemas.openxmlformats.org/officeDocument/2006/relationships/image" Target="../media/image45.png"/><Relationship Id="rId12" Type="http://schemas.openxmlformats.org/officeDocument/2006/relationships/customXml" Target="../ink/ink294.xml"/><Relationship Id="rId17" Type="http://schemas.openxmlformats.org/officeDocument/2006/relationships/image" Target="../media/image1110.png"/><Relationship Id="rId33" Type="http://schemas.openxmlformats.org/officeDocument/2006/relationships/image" Target="../media/image1910.png"/><Relationship Id="rId38" Type="http://schemas.openxmlformats.org/officeDocument/2006/relationships/customXml" Target="../ink/ink307.xml"/><Relationship Id="rId59" Type="http://schemas.openxmlformats.org/officeDocument/2006/relationships/image" Target="../media/image3210.png"/><Relationship Id="rId103" Type="http://schemas.openxmlformats.org/officeDocument/2006/relationships/image" Target="../media/image54.png"/><Relationship Id="rId108" Type="http://schemas.openxmlformats.org/officeDocument/2006/relationships/customXml" Target="../ink/ink342.xml"/><Relationship Id="rId124" Type="http://schemas.openxmlformats.org/officeDocument/2006/relationships/customXml" Target="../ink/ink350.xml"/><Relationship Id="rId54" Type="http://schemas.openxmlformats.org/officeDocument/2006/relationships/customXml" Target="../ink/ink315.xml"/><Relationship Id="rId70" Type="http://schemas.openxmlformats.org/officeDocument/2006/relationships/customXml" Target="../ink/ink323.xml"/><Relationship Id="rId75" Type="http://schemas.openxmlformats.org/officeDocument/2006/relationships/image" Target="../media/image4010.png"/><Relationship Id="rId91" Type="http://schemas.openxmlformats.org/officeDocument/2006/relationships/image" Target="../media/image48.png"/><Relationship Id="rId96" Type="http://schemas.openxmlformats.org/officeDocument/2006/relationships/customXml" Target="../ink/ink3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1.xml"/><Relationship Id="rId23" Type="http://schemas.openxmlformats.org/officeDocument/2006/relationships/image" Target="../media/image1410.png"/><Relationship Id="rId28" Type="http://schemas.openxmlformats.org/officeDocument/2006/relationships/customXml" Target="../ink/ink302.xml"/><Relationship Id="rId49" Type="http://schemas.openxmlformats.org/officeDocument/2006/relationships/image" Target="../media/image2710.png"/><Relationship Id="rId114" Type="http://schemas.openxmlformats.org/officeDocument/2006/relationships/customXml" Target="../ink/ink345.xml"/><Relationship Id="rId119" Type="http://schemas.openxmlformats.org/officeDocument/2006/relationships/image" Target="../media/image62.png"/><Relationship Id="rId44" Type="http://schemas.openxmlformats.org/officeDocument/2006/relationships/customXml" Target="../ink/ink310.xml"/><Relationship Id="rId60" Type="http://schemas.openxmlformats.org/officeDocument/2006/relationships/customXml" Target="../ink/ink318.xml"/><Relationship Id="rId65" Type="http://schemas.openxmlformats.org/officeDocument/2006/relationships/image" Target="../media/image3510.png"/><Relationship Id="rId81" Type="http://schemas.openxmlformats.org/officeDocument/2006/relationships/image" Target="../media/image43.png"/><Relationship Id="rId86" Type="http://schemas.openxmlformats.org/officeDocument/2006/relationships/customXml" Target="../ink/ink331.xml"/><Relationship Id="rId13" Type="http://schemas.openxmlformats.org/officeDocument/2006/relationships/image" Target="../media/image910.png"/><Relationship Id="rId18" Type="http://schemas.openxmlformats.org/officeDocument/2006/relationships/customXml" Target="../ink/ink297.xml"/><Relationship Id="rId39" Type="http://schemas.openxmlformats.org/officeDocument/2006/relationships/image" Target="../media/image2210.png"/><Relationship Id="rId109" Type="http://schemas.openxmlformats.org/officeDocument/2006/relationships/image" Target="../media/image57.png"/><Relationship Id="rId34" Type="http://schemas.openxmlformats.org/officeDocument/2006/relationships/customXml" Target="../ink/ink305.xml"/><Relationship Id="rId50" Type="http://schemas.openxmlformats.org/officeDocument/2006/relationships/customXml" Target="../ink/ink313.xml"/><Relationship Id="rId55" Type="http://schemas.openxmlformats.org/officeDocument/2006/relationships/image" Target="../media/image3010.png"/><Relationship Id="rId76" Type="http://schemas.openxmlformats.org/officeDocument/2006/relationships/customXml" Target="../ink/ink326.xml"/><Relationship Id="rId97" Type="http://schemas.openxmlformats.org/officeDocument/2006/relationships/image" Target="../media/image51.png"/><Relationship Id="rId104" Type="http://schemas.openxmlformats.org/officeDocument/2006/relationships/customXml" Target="../ink/ink340.xml"/><Relationship Id="rId120" Type="http://schemas.openxmlformats.org/officeDocument/2006/relationships/customXml" Target="../ink/ink348.xml"/><Relationship Id="rId125" Type="http://schemas.openxmlformats.org/officeDocument/2006/relationships/image" Target="../media/image65.png"/><Relationship Id="rId7" Type="http://schemas.openxmlformats.org/officeDocument/2006/relationships/image" Target="../media/image610.png"/><Relationship Id="rId71" Type="http://schemas.openxmlformats.org/officeDocument/2006/relationships/image" Target="../media/image3810.png"/><Relationship Id="rId92" Type="http://schemas.openxmlformats.org/officeDocument/2006/relationships/customXml" Target="../ink/ink334.xml"/><Relationship Id="rId2" Type="http://schemas.openxmlformats.org/officeDocument/2006/relationships/customXml" Target="../ink/ink289.xml"/><Relationship Id="rId29" Type="http://schemas.openxmlformats.org/officeDocument/2006/relationships/image" Target="../media/image1710.png"/><Relationship Id="rId24" Type="http://schemas.openxmlformats.org/officeDocument/2006/relationships/customXml" Target="../ink/ink300.xml"/><Relationship Id="rId40" Type="http://schemas.openxmlformats.org/officeDocument/2006/relationships/customXml" Target="../ink/ink308.xml"/><Relationship Id="rId45" Type="http://schemas.openxmlformats.org/officeDocument/2006/relationships/image" Target="../media/image2510.png"/><Relationship Id="rId66" Type="http://schemas.openxmlformats.org/officeDocument/2006/relationships/customXml" Target="../ink/ink321.xml"/><Relationship Id="rId87" Type="http://schemas.openxmlformats.org/officeDocument/2006/relationships/image" Target="../media/image46.png"/><Relationship Id="rId110" Type="http://schemas.openxmlformats.org/officeDocument/2006/relationships/customXml" Target="../ink/ink343.xml"/><Relationship Id="rId115" Type="http://schemas.openxmlformats.org/officeDocument/2006/relationships/image" Target="../media/image60.png"/><Relationship Id="rId61" Type="http://schemas.openxmlformats.org/officeDocument/2006/relationships/image" Target="../media/image3310.png"/><Relationship Id="rId82" Type="http://schemas.openxmlformats.org/officeDocument/2006/relationships/customXml" Target="../ink/ink329.xml"/><Relationship Id="rId19" Type="http://schemas.openxmlformats.org/officeDocument/2006/relationships/image" Target="../media/image1210.png"/><Relationship Id="rId14" Type="http://schemas.openxmlformats.org/officeDocument/2006/relationships/customXml" Target="../ink/ink295.xml"/><Relationship Id="rId30" Type="http://schemas.openxmlformats.org/officeDocument/2006/relationships/customXml" Target="../ink/ink303.xml"/><Relationship Id="rId35" Type="http://schemas.openxmlformats.org/officeDocument/2006/relationships/image" Target="../media/image2010.png"/><Relationship Id="rId56" Type="http://schemas.openxmlformats.org/officeDocument/2006/relationships/customXml" Target="../ink/ink316.xml"/><Relationship Id="rId77" Type="http://schemas.openxmlformats.org/officeDocument/2006/relationships/image" Target="../media/image4110.png"/><Relationship Id="rId100" Type="http://schemas.openxmlformats.org/officeDocument/2006/relationships/customXml" Target="../ink/ink338.xml"/><Relationship Id="rId105" Type="http://schemas.openxmlformats.org/officeDocument/2006/relationships/image" Target="../media/image55.png"/><Relationship Id="rId126" Type="http://schemas.openxmlformats.org/officeDocument/2006/relationships/customXml" Target="../ink/ink351.xml"/><Relationship Id="rId8" Type="http://schemas.openxmlformats.org/officeDocument/2006/relationships/customXml" Target="../ink/ink292.xml"/><Relationship Id="rId51" Type="http://schemas.openxmlformats.org/officeDocument/2006/relationships/image" Target="../media/image2810.png"/><Relationship Id="rId72" Type="http://schemas.openxmlformats.org/officeDocument/2006/relationships/customXml" Target="../ink/ink324.xml"/><Relationship Id="rId93" Type="http://schemas.openxmlformats.org/officeDocument/2006/relationships/image" Target="../media/image49.png"/><Relationship Id="rId98" Type="http://schemas.openxmlformats.org/officeDocument/2006/relationships/customXml" Target="../ink/ink337.xml"/><Relationship Id="rId121" Type="http://schemas.openxmlformats.org/officeDocument/2006/relationships/image" Target="../media/image63.png"/><Relationship Id="rId3" Type="http://schemas.openxmlformats.org/officeDocument/2006/relationships/image" Target="../media/image476.png"/><Relationship Id="rId25" Type="http://schemas.openxmlformats.org/officeDocument/2006/relationships/image" Target="../media/image1510.png"/><Relationship Id="rId46" Type="http://schemas.openxmlformats.org/officeDocument/2006/relationships/customXml" Target="../ink/ink311.xml"/><Relationship Id="rId67" Type="http://schemas.openxmlformats.org/officeDocument/2006/relationships/image" Target="../media/image3610.png"/><Relationship Id="rId116" Type="http://schemas.openxmlformats.org/officeDocument/2006/relationships/customXml" Target="../ink/ink346.xml"/><Relationship Id="rId20" Type="http://schemas.openxmlformats.org/officeDocument/2006/relationships/customXml" Target="../ink/ink298.xml"/><Relationship Id="rId41" Type="http://schemas.openxmlformats.org/officeDocument/2006/relationships/image" Target="../media/image2310.png"/><Relationship Id="rId62" Type="http://schemas.openxmlformats.org/officeDocument/2006/relationships/customXml" Target="../ink/ink319.xml"/><Relationship Id="rId83" Type="http://schemas.openxmlformats.org/officeDocument/2006/relationships/image" Target="../media/image44.png"/><Relationship Id="rId88" Type="http://schemas.openxmlformats.org/officeDocument/2006/relationships/customXml" Target="../ink/ink332.xml"/><Relationship Id="rId111" Type="http://schemas.openxmlformats.org/officeDocument/2006/relationships/image" Target="../media/image58.png"/><Relationship Id="rId15" Type="http://schemas.openxmlformats.org/officeDocument/2006/relationships/image" Target="../media/image1010.png"/><Relationship Id="rId36" Type="http://schemas.openxmlformats.org/officeDocument/2006/relationships/customXml" Target="../ink/ink306.xml"/><Relationship Id="rId57" Type="http://schemas.openxmlformats.org/officeDocument/2006/relationships/image" Target="../media/image3110.png"/><Relationship Id="rId106" Type="http://schemas.openxmlformats.org/officeDocument/2006/relationships/customXml" Target="../ink/ink341.xml"/><Relationship Id="rId127" Type="http://schemas.openxmlformats.org/officeDocument/2006/relationships/image" Target="../media/image66.png"/><Relationship Id="rId10" Type="http://schemas.openxmlformats.org/officeDocument/2006/relationships/customXml" Target="../ink/ink293.xml"/><Relationship Id="rId31" Type="http://schemas.openxmlformats.org/officeDocument/2006/relationships/image" Target="../media/image1810.png"/><Relationship Id="rId52" Type="http://schemas.openxmlformats.org/officeDocument/2006/relationships/customXml" Target="../ink/ink314.xml"/><Relationship Id="rId73" Type="http://schemas.openxmlformats.org/officeDocument/2006/relationships/image" Target="../media/image3910.png"/><Relationship Id="rId78" Type="http://schemas.openxmlformats.org/officeDocument/2006/relationships/customXml" Target="../ink/ink327.xml"/><Relationship Id="rId94" Type="http://schemas.openxmlformats.org/officeDocument/2006/relationships/customXml" Target="../ink/ink335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349.xml"/><Relationship Id="rId4" Type="http://schemas.openxmlformats.org/officeDocument/2006/relationships/customXml" Target="../ink/ink290.xml"/><Relationship Id="rId9" Type="http://schemas.openxmlformats.org/officeDocument/2006/relationships/image" Target="../media/image710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1" Type="http://schemas.openxmlformats.org/officeDocument/2006/relationships/image" Target="../media/image1310.png"/><Relationship Id="rId42" Type="http://schemas.openxmlformats.org/officeDocument/2006/relationships/customXml" Target="../ink/ink372.xml"/><Relationship Id="rId63" Type="http://schemas.openxmlformats.org/officeDocument/2006/relationships/image" Target="../media/image3410.png"/><Relationship Id="rId84" Type="http://schemas.openxmlformats.org/officeDocument/2006/relationships/customXml" Target="../ink/ink393.xml"/><Relationship Id="rId138" Type="http://schemas.openxmlformats.org/officeDocument/2006/relationships/customXml" Target="../ink/ink420.xml"/><Relationship Id="rId107" Type="http://schemas.openxmlformats.org/officeDocument/2006/relationships/image" Target="../media/image56.png"/><Relationship Id="rId11" Type="http://schemas.openxmlformats.org/officeDocument/2006/relationships/image" Target="../media/image810.png"/><Relationship Id="rId32" Type="http://schemas.openxmlformats.org/officeDocument/2006/relationships/customXml" Target="../ink/ink367.xml"/><Relationship Id="rId53" Type="http://schemas.openxmlformats.org/officeDocument/2006/relationships/image" Target="../media/image2910.png"/><Relationship Id="rId74" Type="http://schemas.openxmlformats.org/officeDocument/2006/relationships/customXml" Target="../ink/ink388.xml"/><Relationship Id="rId128" Type="http://schemas.openxmlformats.org/officeDocument/2006/relationships/customXml" Target="../ink/ink415.xml"/><Relationship Id="rId5" Type="http://schemas.openxmlformats.org/officeDocument/2006/relationships/image" Target="../media/image510.png"/><Relationship Id="rId90" Type="http://schemas.openxmlformats.org/officeDocument/2006/relationships/customXml" Target="../ink/ink396.xml"/><Relationship Id="rId95" Type="http://schemas.openxmlformats.org/officeDocument/2006/relationships/image" Target="../media/image50.png"/><Relationship Id="rId22" Type="http://schemas.openxmlformats.org/officeDocument/2006/relationships/customXml" Target="../ink/ink362.xml"/><Relationship Id="rId27" Type="http://schemas.openxmlformats.org/officeDocument/2006/relationships/image" Target="../media/image1610.png"/><Relationship Id="rId43" Type="http://schemas.openxmlformats.org/officeDocument/2006/relationships/image" Target="../media/image2410.png"/><Relationship Id="rId48" Type="http://schemas.openxmlformats.org/officeDocument/2006/relationships/customXml" Target="../ink/ink375.xml"/><Relationship Id="rId64" Type="http://schemas.openxmlformats.org/officeDocument/2006/relationships/customXml" Target="../ink/ink383.xml"/><Relationship Id="rId69" Type="http://schemas.openxmlformats.org/officeDocument/2006/relationships/image" Target="../media/image3710.png"/><Relationship Id="rId113" Type="http://schemas.openxmlformats.org/officeDocument/2006/relationships/image" Target="../media/image59.png"/><Relationship Id="rId118" Type="http://schemas.openxmlformats.org/officeDocument/2006/relationships/customXml" Target="../ink/ink410.xml"/><Relationship Id="rId134" Type="http://schemas.openxmlformats.org/officeDocument/2006/relationships/customXml" Target="../ink/ink418.xml"/><Relationship Id="rId139" Type="http://schemas.openxmlformats.org/officeDocument/2006/relationships/image" Target="../media/image72.png"/><Relationship Id="rId80" Type="http://schemas.openxmlformats.org/officeDocument/2006/relationships/customXml" Target="../ink/ink391.xml"/><Relationship Id="rId85" Type="http://schemas.openxmlformats.org/officeDocument/2006/relationships/image" Target="../media/image45.png"/><Relationship Id="rId12" Type="http://schemas.openxmlformats.org/officeDocument/2006/relationships/customXml" Target="../ink/ink357.xml"/><Relationship Id="rId17" Type="http://schemas.openxmlformats.org/officeDocument/2006/relationships/image" Target="../media/image1110.png"/><Relationship Id="rId33" Type="http://schemas.openxmlformats.org/officeDocument/2006/relationships/image" Target="../media/image1910.png"/><Relationship Id="rId38" Type="http://schemas.openxmlformats.org/officeDocument/2006/relationships/customXml" Target="../ink/ink370.xml"/><Relationship Id="rId59" Type="http://schemas.openxmlformats.org/officeDocument/2006/relationships/image" Target="../media/image3210.png"/><Relationship Id="rId103" Type="http://schemas.openxmlformats.org/officeDocument/2006/relationships/image" Target="../media/image54.png"/><Relationship Id="rId108" Type="http://schemas.openxmlformats.org/officeDocument/2006/relationships/customXml" Target="../ink/ink405.xml"/><Relationship Id="rId124" Type="http://schemas.openxmlformats.org/officeDocument/2006/relationships/customXml" Target="../ink/ink413.xml"/><Relationship Id="rId129" Type="http://schemas.openxmlformats.org/officeDocument/2006/relationships/image" Target="../media/image67.png"/><Relationship Id="rId54" Type="http://schemas.openxmlformats.org/officeDocument/2006/relationships/customXml" Target="../ink/ink378.xml"/><Relationship Id="rId70" Type="http://schemas.openxmlformats.org/officeDocument/2006/relationships/customXml" Target="../ink/ink386.xml"/><Relationship Id="rId75" Type="http://schemas.openxmlformats.org/officeDocument/2006/relationships/image" Target="../media/image4010.png"/><Relationship Id="rId91" Type="http://schemas.openxmlformats.org/officeDocument/2006/relationships/image" Target="../media/image48.png"/><Relationship Id="rId96" Type="http://schemas.openxmlformats.org/officeDocument/2006/relationships/customXml" Target="../ink/ink399.xml"/><Relationship Id="rId140" Type="http://schemas.openxmlformats.org/officeDocument/2006/relationships/customXml" Target="../ink/ink421.xml"/><Relationship Id="rId14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54.xml"/><Relationship Id="rId23" Type="http://schemas.openxmlformats.org/officeDocument/2006/relationships/image" Target="../media/image1410.png"/><Relationship Id="rId28" Type="http://schemas.openxmlformats.org/officeDocument/2006/relationships/customXml" Target="../ink/ink365.xml"/><Relationship Id="rId49" Type="http://schemas.openxmlformats.org/officeDocument/2006/relationships/image" Target="../media/image2710.png"/><Relationship Id="rId114" Type="http://schemas.openxmlformats.org/officeDocument/2006/relationships/customXml" Target="../ink/ink408.xml"/><Relationship Id="rId119" Type="http://schemas.openxmlformats.org/officeDocument/2006/relationships/image" Target="../media/image62.png"/><Relationship Id="rId44" Type="http://schemas.openxmlformats.org/officeDocument/2006/relationships/customXml" Target="../ink/ink373.xml"/><Relationship Id="rId60" Type="http://schemas.openxmlformats.org/officeDocument/2006/relationships/customXml" Target="../ink/ink381.xml"/><Relationship Id="rId65" Type="http://schemas.openxmlformats.org/officeDocument/2006/relationships/image" Target="../media/image3510.png"/><Relationship Id="rId81" Type="http://schemas.openxmlformats.org/officeDocument/2006/relationships/image" Target="../media/image43.png"/><Relationship Id="rId86" Type="http://schemas.openxmlformats.org/officeDocument/2006/relationships/customXml" Target="../ink/ink394.xml"/><Relationship Id="rId130" Type="http://schemas.openxmlformats.org/officeDocument/2006/relationships/customXml" Target="../ink/ink416.xml"/><Relationship Id="rId135" Type="http://schemas.openxmlformats.org/officeDocument/2006/relationships/image" Target="../media/image70.png"/><Relationship Id="rId13" Type="http://schemas.openxmlformats.org/officeDocument/2006/relationships/image" Target="../media/image910.png"/><Relationship Id="rId18" Type="http://schemas.openxmlformats.org/officeDocument/2006/relationships/customXml" Target="../ink/ink360.xml"/><Relationship Id="rId39" Type="http://schemas.openxmlformats.org/officeDocument/2006/relationships/image" Target="../media/image2210.png"/><Relationship Id="rId109" Type="http://schemas.openxmlformats.org/officeDocument/2006/relationships/image" Target="../media/image57.png"/><Relationship Id="rId34" Type="http://schemas.openxmlformats.org/officeDocument/2006/relationships/customXml" Target="../ink/ink368.xml"/><Relationship Id="rId50" Type="http://schemas.openxmlformats.org/officeDocument/2006/relationships/customXml" Target="../ink/ink376.xml"/><Relationship Id="rId55" Type="http://schemas.openxmlformats.org/officeDocument/2006/relationships/image" Target="../media/image3010.png"/><Relationship Id="rId76" Type="http://schemas.openxmlformats.org/officeDocument/2006/relationships/customXml" Target="../ink/ink389.xml"/><Relationship Id="rId97" Type="http://schemas.openxmlformats.org/officeDocument/2006/relationships/image" Target="../media/image51.png"/><Relationship Id="rId104" Type="http://schemas.openxmlformats.org/officeDocument/2006/relationships/customXml" Target="../ink/ink403.xml"/><Relationship Id="rId120" Type="http://schemas.openxmlformats.org/officeDocument/2006/relationships/customXml" Target="../ink/ink411.xml"/><Relationship Id="rId125" Type="http://schemas.openxmlformats.org/officeDocument/2006/relationships/image" Target="../media/image65.png"/><Relationship Id="rId141" Type="http://schemas.openxmlformats.org/officeDocument/2006/relationships/image" Target="../media/image73.png"/><Relationship Id="rId7" Type="http://schemas.openxmlformats.org/officeDocument/2006/relationships/image" Target="../media/image610.png"/><Relationship Id="rId71" Type="http://schemas.openxmlformats.org/officeDocument/2006/relationships/image" Target="../media/image3810.png"/><Relationship Id="rId92" Type="http://schemas.openxmlformats.org/officeDocument/2006/relationships/customXml" Target="../ink/ink397.xml"/><Relationship Id="rId2" Type="http://schemas.openxmlformats.org/officeDocument/2006/relationships/customXml" Target="../ink/ink352.xml"/><Relationship Id="rId29" Type="http://schemas.openxmlformats.org/officeDocument/2006/relationships/image" Target="../media/image1710.png"/><Relationship Id="rId24" Type="http://schemas.openxmlformats.org/officeDocument/2006/relationships/customXml" Target="../ink/ink363.xml"/><Relationship Id="rId40" Type="http://schemas.openxmlformats.org/officeDocument/2006/relationships/customXml" Target="../ink/ink371.xml"/><Relationship Id="rId45" Type="http://schemas.openxmlformats.org/officeDocument/2006/relationships/image" Target="../media/image2510.png"/><Relationship Id="rId66" Type="http://schemas.openxmlformats.org/officeDocument/2006/relationships/customXml" Target="../ink/ink384.xml"/><Relationship Id="rId87" Type="http://schemas.openxmlformats.org/officeDocument/2006/relationships/image" Target="../media/image46.png"/><Relationship Id="rId110" Type="http://schemas.openxmlformats.org/officeDocument/2006/relationships/customXml" Target="../ink/ink406.xml"/><Relationship Id="rId115" Type="http://schemas.openxmlformats.org/officeDocument/2006/relationships/image" Target="../media/image60.png"/><Relationship Id="rId131" Type="http://schemas.openxmlformats.org/officeDocument/2006/relationships/image" Target="../media/image68.png"/><Relationship Id="rId136" Type="http://schemas.openxmlformats.org/officeDocument/2006/relationships/customXml" Target="../ink/ink419.xml"/><Relationship Id="rId61" Type="http://schemas.openxmlformats.org/officeDocument/2006/relationships/image" Target="../media/image3310.png"/><Relationship Id="rId82" Type="http://schemas.openxmlformats.org/officeDocument/2006/relationships/customXml" Target="../ink/ink392.xml"/><Relationship Id="rId19" Type="http://schemas.openxmlformats.org/officeDocument/2006/relationships/image" Target="../media/image1210.png"/><Relationship Id="rId14" Type="http://schemas.openxmlformats.org/officeDocument/2006/relationships/customXml" Target="../ink/ink358.xml"/><Relationship Id="rId30" Type="http://schemas.openxmlformats.org/officeDocument/2006/relationships/customXml" Target="../ink/ink366.xml"/><Relationship Id="rId35" Type="http://schemas.openxmlformats.org/officeDocument/2006/relationships/image" Target="../media/image2010.png"/><Relationship Id="rId56" Type="http://schemas.openxmlformats.org/officeDocument/2006/relationships/customXml" Target="../ink/ink379.xml"/><Relationship Id="rId77" Type="http://schemas.openxmlformats.org/officeDocument/2006/relationships/image" Target="../media/image4110.png"/><Relationship Id="rId100" Type="http://schemas.openxmlformats.org/officeDocument/2006/relationships/customXml" Target="../ink/ink401.xml"/><Relationship Id="rId105" Type="http://schemas.openxmlformats.org/officeDocument/2006/relationships/image" Target="../media/image55.png"/><Relationship Id="rId126" Type="http://schemas.openxmlformats.org/officeDocument/2006/relationships/customXml" Target="../ink/ink414.xml"/><Relationship Id="rId8" Type="http://schemas.openxmlformats.org/officeDocument/2006/relationships/customXml" Target="../ink/ink355.xml"/><Relationship Id="rId51" Type="http://schemas.openxmlformats.org/officeDocument/2006/relationships/image" Target="../media/image2810.png"/><Relationship Id="rId72" Type="http://schemas.openxmlformats.org/officeDocument/2006/relationships/customXml" Target="../ink/ink387.xml"/><Relationship Id="rId93" Type="http://schemas.openxmlformats.org/officeDocument/2006/relationships/image" Target="../media/image49.png"/><Relationship Id="rId98" Type="http://schemas.openxmlformats.org/officeDocument/2006/relationships/customXml" Target="../ink/ink400.xml"/><Relationship Id="rId121" Type="http://schemas.openxmlformats.org/officeDocument/2006/relationships/image" Target="../media/image63.png"/><Relationship Id="rId142" Type="http://schemas.openxmlformats.org/officeDocument/2006/relationships/customXml" Target="../ink/ink422.xml"/><Relationship Id="rId3" Type="http://schemas.openxmlformats.org/officeDocument/2006/relationships/image" Target="../media/image476.png"/><Relationship Id="rId25" Type="http://schemas.openxmlformats.org/officeDocument/2006/relationships/image" Target="../media/image1510.png"/><Relationship Id="rId46" Type="http://schemas.openxmlformats.org/officeDocument/2006/relationships/customXml" Target="../ink/ink374.xml"/><Relationship Id="rId67" Type="http://schemas.openxmlformats.org/officeDocument/2006/relationships/image" Target="../media/image3610.png"/><Relationship Id="rId116" Type="http://schemas.openxmlformats.org/officeDocument/2006/relationships/customXml" Target="../ink/ink409.xml"/><Relationship Id="rId137" Type="http://schemas.openxmlformats.org/officeDocument/2006/relationships/image" Target="../media/image71.png"/><Relationship Id="rId20" Type="http://schemas.openxmlformats.org/officeDocument/2006/relationships/customXml" Target="../ink/ink361.xml"/><Relationship Id="rId41" Type="http://schemas.openxmlformats.org/officeDocument/2006/relationships/image" Target="../media/image2310.png"/><Relationship Id="rId62" Type="http://schemas.openxmlformats.org/officeDocument/2006/relationships/customXml" Target="../ink/ink382.xml"/><Relationship Id="rId83" Type="http://schemas.openxmlformats.org/officeDocument/2006/relationships/image" Target="../media/image44.png"/><Relationship Id="rId88" Type="http://schemas.openxmlformats.org/officeDocument/2006/relationships/customXml" Target="../ink/ink395.xml"/><Relationship Id="rId111" Type="http://schemas.openxmlformats.org/officeDocument/2006/relationships/image" Target="../media/image58.png"/><Relationship Id="rId132" Type="http://schemas.openxmlformats.org/officeDocument/2006/relationships/customXml" Target="../ink/ink417.xml"/><Relationship Id="rId15" Type="http://schemas.openxmlformats.org/officeDocument/2006/relationships/image" Target="../media/image1010.png"/><Relationship Id="rId36" Type="http://schemas.openxmlformats.org/officeDocument/2006/relationships/customXml" Target="../ink/ink369.xml"/><Relationship Id="rId57" Type="http://schemas.openxmlformats.org/officeDocument/2006/relationships/image" Target="../media/image3110.png"/><Relationship Id="rId106" Type="http://schemas.openxmlformats.org/officeDocument/2006/relationships/customXml" Target="../ink/ink404.xml"/><Relationship Id="rId127" Type="http://schemas.openxmlformats.org/officeDocument/2006/relationships/image" Target="../media/image66.png"/><Relationship Id="rId10" Type="http://schemas.openxmlformats.org/officeDocument/2006/relationships/customXml" Target="../ink/ink356.xml"/><Relationship Id="rId31" Type="http://schemas.openxmlformats.org/officeDocument/2006/relationships/image" Target="../media/image1810.png"/><Relationship Id="rId52" Type="http://schemas.openxmlformats.org/officeDocument/2006/relationships/customXml" Target="../ink/ink377.xml"/><Relationship Id="rId73" Type="http://schemas.openxmlformats.org/officeDocument/2006/relationships/image" Target="../media/image3910.png"/><Relationship Id="rId78" Type="http://schemas.openxmlformats.org/officeDocument/2006/relationships/customXml" Target="../ink/ink390.xml"/><Relationship Id="rId94" Type="http://schemas.openxmlformats.org/officeDocument/2006/relationships/customXml" Target="../ink/ink398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412.xml"/><Relationship Id="rId143" Type="http://schemas.openxmlformats.org/officeDocument/2006/relationships/image" Target="../media/image74.png"/><Relationship Id="rId4" Type="http://schemas.openxmlformats.org/officeDocument/2006/relationships/customXml" Target="../ink/ink353.xml"/><Relationship Id="rId9" Type="http://schemas.openxmlformats.org/officeDocument/2006/relationships/image" Target="../media/image710.png"/><Relationship Id="rId26" Type="http://schemas.openxmlformats.org/officeDocument/2006/relationships/customXml" Target="../ink/ink364.xml"/><Relationship Id="rId47" Type="http://schemas.openxmlformats.org/officeDocument/2006/relationships/image" Target="../media/image2610.png"/><Relationship Id="rId68" Type="http://schemas.openxmlformats.org/officeDocument/2006/relationships/customXml" Target="../ink/ink385.xml"/><Relationship Id="rId89" Type="http://schemas.openxmlformats.org/officeDocument/2006/relationships/image" Target="../media/image47.png"/><Relationship Id="rId112" Type="http://schemas.openxmlformats.org/officeDocument/2006/relationships/customXml" Target="../ink/ink407.xml"/><Relationship Id="rId133" Type="http://schemas.openxmlformats.org/officeDocument/2006/relationships/image" Target="../media/image69.png"/><Relationship Id="rId16" Type="http://schemas.openxmlformats.org/officeDocument/2006/relationships/customXml" Target="../ink/ink359.xml"/><Relationship Id="rId37" Type="http://schemas.openxmlformats.org/officeDocument/2006/relationships/image" Target="../media/image2110.png"/><Relationship Id="rId58" Type="http://schemas.openxmlformats.org/officeDocument/2006/relationships/customXml" Target="../ink/ink380.xml"/><Relationship Id="rId79" Type="http://schemas.openxmlformats.org/officeDocument/2006/relationships/image" Target="../media/image42.png"/><Relationship Id="rId102" Type="http://schemas.openxmlformats.org/officeDocument/2006/relationships/customXml" Target="../ink/ink402.xml"/><Relationship Id="rId123" Type="http://schemas.openxmlformats.org/officeDocument/2006/relationships/image" Target="../media/image64.png"/><Relationship Id="rId144" Type="http://schemas.openxmlformats.org/officeDocument/2006/relationships/customXml" Target="../ink/ink42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1" Type="http://schemas.openxmlformats.org/officeDocument/2006/relationships/image" Target="../media/image1310.png"/><Relationship Id="rId42" Type="http://schemas.openxmlformats.org/officeDocument/2006/relationships/customXml" Target="../ink/ink444.xml"/><Relationship Id="rId63" Type="http://schemas.openxmlformats.org/officeDocument/2006/relationships/image" Target="../media/image3410.png"/><Relationship Id="rId84" Type="http://schemas.openxmlformats.org/officeDocument/2006/relationships/customXml" Target="../ink/ink465.xml"/><Relationship Id="rId138" Type="http://schemas.openxmlformats.org/officeDocument/2006/relationships/customXml" Target="../ink/ink492.xml"/><Relationship Id="rId107" Type="http://schemas.openxmlformats.org/officeDocument/2006/relationships/image" Target="../media/image56.png"/><Relationship Id="rId11" Type="http://schemas.openxmlformats.org/officeDocument/2006/relationships/image" Target="../media/image810.png"/><Relationship Id="rId32" Type="http://schemas.openxmlformats.org/officeDocument/2006/relationships/customXml" Target="../ink/ink439.xml"/><Relationship Id="rId53" Type="http://schemas.openxmlformats.org/officeDocument/2006/relationships/image" Target="../media/image2910.png"/><Relationship Id="rId74" Type="http://schemas.openxmlformats.org/officeDocument/2006/relationships/customXml" Target="../ink/ink460.xml"/><Relationship Id="rId128" Type="http://schemas.openxmlformats.org/officeDocument/2006/relationships/customXml" Target="../ink/ink487.xml"/><Relationship Id="rId149" Type="http://schemas.openxmlformats.org/officeDocument/2006/relationships/image" Target="../media/image77.png"/><Relationship Id="rId5" Type="http://schemas.openxmlformats.org/officeDocument/2006/relationships/image" Target="../media/image510.png"/><Relationship Id="rId95" Type="http://schemas.openxmlformats.org/officeDocument/2006/relationships/image" Target="../media/image50.png"/><Relationship Id="rId22" Type="http://schemas.openxmlformats.org/officeDocument/2006/relationships/customXml" Target="../ink/ink434.xml"/><Relationship Id="rId27" Type="http://schemas.openxmlformats.org/officeDocument/2006/relationships/image" Target="../media/image1610.png"/><Relationship Id="rId43" Type="http://schemas.openxmlformats.org/officeDocument/2006/relationships/image" Target="../media/image2410.png"/><Relationship Id="rId48" Type="http://schemas.openxmlformats.org/officeDocument/2006/relationships/customXml" Target="../ink/ink447.xml"/><Relationship Id="rId64" Type="http://schemas.openxmlformats.org/officeDocument/2006/relationships/customXml" Target="../ink/ink455.xml"/><Relationship Id="rId69" Type="http://schemas.openxmlformats.org/officeDocument/2006/relationships/image" Target="../media/image3710.png"/><Relationship Id="rId113" Type="http://schemas.openxmlformats.org/officeDocument/2006/relationships/image" Target="../media/image59.png"/><Relationship Id="rId118" Type="http://schemas.openxmlformats.org/officeDocument/2006/relationships/customXml" Target="../ink/ink482.xml"/><Relationship Id="rId134" Type="http://schemas.openxmlformats.org/officeDocument/2006/relationships/customXml" Target="../ink/ink490.xml"/><Relationship Id="rId139" Type="http://schemas.openxmlformats.org/officeDocument/2006/relationships/image" Target="../media/image72.png"/><Relationship Id="rId80" Type="http://schemas.openxmlformats.org/officeDocument/2006/relationships/customXml" Target="../ink/ink463.xml"/><Relationship Id="rId85" Type="http://schemas.openxmlformats.org/officeDocument/2006/relationships/image" Target="../media/image45.png"/><Relationship Id="rId12" Type="http://schemas.openxmlformats.org/officeDocument/2006/relationships/customXml" Target="../ink/ink429.xml"/><Relationship Id="rId17" Type="http://schemas.openxmlformats.org/officeDocument/2006/relationships/image" Target="../media/image1110.png"/><Relationship Id="rId33" Type="http://schemas.openxmlformats.org/officeDocument/2006/relationships/image" Target="../media/image1910.png"/><Relationship Id="rId38" Type="http://schemas.openxmlformats.org/officeDocument/2006/relationships/customXml" Target="../ink/ink442.xml"/><Relationship Id="rId59" Type="http://schemas.openxmlformats.org/officeDocument/2006/relationships/image" Target="../media/image3210.png"/><Relationship Id="rId103" Type="http://schemas.openxmlformats.org/officeDocument/2006/relationships/image" Target="../media/image54.png"/><Relationship Id="rId108" Type="http://schemas.openxmlformats.org/officeDocument/2006/relationships/customXml" Target="../ink/ink477.xml"/><Relationship Id="rId124" Type="http://schemas.openxmlformats.org/officeDocument/2006/relationships/customXml" Target="../ink/ink485.xml"/><Relationship Id="rId129" Type="http://schemas.openxmlformats.org/officeDocument/2006/relationships/image" Target="../media/image67.png"/><Relationship Id="rId54" Type="http://schemas.openxmlformats.org/officeDocument/2006/relationships/customXml" Target="../ink/ink450.xml"/><Relationship Id="rId70" Type="http://schemas.openxmlformats.org/officeDocument/2006/relationships/customXml" Target="../ink/ink458.xml"/><Relationship Id="rId75" Type="http://schemas.openxmlformats.org/officeDocument/2006/relationships/image" Target="../media/image4010.png"/><Relationship Id="rId91" Type="http://schemas.openxmlformats.org/officeDocument/2006/relationships/image" Target="../media/image48.png"/><Relationship Id="rId96" Type="http://schemas.openxmlformats.org/officeDocument/2006/relationships/customXml" Target="../ink/ink471.xml"/><Relationship Id="rId140" Type="http://schemas.openxmlformats.org/officeDocument/2006/relationships/customXml" Target="../ink/ink493.xml"/><Relationship Id="rId14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26.xml"/><Relationship Id="rId23" Type="http://schemas.openxmlformats.org/officeDocument/2006/relationships/image" Target="../media/image1410.png"/><Relationship Id="rId28" Type="http://schemas.openxmlformats.org/officeDocument/2006/relationships/customXml" Target="../ink/ink437.xml"/><Relationship Id="rId49" Type="http://schemas.openxmlformats.org/officeDocument/2006/relationships/image" Target="../media/image2710.png"/><Relationship Id="rId114" Type="http://schemas.openxmlformats.org/officeDocument/2006/relationships/customXml" Target="../ink/ink480.xml"/><Relationship Id="rId119" Type="http://schemas.openxmlformats.org/officeDocument/2006/relationships/image" Target="../media/image62.png"/><Relationship Id="rId44" Type="http://schemas.openxmlformats.org/officeDocument/2006/relationships/customXml" Target="../ink/ink445.xml"/><Relationship Id="rId60" Type="http://schemas.openxmlformats.org/officeDocument/2006/relationships/customXml" Target="../ink/ink453.xml"/><Relationship Id="rId65" Type="http://schemas.openxmlformats.org/officeDocument/2006/relationships/image" Target="../media/image3510.png"/><Relationship Id="rId81" Type="http://schemas.openxmlformats.org/officeDocument/2006/relationships/image" Target="../media/image43.png"/><Relationship Id="rId86" Type="http://schemas.openxmlformats.org/officeDocument/2006/relationships/customXml" Target="../ink/ink466.xml"/><Relationship Id="rId130" Type="http://schemas.openxmlformats.org/officeDocument/2006/relationships/customXml" Target="../ink/ink488.xml"/><Relationship Id="rId135" Type="http://schemas.openxmlformats.org/officeDocument/2006/relationships/image" Target="../media/image70.png"/><Relationship Id="rId13" Type="http://schemas.openxmlformats.org/officeDocument/2006/relationships/image" Target="../media/image910.png"/><Relationship Id="rId18" Type="http://schemas.openxmlformats.org/officeDocument/2006/relationships/customXml" Target="../ink/ink432.xml"/><Relationship Id="rId39" Type="http://schemas.openxmlformats.org/officeDocument/2006/relationships/image" Target="../media/image2210.png"/><Relationship Id="rId109" Type="http://schemas.openxmlformats.org/officeDocument/2006/relationships/image" Target="../media/image57.png"/><Relationship Id="rId34" Type="http://schemas.openxmlformats.org/officeDocument/2006/relationships/customXml" Target="../ink/ink440.xml"/><Relationship Id="rId50" Type="http://schemas.openxmlformats.org/officeDocument/2006/relationships/customXml" Target="../ink/ink448.xml"/><Relationship Id="rId55" Type="http://schemas.openxmlformats.org/officeDocument/2006/relationships/image" Target="../media/image3010.png"/><Relationship Id="rId76" Type="http://schemas.openxmlformats.org/officeDocument/2006/relationships/customXml" Target="../ink/ink461.xml"/><Relationship Id="rId97" Type="http://schemas.openxmlformats.org/officeDocument/2006/relationships/image" Target="../media/image51.png"/><Relationship Id="rId104" Type="http://schemas.openxmlformats.org/officeDocument/2006/relationships/customXml" Target="../ink/ink475.xml"/><Relationship Id="rId120" Type="http://schemas.openxmlformats.org/officeDocument/2006/relationships/customXml" Target="../ink/ink483.xml"/><Relationship Id="rId125" Type="http://schemas.openxmlformats.org/officeDocument/2006/relationships/image" Target="../media/image65.png"/><Relationship Id="rId141" Type="http://schemas.openxmlformats.org/officeDocument/2006/relationships/image" Target="../media/image73.png"/><Relationship Id="rId146" Type="http://schemas.openxmlformats.org/officeDocument/2006/relationships/customXml" Target="../ink/ink496.xml"/><Relationship Id="rId7" Type="http://schemas.openxmlformats.org/officeDocument/2006/relationships/image" Target="../media/image610.png"/><Relationship Id="rId71" Type="http://schemas.openxmlformats.org/officeDocument/2006/relationships/image" Target="../media/image3810.png"/><Relationship Id="rId92" Type="http://schemas.openxmlformats.org/officeDocument/2006/relationships/customXml" Target="../ink/ink469.xml"/><Relationship Id="rId2" Type="http://schemas.openxmlformats.org/officeDocument/2006/relationships/customXml" Target="../ink/ink424.xml"/><Relationship Id="rId29" Type="http://schemas.openxmlformats.org/officeDocument/2006/relationships/image" Target="../media/image1710.png"/><Relationship Id="rId24" Type="http://schemas.openxmlformats.org/officeDocument/2006/relationships/customXml" Target="../ink/ink435.xml"/><Relationship Id="rId40" Type="http://schemas.openxmlformats.org/officeDocument/2006/relationships/customXml" Target="../ink/ink443.xml"/><Relationship Id="rId45" Type="http://schemas.openxmlformats.org/officeDocument/2006/relationships/image" Target="../media/image2510.png"/><Relationship Id="rId66" Type="http://schemas.openxmlformats.org/officeDocument/2006/relationships/customXml" Target="../ink/ink456.xml"/><Relationship Id="rId87" Type="http://schemas.openxmlformats.org/officeDocument/2006/relationships/image" Target="../media/image46.png"/><Relationship Id="rId110" Type="http://schemas.openxmlformats.org/officeDocument/2006/relationships/customXml" Target="../ink/ink478.xml"/><Relationship Id="rId115" Type="http://schemas.openxmlformats.org/officeDocument/2006/relationships/image" Target="../media/image60.png"/><Relationship Id="rId131" Type="http://schemas.openxmlformats.org/officeDocument/2006/relationships/image" Target="../media/image68.png"/><Relationship Id="rId136" Type="http://schemas.openxmlformats.org/officeDocument/2006/relationships/customXml" Target="../ink/ink491.xml"/><Relationship Id="rId61" Type="http://schemas.openxmlformats.org/officeDocument/2006/relationships/image" Target="../media/image3310.png"/><Relationship Id="rId82" Type="http://schemas.openxmlformats.org/officeDocument/2006/relationships/customXml" Target="../ink/ink464.xml"/><Relationship Id="rId19" Type="http://schemas.openxmlformats.org/officeDocument/2006/relationships/image" Target="../media/image1210.png"/><Relationship Id="rId14" Type="http://schemas.openxmlformats.org/officeDocument/2006/relationships/customXml" Target="../ink/ink430.xml"/><Relationship Id="rId30" Type="http://schemas.openxmlformats.org/officeDocument/2006/relationships/customXml" Target="../ink/ink438.xml"/><Relationship Id="rId35" Type="http://schemas.openxmlformats.org/officeDocument/2006/relationships/image" Target="../media/image2010.png"/><Relationship Id="rId56" Type="http://schemas.openxmlformats.org/officeDocument/2006/relationships/customXml" Target="../ink/ink451.xml"/><Relationship Id="rId77" Type="http://schemas.openxmlformats.org/officeDocument/2006/relationships/image" Target="../media/image4110.png"/><Relationship Id="rId100" Type="http://schemas.openxmlformats.org/officeDocument/2006/relationships/customXml" Target="../ink/ink473.xml"/><Relationship Id="rId105" Type="http://schemas.openxmlformats.org/officeDocument/2006/relationships/image" Target="../media/image55.png"/><Relationship Id="rId126" Type="http://schemas.openxmlformats.org/officeDocument/2006/relationships/customXml" Target="../ink/ink486.xml"/><Relationship Id="rId147" Type="http://schemas.openxmlformats.org/officeDocument/2006/relationships/image" Target="../media/image76.png"/><Relationship Id="rId8" Type="http://schemas.openxmlformats.org/officeDocument/2006/relationships/customXml" Target="../ink/ink427.xml"/><Relationship Id="rId51" Type="http://schemas.openxmlformats.org/officeDocument/2006/relationships/image" Target="../media/image2810.png"/><Relationship Id="rId72" Type="http://schemas.openxmlformats.org/officeDocument/2006/relationships/customXml" Target="../ink/ink459.xml"/><Relationship Id="rId93" Type="http://schemas.openxmlformats.org/officeDocument/2006/relationships/image" Target="../media/image49.png"/><Relationship Id="rId98" Type="http://schemas.openxmlformats.org/officeDocument/2006/relationships/customXml" Target="../ink/ink472.xml"/><Relationship Id="rId121" Type="http://schemas.openxmlformats.org/officeDocument/2006/relationships/image" Target="../media/image63.png"/><Relationship Id="rId142" Type="http://schemas.openxmlformats.org/officeDocument/2006/relationships/customXml" Target="../ink/ink494.xml"/><Relationship Id="rId3" Type="http://schemas.openxmlformats.org/officeDocument/2006/relationships/image" Target="../media/image476.png"/><Relationship Id="rId25" Type="http://schemas.openxmlformats.org/officeDocument/2006/relationships/image" Target="../media/image1510.png"/><Relationship Id="rId46" Type="http://schemas.openxmlformats.org/officeDocument/2006/relationships/customXml" Target="../ink/ink446.xml"/><Relationship Id="rId67" Type="http://schemas.openxmlformats.org/officeDocument/2006/relationships/image" Target="../media/image3610.png"/><Relationship Id="rId116" Type="http://schemas.openxmlformats.org/officeDocument/2006/relationships/customXml" Target="../ink/ink481.xml"/><Relationship Id="rId137" Type="http://schemas.openxmlformats.org/officeDocument/2006/relationships/image" Target="../media/image71.png"/><Relationship Id="rId20" Type="http://schemas.openxmlformats.org/officeDocument/2006/relationships/customXml" Target="../ink/ink433.xml"/><Relationship Id="rId41" Type="http://schemas.openxmlformats.org/officeDocument/2006/relationships/image" Target="../media/image2310.png"/><Relationship Id="rId62" Type="http://schemas.openxmlformats.org/officeDocument/2006/relationships/customXml" Target="../ink/ink454.xml"/><Relationship Id="rId83" Type="http://schemas.openxmlformats.org/officeDocument/2006/relationships/image" Target="../media/image44.png"/><Relationship Id="rId88" Type="http://schemas.openxmlformats.org/officeDocument/2006/relationships/customXml" Target="../ink/ink467.xml"/><Relationship Id="rId111" Type="http://schemas.openxmlformats.org/officeDocument/2006/relationships/image" Target="../media/image58.png"/><Relationship Id="rId132" Type="http://schemas.openxmlformats.org/officeDocument/2006/relationships/customXml" Target="../ink/ink489.xml"/><Relationship Id="rId15" Type="http://schemas.openxmlformats.org/officeDocument/2006/relationships/image" Target="../media/image1010.png"/><Relationship Id="rId36" Type="http://schemas.openxmlformats.org/officeDocument/2006/relationships/customXml" Target="../ink/ink441.xml"/><Relationship Id="rId57" Type="http://schemas.openxmlformats.org/officeDocument/2006/relationships/image" Target="../media/image3110.png"/><Relationship Id="rId106" Type="http://schemas.openxmlformats.org/officeDocument/2006/relationships/customXml" Target="../ink/ink476.xml"/><Relationship Id="rId127" Type="http://schemas.openxmlformats.org/officeDocument/2006/relationships/image" Target="../media/image66.png"/><Relationship Id="rId10" Type="http://schemas.openxmlformats.org/officeDocument/2006/relationships/customXml" Target="../ink/ink428.xml"/><Relationship Id="rId31" Type="http://schemas.openxmlformats.org/officeDocument/2006/relationships/image" Target="../media/image1810.png"/><Relationship Id="rId52" Type="http://schemas.openxmlformats.org/officeDocument/2006/relationships/customXml" Target="../ink/ink449.xml"/><Relationship Id="rId73" Type="http://schemas.openxmlformats.org/officeDocument/2006/relationships/image" Target="../media/image3910.png"/><Relationship Id="rId78" Type="http://schemas.openxmlformats.org/officeDocument/2006/relationships/customXml" Target="../ink/ink462.xml"/><Relationship Id="rId94" Type="http://schemas.openxmlformats.org/officeDocument/2006/relationships/customXml" Target="../ink/ink470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484.xml"/><Relationship Id="rId143" Type="http://schemas.openxmlformats.org/officeDocument/2006/relationships/image" Target="../media/image74.png"/><Relationship Id="rId148" Type="http://schemas.openxmlformats.org/officeDocument/2006/relationships/customXml" Target="../ink/ink497.xml"/><Relationship Id="rId4" Type="http://schemas.openxmlformats.org/officeDocument/2006/relationships/customXml" Target="../ink/ink425.xml"/><Relationship Id="rId9" Type="http://schemas.openxmlformats.org/officeDocument/2006/relationships/image" Target="../media/image710.png"/><Relationship Id="rId26" Type="http://schemas.openxmlformats.org/officeDocument/2006/relationships/customXml" Target="../ink/ink436.xml"/><Relationship Id="rId47" Type="http://schemas.openxmlformats.org/officeDocument/2006/relationships/image" Target="../media/image2610.png"/><Relationship Id="rId68" Type="http://schemas.openxmlformats.org/officeDocument/2006/relationships/customXml" Target="../ink/ink457.xml"/><Relationship Id="rId89" Type="http://schemas.openxmlformats.org/officeDocument/2006/relationships/image" Target="../media/image47.png"/><Relationship Id="rId112" Type="http://schemas.openxmlformats.org/officeDocument/2006/relationships/customXml" Target="../ink/ink479.xml"/><Relationship Id="rId133" Type="http://schemas.openxmlformats.org/officeDocument/2006/relationships/image" Target="../media/image69.png"/><Relationship Id="rId16" Type="http://schemas.openxmlformats.org/officeDocument/2006/relationships/customXml" Target="../ink/ink431.xml"/><Relationship Id="rId37" Type="http://schemas.openxmlformats.org/officeDocument/2006/relationships/image" Target="../media/image2110.png"/><Relationship Id="rId58" Type="http://schemas.openxmlformats.org/officeDocument/2006/relationships/customXml" Target="../ink/ink452.xml"/><Relationship Id="rId79" Type="http://schemas.openxmlformats.org/officeDocument/2006/relationships/image" Target="../media/image42.png"/><Relationship Id="rId102" Type="http://schemas.openxmlformats.org/officeDocument/2006/relationships/customXml" Target="../ink/ink474.xml"/><Relationship Id="rId123" Type="http://schemas.openxmlformats.org/officeDocument/2006/relationships/image" Target="../media/image64.png"/><Relationship Id="rId144" Type="http://schemas.openxmlformats.org/officeDocument/2006/relationships/customXml" Target="../ink/ink495.xml"/><Relationship Id="rId90" Type="http://schemas.openxmlformats.org/officeDocument/2006/relationships/customXml" Target="../ink/ink468.xml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1" Type="http://schemas.openxmlformats.org/officeDocument/2006/relationships/image" Target="../media/image1310.png"/><Relationship Id="rId42" Type="http://schemas.openxmlformats.org/officeDocument/2006/relationships/customXml" Target="../ink/ink518.xml"/><Relationship Id="rId63" Type="http://schemas.openxmlformats.org/officeDocument/2006/relationships/image" Target="../media/image3410.png"/><Relationship Id="rId84" Type="http://schemas.openxmlformats.org/officeDocument/2006/relationships/customXml" Target="../ink/ink539.xml"/><Relationship Id="rId138" Type="http://schemas.openxmlformats.org/officeDocument/2006/relationships/customXml" Target="../ink/ink566.xml"/><Relationship Id="rId107" Type="http://schemas.openxmlformats.org/officeDocument/2006/relationships/image" Target="../media/image56.png"/><Relationship Id="rId11" Type="http://schemas.openxmlformats.org/officeDocument/2006/relationships/image" Target="../media/image810.png"/><Relationship Id="rId32" Type="http://schemas.openxmlformats.org/officeDocument/2006/relationships/customXml" Target="../ink/ink513.xml"/><Relationship Id="rId53" Type="http://schemas.openxmlformats.org/officeDocument/2006/relationships/image" Target="../media/image2910.png"/><Relationship Id="rId74" Type="http://schemas.openxmlformats.org/officeDocument/2006/relationships/customXml" Target="../ink/ink534.xml"/><Relationship Id="rId128" Type="http://schemas.openxmlformats.org/officeDocument/2006/relationships/customXml" Target="../ink/ink561.xml"/><Relationship Id="rId149" Type="http://schemas.openxmlformats.org/officeDocument/2006/relationships/image" Target="../media/image77.png"/><Relationship Id="rId5" Type="http://schemas.openxmlformats.org/officeDocument/2006/relationships/image" Target="../media/image510.png"/><Relationship Id="rId95" Type="http://schemas.openxmlformats.org/officeDocument/2006/relationships/image" Target="../media/image50.png"/><Relationship Id="rId22" Type="http://schemas.openxmlformats.org/officeDocument/2006/relationships/customXml" Target="../ink/ink508.xml"/><Relationship Id="rId27" Type="http://schemas.openxmlformats.org/officeDocument/2006/relationships/image" Target="../media/image1610.png"/><Relationship Id="rId43" Type="http://schemas.openxmlformats.org/officeDocument/2006/relationships/image" Target="../media/image2410.png"/><Relationship Id="rId48" Type="http://schemas.openxmlformats.org/officeDocument/2006/relationships/customXml" Target="../ink/ink521.xml"/><Relationship Id="rId64" Type="http://schemas.openxmlformats.org/officeDocument/2006/relationships/customXml" Target="../ink/ink529.xml"/><Relationship Id="rId69" Type="http://schemas.openxmlformats.org/officeDocument/2006/relationships/image" Target="../media/image3710.png"/><Relationship Id="rId113" Type="http://schemas.openxmlformats.org/officeDocument/2006/relationships/image" Target="../media/image59.png"/><Relationship Id="rId118" Type="http://schemas.openxmlformats.org/officeDocument/2006/relationships/customXml" Target="../ink/ink556.xml"/><Relationship Id="rId134" Type="http://schemas.openxmlformats.org/officeDocument/2006/relationships/customXml" Target="../ink/ink564.xml"/><Relationship Id="rId139" Type="http://schemas.openxmlformats.org/officeDocument/2006/relationships/image" Target="../media/image72.png"/><Relationship Id="rId80" Type="http://schemas.openxmlformats.org/officeDocument/2006/relationships/customXml" Target="../ink/ink537.xml"/><Relationship Id="rId85" Type="http://schemas.openxmlformats.org/officeDocument/2006/relationships/image" Target="../media/image45.png"/><Relationship Id="rId150" Type="http://schemas.openxmlformats.org/officeDocument/2006/relationships/customXml" Target="../ink/ink572.xml"/><Relationship Id="rId155" Type="http://schemas.openxmlformats.org/officeDocument/2006/relationships/image" Target="../media/image80.png"/><Relationship Id="rId12" Type="http://schemas.openxmlformats.org/officeDocument/2006/relationships/customXml" Target="../ink/ink503.xml"/><Relationship Id="rId17" Type="http://schemas.openxmlformats.org/officeDocument/2006/relationships/image" Target="../media/image1110.png"/><Relationship Id="rId33" Type="http://schemas.openxmlformats.org/officeDocument/2006/relationships/image" Target="../media/image1910.png"/><Relationship Id="rId38" Type="http://schemas.openxmlformats.org/officeDocument/2006/relationships/customXml" Target="../ink/ink516.xml"/><Relationship Id="rId59" Type="http://schemas.openxmlformats.org/officeDocument/2006/relationships/image" Target="../media/image3210.png"/><Relationship Id="rId103" Type="http://schemas.openxmlformats.org/officeDocument/2006/relationships/image" Target="../media/image54.png"/><Relationship Id="rId108" Type="http://schemas.openxmlformats.org/officeDocument/2006/relationships/customXml" Target="../ink/ink551.xml"/><Relationship Id="rId124" Type="http://schemas.openxmlformats.org/officeDocument/2006/relationships/customXml" Target="../ink/ink559.xml"/><Relationship Id="rId129" Type="http://schemas.openxmlformats.org/officeDocument/2006/relationships/image" Target="../media/image67.png"/><Relationship Id="rId54" Type="http://schemas.openxmlformats.org/officeDocument/2006/relationships/customXml" Target="../ink/ink524.xml"/><Relationship Id="rId70" Type="http://schemas.openxmlformats.org/officeDocument/2006/relationships/customXml" Target="../ink/ink532.xml"/><Relationship Id="rId75" Type="http://schemas.openxmlformats.org/officeDocument/2006/relationships/image" Target="../media/image4010.png"/><Relationship Id="rId91" Type="http://schemas.openxmlformats.org/officeDocument/2006/relationships/image" Target="../media/image48.png"/><Relationship Id="rId96" Type="http://schemas.openxmlformats.org/officeDocument/2006/relationships/customXml" Target="../ink/ink545.xml"/><Relationship Id="rId140" Type="http://schemas.openxmlformats.org/officeDocument/2006/relationships/customXml" Target="../ink/ink567.xml"/><Relationship Id="rId145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0.xml"/><Relationship Id="rId23" Type="http://schemas.openxmlformats.org/officeDocument/2006/relationships/image" Target="../media/image1410.png"/><Relationship Id="rId28" Type="http://schemas.openxmlformats.org/officeDocument/2006/relationships/customXml" Target="../ink/ink511.xml"/><Relationship Id="rId49" Type="http://schemas.openxmlformats.org/officeDocument/2006/relationships/image" Target="../media/image2710.png"/><Relationship Id="rId114" Type="http://schemas.openxmlformats.org/officeDocument/2006/relationships/customXml" Target="../ink/ink554.xml"/><Relationship Id="rId119" Type="http://schemas.openxmlformats.org/officeDocument/2006/relationships/image" Target="../media/image62.png"/><Relationship Id="rId44" Type="http://schemas.openxmlformats.org/officeDocument/2006/relationships/customXml" Target="../ink/ink519.xml"/><Relationship Id="rId60" Type="http://schemas.openxmlformats.org/officeDocument/2006/relationships/customXml" Target="../ink/ink527.xml"/><Relationship Id="rId65" Type="http://schemas.openxmlformats.org/officeDocument/2006/relationships/image" Target="../media/image3510.png"/><Relationship Id="rId81" Type="http://schemas.openxmlformats.org/officeDocument/2006/relationships/image" Target="../media/image43.png"/><Relationship Id="rId86" Type="http://schemas.openxmlformats.org/officeDocument/2006/relationships/customXml" Target="../ink/ink540.xml"/><Relationship Id="rId130" Type="http://schemas.openxmlformats.org/officeDocument/2006/relationships/customXml" Target="../ink/ink562.xml"/><Relationship Id="rId135" Type="http://schemas.openxmlformats.org/officeDocument/2006/relationships/image" Target="../media/image70.png"/><Relationship Id="rId151" Type="http://schemas.openxmlformats.org/officeDocument/2006/relationships/image" Target="../media/image78.png"/><Relationship Id="rId13" Type="http://schemas.openxmlformats.org/officeDocument/2006/relationships/image" Target="../media/image910.png"/><Relationship Id="rId18" Type="http://schemas.openxmlformats.org/officeDocument/2006/relationships/customXml" Target="../ink/ink506.xml"/><Relationship Id="rId39" Type="http://schemas.openxmlformats.org/officeDocument/2006/relationships/image" Target="../media/image2210.png"/><Relationship Id="rId109" Type="http://schemas.openxmlformats.org/officeDocument/2006/relationships/image" Target="../media/image57.png"/><Relationship Id="rId34" Type="http://schemas.openxmlformats.org/officeDocument/2006/relationships/customXml" Target="../ink/ink514.xml"/><Relationship Id="rId50" Type="http://schemas.openxmlformats.org/officeDocument/2006/relationships/customXml" Target="../ink/ink522.xml"/><Relationship Id="rId55" Type="http://schemas.openxmlformats.org/officeDocument/2006/relationships/image" Target="../media/image3010.png"/><Relationship Id="rId76" Type="http://schemas.openxmlformats.org/officeDocument/2006/relationships/customXml" Target="../ink/ink535.xml"/><Relationship Id="rId97" Type="http://schemas.openxmlformats.org/officeDocument/2006/relationships/image" Target="../media/image51.png"/><Relationship Id="rId104" Type="http://schemas.openxmlformats.org/officeDocument/2006/relationships/customXml" Target="../ink/ink549.xml"/><Relationship Id="rId120" Type="http://schemas.openxmlformats.org/officeDocument/2006/relationships/customXml" Target="../ink/ink557.xml"/><Relationship Id="rId125" Type="http://schemas.openxmlformats.org/officeDocument/2006/relationships/image" Target="../media/image65.png"/><Relationship Id="rId141" Type="http://schemas.openxmlformats.org/officeDocument/2006/relationships/image" Target="../media/image73.png"/><Relationship Id="rId146" Type="http://schemas.openxmlformats.org/officeDocument/2006/relationships/customXml" Target="../ink/ink570.xml"/><Relationship Id="rId7" Type="http://schemas.openxmlformats.org/officeDocument/2006/relationships/image" Target="../media/image610.png"/><Relationship Id="rId71" Type="http://schemas.openxmlformats.org/officeDocument/2006/relationships/image" Target="../media/image3810.png"/><Relationship Id="rId92" Type="http://schemas.openxmlformats.org/officeDocument/2006/relationships/customXml" Target="../ink/ink543.xml"/><Relationship Id="rId2" Type="http://schemas.openxmlformats.org/officeDocument/2006/relationships/customXml" Target="../ink/ink498.xml"/><Relationship Id="rId29" Type="http://schemas.openxmlformats.org/officeDocument/2006/relationships/image" Target="../media/image1710.png"/><Relationship Id="rId24" Type="http://schemas.openxmlformats.org/officeDocument/2006/relationships/customXml" Target="../ink/ink509.xml"/><Relationship Id="rId40" Type="http://schemas.openxmlformats.org/officeDocument/2006/relationships/customXml" Target="../ink/ink517.xml"/><Relationship Id="rId45" Type="http://schemas.openxmlformats.org/officeDocument/2006/relationships/image" Target="../media/image2510.png"/><Relationship Id="rId66" Type="http://schemas.openxmlformats.org/officeDocument/2006/relationships/customXml" Target="../ink/ink530.xml"/><Relationship Id="rId87" Type="http://schemas.openxmlformats.org/officeDocument/2006/relationships/image" Target="../media/image46.png"/><Relationship Id="rId110" Type="http://schemas.openxmlformats.org/officeDocument/2006/relationships/customXml" Target="../ink/ink552.xml"/><Relationship Id="rId115" Type="http://schemas.openxmlformats.org/officeDocument/2006/relationships/image" Target="../media/image60.png"/><Relationship Id="rId131" Type="http://schemas.openxmlformats.org/officeDocument/2006/relationships/image" Target="../media/image68.png"/><Relationship Id="rId136" Type="http://schemas.openxmlformats.org/officeDocument/2006/relationships/customXml" Target="../ink/ink565.xml"/><Relationship Id="rId61" Type="http://schemas.openxmlformats.org/officeDocument/2006/relationships/image" Target="../media/image3310.png"/><Relationship Id="rId82" Type="http://schemas.openxmlformats.org/officeDocument/2006/relationships/customXml" Target="../ink/ink538.xml"/><Relationship Id="rId152" Type="http://schemas.openxmlformats.org/officeDocument/2006/relationships/customXml" Target="../ink/ink573.xml"/><Relationship Id="rId19" Type="http://schemas.openxmlformats.org/officeDocument/2006/relationships/image" Target="../media/image1210.png"/><Relationship Id="rId14" Type="http://schemas.openxmlformats.org/officeDocument/2006/relationships/customXml" Target="../ink/ink504.xml"/><Relationship Id="rId30" Type="http://schemas.openxmlformats.org/officeDocument/2006/relationships/customXml" Target="../ink/ink512.xml"/><Relationship Id="rId35" Type="http://schemas.openxmlformats.org/officeDocument/2006/relationships/image" Target="../media/image2010.png"/><Relationship Id="rId56" Type="http://schemas.openxmlformats.org/officeDocument/2006/relationships/customXml" Target="../ink/ink525.xml"/><Relationship Id="rId77" Type="http://schemas.openxmlformats.org/officeDocument/2006/relationships/image" Target="../media/image4110.png"/><Relationship Id="rId100" Type="http://schemas.openxmlformats.org/officeDocument/2006/relationships/customXml" Target="../ink/ink547.xml"/><Relationship Id="rId105" Type="http://schemas.openxmlformats.org/officeDocument/2006/relationships/image" Target="../media/image55.png"/><Relationship Id="rId126" Type="http://schemas.openxmlformats.org/officeDocument/2006/relationships/customXml" Target="../ink/ink560.xml"/><Relationship Id="rId147" Type="http://schemas.openxmlformats.org/officeDocument/2006/relationships/image" Target="../media/image76.png"/><Relationship Id="rId8" Type="http://schemas.openxmlformats.org/officeDocument/2006/relationships/customXml" Target="../ink/ink501.xml"/><Relationship Id="rId51" Type="http://schemas.openxmlformats.org/officeDocument/2006/relationships/image" Target="../media/image2810.png"/><Relationship Id="rId72" Type="http://schemas.openxmlformats.org/officeDocument/2006/relationships/customXml" Target="../ink/ink533.xml"/><Relationship Id="rId93" Type="http://schemas.openxmlformats.org/officeDocument/2006/relationships/image" Target="../media/image49.png"/><Relationship Id="rId98" Type="http://schemas.openxmlformats.org/officeDocument/2006/relationships/customXml" Target="../ink/ink546.xml"/><Relationship Id="rId121" Type="http://schemas.openxmlformats.org/officeDocument/2006/relationships/image" Target="../media/image63.png"/><Relationship Id="rId142" Type="http://schemas.openxmlformats.org/officeDocument/2006/relationships/customXml" Target="../ink/ink568.xml"/><Relationship Id="rId3" Type="http://schemas.openxmlformats.org/officeDocument/2006/relationships/image" Target="../media/image476.png"/><Relationship Id="rId25" Type="http://schemas.openxmlformats.org/officeDocument/2006/relationships/image" Target="../media/image1510.png"/><Relationship Id="rId46" Type="http://schemas.openxmlformats.org/officeDocument/2006/relationships/customXml" Target="../ink/ink520.xml"/><Relationship Id="rId67" Type="http://schemas.openxmlformats.org/officeDocument/2006/relationships/image" Target="../media/image3610.png"/><Relationship Id="rId116" Type="http://schemas.openxmlformats.org/officeDocument/2006/relationships/customXml" Target="../ink/ink555.xml"/><Relationship Id="rId137" Type="http://schemas.openxmlformats.org/officeDocument/2006/relationships/image" Target="../media/image71.png"/><Relationship Id="rId20" Type="http://schemas.openxmlformats.org/officeDocument/2006/relationships/customXml" Target="../ink/ink507.xml"/><Relationship Id="rId41" Type="http://schemas.openxmlformats.org/officeDocument/2006/relationships/image" Target="../media/image2310.png"/><Relationship Id="rId62" Type="http://schemas.openxmlformats.org/officeDocument/2006/relationships/customXml" Target="../ink/ink528.xml"/><Relationship Id="rId83" Type="http://schemas.openxmlformats.org/officeDocument/2006/relationships/image" Target="../media/image44.png"/><Relationship Id="rId88" Type="http://schemas.openxmlformats.org/officeDocument/2006/relationships/customXml" Target="../ink/ink541.xml"/><Relationship Id="rId111" Type="http://schemas.openxmlformats.org/officeDocument/2006/relationships/image" Target="../media/image58.png"/><Relationship Id="rId132" Type="http://schemas.openxmlformats.org/officeDocument/2006/relationships/customXml" Target="../ink/ink563.xml"/><Relationship Id="rId153" Type="http://schemas.openxmlformats.org/officeDocument/2006/relationships/image" Target="../media/image79.png"/><Relationship Id="rId15" Type="http://schemas.openxmlformats.org/officeDocument/2006/relationships/image" Target="../media/image1010.png"/><Relationship Id="rId36" Type="http://schemas.openxmlformats.org/officeDocument/2006/relationships/customXml" Target="../ink/ink515.xml"/><Relationship Id="rId57" Type="http://schemas.openxmlformats.org/officeDocument/2006/relationships/image" Target="../media/image3110.png"/><Relationship Id="rId106" Type="http://schemas.openxmlformats.org/officeDocument/2006/relationships/customXml" Target="../ink/ink550.xml"/><Relationship Id="rId127" Type="http://schemas.openxmlformats.org/officeDocument/2006/relationships/image" Target="../media/image66.png"/><Relationship Id="rId10" Type="http://schemas.openxmlformats.org/officeDocument/2006/relationships/customXml" Target="../ink/ink502.xml"/><Relationship Id="rId31" Type="http://schemas.openxmlformats.org/officeDocument/2006/relationships/image" Target="../media/image1810.png"/><Relationship Id="rId52" Type="http://schemas.openxmlformats.org/officeDocument/2006/relationships/customXml" Target="../ink/ink523.xml"/><Relationship Id="rId73" Type="http://schemas.openxmlformats.org/officeDocument/2006/relationships/image" Target="../media/image3910.png"/><Relationship Id="rId78" Type="http://schemas.openxmlformats.org/officeDocument/2006/relationships/customXml" Target="../ink/ink536.xml"/><Relationship Id="rId94" Type="http://schemas.openxmlformats.org/officeDocument/2006/relationships/customXml" Target="../ink/ink544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558.xml"/><Relationship Id="rId143" Type="http://schemas.openxmlformats.org/officeDocument/2006/relationships/image" Target="../media/image74.png"/><Relationship Id="rId148" Type="http://schemas.openxmlformats.org/officeDocument/2006/relationships/customXml" Target="../ink/ink571.xml"/><Relationship Id="rId4" Type="http://schemas.openxmlformats.org/officeDocument/2006/relationships/customXml" Target="../ink/ink499.xml"/><Relationship Id="rId9" Type="http://schemas.openxmlformats.org/officeDocument/2006/relationships/image" Target="../media/image710.png"/><Relationship Id="rId26" Type="http://schemas.openxmlformats.org/officeDocument/2006/relationships/customXml" Target="../ink/ink510.xml"/><Relationship Id="rId47" Type="http://schemas.openxmlformats.org/officeDocument/2006/relationships/image" Target="../media/image2610.png"/><Relationship Id="rId68" Type="http://schemas.openxmlformats.org/officeDocument/2006/relationships/customXml" Target="../ink/ink531.xml"/><Relationship Id="rId89" Type="http://schemas.openxmlformats.org/officeDocument/2006/relationships/image" Target="../media/image47.png"/><Relationship Id="rId112" Type="http://schemas.openxmlformats.org/officeDocument/2006/relationships/customXml" Target="../ink/ink553.xml"/><Relationship Id="rId133" Type="http://schemas.openxmlformats.org/officeDocument/2006/relationships/image" Target="../media/image69.png"/><Relationship Id="rId154" Type="http://schemas.openxmlformats.org/officeDocument/2006/relationships/customXml" Target="../ink/ink574.xml"/><Relationship Id="rId16" Type="http://schemas.openxmlformats.org/officeDocument/2006/relationships/customXml" Target="../ink/ink505.xml"/><Relationship Id="rId37" Type="http://schemas.openxmlformats.org/officeDocument/2006/relationships/image" Target="../media/image2110.png"/><Relationship Id="rId58" Type="http://schemas.openxmlformats.org/officeDocument/2006/relationships/customXml" Target="../ink/ink526.xml"/><Relationship Id="rId79" Type="http://schemas.openxmlformats.org/officeDocument/2006/relationships/image" Target="../media/image42.png"/><Relationship Id="rId102" Type="http://schemas.openxmlformats.org/officeDocument/2006/relationships/customXml" Target="../ink/ink548.xml"/><Relationship Id="rId123" Type="http://schemas.openxmlformats.org/officeDocument/2006/relationships/image" Target="../media/image64.png"/><Relationship Id="rId144" Type="http://schemas.openxmlformats.org/officeDocument/2006/relationships/customXml" Target="../ink/ink569.xml"/><Relationship Id="rId90" Type="http://schemas.openxmlformats.org/officeDocument/2006/relationships/customXml" Target="../ink/ink54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1" Type="http://schemas.openxmlformats.org/officeDocument/2006/relationships/image" Target="../media/image1310.png"/><Relationship Id="rId42" Type="http://schemas.openxmlformats.org/officeDocument/2006/relationships/customXml" Target="../ink/ink595.xml"/><Relationship Id="rId63" Type="http://schemas.openxmlformats.org/officeDocument/2006/relationships/image" Target="../media/image3410.png"/><Relationship Id="rId84" Type="http://schemas.openxmlformats.org/officeDocument/2006/relationships/customXml" Target="../ink/ink616.xml"/><Relationship Id="rId138" Type="http://schemas.openxmlformats.org/officeDocument/2006/relationships/customXml" Target="../ink/ink643.xml"/><Relationship Id="rId159" Type="http://schemas.openxmlformats.org/officeDocument/2006/relationships/image" Target="../media/image82.png"/><Relationship Id="rId107" Type="http://schemas.openxmlformats.org/officeDocument/2006/relationships/image" Target="../media/image56.png"/><Relationship Id="rId11" Type="http://schemas.openxmlformats.org/officeDocument/2006/relationships/image" Target="../media/image810.png"/><Relationship Id="rId32" Type="http://schemas.openxmlformats.org/officeDocument/2006/relationships/customXml" Target="../ink/ink590.xml"/><Relationship Id="rId53" Type="http://schemas.openxmlformats.org/officeDocument/2006/relationships/image" Target="../media/image2910.png"/><Relationship Id="rId74" Type="http://schemas.openxmlformats.org/officeDocument/2006/relationships/customXml" Target="../ink/ink611.xml"/><Relationship Id="rId128" Type="http://schemas.openxmlformats.org/officeDocument/2006/relationships/customXml" Target="../ink/ink638.xml"/><Relationship Id="rId149" Type="http://schemas.openxmlformats.org/officeDocument/2006/relationships/image" Target="../media/image77.png"/><Relationship Id="rId5" Type="http://schemas.openxmlformats.org/officeDocument/2006/relationships/image" Target="../media/image510.png"/><Relationship Id="rId95" Type="http://schemas.openxmlformats.org/officeDocument/2006/relationships/image" Target="../media/image50.png"/><Relationship Id="rId160" Type="http://schemas.openxmlformats.org/officeDocument/2006/relationships/customXml" Target="../ink/ink654.xml"/><Relationship Id="rId22" Type="http://schemas.openxmlformats.org/officeDocument/2006/relationships/customXml" Target="../ink/ink585.xml"/><Relationship Id="rId43" Type="http://schemas.openxmlformats.org/officeDocument/2006/relationships/image" Target="../media/image2410.png"/><Relationship Id="rId64" Type="http://schemas.openxmlformats.org/officeDocument/2006/relationships/customXml" Target="../ink/ink606.xml"/><Relationship Id="rId118" Type="http://schemas.openxmlformats.org/officeDocument/2006/relationships/customXml" Target="../ink/ink633.xml"/><Relationship Id="rId139" Type="http://schemas.openxmlformats.org/officeDocument/2006/relationships/image" Target="../media/image72.png"/><Relationship Id="rId85" Type="http://schemas.openxmlformats.org/officeDocument/2006/relationships/image" Target="../media/image45.png"/><Relationship Id="rId150" Type="http://schemas.openxmlformats.org/officeDocument/2006/relationships/customXml" Target="../ink/ink649.xml"/><Relationship Id="rId12" Type="http://schemas.openxmlformats.org/officeDocument/2006/relationships/customXml" Target="../ink/ink580.xml"/><Relationship Id="rId17" Type="http://schemas.openxmlformats.org/officeDocument/2006/relationships/image" Target="../media/image1110.png"/><Relationship Id="rId33" Type="http://schemas.openxmlformats.org/officeDocument/2006/relationships/image" Target="../media/image1910.png"/><Relationship Id="rId38" Type="http://schemas.openxmlformats.org/officeDocument/2006/relationships/customXml" Target="../ink/ink593.xml"/><Relationship Id="rId59" Type="http://schemas.openxmlformats.org/officeDocument/2006/relationships/image" Target="../media/image3210.png"/><Relationship Id="rId103" Type="http://schemas.openxmlformats.org/officeDocument/2006/relationships/image" Target="../media/image54.png"/><Relationship Id="rId108" Type="http://schemas.openxmlformats.org/officeDocument/2006/relationships/customXml" Target="../ink/ink628.xml"/><Relationship Id="rId124" Type="http://schemas.openxmlformats.org/officeDocument/2006/relationships/customXml" Target="../ink/ink636.xml"/><Relationship Id="rId129" Type="http://schemas.openxmlformats.org/officeDocument/2006/relationships/image" Target="../media/image67.png"/><Relationship Id="rId54" Type="http://schemas.openxmlformats.org/officeDocument/2006/relationships/customXml" Target="../ink/ink601.xml"/><Relationship Id="rId70" Type="http://schemas.openxmlformats.org/officeDocument/2006/relationships/customXml" Target="../ink/ink609.xml"/><Relationship Id="rId75" Type="http://schemas.openxmlformats.org/officeDocument/2006/relationships/image" Target="../media/image4010.png"/><Relationship Id="rId91" Type="http://schemas.openxmlformats.org/officeDocument/2006/relationships/image" Target="../media/image48.png"/><Relationship Id="rId96" Type="http://schemas.openxmlformats.org/officeDocument/2006/relationships/customXml" Target="../ink/ink622.xml"/><Relationship Id="rId140" Type="http://schemas.openxmlformats.org/officeDocument/2006/relationships/customXml" Target="../ink/ink644.xml"/><Relationship Id="rId145" Type="http://schemas.openxmlformats.org/officeDocument/2006/relationships/image" Target="../media/image75.png"/><Relationship Id="rId161" Type="http://schemas.openxmlformats.org/officeDocument/2006/relationships/image" Target="../media/image83.png"/><Relationship Id="rId166" Type="http://schemas.openxmlformats.org/officeDocument/2006/relationships/customXml" Target="../ink/ink65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77.xml"/><Relationship Id="rId23" Type="http://schemas.openxmlformats.org/officeDocument/2006/relationships/image" Target="../media/image1410.png"/><Relationship Id="rId28" Type="http://schemas.openxmlformats.org/officeDocument/2006/relationships/customXml" Target="../ink/ink588.xml"/><Relationship Id="rId49" Type="http://schemas.openxmlformats.org/officeDocument/2006/relationships/image" Target="../media/image2710.png"/><Relationship Id="rId114" Type="http://schemas.openxmlformats.org/officeDocument/2006/relationships/customXml" Target="../ink/ink631.xml"/><Relationship Id="rId119" Type="http://schemas.openxmlformats.org/officeDocument/2006/relationships/image" Target="../media/image62.png"/><Relationship Id="rId44" Type="http://schemas.openxmlformats.org/officeDocument/2006/relationships/customXml" Target="../ink/ink596.xml"/><Relationship Id="rId60" Type="http://schemas.openxmlformats.org/officeDocument/2006/relationships/customXml" Target="../ink/ink604.xml"/><Relationship Id="rId65" Type="http://schemas.openxmlformats.org/officeDocument/2006/relationships/image" Target="../media/image3510.png"/><Relationship Id="rId81" Type="http://schemas.openxmlformats.org/officeDocument/2006/relationships/image" Target="../media/image43.png"/><Relationship Id="rId86" Type="http://schemas.openxmlformats.org/officeDocument/2006/relationships/customXml" Target="../ink/ink617.xml"/><Relationship Id="rId130" Type="http://schemas.openxmlformats.org/officeDocument/2006/relationships/customXml" Target="../ink/ink639.xml"/><Relationship Id="rId135" Type="http://schemas.openxmlformats.org/officeDocument/2006/relationships/image" Target="../media/image70.png"/><Relationship Id="rId151" Type="http://schemas.openxmlformats.org/officeDocument/2006/relationships/image" Target="../media/image78.png"/><Relationship Id="rId156" Type="http://schemas.openxmlformats.org/officeDocument/2006/relationships/customXml" Target="../ink/ink652.xml"/><Relationship Id="rId13" Type="http://schemas.openxmlformats.org/officeDocument/2006/relationships/image" Target="../media/image910.png"/><Relationship Id="rId18" Type="http://schemas.openxmlformats.org/officeDocument/2006/relationships/customXml" Target="../ink/ink583.xml"/><Relationship Id="rId39" Type="http://schemas.openxmlformats.org/officeDocument/2006/relationships/image" Target="../media/image2210.png"/><Relationship Id="rId109" Type="http://schemas.openxmlformats.org/officeDocument/2006/relationships/image" Target="../media/image57.png"/><Relationship Id="rId34" Type="http://schemas.openxmlformats.org/officeDocument/2006/relationships/customXml" Target="../ink/ink591.xml"/><Relationship Id="rId50" Type="http://schemas.openxmlformats.org/officeDocument/2006/relationships/customXml" Target="../ink/ink599.xml"/><Relationship Id="rId55" Type="http://schemas.openxmlformats.org/officeDocument/2006/relationships/image" Target="../media/image3010.png"/><Relationship Id="rId76" Type="http://schemas.openxmlformats.org/officeDocument/2006/relationships/customXml" Target="../ink/ink612.xml"/><Relationship Id="rId97" Type="http://schemas.openxmlformats.org/officeDocument/2006/relationships/image" Target="../media/image51.png"/><Relationship Id="rId104" Type="http://schemas.openxmlformats.org/officeDocument/2006/relationships/customXml" Target="../ink/ink626.xml"/><Relationship Id="rId120" Type="http://schemas.openxmlformats.org/officeDocument/2006/relationships/customXml" Target="../ink/ink634.xml"/><Relationship Id="rId125" Type="http://schemas.openxmlformats.org/officeDocument/2006/relationships/image" Target="../media/image65.png"/><Relationship Id="rId141" Type="http://schemas.openxmlformats.org/officeDocument/2006/relationships/image" Target="../media/image73.png"/><Relationship Id="rId146" Type="http://schemas.openxmlformats.org/officeDocument/2006/relationships/customXml" Target="../ink/ink647.xml"/><Relationship Id="rId167" Type="http://schemas.openxmlformats.org/officeDocument/2006/relationships/image" Target="../media/image86.png"/><Relationship Id="rId7" Type="http://schemas.openxmlformats.org/officeDocument/2006/relationships/image" Target="../media/image610.png"/><Relationship Id="rId71" Type="http://schemas.openxmlformats.org/officeDocument/2006/relationships/image" Target="../media/image3810.png"/><Relationship Id="rId92" Type="http://schemas.openxmlformats.org/officeDocument/2006/relationships/customXml" Target="../ink/ink620.xml"/><Relationship Id="rId162" Type="http://schemas.openxmlformats.org/officeDocument/2006/relationships/customXml" Target="../ink/ink655.xml"/><Relationship Id="rId2" Type="http://schemas.openxmlformats.org/officeDocument/2006/relationships/customXml" Target="../ink/ink575.xml"/><Relationship Id="rId29" Type="http://schemas.openxmlformats.org/officeDocument/2006/relationships/image" Target="../media/image1710.png"/><Relationship Id="rId24" Type="http://schemas.openxmlformats.org/officeDocument/2006/relationships/customXml" Target="../ink/ink586.xml"/><Relationship Id="rId40" Type="http://schemas.openxmlformats.org/officeDocument/2006/relationships/customXml" Target="../ink/ink594.xml"/><Relationship Id="rId45" Type="http://schemas.openxmlformats.org/officeDocument/2006/relationships/image" Target="../media/image2510.png"/><Relationship Id="rId66" Type="http://schemas.openxmlformats.org/officeDocument/2006/relationships/customXml" Target="../ink/ink607.xml"/><Relationship Id="rId87" Type="http://schemas.openxmlformats.org/officeDocument/2006/relationships/image" Target="../media/image46.png"/><Relationship Id="rId110" Type="http://schemas.openxmlformats.org/officeDocument/2006/relationships/customXml" Target="../ink/ink629.xml"/><Relationship Id="rId115" Type="http://schemas.openxmlformats.org/officeDocument/2006/relationships/image" Target="../media/image60.png"/><Relationship Id="rId131" Type="http://schemas.openxmlformats.org/officeDocument/2006/relationships/image" Target="../media/image68.png"/><Relationship Id="rId136" Type="http://schemas.openxmlformats.org/officeDocument/2006/relationships/customXml" Target="../ink/ink642.xml"/><Relationship Id="rId157" Type="http://schemas.openxmlformats.org/officeDocument/2006/relationships/image" Target="../media/image81.png"/><Relationship Id="rId61" Type="http://schemas.openxmlformats.org/officeDocument/2006/relationships/image" Target="../media/image3310.png"/><Relationship Id="rId82" Type="http://schemas.openxmlformats.org/officeDocument/2006/relationships/customXml" Target="../ink/ink615.xml"/><Relationship Id="rId152" Type="http://schemas.openxmlformats.org/officeDocument/2006/relationships/customXml" Target="../ink/ink650.xml"/><Relationship Id="rId19" Type="http://schemas.openxmlformats.org/officeDocument/2006/relationships/image" Target="../media/image1210.png"/><Relationship Id="rId14" Type="http://schemas.openxmlformats.org/officeDocument/2006/relationships/customXml" Target="../ink/ink581.xml"/><Relationship Id="rId30" Type="http://schemas.openxmlformats.org/officeDocument/2006/relationships/customXml" Target="../ink/ink589.xml"/><Relationship Id="rId35" Type="http://schemas.openxmlformats.org/officeDocument/2006/relationships/image" Target="../media/image2010.png"/><Relationship Id="rId56" Type="http://schemas.openxmlformats.org/officeDocument/2006/relationships/customXml" Target="../ink/ink602.xml"/><Relationship Id="rId77" Type="http://schemas.openxmlformats.org/officeDocument/2006/relationships/image" Target="../media/image4110.png"/><Relationship Id="rId100" Type="http://schemas.openxmlformats.org/officeDocument/2006/relationships/customXml" Target="../ink/ink624.xml"/><Relationship Id="rId105" Type="http://schemas.openxmlformats.org/officeDocument/2006/relationships/image" Target="../media/image55.png"/><Relationship Id="rId126" Type="http://schemas.openxmlformats.org/officeDocument/2006/relationships/customXml" Target="../ink/ink637.xml"/><Relationship Id="rId147" Type="http://schemas.openxmlformats.org/officeDocument/2006/relationships/image" Target="../media/image76.png"/><Relationship Id="rId8" Type="http://schemas.openxmlformats.org/officeDocument/2006/relationships/customXml" Target="../ink/ink578.xml"/><Relationship Id="rId51" Type="http://schemas.openxmlformats.org/officeDocument/2006/relationships/image" Target="../media/image2810.png"/><Relationship Id="rId72" Type="http://schemas.openxmlformats.org/officeDocument/2006/relationships/customXml" Target="../ink/ink610.xml"/><Relationship Id="rId93" Type="http://schemas.openxmlformats.org/officeDocument/2006/relationships/image" Target="../media/image49.png"/><Relationship Id="rId98" Type="http://schemas.openxmlformats.org/officeDocument/2006/relationships/customXml" Target="../ink/ink623.xml"/><Relationship Id="rId121" Type="http://schemas.openxmlformats.org/officeDocument/2006/relationships/image" Target="../media/image63.png"/><Relationship Id="rId142" Type="http://schemas.openxmlformats.org/officeDocument/2006/relationships/customXml" Target="../ink/ink645.xml"/><Relationship Id="rId163" Type="http://schemas.openxmlformats.org/officeDocument/2006/relationships/image" Target="../media/image84.png"/><Relationship Id="rId3" Type="http://schemas.openxmlformats.org/officeDocument/2006/relationships/image" Target="../media/image476.png"/><Relationship Id="rId25" Type="http://schemas.openxmlformats.org/officeDocument/2006/relationships/image" Target="../media/image1510.png"/><Relationship Id="rId46" Type="http://schemas.openxmlformats.org/officeDocument/2006/relationships/customXml" Target="../ink/ink597.xml"/><Relationship Id="rId67" Type="http://schemas.openxmlformats.org/officeDocument/2006/relationships/image" Target="../media/image3610.png"/><Relationship Id="rId116" Type="http://schemas.openxmlformats.org/officeDocument/2006/relationships/customXml" Target="../ink/ink632.xml"/><Relationship Id="rId137" Type="http://schemas.openxmlformats.org/officeDocument/2006/relationships/image" Target="../media/image71.png"/><Relationship Id="rId158" Type="http://schemas.openxmlformats.org/officeDocument/2006/relationships/customXml" Target="../ink/ink653.xml"/><Relationship Id="rId20" Type="http://schemas.openxmlformats.org/officeDocument/2006/relationships/customXml" Target="../ink/ink584.xml"/><Relationship Id="rId41" Type="http://schemas.openxmlformats.org/officeDocument/2006/relationships/image" Target="../media/image2310.png"/><Relationship Id="rId62" Type="http://schemas.openxmlformats.org/officeDocument/2006/relationships/customXml" Target="../ink/ink605.xml"/><Relationship Id="rId83" Type="http://schemas.openxmlformats.org/officeDocument/2006/relationships/image" Target="../media/image44.png"/><Relationship Id="rId88" Type="http://schemas.openxmlformats.org/officeDocument/2006/relationships/customXml" Target="../ink/ink618.xml"/><Relationship Id="rId111" Type="http://schemas.openxmlformats.org/officeDocument/2006/relationships/image" Target="../media/image58.png"/><Relationship Id="rId132" Type="http://schemas.openxmlformats.org/officeDocument/2006/relationships/customXml" Target="../ink/ink640.xml"/><Relationship Id="rId153" Type="http://schemas.openxmlformats.org/officeDocument/2006/relationships/image" Target="../media/image79.png"/><Relationship Id="rId15" Type="http://schemas.openxmlformats.org/officeDocument/2006/relationships/image" Target="../media/image1010.png"/><Relationship Id="rId36" Type="http://schemas.openxmlformats.org/officeDocument/2006/relationships/customXml" Target="../ink/ink592.xml"/><Relationship Id="rId57" Type="http://schemas.openxmlformats.org/officeDocument/2006/relationships/image" Target="../media/image3110.png"/><Relationship Id="rId106" Type="http://schemas.openxmlformats.org/officeDocument/2006/relationships/customXml" Target="../ink/ink627.xml"/><Relationship Id="rId127" Type="http://schemas.openxmlformats.org/officeDocument/2006/relationships/image" Target="../media/image66.png"/><Relationship Id="rId10" Type="http://schemas.openxmlformats.org/officeDocument/2006/relationships/customXml" Target="../ink/ink579.xml"/><Relationship Id="rId31" Type="http://schemas.openxmlformats.org/officeDocument/2006/relationships/image" Target="../media/image1810.png"/><Relationship Id="rId52" Type="http://schemas.openxmlformats.org/officeDocument/2006/relationships/customXml" Target="../ink/ink600.xml"/><Relationship Id="rId73" Type="http://schemas.openxmlformats.org/officeDocument/2006/relationships/image" Target="../media/image3910.png"/><Relationship Id="rId78" Type="http://schemas.openxmlformats.org/officeDocument/2006/relationships/customXml" Target="../ink/ink613.xml"/><Relationship Id="rId94" Type="http://schemas.openxmlformats.org/officeDocument/2006/relationships/customXml" Target="../ink/ink621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635.xml"/><Relationship Id="rId143" Type="http://schemas.openxmlformats.org/officeDocument/2006/relationships/image" Target="../media/image74.png"/><Relationship Id="rId148" Type="http://schemas.openxmlformats.org/officeDocument/2006/relationships/customXml" Target="../ink/ink648.xml"/><Relationship Id="rId164" Type="http://schemas.openxmlformats.org/officeDocument/2006/relationships/customXml" Target="../ink/ink656.xml"/><Relationship Id="rId4" Type="http://schemas.openxmlformats.org/officeDocument/2006/relationships/customXml" Target="../ink/ink576.xml"/><Relationship Id="rId9" Type="http://schemas.openxmlformats.org/officeDocument/2006/relationships/image" Target="../media/image710.png"/><Relationship Id="rId26" Type="http://schemas.openxmlformats.org/officeDocument/2006/relationships/customXml" Target="../ink/ink587.xml"/><Relationship Id="rId47" Type="http://schemas.openxmlformats.org/officeDocument/2006/relationships/image" Target="../media/image2610.png"/><Relationship Id="rId68" Type="http://schemas.openxmlformats.org/officeDocument/2006/relationships/customXml" Target="../ink/ink608.xml"/><Relationship Id="rId89" Type="http://schemas.openxmlformats.org/officeDocument/2006/relationships/image" Target="../media/image47.png"/><Relationship Id="rId112" Type="http://schemas.openxmlformats.org/officeDocument/2006/relationships/customXml" Target="../ink/ink630.xml"/><Relationship Id="rId133" Type="http://schemas.openxmlformats.org/officeDocument/2006/relationships/image" Target="../media/image69.png"/><Relationship Id="rId154" Type="http://schemas.openxmlformats.org/officeDocument/2006/relationships/customXml" Target="../ink/ink651.xml"/><Relationship Id="rId16" Type="http://schemas.openxmlformats.org/officeDocument/2006/relationships/customXml" Target="../ink/ink582.xml"/><Relationship Id="rId37" Type="http://schemas.openxmlformats.org/officeDocument/2006/relationships/image" Target="../media/image2110.png"/><Relationship Id="rId58" Type="http://schemas.openxmlformats.org/officeDocument/2006/relationships/customXml" Target="../ink/ink603.xml"/><Relationship Id="rId79" Type="http://schemas.openxmlformats.org/officeDocument/2006/relationships/image" Target="../media/image42.png"/><Relationship Id="rId102" Type="http://schemas.openxmlformats.org/officeDocument/2006/relationships/customXml" Target="../ink/ink625.xml"/><Relationship Id="rId123" Type="http://schemas.openxmlformats.org/officeDocument/2006/relationships/image" Target="../media/image64.png"/><Relationship Id="rId144" Type="http://schemas.openxmlformats.org/officeDocument/2006/relationships/customXml" Target="../ink/ink646.xml"/><Relationship Id="rId90" Type="http://schemas.openxmlformats.org/officeDocument/2006/relationships/customXml" Target="../ink/ink619.xml"/><Relationship Id="rId165" Type="http://schemas.openxmlformats.org/officeDocument/2006/relationships/image" Target="../media/image85.png"/><Relationship Id="rId27" Type="http://schemas.openxmlformats.org/officeDocument/2006/relationships/image" Target="../media/image1610.png"/><Relationship Id="rId48" Type="http://schemas.openxmlformats.org/officeDocument/2006/relationships/customXml" Target="../ink/ink598.xml"/><Relationship Id="rId69" Type="http://schemas.openxmlformats.org/officeDocument/2006/relationships/image" Target="../media/image3710.png"/><Relationship Id="rId113" Type="http://schemas.openxmlformats.org/officeDocument/2006/relationships/image" Target="../media/image59.png"/><Relationship Id="rId134" Type="http://schemas.openxmlformats.org/officeDocument/2006/relationships/customXml" Target="../ink/ink641.xml"/><Relationship Id="rId80" Type="http://schemas.openxmlformats.org/officeDocument/2006/relationships/customXml" Target="../ink/ink614.xml"/><Relationship Id="rId155" Type="http://schemas.openxmlformats.org/officeDocument/2006/relationships/image" Target="../media/image8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0.xml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1.png"/><Relationship Id="rId21" Type="http://schemas.openxmlformats.org/officeDocument/2006/relationships/image" Target="../media/image1310.png"/><Relationship Id="rId42" Type="http://schemas.openxmlformats.org/officeDocument/2006/relationships/customXml" Target="../ink/ink678.xml"/><Relationship Id="rId63" Type="http://schemas.openxmlformats.org/officeDocument/2006/relationships/image" Target="../media/image3410.png"/><Relationship Id="rId84" Type="http://schemas.openxmlformats.org/officeDocument/2006/relationships/customXml" Target="../ink/ink699.xml"/><Relationship Id="rId138" Type="http://schemas.openxmlformats.org/officeDocument/2006/relationships/customXml" Target="../ink/ink726.xml"/><Relationship Id="rId159" Type="http://schemas.openxmlformats.org/officeDocument/2006/relationships/image" Target="../media/image82.png"/><Relationship Id="rId107" Type="http://schemas.openxmlformats.org/officeDocument/2006/relationships/image" Target="../media/image56.png"/><Relationship Id="rId11" Type="http://schemas.openxmlformats.org/officeDocument/2006/relationships/image" Target="../media/image810.png"/><Relationship Id="rId32" Type="http://schemas.openxmlformats.org/officeDocument/2006/relationships/customXml" Target="../ink/ink673.xml"/><Relationship Id="rId53" Type="http://schemas.openxmlformats.org/officeDocument/2006/relationships/image" Target="../media/image2910.png"/><Relationship Id="rId74" Type="http://schemas.openxmlformats.org/officeDocument/2006/relationships/customXml" Target="../ink/ink694.xml"/><Relationship Id="rId128" Type="http://schemas.openxmlformats.org/officeDocument/2006/relationships/customXml" Target="../ink/ink721.xml"/><Relationship Id="rId149" Type="http://schemas.openxmlformats.org/officeDocument/2006/relationships/image" Target="../media/image77.png"/><Relationship Id="rId5" Type="http://schemas.openxmlformats.org/officeDocument/2006/relationships/image" Target="../media/image510.png"/><Relationship Id="rId95" Type="http://schemas.openxmlformats.org/officeDocument/2006/relationships/image" Target="../media/image50.png"/><Relationship Id="rId160" Type="http://schemas.openxmlformats.org/officeDocument/2006/relationships/customXml" Target="../ink/ink737.xml"/><Relationship Id="rId22" Type="http://schemas.openxmlformats.org/officeDocument/2006/relationships/customXml" Target="../ink/ink668.xml"/><Relationship Id="rId43" Type="http://schemas.openxmlformats.org/officeDocument/2006/relationships/image" Target="../media/image2410.png"/><Relationship Id="rId64" Type="http://schemas.openxmlformats.org/officeDocument/2006/relationships/customXml" Target="../ink/ink689.xml"/><Relationship Id="rId118" Type="http://schemas.openxmlformats.org/officeDocument/2006/relationships/customXml" Target="../ink/ink716.xml"/><Relationship Id="rId139" Type="http://schemas.openxmlformats.org/officeDocument/2006/relationships/image" Target="../media/image72.png"/><Relationship Id="rId85" Type="http://schemas.openxmlformats.org/officeDocument/2006/relationships/image" Target="../media/image45.png"/><Relationship Id="rId150" Type="http://schemas.openxmlformats.org/officeDocument/2006/relationships/customXml" Target="../ink/ink732.xml"/><Relationship Id="rId12" Type="http://schemas.openxmlformats.org/officeDocument/2006/relationships/customXml" Target="../ink/ink663.xml"/><Relationship Id="rId33" Type="http://schemas.openxmlformats.org/officeDocument/2006/relationships/image" Target="../media/image1910.png"/><Relationship Id="rId108" Type="http://schemas.openxmlformats.org/officeDocument/2006/relationships/customXml" Target="../ink/ink711.xml"/><Relationship Id="rId129" Type="http://schemas.openxmlformats.org/officeDocument/2006/relationships/image" Target="../media/image67.png"/><Relationship Id="rId54" Type="http://schemas.openxmlformats.org/officeDocument/2006/relationships/customXml" Target="../ink/ink684.xml"/><Relationship Id="rId70" Type="http://schemas.openxmlformats.org/officeDocument/2006/relationships/customXml" Target="../ink/ink692.xml"/><Relationship Id="rId75" Type="http://schemas.openxmlformats.org/officeDocument/2006/relationships/image" Target="../media/image4010.png"/><Relationship Id="rId91" Type="http://schemas.openxmlformats.org/officeDocument/2006/relationships/image" Target="../media/image48.png"/><Relationship Id="rId96" Type="http://schemas.openxmlformats.org/officeDocument/2006/relationships/customXml" Target="../ink/ink705.xml"/><Relationship Id="rId140" Type="http://schemas.openxmlformats.org/officeDocument/2006/relationships/customXml" Target="../ink/ink727.xml"/><Relationship Id="rId145" Type="http://schemas.openxmlformats.org/officeDocument/2006/relationships/image" Target="../media/image75.png"/><Relationship Id="rId161" Type="http://schemas.openxmlformats.org/officeDocument/2006/relationships/image" Target="../media/image83.png"/><Relationship Id="rId166" Type="http://schemas.openxmlformats.org/officeDocument/2006/relationships/customXml" Target="../ink/ink7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60.xml"/><Relationship Id="rId23" Type="http://schemas.openxmlformats.org/officeDocument/2006/relationships/image" Target="../media/image1410.png"/><Relationship Id="rId28" Type="http://schemas.openxmlformats.org/officeDocument/2006/relationships/customXml" Target="../ink/ink671.xml"/><Relationship Id="rId49" Type="http://schemas.openxmlformats.org/officeDocument/2006/relationships/image" Target="../media/image2710.png"/><Relationship Id="rId114" Type="http://schemas.openxmlformats.org/officeDocument/2006/relationships/customXml" Target="../ink/ink714.xml"/><Relationship Id="rId119" Type="http://schemas.openxmlformats.org/officeDocument/2006/relationships/image" Target="../media/image62.png"/><Relationship Id="rId44" Type="http://schemas.openxmlformats.org/officeDocument/2006/relationships/customXml" Target="../ink/ink679.xml"/><Relationship Id="rId60" Type="http://schemas.openxmlformats.org/officeDocument/2006/relationships/customXml" Target="../ink/ink687.xml"/><Relationship Id="rId65" Type="http://schemas.openxmlformats.org/officeDocument/2006/relationships/image" Target="../media/image3510.png"/><Relationship Id="rId81" Type="http://schemas.openxmlformats.org/officeDocument/2006/relationships/image" Target="../media/image43.png"/><Relationship Id="rId86" Type="http://schemas.openxmlformats.org/officeDocument/2006/relationships/customXml" Target="../ink/ink700.xml"/><Relationship Id="rId130" Type="http://schemas.openxmlformats.org/officeDocument/2006/relationships/customXml" Target="../ink/ink722.xml"/><Relationship Id="rId135" Type="http://schemas.openxmlformats.org/officeDocument/2006/relationships/image" Target="../media/image70.png"/><Relationship Id="rId151" Type="http://schemas.openxmlformats.org/officeDocument/2006/relationships/image" Target="../media/image78.png"/><Relationship Id="rId156" Type="http://schemas.openxmlformats.org/officeDocument/2006/relationships/customXml" Target="../ink/ink735.xml"/><Relationship Id="rId13" Type="http://schemas.openxmlformats.org/officeDocument/2006/relationships/image" Target="../media/image910.png"/><Relationship Id="rId18" Type="http://schemas.openxmlformats.org/officeDocument/2006/relationships/customXml" Target="../ink/ink666.xml"/><Relationship Id="rId39" Type="http://schemas.openxmlformats.org/officeDocument/2006/relationships/image" Target="../media/image2210.png"/><Relationship Id="rId109" Type="http://schemas.openxmlformats.org/officeDocument/2006/relationships/image" Target="../media/image57.png"/><Relationship Id="rId34" Type="http://schemas.openxmlformats.org/officeDocument/2006/relationships/customXml" Target="../ink/ink674.xml"/><Relationship Id="rId50" Type="http://schemas.openxmlformats.org/officeDocument/2006/relationships/customXml" Target="../ink/ink682.xml"/><Relationship Id="rId55" Type="http://schemas.openxmlformats.org/officeDocument/2006/relationships/image" Target="../media/image3010.png"/><Relationship Id="rId76" Type="http://schemas.openxmlformats.org/officeDocument/2006/relationships/customXml" Target="../ink/ink695.xml"/><Relationship Id="rId97" Type="http://schemas.openxmlformats.org/officeDocument/2006/relationships/image" Target="../media/image51.png"/><Relationship Id="rId104" Type="http://schemas.openxmlformats.org/officeDocument/2006/relationships/customXml" Target="../ink/ink709.xml"/><Relationship Id="rId120" Type="http://schemas.openxmlformats.org/officeDocument/2006/relationships/customXml" Target="../ink/ink717.xml"/><Relationship Id="rId125" Type="http://schemas.openxmlformats.org/officeDocument/2006/relationships/image" Target="../media/image65.png"/><Relationship Id="rId141" Type="http://schemas.openxmlformats.org/officeDocument/2006/relationships/image" Target="../media/image73.png"/><Relationship Id="rId146" Type="http://schemas.openxmlformats.org/officeDocument/2006/relationships/customXml" Target="../ink/ink730.xml"/><Relationship Id="rId167" Type="http://schemas.openxmlformats.org/officeDocument/2006/relationships/image" Target="../media/image86.png"/><Relationship Id="rId7" Type="http://schemas.openxmlformats.org/officeDocument/2006/relationships/image" Target="../media/image610.png"/><Relationship Id="rId71" Type="http://schemas.openxmlformats.org/officeDocument/2006/relationships/image" Target="../media/image3810.png"/><Relationship Id="rId92" Type="http://schemas.openxmlformats.org/officeDocument/2006/relationships/customXml" Target="../ink/ink703.xml"/><Relationship Id="rId162" Type="http://schemas.openxmlformats.org/officeDocument/2006/relationships/customXml" Target="../ink/ink738.xml"/><Relationship Id="rId2" Type="http://schemas.openxmlformats.org/officeDocument/2006/relationships/customXml" Target="../ink/ink658.xml"/><Relationship Id="rId29" Type="http://schemas.openxmlformats.org/officeDocument/2006/relationships/image" Target="../media/image1710.png"/><Relationship Id="rId24" Type="http://schemas.openxmlformats.org/officeDocument/2006/relationships/customXml" Target="../ink/ink669.xml"/><Relationship Id="rId40" Type="http://schemas.openxmlformats.org/officeDocument/2006/relationships/customXml" Target="../ink/ink677.xml"/><Relationship Id="rId45" Type="http://schemas.openxmlformats.org/officeDocument/2006/relationships/image" Target="../media/image2510.png"/><Relationship Id="rId66" Type="http://schemas.openxmlformats.org/officeDocument/2006/relationships/customXml" Target="../ink/ink690.xml"/><Relationship Id="rId87" Type="http://schemas.openxmlformats.org/officeDocument/2006/relationships/image" Target="../media/image46.png"/><Relationship Id="rId110" Type="http://schemas.openxmlformats.org/officeDocument/2006/relationships/customXml" Target="../ink/ink712.xml"/><Relationship Id="rId115" Type="http://schemas.openxmlformats.org/officeDocument/2006/relationships/image" Target="../media/image60.png"/><Relationship Id="rId131" Type="http://schemas.openxmlformats.org/officeDocument/2006/relationships/image" Target="../media/image68.png"/><Relationship Id="rId136" Type="http://schemas.openxmlformats.org/officeDocument/2006/relationships/customXml" Target="../ink/ink725.xml"/><Relationship Id="rId157" Type="http://schemas.openxmlformats.org/officeDocument/2006/relationships/image" Target="../media/image81.png"/><Relationship Id="rId61" Type="http://schemas.openxmlformats.org/officeDocument/2006/relationships/image" Target="../media/image3310.png"/><Relationship Id="rId82" Type="http://schemas.openxmlformats.org/officeDocument/2006/relationships/customXml" Target="../ink/ink698.xml"/><Relationship Id="rId152" Type="http://schemas.openxmlformats.org/officeDocument/2006/relationships/customXml" Target="../ink/ink733.xml"/><Relationship Id="rId19" Type="http://schemas.openxmlformats.org/officeDocument/2006/relationships/image" Target="../media/image1210.png"/><Relationship Id="rId14" Type="http://schemas.openxmlformats.org/officeDocument/2006/relationships/customXml" Target="../ink/ink664.xml"/><Relationship Id="rId30" Type="http://schemas.openxmlformats.org/officeDocument/2006/relationships/customXml" Target="../ink/ink672.xml"/><Relationship Id="rId35" Type="http://schemas.openxmlformats.org/officeDocument/2006/relationships/image" Target="../media/image2010.png"/><Relationship Id="rId56" Type="http://schemas.openxmlformats.org/officeDocument/2006/relationships/customXml" Target="../ink/ink685.xml"/><Relationship Id="rId77" Type="http://schemas.openxmlformats.org/officeDocument/2006/relationships/image" Target="../media/image4110.png"/><Relationship Id="rId100" Type="http://schemas.openxmlformats.org/officeDocument/2006/relationships/customXml" Target="../ink/ink707.xml"/><Relationship Id="rId105" Type="http://schemas.openxmlformats.org/officeDocument/2006/relationships/image" Target="../media/image55.png"/><Relationship Id="rId126" Type="http://schemas.openxmlformats.org/officeDocument/2006/relationships/customXml" Target="../ink/ink720.xml"/><Relationship Id="rId147" Type="http://schemas.openxmlformats.org/officeDocument/2006/relationships/image" Target="../media/image76.png"/><Relationship Id="rId168" Type="http://schemas.openxmlformats.org/officeDocument/2006/relationships/customXml" Target="../ink/ink741.xml"/><Relationship Id="rId8" Type="http://schemas.openxmlformats.org/officeDocument/2006/relationships/customXml" Target="../ink/ink661.xml"/><Relationship Id="rId51" Type="http://schemas.openxmlformats.org/officeDocument/2006/relationships/image" Target="../media/image2810.png"/><Relationship Id="rId72" Type="http://schemas.openxmlformats.org/officeDocument/2006/relationships/customXml" Target="../ink/ink693.xml"/><Relationship Id="rId93" Type="http://schemas.openxmlformats.org/officeDocument/2006/relationships/image" Target="../media/image49.png"/><Relationship Id="rId98" Type="http://schemas.openxmlformats.org/officeDocument/2006/relationships/customXml" Target="../ink/ink706.xml"/><Relationship Id="rId121" Type="http://schemas.openxmlformats.org/officeDocument/2006/relationships/image" Target="../media/image63.png"/><Relationship Id="rId142" Type="http://schemas.openxmlformats.org/officeDocument/2006/relationships/customXml" Target="../ink/ink728.xml"/><Relationship Id="rId163" Type="http://schemas.openxmlformats.org/officeDocument/2006/relationships/image" Target="../media/image84.png"/><Relationship Id="rId3" Type="http://schemas.openxmlformats.org/officeDocument/2006/relationships/image" Target="../media/image476.png"/><Relationship Id="rId25" Type="http://schemas.openxmlformats.org/officeDocument/2006/relationships/image" Target="../media/image1510.png"/><Relationship Id="rId46" Type="http://schemas.openxmlformats.org/officeDocument/2006/relationships/customXml" Target="../ink/ink680.xml"/><Relationship Id="rId67" Type="http://schemas.openxmlformats.org/officeDocument/2006/relationships/image" Target="../media/image3610.png"/><Relationship Id="rId116" Type="http://schemas.openxmlformats.org/officeDocument/2006/relationships/customXml" Target="../ink/ink715.xml"/><Relationship Id="rId137" Type="http://schemas.openxmlformats.org/officeDocument/2006/relationships/image" Target="../media/image71.png"/><Relationship Id="rId158" Type="http://schemas.openxmlformats.org/officeDocument/2006/relationships/customXml" Target="../ink/ink736.xml"/><Relationship Id="rId20" Type="http://schemas.openxmlformats.org/officeDocument/2006/relationships/customXml" Target="../ink/ink667.xml"/><Relationship Id="rId41" Type="http://schemas.openxmlformats.org/officeDocument/2006/relationships/image" Target="../media/image2310.png"/><Relationship Id="rId62" Type="http://schemas.openxmlformats.org/officeDocument/2006/relationships/customXml" Target="../ink/ink688.xml"/><Relationship Id="rId83" Type="http://schemas.openxmlformats.org/officeDocument/2006/relationships/image" Target="../media/image44.png"/><Relationship Id="rId88" Type="http://schemas.openxmlformats.org/officeDocument/2006/relationships/customXml" Target="../ink/ink701.xml"/><Relationship Id="rId111" Type="http://schemas.openxmlformats.org/officeDocument/2006/relationships/image" Target="../media/image58.png"/><Relationship Id="rId132" Type="http://schemas.openxmlformats.org/officeDocument/2006/relationships/customXml" Target="../ink/ink723.xml"/><Relationship Id="rId153" Type="http://schemas.openxmlformats.org/officeDocument/2006/relationships/image" Target="../media/image79.png"/><Relationship Id="rId15" Type="http://schemas.openxmlformats.org/officeDocument/2006/relationships/image" Target="../media/image1010.png"/><Relationship Id="rId36" Type="http://schemas.openxmlformats.org/officeDocument/2006/relationships/customXml" Target="../ink/ink675.xml"/><Relationship Id="rId57" Type="http://schemas.openxmlformats.org/officeDocument/2006/relationships/image" Target="../media/image3110.png"/><Relationship Id="rId106" Type="http://schemas.openxmlformats.org/officeDocument/2006/relationships/customXml" Target="../ink/ink710.xml"/><Relationship Id="rId127" Type="http://schemas.openxmlformats.org/officeDocument/2006/relationships/image" Target="../media/image66.png"/><Relationship Id="rId10" Type="http://schemas.openxmlformats.org/officeDocument/2006/relationships/customXml" Target="../ink/ink662.xml"/><Relationship Id="rId31" Type="http://schemas.openxmlformats.org/officeDocument/2006/relationships/image" Target="../media/image1810.png"/><Relationship Id="rId52" Type="http://schemas.openxmlformats.org/officeDocument/2006/relationships/customXml" Target="../ink/ink683.xml"/><Relationship Id="rId73" Type="http://schemas.openxmlformats.org/officeDocument/2006/relationships/image" Target="../media/image3910.png"/><Relationship Id="rId78" Type="http://schemas.openxmlformats.org/officeDocument/2006/relationships/customXml" Target="../ink/ink696.xml"/><Relationship Id="rId94" Type="http://schemas.openxmlformats.org/officeDocument/2006/relationships/customXml" Target="../ink/ink704.xml"/><Relationship Id="rId99" Type="http://schemas.openxmlformats.org/officeDocument/2006/relationships/image" Target="../media/image52.png"/><Relationship Id="rId101" Type="http://schemas.openxmlformats.org/officeDocument/2006/relationships/image" Target="../media/image53.png"/><Relationship Id="rId122" Type="http://schemas.openxmlformats.org/officeDocument/2006/relationships/customXml" Target="../ink/ink718.xml"/><Relationship Id="rId143" Type="http://schemas.openxmlformats.org/officeDocument/2006/relationships/image" Target="../media/image74.png"/><Relationship Id="rId148" Type="http://schemas.openxmlformats.org/officeDocument/2006/relationships/customXml" Target="../ink/ink731.xml"/><Relationship Id="rId164" Type="http://schemas.openxmlformats.org/officeDocument/2006/relationships/customXml" Target="../ink/ink739.xml"/><Relationship Id="rId169" Type="http://schemas.openxmlformats.org/officeDocument/2006/relationships/image" Target="../media/image87.png"/><Relationship Id="rId4" Type="http://schemas.openxmlformats.org/officeDocument/2006/relationships/customXml" Target="../ink/ink659.xml"/><Relationship Id="rId9" Type="http://schemas.openxmlformats.org/officeDocument/2006/relationships/image" Target="../media/image710.png"/><Relationship Id="rId26" Type="http://schemas.openxmlformats.org/officeDocument/2006/relationships/customXml" Target="../ink/ink670.xml"/><Relationship Id="rId47" Type="http://schemas.openxmlformats.org/officeDocument/2006/relationships/image" Target="../media/image2610.png"/><Relationship Id="rId68" Type="http://schemas.openxmlformats.org/officeDocument/2006/relationships/customXml" Target="../ink/ink691.xml"/><Relationship Id="rId89" Type="http://schemas.openxmlformats.org/officeDocument/2006/relationships/image" Target="../media/image47.png"/><Relationship Id="rId112" Type="http://schemas.openxmlformats.org/officeDocument/2006/relationships/customXml" Target="../ink/ink713.xml"/><Relationship Id="rId133" Type="http://schemas.openxmlformats.org/officeDocument/2006/relationships/image" Target="../media/image69.png"/><Relationship Id="rId154" Type="http://schemas.openxmlformats.org/officeDocument/2006/relationships/customXml" Target="../ink/ink734.xml"/><Relationship Id="rId16" Type="http://schemas.openxmlformats.org/officeDocument/2006/relationships/customXml" Target="../ink/ink665.xml"/><Relationship Id="rId37" Type="http://schemas.openxmlformats.org/officeDocument/2006/relationships/image" Target="../media/image2110.png"/><Relationship Id="rId58" Type="http://schemas.openxmlformats.org/officeDocument/2006/relationships/customXml" Target="../ink/ink686.xml"/><Relationship Id="rId79" Type="http://schemas.openxmlformats.org/officeDocument/2006/relationships/image" Target="../media/image42.png"/><Relationship Id="rId102" Type="http://schemas.openxmlformats.org/officeDocument/2006/relationships/customXml" Target="../ink/ink708.xml"/><Relationship Id="rId123" Type="http://schemas.openxmlformats.org/officeDocument/2006/relationships/image" Target="../media/image64.png"/><Relationship Id="rId144" Type="http://schemas.openxmlformats.org/officeDocument/2006/relationships/customXml" Target="../ink/ink729.xml"/><Relationship Id="rId90" Type="http://schemas.openxmlformats.org/officeDocument/2006/relationships/customXml" Target="../ink/ink702.xml"/><Relationship Id="rId165" Type="http://schemas.openxmlformats.org/officeDocument/2006/relationships/image" Target="../media/image85.png"/><Relationship Id="rId27" Type="http://schemas.openxmlformats.org/officeDocument/2006/relationships/image" Target="../media/image1610.png"/><Relationship Id="rId48" Type="http://schemas.openxmlformats.org/officeDocument/2006/relationships/customXml" Target="../ink/ink681.xml"/><Relationship Id="rId69" Type="http://schemas.openxmlformats.org/officeDocument/2006/relationships/image" Target="../media/image3710.png"/><Relationship Id="rId113" Type="http://schemas.openxmlformats.org/officeDocument/2006/relationships/image" Target="../media/image59.png"/><Relationship Id="rId134" Type="http://schemas.openxmlformats.org/officeDocument/2006/relationships/customXml" Target="../ink/ink724.xml"/><Relationship Id="rId80" Type="http://schemas.openxmlformats.org/officeDocument/2006/relationships/customXml" Target="../ink/ink697.xml"/><Relationship Id="rId155" Type="http://schemas.openxmlformats.org/officeDocument/2006/relationships/image" Target="../media/image80.png"/><Relationship Id="rId17" Type="http://schemas.openxmlformats.org/officeDocument/2006/relationships/image" Target="../media/image1110.png"/><Relationship Id="rId38" Type="http://schemas.openxmlformats.org/officeDocument/2006/relationships/customXml" Target="../ink/ink676.xml"/><Relationship Id="rId59" Type="http://schemas.openxmlformats.org/officeDocument/2006/relationships/image" Target="../media/image3210.png"/><Relationship Id="rId103" Type="http://schemas.openxmlformats.org/officeDocument/2006/relationships/image" Target="../media/image54.png"/><Relationship Id="rId124" Type="http://schemas.openxmlformats.org/officeDocument/2006/relationships/customXml" Target="../ink/ink7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customXml" Target="../ink/ink74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746.xml"/><Relationship Id="rId13" Type="http://schemas.openxmlformats.org/officeDocument/2006/relationships/image" Target="../media/image93.png"/><Relationship Id="rId18" Type="http://schemas.openxmlformats.org/officeDocument/2006/relationships/customXml" Target="../ink/ink751.xml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12" Type="http://schemas.openxmlformats.org/officeDocument/2006/relationships/customXml" Target="../ink/ink748.xml"/><Relationship Id="rId17" Type="http://schemas.openxmlformats.org/officeDocument/2006/relationships/image" Target="../media/image95.png"/><Relationship Id="rId2" Type="http://schemas.openxmlformats.org/officeDocument/2006/relationships/customXml" Target="../ink/ink743.xml"/><Relationship Id="rId16" Type="http://schemas.openxmlformats.org/officeDocument/2006/relationships/customXml" Target="../ink/ink75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45.xml"/><Relationship Id="rId11" Type="http://schemas.openxmlformats.org/officeDocument/2006/relationships/image" Target="../media/image92.png"/><Relationship Id="rId5" Type="http://schemas.openxmlformats.org/officeDocument/2006/relationships/image" Target="../media/image89.png"/><Relationship Id="rId15" Type="http://schemas.openxmlformats.org/officeDocument/2006/relationships/image" Target="../media/image94.png"/><Relationship Id="rId10" Type="http://schemas.openxmlformats.org/officeDocument/2006/relationships/customXml" Target="../ink/ink747.xml"/><Relationship Id="rId19" Type="http://schemas.openxmlformats.org/officeDocument/2006/relationships/image" Target="../media/image96.png"/><Relationship Id="rId4" Type="http://schemas.openxmlformats.org/officeDocument/2006/relationships/customXml" Target="../ink/ink744.xml"/><Relationship Id="rId9" Type="http://schemas.openxmlformats.org/officeDocument/2006/relationships/image" Target="../media/image91.png"/><Relationship Id="rId14" Type="http://schemas.openxmlformats.org/officeDocument/2006/relationships/customXml" Target="../ink/ink74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755.xml"/><Relationship Id="rId13" Type="http://schemas.openxmlformats.org/officeDocument/2006/relationships/image" Target="../media/image93.png"/><Relationship Id="rId18" Type="http://schemas.openxmlformats.org/officeDocument/2006/relationships/customXml" Target="../ink/ink760.xml"/><Relationship Id="rId3" Type="http://schemas.openxmlformats.org/officeDocument/2006/relationships/image" Target="../media/image88.png"/><Relationship Id="rId7" Type="http://schemas.openxmlformats.org/officeDocument/2006/relationships/image" Target="../media/image90.png"/><Relationship Id="rId12" Type="http://schemas.openxmlformats.org/officeDocument/2006/relationships/customXml" Target="../ink/ink757.xml"/><Relationship Id="rId17" Type="http://schemas.openxmlformats.org/officeDocument/2006/relationships/image" Target="../media/image95.png"/><Relationship Id="rId2" Type="http://schemas.openxmlformats.org/officeDocument/2006/relationships/customXml" Target="../ink/ink752.xml"/><Relationship Id="rId16" Type="http://schemas.openxmlformats.org/officeDocument/2006/relationships/customXml" Target="../ink/ink75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54.xml"/><Relationship Id="rId11" Type="http://schemas.openxmlformats.org/officeDocument/2006/relationships/image" Target="../media/image92.png"/><Relationship Id="rId5" Type="http://schemas.openxmlformats.org/officeDocument/2006/relationships/image" Target="../media/image97.png"/><Relationship Id="rId15" Type="http://schemas.openxmlformats.org/officeDocument/2006/relationships/image" Target="../media/image94.png"/><Relationship Id="rId10" Type="http://schemas.openxmlformats.org/officeDocument/2006/relationships/customXml" Target="../ink/ink756.xml"/><Relationship Id="rId19" Type="http://schemas.openxmlformats.org/officeDocument/2006/relationships/image" Target="../media/image96.png"/><Relationship Id="rId4" Type="http://schemas.openxmlformats.org/officeDocument/2006/relationships/customXml" Target="../ink/ink753.xml"/><Relationship Id="rId9" Type="http://schemas.openxmlformats.org/officeDocument/2006/relationships/image" Target="../media/image91.png"/><Relationship Id="rId14" Type="http://schemas.openxmlformats.org/officeDocument/2006/relationships/customXml" Target="../ink/ink758.xml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customXml" Target="../ink/ink769.xml"/><Relationship Id="rId26" Type="http://schemas.openxmlformats.org/officeDocument/2006/relationships/customXml" Target="../ink/ink773.xml"/><Relationship Id="rId3" Type="http://schemas.openxmlformats.org/officeDocument/2006/relationships/image" Target="../media/image88.png"/><Relationship Id="rId21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customXml" Target="../ink/ink766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2" Type="http://schemas.openxmlformats.org/officeDocument/2006/relationships/customXml" Target="../ink/ink761.xml"/><Relationship Id="rId16" Type="http://schemas.openxmlformats.org/officeDocument/2006/relationships/customXml" Target="../ink/ink768.xml"/><Relationship Id="rId20" Type="http://schemas.openxmlformats.org/officeDocument/2006/relationships/customXml" Target="../ink/ink770.xml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63.xml"/><Relationship Id="rId11" Type="http://schemas.openxmlformats.org/officeDocument/2006/relationships/image" Target="../media/image91.png"/><Relationship Id="rId24" Type="http://schemas.openxmlformats.org/officeDocument/2006/relationships/customXml" Target="../ink/ink772.xml"/><Relationship Id="rId32" Type="http://schemas.openxmlformats.org/officeDocument/2006/relationships/customXml" Target="../ink/ink776.xml"/><Relationship Id="rId5" Type="http://schemas.openxmlformats.org/officeDocument/2006/relationships/image" Target="../media/image97.png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774.xml"/><Relationship Id="rId10" Type="http://schemas.openxmlformats.org/officeDocument/2006/relationships/customXml" Target="../ink/ink765.xml"/><Relationship Id="rId19" Type="http://schemas.openxmlformats.org/officeDocument/2006/relationships/image" Target="../media/image100.png"/><Relationship Id="rId31" Type="http://schemas.openxmlformats.org/officeDocument/2006/relationships/image" Target="../media/image96.png"/><Relationship Id="rId4" Type="http://schemas.openxmlformats.org/officeDocument/2006/relationships/customXml" Target="../ink/ink762.xml"/><Relationship Id="rId9" Type="http://schemas.openxmlformats.org/officeDocument/2006/relationships/image" Target="../media/image90.png"/><Relationship Id="rId14" Type="http://schemas.openxmlformats.org/officeDocument/2006/relationships/customXml" Target="../ink/ink767.xml"/><Relationship Id="rId22" Type="http://schemas.openxmlformats.org/officeDocument/2006/relationships/customXml" Target="../ink/ink771.xml"/><Relationship Id="rId27" Type="http://schemas.openxmlformats.org/officeDocument/2006/relationships/image" Target="../media/image102.png"/><Relationship Id="rId30" Type="http://schemas.openxmlformats.org/officeDocument/2006/relationships/customXml" Target="../ink/ink775.xml"/><Relationship Id="rId8" Type="http://schemas.openxmlformats.org/officeDocument/2006/relationships/customXml" Target="../ink/ink764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customXml" Target="../ink/ink785.xml"/><Relationship Id="rId26" Type="http://schemas.openxmlformats.org/officeDocument/2006/relationships/customXml" Target="../ink/ink789.xml"/><Relationship Id="rId3" Type="http://schemas.openxmlformats.org/officeDocument/2006/relationships/image" Target="../media/image88.png"/><Relationship Id="rId21" Type="http://schemas.openxmlformats.org/officeDocument/2006/relationships/image" Target="../media/image94.png"/><Relationship Id="rId34" Type="http://schemas.openxmlformats.org/officeDocument/2006/relationships/customXml" Target="../ink/ink793.xml"/><Relationship Id="rId7" Type="http://schemas.openxmlformats.org/officeDocument/2006/relationships/image" Target="../media/image105.png"/><Relationship Id="rId12" Type="http://schemas.openxmlformats.org/officeDocument/2006/relationships/customXml" Target="../ink/ink782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2" Type="http://schemas.openxmlformats.org/officeDocument/2006/relationships/customXml" Target="../ink/ink777.xml"/><Relationship Id="rId16" Type="http://schemas.openxmlformats.org/officeDocument/2006/relationships/customXml" Target="../ink/ink784.xml"/><Relationship Id="rId20" Type="http://schemas.openxmlformats.org/officeDocument/2006/relationships/customXml" Target="../ink/ink786.xml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79.xml"/><Relationship Id="rId11" Type="http://schemas.openxmlformats.org/officeDocument/2006/relationships/image" Target="../media/image91.png"/><Relationship Id="rId24" Type="http://schemas.openxmlformats.org/officeDocument/2006/relationships/customXml" Target="../ink/ink788.xml"/><Relationship Id="rId32" Type="http://schemas.openxmlformats.org/officeDocument/2006/relationships/customXml" Target="../ink/ink792.xml"/><Relationship Id="rId5" Type="http://schemas.openxmlformats.org/officeDocument/2006/relationships/image" Target="../media/image97.png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790.xml"/><Relationship Id="rId10" Type="http://schemas.openxmlformats.org/officeDocument/2006/relationships/customXml" Target="../ink/ink781.xml"/><Relationship Id="rId19" Type="http://schemas.openxmlformats.org/officeDocument/2006/relationships/image" Target="../media/image100.png"/><Relationship Id="rId31" Type="http://schemas.openxmlformats.org/officeDocument/2006/relationships/image" Target="../media/image96.png"/><Relationship Id="rId4" Type="http://schemas.openxmlformats.org/officeDocument/2006/relationships/customXml" Target="../ink/ink778.xml"/><Relationship Id="rId9" Type="http://schemas.openxmlformats.org/officeDocument/2006/relationships/image" Target="../media/image90.png"/><Relationship Id="rId14" Type="http://schemas.openxmlformats.org/officeDocument/2006/relationships/customXml" Target="../ink/ink783.xml"/><Relationship Id="rId22" Type="http://schemas.openxmlformats.org/officeDocument/2006/relationships/customXml" Target="../ink/ink787.xml"/><Relationship Id="rId27" Type="http://schemas.openxmlformats.org/officeDocument/2006/relationships/image" Target="../media/image102.png"/><Relationship Id="rId30" Type="http://schemas.openxmlformats.org/officeDocument/2006/relationships/customXml" Target="../ink/ink791.xml"/><Relationship Id="rId35" Type="http://schemas.openxmlformats.org/officeDocument/2006/relationships/image" Target="../media/image106.png"/><Relationship Id="rId8" Type="http://schemas.openxmlformats.org/officeDocument/2006/relationships/customXml" Target="../ink/ink780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customXml" Target="../ink/ink802.xml"/><Relationship Id="rId26" Type="http://schemas.openxmlformats.org/officeDocument/2006/relationships/customXml" Target="../ink/ink806.xml"/><Relationship Id="rId21" Type="http://schemas.openxmlformats.org/officeDocument/2006/relationships/image" Target="../media/image94.png"/><Relationship Id="rId34" Type="http://schemas.openxmlformats.org/officeDocument/2006/relationships/customXml" Target="../ink/ink810.xml"/><Relationship Id="rId7" Type="http://schemas.openxmlformats.org/officeDocument/2006/relationships/image" Target="../media/image105.png"/><Relationship Id="rId12" Type="http://schemas.openxmlformats.org/officeDocument/2006/relationships/customXml" Target="../ink/ink799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2" Type="http://schemas.openxmlformats.org/officeDocument/2006/relationships/customXml" Target="../ink/ink794.xml"/><Relationship Id="rId16" Type="http://schemas.openxmlformats.org/officeDocument/2006/relationships/customXml" Target="../ink/ink801.xml"/><Relationship Id="rId20" Type="http://schemas.openxmlformats.org/officeDocument/2006/relationships/customXml" Target="../ink/ink803.xml"/><Relationship Id="rId29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96.xml"/><Relationship Id="rId11" Type="http://schemas.openxmlformats.org/officeDocument/2006/relationships/image" Target="../media/image91.png"/><Relationship Id="rId24" Type="http://schemas.openxmlformats.org/officeDocument/2006/relationships/customXml" Target="../ink/ink805.xml"/><Relationship Id="rId32" Type="http://schemas.openxmlformats.org/officeDocument/2006/relationships/customXml" Target="../ink/ink809.xml"/><Relationship Id="rId37" Type="http://schemas.openxmlformats.org/officeDocument/2006/relationships/image" Target="../media/image107.png"/><Relationship Id="rId5" Type="http://schemas.openxmlformats.org/officeDocument/2006/relationships/image" Target="../media/image97.png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807.xml"/><Relationship Id="rId36" Type="http://schemas.openxmlformats.org/officeDocument/2006/relationships/customXml" Target="../ink/ink811.xml"/><Relationship Id="rId10" Type="http://schemas.openxmlformats.org/officeDocument/2006/relationships/customXml" Target="../ink/ink798.xml"/><Relationship Id="rId19" Type="http://schemas.openxmlformats.org/officeDocument/2006/relationships/image" Target="../media/image100.png"/><Relationship Id="rId31" Type="http://schemas.openxmlformats.org/officeDocument/2006/relationships/image" Target="../media/image96.png"/><Relationship Id="rId4" Type="http://schemas.openxmlformats.org/officeDocument/2006/relationships/customXml" Target="../ink/ink795.xml"/><Relationship Id="rId9" Type="http://schemas.openxmlformats.org/officeDocument/2006/relationships/image" Target="../media/image90.png"/><Relationship Id="rId14" Type="http://schemas.openxmlformats.org/officeDocument/2006/relationships/customXml" Target="../ink/ink800.xml"/><Relationship Id="rId22" Type="http://schemas.openxmlformats.org/officeDocument/2006/relationships/customXml" Target="../ink/ink804.xml"/><Relationship Id="rId27" Type="http://schemas.openxmlformats.org/officeDocument/2006/relationships/image" Target="../media/image102.png"/><Relationship Id="rId30" Type="http://schemas.openxmlformats.org/officeDocument/2006/relationships/customXml" Target="../ink/ink808.xml"/><Relationship Id="rId35" Type="http://schemas.openxmlformats.org/officeDocument/2006/relationships/image" Target="../media/image106.png"/><Relationship Id="rId8" Type="http://schemas.openxmlformats.org/officeDocument/2006/relationships/customXml" Target="../ink/ink797.xml"/><Relationship Id="rId3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customXml" Target="../ink/ink820.xml"/><Relationship Id="rId26" Type="http://schemas.openxmlformats.org/officeDocument/2006/relationships/customXml" Target="../ink/ink824.xml"/><Relationship Id="rId39" Type="http://schemas.openxmlformats.org/officeDocument/2006/relationships/image" Target="../media/image108.png"/><Relationship Id="rId21" Type="http://schemas.openxmlformats.org/officeDocument/2006/relationships/image" Target="../media/image94.png"/><Relationship Id="rId34" Type="http://schemas.openxmlformats.org/officeDocument/2006/relationships/customXml" Target="../ink/ink828.xml"/><Relationship Id="rId42" Type="http://schemas.openxmlformats.org/officeDocument/2006/relationships/customXml" Target="../ink/ink832.xml"/><Relationship Id="rId47" Type="http://schemas.openxmlformats.org/officeDocument/2006/relationships/image" Target="../media/image112.png"/><Relationship Id="rId50" Type="http://schemas.openxmlformats.org/officeDocument/2006/relationships/customXml" Target="../ink/ink836.xml"/><Relationship Id="rId7" Type="http://schemas.openxmlformats.org/officeDocument/2006/relationships/image" Target="../media/image105.png"/><Relationship Id="rId2" Type="http://schemas.openxmlformats.org/officeDocument/2006/relationships/customXml" Target="../ink/ink812.xml"/><Relationship Id="rId16" Type="http://schemas.openxmlformats.org/officeDocument/2006/relationships/customXml" Target="../ink/ink819.xml"/><Relationship Id="rId29" Type="http://schemas.openxmlformats.org/officeDocument/2006/relationships/image" Target="../media/image103.png"/><Relationship Id="rId11" Type="http://schemas.openxmlformats.org/officeDocument/2006/relationships/image" Target="../media/image91.png"/><Relationship Id="rId24" Type="http://schemas.openxmlformats.org/officeDocument/2006/relationships/customXml" Target="../ink/ink823.xml"/><Relationship Id="rId32" Type="http://schemas.openxmlformats.org/officeDocument/2006/relationships/customXml" Target="../ink/ink827.xml"/><Relationship Id="rId37" Type="http://schemas.openxmlformats.org/officeDocument/2006/relationships/image" Target="../media/image107.png"/><Relationship Id="rId40" Type="http://schemas.openxmlformats.org/officeDocument/2006/relationships/customXml" Target="../ink/ink831.xml"/><Relationship Id="rId45" Type="http://schemas.openxmlformats.org/officeDocument/2006/relationships/image" Target="../media/image111.png"/><Relationship Id="rId5" Type="http://schemas.openxmlformats.org/officeDocument/2006/relationships/image" Target="../media/image97.png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825.xml"/><Relationship Id="rId36" Type="http://schemas.openxmlformats.org/officeDocument/2006/relationships/customXml" Target="../ink/ink829.xml"/><Relationship Id="rId49" Type="http://schemas.openxmlformats.org/officeDocument/2006/relationships/image" Target="../media/image113.png"/><Relationship Id="rId10" Type="http://schemas.openxmlformats.org/officeDocument/2006/relationships/customXml" Target="../ink/ink816.xml"/><Relationship Id="rId19" Type="http://schemas.openxmlformats.org/officeDocument/2006/relationships/image" Target="../media/image100.png"/><Relationship Id="rId31" Type="http://schemas.openxmlformats.org/officeDocument/2006/relationships/image" Target="../media/image96.png"/><Relationship Id="rId44" Type="http://schemas.openxmlformats.org/officeDocument/2006/relationships/customXml" Target="../ink/ink833.xml"/><Relationship Id="rId4" Type="http://schemas.openxmlformats.org/officeDocument/2006/relationships/customXml" Target="../ink/ink813.xml"/><Relationship Id="rId9" Type="http://schemas.openxmlformats.org/officeDocument/2006/relationships/image" Target="../media/image90.png"/><Relationship Id="rId14" Type="http://schemas.openxmlformats.org/officeDocument/2006/relationships/customXml" Target="../ink/ink818.xml"/><Relationship Id="rId22" Type="http://schemas.openxmlformats.org/officeDocument/2006/relationships/customXml" Target="../ink/ink822.xml"/><Relationship Id="rId27" Type="http://schemas.openxmlformats.org/officeDocument/2006/relationships/image" Target="../media/image102.png"/><Relationship Id="rId30" Type="http://schemas.openxmlformats.org/officeDocument/2006/relationships/customXml" Target="../ink/ink826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835.xml"/><Relationship Id="rId8" Type="http://schemas.openxmlformats.org/officeDocument/2006/relationships/customXml" Target="../ink/ink815.xml"/><Relationship Id="rId51" Type="http://schemas.openxmlformats.org/officeDocument/2006/relationships/image" Target="../media/image114.png"/><Relationship Id="rId3" Type="http://schemas.openxmlformats.org/officeDocument/2006/relationships/image" Target="../media/image88.png"/><Relationship Id="rId12" Type="http://schemas.openxmlformats.org/officeDocument/2006/relationships/customXml" Target="../ink/ink817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38" Type="http://schemas.openxmlformats.org/officeDocument/2006/relationships/customXml" Target="../ink/ink830.xml"/><Relationship Id="rId46" Type="http://schemas.openxmlformats.org/officeDocument/2006/relationships/customXml" Target="../ink/ink834.xml"/><Relationship Id="rId20" Type="http://schemas.openxmlformats.org/officeDocument/2006/relationships/customXml" Target="../ink/ink821.xml"/><Relationship Id="rId41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14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customXml" Target="../ink/ink845.xml"/><Relationship Id="rId26" Type="http://schemas.openxmlformats.org/officeDocument/2006/relationships/customXml" Target="../ink/ink849.xml"/><Relationship Id="rId39" Type="http://schemas.openxmlformats.org/officeDocument/2006/relationships/image" Target="../media/image108.png"/><Relationship Id="rId21" Type="http://schemas.openxmlformats.org/officeDocument/2006/relationships/image" Target="../media/image94.png"/><Relationship Id="rId34" Type="http://schemas.openxmlformats.org/officeDocument/2006/relationships/customXml" Target="../ink/ink853.xml"/><Relationship Id="rId42" Type="http://schemas.openxmlformats.org/officeDocument/2006/relationships/customXml" Target="../ink/ink857.xml"/><Relationship Id="rId47" Type="http://schemas.openxmlformats.org/officeDocument/2006/relationships/image" Target="../media/image112.png"/><Relationship Id="rId50" Type="http://schemas.openxmlformats.org/officeDocument/2006/relationships/customXml" Target="../ink/ink861.xml"/><Relationship Id="rId7" Type="http://schemas.openxmlformats.org/officeDocument/2006/relationships/image" Target="../media/image105.png"/><Relationship Id="rId2" Type="http://schemas.openxmlformats.org/officeDocument/2006/relationships/customXml" Target="../ink/ink837.xml"/><Relationship Id="rId16" Type="http://schemas.openxmlformats.org/officeDocument/2006/relationships/customXml" Target="../ink/ink844.xml"/><Relationship Id="rId29" Type="http://schemas.openxmlformats.org/officeDocument/2006/relationships/image" Target="../media/image103.png"/><Relationship Id="rId11" Type="http://schemas.openxmlformats.org/officeDocument/2006/relationships/image" Target="../media/image91.png"/><Relationship Id="rId24" Type="http://schemas.openxmlformats.org/officeDocument/2006/relationships/customXml" Target="../ink/ink848.xml"/><Relationship Id="rId32" Type="http://schemas.openxmlformats.org/officeDocument/2006/relationships/customXml" Target="../ink/ink852.xml"/><Relationship Id="rId37" Type="http://schemas.openxmlformats.org/officeDocument/2006/relationships/image" Target="../media/image107.png"/><Relationship Id="rId40" Type="http://schemas.openxmlformats.org/officeDocument/2006/relationships/customXml" Target="../ink/ink856.xml"/><Relationship Id="rId45" Type="http://schemas.openxmlformats.org/officeDocument/2006/relationships/image" Target="../media/image111.png"/><Relationship Id="rId5" Type="http://schemas.openxmlformats.org/officeDocument/2006/relationships/image" Target="../media/image97.png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850.xml"/><Relationship Id="rId36" Type="http://schemas.openxmlformats.org/officeDocument/2006/relationships/customXml" Target="../ink/ink854.xml"/><Relationship Id="rId49" Type="http://schemas.openxmlformats.org/officeDocument/2006/relationships/image" Target="../media/image113.png"/><Relationship Id="rId10" Type="http://schemas.openxmlformats.org/officeDocument/2006/relationships/customXml" Target="../ink/ink841.xml"/><Relationship Id="rId19" Type="http://schemas.openxmlformats.org/officeDocument/2006/relationships/image" Target="../media/image100.png"/><Relationship Id="rId31" Type="http://schemas.openxmlformats.org/officeDocument/2006/relationships/image" Target="../media/image96.png"/><Relationship Id="rId44" Type="http://schemas.openxmlformats.org/officeDocument/2006/relationships/customXml" Target="../ink/ink858.xml"/><Relationship Id="rId4" Type="http://schemas.openxmlformats.org/officeDocument/2006/relationships/customXml" Target="../ink/ink838.xml"/><Relationship Id="rId9" Type="http://schemas.openxmlformats.org/officeDocument/2006/relationships/image" Target="../media/image90.png"/><Relationship Id="rId14" Type="http://schemas.openxmlformats.org/officeDocument/2006/relationships/customXml" Target="../ink/ink843.xml"/><Relationship Id="rId22" Type="http://schemas.openxmlformats.org/officeDocument/2006/relationships/customXml" Target="../ink/ink847.xml"/><Relationship Id="rId27" Type="http://schemas.openxmlformats.org/officeDocument/2006/relationships/image" Target="../media/image102.png"/><Relationship Id="rId30" Type="http://schemas.openxmlformats.org/officeDocument/2006/relationships/customXml" Target="../ink/ink851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860.xml"/><Relationship Id="rId8" Type="http://schemas.openxmlformats.org/officeDocument/2006/relationships/customXml" Target="../ink/ink840.xml"/><Relationship Id="rId51" Type="http://schemas.openxmlformats.org/officeDocument/2006/relationships/image" Target="../media/image115.png"/><Relationship Id="rId3" Type="http://schemas.openxmlformats.org/officeDocument/2006/relationships/image" Target="../media/image88.png"/><Relationship Id="rId12" Type="http://schemas.openxmlformats.org/officeDocument/2006/relationships/customXml" Target="../ink/ink842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38" Type="http://schemas.openxmlformats.org/officeDocument/2006/relationships/customXml" Target="../ink/ink855.xml"/><Relationship Id="rId46" Type="http://schemas.openxmlformats.org/officeDocument/2006/relationships/customXml" Target="../ink/ink859.xml"/><Relationship Id="rId20" Type="http://schemas.openxmlformats.org/officeDocument/2006/relationships/customXml" Target="../ink/ink846.xml"/><Relationship Id="rId41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39.xml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customXml" Target="../ink/ink870.xml"/><Relationship Id="rId26" Type="http://schemas.openxmlformats.org/officeDocument/2006/relationships/customXml" Target="../ink/ink874.xml"/><Relationship Id="rId39" Type="http://schemas.openxmlformats.org/officeDocument/2006/relationships/image" Target="../media/image108.png"/><Relationship Id="rId21" Type="http://schemas.openxmlformats.org/officeDocument/2006/relationships/image" Target="../media/image94.png"/><Relationship Id="rId34" Type="http://schemas.openxmlformats.org/officeDocument/2006/relationships/customXml" Target="../ink/ink878.xml"/><Relationship Id="rId42" Type="http://schemas.openxmlformats.org/officeDocument/2006/relationships/customXml" Target="../ink/ink882.xml"/><Relationship Id="rId47" Type="http://schemas.openxmlformats.org/officeDocument/2006/relationships/image" Target="../media/image112.png"/><Relationship Id="rId50" Type="http://schemas.openxmlformats.org/officeDocument/2006/relationships/customXml" Target="../ink/ink886.xml"/><Relationship Id="rId55" Type="http://schemas.openxmlformats.org/officeDocument/2006/relationships/image" Target="../media/image117.png"/><Relationship Id="rId7" Type="http://schemas.openxmlformats.org/officeDocument/2006/relationships/image" Target="../media/image105.png"/><Relationship Id="rId2" Type="http://schemas.openxmlformats.org/officeDocument/2006/relationships/customXml" Target="../ink/ink862.xml"/><Relationship Id="rId16" Type="http://schemas.openxmlformats.org/officeDocument/2006/relationships/customXml" Target="../ink/ink869.xml"/><Relationship Id="rId29" Type="http://schemas.openxmlformats.org/officeDocument/2006/relationships/image" Target="../media/image103.png"/><Relationship Id="rId11" Type="http://schemas.openxmlformats.org/officeDocument/2006/relationships/image" Target="../media/image91.png"/><Relationship Id="rId24" Type="http://schemas.openxmlformats.org/officeDocument/2006/relationships/customXml" Target="../ink/ink873.xml"/><Relationship Id="rId32" Type="http://schemas.openxmlformats.org/officeDocument/2006/relationships/customXml" Target="../ink/ink877.xml"/><Relationship Id="rId37" Type="http://schemas.openxmlformats.org/officeDocument/2006/relationships/image" Target="../media/image107.png"/><Relationship Id="rId40" Type="http://schemas.openxmlformats.org/officeDocument/2006/relationships/customXml" Target="../ink/ink881.xml"/><Relationship Id="rId45" Type="http://schemas.openxmlformats.org/officeDocument/2006/relationships/image" Target="../media/image111.png"/><Relationship Id="rId53" Type="http://schemas.openxmlformats.org/officeDocument/2006/relationships/image" Target="../media/image116.png"/><Relationship Id="rId5" Type="http://schemas.openxmlformats.org/officeDocument/2006/relationships/image" Target="../media/image97.png"/><Relationship Id="rId19" Type="http://schemas.openxmlformats.org/officeDocument/2006/relationships/image" Target="../media/image100.png"/><Relationship Id="rId4" Type="http://schemas.openxmlformats.org/officeDocument/2006/relationships/customXml" Target="../ink/ink863.xml"/><Relationship Id="rId9" Type="http://schemas.openxmlformats.org/officeDocument/2006/relationships/image" Target="../media/image90.png"/><Relationship Id="rId14" Type="http://schemas.openxmlformats.org/officeDocument/2006/relationships/customXml" Target="../ink/ink868.xml"/><Relationship Id="rId22" Type="http://schemas.openxmlformats.org/officeDocument/2006/relationships/customXml" Target="../ink/ink872.xml"/><Relationship Id="rId27" Type="http://schemas.openxmlformats.org/officeDocument/2006/relationships/image" Target="../media/image102.png"/><Relationship Id="rId30" Type="http://schemas.openxmlformats.org/officeDocument/2006/relationships/customXml" Target="../ink/ink876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885.xml"/><Relationship Id="rId56" Type="http://schemas.openxmlformats.org/officeDocument/2006/relationships/customXml" Target="../ink/ink889.xml"/><Relationship Id="rId8" Type="http://schemas.openxmlformats.org/officeDocument/2006/relationships/customXml" Target="../ink/ink865.xml"/><Relationship Id="rId51" Type="http://schemas.openxmlformats.org/officeDocument/2006/relationships/image" Target="../media/image115.png"/><Relationship Id="rId3" Type="http://schemas.openxmlformats.org/officeDocument/2006/relationships/image" Target="../media/image88.png"/><Relationship Id="rId12" Type="http://schemas.openxmlformats.org/officeDocument/2006/relationships/customXml" Target="../ink/ink867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38" Type="http://schemas.openxmlformats.org/officeDocument/2006/relationships/customXml" Target="../ink/ink880.xml"/><Relationship Id="rId46" Type="http://schemas.openxmlformats.org/officeDocument/2006/relationships/customXml" Target="../ink/ink884.xml"/><Relationship Id="rId20" Type="http://schemas.openxmlformats.org/officeDocument/2006/relationships/customXml" Target="../ink/ink871.xml"/><Relationship Id="rId41" Type="http://schemas.openxmlformats.org/officeDocument/2006/relationships/image" Target="../media/image109.png"/><Relationship Id="rId54" Type="http://schemas.openxmlformats.org/officeDocument/2006/relationships/customXml" Target="../ink/ink88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64.xml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875.xml"/><Relationship Id="rId36" Type="http://schemas.openxmlformats.org/officeDocument/2006/relationships/customXml" Target="../ink/ink879.xml"/><Relationship Id="rId49" Type="http://schemas.openxmlformats.org/officeDocument/2006/relationships/image" Target="../media/image113.png"/><Relationship Id="rId57" Type="http://schemas.openxmlformats.org/officeDocument/2006/relationships/image" Target="../media/image118.png"/><Relationship Id="rId10" Type="http://schemas.openxmlformats.org/officeDocument/2006/relationships/customXml" Target="../ink/ink866.xml"/><Relationship Id="rId31" Type="http://schemas.openxmlformats.org/officeDocument/2006/relationships/image" Target="../media/image96.png"/><Relationship Id="rId44" Type="http://schemas.openxmlformats.org/officeDocument/2006/relationships/customXml" Target="../ink/ink883.xml"/><Relationship Id="rId52" Type="http://schemas.openxmlformats.org/officeDocument/2006/relationships/customXml" Target="../ink/ink88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16.xml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.xml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customXml" Target="../ink/ink15.xml"/><Relationship Id="rId4" Type="http://schemas.openxmlformats.org/officeDocument/2006/relationships/customXml" Target="../ink/ink12.xml"/><Relationship Id="rId9" Type="http://schemas.openxmlformats.org/officeDocument/2006/relationships/image" Target="../media/image6.png"/><Relationship Id="rId14" Type="http://schemas.openxmlformats.org/officeDocument/2006/relationships/customXml" Target="../ink/ink17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02.xml"/><Relationship Id="rId21" Type="http://schemas.openxmlformats.org/officeDocument/2006/relationships/image" Target="../media/image94.png"/><Relationship Id="rId34" Type="http://schemas.openxmlformats.org/officeDocument/2006/relationships/customXml" Target="../ink/ink906.xml"/><Relationship Id="rId42" Type="http://schemas.openxmlformats.org/officeDocument/2006/relationships/customXml" Target="../ink/ink910.xml"/><Relationship Id="rId47" Type="http://schemas.openxmlformats.org/officeDocument/2006/relationships/image" Target="../media/image112.png"/><Relationship Id="rId50" Type="http://schemas.openxmlformats.org/officeDocument/2006/relationships/customXml" Target="../ink/ink914.xml"/><Relationship Id="rId55" Type="http://schemas.openxmlformats.org/officeDocument/2006/relationships/image" Target="../media/image117.png"/><Relationship Id="rId63" Type="http://schemas.openxmlformats.org/officeDocument/2006/relationships/image" Target="../media/image121.png"/><Relationship Id="rId7" Type="http://schemas.openxmlformats.org/officeDocument/2006/relationships/image" Target="../media/image105.png"/><Relationship Id="rId2" Type="http://schemas.openxmlformats.org/officeDocument/2006/relationships/customXml" Target="../ink/ink890.xml"/><Relationship Id="rId16" Type="http://schemas.openxmlformats.org/officeDocument/2006/relationships/customXml" Target="../ink/ink897.xml"/><Relationship Id="rId29" Type="http://schemas.openxmlformats.org/officeDocument/2006/relationships/image" Target="../media/image103.png"/><Relationship Id="rId11" Type="http://schemas.openxmlformats.org/officeDocument/2006/relationships/image" Target="../media/image91.png"/><Relationship Id="rId24" Type="http://schemas.openxmlformats.org/officeDocument/2006/relationships/customXml" Target="../ink/ink901.xml"/><Relationship Id="rId32" Type="http://schemas.openxmlformats.org/officeDocument/2006/relationships/customXml" Target="../ink/ink905.xml"/><Relationship Id="rId37" Type="http://schemas.openxmlformats.org/officeDocument/2006/relationships/image" Target="../media/image107.png"/><Relationship Id="rId40" Type="http://schemas.openxmlformats.org/officeDocument/2006/relationships/customXml" Target="../ink/ink909.xml"/><Relationship Id="rId45" Type="http://schemas.openxmlformats.org/officeDocument/2006/relationships/image" Target="../media/image111.png"/><Relationship Id="rId53" Type="http://schemas.openxmlformats.org/officeDocument/2006/relationships/image" Target="../media/image116.png"/><Relationship Id="rId58" Type="http://schemas.openxmlformats.org/officeDocument/2006/relationships/customXml" Target="../ink/ink918.xml"/><Relationship Id="rId66" Type="http://schemas.openxmlformats.org/officeDocument/2006/relationships/customXml" Target="../ink/ink922.xml"/><Relationship Id="rId5" Type="http://schemas.openxmlformats.org/officeDocument/2006/relationships/image" Target="../media/image97.png"/><Relationship Id="rId61" Type="http://schemas.openxmlformats.org/officeDocument/2006/relationships/image" Target="../media/image120.png"/><Relationship Id="rId19" Type="http://schemas.openxmlformats.org/officeDocument/2006/relationships/image" Target="../media/image100.png"/><Relationship Id="rId14" Type="http://schemas.openxmlformats.org/officeDocument/2006/relationships/customXml" Target="../ink/ink896.xml"/><Relationship Id="rId22" Type="http://schemas.openxmlformats.org/officeDocument/2006/relationships/customXml" Target="../ink/ink900.xml"/><Relationship Id="rId27" Type="http://schemas.openxmlformats.org/officeDocument/2006/relationships/image" Target="../media/image102.png"/><Relationship Id="rId30" Type="http://schemas.openxmlformats.org/officeDocument/2006/relationships/customXml" Target="../ink/ink904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913.xml"/><Relationship Id="rId56" Type="http://schemas.openxmlformats.org/officeDocument/2006/relationships/customXml" Target="../ink/ink917.xml"/><Relationship Id="rId64" Type="http://schemas.openxmlformats.org/officeDocument/2006/relationships/customXml" Target="../ink/ink921.xml"/><Relationship Id="rId8" Type="http://schemas.openxmlformats.org/officeDocument/2006/relationships/customXml" Target="../ink/ink893.xml"/><Relationship Id="rId51" Type="http://schemas.openxmlformats.org/officeDocument/2006/relationships/image" Target="../media/image115.png"/><Relationship Id="rId3" Type="http://schemas.openxmlformats.org/officeDocument/2006/relationships/image" Target="../media/image88.png"/><Relationship Id="rId12" Type="http://schemas.openxmlformats.org/officeDocument/2006/relationships/customXml" Target="../ink/ink895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38" Type="http://schemas.openxmlformats.org/officeDocument/2006/relationships/customXml" Target="../ink/ink908.xml"/><Relationship Id="rId46" Type="http://schemas.openxmlformats.org/officeDocument/2006/relationships/customXml" Target="../ink/ink912.xml"/><Relationship Id="rId59" Type="http://schemas.openxmlformats.org/officeDocument/2006/relationships/image" Target="../media/image119.png"/><Relationship Id="rId67" Type="http://schemas.openxmlformats.org/officeDocument/2006/relationships/image" Target="../media/image123.png"/><Relationship Id="rId20" Type="http://schemas.openxmlformats.org/officeDocument/2006/relationships/customXml" Target="../ink/ink899.xml"/><Relationship Id="rId41" Type="http://schemas.openxmlformats.org/officeDocument/2006/relationships/image" Target="../media/image109.png"/><Relationship Id="rId54" Type="http://schemas.openxmlformats.org/officeDocument/2006/relationships/customXml" Target="../ink/ink916.xml"/><Relationship Id="rId62" Type="http://schemas.openxmlformats.org/officeDocument/2006/relationships/customXml" Target="../ink/ink92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92.xml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903.xml"/><Relationship Id="rId36" Type="http://schemas.openxmlformats.org/officeDocument/2006/relationships/customXml" Target="../ink/ink907.xml"/><Relationship Id="rId49" Type="http://schemas.openxmlformats.org/officeDocument/2006/relationships/image" Target="../media/image113.png"/><Relationship Id="rId57" Type="http://schemas.openxmlformats.org/officeDocument/2006/relationships/image" Target="../media/image118.png"/><Relationship Id="rId10" Type="http://schemas.openxmlformats.org/officeDocument/2006/relationships/customXml" Target="../ink/ink894.xml"/><Relationship Id="rId31" Type="http://schemas.openxmlformats.org/officeDocument/2006/relationships/image" Target="../media/image96.png"/><Relationship Id="rId44" Type="http://schemas.openxmlformats.org/officeDocument/2006/relationships/customXml" Target="../ink/ink911.xml"/><Relationship Id="rId52" Type="http://schemas.openxmlformats.org/officeDocument/2006/relationships/customXml" Target="../ink/ink915.xml"/><Relationship Id="rId60" Type="http://schemas.openxmlformats.org/officeDocument/2006/relationships/customXml" Target="../ink/ink919.xml"/><Relationship Id="rId65" Type="http://schemas.openxmlformats.org/officeDocument/2006/relationships/image" Target="../media/image122.png"/><Relationship Id="rId4" Type="http://schemas.openxmlformats.org/officeDocument/2006/relationships/customXml" Target="../ink/ink891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898.xml"/><Relationship Id="rId39" Type="http://schemas.openxmlformats.org/officeDocument/2006/relationships/image" Target="../media/image108.png"/></Relationships>
</file>

<file path=ppt/slides/_rels/slide3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35.xml"/><Relationship Id="rId21" Type="http://schemas.openxmlformats.org/officeDocument/2006/relationships/image" Target="../media/image94.png"/><Relationship Id="rId42" Type="http://schemas.openxmlformats.org/officeDocument/2006/relationships/customXml" Target="../ink/ink943.xml"/><Relationship Id="rId47" Type="http://schemas.openxmlformats.org/officeDocument/2006/relationships/image" Target="../media/image112.png"/><Relationship Id="rId63" Type="http://schemas.openxmlformats.org/officeDocument/2006/relationships/image" Target="../media/image121.png"/><Relationship Id="rId68" Type="http://schemas.openxmlformats.org/officeDocument/2006/relationships/customXml" Target="../ink/ink956.xml"/><Relationship Id="rId16" Type="http://schemas.openxmlformats.org/officeDocument/2006/relationships/customXml" Target="../ink/ink930.xml"/><Relationship Id="rId11" Type="http://schemas.openxmlformats.org/officeDocument/2006/relationships/image" Target="../media/image91.png"/><Relationship Id="rId32" Type="http://schemas.openxmlformats.org/officeDocument/2006/relationships/customXml" Target="../ink/ink938.xml"/><Relationship Id="rId37" Type="http://schemas.openxmlformats.org/officeDocument/2006/relationships/image" Target="../media/image107.png"/><Relationship Id="rId53" Type="http://schemas.openxmlformats.org/officeDocument/2006/relationships/image" Target="../media/image116.png"/><Relationship Id="rId58" Type="http://schemas.openxmlformats.org/officeDocument/2006/relationships/customXml" Target="../ink/ink951.xml"/><Relationship Id="rId74" Type="http://schemas.openxmlformats.org/officeDocument/2006/relationships/customXml" Target="../ink/ink959.xml"/><Relationship Id="rId79" Type="http://schemas.openxmlformats.org/officeDocument/2006/relationships/image" Target="../media/image129.png"/><Relationship Id="rId5" Type="http://schemas.openxmlformats.org/officeDocument/2006/relationships/image" Target="../media/image97.png"/><Relationship Id="rId61" Type="http://schemas.openxmlformats.org/officeDocument/2006/relationships/image" Target="../media/image120.png"/><Relationship Id="rId19" Type="http://schemas.openxmlformats.org/officeDocument/2006/relationships/image" Target="../media/image100.png"/><Relationship Id="rId14" Type="http://schemas.openxmlformats.org/officeDocument/2006/relationships/customXml" Target="../ink/ink929.xml"/><Relationship Id="rId22" Type="http://schemas.openxmlformats.org/officeDocument/2006/relationships/customXml" Target="../ink/ink933.xml"/><Relationship Id="rId27" Type="http://schemas.openxmlformats.org/officeDocument/2006/relationships/image" Target="../media/image102.png"/><Relationship Id="rId30" Type="http://schemas.openxmlformats.org/officeDocument/2006/relationships/customXml" Target="../ink/ink937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946.xml"/><Relationship Id="rId56" Type="http://schemas.openxmlformats.org/officeDocument/2006/relationships/customXml" Target="../ink/ink950.xml"/><Relationship Id="rId64" Type="http://schemas.openxmlformats.org/officeDocument/2006/relationships/customXml" Target="../ink/ink954.xml"/><Relationship Id="rId69" Type="http://schemas.openxmlformats.org/officeDocument/2006/relationships/image" Target="../media/image124.png"/><Relationship Id="rId77" Type="http://schemas.openxmlformats.org/officeDocument/2006/relationships/image" Target="../media/image128.png"/><Relationship Id="rId8" Type="http://schemas.openxmlformats.org/officeDocument/2006/relationships/customXml" Target="../ink/ink926.xml"/><Relationship Id="rId51" Type="http://schemas.openxmlformats.org/officeDocument/2006/relationships/image" Target="../media/image115.png"/><Relationship Id="rId72" Type="http://schemas.openxmlformats.org/officeDocument/2006/relationships/customXml" Target="../ink/ink958.xml"/><Relationship Id="rId80" Type="http://schemas.openxmlformats.org/officeDocument/2006/relationships/customXml" Target="../ink/ink962.xml"/><Relationship Id="rId3" Type="http://schemas.openxmlformats.org/officeDocument/2006/relationships/image" Target="../media/image88.png"/><Relationship Id="rId12" Type="http://schemas.openxmlformats.org/officeDocument/2006/relationships/customXml" Target="../ink/ink928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38" Type="http://schemas.openxmlformats.org/officeDocument/2006/relationships/customXml" Target="../ink/ink941.xml"/><Relationship Id="rId46" Type="http://schemas.openxmlformats.org/officeDocument/2006/relationships/customXml" Target="../ink/ink945.xml"/><Relationship Id="rId59" Type="http://schemas.openxmlformats.org/officeDocument/2006/relationships/image" Target="../media/image119.png"/><Relationship Id="rId67" Type="http://schemas.openxmlformats.org/officeDocument/2006/relationships/image" Target="../media/image123.png"/><Relationship Id="rId20" Type="http://schemas.openxmlformats.org/officeDocument/2006/relationships/customXml" Target="../ink/ink932.xml"/><Relationship Id="rId41" Type="http://schemas.openxmlformats.org/officeDocument/2006/relationships/image" Target="../media/image109.png"/><Relationship Id="rId54" Type="http://schemas.openxmlformats.org/officeDocument/2006/relationships/customXml" Target="../ink/ink949.xml"/><Relationship Id="rId62" Type="http://schemas.openxmlformats.org/officeDocument/2006/relationships/customXml" Target="../ink/ink953.xml"/><Relationship Id="rId70" Type="http://schemas.openxmlformats.org/officeDocument/2006/relationships/customXml" Target="../ink/ink957.xml"/><Relationship Id="rId75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25.xml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936.xml"/><Relationship Id="rId36" Type="http://schemas.openxmlformats.org/officeDocument/2006/relationships/customXml" Target="../ink/ink940.xml"/><Relationship Id="rId49" Type="http://schemas.openxmlformats.org/officeDocument/2006/relationships/image" Target="../media/image113.png"/><Relationship Id="rId57" Type="http://schemas.openxmlformats.org/officeDocument/2006/relationships/image" Target="../media/image118.png"/><Relationship Id="rId10" Type="http://schemas.openxmlformats.org/officeDocument/2006/relationships/customXml" Target="../ink/ink927.xml"/><Relationship Id="rId31" Type="http://schemas.openxmlformats.org/officeDocument/2006/relationships/image" Target="../media/image96.png"/><Relationship Id="rId44" Type="http://schemas.openxmlformats.org/officeDocument/2006/relationships/customXml" Target="../ink/ink944.xml"/><Relationship Id="rId52" Type="http://schemas.openxmlformats.org/officeDocument/2006/relationships/customXml" Target="../ink/ink948.xml"/><Relationship Id="rId60" Type="http://schemas.openxmlformats.org/officeDocument/2006/relationships/customXml" Target="../ink/ink952.xml"/><Relationship Id="rId65" Type="http://schemas.openxmlformats.org/officeDocument/2006/relationships/image" Target="../media/image122.png"/><Relationship Id="rId73" Type="http://schemas.openxmlformats.org/officeDocument/2006/relationships/image" Target="../media/image126.png"/><Relationship Id="rId78" Type="http://schemas.openxmlformats.org/officeDocument/2006/relationships/customXml" Target="../ink/ink961.xml"/><Relationship Id="rId81" Type="http://schemas.openxmlformats.org/officeDocument/2006/relationships/image" Target="../media/image130.png"/><Relationship Id="rId4" Type="http://schemas.openxmlformats.org/officeDocument/2006/relationships/customXml" Target="../ink/ink924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931.xml"/><Relationship Id="rId39" Type="http://schemas.openxmlformats.org/officeDocument/2006/relationships/image" Target="../media/image108.png"/><Relationship Id="rId34" Type="http://schemas.openxmlformats.org/officeDocument/2006/relationships/customXml" Target="../ink/ink939.xml"/><Relationship Id="rId50" Type="http://schemas.openxmlformats.org/officeDocument/2006/relationships/customXml" Target="../ink/ink947.xml"/><Relationship Id="rId55" Type="http://schemas.openxmlformats.org/officeDocument/2006/relationships/image" Target="../media/image117.png"/><Relationship Id="rId76" Type="http://schemas.openxmlformats.org/officeDocument/2006/relationships/customXml" Target="../ink/ink960.xml"/><Relationship Id="rId7" Type="http://schemas.openxmlformats.org/officeDocument/2006/relationships/image" Target="../media/image105.png"/><Relationship Id="rId71" Type="http://schemas.openxmlformats.org/officeDocument/2006/relationships/image" Target="../media/image125.png"/><Relationship Id="rId2" Type="http://schemas.openxmlformats.org/officeDocument/2006/relationships/customXml" Target="../ink/ink923.xml"/><Relationship Id="rId29" Type="http://schemas.openxmlformats.org/officeDocument/2006/relationships/image" Target="../media/image103.png"/><Relationship Id="rId24" Type="http://schemas.openxmlformats.org/officeDocument/2006/relationships/customXml" Target="../ink/ink934.xml"/><Relationship Id="rId40" Type="http://schemas.openxmlformats.org/officeDocument/2006/relationships/customXml" Target="../ink/ink942.xml"/><Relationship Id="rId45" Type="http://schemas.openxmlformats.org/officeDocument/2006/relationships/image" Target="../media/image111.png"/><Relationship Id="rId66" Type="http://schemas.openxmlformats.org/officeDocument/2006/relationships/customXml" Target="../ink/ink955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75.xml"/><Relationship Id="rId21" Type="http://schemas.openxmlformats.org/officeDocument/2006/relationships/image" Target="../media/image94.png"/><Relationship Id="rId42" Type="http://schemas.openxmlformats.org/officeDocument/2006/relationships/customXml" Target="../ink/ink983.xml"/><Relationship Id="rId47" Type="http://schemas.openxmlformats.org/officeDocument/2006/relationships/image" Target="../media/image112.png"/><Relationship Id="rId63" Type="http://schemas.openxmlformats.org/officeDocument/2006/relationships/image" Target="../media/image121.png"/><Relationship Id="rId68" Type="http://schemas.openxmlformats.org/officeDocument/2006/relationships/customXml" Target="../ink/ink996.xml"/><Relationship Id="rId84" Type="http://schemas.openxmlformats.org/officeDocument/2006/relationships/customXml" Target="../ink/ink1004.xml"/><Relationship Id="rId89" Type="http://schemas.openxmlformats.org/officeDocument/2006/relationships/image" Target="../media/image134.png"/><Relationship Id="rId16" Type="http://schemas.openxmlformats.org/officeDocument/2006/relationships/customXml" Target="../ink/ink970.xml"/><Relationship Id="rId11" Type="http://schemas.openxmlformats.org/officeDocument/2006/relationships/image" Target="../media/image91.png"/><Relationship Id="rId32" Type="http://schemas.openxmlformats.org/officeDocument/2006/relationships/customXml" Target="../ink/ink978.xml"/><Relationship Id="rId37" Type="http://schemas.openxmlformats.org/officeDocument/2006/relationships/image" Target="../media/image107.png"/><Relationship Id="rId53" Type="http://schemas.openxmlformats.org/officeDocument/2006/relationships/image" Target="../media/image116.png"/><Relationship Id="rId58" Type="http://schemas.openxmlformats.org/officeDocument/2006/relationships/customXml" Target="../ink/ink991.xml"/><Relationship Id="rId74" Type="http://schemas.openxmlformats.org/officeDocument/2006/relationships/customXml" Target="../ink/ink999.xml"/><Relationship Id="rId79" Type="http://schemas.openxmlformats.org/officeDocument/2006/relationships/image" Target="../media/image129.png"/><Relationship Id="rId5" Type="http://schemas.openxmlformats.org/officeDocument/2006/relationships/image" Target="../media/image97.png"/><Relationship Id="rId14" Type="http://schemas.openxmlformats.org/officeDocument/2006/relationships/customXml" Target="../ink/ink969.xml"/><Relationship Id="rId22" Type="http://schemas.openxmlformats.org/officeDocument/2006/relationships/customXml" Target="../ink/ink973.xml"/><Relationship Id="rId27" Type="http://schemas.openxmlformats.org/officeDocument/2006/relationships/image" Target="../media/image102.png"/><Relationship Id="rId30" Type="http://schemas.openxmlformats.org/officeDocument/2006/relationships/customXml" Target="../ink/ink977.xml"/><Relationship Id="rId35" Type="http://schemas.openxmlformats.org/officeDocument/2006/relationships/image" Target="../media/image106.png"/><Relationship Id="rId43" Type="http://schemas.openxmlformats.org/officeDocument/2006/relationships/image" Target="../media/image110.png"/><Relationship Id="rId48" Type="http://schemas.openxmlformats.org/officeDocument/2006/relationships/customXml" Target="../ink/ink986.xml"/><Relationship Id="rId56" Type="http://schemas.openxmlformats.org/officeDocument/2006/relationships/customXml" Target="../ink/ink990.xml"/><Relationship Id="rId64" Type="http://schemas.openxmlformats.org/officeDocument/2006/relationships/customXml" Target="../ink/ink994.xml"/><Relationship Id="rId69" Type="http://schemas.openxmlformats.org/officeDocument/2006/relationships/image" Target="../media/image124.png"/><Relationship Id="rId77" Type="http://schemas.openxmlformats.org/officeDocument/2006/relationships/image" Target="../media/image128.png"/><Relationship Id="rId8" Type="http://schemas.openxmlformats.org/officeDocument/2006/relationships/customXml" Target="../ink/ink966.xml"/><Relationship Id="rId51" Type="http://schemas.openxmlformats.org/officeDocument/2006/relationships/image" Target="../media/image115.png"/><Relationship Id="rId72" Type="http://schemas.openxmlformats.org/officeDocument/2006/relationships/customXml" Target="../ink/ink998.xml"/><Relationship Id="rId80" Type="http://schemas.openxmlformats.org/officeDocument/2006/relationships/customXml" Target="../ink/ink1002.xml"/><Relationship Id="rId85" Type="http://schemas.openxmlformats.org/officeDocument/2006/relationships/image" Target="../media/image132.png"/><Relationship Id="rId3" Type="http://schemas.openxmlformats.org/officeDocument/2006/relationships/image" Target="../media/image88.png"/><Relationship Id="rId12" Type="http://schemas.openxmlformats.org/officeDocument/2006/relationships/customXml" Target="../ink/ink968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38" Type="http://schemas.openxmlformats.org/officeDocument/2006/relationships/customXml" Target="../ink/ink981.xml"/><Relationship Id="rId46" Type="http://schemas.openxmlformats.org/officeDocument/2006/relationships/customXml" Target="../ink/ink985.xml"/><Relationship Id="rId59" Type="http://schemas.openxmlformats.org/officeDocument/2006/relationships/image" Target="../media/image119.png"/><Relationship Id="rId67" Type="http://schemas.openxmlformats.org/officeDocument/2006/relationships/image" Target="../media/image123.png"/><Relationship Id="rId20" Type="http://schemas.openxmlformats.org/officeDocument/2006/relationships/customXml" Target="../ink/ink972.xml"/><Relationship Id="rId41" Type="http://schemas.openxmlformats.org/officeDocument/2006/relationships/image" Target="../media/image109.png"/><Relationship Id="rId54" Type="http://schemas.openxmlformats.org/officeDocument/2006/relationships/customXml" Target="../ink/ink989.xml"/><Relationship Id="rId62" Type="http://schemas.openxmlformats.org/officeDocument/2006/relationships/customXml" Target="../ink/ink993.xml"/><Relationship Id="rId70" Type="http://schemas.openxmlformats.org/officeDocument/2006/relationships/customXml" Target="../ink/ink997.xml"/><Relationship Id="rId75" Type="http://schemas.openxmlformats.org/officeDocument/2006/relationships/image" Target="../media/image127.png"/><Relationship Id="rId83" Type="http://schemas.openxmlformats.org/officeDocument/2006/relationships/image" Target="../media/image131.png"/><Relationship Id="rId88" Type="http://schemas.openxmlformats.org/officeDocument/2006/relationships/customXml" Target="../ink/ink100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5.xml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976.xml"/><Relationship Id="rId36" Type="http://schemas.openxmlformats.org/officeDocument/2006/relationships/customXml" Target="../ink/ink980.xml"/><Relationship Id="rId49" Type="http://schemas.openxmlformats.org/officeDocument/2006/relationships/image" Target="../media/image113.png"/><Relationship Id="rId57" Type="http://schemas.openxmlformats.org/officeDocument/2006/relationships/image" Target="../media/image118.png"/><Relationship Id="rId10" Type="http://schemas.openxmlformats.org/officeDocument/2006/relationships/customXml" Target="../ink/ink967.xml"/><Relationship Id="rId31" Type="http://schemas.openxmlformats.org/officeDocument/2006/relationships/image" Target="../media/image96.png"/><Relationship Id="rId44" Type="http://schemas.openxmlformats.org/officeDocument/2006/relationships/customXml" Target="../ink/ink984.xml"/><Relationship Id="rId52" Type="http://schemas.openxmlformats.org/officeDocument/2006/relationships/customXml" Target="../ink/ink988.xml"/><Relationship Id="rId60" Type="http://schemas.openxmlformats.org/officeDocument/2006/relationships/customXml" Target="../ink/ink992.xml"/><Relationship Id="rId65" Type="http://schemas.openxmlformats.org/officeDocument/2006/relationships/image" Target="../media/image122.png"/><Relationship Id="rId73" Type="http://schemas.openxmlformats.org/officeDocument/2006/relationships/image" Target="../media/image126.png"/><Relationship Id="rId78" Type="http://schemas.openxmlformats.org/officeDocument/2006/relationships/customXml" Target="../ink/ink1001.xml"/><Relationship Id="rId81" Type="http://schemas.openxmlformats.org/officeDocument/2006/relationships/image" Target="../media/image130.png"/><Relationship Id="rId86" Type="http://schemas.openxmlformats.org/officeDocument/2006/relationships/customXml" Target="../ink/ink1005.xml"/><Relationship Id="rId4" Type="http://schemas.openxmlformats.org/officeDocument/2006/relationships/customXml" Target="../ink/ink964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971.xml"/><Relationship Id="rId39" Type="http://schemas.openxmlformats.org/officeDocument/2006/relationships/image" Target="../media/image108.png"/><Relationship Id="rId34" Type="http://schemas.openxmlformats.org/officeDocument/2006/relationships/customXml" Target="../ink/ink979.xml"/><Relationship Id="rId50" Type="http://schemas.openxmlformats.org/officeDocument/2006/relationships/customXml" Target="../ink/ink987.xml"/><Relationship Id="rId55" Type="http://schemas.openxmlformats.org/officeDocument/2006/relationships/image" Target="../media/image117.png"/><Relationship Id="rId76" Type="http://schemas.openxmlformats.org/officeDocument/2006/relationships/customXml" Target="../ink/ink1000.xml"/><Relationship Id="rId7" Type="http://schemas.openxmlformats.org/officeDocument/2006/relationships/image" Target="../media/image105.png"/><Relationship Id="rId71" Type="http://schemas.openxmlformats.org/officeDocument/2006/relationships/image" Target="../media/image125.png"/><Relationship Id="rId2" Type="http://schemas.openxmlformats.org/officeDocument/2006/relationships/customXml" Target="../ink/ink963.xml"/><Relationship Id="rId29" Type="http://schemas.openxmlformats.org/officeDocument/2006/relationships/image" Target="../media/image103.png"/><Relationship Id="rId24" Type="http://schemas.openxmlformats.org/officeDocument/2006/relationships/customXml" Target="../ink/ink974.xml"/><Relationship Id="rId40" Type="http://schemas.openxmlformats.org/officeDocument/2006/relationships/customXml" Target="../ink/ink982.xml"/><Relationship Id="rId45" Type="http://schemas.openxmlformats.org/officeDocument/2006/relationships/image" Target="../media/image111.png"/><Relationship Id="rId66" Type="http://schemas.openxmlformats.org/officeDocument/2006/relationships/customXml" Target="../ink/ink995.xml"/><Relationship Id="rId87" Type="http://schemas.openxmlformats.org/officeDocument/2006/relationships/image" Target="../media/image133.png"/><Relationship Id="rId61" Type="http://schemas.openxmlformats.org/officeDocument/2006/relationships/image" Target="../media/image120.png"/><Relationship Id="rId82" Type="http://schemas.openxmlformats.org/officeDocument/2006/relationships/customXml" Target="../ink/ink1003.xml"/><Relationship Id="rId19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19.xml"/><Relationship Id="rId21" Type="http://schemas.openxmlformats.org/officeDocument/2006/relationships/image" Target="../media/image94.png"/><Relationship Id="rId42" Type="http://schemas.openxmlformats.org/officeDocument/2006/relationships/customXml" Target="../ink/ink1027.xml"/><Relationship Id="rId47" Type="http://schemas.openxmlformats.org/officeDocument/2006/relationships/image" Target="../media/image112.png"/><Relationship Id="rId63" Type="http://schemas.openxmlformats.org/officeDocument/2006/relationships/image" Target="../media/image121.png"/><Relationship Id="rId68" Type="http://schemas.openxmlformats.org/officeDocument/2006/relationships/customXml" Target="../ink/ink1040.xml"/><Relationship Id="rId84" Type="http://schemas.openxmlformats.org/officeDocument/2006/relationships/customXml" Target="../ink/ink1048.xml"/><Relationship Id="rId89" Type="http://schemas.openxmlformats.org/officeDocument/2006/relationships/image" Target="../media/image134.png"/><Relationship Id="rId16" Type="http://schemas.openxmlformats.org/officeDocument/2006/relationships/customXml" Target="../ink/ink1014.xml"/><Relationship Id="rId11" Type="http://schemas.openxmlformats.org/officeDocument/2006/relationships/image" Target="../media/image91.png"/><Relationship Id="rId32" Type="http://schemas.openxmlformats.org/officeDocument/2006/relationships/customXml" Target="../ink/ink1022.xml"/><Relationship Id="rId37" Type="http://schemas.openxmlformats.org/officeDocument/2006/relationships/image" Target="../media/image107.png"/><Relationship Id="rId53" Type="http://schemas.openxmlformats.org/officeDocument/2006/relationships/image" Target="../media/image116.png"/><Relationship Id="rId58" Type="http://schemas.openxmlformats.org/officeDocument/2006/relationships/customXml" Target="../ink/ink1035.xml"/><Relationship Id="rId74" Type="http://schemas.openxmlformats.org/officeDocument/2006/relationships/customXml" Target="../ink/ink1043.xml"/><Relationship Id="rId79" Type="http://schemas.openxmlformats.org/officeDocument/2006/relationships/image" Target="../media/image129.png"/><Relationship Id="rId5" Type="http://schemas.openxmlformats.org/officeDocument/2006/relationships/image" Target="../media/image97.png"/><Relationship Id="rId90" Type="http://schemas.openxmlformats.org/officeDocument/2006/relationships/customXml" Target="../ink/ink1051.xml"/><Relationship Id="rId95" Type="http://schemas.openxmlformats.org/officeDocument/2006/relationships/image" Target="../media/image137.png"/><Relationship Id="rId22" Type="http://schemas.openxmlformats.org/officeDocument/2006/relationships/customXml" Target="../ink/ink1017.xml"/><Relationship Id="rId27" Type="http://schemas.openxmlformats.org/officeDocument/2006/relationships/image" Target="../media/image102.png"/><Relationship Id="rId43" Type="http://schemas.openxmlformats.org/officeDocument/2006/relationships/image" Target="../media/image110.png"/><Relationship Id="rId48" Type="http://schemas.openxmlformats.org/officeDocument/2006/relationships/customXml" Target="../ink/ink1030.xml"/><Relationship Id="rId64" Type="http://schemas.openxmlformats.org/officeDocument/2006/relationships/customXml" Target="../ink/ink1038.xml"/><Relationship Id="rId69" Type="http://schemas.openxmlformats.org/officeDocument/2006/relationships/image" Target="../media/image124.png"/><Relationship Id="rId8" Type="http://schemas.openxmlformats.org/officeDocument/2006/relationships/customXml" Target="../ink/ink1010.xml"/><Relationship Id="rId51" Type="http://schemas.openxmlformats.org/officeDocument/2006/relationships/image" Target="../media/image115.png"/><Relationship Id="rId72" Type="http://schemas.openxmlformats.org/officeDocument/2006/relationships/customXml" Target="../ink/ink1042.xml"/><Relationship Id="rId80" Type="http://schemas.openxmlformats.org/officeDocument/2006/relationships/customXml" Target="../ink/ink1046.xml"/><Relationship Id="rId85" Type="http://schemas.openxmlformats.org/officeDocument/2006/relationships/image" Target="../media/image132.png"/><Relationship Id="rId93" Type="http://schemas.openxmlformats.org/officeDocument/2006/relationships/image" Target="../media/image136.png"/><Relationship Id="rId3" Type="http://schemas.openxmlformats.org/officeDocument/2006/relationships/image" Target="../media/image88.png"/><Relationship Id="rId12" Type="http://schemas.openxmlformats.org/officeDocument/2006/relationships/customXml" Target="../ink/ink1012.xml"/><Relationship Id="rId17" Type="http://schemas.openxmlformats.org/officeDocument/2006/relationships/image" Target="../media/image99.png"/><Relationship Id="rId25" Type="http://schemas.openxmlformats.org/officeDocument/2006/relationships/image" Target="../media/image101.png"/><Relationship Id="rId33" Type="http://schemas.openxmlformats.org/officeDocument/2006/relationships/image" Target="../media/image104.png"/><Relationship Id="rId38" Type="http://schemas.openxmlformats.org/officeDocument/2006/relationships/customXml" Target="../ink/ink1025.xml"/><Relationship Id="rId46" Type="http://schemas.openxmlformats.org/officeDocument/2006/relationships/customXml" Target="../ink/ink1029.xml"/><Relationship Id="rId59" Type="http://schemas.openxmlformats.org/officeDocument/2006/relationships/image" Target="../media/image119.png"/><Relationship Id="rId67" Type="http://schemas.openxmlformats.org/officeDocument/2006/relationships/image" Target="../media/image123.png"/><Relationship Id="rId20" Type="http://schemas.openxmlformats.org/officeDocument/2006/relationships/customXml" Target="../ink/ink1016.xml"/><Relationship Id="rId41" Type="http://schemas.openxmlformats.org/officeDocument/2006/relationships/image" Target="../media/image109.png"/><Relationship Id="rId54" Type="http://schemas.openxmlformats.org/officeDocument/2006/relationships/customXml" Target="../ink/ink1033.xml"/><Relationship Id="rId62" Type="http://schemas.openxmlformats.org/officeDocument/2006/relationships/customXml" Target="../ink/ink1037.xml"/><Relationship Id="rId70" Type="http://schemas.openxmlformats.org/officeDocument/2006/relationships/customXml" Target="../ink/ink1041.xml"/><Relationship Id="rId75" Type="http://schemas.openxmlformats.org/officeDocument/2006/relationships/image" Target="../media/image127.png"/><Relationship Id="rId83" Type="http://schemas.openxmlformats.org/officeDocument/2006/relationships/image" Target="../media/image131.png"/><Relationship Id="rId88" Type="http://schemas.openxmlformats.org/officeDocument/2006/relationships/customXml" Target="../ink/ink1050.xml"/><Relationship Id="rId91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09.xml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1020.xml"/><Relationship Id="rId36" Type="http://schemas.openxmlformats.org/officeDocument/2006/relationships/customXml" Target="../ink/ink1024.xml"/><Relationship Id="rId49" Type="http://schemas.openxmlformats.org/officeDocument/2006/relationships/image" Target="../media/image113.png"/><Relationship Id="rId57" Type="http://schemas.openxmlformats.org/officeDocument/2006/relationships/image" Target="../media/image118.png"/><Relationship Id="rId10" Type="http://schemas.openxmlformats.org/officeDocument/2006/relationships/customXml" Target="../ink/ink1011.xml"/><Relationship Id="rId31" Type="http://schemas.openxmlformats.org/officeDocument/2006/relationships/image" Target="../media/image96.png"/><Relationship Id="rId44" Type="http://schemas.openxmlformats.org/officeDocument/2006/relationships/customXml" Target="../ink/ink1028.xml"/><Relationship Id="rId52" Type="http://schemas.openxmlformats.org/officeDocument/2006/relationships/customXml" Target="../ink/ink1032.xml"/><Relationship Id="rId60" Type="http://schemas.openxmlformats.org/officeDocument/2006/relationships/customXml" Target="../ink/ink1036.xml"/><Relationship Id="rId65" Type="http://schemas.openxmlformats.org/officeDocument/2006/relationships/image" Target="../media/image122.png"/><Relationship Id="rId73" Type="http://schemas.openxmlformats.org/officeDocument/2006/relationships/image" Target="../media/image126.png"/><Relationship Id="rId78" Type="http://schemas.openxmlformats.org/officeDocument/2006/relationships/customXml" Target="../ink/ink1045.xml"/><Relationship Id="rId81" Type="http://schemas.openxmlformats.org/officeDocument/2006/relationships/image" Target="../media/image130.png"/><Relationship Id="rId86" Type="http://schemas.openxmlformats.org/officeDocument/2006/relationships/customXml" Target="../ink/ink1049.xml"/><Relationship Id="rId94" Type="http://schemas.openxmlformats.org/officeDocument/2006/relationships/customXml" Target="../ink/ink1053.xml"/><Relationship Id="rId4" Type="http://schemas.openxmlformats.org/officeDocument/2006/relationships/customXml" Target="../ink/ink1008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1015.xml"/><Relationship Id="rId39" Type="http://schemas.openxmlformats.org/officeDocument/2006/relationships/image" Target="../media/image108.png"/><Relationship Id="rId34" Type="http://schemas.openxmlformats.org/officeDocument/2006/relationships/customXml" Target="../ink/ink1023.xml"/><Relationship Id="rId50" Type="http://schemas.openxmlformats.org/officeDocument/2006/relationships/customXml" Target="../ink/ink1031.xml"/><Relationship Id="rId55" Type="http://schemas.openxmlformats.org/officeDocument/2006/relationships/image" Target="../media/image117.png"/><Relationship Id="rId76" Type="http://schemas.openxmlformats.org/officeDocument/2006/relationships/customXml" Target="../ink/ink1044.xml"/><Relationship Id="rId7" Type="http://schemas.openxmlformats.org/officeDocument/2006/relationships/image" Target="../media/image105.png"/><Relationship Id="rId71" Type="http://schemas.openxmlformats.org/officeDocument/2006/relationships/image" Target="../media/image125.png"/><Relationship Id="rId92" Type="http://schemas.openxmlformats.org/officeDocument/2006/relationships/customXml" Target="../ink/ink1052.xml"/><Relationship Id="rId2" Type="http://schemas.openxmlformats.org/officeDocument/2006/relationships/customXml" Target="../ink/ink1007.xml"/><Relationship Id="rId29" Type="http://schemas.openxmlformats.org/officeDocument/2006/relationships/image" Target="../media/image103.png"/><Relationship Id="rId24" Type="http://schemas.openxmlformats.org/officeDocument/2006/relationships/customXml" Target="../ink/ink1018.xml"/><Relationship Id="rId40" Type="http://schemas.openxmlformats.org/officeDocument/2006/relationships/customXml" Target="../ink/ink1026.xml"/><Relationship Id="rId45" Type="http://schemas.openxmlformats.org/officeDocument/2006/relationships/image" Target="../media/image111.png"/><Relationship Id="rId66" Type="http://schemas.openxmlformats.org/officeDocument/2006/relationships/customXml" Target="../ink/ink1039.xml"/><Relationship Id="rId87" Type="http://schemas.openxmlformats.org/officeDocument/2006/relationships/image" Target="../media/image133.png"/><Relationship Id="rId61" Type="http://schemas.openxmlformats.org/officeDocument/2006/relationships/image" Target="../media/image120.png"/><Relationship Id="rId82" Type="http://schemas.openxmlformats.org/officeDocument/2006/relationships/customXml" Target="../ink/ink1047.xml"/><Relationship Id="rId19" Type="http://schemas.openxmlformats.org/officeDocument/2006/relationships/image" Target="../media/image100.png"/><Relationship Id="rId14" Type="http://schemas.openxmlformats.org/officeDocument/2006/relationships/customXml" Target="../ink/ink1013.xml"/><Relationship Id="rId30" Type="http://schemas.openxmlformats.org/officeDocument/2006/relationships/customXml" Target="../ink/ink1021.xml"/><Relationship Id="rId35" Type="http://schemas.openxmlformats.org/officeDocument/2006/relationships/image" Target="../media/image106.png"/><Relationship Id="rId56" Type="http://schemas.openxmlformats.org/officeDocument/2006/relationships/customXml" Target="../ink/ink1034.xml"/><Relationship Id="rId77" Type="http://schemas.openxmlformats.org/officeDocument/2006/relationships/image" Target="../media/image128.png"/></Relationships>
</file>

<file path=ppt/slides/_rels/slide3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66.xml"/><Relationship Id="rId21" Type="http://schemas.openxmlformats.org/officeDocument/2006/relationships/image" Target="../media/image94.png"/><Relationship Id="rId42" Type="http://schemas.openxmlformats.org/officeDocument/2006/relationships/customXml" Target="../ink/ink1074.xml"/><Relationship Id="rId47" Type="http://schemas.openxmlformats.org/officeDocument/2006/relationships/image" Target="../media/image112.png"/><Relationship Id="rId63" Type="http://schemas.openxmlformats.org/officeDocument/2006/relationships/image" Target="../media/image121.png"/><Relationship Id="rId68" Type="http://schemas.openxmlformats.org/officeDocument/2006/relationships/customXml" Target="../ink/ink1087.xml"/><Relationship Id="rId84" Type="http://schemas.openxmlformats.org/officeDocument/2006/relationships/customXml" Target="../ink/ink1095.xml"/><Relationship Id="rId89" Type="http://schemas.openxmlformats.org/officeDocument/2006/relationships/image" Target="../media/image134.png"/><Relationship Id="rId16" Type="http://schemas.openxmlformats.org/officeDocument/2006/relationships/customXml" Target="../ink/ink1061.xml"/><Relationship Id="rId107" Type="http://schemas.openxmlformats.org/officeDocument/2006/relationships/image" Target="../media/image143.png"/><Relationship Id="rId11" Type="http://schemas.openxmlformats.org/officeDocument/2006/relationships/image" Target="../media/image91.png"/><Relationship Id="rId32" Type="http://schemas.openxmlformats.org/officeDocument/2006/relationships/customXml" Target="../ink/ink1069.xml"/><Relationship Id="rId37" Type="http://schemas.openxmlformats.org/officeDocument/2006/relationships/image" Target="../media/image107.png"/><Relationship Id="rId53" Type="http://schemas.openxmlformats.org/officeDocument/2006/relationships/image" Target="../media/image116.png"/><Relationship Id="rId58" Type="http://schemas.openxmlformats.org/officeDocument/2006/relationships/customXml" Target="../ink/ink1082.xml"/><Relationship Id="rId74" Type="http://schemas.openxmlformats.org/officeDocument/2006/relationships/customXml" Target="../ink/ink1090.xml"/><Relationship Id="rId79" Type="http://schemas.openxmlformats.org/officeDocument/2006/relationships/image" Target="../media/image129.png"/><Relationship Id="rId102" Type="http://schemas.openxmlformats.org/officeDocument/2006/relationships/customXml" Target="../ink/ink1104.xml"/><Relationship Id="rId5" Type="http://schemas.openxmlformats.org/officeDocument/2006/relationships/image" Target="../media/image97.png"/><Relationship Id="rId90" Type="http://schemas.openxmlformats.org/officeDocument/2006/relationships/customXml" Target="../ink/ink1098.xml"/><Relationship Id="rId95" Type="http://schemas.openxmlformats.org/officeDocument/2006/relationships/image" Target="../media/image137.png"/><Relationship Id="rId22" Type="http://schemas.openxmlformats.org/officeDocument/2006/relationships/customXml" Target="../ink/ink1064.xml"/><Relationship Id="rId27" Type="http://schemas.openxmlformats.org/officeDocument/2006/relationships/image" Target="../media/image102.png"/><Relationship Id="rId43" Type="http://schemas.openxmlformats.org/officeDocument/2006/relationships/image" Target="../media/image110.png"/><Relationship Id="rId48" Type="http://schemas.openxmlformats.org/officeDocument/2006/relationships/customXml" Target="../ink/ink1077.xml"/><Relationship Id="rId64" Type="http://schemas.openxmlformats.org/officeDocument/2006/relationships/customXml" Target="../ink/ink1085.xml"/><Relationship Id="rId69" Type="http://schemas.openxmlformats.org/officeDocument/2006/relationships/image" Target="../media/image124.png"/><Relationship Id="rId80" Type="http://schemas.openxmlformats.org/officeDocument/2006/relationships/customXml" Target="../ink/ink1093.xml"/><Relationship Id="rId85" Type="http://schemas.openxmlformats.org/officeDocument/2006/relationships/image" Target="../media/image132.png"/><Relationship Id="rId12" Type="http://schemas.openxmlformats.org/officeDocument/2006/relationships/customXml" Target="../ink/ink1059.xml"/><Relationship Id="rId17" Type="http://schemas.openxmlformats.org/officeDocument/2006/relationships/image" Target="../media/image99.png"/><Relationship Id="rId33" Type="http://schemas.openxmlformats.org/officeDocument/2006/relationships/image" Target="../media/image104.png"/><Relationship Id="rId38" Type="http://schemas.openxmlformats.org/officeDocument/2006/relationships/customXml" Target="../ink/ink1072.xml"/><Relationship Id="rId59" Type="http://schemas.openxmlformats.org/officeDocument/2006/relationships/image" Target="../media/image119.png"/><Relationship Id="rId103" Type="http://schemas.openxmlformats.org/officeDocument/2006/relationships/image" Target="../media/image141.png"/><Relationship Id="rId108" Type="http://schemas.openxmlformats.org/officeDocument/2006/relationships/customXml" Target="../ink/ink1107.xml"/><Relationship Id="rId54" Type="http://schemas.openxmlformats.org/officeDocument/2006/relationships/customXml" Target="../ink/ink1080.xml"/><Relationship Id="rId70" Type="http://schemas.openxmlformats.org/officeDocument/2006/relationships/customXml" Target="../ink/ink1088.xml"/><Relationship Id="rId75" Type="http://schemas.openxmlformats.org/officeDocument/2006/relationships/image" Target="../media/image127.png"/><Relationship Id="rId91" Type="http://schemas.openxmlformats.org/officeDocument/2006/relationships/image" Target="../media/image135.png"/><Relationship Id="rId96" Type="http://schemas.openxmlformats.org/officeDocument/2006/relationships/customXml" Target="../ink/ink110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56.xml"/><Relationship Id="rId15" Type="http://schemas.openxmlformats.org/officeDocument/2006/relationships/image" Target="../media/image93.png"/><Relationship Id="rId23" Type="http://schemas.openxmlformats.org/officeDocument/2006/relationships/image" Target="../media/image95.png"/><Relationship Id="rId28" Type="http://schemas.openxmlformats.org/officeDocument/2006/relationships/customXml" Target="../ink/ink1067.xml"/><Relationship Id="rId36" Type="http://schemas.openxmlformats.org/officeDocument/2006/relationships/customXml" Target="../ink/ink1071.xml"/><Relationship Id="rId49" Type="http://schemas.openxmlformats.org/officeDocument/2006/relationships/image" Target="../media/image113.png"/><Relationship Id="rId57" Type="http://schemas.openxmlformats.org/officeDocument/2006/relationships/image" Target="../media/image118.png"/><Relationship Id="rId106" Type="http://schemas.openxmlformats.org/officeDocument/2006/relationships/customXml" Target="../ink/ink1106.xml"/><Relationship Id="rId10" Type="http://schemas.openxmlformats.org/officeDocument/2006/relationships/customXml" Target="../ink/ink1058.xml"/><Relationship Id="rId31" Type="http://schemas.openxmlformats.org/officeDocument/2006/relationships/image" Target="../media/image96.png"/><Relationship Id="rId44" Type="http://schemas.openxmlformats.org/officeDocument/2006/relationships/customXml" Target="../ink/ink1075.xml"/><Relationship Id="rId52" Type="http://schemas.openxmlformats.org/officeDocument/2006/relationships/customXml" Target="../ink/ink1079.xml"/><Relationship Id="rId60" Type="http://schemas.openxmlformats.org/officeDocument/2006/relationships/customXml" Target="../ink/ink1083.xml"/><Relationship Id="rId65" Type="http://schemas.openxmlformats.org/officeDocument/2006/relationships/image" Target="../media/image122.png"/><Relationship Id="rId73" Type="http://schemas.openxmlformats.org/officeDocument/2006/relationships/image" Target="../media/image126.png"/><Relationship Id="rId78" Type="http://schemas.openxmlformats.org/officeDocument/2006/relationships/customXml" Target="../ink/ink1092.xml"/><Relationship Id="rId81" Type="http://schemas.openxmlformats.org/officeDocument/2006/relationships/image" Target="../media/image130.png"/><Relationship Id="rId86" Type="http://schemas.openxmlformats.org/officeDocument/2006/relationships/customXml" Target="../ink/ink1096.xml"/><Relationship Id="rId94" Type="http://schemas.openxmlformats.org/officeDocument/2006/relationships/customXml" Target="../ink/ink1100.xml"/><Relationship Id="rId99" Type="http://schemas.openxmlformats.org/officeDocument/2006/relationships/image" Target="../media/image139.png"/><Relationship Id="rId101" Type="http://schemas.openxmlformats.org/officeDocument/2006/relationships/image" Target="../media/image140.png"/><Relationship Id="rId4" Type="http://schemas.openxmlformats.org/officeDocument/2006/relationships/customXml" Target="../ink/ink1055.xml"/><Relationship Id="rId9" Type="http://schemas.openxmlformats.org/officeDocument/2006/relationships/image" Target="../media/image90.png"/><Relationship Id="rId13" Type="http://schemas.openxmlformats.org/officeDocument/2006/relationships/image" Target="../media/image92.png"/><Relationship Id="rId18" Type="http://schemas.openxmlformats.org/officeDocument/2006/relationships/customXml" Target="../ink/ink1062.xml"/><Relationship Id="rId39" Type="http://schemas.openxmlformats.org/officeDocument/2006/relationships/image" Target="../media/image108.png"/><Relationship Id="rId109" Type="http://schemas.openxmlformats.org/officeDocument/2006/relationships/image" Target="../media/image144.png"/><Relationship Id="rId34" Type="http://schemas.openxmlformats.org/officeDocument/2006/relationships/customXml" Target="../ink/ink1070.xml"/><Relationship Id="rId50" Type="http://schemas.openxmlformats.org/officeDocument/2006/relationships/customXml" Target="../ink/ink1078.xml"/><Relationship Id="rId55" Type="http://schemas.openxmlformats.org/officeDocument/2006/relationships/image" Target="../media/image117.png"/><Relationship Id="rId76" Type="http://schemas.openxmlformats.org/officeDocument/2006/relationships/customXml" Target="../ink/ink1091.xml"/><Relationship Id="rId97" Type="http://schemas.openxmlformats.org/officeDocument/2006/relationships/image" Target="../media/image138.png"/><Relationship Id="rId104" Type="http://schemas.openxmlformats.org/officeDocument/2006/relationships/customXml" Target="../ink/ink1105.xml"/><Relationship Id="rId7" Type="http://schemas.openxmlformats.org/officeDocument/2006/relationships/image" Target="../media/image105.png"/><Relationship Id="rId71" Type="http://schemas.openxmlformats.org/officeDocument/2006/relationships/image" Target="../media/image125.png"/><Relationship Id="rId92" Type="http://schemas.openxmlformats.org/officeDocument/2006/relationships/customXml" Target="../ink/ink1099.xml"/><Relationship Id="rId2" Type="http://schemas.openxmlformats.org/officeDocument/2006/relationships/customXml" Target="../ink/ink1054.xml"/><Relationship Id="rId29" Type="http://schemas.openxmlformats.org/officeDocument/2006/relationships/image" Target="../media/image103.png"/><Relationship Id="rId24" Type="http://schemas.openxmlformats.org/officeDocument/2006/relationships/customXml" Target="../ink/ink1065.xml"/><Relationship Id="rId40" Type="http://schemas.openxmlformats.org/officeDocument/2006/relationships/customXml" Target="../ink/ink1073.xml"/><Relationship Id="rId45" Type="http://schemas.openxmlformats.org/officeDocument/2006/relationships/image" Target="../media/image111.png"/><Relationship Id="rId66" Type="http://schemas.openxmlformats.org/officeDocument/2006/relationships/customXml" Target="../ink/ink1086.xml"/><Relationship Id="rId87" Type="http://schemas.openxmlformats.org/officeDocument/2006/relationships/image" Target="../media/image133.png"/><Relationship Id="rId61" Type="http://schemas.openxmlformats.org/officeDocument/2006/relationships/image" Target="../media/image120.png"/><Relationship Id="rId82" Type="http://schemas.openxmlformats.org/officeDocument/2006/relationships/customXml" Target="../ink/ink1094.xml"/><Relationship Id="rId19" Type="http://schemas.openxmlformats.org/officeDocument/2006/relationships/image" Target="../media/image100.png"/><Relationship Id="rId14" Type="http://schemas.openxmlformats.org/officeDocument/2006/relationships/customXml" Target="../ink/ink1060.xml"/><Relationship Id="rId30" Type="http://schemas.openxmlformats.org/officeDocument/2006/relationships/customXml" Target="../ink/ink1068.xml"/><Relationship Id="rId35" Type="http://schemas.openxmlformats.org/officeDocument/2006/relationships/image" Target="../media/image106.png"/><Relationship Id="rId56" Type="http://schemas.openxmlformats.org/officeDocument/2006/relationships/customXml" Target="../ink/ink1081.xml"/><Relationship Id="rId77" Type="http://schemas.openxmlformats.org/officeDocument/2006/relationships/image" Target="../media/image128.png"/><Relationship Id="rId100" Type="http://schemas.openxmlformats.org/officeDocument/2006/relationships/customXml" Target="../ink/ink1103.xml"/><Relationship Id="rId105" Type="http://schemas.openxmlformats.org/officeDocument/2006/relationships/image" Target="../media/image142.png"/><Relationship Id="rId8" Type="http://schemas.openxmlformats.org/officeDocument/2006/relationships/customXml" Target="../ink/ink1057.xml"/><Relationship Id="rId51" Type="http://schemas.openxmlformats.org/officeDocument/2006/relationships/image" Target="../media/image115.png"/><Relationship Id="rId72" Type="http://schemas.openxmlformats.org/officeDocument/2006/relationships/customXml" Target="../ink/ink1089.xml"/><Relationship Id="rId93" Type="http://schemas.openxmlformats.org/officeDocument/2006/relationships/image" Target="../media/image136.png"/><Relationship Id="rId98" Type="http://schemas.openxmlformats.org/officeDocument/2006/relationships/customXml" Target="../ink/ink1102.xml"/><Relationship Id="rId3" Type="http://schemas.openxmlformats.org/officeDocument/2006/relationships/image" Target="../media/image88.png"/><Relationship Id="rId25" Type="http://schemas.openxmlformats.org/officeDocument/2006/relationships/image" Target="../media/image101.png"/><Relationship Id="rId46" Type="http://schemas.openxmlformats.org/officeDocument/2006/relationships/customXml" Target="../ink/ink1076.xml"/><Relationship Id="rId67" Type="http://schemas.openxmlformats.org/officeDocument/2006/relationships/image" Target="../media/image123.png"/><Relationship Id="rId20" Type="http://schemas.openxmlformats.org/officeDocument/2006/relationships/customXml" Target="../ink/ink1063.xml"/><Relationship Id="rId41" Type="http://schemas.openxmlformats.org/officeDocument/2006/relationships/image" Target="../media/image109.png"/><Relationship Id="rId62" Type="http://schemas.openxmlformats.org/officeDocument/2006/relationships/customXml" Target="../ink/ink1084.xml"/><Relationship Id="rId83" Type="http://schemas.openxmlformats.org/officeDocument/2006/relationships/image" Target="../media/image131.png"/><Relationship Id="rId88" Type="http://schemas.openxmlformats.org/officeDocument/2006/relationships/customXml" Target="../ink/ink109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11.xml"/><Relationship Id="rId13" Type="http://schemas.openxmlformats.org/officeDocument/2006/relationships/image" Target="../media/image150.png"/><Relationship Id="rId3" Type="http://schemas.openxmlformats.org/officeDocument/2006/relationships/image" Target="../media/image145.png"/><Relationship Id="rId7" Type="http://schemas.openxmlformats.org/officeDocument/2006/relationships/image" Target="../media/image147.png"/><Relationship Id="rId12" Type="http://schemas.openxmlformats.org/officeDocument/2006/relationships/customXml" Target="../ink/ink1113.xml"/><Relationship Id="rId2" Type="http://schemas.openxmlformats.org/officeDocument/2006/relationships/customXml" Target="../ink/ink110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0.xml"/><Relationship Id="rId11" Type="http://schemas.openxmlformats.org/officeDocument/2006/relationships/image" Target="../media/image149.png"/><Relationship Id="rId5" Type="http://schemas.openxmlformats.org/officeDocument/2006/relationships/image" Target="../media/image146.png"/><Relationship Id="rId10" Type="http://schemas.openxmlformats.org/officeDocument/2006/relationships/customXml" Target="../ink/ink1112.xml"/><Relationship Id="rId4" Type="http://schemas.openxmlformats.org/officeDocument/2006/relationships/customXml" Target="../ink/ink1109.xml"/><Relationship Id="rId9" Type="http://schemas.openxmlformats.org/officeDocument/2006/relationships/image" Target="../media/image148.png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customXml" Target="../ink/ink1122.xml"/><Relationship Id="rId26" Type="http://schemas.openxmlformats.org/officeDocument/2006/relationships/customXml" Target="../ink/ink1126.xml"/><Relationship Id="rId39" Type="http://schemas.openxmlformats.org/officeDocument/2006/relationships/image" Target="../media/image163.png"/><Relationship Id="rId21" Type="http://schemas.openxmlformats.org/officeDocument/2006/relationships/image" Target="../media/image154.png"/><Relationship Id="rId34" Type="http://schemas.openxmlformats.org/officeDocument/2006/relationships/customXml" Target="../ink/ink1130.xml"/><Relationship Id="rId42" Type="http://schemas.openxmlformats.org/officeDocument/2006/relationships/customXml" Target="../ink/ink1134.xml"/><Relationship Id="rId7" Type="http://schemas.openxmlformats.org/officeDocument/2006/relationships/image" Target="../media/image147.png"/><Relationship Id="rId2" Type="http://schemas.openxmlformats.org/officeDocument/2006/relationships/customXml" Target="../ink/ink1114.xml"/><Relationship Id="rId16" Type="http://schemas.openxmlformats.org/officeDocument/2006/relationships/customXml" Target="../ink/ink1121.xml"/><Relationship Id="rId29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16.xml"/><Relationship Id="rId11" Type="http://schemas.openxmlformats.org/officeDocument/2006/relationships/image" Target="../media/image149.png"/><Relationship Id="rId24" Type="http://schemas.openxmlformats.org/officeDocument/2006/relationships/customXml" Target="../ink/ink1125.xml"/><Relationship Id="rId32" Type="http://schemas.openxmlformats.org/officeDocument/2006/relationships/customXml" Target="../ink/ink1129.xml"/><Relationship Id="rId37" Type="http://schemas.openxmlformats.org/officeDocument/2006/relationships/image" Target="../media/image162.png"/><Relationship Id="rId40" Type="http://schemas.openxmlformats.org/officeDocument/2006/relationships/customXml" Target="../ink/ink1133.xml"/><Relationship Id="rId45" Type="http://schemas.openxmlformats.org/officeDocument/2006/relationships/image" Target="../media/image166.png"/><Relationship Id="rId5" Type="http://schemas.openxmlformats.org/officeDocument/2006/relationships/image" Target="../media/image146.png"/><Relationship Id="rId15" Type="http://schemas.openxmlformats.org/officeDocument/2006/relationships/image" Target="../media/image151.png"/><Relationship Id="rId23" Type="http://schemas.openxmlformats.org/officeDocument/2006/relationships/image" Target="../media/image155.png"/><Relationship Id="rId28" Type="http://schemas.openxmlformats.org/officeDocument/2006/relationships/customXml" Target="../ink/ink1127.xml"/><Relationship Id="rId36" Type="http://schemas.openxmlformats.org/officeDocument/2006/relationships/customXml" Target="../ink/ink1131.xml"/><Relationship Id="rId10" Type="http://schemas.openxmlformats.org/officeDocument/2006/relationships/customXml" Target="../ink/ink1118.xml"/><Relationship Id="rId19" Type="http://schemas.openxmlformats.org/officeDocument/2006/relationships/image" Target="../media/image153.png"/><Relationship Id="rId31" Type="http://schemas.openxmlformats.org/officeDocument/2006/relationships/image" Target="../media/image159.png"/><Relationship Id="rId44" Type="http://schemas.openxmlformats.org/officeDocument/2006/relationships/customXml" Target="../ink/ink1135.xml"/><Relationship Id="rId4" Type="http://schemas.openxmlformats.org/officeDocument/2006/relationships/customXml" Target="../ink/ink1115.xml"/><Relationship Id="rId9" Type="http://schemas.openxmlformats.org/officeDocument/2006/relationships/image" Target="../media/image148.png"/><Relationship Id="rId14" Type="http://schemas.openxmlformats.org/officeDocument/2006/relationships/customXml" Target="../ink/ink1120.xml"/><Relationship Id="rId22" Type="http://schemas.openxmlformats.org/officeDocument/2006/relationships/customXml" Target="../ink/ink1124.xml"/><Relationship Id="rId27" Type="http://schemas.openxmlformats.org/officeDocument/2006/relationships/image" Target="../media/image157.png"/><Relationship Id="rId30" Type="http://schemas.openxmlformats.org/officeDocument/2006/relationships/customXml" Target="../ink/ink1128.xml"/><Relationship Id="rId35" Type="http://schemas.openxmlformats.org/officeDocument/2006/relationships/image" Target="../media/image161.png"/><Relationship Id="rId43" Type="http://schemas.openxmlformats.org/officeDocument/2006/relationships/image" Target="../media/image165.png"/><Relationship Id="rId8" Type="http://schemas.openxmlformats.org/officeDocument/2006/relationships/customXml" Target="../ink/ink1117.xml"/><Relationship Id="rId3" Type="http://schemas.openxmlformats.org/officeDocument/2006/relationships/image" Target="../media/image145.png"/><Relationship Id="rId12" Type="http://schemas.openxmlformats.org/officeDocument/2006/relationships/customXml" Target="../ink/ink1119.xml"/><Relationship Id="rId17" Type="http://schemas.openxmlformats.org/officeDocument/2006/relationships/image" Target="../media/image152.png"/><Relationship Id="rId25" Type="http://schemas.openxmlformats.org/officeDocument/2006/relationships/image" Target="../media/image156.png"/><Relationship Id="rId33" Type="http://schemas.openxmlformats.org/officeDocument/2006/relationships/image" Target="../media/image160.png"/><Relationship Id="rId38" Type="http://schemas.openxmlformats.org/officeDocument/2006/relationships/customXml" Target="../ink/ink1132.xml"/><Relationship Id="rId20" Type="http://schemas.openxmlformats.org/officeDocument/2006/relationships/customXml" Target="../ink/ink1123.xml"/><Relationship Id="rId41" Type="http://schemas.openxmlformats.org/officeDocument/2006/relationships/image" Target="../media/image164.png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0.png"/><Relationship Id="rId18" Type="http://schemas.openxmlformats.org/officeDocument/2006/relationships/customXml" Target="../ink/ink1144.xml"/><Relationship Id="rId26" Type="http://schemas.openxmlformats.org/officeDocument/2006/relationships/customXml" Target="../ink/ink1148.xml"/><Relationship Id="rId39" Type="http://schemas.openxmlformats.org/officeDocument/2006/relationships/image" Target="../media/image163.png"/><Relationship Id="rId21" Type="http://schemas.openxmlformats.org/officeDocument/2006/relationships/image" Target="../media/image154.png"/><Relationship Id="rId34" Type="http://schemas.openxmlformats.org/officeDocument/2006/relationships/customXml" Target="../ink/ink1152.xml"/><Relationship Id="rId42" Type="http://schemas.openxmlformats.org/officeDocument/2006/relationships/customXml" Target="../ink/ink1156.xml"/><Relationship Id="rId47" Type="http://schemas.openxmlformats.org/officeDocument/2006/relationships/image" Target="../media/image167.png"/><Relationship Id="rId7" Type="http://schemas.openxmlformats.org/officeDocument/2006/relationships/image" Target="../media/image147.png"/><Relationship Id="rId2" Type="http://schemas.openxmlformats.org/officeDocument/2006/relationships/customXml" Target="../ink/ink1136.xml"/><Relationship Id="rId16" Type="http://schemas.openxmlformats.org/officeDocument/2006/relationships/customXml" Target="../ink/ink1143.xml"/><Relationship Id="rId29" Type="http://schemas.openxmlformats.org/officeDocument/2006/relationships/image" Target="../media/image158.png"/><Relationship Id="rId11" Type="http://schemas.openxmlformats.org/officeDocument/2006/relationships/image" Target="../media/image149.png"/><Relationship Id="rId24" Type="http://schemas.openxmlformats.org/officeDocument/2006/relationships/customXml" Target="../ink/ink1147.xml"/><Relationship Id="rId32" Type="http://schemas.openxmlformats.org/officeDocument/2006/relationships/customXml" Target="../ink/ink1151.xml"/><Relationship Id="rId37" Type="http://schemas.openxmlformats.org/officeDocument/2006/relationships/image" Target="../media/image162.png"/><Relationship Id="rId40" Type="http://schemas.openxmlformats.org/officeDocument/2006/relationships/customXml" Target="../ink/ink1155.xml"/><Relationship Id="rId45" Type="http://schemas.openxmlformats.org/officeDocument/2006/relationships/image" Target="../media/image166.png"/><Relationship Id="rId5" Type="http://schemas.openxmlformats.org/officeDocument/2006/relationships/image" Target="../media/image146.png"/><Relationship Id="rId15" Type="http://schemas.openxmlformats.org/officeDocument/2006/relationships/image" Target="../media/image151.png"/><Relationship Id="rId23" Type="http://schemas.openxmlformats.org/officeDocument/2006/relationships/image" Target="../media/image155.png"/><Relationship Id="rId28" Type="http://schemas.openxmlformats.org/officeDocument/2006/relationships/customXml" Target="../ink/ink1149.xml"/><Relationship Id="rId36" Type="http://schemas.openxmlformats.org/officeDocument/2006/relationships/customXml" Target="../ink/ink1153.xml"/><Relationship Id="rId49" Type="http://schemas.openxmlformats.org/officeDocument/2006/relationships/image" Target="../media/image168.png"/><Relationship Id="rId10" Type="http://schemas.openxmlformats.org/officeDocument/2006/relationships/customXml" Target="../ink/ink1140.xml"/><Relationship Id="rId19" Type="http://schemas.openxmlformats.org/officeDocument/2006/relationships/image" Target="../media/image153.png"/><Relationship Id="rId31" Type="http://schemas.openxmlformats.org/officeDocument/2006/relationships/image" Target="../media/image159.png"/><Relationship Id="rId44" Type="http://schemas.openxmlformats.org/officeDocument/2006/relationships/customXml" Target="../ink/ink1157.xml"/><Relationship Id="rId4" Type="http://schemas.openxmlformats.org/officeDocument/2006/relationships/customXml" Target="../ink/ink1137.xml"/><Relationship Id="rId9" Type="http://schemas.openxmlformats.org/officeDocument/2006/relationships/image" Target="../media/image148.png"/><Relationship Id="rId14" Type="http://schemas.openxmlformats.org/officeDocument/2006/relationships/customXml" Target="../ink/ink1142.xml"/><Relationship Id="rId22" Type="http://schemas.openxmlformats.org/officeDocument/2006/relationships/customXml" Target="../ink/ink1146.xml"/><Relationship Id="rId27" Type="http://schemas.openxmlformats.org/officeDocument/2006/relationships/image" Target="../media/image157.png"/><Relationship Id="rId30" Type="http://schemas.openxmlformats.org/officeDocument/2006/relationships/customXml" Target="../ink/ink1150.xml"/><Relationship Id="rId35" Type="http://schemas.openxmlformats.org/officeDocument/2006/relationships/image" Target="../media/image161.png"/><Relationship Id="rId43" Type="http://schemas.openxmlformats.org/officeDocument/2006/relationships/image" Target="../media/image165.png"/><Relationship Id="rId48" Type="http://schemas.openxmlformats.org/officeDocument/2006/relationships/customXml" Target="../ink/ink1159.xml"/><Relationship Id="rId8" Type="http://schemas.openxmlformats.org/officeDocument/2006/relationships/customXml" Target="../ink/ink1139.xml"/><Relationship Id="rId3" Type="http://schemas.openxmlformats.org/officeDocument/2006/relationships/image" Target="../media/image145.png"/><Relationship Id="rId12" Type="http://schemas.openxmlformats.org/officeDocument/2006/relationships/customXml" Target="../ink/ink1141.xml"/><Relationship Id="rId17" Type="http://schemas.openxmlformats.org/officeDocument/2006/relationships/image" Target="../media/image152.png"/><Relationship Id="rId25" Type="http://schemas.openxmlformats.org/officeDocument/2006/relationships/image" Target="../media/image156.png"/><Relationship Id="rId33" Type="http://schemas.openxmlformats.org/officeDocument/2006/relationships/image" Target="../media/image160.png"/><Relationship Id="rId38" Type="http://schemas.openxmlformats.org/officeDocument/2006/relationships/customXml" Target="../ink/ink1154.xml"/><Relationship Id="rId46" Type="http://schemas.openxmlformats.org/officeDocument/2006/relationships/customXml" Target="../ink/ink1158.xml"/><Relationship Id="rId20" Type="http://schemas.openxmlformats.org/officeDocument/2006/relationships/customXml" Target="../ink/ink1145.xml"/><Relationship Id="rId41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customXml" Target="../ink/ink116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64.xml"/><Relationship Id="rId13" Type="http://schemas.openxmlformats.org/officeDocument/2006/relationships/image" Target="../media/image174.png"/><Relationship Id="rId3" Type="http://schemas.openxmlformats.org/officeDocument/2006/relationships/image" Target="../media/image169.png"/><Relationship Id="rId7" Type="http://schemas.openxmlformats.org/officeDocument/2006/relationships/image" Target="../media/image171.png"/><Relationship Id="rId12" Type="http://schemas.openxmlformats.org/officeDocument/2006/relationships/customXml" Target="../ink/ink1166.xml"/><Relationship Id="rId2" Type="http://schemas.openxmlformats.org/officeDocument/2006/relationships/customXml" Target="../ink/ink11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3.xml"/><Relationship Id="rId11" Type="http://schemas.openxmlformats.org/officeDocument/2006/relationships/image" Target="../media/image173.png"/><Relationship Id="rId5" Type="http://schemas.openxmlformats.org/officeDocument/2006/relationships/image" Target="../media/image170.png"/><Relationship Id="rId10" Type="http://schemas.openxmlformats.org/officeDocument/2006/relationships/customXml" Target="../ink/ink1165.xml"/><Relationship Id="rId4" Type="http://schemas.openxmlformats.org/officeDocument/2006/relationships/customXml" Target="../ink/ink1162.xml"/><Relationship Id="rId9" Type="http://schemas.openxmlformats.org/officeDocument/2006/relationships/image" Target="../media/image17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3.xml"/><Relationship Id="rId2" Type="http://schemas.openxmlformats.org/officeDocument/2006/relationships/customXml" Target="../ink/ink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customXml" Target="../ink/ink22.xml"/><Relationship Id="rId4" Type="http://schemas.openxmlformats.org/officeDocument/2006/relationships/customXml" Target="../ink/ink19.xml"/><Relationship Id="rId9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70.xml"/><Relationship Id="rId13" Type="http://schemas.openxmlformats.org/officeDocument/2006/relationships/image" Target="../media/image174.png"/><Relationship Id="rId18" Type="http://schemas.openxmlformats.org/officeDocument/2006/relationships/customXml" Target="../ink/ink1175.xml"/><Relationship Id="rId3" Type="http://schemas.openxmlformats.org/officeDocument/2006/relationships/image" Target="../media/image169.png"/><Relationship Id="rId21" Type="http://schemas.openxmlformats.org/officeDocument/2006/relationships/image" Target="../media/image178.png"/><Relationship Id="rId7" Type="http://schemas.openxmlformats.org/officeDocument/2006/relationships/image" Target="../media/image171.png"/><Relationship Id="rId12" Type="http://schemas.openxmlformats.org/officeDocument/2006/relationships/customXml" Target="../ink/ink1172.xml"/><Relationship Id="rId17" Type="http://schemas.openxmlformats.org/officeDocument/2006/relationships/image" Target="../media/image176.png"/><Relationship Id="rId2" Type="http://schemas.openxmlformats.org/officeDocument/2006/relationships/customXml" Target="../ink/ink1167.xml"/><Relationship Id="rId16" Type="http://schemas.openxmlformats.org/officeDocument/2006/relationships/customXml" Target="../ink/ink1174.xml"/><Relationship Id="rId20" Type="http://schemas.openxmlformats.org/officeDocument/2006/relationships/customXml" Target="../ink/ink117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69.xml"/><Relationship Id="rId11" Type="http://schemas.openxmlformats.org/officeDocument/2006/relationships/image" Target="../media/image173.png"/><Relationship Id="rId5" Type="http://schemas.openxmlformats.org/officeDocument/2006/relationships/image" Target="../media/image170.png"/><Relationship Id="rId15" Type="http://schemas.openxmlformats.org/officeDocument/2006/relationships/image" Target="../media/image175.png"/><Relationship Id="rId10" Type="http://schemas.openxmlformats.org/officeDocument/2006/relationships/customXml" Target="../ink/ink1171.xml"/><Relationship Id="rId19" Type="http://schemas.openxmlformats.org/officeDocument/2006/relationships/image" Target="../media/image177.png"/><Relationship Id="rId4" Type="http://schemas.openxmlformats.org/officeDocument/2006/relationships/customXml" Target="../ink/ink1168.xml"/><Relationship Id="rId9" Type="http://schemas.openxmlformats.org/officeDocument/2006/relationships/image" Target="../media/image172.png"/><Relationship Id="rId14" Type="http://schemas.openxmlformats.org/officeDocument/2006/relationships/customXml" Target="../ink/ink1173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png"/><Relationship Id="rId18" Type="http://schemas.openxmlformats.org/officeDocument/2006/relationships/customXml" Target="../ink/ink1185.xml"/><Relationship Id="rId26" Type="http://schemas.openxmlformats.org/officeDocument/2006/relationships/customXml" Target="../ink/ink1189.xml"/><Relationship Id="rId39" Type="http://schemas.openxmlformats.org/officeDocument/2006/relationships/image" Target="../media/image187.png"/><Relationship Id="rId21" Type="http://schemas.openxmlformats.org/officeDocument/2006/relationships/image" Target="../media/image178.png"/><Relationship Id="rId34" Type="http://schemas.openxmlformats.org/officeDocument/2006/relationships/customXml" Target="../ink/ink1193.xml"/><Relationship Id="rId42" Type="http://schemas.openxmlformats.org/officeDocument/2006/relationships/customXml" Target="../ink/ink1197.xml"/><Relationship Id="rId7" Type="http://schemas.openxmlformats.org/officeDocument/2006/relationships/image" Target="../media/image171.png"/><Relationship Id="rId2" Type="http://schemas.openxmlformats.org/officeDocument/2006/relationships/customXml" Target="../ink/ink1177.xml"/><Relationship Id="rId16" Type="http://schemas.openxmlformats.org/officeDocument/2006/relationships/customXml" Target="../ink/ink1184.xml"/><Relationship Id="rId29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179.xml"/><Relationship Id="rId11" Type="http://schemas.openxmlformats.org/officeDocument/2006/relationships/image" Target="../media/image173.png"/><Relationship Id="rId24" Type="http://schemas.openxmlformats.org/officeDocument/2006/relationships/customXml" Target="../ink/ink1188.xml"/><Relationship Id="rId32" Type="http://schemas.openxmlformats.org/officeDocument/2006/relationships/customXml" Target="../ink/ink1192.xml"/><Relationship Id="rId37" Type="http://schemas.openxmlformats.org/officeDocument/2006/relationships/image" Target="../media/image186.png"/><Relationship Id="rId40" Type="http://schemas.openxmlformats.org/officeDocument/2006/relationships/customXml" Target="../ink/ink1196.xml"/><Relationship Id="rId45" Type="http://schemas.openxmlformats.org/officeDocument/2006/relationships/image" Target="../media/image190.png"/><Relationship Id="rId5" Type="http://schemas.openxmlformats.org/officeDocument/2006/relationships/image" Target="../media/image170.png"/><Relationship Id="rId15" Type="http://schemas.openxmlformats.org/officeDocument/2006/relationships/image" Target="../media/image175.png"/><Relationship Id="rId23" Type="http://schemas.openxmlformats.org/officeDocument/2006/relationships/image" Target="../media/image179.png"/><Relationship Id="rId28" Type="http://schemas.openxmlformats.org/officeDocument/2006/relationships/customXml" Target="../ink/ink1190.xml"/><Relationship Id="rId36" Type="http://schemas.openxmlformats.org/officeDocument/2006/relationships/customXml" Target="../ink/ink1194.xml"/><Relationship Id="rId10" Type="http://schemas.openxmlformats.org/officeDocument/2006/relationships/customXml" Target="../ink/ink1181.xml"/><Relationship Id="rId19" Type="http://schemas.openxmlformats.org/officeDocument/2006/relationships/image" Target="../media/image177.png"/><Relationship Id="rId31" Type="http://schemas.openxmlformats.org/officeDocument/2006/relationships/image" Target="../media/image183.png"/><Relationship Id="rId44" Type="http://schemas.openxmlformats.org/officeDocument/2006/relationships/customXml" Target="../ink/ink1198.xml"/><Relationship Id="rId4" Type="http://schemas.openxmlformats.org/officeDocument/2006/relationships/customXml" Target="../ink/ink1178.xml"/><Relationship Id="rId9" Type="http://schemas.openxmlformats.org/officeDocument/2006/relationships/image" Target="../media/image172.png"/><Relationship Id="rId14" Type="http://schemas.openxmlformats.org/officeDocument/2006/relationships/customXml" Target="../ink/ink1183.xml"/><Relationship Id="rId22" Type="http://schemas.openxmlformats.org/officeDocument/2006/relationships/customXml" Target="../ink/ink1187.xml"/><Relationship Id="rId27" Type="http://schemas.openxmlformats.org/officeDocument/2006/relationships/image" Target="../media/image181.png"/><Relationship Id="rId30" Type="http://schemas.openxmlformats.org/officeDocument/2006/relationships/customXml" Target="../ink/ink1191.xml"/><Relationship Id="rId35" Type="http://schemas.openxmlformats.org/officeDocument/2006/relationships/image" Target="../media/image185.png"/><Relationship Id="rId43" Type="http://schemas.openxmlformats.org/officeDocument/2006/relationships/image" Target="../media/image189.png"/><Relationship Id="rId8" Type="http://schemas.openxmlformats.org/officeDocument/2006/relationships/customXml" Target="../ink/ink1180.xml"/><Relationship Id="rId3" Type="http://schemas.openxmlformats.org/officeDocument/2006/relationships/image" Target="../media/image169.png"/><Relationship Id="rId12" Type="http://schemas.openxmlformats.org/officeDocument/2006/relationships/customXml" Target="../ink/ink1182.xml"/><Relationship Id="rId17" Type="http://schemas.openxmlformats.org/officeDocument/2006/relationships/image" Target="../media/image176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38" Type="http://schemas.openxmlformats.org/officeDocument/2006/relationships/customXml" Target="../ink/ink1195.xml"/><Relationship Id="rId20" Type="http://schemas.openxmlformats.org/officeDocument/2006/relationships/customXml" Target="../ink/ink1186.xml"/><Relationship Id="rId41" Type="http://schemas.openxmlformats.org/officeDocument/2006/relationships/image" Target="../media/image188.png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png"/><Relationship Id="rId18" Type="http://schemas.openxmlformats.org/officeDocument/2006/relationships/customXml" Target="../ink/ink1207.xml"/><Relationship Id="rId26" Type="http://schemas.openxmlformats.org/officeDocument/2006/relationships/customXml" Target="../ink/ink1211.xml"/><Relationship Id="rId39" Type="http://schemas.openxmlformats.org/officeDocument/2006/relationships/image" Target="../media/image187.png"/><Relationship Id="rId21" Type="http://schemas.openxmlformats.org/officeDocument/2006/relationships/image" Target="../media/image178.png"/><Relationship Id="rId34" Type="http://schemas.openxmlformats.org/officeDocument/2006/relationships/customXml" Target="../ink/ink1215.xml"/><Relationship Id="rId42" Type="http://schemas.openxmlformats.org/officeDocument/2006/relationships/customXml" Target="../ink/ink1219.xml"/><Relationship Id="rId47" Type="http://schemas.openxmlformats.org/officeDocument/2006/relationships/image" Target="../media/image191.png"/><Relationship Id="rId50" Type="http://schemas.openxmlformats.org/officeDocument/2006/relationships/customXml" Target="../ink/ink1223.xml"/><Relationship Id="rId55" Type="http://schemas.openxmlformats.org/officeDocument/2006/relationships/image" Target="../media/image195.png"/><Relationship Id="rId7" Type="http://schemas.openxmlformats.org/officeDocument/2006/relationships/image" Target="../media/image171.png"/><Relationship Id="rId2" Type="http://schemas.openxmlformats.org/officeDocument/2006/relationships/customXml" Target="../ink/ink1199.xml"/><Relationship Id="rId16" Type="http://schemas.openxmlformats.org/officeDocument/2006/relationships/customXml" Target="../ink/ink1206.xml"/><Relationship Id="rId29" Type="http://schemas.openxmlformats.org/officeDocument/2006/relationships/image" Target="../media/image182.png"/><Relationship Id="rId11" Type="http://schemas.openxmlformats.org/officeDocument/2006/relationships/image" Target="../media/image173.png"/><Relationship Id="rId24" Type="http://schemas.openxmlformats.org/officeDocument/2006/relationships/customXml" Target="../ink/ink1210.xml"/><Relationship Id="rId32" Type="http://schemas.openxmlformats.org/officeDocument/2006/relationships/customXml" Target="../ink/ink1214.xml"/><Relationship Id="rId37" Type="http://schemas.openxmlformats.org/officeDocument/2006/relationships/image" Target="../media/image186.png"/><Relationship Id="rId40" Type="http://schemas.openxmlformats.org/officeDocument/2006/relationships/customXml" Target="../ink/ink1218.xml"/><Relationship Id="rId45" Type="http://schemas.openxmlformats.org/officeDocument/2006/relationships/image" Target="../media/image190.png"/><Relationship Id="rId53" Type="http://schemas.openxmlformats.org/officeDocument/2006/relationships/image" Target="../media/image194.png"/><Relationship Id="rId5" Type="http://schemas.openxmlformats.org/officeDocument/2006/relationships/image" Target="../media/image170.png"/><Relationship Id="rId10" Type="http://schemas.openxmlformats.org/officeDocument/2006/relationships/customXml" Target="../ink/ink1203.xml"/><Relationship Id="rId19" Type="http://schemas.openxmlformats.org/officeDocument/2006/relationships/image" Target="../media/image177.png"/><Relationship Id="rId31" Type="http://schemas.openxmlformats.org/officeDocument/2006/relationships/image" Target="../media/image183.png"/><Relationship Id="rId44" Type="http://schemas.openxmlformats.org/officeDocument/2006/relationships/customXml" Target="../ink/ink1220.xml"/><Relationship Id="rId52" Type="http://schemas.openxmlformats.org/officeDocument/2006/relationships/customXml" Target="../ink/ink1224.xml"/><Relationship Id="rId4" Type="http://schemas.openxmlformats.org/officeDocument/2006/relationships/customXml" Target="../ink/ink1200.xml"/><Relationship Id="rId9" Type="http://schemas.openxmlformats.org/officeDocument/2006/relationships/image" Target="../media/image172.png"/><Relationship Id="rId14" Type="http://schemas.openxmlformats.org/officeDocument/2006/relationships/customXml" Target="../ink/ink1205.xml"/><Relationship Id="rId22" Type="http://schemas.openxmlformats.org/officeDocument/2006/relationships/customXml" Target="../ink/ink1209.xml"/><Relationship Id="rId27" Type="http://schemas.openxmlformats.org/officeDocument/2006/relationships/image" Target="../media/image181.png"/><Relationship Id="rId30" Type="http://schemas.openxmlformats.org/officeDocument/2006/relationships/customXml" Target="../ink/ink1213.xml"/><Relationship Id="rId35" Type="http://schemas.openxmlformats.org/officeDocument/2006/relationships/image" Target="../media/image185.png"/><Relationship Id="rId43" Type="http://schemas.openxmlformats.org/officeDocument/2006/relationships/image" Target="../media/image189.png"/><Relationship Id="rId48" Type="http://schemas.openxmlformats.org/officeDocument/2006/relationships/customXml" Target="../ink/ink1222.xml"/><Relationship Id="rId8" Type="http://schemas.openxmlformats.org/officeDocument/2006/relationships/customXml" Target="../ink/ink1202.xml"/><Relationship Id="rId51" Type="http://schemas.openxmlformats.org/officeDocument/2006/relationships/image" Target="../media/image193.png"/><Relationship Id="rId3" Type="http://schemas.openxmlformats.org/officeDocument/2006/relationships/image" Target="../media/image169.png"/><Relationship Id="rId12" Type="http://schemas.openxmlformats.org/officeDocument/2006/relationships/customXml" Target="../ink/ink1204.xml"/><Relationship Id="rId17" Type="http://schemas.openxmlformats.org/officeDocument/2006/relationships/image" Target="../media/image176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38" Type="http://schemas.openxmlformats.org/officeDocument/2006/relationships/customXml" Target="../ink/ink1217.xml"/><Relationship Id="rId46" Type="http://schemas.openxmlformats.org/officeDocument/2006/relationships/customXml" Target="../ink/ink1221.xml"/><Relationship Id="rId20" Type="http://schemas.openxmlformats.org/officeDocument/2006/relationships/customXml" Target="../ink/ink1208.xml"/><Relationship Id="rId41" Type="http://schemas.openxmlformats.org/officeDocument/2006/relationships/image" Target="../media/image188.png"/><Relationship Id="rId54" Type="http://schemas.openxmlformats.org/officeDocument/2006/relationships/customXml" Target="../ink/ink122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01.xml"/><Relationship Id="rId15" Type="http://schemas.openxmlformats.org/officeDocument/2006/relationships/image" Target="../media/image175.png"/><Relationship Id="rId23" Type="http://schemas.openxmlformats.org/officeDocument/2006/relationships/image" Target="../media/image179.png"/><Relationship Id="rId28" Type="http://schemas.openxmlformats.org/officeDocument/2006/relationships/customXml" Target="../ink/ink1212.xml"/><Relationship Id="rId36" Type="http://schemas.openxmlformats.org/officeDocument/2006/relationships/customXml" Target="../ink/ink1216.xml"/><Relationship Id="rId49" Type="http://schemas.openxmlformats.org/officeDocument/2006/relationships/image" Target="../media/image192.png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4.png"/><Relationship Id="rId18" Type="http://schemas.openxmlformats.org/officeDocument/2006/relationships/customXml" Target="../ink/ink1234.xml"/><Relationship Id="rId26" Type="http://schemas.openxmlformats.org/officeDocument/2006/relationships/customXml" Target="../ink/ink1238.xml"/><Relationship Id="rId39" Type="http://schemas.openxmlformats.org/officeDocument/2006/relationships/image" Target="../media/image187.png"/><Relationship Id="rId21" Type="http://schemas.openxmlformats.org/officeDocument/2006/relationships/image" Target="../media/image178.png"/><Relationship Id="rId34" Type="http://schemas.openxmlformats.org/officeDocument/2006/relationships/customXml" Target="../ink/ink1242.xml"/><Relationship Id="rId42" Type="http://schemas.openxmlformats.org/officeDocument/2006/relationships/customXml" Target="../ink/ink1246.xml"/><Relationship Id="rId47" Type="http://schemas.openxmlformats.org/officeDocument/2006/relationships/image" Target="../media/image191.png"/><Relationship Id="rId50" Type="http://schemas.openxmlformats.org/officeDocument/2006/relationships/customXml" Target="../ink/ink1250.xml"/><Relationship Id="rId55" Type="http://schemas.openxmlformats.org/officeDocument/2006/relationships/image" Target="../media/image195.png"/><Relationship Id="rId7" Type="http://schemas.openxmlformats.org/officeDocument/2006/relationships/image" Target="../media/image171.png"/><Relationship Id="rId2" Type="http://schemas.openxmlformats.org/officeDocument/2006/relationships/customXml" Target="../ink/ink1226.xml"/><Relationship Id="rId16" Type="http://schemas.openxmlformats.org/officeDocument/2006/relationships/customXml" Target="../ink/ink1233.xml"/><Relationship Id="rId29" Type="http://schemas.openxmlformats.org/officeDocument/2006/relationships/image" Target="../media/image182.png"/><Relationship Id="rId11" Type="http://schemas.openxmlformats.org/officeDocument/2006/relationships/image" Target="../media/image173.png"/><Relationship Id="rId24" Type="http://schemas.openxmlformats.org/officeDocument/2006/relationships/customXml" Target="../ink/ink1237.xml"/><Relationship Id="rId32" Type="http://schemas.openxmlformats.org/officeDocument/2006/relationships/customXml" Target="../ink/ink1241.xml"/><Relationship Id="rId37" Type="http://schemas.openxmlformats.org/officeDocument/2006/relationships/image" Target="../media/image186.png"/><Relationship Id="rId40" Type="http://schemas.openxmlformats.org/officeDocument/2006/relationships/customXml" Target="../ink/ink1245.xml"/><Relationship Id="rId45" Type="http://schemas.openxmlformats.org/officeDocument/2006/relationships/image" Target="../media/image190.png"/><Relationship Id="rId53" Type="http://schemas.openxmlformats.org/officeDocument/2006/relationships/image" Target="../media/image194.png"/><Relationship Id="rId58" Type="http://schemas.openxmlformats.org/officeDocument/2006/relationships/customXml" Target="../ink/ink1254.xml"/><Relationship Id="rId5" Type="http://schemas.openxmlformats.org/officeDocument/2006/relationships/image" Target="../media/image170.png"/><Relationship Id="rId19" Type="http://schemas.openxmlformats.org/officeDocument/2006/relationships/image" Target="../media/image177.png"/><Relationship Id="rId4" Type="http://schemas.openxmlformats.org/officeDocument/2006/relationships/customXml" Target="../ink/ink1227.xml"/><Relationship Id="rId9" Type="http://schemas.openxmlformats.org/officeDocument/2006/relationships/image" Target="../media/image172.png"/><Relationship Id="rId14" Type="http://schemas.openxmlformats.org/officeDocument/2006/relationships/customXml" Target="../ink/ink1232.xml"/><Relationship Id="rId22" Type="http://schemas.openxmlformats.org/officeDocument/2006/relationships/customXml" Target="../ink/ink1236.xml"/><Relationship Id="rId27" Type="http://schemas.openxmlformats.org/officeDocument/2006/relationships/image" Target="../media/image181.png"/><Relationship Id="rId30" Type="http://schemas.openxmlformats.org/officeDocument/2006/relationships/customXml" Target="../ink/ink1240.xml"/><Relationship Id="rId35" Type="http://schemas.openxmlformats.org/officeDocument/2006/relationships/image" Target="../media/image185.png"/><Relationship Id="rId43" Type="http://schemas.openxmlformats.org/officeDocument/2006/relationships/image" Target="../media/image189.png"/><Relationship Id="rId48" Type="http://schemas.openxmlformats.org/officeDocument/2006/relationships/customXml" Target="../ink/ink1249.xml"/><Relationship Id="rId56" Type="http://schemas.openxmlformats.org/officeDocument/2006/relationships/customXml" Target="../ink/ink1253.xml"/><Relationship Id="rId8" Type="http://schemas.openxmlformats.org/officeDocument/2006/relationships/customXml" Target="../ink/ink1229.xml"/><Relationship Id="rId51" Type="http://schemas.openxmlformats.org/officeDocument/2006/relationships/image" Target="../media/image193.png"/><Relationship Id="rId3" Type="http://schemas.openxmlformats.org/officeDocument/2006/relationships/image" Target="../media/image169.png"/><Relationship Id="rId12" Type="http://schemas.openxmlformats.org/officeDocument/2006/relationships/customXml" Target="../ink/ink1231.xml"/><Relationship Id="rId17" Type="http://schemas.openxmlformats.org/officeDocument/2006/relationships/image" Target="../media/image176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38" Type="http://schemas.openxmlformats.org/officeDocument/2006/relationships/customXml" Target="../ink/ink1244.xml"/><Relationship Id="rId46" Type="http://schemas.openxmlformats.org/officeDocument/2006/relationships/customXml" Target="../ink/ink1248.xml"/><Relationship Id="rId59" Type="http://schemas.openxmlformats.org/officeDocument/2006/relationships/image" Target="../media/image197.png"/><Relationship Id="rId20" Type="http://schemas.openxmlformats.org/officeDocument/2006/relationships/customXml" Target="../ink/ink1235.xml"/><Relationship Id="rId41" Type="http://schemas.openxmlformats.org/officeDocument/2006/relationships/image" Target="../media/image188.png"/><Relationship Id="rId54" Type="http://schemas.openxmlformats.org/officeDocument/2006/relationships/customXml" Target="../ink/ink125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28.xml"/><Relationship Id="rId15" Type="http://schemas.openxmlformats.org/officeDocument/2006/relationships/image" Target="../media/image175.png"/><Relationship Id="rId23" Type="http://schemas.openxmlformats.org/officeDocument/2006/relationships/image" Target="../media/image179.png"/><Relationship Id="rId28" Type="http://schemas.openxmlformats.org/officeDocument/2006/relationships/customXml" Target="../ink/ink1239.xml"/><Relationship Id="rId36" Type="http://schemas.openxmlformats.org/officeDocument/2006/relationships/customXml" Target="../ink/ink1243.xml"/><Relationship Id="rId49" Type="http://schemas.openxmlformats.org/officeDocument/2006/relationships/image" Target="../media/image192.png"/><Relationship Id="rId57" Type="http://schemas.openxmlformats.org/officeDocument/2006/relationships/image" Target="../media/image196.png"/><Relationship Id="rId10" Type="http://schemas.openxmlformats.org/officeDocument/2006/relationships/customXml" Target="../ink/ink1230.xml"/><Relationship Id="rId31" Type="http://schemas.openxmlformats.org/officeDocument/2006/relationships/image" Target="../media/image183.png"/><Relationship Id="rId44" Type="http://schemas.openxmlformats.org/officeDocument/2006/relationships/customXml" Target="../ink/ink1247.xml"/><Relationship Id="rId52" Type="http://schemas.openxmlformats.org/officeDocument/2006/relationships/customXml" Target="../ink/ink1251.xml"/></Relationships>
</file>

<file path=ppt/slides/_rels/slide4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67.xml"/><Relationship Id="rId21" Type="http://schemas.openxmlformats.org/officeDocument/2006/relationships/image" Target="../media/image178.png"/><Relationship Id="rId42" Type="http://schemas.openxmlformats.org/officeDocument/2006/relationships/customXml" Target="../ink/ink1275.xml"/><Relationship Id="rId47" Type="http://schemas.openxmlformats.org/officeDocument/2006/relationships/image" Target="../media/image191.png"/><Relationship Id="rId63" Type="http://schemas.openxmlformats.org/officeDocument/2006/relationships/image" Target="../media/image199.png"/><Relationship Id="rId68" Type="http://schemas.openxmlformats.org/officeDocument/2006/relationships/customXml" Target="../ink/ink1288.xml"/><Relationship Id="rId16" Type="http://schemas.openxmlformats.org/officeDocument/2006/relationships/customXml" Target="../ink/ink1262.xml"/><Relationship Id="rId11" Type="http://schemas.openxmlformats.org/officeDocument/2006/relationships/image" Target="../media/image173.png"/><Relationship Id="rId32" Type="http://schemas.openxmlformats.org/officeDocument/2006/relationships/customXml" Target="../ink/ink1270.xml"/><Relationship Id="rId37" Type="http://schemas.openxmlformats.org/officeDocument/2006/relationships/image" Target="../media/image186.png"/><Relationship Id="rId53" Type="http://schemas.openxmlformats.org/officeDocument/2006/relationships/image" Target="../media/image194.png"/><Relationship Id="rId58" Type="http://schemas.openxmlformats.org/officeDocument/2006/relationships/customXml" Target="../ink/ink1283.xml"/><Relationship Id="rId74" Type="http://schemas.openxmlformats.org/officeDocument/2006/relationships/customXml" Target="../ink/ink1291.xml"/><Relationship Id="rId79" Type="http://schemas.openxmlformats.org/officeDocument/2006/relationships/image" Target="../media/image207.png"/><Relationship Id="rId5" Type="http://schemas.openxmlformats.org/officeDocument/2006/relationships/image" Target="../media/image170.png"/><Relationship Id="rId61" Type="http://schemas.openxmlformats.org/officeDocument/2006/relationships/image" Target="../media/image198.png"/><Relationship Id="rId19" Type="http://schemas.openxmlformats.org/officeDocument/2006/relationships/image" Target="../media/image177.png"/><Relationship Id="rId14" Type="http://schemas.openxmlformats.org/officeDocument/2006/relationships/customXml" Target="../ink/ink1261.xml"/><Relationship Id="rId22" Type="http://schemas.openxmlformats.org/officeDocument/2006/relationships/customXml" Target="../ink/ink1265.xml"/><Relationship Id="rId27" Type="http://schemas.openxmlformats.org/officeDocument/2006/relationships/image" Target="../media/image181.png"/><Relationship Id="rId30" Type="http://schemas.openxmlformats.org/officeDocument/2006/relationships/customXml" Target="../ink/ink1269.xml"/><Relationship Id="rId35" Type="http://schemas.openxmlformats.org/officeDocument/2006/relationships/image" Target="../media/image185.png"/><Relationship Id="rId43" Type="http://schemas.openxmlformats.org/officeDocument/2006/relationships/image" Target="../media/image189.png"/><Relationship Id="rId48" Type="http://schemas.openxmlformats.org/officeDocument/2006/relationships/customXml" Target="../ink/ink1278.xml"/><Relationship Id="rId56" Type="http://schemas.openxmlformats.org/officeDocument/2006/relationships/customXml" Target="../ink/ink1282.xml"/><Relationship Id="rId64" Type="http://schemas.openxmlformats.org/officeDocument/2006/relationships/customXml" Target="../ink/ink1286.xml"/><Relationship Id="rId69" Type="http://schemas.openxmlformats.org/officeDocument/2006/relationships/image" Target="../media/image202.png"/><Relationship Id="rId77" Type="http://schemas.openxmlformats.org/officeDocument/2006/relationships/image" Target="../media/image206.png"/><Relationship Id="rId8" Type="http://schemas.openxmlformats.org/officeDocument/2006/relationships/customXml" Target="../ink/ink1258.xml"/><Relationship Id="rId51" Type="http://schemas.openxmlformats.org/officeDocument/2006/relationships/image" Target="../media/image193.png"/><Relationship Id="rId72" Type="http://schemas.openxmlformats.org/officeDocument/2006/relationships/customXml" Target="../ink/ink1290.xml"/><Relationship Id="rId80" Type="http://schemas.openxmlformats.org/officeDocument/2006/relationships/customXml" Target="../ink/ink1294.xml"/><Relationship Id="rId3" Type="http://schemas.openxmlformats.org/officeDocument/2006/relationships/image" Target="../media/image169.png"/><Relationship Id="rId12" Type="http://schemas.openxmlformats.org/officeDocument/2006/relationships/customXml" Target="../ink/ink1260.xml"/><Relationship Id="rId17" Type="http://schemas.openxmlformats.org/officeDocument/2006/relationships/image" Target="../media/image176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38" Type="http://schemas.openxmlformats.org/officeDocument/2006/relationships/customXml" Target="../ink/ink1273.xml"/><Relationship Id="rId46" Type="http://schemas.openxmlformats.org/officeDocument/2006/relationships/customXml" Target="../ink/ink1277.xml"/><Relationship Id="rId59" Type="http://schemas.openxmlformats.org/officeDocument/2006/relationships/image" Target="../media/image197.png"/><Relationship Id="rId67" Type="http://schemas.openxmlformats.org/officeDocument/2006/relationships/image" Target="../media/image201.png"/><Relationship Id="rId20" Type="http://schemas.openxmlformats.org/officeDocument/2006/relationships/customXml" Target="../ink/ink1264.xml"/><Relationship Id="rId41" Type="http://schemas.openxmlformats.org/officeDocument/2006/relationships/image" Target="../media/image188.png"/><Relationship Id="rId54" Type="http://schemas.openxmlformats.org/officeDocument/2006/relationships/customXml" Target="../ink/ink1281.xml"/><Relationship Id="rId62" Type="http://schemas.openxmlformats.org/officeDocument/2006/relationships/customXml" Target="../ink/ink1285.xml"/><Relationship Id="rId70" Type="http://schemas.openxmlformats.org/officeDocument/2006/relationships/customXml" Target="../ink/ink1289.xml"/><Relationship Id="rId75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57.xml"/><Relationship Id="rId15" Type="http://schemas.openxmlformats.org/officeDocument/2006/relationships/image" Target="../media/image175.png"/><Relationship Id="rId23" Type="http://schemas.openxmlformats.org/officeDocument/2006/relationships/image" Target="../media/image179.png"/><Relationship Id="rId28" Type="http://schemas.openxmlformats.org/officeDocument/2006/relationships/customXml" Target="../ink/ink1268.xml"/><Relationship Id="rId36" Type="http://schemas.openxmlformats.org/officeDocument/2006/relationships/customXml" Target="../ink/ink1272.xml"/><Relationship Id="rId49" Type="http://schemas.openxmlformats.org/officeDocument/2006/relationships/image" Target="../media/image192.png"/><Relationship Id="rId57" Type="http://schemas.openxmlformats.org/officeDocument/2006/relationships/image" Target="../media/image196.png"/><Relationship Id="rId10" Type="http://schemas.openxmlformats.org/officeDocument/2006/relationships/customXml" Target="../ink/ink1259.xml"/><Relationship Id="rId31" Type="http://schemas.openxmlformats.org/officeDocument/2006/relationships/image" Target="../media/image183.png"/><Relationship Id="rId44" Type="http://schemas.openxmlformats.org/officeDocument/2006/relationships/customXml" Target="../ink/ink1276.xml"/><Relationship Id="rId52" Type="http://schemas.openxmlformats.org/officeDocument/2006/relationships/customXml" Target="../ink/ink1280.xml"/><Relationship Id="rId60" Type="http://schemas.openxmlformats.org/officeDocument/2006/relationships/customXml" Target="../ink/ink1284.xml"/><Relationship Id="rId65" Type="http://schemas.openxmlformats.org/officeDocument/2006/relationships/image" Target="../media/image200.png"/><Relationship Id="rId73" Type="http://schemas.openxmlformats.org/officeDocument/2006/relationships/image" Target="../media/image204.png"/><Relationship Id="rId78" Type="http://schemas.openxmlformats.org/officeDocument/2006/relationships/customXml" Target="../ink/ink1293.xml"/><Relationship Id="rId81" Type="http://schemas.openxmlformats.org/officeDocument/2006/relationships/image" Target="../media/image208.png"/><Relationship Id="rId4" Type="http://schemas.openxmlformats.org/officeDocument/2006/relationships/customXml" Target="../ink/ink1256.xml"/><Relationship Id="rId9" Type="http://schemas.openxmlformats.org/officeDocument/2006/relationships/image" Target="../media/image172.png"/><Relationship Id="rId13" Type="http://schemas.openxmlformats.org/officeDocument/2006/relationships/image" Target="../media/image174.png"/><Relationship Id="rId18" Type="http://schemas.openxmlformats.org/officeDocument/2006/relationships/customXml" Target="../ink/ink1263.xml"/><Relationship Id="rId39" Type="http://schemas.openxmlformats.org/officeDocument/2006/relationships/image" Target="../media/image187.png"/><Relationship Id="rId34" Type="http://schemas.openxmlformats.org/officeDocument/2006/relationships/customXml" Target="../ink/ink1271.xml"/><Relationship Id="rId50" Type="http://schemas.openxmlformats.org/officeDocument/2006/relationships/customXml" Target="../ink/ink1279.xml"/><Relationship Id="rId55" Type="http://schemas.openxmlformats.org/officeDocument/2006/relationships/image" Target="../media/image195.png"/><Relationship Id="rId76" Type="http://schemas.openxmlformats.org/officeDocument/2006/relationships/customXml" Target="../ink/ink1292.xml"/><Relationship Id="rId7" Type="http://schemas.openxmlformats.org/officeDocument/2006/relationships/image" Target="../media/image171.png"/><Relationship Id="rId71" Type="http://schemas.openxmlformats.org/officeDocument/2006/relationships/image" Target="../media/image203.png"/><Relationship Id="rId2" Type="http://schemas.openxmlformats.org/officeDocument/2006/relationships/customXml" Target="../ink/ink1255.xml"/><Relationship Id="rId29" Type="http://schemas.openxmlformats.org/officeDocument/2006/relationships/image" Target="../media/image182.png"/><Relationship Id="rId24" Type="http://schemas.openxmlformats.org/officeDocument/2006/relationships/customXml" Target="../ink/ink1266.xml"/><Relationship Id="rId40" Type="http://schemas.openxmlformats.org/officeDocument/2006/relationships/customXml" Target="../ink/ink1274.xml"/><Relationship Id="rId45" Type="http://schemas.openxmlformats.org/officeDocument/2006/relationships/image" Target="../media/image190.png"/><Relationship Id="rId66" Type="http://schemas.openxmlformats.org/officeDocument/2006/relationships/customXml" Target="../ink/ink1287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07.xml"/><Relationship Id="rId21" Type="http://schemas.openxmlformats.org/officeDocument/2006/relationships/image" Target="../media/image178.png"/><Relationship Id="rId42" Type="http://schemas.openxmlformats.org/officeDocument/2006/relationships/customXml" Target="../ink/ink1315.xml"/><Relationship Id="rId47" Type="http://schemas.openxmlformats.org/officeDocument/2006/relationships/image" Target="../media/image191.png"/><Relationship Id="rId63" Type="http://schemas.openxmlformats.org/officeDocument/2006/relationships/image" Target="../media/image199.png"/><Relationship Id="rId68" Type="http://schemas.openxmlformats.org/officeDocument/2006/relationships/customXml" Target="../ink/ink1328.xml"/><Relationship Id="rId84" Type="http://schemas.openxmlformats.org/officeDocument/2006/relationships/customXml" Target="../ink/ink1336.xml"/><Relationship Id="rId16" Type="http://schemas.openxmlformats.org/officeDocument/2006/relationships/customXml" Target="../ink/ink1302.xml"/><Relationship Id="rId11" Type="http://schemas.openxmlformats.org/officeDocument/2006/relationships/image" Target="../media/image173.png"/><Relationship Id="rId32" Type="http://schemas.openxmlformats.org/officeDocument/2006/relationships/customXml" Target="../ink/ink1310.xml"/><Relationship Id="rId37" Type="http://schemas.openxmlformats.org/officeDocument/2006/relationships/image" Target="../media/image186.png"/><Relationship Id="rId53" Type="http://schemas.openxmlformats.org/officeDocument/2006/relationships/image" Target="../media/image194.png"/><Relationship Id="rId58" Type="http://schemas.openxmlformats.org/officeDocument/2006/relationships/customXml" Target="../ink/ink1323.xml"/><Relationship Id="rId74" Type="http://schemas.openxmlformats.org/officeDocument/2006/relationships/customXml" Target="../ink/ink1331.xml"/><Relationship Id="rId79" Type="http://schemas.openxmlformats.org/officeDocument/2006/relationships/image" Target="../media/image207.png"/><Relationship Id="rId5" Type="http://schemas.openxmlformats.org/officeDocument/2006/relationships/image" Target="../media/image170.png"/><Relationship Id="rId19" Type="http://schemas.openxmlformats.org/officeDocument/2006/relationships/image" Target="../media/image177.png"/><Relationship Id="rId14" Type="http://schemas.openxmlformats.org/officeDocument/2006/relationships/customXml" Target="../ink/ink1301.xml"/><Relationship Id="rId22" Type="http://schemas.openxmlformats.org/officeDocument/2006/relationships/customXml" Target="../ink/ink1305.xml"/><Relationship Id="rId27" Type="http://schemas.openxmlformats.org/officeDocument/2006/relationships/image" Target="../media/image181.png"/><Relationship Id="rId30" Type="http://schemas.openxmlformats.org/officeDocument/2006/relationships/customXml" Target="../ink/ink1309.xml"/><Relationship Id="rId35" Type="http://schemas.openxmlformats.org/officeDocument/2006/relationships/image" Target="../media/image185.png"/><Relationship Id="rId43" Type="http://schemas.openxmlformats.org/officeDocument/2006/relationships/image" Target="../media/image189.png"/><Relationship Id="rId48" Type="http://schemas.openxmlformats.org/officeDocument/2006/relationships/customXml" Target="../ink/ink1318.xml"/><Relationship Id="rId56" Type="http://schemas.openxmlformats.org/officeDocument/2006/relationships/customXml" Target="../ink/ink1322.xml"/><Relationship Id="rId64" Type="http://schemas.openxmlformats.org/officeDocument/2006/relationships/customXml" Target="../ink/ink1326.xml"/><Relationship Id="rId69" Type="http://schemas.openxmlformats.org/officeDocument/2006/relationships/image" Target="../media/image202.png"/><Relationship Id="rId77" Type="http://schemas.openxmlformats.org/officeDocument/2006/relationships/image" Target="../media/image206.png"/><Relationship Id="rId8" Type="http://schemas.openxmlformats.org/officeDocument/2006/relationships/customXml" Target="../ink/ink1298.xml"/><Relationship Id="rId51" Type="http://schemas.openxmlformats.org/officeDocument/2006/relationships/image" Target="../media/image193.png"/><Relationship Id="rId72" Type="http://schemas.openxmlformats.org/officeDocument/2006/relationships/customXml" Target="../ink/ink1330.xml"/><Relationship Id="rId80" Type="http://schemas.openxmlformats.org/officeDocument/2006/relationships/customXml" Target="../ink/ink1334.xml"/><Relationship Id="rId85" Type="http://schemas.openxmlformats.org/officeDocument/2006/relationships/image" Target="../media/image210.png"/><Relationship Id="rId3" Type="http://schemas.openxmlformats.org/officeDocument/2006/relationships/image" Target="../media/image169.png"/><Relationship Id="rId12" Type="http://schemas.openxmlformats.org/officeDocument/2006/relationships/customXml" Target="../ink/ink1300.xml"/><Relationship Id="rId17" Type="http://schemas.openxmlformats.org/officeDocument/2006/relationships/image" Target="../media/image176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38" Type="http://schemas.openxmlformats.org/officeDocument/2006/relationships/customXml" Target="../ink/ink1313.xml"/><Relationship Id="rId46" Type="http://schemas.openxmlformats.org/officeDocument/2006/relationships/customXml" Target="../ink/ink1317.xml"/><Relationship Id="rId59" Type="http://schemas.openxmlformats.org/officeDocument/2006/relationships/image" Target="../media/image197.png"/><Relationship Id="rId67" Type="http://schemas.openxmlformats.org/officeDocument/2006/relationships/image" Target="../media/image201.png"/><Relationship Id="rId20" Type="http://schemas.openxmlformats.org/officeDocument/2006/relationships/customXml" Target="../ink/ink1304.xml"/><Relationship Id="rId41" Type="http://schemas.openxmlformats.org/officeDocument/2006/relationships/image" Target="../media/image188.png"/><Relationship Id="rId54" Type="http://schemas.openxmlformats.org/officeDocument/2006/relationships/customXml" Target="../ink/ink1321.xml"/><Relationship Id="rId62" Type="http://schemas.openxmlformats.org/officeDocument/2006/relationships/customXml" Target="../ink/ink1325.xml"/><Relationship Id="rId70" Type="http://schemas.openxmlformats.org/officeDocument/2006/relationships/customXml" Target="../ink/ink1329.xml"/><Relationship Id="rId75" Type="http://schemas.openxmlformats.org/officeDocument/2006/relationships/image" Target="../media/image205.png"/><Relationship Id="rId83" Type="http://schemas.openxmlformats.org/officeDocument/2006/relationships/image" Target="../media/image20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7.xml"/><Relationship Id="rId15" Type="http://schemas.openxmlformats.org/officeDocument/2006/relationships/image" Target="../media/image175.png"/><Relationship Id="rId23" Type="http://schemas.openxmlformats.org/officeDocument/2006/relationships/image" Target="../media/image179.png"/><Relationship Id="rId28" Type="http://schemas.openxmlformats.org/officeDocument/2006/relationships/customXml" Target="../ink/ink1308.xml"/><Relationship Id="rId36" Type="http://schemas.openxmlformats.org/officeDocument/2006/relationships/customXml" Target="../ink/ink1312.xml"/><Relationship Id="rId49" Type="http://schemas.openxmlformats.org/officeDocument/2006/relationships/image" Target="../media/image192.png"/><Relationship Id="rId57" Type="http://schemas.openxmlformats.org/officeDocument/2006/relationships/image" Target="../media/image196.png"/><Relationship Id="rId10" Type="http://schemas.openxmlformats.org/officeDocument/2006/relationships/customXml" Target="../ink/ink1299.xml"/><Relationship Id="rId31" Type="http://schemas.openxmlformats.org/officeDocument/2006/relationships/image" Target="../media/image183.png"/><Relationship Id="rId44" Type="http://schemas.openxmlformats.org/officeDocument/2006/relationships/customXml" Target="../ink/ink1316.xml"/><Relationship Id="rId52" Type="http://schemas.openxmlformats.org/officeDocument/2006/relationships/customXml" Target="../ink/ink1320.xml"/><Relationship Id="rId60" Type="http://schemas.openxmlformats.org/officeDocument/2006/relationships/customXml" Target="../ink/ink1324.xml"/><Relationship Id="rId65" Type="http://schemas.openxmlformats.org/officeDocument/2006/relationships/image" Target="../media/image200.png"/><Relationship Id="rId73" Type="http://schemas.openxmlformats.org/officeDocument/2006/relationships/image" Target="../media/image204.png"/><Relationship Id="rId78" Type="http://schemas.openxmlformats.org/officeDocument/2006/relationships/customXml" Target="../ink/ink1333.xml"/><Relationship Id="rId81" Type="http://schemas.openxmlformats.org/officeDocument/2006/relationships/image" Target="../media/image208.png"/><Relationship Id="rId4" Type="http://schemas.openxmlformats.org/officeDocument/2006/relationships/customXml" Target="../ink/ink1296.xml"/><Relationship Id="rId9" Type="http://schemas.openxmlformats.org/officeDocument/2006/relationships/image" Target="../media/image172.png"/><Relationship Id="rId13" Type="http://schemas.openxmlformats.org/officeDocument/2006/relationships/image" Target="../media/image174.png"/><Relationship Id="rId18" Type="http://schemas.openxmlformats.org/officeDocument/2006/relationships/customXml" Target="../ink/ink1303.xml"/><Relationship Id="rId39" Type="http://schemas.openxmlformats.org/officeDocument/2006/relationships/image" Target="../media/image187.png"/><Relationship Id="rId34" Type="http://schemas.openxmlformats.org/officeDocument/2006/relationships/customXml" Target="../ink/ink1311.xml"/><Relationship Id="rId50" Type="http://schemas.openxmlformats.org/officeDocument/2006/relationships/customXml" Target="../ink/ink1319.xml"/><Relationship Id="rId55" Type="http://schemas.openxmlformats.org/officeDocument/2006/relationships/image" Target="../media/image195.png"/><Relationship Id="rId76" Type="http://schemas.openxmlformats.org/officeDocument/2006/relationships/customXml" Target="../ink/ink1332.xml"/><Relationship Id="rId7" Type="http://schemas.openxmlformats.org/officeDocument/2006/relationships/image" Target="../media/image171.png"/><Relationship Id="rId71" Type="http://schemas.openxmlformats.org/officeDocument/2006/relationships/image" Target="../media/image203.png"/><Relationship Id="rId2" Type="http://schemas.openxmlformats.org/officeDocument/2006/relationships/customXml" Target="../ink/ink1295.xml"/><Relationship Id="rId29" Type="http://schemas.openxmlformats.org/officeDocument/2006/relationships/image" Target="../media/image182.png"/><Relationship Id="rId24" Type="http://schemas.openxmlformats.org/officeDocument/2006/relationships/customXml" Target="../ink/ink1306.xml"/><Relationship Id="rId40" Type="http://schemas.openxmlformats.org/officeDocument/2006/relationships/customXml" Target="../ink/ink1314.xml"/><Relationship Id="rId45" Type="http://schemas.openxmlformats.org/officeDocument/2006/relationships/image" Target="../media/image190.png"/><Relationship Id="rId66" Type="http://schemas.openxmlformats.org/officeDocument/2006/relationships/customXml" Target="../ink/ink1327.xml"/><Relationship Id="rId61" Type="http://schemas.openxmlformats.org/officeDocument/2006/relationships/image" Target="../media/image198.png"/><Relationship Id="rId82" Type="http://schemas.openxmlformats.org/officeDocument/2006/relationships/customXml" Target="../ink/ink1335.xml"/></Relationships>
</file>

<file path=ppt/slides/_rels/slide4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349.xml"/><Relationship Id="rId21" Type="http://schemas.openxmlformats.org/officeDocument/2006/relationships/image" Target="../media/image178.png"/><Relationship Id="rId42" Type="http://schemas.openxmlformats.org/officeDocument/2006/relationships/customXml" Target="../ink/ink1357.xml"/><Relationship Id="rId47" Type="http://schemas.openxmlformats.org/officeDocument/2006/relationships/image" Target="../media/image191.png"/><Relationship Id="rId63" Type="http://schemas.openxmlformats.org/officeDocument/2006/relationships/image" Target="../media/image199.png"/><Relationship Id="rId68" Type="http://schemas.openxmlformats.org/officeDocument/2006/relationships/customXml" Target="../ink/ink1370.xml"/><Relationship Id="rId84" Type="http://schemas.openxmlformats.org/officeDocument/2006/relationships/customXml" Target="../ink/ink1378.xml"/><Relationship Id="rId89" Type="http://schemas.openxmlformats.org/officeDocument/2006/relationships/image" Target="../media/image212.png"/><Relationship Id="rId16" Type="http://schemas.openxmlformats.org/officeDocument/2006/relationships/customXml" Target="../ink/ink1344.xml"/><Relationship Id="rId11" Type="http://schemas.openxmlformats.org/officeDocument/2006/relationships/image" Target="../media/image173.png"/><Relationship Id="rId32" Type="http://schemas.openxmlformats.org/officeDocument/2006/relationships/customXml" Target="../ink/ink1352.xml"/><Relationship Id="rId37" Type="http://schemas.openxmlformats.org/officeDocument/2006/relationships/image" Target="../media/image186.png"/><Relationship Id="rId53" Type="http://schemas.openxmlformats.org/officeDocument/2006/relationships/image" Target="../media/image194.png"/><Relationship Id="rId58" Type="http://schemas.openxmlformats.org/officeDocument/2006/relationships/customXml" Target="../ink/ink1365.xml"/><Relationship Id="rId74" Type="http://schemas.openxmlformats.org/officeDocument/2006/relationships/customXml" Target="../ink/ink1373.xml"/><Relationship Id="rId79" Type="http://schemas.openxmlformats.org/officeDocument/2006/relationships/image" Target="../media/image207.png"/><Relationship Id="rId5" Type="http://schemas.openxmlformats.org/officeDocument/2006/relationships/image" Target="../media/image170.png"/><Relationship Id="rId90" Type="http://schemas.openxmlformats.org/officeDocument/2006/relationships/customXml" Target="../ink/ink1381.xml"/><Relationship Id="rId22" Type="http://schemas.openxmlformats.org/officeDocument/2006/relationships/customXml" Target="../ink/ink1347.xml"/><Relationship Id="rId27" Type="http://schemas.openxmlformats.org/officeDocument/2006/relationships/image" Target="../media/image181.png"/><Relationship Id="rId43" Type="http://schemas.openxmlformats.org/officeDocument/2006/relationships/image" Target="../media/image189.png"/><Relationship Id="rId48" Type="http://schemas.openxmlformats.org/officeDocument/2006/relationships/customXml" Target="../ink/ink1360.xml"/><Relationship Id="rId64" Type="http://schemas.openxmlformats.org/officeDocument/2006/relationships/customXml" Target="../ink/ink1368.xml"/><Relationship Id="rId69" Type="http://schemas.openxmlformats.org/officeDocument/2006/relationships/image" Target="../media/image202.png"/><Relationship Id="rId8" Type="http://schemas.openxmlformats.org/officeDocument/2006/relationships/customXml" Target="../ink/ink1340.xml"/><Relationship Id="rId51" Type="http://schemas.openxmlformats.org/officeDocument/2006/relationships/image" Target="../media/image193.png"/><Relationship Id="rId72" Type="http://schemas.openxmlformats.org/officeDocument/2006/relationships/customXml" Target="../ink/ink1372.xml"/><Relationship Id="rId80" Type="http://schemas.openxmlformats.org/officeDocument/2006/relationships/customXml" Target="../ink/ink1376.xml"/><Relationship Id="rId85" Type="http://schemas.openxmlformats.org/officeDocument/2006/relationships/image" Target="../media/image210.png"/><Relationship Id="rId93" Type="http://schemas.openxmlformats.org/officeDocument/2006/relationships/image" Target="../media/image214.png"/><Relationship Id="rId3" Type="http://schemas.openxmlformats.org/officeDocument/2006/relationships/image" Target="../media/image169.png"/><Relationship Id="rId12" Type="http://schemas.openxmlformats.org/officeDocument/2006/relationships/customXml" Target="../ink/ink1342.xml"/><Relationship Id="rId17" Type="http://schemas.openxmlformats.org/officeDocument/2006/relationships/image" Target="../media/image176.png"/><Relationship Id="rId25" Type="http://schemas.openxmlformats.org/officeDocument/2006/relationships/image" Target="../media/image180.png"/><Relationship Id="rId33" Type="http://schemas.openxmlformats.org/officeDocument/2006/relationships/image" Target="../media/image184.png"/><Relationship Id="rId38" Type="http://schemas.openxmlformats.org/officeDocument/2006/relationships/customXml" Target="../ink/ink1355.xml"/><Relationship Id="rId46" Type="http://schemas.openxmlformats.org/officeDocument/2006/relationships/customXml" Target="../ink/ink1359.xml"/><Relationship Id="rId59" Type="http://schemas.openxmlformats.org/officeDocument/2006/relationships/image" Target="../media/image197.png"/><Relationship Id="rId67" Type="http://schemas.openxmlformats.org/officeDocument/2006/relationships/image" Target="../media/image201.png"/><Relationship Id="rId20" Type="http://schemas.openxmlformats.org/officeDocument/2006/relationships/customXml" Target="../ink/ink1346.xml"/><Relationship Id="rId41" Type="http://schemas.openxmlformats.org/officeDocument/2006/relationships/image" Target="../media/image188.png"/><Relationship Id="rId54" Type="http://schemas.openxmlformats.org/officeDocument/2006/relationships/customXml" Target="../ink/ink1363.xml"/><Relationship Id="rId62" Type="http://schemas.openxmlformats.org/officeDocument/2006/relationships/customXml" Target="../ink/ink1367.xml"/><Relationship Id="rId70" Type="http://schemas.openxmlformats.org/officeDocument/2006/relationships/customXml" Target="../ink/ink1371.xml"/><Relationship Id="rId75" Type="http://schemas.openxmlformats.org/officeDocument/2006/relationships/image" Target="../media/image205.png"/><Relationship Id="rId83" Type="http://schemas.openxmlformats.org/officeDocument/2006/relationships/image" Target="../media/image209.png"/><Relationship Id="rId88" Type="http://schemas.openxmlformats.org/officeDocument/2006/relationships/customXml" Target="../ink/ink1380.xml"/><Relationship Id="rId91" Type="http://schemas.openxmlformats.org/officeDocument/2006/relationships/image" Target="../media/image2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39.xml"/><Relationship Id="rId15" Type="http://schemas.openxmlformats.org/officeDocument/2006/relationships/image" Target="../media/image175.png"/><Relationship Id="rId23" Type="http://schemas.openxmlformats.org/officeDocument/2006/relationships/image" Target="../media/image179.png"/><Relationship Id="rId28" Type="http://schemas.openxmlformats.org/officeDocument/2006/relationships/customXml" Target="../ink/ink1350.xml"/><Relationship Id="rId36" Type="http://schemas.openxmlformats.org/officeDocument/2006/relationships/customXml" Target="../ink/ink1354.xml"/><Relationship Id="rId49" Type="http://schemas.openxmlformats.org/officeDocument/2006/relationships/image" Target="../media/image192.png"/><Relationship Id="rId57" Type="http://schemas.openxmlformats.org/officeDocument/2006/relationships/image" Target="../media/image196.png"/><Relationship Id="rId10" Type="http://schemas.openxmlformats.org/officeDocument/2006/relationships/customXml" Target="../ink/ink1341.xml"/><Relationship Id="rId31" Type="http://schemas.openxmlformats.org/officeDocument/2006/relationships/image" Target="../media/image183.png"/><Relationship Id="rId44" Type="http://schemas.openxmlformats.org/officeDocument/2006/relationships/customXml" Target="../ink/ink1358.xml"/><Relationship Id="rId52" Type="http://schemas.openxmlformats.org/officeDocument/2006/relationships/customXml" Target="../ink/ink1362.xml"/><Relationship Id="rId60" Type="http://schemas.openxmlformats.org/officeDocument/2006/relationships/customXml" Target="../ink/ink1366.xml"/><Relationship Id="rId65" Type="http://schemas.openxmlformats.org/officeDocument/2006/relationships/image" Target="../media/image200.png"/><Relationship Id="rId73" Type="http://schemas.openxmlformats.org/officeDocument/2006/relationships/image" Target="../media/image204.png"/><Relationship Id="rId78" Type="http://schemas.openxmlformats.org/officeDocument/2006/relationships/customXml" Target="../ink/ink1375.xml"/><Relationship Id="rId81" Type="http://schemas.openxmlformats.org/officeDocument/2006/relationships/image" Target="../media/image208.png"/><Relationship Id="rId86" Type="http://schemas.openxmlformats.org/officeDocument/2006/relationships/customXml" Target="../ink/ink1379.xml"/><Relationship Id="rId4" Type="http://schemas.openxmlformats.org/officeDocument/2006/relationships/customXml" Target="../ink/ink1338.xml"/><Relationship Id="rId9" Type="http://schemas.openxmlformats.org/officeDocument/2006/relationships/image" Target="../media/image172.png"/><Relationship Id="rId13" Type="http://schemas.openxmlformats.org/officeDocument/2006/relationships/image" Target="../media/image174.png"/><Relationship Id="rId18" Type="http://schemas.openxmlformats.org/officeDocument/2006/relationships/customXml" Target="../ink/ink1345.xml"/><Relationship Id="rId39" Type="http://schemas.openxmlformats.org/officeDocument/2006/relationships/image" Target="../media/image187.png"/><Relationship Id="rId34" Type="http://schemas.openxmlformats.org/officeDocument/2006/relationships/customXml" Target="../ink/ink1353.xml"/><Relationship Id="rId50" Type="http://schemas.openxmlformats.org/officeDocument/2006/relationships/customXml" Target="../ink/ink1361.xml"/><Relationship Id="rId55" Type="http://schemas.openxmlformats.org/officeDocument/2006/relationships/image" Target="../media/image195.png"/><Relationship Id="rId76" Type="http://schemas.openxmlformats.org/officeDocument/2006/relationships/customXml" Target="../ink/ink1374.xml"/><Relationship Id="rId7" Type="http://schemas.openxmlformats.org/officeDocument/2006/relationships/image" Target="../media/image171.png"/><Relationship Id="rId71" Type="http://schemas.openxmlformats.org/officeDocument/2006/relationships/image" Target="../media/image203.png"/><Relationship Id="rId92" Type="http://schemas.openxmlformats.org/officeDocument/2006/relationships/customXml" Target="../ink/ink1382.xml"/><Relationship Id="rId2" Type="http://schemas.openxmlformats.org/officeDocument/2006/relationships/customXml" Target="../ink/ink1337.xml"/><Relationship Id="rId29" Type="http://schemas.openxmlformats.org/officeDocument/2006/relationships/image" Target="../media/image182.png"/><Relationship Id="rId24" Type="http://schemas.openxmlformats.org/officeDocument/2006/relationships/customXml" Target="../ink/ink1348.xml"/><Relationship Id="rId40" Type="http://schemas.openxmlformats.org/officeDocument/2006/relationships/customXml" Target="../ink/ink1356.xml"/><Relationship Id="rId45" Type="http://schemas.openxmlformats.org/officeDocument/2006/relationships/image" Target="../media/image190.png"/><Relationship Id="rId66" Type="http://schemas.openxmlformats.org/officeDocument/2006/relationships/customXml" Target="../ink/ink1369.xml"/><Relationship Id="rId87" Type="http://schemas.openxmlformats.org/officeDocument/2006/relationships/image" Target="../media/image211.png"/><Relationship Id="rId61" Type="http://schemas.openxmlformats.org/officeDocument/2006/relationships/image" Target="../media/image198.png"/><Relationship Id="rId82" Type="http://schemas.openxmlformats.org/officeDocument/2006/relationships/customXml" Target="../ink/ink1377.xml"/><Relationship Id="rId19" Type="http://schemas.openxmlformats.org/officeDocument/2006/relationships/image" Target="../media/image177.png"/><Relationship Id="rId14" Type="http://schemas.openxmlformats.org/officeDocument/2006/relationships/customXml" Target="../ink/ink1343.xml"/><Relationship Id="rId30" Type="http://schemas.openxmlformats.org/officeDocument/2006/relationships/customXml" Target="../ink/ink1351.xml"/><Relationship Id="rId35" Type="http://schemas.openxmlformats.org/officeDocument/2006/relationships/image" Target="../media/image185.png"/><Relationship Id="rId56" Type="http://schemas.openxmlformats.org/officeDocument/2006/relationships/customXml" Target="../ink/ink1364.xml"/><Relationship Id="rId77" Type="http://schemas.openxmlformats.org/officeDocument/2006/relationships/image" Target="../media/image20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5.png"/><Relationship Id="rId2" Type="http://schemas.openxmlformats.org/officeDocument/2006/relationships/customXml" Target="../ink/ink138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18" Type="http://schemas.openxmlformats.org/officeDocument/2006/relationships/customXml" Target="../ink/ink1392.xml"/><Relationship Id="rId26" Type="http://schemas.openxmlformats.org/officeDocument/2006/relationships/customXml" Target="../ink/ink1396.xml"/><Relationship Id="rId3" Type="http://schemas.openxmlformats.org/officeDocument/2006/relationships/image" Target="../media/image215.png"/><Relationship Id="rId21" Type="http://schemas.openxmlformats.org/officeDocument/2006/relationships/image" Target="../media/image224.png"/><Relationship Id="rId34" Type="http://schemas.openxmlformats.org/officeDocument/2006/relationships/customXml" Target="../ink/ink1400.xml"/><Relationship Id="rId7" Type="http://schemas.openxmlformats.org/officeDocument/2006/relationships/image" Target="../media/image217.png"/><Relationship Id="rId12" Type="http://schemas.openxmlformats.org/officeDocument/2006/relationships/customXml" Target="../ink/ink1389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2" Type="http://schemas.openxmlformats.org/officeDocument/2006/relationships/customXml" Target="../ink/ink1384.xml"/><Relationship Id="rId16" Type="http://schemas.openxmlformats.org/officeDocument/2006/relationships/customXml" Target="../ink/ink1391.xml"/><Relationship Id="rId20" Type="http://schemas.openxmlformats.org/officeDocument/2006/relationships/customXml" Target="../ink/ink1393.xml"/><Relationship Id="rId29" Type="http://schemas.openxmlformats.org/officeDocument/2006/relationships/image" Target="../media/image22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86.xml"/><Relationship Id="rId11" Type="http://schemas.openxmlformats.org/officeDocument/2006/relationships/image" Target="../media/image219.png"/><Relationship Id="rId24" Type="http://schemas.openxmlformats.org/officeDocument/2006/relationships/customXml" Target="../ink/ink1395.xml"/><Relationship Id="rId32" Type="http://schemas.openxmlformats.org/officeDocument/2006/relationships/customXml" Target="../ink/ink1399.xml"/><Relationship Id="rId5" Type="http://schemas.openxmlformats.org/officeDocument/2006/relationships/image" Target="../media/image216.png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1397.xml"/><Relationship Id="rId10" Type="http://schemas.openxmlformats.org/officeDocument/2006/relationships/customXml" Target="../ink/ink1388.xml"/><Relationship Id="rId19" Type="http://schemas.openxmlformats.org/officeDocument/2006/relationships/image" Target="../media/image223.png"/><Relationship Id="rId31" Type="http://schemas.openxmlformats.org/officeDocument/2006/relationships/image" Target="../media/image229.png"/><Relationship Id="rId4" Type="http://schemas.openxmlformats.org/officeDocument/2006/relationships/customXml" Target="../ink/ink1385.xml"/><Relationship Id="rId9" Type="http://schemas.openxmlformats.org/officeDocument/2006/relationships/image" Target="../media/image218.png"/><Relationship Id="rId14" Type="http://schemas.openxmlformats.org/officeDocument/2006/relationships/customXml" Target="../ink/ink1390.xml"/><Relationship Id="rId22" Type="http://schemas.openxmlformats.org/officeDocument/2006/relationships/customXml" Target="../ink/ink1394.xml"/><Relationship Id="rId27" Type="http://schemas.openxmlformats.org/officeDocument/2006/relationships/image" Target="../media/image227.png"/><Relationship Id="rId30" Type="http://schemas.openxmlformats.org/officeDocument/2006/relationships/customXml" Target="../ink/ink1398.xml"/><Relationship Id="rId35" Type="http://schemas.openxmlformats.org/officeDocument/2006/relationships/image" Target="../media/image231.png"/><Relationship Id="rId8" Type="http://schemas.openxmlformats.org/officeDocument/2006/relationships/customXml" Target="../ink/ink1387.xml"/></Relationships>
</file>

<file path=ppt/slides/_rels/slide4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18" Type="http://schemas.openxmlformats.org/officeDocument/2006/relationships/customXml" Target="../ink/ink1409.xml"/><Relationship Id="rId26" Type="http://schemas.openxmlformats.org/officeDocument/2006/relationships/customXml" Target="../ink/ink1413.xml"/><Relationship Id="rId39" Type="http://schemas.openxmlformats.org/officeDocument/2006/relationships/image" Target="../media/image233.png"/><Relationship Id="rId21" Type="http://schemas.openxmlformats.org/officeDocument/2006/relationships/image" Target="../media/image224.png"/><Relationship Id="rId34" Type="http://schemas.openxmlformats.org/officeDocument/2006/relationships/customXml" Target="../ink/ink1417.xml"/><Relationship Id="rId42" Type="http://schemas.openxmlformats.org/officeDocument/2006/relationships/customXml" Target="../ink/ink1421.xml"/><Relationship Id="rId47" Type="http://schemas.openxmlformats.org/officeDocument/2006/relationships/image" Target="../media/image237.png"/><Relationship Id="rId50" Type="http://schemas.openxmlformats.org/officeDocument/2006/relationships/customXml" Target="../ink/ink1425.xml"/><Relationship Id="rId7" Type="http://schemas.openxmlformats.org/officeDocument/2006/relationships/image" Target="../media/image217.png"/><Relationship Id="rId2" Type="http://schemas.openxmlformats.org/officeDocument/2006/relationships/customXml" Target="../ink/ink1401.xml"/><Relationship Id="rId16" Type="http://schemas.openxmlformats.org/officeDocument/2006/relationships/customXml" Target="../ink/ink1408.xml"/><Relationship Id="rId29" Type="http://schemas.openxmlformats.org/officeDocument/2006/relationships/image" Target="../media/image228.png"/><Relationship Id="rId11" Type="http://schemas.openxmlformats.org/officeDocument/2006/relationships/image" Target="../media/image219.png"/><Relationship Id="rId24" Type="http://schemas.openxmlformats.org/officeDocument/2006/relationships/customXml" Target="../ink/ink1412.xml"/><Relationship Id="rId32" Type="http://schemas.openxmlformats.org/officeDocument/2006/relationships/customXml" Target="../ink/ink1416.xml"/><Relationship Id="rId37" Type="http://schemas.openxmlformats.org/officeDocument/2006/relationships/image" Target="../media/image232.png"/><Relationship Id="rId40" Type="http://schemas.openxmlformats.org/officeDocument/2006/relationships/customXml" Target="../ink/ink1420.xml"/><Relationship Id="rId45" Type="http://schemas.openxmlformats.org/officeDocument/2006/relationships/image" Target="../media/image236.png"/><Relationship Id="rId5" Type="http://schemas.openxmlformats.org/officeDocument/2006/relationships/image" Target="../media/image216.png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1414.xml"/><Relationship Id="rId36" Type="http://schemas.openxmlformats.org/officeDocument/2006/relationships/customXml" Target="../ink/ink1418.xml"/><Relationship Id="rId49" Type="http://schemas.openxmlformats.org/officeDocument/2006/relationships/image" Target="../media/image238.png"/><Relationship Id="rId10" Type="http://schemas.openxmlformats.org/officeDocument/2006/relationships/customXml" Target="../ink/ink1405.xml"/><Relationship Id="rId19" Type="http://schemas.openxmlformats.org/officeDocument/2006/relationships/image" Target="../media/image223.png"/><Relationship Id="rId31" Type="http://schemas.openxmlformats.org/officeDocument/2006/relationships/image" Target="../media/image229.png"/><Relationship Id="rId44" Type="http://schemas.openxmlformats.org/officeDocument/2006/relationships/customXml" Target="../ink/ink1422.xml"/><Relationship Id="rId4" Type="http://schemas.openxmlformats.org/officeDocument/2006/relationships/customXml" Target="../ink/ink1402.xml"/><Relationship Id="rId9" Type="http://schemas.openxmlformats.org/officeDocument/2006/relationships/image" Target="../media/image218.png"/><Relationship Id="rId14" Type="http://schemas.openxmlformats.org/officeDocument/2006/relationships/customXml" Target="../ink/ink1407.xml"/><Relationship Id="rId22" Type="http://schemas.openxmlformats.org/officeDocument/2006/relationships/customXml" Target="../ink/ink1411.xml"/><Relationship Id="rId27" Type="http://schemas.openxmlformats.org/officeDocument/2006/relationships/image" Target="../media/image227.png"/><Relationship Id="rId30" Type="http://schemas.openxmlformats.org/officeDocument/2006/relationships/customXml" Target="../ink/ink1415.xml"/><Relationship Id="rId35" Type="http://schemas.openxmlformats.org/officeDocument/2006/relationships/image" Target="../media/image231.png"/><Relationship Id="rId43" Type="http://schemas.openxmlformats.org/officeDocument/2006/relationships/image" Target="../media/image235.png"/><Relationship Id="rId48" Type="http://schemas.openxmlformats.org/officeDocument/2006/relationships/customXml" Target="../ink/ink1424.xml"/><Relationship Id="rId8" Type="http://schemas.openxmlformats.org/officeDocument/2006/relationships/customXml" Target="../ink/ink1404.xml"/><Relationship Id="rId51" Type="http://schemas.openxmlformats.org/officeDocument/2006/relationships/image" Target="../media/image239.png"/><Relationship Id="rId3" Type="http://schemas.openxmlformats.org/officeDocument/2006/relationships/image" Target="../media/image215.png"/><Relationship Id="rId12" Type="http://schemas.openxmlformats.org/officeDocument/2006/relationships/customXml" Target="../ink/ink1406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1419.xml"/><Relationship Id="rId46" Type="http://schemas.openxmlformats.org/officeDocument/2006/relationships/customXml" Target="../ink/ink1423.xml"/><Relationship Id="rId20" Type="http://schemas.openxmlformats.org/officeDocument/2006/relationships/customXml" Target="../ink/ink1410.xml"/><Relationship Id="rId41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0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7.xml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customXml" Target="../ink/ink29.xml"/><Relationship Id="rId2" Type="http://schemas.openxmlformats.org/officeDocument/2006/relationships/customXml" Target="../ink/ink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.xml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customXml" Target="../ink/ink28.xml"/><Relationship Id="rId4" Type="http://schemas.openxmlformats.org/officeDocument/2006/relationships/customXml" Target="../ink/ink25.xml"/><Relationship Id="rId9" Type="http://schemas.openxmlformats.org/officeDocument/2006/relationships/image" Target="../media/image6.png"/><Relationship Id="rId14" Type="http://schemas.openxmlformats.org/officeDocument/2006/relationships/customXml" Target="../ink/ink30.xml"/></Relationships>
</file>

<file path=ppt/slides/_rels/slide5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18" Type="http://schemas.openxmlformats.org/officeDocument/2006/relationships/customXml" Target="../ink/ink1434.xml"/><Relationship Id="rId26" Type="http://schemas.openxmlformats.org/officeDocument/2006/relationships/customXml" Target="../ink/ink1438.xml"/><Relationship Id="rId39" Type="http://schemas.openxmlformats.org/officeDocument/2006/relationships/image" Target="../media/image233.png"/><Relationship Id="rId21" Type="http://schemas.openxmlformats.org/officeDocument/2006/relationships/image" Target="../media/image224.png"/><Relationship Id="rId34" Type="http://schemas.openxmlformats.org/officeDocument/2006/relationships/customXml" Target="../ink/ink1442.xml"/><Relationship Id="rId42" Type="http://schemas.openxmlformats.org/officeDocument/2006/relationships/customXml" Target="../ink/ink1446.xml"/><Relationship Id="rId47" Type="http://schemas.openxmlformats.org/officeDocument/2006/relationships/image" Target="../media/image237.png"/><Relationship Id="rId50" Type="http://schemas.openxmlformats.org/officeDocument/2006/relationships/customXml" Target="../ink/ink1450.xml"/><Relationship Id="rId7" Type="http://schemas.openxmlformats.org/officeDocument/2006/relationships/image" Target="../media/image217.png"/><Relationship Id="rId2" Type="http://schemas.openxmlformats.org/officeDocument/2006/relationships/customXml" Target="../ink/ink1426.xml"/><Relationship Id="rId16" Type="http://schemas.openxmlformats.org/officeDocument/2006/relationships/customXml" Target="../ink/ink1433.xml"/><Relationship Id="rId29" Type="http://schemas.openxmlformats.org/officeDocument/2006/relationships/image" Target="../media/image228.png"/><Relationship Id="rId11" Type="http://schemas.openxmlformats.org/officeDocument/2006/relationships/image" Target="../media/image219.png"/><Relationship Id="rId24" Type="http://schemas.openxmlformats.org/officeDocument/2006/relationships/customXml" Target="../ink/ink1437.xml"/><Relationship Id="rId32" Type="http://schemas.openxmlformats.org/officeDocument/2006/relationships/customXml" Target="../ink/ink1441.xml"/><Relationship Id="rId37" Type="http://schemas.openxmlformats.org/officeDocument/2006/relationships/image" Target="../media/image232.png"/><Relationship Id="rId40" Type="http://schemas.openxmlformats.org/officeDocument/2006/relationships/customXml" Target="../ink/ink1445.xml"/><Relationship Id="rId45" Type="http://schemas.openxmlformats.org/officeDocument/2006/relationships/image" Target="../media/image236.png"/><Relationship Id="rId53" Type="http://schemas.openxmlformats.org/officeDocument/2006/relationships/image" Target="../media/image240.png"/><Relationship Id="rId5" Type="http://schemas.openxmlformats.org/officeDocument/2006/relationships/image" Target="../media/image216.png"/><Relationship Id="rId10" Type="http://schemas.openxmlformats.org/officeDocument/2006/relationships/customXml" Target="../ink/ink1430.xml"/><Relationship Id="rId19" Type="http://schemas.openxmlformats.org/officeDocument/2006/relationships/image" Target="../media/image223.png"/><Relationship Id="rId31" Type="http://schemas.openxmlformats.org/officeDocument/2006/relationships/image" Target="../media/image229.png"/><Relationship Id="rId44" Type="http://schemas.openxmlformats.org/officeDocument/2006/relationships/customXml" Target="../ink/ink1447.xml"/><Relationship Id="rId52" Type="http://schemas.openxmlformats.org/officeDocument/2006/relationships/customXml" Target="../ink/ink1451.xml"/><Relationship Id="rId4" Type="http://schemas.openxmlformats.org/officeDocument/2006/relationships/customXml" Target="../ink/ink1427.xml"/><Relationship Id="rId9" Type="http://schemas.openxmlformats.org/officeDocument/2006/relationships/image" Target="../media/image218.png"/><Relationship Id="rId14" Type="http://schemas.openxmlformats.org/officeDocument/2006/relationships/customXml" Target="../ink/ink1432.xml"/><Relationship Id="rId22" Type="http://schemas.openxmlformats.org/officeDocument/2006/relationships/customXml" Target="../ink/ink1436.xml"/><Relationship Id="rId27" Type="http://schemas.openxmlformats.org/officeDocument/2006/relationships/image" Target="../media/image227.png"/><Relationship Id="rId30" Type="http://schemas.openxmlformats.org/officeDocument/2006/relationships/customXml" Target="../ink/ink1440.xml"/><Relationship Id="rId35" Type="http://schemas.openxmlformats.org/officeDocument/2006/relationships/image" Target="../media/image231.png"/><Relationship Id="rId43" Type="http://schemas.openxmlformats.org/officeDocument/2006/relationships/image" Target="../media/image235.png"/><Relationship Id="rId48" Type="http://schemas.openxmlformats.org/officeDocument/2006/relationships/customXml" Target="../ink/ink1449.xml"/><Relationship Id="rId8" Type="http://schemas.openxmlformats.org/officeDocument/2006/relationships/customXml" Target="../ink/ink1429.xml"/><Relationship Id="rId51" Type="http://schemas.openxmlformats.org/officeDocument/2006/relationships/image" Target="../media/image239.png"/><Relationship Id="rId3" Type="http://schemas.openxmlformats.org/officeDocument/2006/relationships/image" Target="../media/image215.png"/><Relationship Id="rId12" Type="http://schemas.openxmlformats.org/officeDocument/2006/relationships/customXml" Target="../ink/ink1431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1444.xml"/><Relationship Id="rId46" Type="http://schemas.openxmlformats.org/officeDocument/2006/relationships/customXml" Target="../ink/ink1448.xml"/><Relationship Id="rId20" Type="http://schemas.openxmlformats.org/officeDocument/2006/relationships/customXml" Target="../ink/ink1435.xml"/><Relationship Id="rId41" Type="http://schemas.openxmlformats.org/officeDocument/2006/relationships/image" Target="../media/image23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28.xml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1439.xml"/><Relationship Id="rId36" Type="http://schemas.openxmlformats.org/officeDocument/2006/relationships/customXml" Target="../ink/ink1443.xml"/><Relationship Id="rId49" Type="http://schemas.openxmlformats.org/officeDocument/2006/relationships/image" Target="../media/image238.png"/></Relationships>
</file>

<file path=ppt/slides/_rels/slide5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18" Type="http://schemas.openxmlformats.org/officeDocument/2006/relationships/customXml" Target="../ink/ink1460.xml"/><Relationship Id="rId26" Type="http://schemas.openxmlformats.org/officeDocument/2006/relationships/customXml" Target="../ink/ink1464.xml"/><Relationship Id="rId39" Type="http://schemas.openxmlformats.org/officeDocument/2006/relationships/image" Target="../media/image233.png"/><Relationship Id="rId21" Type="http://schemas.openxmlformats.org/officeDocument/2006/relationships/image" Target="../media/image224.png"/><Relationship Id="rId34" Type="http://schemas.openxmlformats.org/officeDocument/2006/relationships/customXml" Target="../ink/ink1468.xml"/><Relationship Id="rId42" Type="http://schemas.openxmlformats.org/officeDocument/2006/relationships/customXml" Target="../ink/ink1472.xml"/><Relationship Id="rId47" Type="http://schemas.openxmlformats.org/officeDocument/2006/relationships/image" Target="../media/image237.png"/><Relationship Id="rId50" Type="http://schemas.openxmlformats.org/officeDocument/2006/relationships/customXml" Target="../ink/ink1476.xml"/><Relationship Id="rId55" Type="http://schemas.openxmlformats.org/officeDocument/2006/relationships/image" Target="../media/image241.png"/><Relationship Id="rId7" Type="http://schemas.openxmlformats.org/officeDocument/2006/relationships/image" Target="../media/image217.png"/><Relationship Id="rId2" Type="http://schemas.openxmlformats.org/officeDocument/2006/relationships/customXml" Target="../ink/ink1452.xml"/><Relationship Id="rId16" Type="http://schemas.openxmlformats.org/officeDocument/2006/relationships/customXml" Target="../ink/ink1459.xml"/><Relationship Id="rId29" Type="http://schemas.openxmlformats.org/officeDocument/2006/relationships/image" Target="../media/image228.png"/><Relationship Id="rId11" Type="http://schemas.openxmlformats.org/officeDocument/2006/relationships/image" Target="../media/image219.png"/><Relationship Id="rId24" Type="http://schemas.openxmlformats.org/officeDocument/2006/relationships/customXml" Target="../ink/ink1463.xml"/><Relationship Id="rId32" Type="http://schemas.openxmlformats.org/officeDocument/2006/relationships/customXml" Target="../ink/ink1467.xml"/><Relationship Id="rId37" Type="http://schemas.openxmlformats.org/officeDocument/2006/relationships/image" Target="../media/image232.png"/><Relationship Id="rId40" Type="http://schemas.openxmlformats.org/officeDocument/2006/relationships/customXml" Target="../ink/ink1471.xml"/><Relationship Id="rId45" Type="http://schemas.openxmlformats.org/officeDocument/2006/relationships/image" Target="../media/image236.png"/><Relationship Id="rId53" Type="http://schemas.openxmlformats.org/officeDocument/2006/relationships/image" Target="../media/image240.png"/><Relationship Id="rId5" Type="http://schemas.openxmlformats.org/officeDocument/2006/relationships/image" Target="../media/image216.png"/><Relationship Id="rId19" Type="http://schemas.openxmlformats.org/officeDocument/2006/relationships/image" Target="../media/image223.png"/><Relationship Id="rId4" Type="http://schemas.openxmlformats.org/officeDocument/2006/relationships/customXml" Target="../ink/ink1453.xml"/><Relationship Id="rId9" Type="http://schemas.openxmlformats.org/officeDocument/2006/relationships/image" Target="../media/image218.png"/><Relationship Id="rId14" Type="http://schemas.openxmlformats.org/officeDocument/2006/relationships/customXml" Target="../ink/ink1458.xml"/><Relationship Id="rId22" Type="http://schemas.openxmlformats.org/officeDocument/2006/relationships/customXml" Target="../ink/ink1462.xml"/><Relationship Id="rId27" Type="http://schemas.openxmlformats.org/officeDocument/2006/relationships/image" Target="../media/image227.png"/><Relationship Id="rId30" Type="http://schemas.openxmlformats.org/officeDocument/2006/relationships/customXml" Target="../ink/ink1466.xml"/><Relationship Id="rId35" Type="http://schemas.openxmlformats.org/officeDocument/2006/relationships/image" Target="../media/image231.png"/><Relationship Id="rId43" Type="http://schemas.openxmlformats.org/officeDocument/2006/relationships/image" Target="../media/image235.png"/><Relationship Id="rId48" Type="http://schemas.openxmlformats.org/officeDocument/2006/relationships/customXml" Target="../ink/ink1475.xml"/><Relationship Id="rId56" Type="http://schemas.openxmlformats.org/officeDocument/2006/relationships/customXml" Target="../ink/ink1479.xml"/><Relationship Id="rId8" Type="http://schemas.openxmlformats.org/officeDocument/2006/relationships/customXml" Target="../ink/ink1455.xml"/><Relationship Id="rId51" Type="http://schemas.openxmlformats.org/officeDocument/2006/relationships/image" Target="../media/image239.png"/><Relationship Id="rId3" Type="http://schemas.openxmlformats.org/officeDocument/2006/relationships/image" Target="../media/image215.png"/><Relationship Id="rId12" Type="http://schemas.openxmlformats.org/officeDocument/2006/relationships/customXml" Target="../ink/ink1457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1470.xml"/><Relationship Id="rId46" Type="http://schemas.openxmlformats.org/officeDocument/2006/relationships/customXml" Target="../ink/ink1474.xml"/><Relationship Id="rId20" Type="http://schemas.openxmlformats.org/officeDocument/2006/relationships/customXml" Target="../ink/ink1461.xml"/><Relationship Id="rId41" Type="http://schemas.openxmlformats.org/officeDocument/2006/relationships/image" Target="../media/image234.png"/><Relationship Id="rId54" Type="http://schemas.openxmlformats.org/officeDocument/2006/relationships/customXml" Target="../ink/ink14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54.xml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1465.xml"/><Relationship Id="rId36" Type="http://schemas.openxmlformats.org/officeDocument/2006/relationships/customXml" Target="../ink/ink1469.xml"/><Relationship Id="rId49" Type="http://schemas.openxmlformats.org/officeDocument/2006/relationships/image" Target="../media/image238.png"/><Relationship Id="rId57" Type="http://schemas.openxmlformats.org/officeDocument/2006/relationships/image" Target="../media/image242.png"/><Relationship Id="rId10" Type="http://schemas.openxmlformats.org/officeDocument/2006/relationships/customXml" Target="../ink/ink1456.xml"/><Relationship Id="rId31" Type="http://schemas.openxmlformats.org/officeDocument/2006/relationships/image" Target="../media/image229.png"/><Relationship Id="rId44" Type="http://schemas.openxmlformats.org/officeDocument/2006/relationships/customXml" Target="../ink/ink1473.xml"/><Relationship Id="rId52" Type="http://schemas.openxmlformats.org/officeDocument/2006/relationships/customXml" Target="../ink/ink1477.xml"/></Relationships>
</file>

<file path=ppt/slides/_rels/slide5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492.xml"/><Relationship Id="rId21" Type="http://schemas.openxmlformats.org/officeDocument/2006/relationships/image" Target="../media/image224.png"/><Relationship Id="rId34" Type="http://schemas.openxmlformats.org/officeDocument/2006/relationships/customXml" Target="../ink/ink1496.xml"/><Relationship Id="rId42" Type="http://schemas.openxmlformats.org/officeDocument/2006/relationships/customXml" Target="../ink/ink1500.xml"/><Relationship Id="rId47" Type="http://schemas.openxmlformats.org/officeDocument/2006/relationships/image" Target="../media/image237.png"/><Relationship Id="rId50" Type="http://schemas.openxmlformats.org/officeDocument/2006/relationships/customXml" Target="../ink/ink1504.xml"/><Relationship Id="rId55" Type="http://schemas.openxmlformats.org/officeDocument/2006/relationships/image" Target="../media/image241.png"/><Relationship Id="rId63" Type="http://schemas.openxmlformats.org/officeDocument/2006/relationships/image" Target="../media/image245.png"/><Relationship Id="rId7" Type="http://schemas.openxmlformats.org/officeDocument/2006/relationships/image" Target="../media/image217.png"/><Relationship Id="rId2" Type="http://schemas.openxmlformats.org/officeDocument/2006/relationships/customXml" Target="../ink/ink1480.xml"/><Relationship Id="rId16" Type="http://schemas.openxmlformats.org/officeDocument/2006/relationships/customXml" Target="../ink/ink1487.xml"/><Relationship Id="rId29" Type="http://schemas.openxmlformats.org/officeDocument/2006/relationships/image" Target="../media/image228.png"/><Relationship Id="rId11" Type="http://schemas.openxmlformats.org/officeDocument/2006/relationships/image" Target="../media/image219.png"/><Relationship Id="rId24" Type="http://schemas.openxmlformats.org/officeDocument/2006/relationships/customXml" Target="../ink/ink1491.xml"/><Relationship Id="rId32" Type="http://schemas.openxmlformats.org/officeDocument/2006/relationships/customXml" Target="../ink/ink1495.xml"/><Relationship Id="rId37" Type="http://schemas.openxmlformats.org/officeDocument/2006/relationships/image" Target="../media/image232.png"/><Relationship Id="rId40" Type="http://schemas.openxmlformats.org/officeDocument/2006/relationships/customXml" Target="../ink/ink1499.xml"/><Relationship Id="rId45" Type="http://schemas.openxmlformats.org/officeDocument/2006/relationships/image" Target="../media/image236.png"/><Relationship Id="rId53" Type="http://schemas.openxmlformats.org/officeDocument/2006/relationships/image" Target="../media/image240.png"/><Relationship Id="rId58" Type="http://schemas.openxmlformats.org/officeDocument/2006/relationships/customXml" Target="../ink/ink1508.xml"/><Relationship Id="rId66" Type="http://schemas.openxmlformats.org/officeDocument/2006/relationships/customXml" Target="../ink/ink1512.xml"/><Relationship Id="rId5" Type="http://schemas.openxmlformats.org/officeDocument/2006/relationships/image" Target="../media/image216.png"/><Relationship Id="rId61" Type="http://schemas.openxmlformats.org/officeDocument/2006/relationships/image" Target="../media/image244.png"/><Relationship Id="rId19" Type="http://schemas.openxmlformats.org/officeDocument/2006/relationships/image" Target="../media/image223.png"/><Relationship Id="rId14" Type="http://schemas.openxmlformats.org/officeDocument/2006/relationships/customXml" Target="../ink/ink1486.xml"/><Relationship Id="rId22" Type="http://schemas.openxmlformats.org/officeDocument/2006/relationships/customXml" Target="../ink/ink1490.xml"/><Relationship Id="rId27" Type="http://schemas.openxmlformats.org/officeDocument/2006/relationships/image" Target="../media/image227.png"/><Relationship Id="rId30" Type="http://schemas.openxmlformats.org/officeDocument/2006/relationships/customXml" Target="../ink/ink1494.xml"/><Relationship Id="rId35" Type="http://schemas.openxmlformats.org/officeDocument/2006/relationships/image" Target="../media/image231.png"/><Relationship Id="rId43" Type="http://schemas.openxmlformats.org/officeDocument/2006/relationships/image" Target="../media/image235.png"/><Relationship Id="rId48" Type="http://schemas.openxmlformats.org/officeDocument/2006/relationships/customXml" Target="../ink/ink1503.xml"/><Relationship Id="rId56" Type="http://schemas.openxmlformats.org/officeDocument/2006/relationships/customXml" Target="../ink/ink1507.xml"/><Relationship Id="rId64" Type="http://schemas.openxmlformats.org/officeDocument/2006/relationships/customXml" Target="../ink/ink1511.xml"/><Relationship Id="rId8" Type="http://schemas.openxmlformats.org/officeDocument/2006/relationships/customXml" Target="../ink/ink1483.xml"/><Relationship Id="rId51" Type="http://schemas.openxmlformats.org/officeDocument/2006/relationships/image" Target="../media/image239.png"/><Relationship Id="rId3" Type="http://schemas.openxmlformats.org/officeDocument/2006/relationships/image" Target="../media/image215.png"/><Relationship Id="rId12" Type="http://schemas.openxmlformats.org/officeDocument/2006/relationships/customXml" Target="../ink/ink1485.xml"/><Relationship Id="rId17" Type="http://schemas.openxmlformats.org/officeDocument/2006/relationships/image" Target="../media/image222.png"/><Relationship Id="rId25" Type="http://schemas.openxmlformats.org/officeDocument/2006/relationships/image" Target="../media/image226.png"/><Relationship Id="rId33" Type="http://schemas.openxmlformats.org/officeDocument/2006/relationships/image" Target="../media/image230.png"/><Relationship Id="rId38" Type="http://schemas.openxmlformats.org/officeDocument/2006/relationships/customXml" Target="../ink/ink1498.xml"/><Relationship Id="rId46" Type="http://schemas.openxmlformats.org/officeDocument/2006/relationships/customXml" Target="../ink/ink1502.xml"/><Relationship Id="rId59" Type="http://schemas.openxmlformats.org/officeDocument/2006/relationships/image" Target="../media/image243.png"/><Relationship Id="rId67" Type="http://schemas.openxmlformats.org/officeDocument/2006/relationships/image" Target="../media/image247.png"/><Relationship Id="rId20" Type="http://schemas.openxmlformats.org/officeDocument/2006/relationships/customXml" Target="../ink/ink1489.xml"/><Relationship Id="rId41" Type="http://schemas.openxmlformats.org/officeDocument/2006/relationships/image" Target="../media/image234.png"/><Relationship Id="rId54" Type="http://schemas.openxmlformats.org/officeDocument/2006/relationships/customXml" Target="../ink/ink1506.xml"/><Relationship Id="rId62" Type="http://schemas.openxmlformats.org/officeDocument/2006/relationships/customXml" Target="../ink/ink15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82.xml"/><Relationship Id="rId15" Type="http://schemas.openxmlformats.org/officeDocument/2006/relationships/image" Target="../media/image221.png"/><Relationship Id="rId23" Type="http://schemas.openxmlformats.org/officeDocument/2006/relationships/image" Target="../media/image225.png"/><Relationship Id="rId28" Type="http://schemas.openxmlformats.org/officeDocument/2006/relationships/customXml" Target="../ink/ink1493.xml"/><Relationship Id="rId36" Type="http://schemas.openxmlformats.org/officeDocument/2006/relationships/customXml" Target="../ink/ink1497.xml"/><Relationship Id="rId49" Type="http://schemas.openxmlformats.org/officeDocument/2006/relationships/image" Target="../media/image238.png"/><Relationship Id="rId57" Type="http://schemas.openxmlformats.org/officeDocument/2006/relationships/image" Target="../media/image242.png"/><Relationship Id="rId10" Type="http://schemas.openxmlformats.org/officeDocument/2006/relationships/customXml" Target="../ink/ink1484.xml"/><Relationship Id="rId31" Type="http://schemas.openxmlformats.org/officeDocument/2006/relationships/image" Target="../media/image229.png"/><Relationship Id="rId44" Type="http://schemas.openxmlformats.org/officeDocument/2006/relationships/customXml" Target="../ink/ink1501.xml"/><Relationship Id="rId52" Type="http://schemas.openxmlformats.org/officeDocument/2006/relationships/customXml" Target="../ink/ink1505.xml"/><Relationship Id="rId60" Type="http://schemas.openxmlformats.org/officeDocument/2006/relationships/customXml" Target="../ink/ink1509.xml"/><Relationship Id="rId65" Type="http://schemas.openxmlformats.org/officeDocument/2006/relationships/image" Target="../media/image246.png"/><Relationship Id="rId4" Type="http://schemas.openxmlformats.org/officeDocument/2006/relationships/customXml" Target="../ink/ink1481.xml"/><Relationship Id="rId9" Type="http://schemas.openxmlformats.org/officeDocument/2006/relationships/image" Target="../media/image218.png"/><Relationship Id="rId13" Type="http://schemas.openxmlformats.org/officeDocument/2006/relationships/image" Target="../media/image220.png"/><Relationship Id="rId18" Type="http://schemas.openxmlformats.org/officeDocument/2006/relationships/customXml" Target="../ink/ink1488.xml"/><Relationship Id="rId39" Type="http://schemas.openxmlformats.org/officeDocument/2006/relationships/image" Target="../media/image23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ustomXml" Target="../ink/ink151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4.xml"/><Relationship Id="rId45" Type="http://schemas.openxmlformats.org/officeDocument/2006/relationships/image" Target="../media/image248.png"/><Relationship Id="rId5" Type="http://schemas.openxmlformats.org/officeDocument/2006/relationships/image" Target="../media/image405.png"/><Relationship Id="rId36" Type="http://schemas.openxmlformats.org/officeDocument/2006/relationships/customXml" Target="../ink/ink1515.xml"/><Relationship Id="rId44" Type="http://schemas.openxmlformats.org/officeDocument/2006/relationships/customXml" Target="../ink/ink1516.xml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/Relationships>
</file>

<file path=ppt/slides/_rels/slide55.xml.rels><?xml version="1.0" encoding="UTF-8" standalone="yes"?>
<Relationships xmlns="http://schemas.openxmlformats.org/package/2006/relationships"><Relationship Id="rId85" Type="http://schemas.openxmlformats.org/officeDocument/2006/relationships/image" Target="../media/image453.png"/><Relationship Id="rId84" Type="http://schemas.openxmlformats.org/officeDocument/2006/relationships/customXml" Target="../ink/ink1522.xml"/><Relationship Id="rId89" Type="http://schemas.openxmlformats.org/officeDocument/2006/relationships/image" Target="../media/image248.png"/><Relationship Id="rId2" Type="http://schemas.openxmlformats.org/officeDocument/2006/relationships/customXml" Target="../ink/ink1517.xml"/><Relationship Id="rId83" Type="http://schemas.openxmlformats.org/officeDocument/2006/relationships/image" Target="../media/image452.png"/><Relationship Id="rId88" Type="http://schemas.openxmlformats.org/officeDocument/2006/relationships/customXml" Target="../ink/ink152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18.xml"/><Relationship Id="rId87" Type="http://schemas.openxmlformats.org/officeDocument/2006/relationships/image" Target="../media/image454.png"/><Relationship Id="rId5" Type="http://schemas.openxmlformats.org/officeDocument/2006/relationships/image" Target="../media/image405.png"/><Relationship Id="rId36" Type="http://schemas.openxmlformats.org/officeDocument/2006/relationships/customXml" Target="../ink/ink1519.xml"/><Relationship Id="rId82" Type="http://schemas.openxmlformats.org/officeDocument/2006/relationships/customXml" Target="../ink/ink1521.xml"/><Relationship Id="rId44" Type="http://schemas.openxmlformats.org/officeDocument/2006/relationships/customXml" Target="../ink/ink1520.xml"/><Relationship Id="rId81" Type="http://schemas.openxmlformats.org/officeDocument/2006/relationships/image" Target="../media/image451.png"/><Relationship Id="rId86" Type="http://schemas.openxmlformats.org/officeDocument/2006/relationships/customXml" Target="../ink/ink1523.xml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/Relationships>
</file>

<file path=ppt/slides/_rels/slide56.xml.rels><?xml version="1.0" encoding="UTF-8" standalone="yes"?>
<Relationships xmlns="http://schemas.openxmlformats.org/package/2006/relationships"><Relationship Id="rId85" Type="http://schemas.openxmlformats.org/officeDocument/2006/relationships/image" Target="../media/image453.png"/><Relationship Id="rId93" Type="http://schemas.openxmlformats.org/officeDocument/2006/relationships/image" Target="../media/image457.png"/><Relationship Id="rId84" Type="http://schemas.openxmlformats.org/officeDocument/2006/relationships/customXml" Target="../ink/ink1530.xml"/><Relationship Id="rId89" Type="http://schemas.openxmlformats.org/officeDocument/2006/relationships/image" Target="../media/image455.png"/><Relationship Id="rId92" Type="http://schemas.openxmlformats.org/officeDocument/2006/relationships/customXml" Target="../ink/ink1534.xml"/><Relationship Id="rId2" Type="http://schemas.openxmlformats.org/officeDocument/2006/relationships/customXml" Target="../ink/ink1525.xml"/><Relationship Id="rId83" Type="http://schemas.openxmlformats.org/officeDocument/2006/relationships/image" Target="../media/image452.png"/><Relationship Id="rId88" Type="http://schemas.openxmlformats.org/officeDocument/2006/relationships/customXml" Target="../ink/ink1532.xml"/><Relationship Id="rId91" Type="http://schemas.openxmlformats.org/officeDocument/2006/relationships/image" Target="../media/image4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26.xml"/><Relationship Id="rId87" Type="http://schemas.openxmlformats.org/officeDocument/2006/relationships/image" Target="../media/image454.png"/><Relationship Id="rId5" Type="http://schemas.openxmlformats.org/officeDocument/2006/relationships/image" Target="../media/image405.png"/><Relationship Id="rId36" Type="http://schemas.openxmlformats.org/officeDocument/2006/relationships/customXml" Target="../ink/ink1527.xml"/><Relationship Id="rId82" Type="http://schemas.openxmlformats.org/officeDocument/2006/relationships/customXml" Target="../ink/ink1529.xml"/><Relationship Id="rId90" Type="http://schemas.openxmlformats.org/officeDocument/2006/relationships/customXml" Target="../ink/ink1533.xml"/><Relationship Id="rId95" Type="http://schemas.openxmlformats.org/officeDocument/2006/relationships/image" Target="../media/image248.png"/><Relationship Id="rId44" Type="http://schemas.openxmlformats.org/officeDocument/2006/relationships/customXml" Target="../ink/ink1528.xml"/><Relationship Id="rId81" Type="http://schemas.openxmlformats.org/officeDocument/2006/relationships/image" Target="../media/image451.png"/><Relationship Id="rId86" Type="http://schemas.openxmlformats.org/officeDocument/2006/relationships/customXml" Target="../ink/ink1531.xml"/><Relationship Id="rId94" Type="http://schemas.openxmlformats.org/officeDocument/2006/relationships/customXml" Target="../ink/ink1535.xml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/Relationships>
</file>

<file path=ppt/slides/_rels/slide57.xml.rels><?xml version="1.0" encoding="UTF-8" standalone="yes"?>
<Relationships xmlns="http://schemas.openxmlformats.org/package/2006/relationships"><Relationship Id="rId84" Type="http://schemas.openxmlformats.org/officeDocument/2006/relationships/customXml" Target="../ink/ink1541.xml"/><Relationship Id="rId89" Type="http://schemas.openxmlformats.org/officeDocument/2006/relationships/image" Target="../media/image455.png"/><Relationship Id="rId97" Type="http://schemas.openxmlformats.org/officeDocument/2006/relationships/image" Target="../media/image249.png"/><Relationship Id="rId104" Type="http://schemas.openxmlformats.org/officeDocument/2006/relationships/customXml" Target="../ink/ink1551.xml"/><Relationship Id="rId92" Type="http://schemas.openxmlformats.org/officeDocument/2006/relationships/customXml" Target="../ink/ink1545.xml"/><Relationship Id="rId103" Type="http://schemas.openxmlformats.org/officeDocument/2006/relationships/image" Target="../media/image252.png"/><Relationship Id="rId2" Type="http://schemas.openxmlformats.org/officeDocument/2006/relationships/customXml" Target="../ink/ink1536.xml"/><Relationship Id="rId83" Type="http://schemas.openxmlformats.org/officeDocument/2006/relationships/image" Target="../media/image452.png"/><Relationship Id="rId88" Type="http://schemas.openxmlformats.org/officeDocument/2006/relationships/customXml" Target="../ink/ink1543.xml"/><Relationship Id="rId91" Type="http://schemas.openxmlformats.org/officeDocument/2006/relationships/image" Target="../media/image456.png"/><Relationship Id="rId96" Type="http://schemas.openxmlformats.org/officeDocument/2006/relationships/customXml" Target="../ink/ink15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37.xml"/><Relationship Id="rId87" Type="http://schemas.openxmlformats.org/officeDocument/2006/relationships/image" Target="../media/image454.png"/><Relationship Id="rId102" Type="http://schemas.openxmlformats.org/officeDocument/2006/relationships/customXml" Target="../ink/ink1550.xml"/><Relationship Id="rId5" Type="http://schemas.openxmlformats.org/officeDocument/2006/relationships/image" Target="../media/image405.png"/><Relationship Id="rId36" Type="http://schemas.openxmlformats.org/officeDocument/2006/relationships/customXml" Target="../ink/ink1538.xml"/><Relationship Id="rId82" Type="http://schemas.openxmlformats.org/officeDocument/2006/relationships/customXml" Target="../ink/ink1540.xml"/><Relationship Id="rId90" Type="http://schemas.openxmlformats.org/officeDocument/2006/relationships/customXml" Target="../ink/ink1544.xml"/><Relationship Id="rId95" Type="http://schemas.openxmlformats.org/officeDocument/2006/relationships/image" Target="../media/image248.png"/><Relationship Id="rId44" Type="http://schemas.openxmlformats.org/officeDocument/2006/relationships/customXml" Target="../ink/ink1539.xml"/><Relationship Id="rId81" Type="http://schemas.openxmlformats.org/officeDocument/2006/relationships/image" Target="../media/image451.png"/><Relationship Id="rId86" Type="http://schemas.openxmlformats.org/officeDocument/2006/relationships/customXml" Target="../ink/ink1542.xml"/><Relationship Id="rId94" Type="http://schemas.openxmlformats.org/officeDocument/2006/relationships/customXml" Target="../ink/ink1546.xml"/><Relationship Id="rId99" Type="http://schemas.openxmlformats.org/officeDocument/2006/relationships/image" Target="../media/image250.png"/><Relationship Id="rId101" Type="http://schemas.openxmlformats.org/officeDocument/2006/relationships/image" Target="../media/image251.png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100" Type="http://schemas.openxmlformats.org/officeDocument/2006/relationships/customXml" Target="../ink/ink1549.xml"/><Relationship Id="rId105" Type="http://schemas.openxmlformats.org/officeDocument/2006/relationships/image" Target="../media/image253.png"/><Relationship Id="rId85" Type="http://schemas.openxmlformats.org/officeDocument/2006/relationships/image" Target="../media/image453.png"/><Relationship Id="rId93" Type="http://schemas.openxmlformats.org/officeDocument/2006/relationships/image" Target="../media/image457.png"/><Relationship Id="rId98" Type="http://schemas.openxmlformats.org/officeDocument/2006/relationships/customXml" Target="../ink/ink1548.xml"/></Relationships>
</file>

<file path=ppt/slides/_rels/slide58.xml.rels><?xml version="1.0" encoding="UTF-8" standalone="yes"?>
<Relationships xmlns="http://schemas.openxmlformats.org/package/2006/relationships"><Relationship Id="rId109" Type="http://schemas.openxmlformats.org/officeDocument/2006/relationships/image" Target="../media/image255.png"/><Relationship Id="rId117" Type="http://schemas.openxmlformats.org/officeDocument/2006/relationships/image" Target="../media/image259.png"/><Relationship Id="rId84" Type="http://schemas.openxmlformats.org/officeDocument/2006/relationships/customXml" Target="../ink/ink1557.xml"/><Relationship Id="rId89" Type="http://schemas.openxmlformats.org/officeDocument/2006/relationships/image" Target="../media/image455.png"/><Relationship Id="rId97" Type="http://schemas.openxmlformats.org/officeDocument/2006/relationships/image" Target="../media/image249.png"/><Relationship Id="rId104" Type="http://schemas.openxmlformats.org/officeDocument/2006/relationships/customXml" Target="../ink/ink1567.xml"/><Relationship Id="rId112" Type="http://schemas.openxmlformats.org/officeDocument/2006/relationships/customXml" Target="../ink/ink1571.xml"/><Relationship Id="rId92" Type="http://schemas.openxmlformats.org/officeDocument/2006/relationships/customXml" Target="../ink/ink1561.xml"/><Relationship Id="rId2" Type="http://schemas.openxmlformats.org/officeDocument/2006/relationships/customXml" Target="../ink/ink1552.xml"/><Relationship Id="rId107" Type="http://schemas.openxmlformats.org/officeDocument/2006/relationships/image" Target="../media/image25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53.xml"/><Relationship Id="rId87" Type="http://schemas.openxmlformats.org/officeDocument/2006/relationships/image" Target="../media/image454.png"/><Relationship Id="rId102" Type="http://schemas.openxmlformats.org/officeDocument/2006/relationships/customXml" Target="../ink/ink1566.xml"/><Relationship Id="rId110" Type="http://schemas.openxmlformats.org/officeDocument/2006/relationships/customXml" Target="../ink/ink1570.xml"/><Relationship Id="rId115" Type="http://schemas.openxmlformats.org/officeDocument/2006/relationships/image" Target="../media/image258.png"/><Relationship Id="rId5" Type="http://schemas.openxmlformats.org/officeDocument/2006/relationships/image" Target="../media/image405.png"/><Relationship Id="rId36" Type="http://schemas.openxmlformats.org/officeDocument/2006/relationships/customXml" Target="../ink/ink1554.xml"/><Relationship Id="rId82" Type="http://schemas.openxmlformats.org/officeDocument/2006/relationships/customXml" Target="../ink/ink1556.xml"/><Relationship Id="rId90" Type="http://schemas.openxmlformats.org/officeDocument/2006/relationships/customXml" Target="../ink/ink1560.xml"/><Relationship Id="rId95" Type="http://schemas.openxmlformats.org/officeDocument/2006/relationships/image" Target="../media/image248.png"/><Relationship Id="rId106" Type="http://schemas.openxmlformats.org/officeDocument/2006/relationships/customXml" Target="../ink/ink1568.xml"/><Relationship Id="rId114" Type="http://schemas.openxmlformats.org/officeDocument/2006/relationships/customXml" Target="../ink/ink1572.xml"/><Relationship Id="rId44" Type="http://schemas.openxmlformats.org/officeDocument/2006/relationships/customXml" Target="../ink/ink1555.xml"/><Relationship Id="rId81" Type="http://schemas.openxmlformats.org/officeDocument/2006/relationships/image" Target="../media/image451.png"/><Relationship Id="rId86" Type="http://schemas.openxmlformats.org/officeDocument/2006/relationships/customXml" Target="../ink/ink1558.xml"/><Relationship Id="rId94" Type="http://schemas.openxmlformats.org/officeDocument/2006/relationships/customXml" Target="../ink/ink1562.xml"/><Relationship Id="rId99" Type="http://schemas.openxmlformats.org/officeDocument/2006/relationships/image" Target="../media/image250.png"/><Relationship Id="rId101" Type="http://schemas.openxmlformats.org/officeDocument/2006/relationships/image" Target="../media/image251.png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100" Type="http://schemas.openxmlformats.org/officeDocument/2006/relationships/customXml" Target="../ink/ink1565.xml"/><Relationship Id="rId105" Type="http://schemas.openxmlformats.org/officeDocument/2006/relationships/image" Target="../media/image253.png"/><Relationship Id="rId113" Type="http://schemas.openxmlformats.org/officeDocument/2006/relationships/image" Target="../media/image257.png"/><Relationship Id="rId85" Type="http://schemas.openxmlformats.org/officeDocument/2006/relationships/image" Target="../media/image453.png"/><Relationship Id="rId93" Type="http://schemas.openxmlformats.org/officeDocument/2006/relationships/image" Target="../media/image457.png"/><Relationship Id="rId98" Type="http://schemas.openxmlformats.org/officeDocument/2006/relationships/customXml" Target="../ink/ink1564.xml"/><Relationship Id="rId103" Type="http://schemas.openxmlformats.org/officeDocument/2006/relationships/image" Target="../media/image252.png"/><Relationship Id="rId108" Type="http://schemas.openxmlformats.org/officeDocument/2006/relationships/customXml" Target="../ink/ink1569.xml"/><Relationship Id="rId116" Type="http://schemas.openxmlformats.org/officeDocument/2006/relationships/customXml" Target="../ink/ink1573.xml"/><Relationship Id="rId83" Type="http://schemas.openxmlformats.org/officeDocument/2006/relationships/image" Target="../media/image452.png"/><Relationship Id="rId88" Type="http://schemas.openxmlformats.org/officeDocument/2006/relationships/customXml" Target="../ink/ink1559.xml"/><Relationship Id="rId91" Type="http://schemas.openxmlformats.org/officeDocument/2006/relationships/image" Target="../media/image456.png"/><Relationship Id="rId96" Type="http://schemas.openxmlformats.org/officeDocument/2006/relationships/customXml" Target="../ink/ink1563.xml"/><Relationship Id="rId111" Type="http://schemas.openxmlformats.org/officeDocument/2006/relationships/image" Target="../media/image256.png"/></Relationships>
</file>

<file path=ppt/slides/_rels/slide59.xml.rels><?xml version="1.0" encoding="UTF-8" standalone="yes"?>
<Relationships xmlns="http://schemas.openxmlformats.org/package/2006/relationships"><Relationship Id="rId109" Type="http://schemas.openxmlformats.org/officeDocument/2006/relationships/image" Target="../media/image255.png"/><Relationship Id="rId117" Type="http://schemas.openxmlformats.org/officeDocument/2006/relationships/image" Target="../media/image259.png"/><Relationship Id="rId84" Type="http://schemas.openxmlformats.org/officeDocument/2006/relationships/customXml" Target="../ink/ink1579.xml"/><Relationship Id="rId89" Type="http://schemas.openxmlformats.org/officeDocument/2006/relationships/image" Target="../media/image455.png"/><Relationship Id="rId97" Type="http://schemas.openxmlformats.org/officeDocument/2006/relationships/image" Target="../media/image249.png"/><Relationship Id="rId104" Type="http://schemas.openxmlformats.org/officeDocument/2006/relationships/customXml" Target="../ink/ink1589.xml"/><Relationship Id="rId112" Type="http://schemas.openxmlformats.org/officeDocument/2006/relationships/customXml" Target="../ink/ink1593.xml"/><Relationship Id="rId120" Type="http://schemas.openxmlformats.org/officeDocument/2006/relationships/customXml" Target="../ink/ink1597.xml"/><Relationship Id="rId125" Type="http://schemas.openxmlformats.org/officeDocument/2006/relationships/image" Target="../media/image263.png"/><Relationship Id="rId92" Type="http://schemas.openxmlformats.org/officeDocument/2006/relationships/customXml" Target="../ink/ink1583.xml"/><Relationship Id="rId2" Type="http://schemas.openxmlformats.org/officeDocument/2006/relationships/customXml" Target="../ink/ink1574.xml"/><Relationship Id="rId107" Type="http://schemas.openxmlformats.org/officeDocument/2006/relationships/image" Target="../media/image254.png"/><Relationship Id="rId87" Type="http://schemas.openxmlformats.org/officeDocument/2006/relationships/image" Target="../media/image454.png"/><Relationship Id="rId102" Type="http://schemas.openxmlformats.org/officeDocument/2006/relationships/customXml" Target="../ink/ink1588.xml"/><Relationship Id="rId110" Type="http://schemas.openxmlformats.org/officeDocument/2006/relationships/customXml" Target="../ink/ink1592.xml"/><Relationship Id="rId115" Type="http://schemas.openxmlformats.org/officeDocument/2006/relationships/image" Target="../media/image258.png"/><Relationship Id="rId123" Type="http://schemas.openxmlformats.org/officeDocument/2006/relationships/image" Target="../media/image262.png"/><Relationship Id="rId5" Type="http://schemas.openxmlformats.org/officeDocument/2006/relationships/image" Target="../media/image405.png"/><Relationship Id="rId82" Type="http://schemas.openxmlformats.org/officeDocument/2006/relationships/customXml" Target="../ink/ink1578.xml"/><Relationship Id="rId90" Type="http://schemas.openxmlformats.org/officeDocument/2006/relationships/customXml" Target="../ink/ink1582.xml"/><Relationship Id="rId95" Type="http://schemas.openxmlformats.org/officeDocument/2006/relationships/image" Target="../media/image248.png"/><Relationship Id="rId44" Type="http://schemas.openxmlformats.org/officeDocument/2006/relationships/customXml" Target="../ink/ink1577.xml"/><Relationship Id="rId81" Type="http://schemas.openxmlformats.org/officeDocument/2006/relationships/image" Target="../media/image451.png"/><Relationship Id="rId86" Type="http://schemas.openxmlformats.org/officeDocument/2006/relationships/customXml" Target="../ink/ink1580.xml"/><Relationship Id="rId94" Type="http://schemas.openxmlformats.org/officeDocument/2006/relationships/customXml" Target="../ink/ink1584.xml"/><Relationship Id="rId99" Type="http://schemas.openxmlformats.org/officeDocument/2006/relationships/image" Target="../media/image250.png"/><Relationship Id="rId101" Type="http://schemas.openxmlformats.org/officeDocument/2006/relationships/image" Target="../media/image251.png"/><Relationship Id="rId122" Type="http://schemas.openxmlformats.org/officeDocument/2006/relationships/customXml" Target="../ink/ink1598.xml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100" Type="http://schemas.openxmlformats.org/officeDocument/2006/relationships/customXml" Target="../ink/ink1587.xml"/><Relationship Id="rId105" Type="http://schemas.openxmlformats.org/officeDocument/2006/relationships/image" Target="../media/image253.png"/><Relationship Id="rId113" Type="http://schemas.openxmlformats.org/officeDocument/2006/relationships/image" Target="../media/image257.png"/><Relationship Id="rId118" Type="http://schemas.openxmlformats.org/officeDocument/2006/relationships/customXml" Target="../ink/ink1596.xml"/><Relationship Id="rId85" Type="http://schemas.openxmlformats.org/officeDocument/2006/relationships/image" Target="../media/image453.png"/><Relationship Id="rId93" Type="http://schemas.openxmlformats.org/officeDocument/2006/relationships/image" Target="../media/image457.png"/><Relationship Id="rId98" Type="http://schemas.openxmlformats.org/officeDocument/2006/relationships/customXml" Target="../ink/ink1586.xml"/><Relationship Id="rId121" Type="http://schemas.openxmlformats.org/officeDocument/2006/relationships/image" Target="../media/image261.png"/><Relationship Id="rId103" Type="http://schemas.openxmlformats.org/officeDocument/2006/relationships/image" Target="../media/image252.png"/><Relationship Id="rId108" Type="http://schemas.openxmlformats.org/officeDocument/2006/relationships/customXml" Target="../ink/ink1591.xml"/><Relationship Id="rId116" Type="http://schemas.openxmlformats.org/officeDocument/2006/relationships/customXml" Target="../ink/ink1595.xml"/><Relationship Id="rId124" Type="http://schemas.openxmlformats.org/officeDocument/2006/relationships/customXml" Target="../ink/ink1599.xml"/><Relationship Id="rId83" Type="http://schemas.openxmlformats.org/officeDocument/2006/relationships/image" Target="../media/image452.png"/><Relationship Id="rId88" Type="http://schemas.openxmlformats.org/officeDocument/2006/relationships/customXml" Target="../ink/ink1581.xml"/><Relationship Id="rId91" Type="http://schemas.openxmlformats.org/officeDocument/2006/relationships/image" Target="../media/image456.png"/><Relationship Id="rId96" Type="http://schemas.openxmlformats.org/officeDocument/2006/relationships/customXml" Target="../ink/ink1585.xml"/><Relationship Id="rId111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575.xml"/><Relationship Id="rId36" Type="http://schemas.openxmlformats.org/officeDocument/2006/relationships/customXml" Target="../ink/ink1576.xml"/><Relationship Id="rId106" Type="http://schemas.openxmlformats.org/officeDocument/2006/relationships/customXml" Target="../ink/ink1590.xml"/><Relationship Id="rId114" Type="http://schemas.openxmlformats.org/officeDocument/2006/relationships/customXml" Target="../ink/ink1594.xml"/><Relationship Id="rId119" Type="http://schemas.openxmlformats.org/officeDocument/2006/relationships/image" Target="../media/image26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11.png"/><Relationship Id="rId18" Type="http://schemas.openxmlformats.org/officeDocument/2006/relationships/customXml" Target="../ink/ink39.xml"/><Relationship Id="rId26" Type="http://schemas.openxmlformats.org/officeDocument/2006/relationships/customXml" Target="../ink/ink43.xml"/><Relationship Id="rId3" Type="http://schemas.openxmlformats.org/officeDocument/2006/relationships/image" Target="../media/image3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customXml" Target="../ink/ink36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2" Type="http://schemas.openxmlformats.org/officeDocument/2006/relationships/customXml" Target="../ink/ink31.xml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10.png"/><Relationship Id="rId24" Type="http://schemas.openxmlformats.org/officeDocument/2006/relationships/customXml" Target="../ink/ink42.xml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10" Type="http://schemas.openxmlformats.org/officeDocument/2006/relationships/customXml" Target="../ink/ink35.xml"/><Relationship Id="rId19" Type="http://schemas.openxmlformats.org/officeDocument/2006/relationships/image" Target="../media/image14.png"/><Relationship Id="rId4" Type="http://schemas.openxmlformats.org/officeDocument/2006/relationships/customXml" Target="../ink/ink32.xml"/><Relationship Id="rId9" Type="http://schemas.openxmlformats.org/officeDocument/2006/relationships/image" Target="../media/image6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Relationship Id="rId27" Type="http://schemas.openxmlformats.org/officeDocument/2006/relationships/image" Target="../media/image18.png"/></Relationships>
</file>

<file path=ppt/slides/_rels/slide60.xml.rels><?xml version="1.0" encoding="UTF-8" standalone="yes"?>
<Relationships xmlns="http://schemas.openxmlformats.org/package/2006/relationships"><Relationship Id="rId109" Type="http://schemas.openxmlformats.org/officeDocument/2006/relationships/image" Target="../media/image255.png"/><Relationship Id="rId117" Type="http://schemas.openxmlformats.org/officeDocument/2006/relationships/image" Target="../media/image259.png"/><Relationship Id="rId84" Type="http://schemas.openxmlformats.org/officeDocument/2006/relationships/customXml" Target="../ink/ink1605.xml"/><Relationship Id="rId89" Type="http://schemas.openxmlformats.org/officeDocument/2006/relationships/image" Target="../media/image455.png"/><Relationship Id="rId97" Type="http://schemas.openxmlformats.org/officeDocument/2006/relationships/image" Target="../media/image249.png"/><Relationship Id="rId104" Type="http://schemas.openxmlformats.org/officeDocument/2006/relationships/customXml" Target="../ink/ink1615.xml"/><Relationship Id="rId112" Type="http://schemas.openxmlformats.org/officeDocument/2006/relationships/customXml" Target="../ink/ink1619.xml"/><Relationship Id="rId120" Type="http://schemas.openxmlformats.org/officeDocument/2006/relationships/customXml" Target="../ink/ink1623.xml"/><Relationship Id="rId125" Type="http://schemas.openxmlformats.org/officeDocument/2006/relationships/image" Target="../media/image263.png"/><Relationship Id="rId133" Type="http://schemas.openxmlformats.org/officeDocument/2006/relationships/image" Target="../media/image267.png"/><Relationship Id="rId92" Type="http://schemas.openxmlformats.org/officeDocument/2006/relationships/customXml" Target="../ink/ink1609.xml"/><Relationship Id="rId2" Type="http://schemas.openxmlformats.org/officeDocument/2006/relationships/customXml" Target="../ink/ink1600.xml"/><Relationship Id="rId107" Type="http://schemas.openxmlformats.org/officeDocument/2006/relationships/image" Target="../media/image254.png"/><Relationship Id="rId87" Type="http://schemas.openxmlformats.org/officeDocument/2006/relationships/image" Target="../media/image454.png"/><Relationship Id="rId102" Type="http://schemas.openxmlformats.org/officeDocument/2006/relationships/customXml" Target="../ink/ink1614.xml"/><Relationship Id="rId110" Type="http://schemas.openxmlformats.org/officeDocument/2006/relationships/customXml" Target="../ink/ink1618.xml"/><Relationship Id="rId115" Type="http://schemas.openxmlformats.org/officeDocument/2006/relationships/image" Target="../media/image258.png"/><Relationship Id="rId123" Type="http://schemas.openxmlformats.org/officeDocument/2006/relationships/image" Target="../media/image262.png"/><Relationship Id="rId128" Type="http://schemas.openxmlformats.org/officeDocument/2006/relationships/customXml" Target="../ink/ink1627.xml"/><Relationship Id="rId131" Type="http://schemas.openxmlformats.org/officeDocument/2006/relationships/image" Target="../media/image266.png"/><Relationship Id="rId5" Type="http://schemas.openxmlformats.org/officeDocument/2006/relationships/image" Target="../media/image405.png"/><Relationship Id="rId82" Type="http://schemas.openxmlformats.org/officeDocument/2006/relationships/customXml" Target="../ink/ink1604.xml"/><Relationship Id="rId90" Type="http://schemas.openxmlformats.org/officeDocument/2006/relationships/customXml" Target="../ink/ink1608.xml"/><Relationship Id="rId95" Type="http://schemas.openxmlformats.org/officeDocument/2006/relationships/image" Target="../media/image248.png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100" Type="http://schemas.openxmlformats.org/officeDocument/2006/relationships/customXml" Target="../ink/ink1613.xml"/><Relationship Id="rId105" Type="http://schemas.openxmlformats.org/officeDocument/2006/relationships/image" Target="../media/image253.png"/><Relationship Id="rId113" Type="http://schemas.openxmlformats.org/officeDocument/2006/relationships/image" Target="../media/image257.png"/><Relationship Id="rId118" Type="http://schemas.openxmlformats.org/officeDocument/2006/relationships/customXml" Target="../ink/ink1622.xml"/><Relationship Id="rId126" Type="http://schemas.openxmlformats.org/officeDocument/2006/relationships/customXml" Target="../ink/ink1626.xml"/><Relationship Id="rId134" Type="http://schemas.openxmlformats.org/officeDocument/2006/relationships/customXml" Target="../ink/ink1630.xml"/><Relationship Id="rId85" Type="http://schemas.openxmlformats.org/officeDocument/2006/relationships/image" Target="../media/image453.png"/><Relationship Id="rId93" Type="http://schemas.openxmlformats.org/officeDocument/2006/relationships/image" Target="../media/image457.png"/><Relationship Id="rId98" Type="http://schemas.openxmlformats.org/officeDocument/2006/relationships/customXml" Target="../ink/ink1612.xml"/><Relationship Id="rId121" Type="http://schemas.openxmlformats.org/officeDocument/2006/relationships/image" Target="../media/image261.png"/><Relationship Id="rId103" Type="http://schemas.openxmlformats.org/officeDocument/2006/relationships/image" Target="../media/image252.png"/><Relationship Id="rId108" Type="http://schemas.openxmlformats.org/officeDocument/2006/relationships/customXml" Target="../ink/ink1617.xml"/><Relationship Id="rId116" Type="http://schemas.openxmlformats.org/officeDocument/2006/relationships/customXml" Target="../ink/ink1621.xml"/><Relationship Id="rId124" Type="http://schemas.openxmlformats.org/officeDocument/2006/relationships/customXml" Target="../ink/ink1625.xml"/><Relationship Id="rId129" Type="http://schemas.openxmlformats.org/officeDocument/2006/relationships/image" Target="../media/image265.png"/><Relationship Id="rId83" Type="http://schemas.openxmlformats.org/officeDocument/2006/relationships/image" Target="../media/image452.png"/><Relationship Id="rId88" Type="http://schemas.openxmlformats.org/officeDocument/2006/relationships/customXml" Target="../ink/ink1607.xml"/><Relationship Id="rId91" Type="http://schemas.openxmlformats.org/officeDocument/2006/relationships/image" Target="../media/image456.png"/><Relationship Id="rId96" Type="http://schemas.openxmlformats.org/officeDocument/2006/relationships/customXml" Target="../ink/ink1611.xml"/><Relationship Id="rId111" Type="http://schemas.openxmlformats.org/officeDocument/2006/relationships/image" Target="../media/image256.png"/><Relationship Id="rId132" Type="http://schemas.openxmlformats.org/officeDocument/2006/relationships/customXml" Target="../ink/ink162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01.xml"/><Relationship Id="rId36" Type="http://schemas.openxmlformats.org/officeDocument/2006/relationships/customXml" Target="../ink/ink1602.xml"/><Relationship Id="rId106" Type="http://schemas.openxmlformats.org/officeDocument/2006/relationships/customXml" Target="../ink/ink1616.xml"/><Relationship Id="rId114" Type="http://schemas.openxmlformats.org/officeDocument/2006/relationships/customXml" Target="../ink/ink1620.xml"/><Relationship Id="rId119" Type="http://schemas.openxmlformats.org/officeDocument/2006/relationships/image" Target="../media/image260.png"/><Relationship Id="rId127" Type="http://schemas.openxmlformats.org/officeDocument/2006/relationships/image" Target="../media/image264.png"/><Relationship Id="rId44" Type="http://schemas.openxmlformats.org/officeDocument/2006/relationships/customXml" Target="../ink/ink1603.xml"/><Relationship Id="rId81" Type="http://schemas.openxmlformats.org/officeDocument/2006/relationships/image" Target="../media/image451.png"/><Relationship Id="rId86" Type="http://schemas.openxmlformats.org/officeDocument/2006/relationships/customXml" Target="../ink/ink1606.xml"/><Relationship Id="rId94" Type="http://schemas.openxmlformats.org/officeDocument/2006/relationships/customXml" Target="../ink/ink1610.xml"/><Relationship Id="rId99" Type="http://schemas.openxmlformats.org/officeDocument/2006/relationships/image" Target="../media/image250.png"/><Relationship Id="rId101" Type="http://schemas.openxmlformats.org/officeDocument/2006/relationships/image" Target="../media/image251.png"/><Relationship Id="rId122" Type="http://schemas.openxmlformats.org/officeDocument/2006/relationships/customXml" Target="../ink/ink1624.xml"/><Relationship Id="rId130" Type="http://schemas.openxmlformats.org/officeDocument/2006/relationships/customXml" Target="../ink/ink1628.xml"/><Relationship Id="rId135" Type="http://schemas.openxmlformats.org/officeDocument/2006/relationships/image" Target="../media/image268.png"/></Relationships>
</file>

<file path=ppt/slides/_rels/slide6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9.png"/><Relationship Id="rId84" Type="http://schemas.openxmlformats.org/officeDocument/2006/relationships/customXml" Target="../ink/ink1636.xml"/><Relationship Id="rId89" Type="http://schemas.openxmlformats.org/officeDocument/2006/relationships/image" Target="../media/image455.png"/><Relationship Id="rId112" Type="http://schemas.openxmlformats.org/officeDocument/2006/relationships/customXml" Target="../ink/ink1650.xml"/><Relationship Id="rId133" Type="http://schemas.openxmlformats.org/officeDocument/2006/relationships/image" Target="../media/image267.png"/><Relationship Id="rId138" Type="http://schemas.openxmlformats.org/officeDocument/2006/relationships/customXml" Target="../ink/ink1663.xml"/><Relationship Id="rId107" Type="http://schemas.openxmlformats.org/officeDocument/2006/relationships/image" Target="../media/image254.png"/><Relationship Id="rId87" Type="http://schemas.openxmlformats.org/officeDocument/2006/relationships/image" Target="../media/image454.png"/><Relationship Id="rId102" Type="http://schemas.openxmlformats.org/officeDocument/2006/relationships/customXml" Target="../ink/ink1645.xml"/><Relationship Id="rId110" Type="http://schemas.openxmlformats.org/officeDocument/2006/relationships/customXml" Target="../ink/ink1649.xml"/><Relationship Id="rId115" Type="http://schemas.openxmlformats.org/officeDocument/2006/relationships/image" Target="../media/image258.png"/><Relationship Id="rId123" Type="http://schemas.openxmlformats.org/officeDocument/2006/relationships/image" Target="../media/image262.png"/><Relationship Id="rId128" Type="http://schemas.openxmlformats.org/officeDocument/2006/relationships/customXml" Target="../ink/ink1658.xml"/><Relationship Id="rId131" Type="http://schemas.openxmlformats.org/officeDocument/2006/relationships/image" Target="../media/image266.png"/><Relationship Id="rId136" Type="http://schemas.openxmlformats.org/officeDocument/2006/relationships/customXml" Target="../ink/ink1662.xml"/><Relationship Id="rId144" Type="http://schemas.openxmlformats.org/officeDocument/2006/relationships/image" Target="../media/image272.png"/><Relationship Id="rId149" Type="http://schemas.openxmlformats.org/officeDocument/2006/relationships/customXml" Target="../ink/ink1669.xml"/><Relationship Id="rId5" Type="http://schemas.openxmlformats.org/officeDocument/2006/relationships/image" Target="../media/image405.png"/><Relationship Id="rId82" Type="http://schemas.openxmlformats.org/officeDocument/2006/relationships/customXml" Target="../ink/ink1635.xml"/><Relationship Id="rId90" Type="http://schemas.openxmlformats.org/officeDocument/2006/relationships/customXml" Target="../ink/ink1639.xml"/><Relationship Id="rId95" Type="http://schemas.openxmlformats.org/officeDocument/2006/relationships/image" Target="../media/image248.png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100" Type="http://schemas.openxmlformats.org/officeDocument/2006/relationships/customXml" Target="../ink/ink1644.xml"/><Relationship Id="rId105" Type="http://schemas.openxmlformats.org/officeDocument/2006/relationships/image" Target="../media/image253.png"/><Relationship Id="rId113" Type="http://schemas.openxmlformats.org/officeDocument/2006/relationships/image" Target="../media/image257.png"/><Relationship Id="rId118" Type="http://schemas.openxmlformats.org/officeDocument/2006/relationships/customXml" Target="../ink/ink1653.xml"/><Relationship Id="rId126" Type="http://schemas.openxmlformats.org/officeDocument/2006/relationships/customXml" Target="../ink/ink1657.xml"/><Relationship Id="rId134" Type="http://schemas.openxmlformats.org/officeDocument/2006/relationships/customXml" Target="../ink/ink1661.xml"/><Relationship Id="rId139" Type="http://schemas.openxmlformats.org/officeDocument/2006/relationships/customXml" Target="../ink/ink1664.xml"/><Relationship Id="rId147" Type="http://schemas.openxmlformats.org/officeDocument/2006/relationships/customXml" Target="../ink/ink1668.xml"/><Relationship Id="rId85" Type="http://schemas.openxmlformats.org/officeDocument/2006/relationships/image" Target="../media/image453.png"/><Relationship Id="rId93" Type="http://schemas.openxmlformats.org/officeDocument/2006/relationships/image" Target="../media/image457.png"/><Relationship Id="rId98" Type="http://schemas.openxmlformats.org/officeDocument/2006/relationships/customXml" Target="../ink/ink1643.xml"/><Relationship Id="rId121" Type="http://schemas.openxmlformats.org/officeDocument/2006/relationships/image" Target="../media/image261.png"/><Relationship Id="rId142" Type="http://schemas.openxmlformats.org/officeDocument/2006/relationships/image" Target="../media/image271.png"/><Relationship Id="rId150" Type="http://schemas.openxmlformats.org/officeDocument/2006/relationships/image" Target="../media/image275.png"/><Relationship Id="rId103" Type="http://schemas.openxmlformats.org/officeDocument/2006/relationships/image" Target="../media/image252.png"/><Relationship Id="rId108" Type="http://schemas.openxmlformats.org/officeDocument/2006/relationships/customXml" Target="../ink/ink1648.xml"/><Relationship Id="rId116" Type="http://schemas.openxmlformats.org/officeDocument/2006/relationships/customXml" Target="../ink/ink1652.xml"/><Relationship Id="rId124" Type="http://schemas.openxmlformats.org/officeDocument/2006/relationships/customXml" Target="../ink/ink1656.xml"/><Relationship Id="rId129" Type="http://schemas.openxmlformats.org/officeDocument/2006/relationships/image" Target="../media/image265.png"/><Relationship Id="rId137" Type="http://schemas.openxmlformats.org/officeDocument/2006/relationships/image" Target="../media/image269.png"/><Relationship Id="rId83" Type="http://schemas.openxmlformats.org/officeDocument/2006/relationships/image" Target="../media/image452.png"/><Relationship Id="rId88" Type="http://schemas.openxmlformats.org/officeDocument/2006/relationships/customXml" Target="../ink/ink1638.xml"/><Relationship Id="rId91" Type="http://schemas.openxmlformats.org/officeDocument/2006/relationships/image" Target="../media/image456.png"/><Relationship Id="rId96" Type="http://schemas.openxmlformats.org/officeDocument/2006/relationships/customXml" Target="../ink/ink1642.xml"/><Relationship Id="rId111" Type="http://schemas.openxmlformats.org/officeDocument/2006/relationships/image" Target="../media/image256.png"/><Relationship Id="rId132" Type="http://schemas.openxmlformats.org/officeDocument/2006/relationships/customXml" Target="../ink/ink1660.xml"/><Relationship Id="rId140" Type="http://schemas.openxmlformats.org/officeDocument/2006/relationships/image" Target="../media/image270.png"/><Relationship Id="rId145" Type="http://schemas.openxmlformats.org/officeDocument/2006/relationships/customXml" Target="../ink/ink166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32.xml"/><Relationship Id="rId36" Type="http://schemas.openxmlformats.org/officeDocument/2006/relationships/customXml" Target="../ink/ink1633.xml"/><Relationship Id="rId106" Type="http://schemas.openxmlformats.org/officeDocument/2006/relationships/customXml" Target="../ink/ink1647.xml"/><Relationship Id="rId114" Type="http://schemas.openxmlformats.org/officeDocument/2006/relationships/customXml" Target="../ink/ink1651.xml"/><Relationship Id="rId119" Type="http://schemas.openxmlformats.org/officeDocument/2006/relationships/image" Target="../media/image260.png"/><Relationship Id="rId127" Type="http://schemas.openxmlformats.org/officeDocument/2006/relationships/image" Target="../media/image264.png"/><Relationship Id="rId44" Type="http://schemas.openxmlformats.org/officeDocument/2006/relationships/customXml" Target="../ink/ink1634.xml"/><Relationship Id="rId81" Type="http://schemas.openxmlformats.org/officeDocument/2006/relationships/image" Target="../media/image451.png"/><Relationship Id="rId86" Type="http://schemas.openxmlformats.org/officeDocument/2006/relationships/customXml" Target="../ink/ink1637.xml"/><Relationship Id="rId94" Type="http://schemas.openxmlformats.org/officeDocument/2006/relationships/customXml" Target="../ink/ink1641.xml"/><Relationship Id="rId99" Type="http://schemas.openxmlformats.org/officeDocument/2006/relationships/image" Target="../media/image250.png"/><Relationship Id="rId101" Type="http://schemas.openxmlformats.org/officeDocument/2006/relationships/image" Target="../media/image251.png"/><Relationship Id="rId122" Type="http://schemas.openxmlformats.org/officeDocument/2006/relationships/customXml" Target="../ink/ink1655.xml"/><Relationship Id="rId130" Type="http://schemas.openxmlformats.org/officeDocument/2006/relationships/customXml" Target="../ink/ink1659.xml"/><Relationship Id="rId135" Type="http://schemas.openxmlformats.org/officeDocument/2006/relationships/image" Target="../media/image268.png"/><Relationship Id="rId143" Type="http://schemas.openxmlformats.org/officeDocument/2006/relationships/customXml" Target="../ink/ink1666.xml"/><Relationship Id="rId148" Type="http://schemas.openxmlformats.org/officeDocument/2006/relationships/image" Target="../media/image274.png"/><Relationship Id="rId109" Type="http://schemas.openxmlformats.org/officeDocument/2006/relationships/image" Target="../media/image255.png"/><Relationship Id="rId97" Type="http://schemas.openxmlformats.org/officeDocument/2006/relationships/image" Target="../media/image249.png"/><Relationship Id="rId104" Type="http://schemas.openxmlformats.org/officeDocument/2006/relationships/customXml" Target="../ink/ink1646.xml"/><Relationship Id="rId120" Type="http://schemas.openxmlformats.org/officeDocument/2006/relationships/customXml" Target="../ink/ink1654.xml"/><Relationship Id="rId125" Type="http://schemas.openxmlformats.org/officeDocument/2006/relationships/image" Target="../media/image263.png"/><Relationship Id="rId141" Type="http://schemas.openxmlformats.org/officeDocument/2006/relationships/customXml" Target="../ink/ink1665.xml"/><Relationship Id="rId146" Type="http://schemas.openxmlformats.org/officeDocument/2006/relationships/image" Target="../media/image273.png"/><Relationship Id="rId92" Type="http://schemas.openxmlformats.org/officeDocument/2006/relationships/customXml" Target="../ink/ink1640.xml"/><Relationship Id="rId2" Type="http://schemas.openxmlformats.org/officeDocument/2006/relationships/customXml" Target="../ink/ink1631.xml"/></Relationships>
</file>

<file path=ppt/slides/_rels/slide6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9.png"/><Relationship Id="rId84" Type="http://schemas.openxmlformats.org/officeDocument/2006/relationships/customXml" Target="../ink/ink1675.xml"/><Relationship Id="rId89" Type="http://schemas.openxmlformats.org/officeDocument/2006/relationships/image" Target="../media/image455.png"/><Relationship Id="rId112" Type="http://schemas.openxmlformats.org/officeDocument/2006/relationships/customXml" Target="../ink/ink1689.xml"/><Relationship Id="rId133" Type="http://schemas.openxmlformats.org/officeDocument/2006/relationships/image" Target="../media/image267.png"/><Relationship Id="rId138" Type="http://schemas.openxmlformats.org/officeDocument/2006/relationships/customXml" Target="../ink/ink1702.xml"/><Relationship Id="rId154" Type="http://schemas.openxmlformats.org/officeDocument/2006/relationships/image" Target="../media/image277.png"/><Relationship Id="rId159" Type="http://schemas.openxmlformats.org/officeDocument/2006/relationships/customXml" Target="../ink/ink1713.xml"/><Relationship Id="rId170" Type="http://schemas.openxmlformats.org/officeDocument/2006/relationships/image" Target="../media/image285.png"/><Relationship Id="rId107" Type="http://schemas.openxmlformats.org/officeDocument/2006/relationships/image" Target="../media/image254.png"/><Relationship Id="rId102" Type="http://schemas.openxmlformats.org/officeDocument/2006/relationships/customXml" Target="../ink/ink1684.xml"/><Relationship Id="rId123" Type="http://schemas.openxmlformats.org/officeDocument/2006/relationships/image" Target="../media/image262.png"/><Relationship Id="rId128" Type="http://schemas.openxmlformats.org/officeDocument/2006/relationships/customXml" Target="../ink/ink1697.xml"/><Relationship Id="rId144" Type="http://schemas.openxmlformats.org/officeDocument/2006/relationships/image" Target="../media/image272.png"/><Relationship Id="rId149" Type="http://schemas.openxmlformats.org/officeDocument/2006/relationships/customXml" Target="../ink/ink1708.xml"/><Relationship Id="rId5" Type="http://schemas.openxmlformats.org/officeDocument/2006/relationships/image" Target="../media/image405.png"/><Relationship Id="rId90" Type="http://schemas.openxmlformats.org/officeDocument/2006/relationships/customXml" Target="../ink/ink1678.xml"/><Relationship Id="rId95" Type="http://schemas.openxmlformats.org/officeDocument/2006/relationships/image" Target="../media/image248.png"/><Relationship Id="rId160" Type="http://schemas.openxmlformats.org/officeDocument/2006/relationships/image" Target="../media/image280.png"/><Relationship Id="rId165" Type="http://schemas.openxmlformats.org/officeDocument/2006/relationships/customXml" Target="../ink/ink1716.xml"/><Relationship Id="rId43" Type="http://schemas.openxmlformats.org/officeDocument/2006/relationships/image" Target="../media/image427.png"/><Relationship Id="rId113" Type="http://schemas.openxmlformats.org/officeDocument/2006/relationships/image" Target="../media/image257.png"/><Relationship Id="rId118" Type="http://schemas.openxmlformats.org/officeDocument/2006/relationships/customXml" Target="../ink/ink1692.xml"/><Relationship Id="rId134" Type="http://schemas.openxmlformats.org/officeDocument/2006/relationships/customXml" Target="../ink/ink1700.xml"/><Relationship Id="rId139" Type="http://schemas.openxmlformats.org/officeDocument/2006/relationships/customXml" Target="../ink/ink1703.xml"/><Relationship Id="rId85" Type="http://schemas.openxmlformats.org/officeDocument/2006/relationships/image" Target="../media/image453.png"/><Relationship Id="rId150" Type="http://schemas.openxmlformats.org/officeDocument/2006/relationships/image" Target="../media/image275.png"/><Relationship Id="rId155" Type="http://schemas.openxmlformats.org/officeDocument/2006/relationships/customXml" Target="../ink/ink1711.xml"/><Relationship Id="rId103" Type="http://schemas.openxmlformats.org/officeDocument/2006/relationships/image" Target="../media/image252.png"/><Relationship Id="rId108" Type="http://schemas.openxmlformats.org/officeDocument/2006/relationships/customXml" Target="../ink/ink1687.xml"/><Relationship Id="rId116" Type="http://schemas.openxmlformats.org/officeDocument/2006/relationships/customXml" Target="../ink/ink1691.xml"/><Relationship Id="rId124" Type="http://schemas.openxmlformats.org/officeDocument/2006/relationships/customXml" Target="../ink/ink1695.xml"/><Relationship Id="rId129" Type="http://schemas.openxmlformats.org/officeDocument/2006/relationships/image" Target="../media/image265.png"/><Relationship Id="rId137" Type="http://schemas.openxmlformats.org/officeDocument/2006/relationships/image" Target="../media/image269.png"/><Relationship Id="rId158" Type="http://schemas.openxmlformats.org/officeDocument/2006/relationships/image" Target="../media/image279.png"/><Relationship Id="rId83" Type="http://schemas.openxmlformats.org/officeDocument/2006/relationships/image" Target="../media/image452.png"/><Relationship Id="rId88" Type="http://schemas.openxmlformats.org/officeDocument/2006/relationships/customXml" Target="../ink/ink1677.xml"/><Relationship Id="rId91" Type="http://schemas.openxmlformats.org/officeDocument/2006/relationships/image" Target="../media/image456.png"/><Relationship Id="rId96" Type="http://schemas.openxmlformats.org/officeDocument/2006/relationships/customXml" Target="../ink/ink1681.xml"/><Relationship Id="rId111" Type="http://schemas.openxmlformats.org/officeDocument/2006/relationships/image" Target="../media/image256.png"/><Relationship Id="rId132" Type="http://schemas.openxmlformats.org/officeDocument/2006/relationships/customXml" Target="../ink/ink1699.xml"/><Relationship Id="rId140" Type="http://schemas.openxmlformats.org/officeDocument/2006/relationships/image" Target="../media/image270.png"/><Relationship Id="rId145" Type="http://schemas.openxmlformats.org/officeDocument/2006/relationships/customXml" Target="../ink/ink1706.xml"/><Relationship Id="rId153" Type="http://schemas.openxmlformats.org/officeDocument/2006/relationships/customXml" Target="../ink/ink1710.xml"/><Relationship Id="rId161" Type="http://schemas.openxmlformats.org/officeDocument/2006/relationships/customXml" Target="../ink/ink1714.xml"/><Relationship Id="rId166" Type="http://schemas.openxmlformats.org/officeDocument/2006/relationships/image" Target="../media/image28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1.xml"/><Relationship Id="rId36" Type="http://schemas.openxmlformats.org/officeDocument/2006/relationships/customXml" Target="../ink/ink1672.xml"/><Relationship Id="rId106" Type="http://schemas.openxmlformats.org/officeDocument/2006/relationships/customXml" Target="../ink/ink1686.xml"/><Relationship Id="rId114" Type="http://schemas.openxmlformats.org/officeDocument/2006/relationships/customXml" Target="../ink/ink1690.xml"/><Relationship Id="rId119" Type="http://schemas.openxmlformats.org/officeDocument/2006/relationships/image" Target="../media/image260.png"/><Relationship Id="rId127" Type="http://schemas.openxmlformats.org/officeDocument/2006/relationships/image" Target="../media/image264.png"/><Relationship Id="rId44" Type="http://schemas.openxmlformats.org/officeDocument/2006/relationships/customXml" Target="../ink/ink1673.xml"/><Relationship Id="rId81" Type="http://schemas.openxmlformats.org/officeDocument/2006/relationships/image" Target="../media/image451.png"/><Relationship Id="rId86" Type="http://schemas.openxmlformats.org/officeDocument/2006/relationships/customXml" Target="../ink/ink1676.xml"/><Relationship Id="rId94" Type="http://schemas.openxmlformats.org/officeDocument/2006/relationships/customXml" Target="../ink/ink1680.xml"/><Relationship Id="rId99" Type="http://schemas.openxmlformats.org/officeDocument/2006/relationships/image" Target="../media/image250.png"/><Relationship Id="rId101" Type="http://schemas.openxmlformats.org/officeDocument/2006/relationships/image" Target="../media/image251.png"/><Relationship Id="rId122" Type="http://schemas.openxmlformats.org/officeDocument/2006/relationships/customXml" Target="../ink/ink1694.xml"/><Relationship Id="rId130" Type="http://schemas.openxmlformats.org/officeDocument/2006/relationships/customXml" Target="../ink/ink1698.xml"/><Relationship Id="rId135" Type="http://schemas.openxmlformats.org/officeDocument/2006/relationships/image" Target="../media/image268.png"/><Relationship Id="rId143" Type="http://schemas.openxmlformats.org/officeDocument/2006/relationships/customXml" Target="../ink/ink1705.xml"/><Relationship Id="rId148" Type="http://schemas.openxmlformats.org/officeDocument/2006/relationships/image" Target="../media/image274.png"/><Relationship Id="rId151" Type="http://schemas.openxmlformats.org/officeDocument/2006/relationships/customXml" Target="../ink/ink1709.xml"/><Relationship Id="rId156" Type="http://schemas.openxmlformats.org/officeDocument/2006/relationships/image" Target="../media/image278.png"/><Relationship Id="rId164" Type="http://schemas.openxmlformats.org/officeDocument/2006/relationships/image" Target="../media/image282.png"/><Relationship Id="rId169" Type="http://schemas.openxmlformats.org/officeDocument/2006/relationships/customXml" Target="../ink/ink1718.xml"/><Relationship Id="rId109" Type="http://schemas.openxmlformats.org/officeDocument/2006/relationships/image" Target="../media/image255.png"/><Relationship Id="rId97" Type="http://schemas.openxmlformats.org/officeDocument/2006/relationships/image" Target="../media/image249.png"/><Relationship Id="rId104" Type="http://schemas.openxmlformats.org/officeDocument/2006/relationships/customXml" Target="../ink/ink1685.xml"/><Relationship Id="rId120" Type="http://schemas.openxmlformats.org/officeDocument/2006/relationships/customXml" Target="../ink/ink1693.xml"/><Relationship Id="rId125" Type="http://schemas.openxmlformats.org/officeDocument/2006/relationships/image" Target="../media/image263.png"/><Relationship Id="rId141" Type="http://schemas.openxmlformats.org/officeDocument/2006/relationships/customXml" Target="../ink/ink1704.xml"/><Relationship Id="rId146" Type="http://schemas.openxmlformats.org/officeDocument/2006/relationships/image" Target="../media/image273.png"/><Relationship Id="rId167" Type="http://schemas.openxmlformats.org/officeDocument/2006/relationships/customXml" Target="../ink/ink1717.xml"/><Relationship Id="rId92" Type="http://schemas.openxmlformats.org/officeDocument/2006/relationships/customXml" Target="../ink/ink1679.xml"/><Relationship Id="rId162" Type="http://schemas.openxmlformats.org/officeDocument/2006/relationships/image" Target="../media/image281.png"/><Relationship Id="rId2" Type="http://schemas.openxmlformats.org/officeDocument/2006/relationships/customXml" Target="../ink/ink1670.xml"/><Relationship Id="rId87" Type="http://schemas.openxmlformats.org/officeDocument/2006/relationships/image" Target="../media/image454.png"/><Relationship Id="rId110" Type="http://schemas.openxmlformats.org/officeDocument/2006/relationships/customXml" Target="../ink/ink1688.xml"/><Relationship Id="rId115" Type="http://schemas.openxmlformats.org/officeDocument/2006/relationships/image" Target="../media/image258.png"/><Relationship Id="rId131" Type="http://schemas.openxmlformats.org/officeDocument/2006/relationships/image" Target="../media/image266.png"/><Relationship Id="rId136" Type="http://schemas.openxmlformats.org/officeDocument/2006/relationships/customXml" Target="../ink/ink1701.xml"/><Relationship Id="rId157" Type="http://schemas.openxmlformats.org/officeDocument/2006/relationships/customXml" Target="../ink/ink1712.xml"/><Relationship Id="rId82" Type="http://schemas.openxmlformats.org/officeDocument/2006/relationships/customXml" Target="../ink/ink1674.xml"/><Relationship Id="rId152" Type="http://schemas.openxmlformats.org/officeDocument/2006/relationships/image" Target="../media/image276.png"/><Relationship Id="rId35" Type="http://schemas.openxmlformats.org/officeDocument/2006/relationships/image" Target="../media/image404.png"/><Relationship Id="rId100" Type="http://schemas.openxmlformats.org/officeDocument/2006/relationships/customXml" Target="../ink/ink1683.xml"/><Relationship Id="rId105" Type="http://schemas.openxmlformats.org/officeDocument/2006/relationships/image" Target="../media/image253.png"/><Relationship Id="rId126" Type="http://schemas.openxmlformats.org/officeDocument/2006/relationships/customXml" Target="../ink/ink1696.xml"/><Relationship Id="rId147" Type="http://schemas.openxmlformats.org/officeDocument/2006/relationships/customXml" Target="../ink/ink1707.xml"/><Relationship Id="rId168" Type="http://schemas.openxmlformats.org/officeDocument/2006/relationships/image" Target="../media/image284.png"/><Relationship Id="rId93" Type="http://schemas.openxmlformats.org/officeDocument/2006/relationships/image" Target="../media/image457.png"/><Relationship Id="rId98" Type="http://schemas.openxmlformats.org/officeDocument/2006/relationships/customXml" Target="../ink/ink1682.xml"/><Relationship Id="rId121" Type="http://schemas.openxmlformats.org/officeDocument/2006/relationships/image" Target="../media/image261.png"/><Relationship Id="rId142" Type="http://schemas.openxmlformats.org/officeDocument/2006/relationships/image" Target="../media/image271.png"/><Relationship Id="rId163" Type="http://schemas.openxmlformats.org/officeDocument/2006/relationships/customXml" Target="../ink/ink1715.xml"/></Relationships>
</file>

<file path=ppt/slides/_rels/slide6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9.png"/><Relationship Id="rId84" Type="http://schemas.openxmlformats.org/officeDocument/2006/relationships/customXml" Target="../ink/ink1724.xml"/><Relationship Id="rId89" Type="http://schemas.openxmlformats.org/officeDocument/2006/relationships/image" Target="../media/image455.png"/><Relationship Id="rId112" Type="http://schemas.openxmlformats.org/officeDocument/2006/relationships/customXml" Target="../ink/ink1738.xml"/><Relationship Id="rId133" Type="http://schemas.openxmlformats.org/officeDocument/2006/relationships/image" Target="../media/image267.png"/><Relationship Id="rId138" Type="http://schemas.openxmlformats.org/officeDocument/2006/relationships/customXml" Target="../ink/ink1751.xml"/><Relationship Id="rId154" Type="http://schemas.openxmlformats.org/officeDocument/2006/relationships/image" Target="../media/image277.png"/><Relationship Id="rId159" Type="http://schemas.openxmlformats.org/officeDocument/2006/relationships/customXml" Target="../ink/ink1762.xml"/><Relationship Id="rId175" Type="http://schemas.openxmlformats.org/officeDocument/2006/relationships/customXml" Target="../ink/ink1770.xml"/><Relationship Id="rId170" Type="http://schemas.openxmlformats.org/officeDocument/2006/relationships/image" Target="../media/image285.png"/><Relationship Id="rId107" Type="http://schemas.openxmlformats.org/officeDocument/2006/relationships/image" Target="../media/image254.png"/><Relationship Id="rId102" Type="http://schemas.openxmlformats.org/officeDocument/2006/relationships/customXml" Target="../ink/ink1733.xml"/><Relationship Id="rId123" Type="http://schemas.openxmlformats.org/officeDocument/2006/relationships/image" Target="../media/image262.png"/><Relationship Id="rId128" Type="http://schemas.openxmlformats.org/officeDocument/2006/relationships/customXml" Target="../ink/ink1746.xml"/><Relationship Id="rId144" Type="http://schemas.openxmlformats.org/officeDocument/2006/relationships/image" Target="../media/image272.png"/><Relationship Id="rId149" Type="http://schemas.openxmlformats.org/officeDocument/2006/relationships/customXml" Target="../ink/ink1757.xml"/><Relationship Id="rId5" Type="http://schemas.openxmlformats.org/officeDocument/2006/relationships/image" Target="../media/image405.png"/><Relationship Id="rId90" Type="http://schemas.openxmlformats.org/officeDocument/2006/relationships/customXml" Target="../ink/ink1727.xml"/><Relationship Id="rId95" Type="http://schemas.openxmlformats.org/officeDocument/2006/relationships/image" Target="../media/image248.png"/><Relationship Id="rId160" Type="http://schemas.openxmlformats.org/officeDocument/2006/relationships/image" Target="../media/image280.png"/><Relationship Id="rId165" Type="http://schemas.openxmlformats.org/officeDocument/2006/relationships/customXml" Target="../ink/ink1765.xml"/><Relationship Id="rId181" Type="http://schemas.openxmlformats.org/officeDocument/2006/relationships/customXml" Target="../ink/ink1773.xml"/><Relationship Id="rId43" Type="http://schemas.openxmlformats.org/officeDocument/2006/relationships/image" Target="../media/image427.png"/><Relationship Id="rId113" Type="http://schemas.openxmlformats.org/officeDocument/2006/relationships/image" Target="../media/image257.png"/><Relationship Id="rId118" Type="http://schemas.openxmlformats.org/officeDocument/2006/relationships/customXml" Target="../ink/ink1741.xml"/><Relationship Id="rId134" Type="http://schemas.openxmlformats.org/officeDocument/2006/relationships/customXml" Target="../ink/ink1749.xml"/><Relationship Id="rId139" Type="http://schemas.openxmlformats.org/officeDocument/2006/relationships/customXml" Target="../ink/ink1752.xml"/><Relationship Id="rId85" Type="http://schemas.openxmlformats.org/officeDocument/2006/relationships/image" Target="../media/image453.png"/><Relationship Id="rId150" Type="http://schemas.openxmlformats.org/officeDocument/2006/relationships/image" Target="../media/image275.png"/><Relationship Id="rId155" Type="http://schemas.openxmlformats.org/officeDocument/2006/relationships/customXml" Target="../ink/ink1760.xml"/><Relationship Id="rId171" Type="http://schemas.openxmlformats.org/officeDocument/2006/relationships/customXml" Target="../ink/ink1768.xml"/><Relationship Id="rId176" Type="http://schemas.openxmlformats.org/officeDocument/2006/relationships/image" Target="../media/image288.png"/><Relationship Id="rId103" Type="http://schemas.openxmlformats.org/officeDocument/2006/relationships/image" Target="../media/image252.png"/><Relationship Id="rId108" Type="http://schemas.openxmlformats.org/officeDocument/2006/relationships/customXml" Target="../ink/ink1736.xml"/><Relationship Id="rId124" Type="http://schemas.openxmlformats.org/officeDocument/2006/relationships/customXml" Target="../ink/ink1744.xml"/><Relationship Id="rId129" Type="http://schemas.openxmlformats.org/officeDocument/2006/relationships/image" Target="../media/image265.png"/><Relationship Id="rId91" Type="http://schemas.openxmlformats.org/officeDocument/2006/relationships/image" Target="../media/image456.png"/><Relationship Id="rId96" Type="http://schemas.openxmlformats.org/officeDocument/2006/relationships/customXml" Target="../ink/ink1730.xml"/><Relationship Id="rId140" Type="http://schemas.openxmlformats.org/officeDocument/2006/relationships/image" Target="../media/image270.png"/><Relationship Id="rId145" Type="http://schemas.openxmlformats.org/officeDocument/2006/relationships/customXml" Target="../ink/ink1755.xml"/><Relationship Id="rId161" Type="http://schemas.openxmlformats.org/officeDocument/2006/relationships/customXml" Target="../ink/ink1763.xml"/><Relationship Id="rId166" Type="http://schemas.openxmlformats.org/officeDocument/2006/relationships/image" Target="../media/image283.png"/><Relationship Id="rId182" Type="http://schemas.openxmlformats.org/officeDocument/2006/relationships/image" Target="../media/image29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20.xml"/><Relationship Id="rId36" Type="http://schemas.openxmlformats.org/officeDocument/2006/relationships/customXml" Target="../ink/ink1721.xml"/><Relationship Id="rId106" Type="http://schemas.openxmlformats.org/officeDocument/2006/relationships/customXml" Target="../ink/ink1735.xml"/><Relationship Id="rId114" Type="http://schemas.openxmlformats.org/officeDocument/2006/relationships/customXml" Target="../ink/ink1739.xml"/><Relationship Id="rId119" Type="http://schemas.openxmlformats.org/officeDocument/2006/relationships/image" Target="../media/image260.png"/><Relationship Id="rId127" Type="http://schemas.openxmlformats.org/officeDocument/2006/relationships/image" Target="../media/image264.png"/><Relationship Id="rId44" Type="http://schemas.openxmlformats.org/officeDocument/2006/relationships/customXml" Target="../ink/ink1722.xml"/><Relationship Id="rId81" Type="http://schemas.openxmlformats.org/officeDocument/2006/relationships/image" Target="../media/image451.png"/><Relationship Id="rId86" Type="http://schemas.openxmlformats.org/officeDocument/2006/relationships/customXml" Target="../ink/ink1725.xml"/><Relationship Id="rId94" Type="http://schemas.openxmlformats.org/officeDocument/2006/relationships/customXml" Target="../ink/ink1729.xml"/><Relationship Id="rId99" Type="http://schemas.openxmlformats.org/officeDocument/2006/relationships/image" Target="../media/image250.png"/><Relationship Id="rId101" Type="http://schemas.openxmlformats.org/officeDocument/2006/relationships/image" Target="../media/image251.png"/><Relationship Id="rId122" Type="http://schemas.openxmlformats.org/officeDocument/2006/relationships/customXml" Target="../ink/ink1743.xml"/><Relationship Id="rId130" Type="http://schemas.openxmlformats.org/officeDocument/2006/relationships/customXml" Target="../ink/ink1747.xml"/><Relationship Id="rId135" Type="http://schemas.openxmlformats.org/officeDocument/2006/relationships/image" Target="../media/image268.png"/><Relationship Id="rId143" Type="http://schemas.openxmlformats.org/officeDocument/2006/relationships/customXml" Target="../ink/ink1754.xml"/><Relationship Id="rId148" Type="http://schemas.openxmlformats.org/officeDocument/2006/relationships/image" Target="../media/image274.png"/><Relationship Id="rId151" Type="http://schemas.openxmlformats.org/officeDocument/2006/relationships/customXml" Target="../ink/ink1758.xml"/><Relationship Id="rId156" Type="http://schemas.openxmlformats.org/officeDocument/2006/relationships/image" Target="../media/image278.png"/><Relationship Id="rId164" Type="http://schemas.openxmlformats.org/officeDocument/2006/relationships/image" Target="../media/image282.png"/><Relationship Id="rId169" Type="http://schemas.openxmlformats.org/officeDocument/2006/relationships/customXml" Target="../ink/ink1767.xml"/><Relationship Id="rId177" Type="http://schemas.openxmlformats.org/officeDocument/2006/relationships/customXml" Target="../ink/ink1771.xml"/><Relationship Id="rId172" Type="http://schemas.openxmlformats.org/officeDocument/2006/relationships/image" Target="../media/image286.png"/><Relationship Id="rId180" Type="http://schemas.openxmlformats.org/officeDocument/2006/relationships/image" Target="../media/image290.png"/><Relationship Id="rId109" Type="http://schemas.openxmlformats.org/officeDocument/2006/relationships/image" Target="../media/image255.png"/><Relationship Id="rId97" Type="http://schemas.openxmlformats.org/officeDocument/2006/relationships/image" Target="../media/image249.png"/><Relationship Id="rId104" Type="http://schemas.openxmlformats.org/officeDocument/2006/relationships/customXml" Target="../ink/ink1734.xml"/><Relationship Id="rId120" Type="http://schemas.openxmlformats.org/officeDocument/2006/relationships/customXml" Target="../ink/ink1742.xml"/><Relationship Id="rId125" Type="http://schemas.openxmlformats.org/officeDocument/2006/relationships/image" Target="../media/image263.png"/><Relationship Id="rId141" Type="http://schemas.openxmlformats.org/officeDocument/2006/relationships/customXml" Target="../ink/ink1753.xml"/><Relationship Id="rId146" Type="http://schemas.openxmlformats.org/officeDocument/2006/relationships/image" Target="../media/image273.png"/><Relationship Id="rId167" Type="http://schemas.openxmlformats.org/officeDocument/2006/relationships/customXml" Target="../ink/ink1766.xml"/><Relationship Id="rId92" Type="http://schemas.openxmlformats.org/officeDocument/2006/relationships/customXml" Target="../ink/ink1728.xml"/><Relationship Id="rId162" Type="http://schemas.openxmlformats.org/officeDocument/2006/relationships/image" Target="../media/image281.png"/><Relationship Id="rId2" Type="http://schemas.openxmlformats.org/officeDocument/2006/relationships/customXml" Target="../ink/ink1719.xml"/><Relationship Id="rId87" Type="http://schemas.openxmlformats.org/officeDocument/2006/relationships/image" Target="../media/image454.png"/><Relationship Id="rId110" Type="http://schemas.openxmlformats.org/officeDocument/2006/relationships/customXml" Target="../ink/ink1737.xml"/><Relationship Id="rId115" Type="http://schemas.openxmlformats.org/officeDocument/2006/relationships/image" Target="../media/image258.png"/><Relationship Id="rId131" Type="http://schemas.openxmlformats.org/officeDocument/2006/relationships/image" Target="../media/image266.png"/><Relationship Id="rId136" Type="http://schemas.openxmlformats.org/officeDocument/2006/relationships/customXml" Target="../ink/ink1750.xml"/><Relationship Id="rId157" Type="http://schemas.openxmlformats.org/officeDocument/2006/relationships/customXml" Target="../ink/ink1761.xml"/><Relationship Id="rId178" Type="http://schemas.openxmlformats.org/officeDocument/2006/relationships/image" Target="../media/image289.png"/><Relationship Id="rId82" Type="http://schemas.openxmlformats.org/officeDocument/2006/relationships/customXml" Target="../ink/ink1723.xml"/><Relationship Id="rId152" Type="http://schemas.openxmlformats.org/officeDocument/2006/relationships/image" Target="../media/image276.png"/><Relationship Id="rId173" Type="http://schemas.openxmlformats.org/officeDocument/2006/relationships/customXml" Target="../ink/ink1769.xml"/><Relationship Id="rId35" Type="http://schemas.openxmlformats.org/officeDocument/2006/relationships/image" Target="../media/image404.png"/><Relationship Id="rId100" Type="http://schemas.openxmlformats.org/officeDocument/2006/relationships/customXml" Target="../ink/ink1732.xml"/><Relationship Id="rId105" Type="http://schemas.openxmlformats.org/officeDocument/2006/relationships/image" Target="../media/image253.png"/><Relationship Id="rId126" Type="http://schemas.openxmlformats.org/officeDocument/2006/relationships/customXml" Target="../ink/ink1745.xml"/><Relationship Id="rId147" Type="http://schemas.openxmlformats.org/officeDocument/2006/relationships/customXml" Target="../ink/ink1756.xml"/><Relationship Id="rId168" Type="http://schemas.openxmlformats.org/officeDocument/2006/relationships/image" Target="../media/image284.png"/><Relationship Id="rId93" Type="http://schemas.openxmlformats.org/officeDocument/2006/relationships/image" Target="../media/image457.png"/><Relationship Id="rId98" Type="http://schemas.openxmlformats.org/officeDocument/2006/relationships/customXml" Target="../ink/ink1731.xml"/><Relationship Id="rId121" Type="http://schemas.openxmlformats.org/officeDocument/2006/relationships/image" Target="../media/image261.png"/><Relationship Id="rId142" Type="http://schemas.openxmlformats.org/officeDocument/2006/relationships/image" Target="../media/image271.png"/><Relationship Id="rId163" Type="http://schemas.openxmlformats.org/officeDocument/2006/relationships/customXml" Target="../ink/ink1764.xml"/><Relationship Id="rId116" Type="http://schemas.openxmlformats.org/officeDocument/2006/relationships/customXml" Target="../ink/ink1740.xml"/><Relationship Id="rId137" Type="http://schemas.openxmlformats.org/officeDocument/2006/relationships/image" Target="../media/image269.png"/><Relationship Id="rId158" Type="http://schemas.openxmlformats.org/officeDocument/2006/relationships/image" Target="../media/image279.png"/><Relationship Id="rId83" Type="http://schemas.openxmlformats.org/officeDocument/2006/relationships/image" Target="../media/image452.png"/><Relationship Id="rId88" Type="http://schemas.openxmlformats.org/officeDocument/2006/relationships/customXml" Target="../ink/ink1726.xml"/><Relationship Id="rId111" Type="http://schemas.openxmlformats.org/officeDocument/2006/relationships/image" Target="../media/image256.png"/><Relationship Id="rId132" Type="http://schemas.openxmlformats.org/officeDocument/2006/relationships/customXml" Target="../ink/ink1748.xml"/><Relationship Id="rId153" Type="http://schemas.openxmlformats.org/officeDocument/2006/relationships/customXml" Target="../ink/ink1759.xml"/><Relationship Id="rId174" Type="http://schemas.openxmlformats.org/officeDocument/2006/relationships/image" Target="../media/image287.png"/><Relationship Id="rId179" Type="http://schemas.openxmlformats.org/officeDocument/2006/relationships/customXml" Target="../ink/ink1772.xml"/></Relationships>
</file>

<file path=ppt/slides/_rels/slide6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9.png"/><Relationship Id="rId84" Type="http://schemas.openxmlformats.org/officeDocument/2006/relationships/customXml" Target="../ink/ink1779.xml"/><Relationship Id="rId89" Type="http://schemas.openxmlformats.org/officeDocument/2006/relationships/image" Target="../media/image455.png"/><Relationship Id="rId112" Type="http://schemas.openxmlformats.org/officeDocument/2006/relationships/customXml" Target="../ink/ink1793.xml"/><Relationship Id="rId133" Type="http://schemas.openxmlformats.org/officeDocument/2006/relationships/image" Target="../media/image267.png"/><Relationship Id="rId138" Type="http://schemas.openxmlformats.org/officeDocument/2006/relationships/customXml" Target="../ink/ink1806.xml"/><Relationship Id="rId154" Type="http://schemas.openxmlformats.org/officeDocument/2006/relationships/image" Target="../media/image277.png"/><Relationship Id="rId159" Type="http://schemas.openxmlformats.org/officeDocument/2006/relationships/customXml" Target="../ink/ink1817.xml"/><Relationship Id="rId175" Type="http://schemas.openxmlformats.org/officeDocument/2006/relationships/customXml" Target="../ink/ink1825.xml"/><Relationship Id="rId170" Type="http://schemas.openxmlformats.org/officeDocument/2006/relationships/image" Target="../media/image285.png"/><Relationship Id="rId107" Type="http://schemas.openxmlformats.org/officeDocument/2006/relationships/image" Target="../media/image254.png"/><Relationship Id="rId102" Type="http://schemas.openxmlformats.org/officeDocument/2006/relationships/customXml" Target="../ink/ink1788.xml"/><Relationship Id="rId123" Type="http://schemas.openxmlformats.org/officeDocument/2006/relationships/image" Target="../media/image262.png"/><Relationship Id="rId128" Type="http://schemas.openxmlformats.org/officeDocument/2006/relationships/customXml" Target="../ink/ink1801.xml"/><Relationship Id="rId144" Type="http://schemas.openxmlformats.org/officeDocument/2006/relationships/image" Target="../media/image272.png"/><Relationship Id="rId149" Type="http://schemas.openxmlformats.org/officeDocument/2006/relationships/customXml" Target="../ink/ink1812.xml"/><Relationship Id="rId5" Type="http://schemas.openxmlformats.org/officeDocument/2006/relationships/image" Target="../media/image405.png"/><Relationship Id="rId90" Type="http://schemas.openxmlformats.org/officeDocument/2006/relationships/customXml" Target="../ink/ink1782.xml"/><Relationship Id="rId95" Type="http://schemas.openxmlformats.org/officeDocument/2006/relationships/image" Target="../media/image248.png"/><Relationship Id="rId160" Type="http://schemas.openxmlformats.org/officeDocument/2006/relationships/image" Target="../media/image280.png"/><Relationship Id="rId165" Type="http://schemas.openxmlformats.org/officeDocument/2006/relationships/customXml" Target="../ink/ink1820.xml"/><Relationship Id="rId181" Type="http://schemas.openxmlformats.org/officeDocument/2006/relationships/customXml" Target="../ink/ink1828.xml"/><Relationship Id="rId186" Type="http://schemas.openxmlformats.org/officeDocument/2006/relationships/image" Target="../media/image293.png"/><Relationship Id="rId43" Type="http://schemas.openxmlformats.org/officeDocument/2006/relationships/image" Target="../media/image427.png"/><Relationship Id="rId113" Type="http://schemas.openxmlformats.org/officeDocument/2006/relationships/image" Target="../media/image257.png"/><Relationship Id="rId118" Type="http://schemas.openxmlformats.org/officeDocument/2006/relationships/customXml" Target="../ink/ink1796.xml"/><Relationship Id="rId134" Type="http://schemas.openxmlformats.org/officeDocument/2006/relationships/customXml" Target="../ink/ink1804.xml"/><Relationship Id="rId139" Type="http://schemas.openxmlformats.org/officeDocument/2006/relationships/customXml" Target="../ink/ink1807.xml"/><Relationship Id="rId85" Type="http://schemas.openxmlformats.org/officeDocument/2006/relationships/image" Target="../media/image453.png"/><Relationship Id="rId150" Type="http://schemas.openxmlformats.org/officeDocument/2006/relationships/image" Target="../media/image275.png"/><Relationship Id="rId155" Type="http://schemas.openxmlformats.org/officeDocument/2006/relationships/customXml" Target="../ink/ink1815.xml"/><Relationship Id="rId171" Type="http://schemas.openxmlformats.org/officeDocument/2006/relationships/customXml" Target="../ink/ink1823.xml"/><Relationship Id="rId176" Type="http://schemas.openxmlformats.org/officeDocument/2006/relationships/image" Target="../media/image288.png"/><Relationship Id="rId103" Type="http://schemas.openxmlformats.org/officeDocument/2006/relationships/image" Target="../media/image252.png"/><Relationship Id="rId108" Type="http://schemas.openxmlformats.org/officeDocument/2006/relationships/customXml" Target="../ink/ink1791.xml"/><Relationship Id="rId124" Type="http://schemas.openxmlformats.org/officeDocument/2006/relationships/customXml" Target="../ink/ink1799.xml"/><Relationship Id="rId129" Type="http://schemas.openxmlformats.org/officeDocument/2006/relationships/image" Target="../media/image265.png"/><Relationship Id="rId91" Type="http://schemas.openxmlformats.org/officeDocument/2006/relationships/image" Target="../media/image456.png"/><Relationship Id="rId96" Type="http://schemas.openxmlformats.org/officeDocument/2006/relationships/customXml" Target="../ink/ink1785.xml"/><Relationship Id="rId140" Type="http://schemas.openxmlformats.org/officeDocument/2006/relationships/image" Target="../media/image270.png"/><Relationship Id="rId145" Type="http://schemas.openxmlformats.org/officeDocument/2006/relationships/customXml" Target="../ink/ink1810.xml"/><Relationship Id="rId161" Type="http://schemas.openxmlformats.org/officeDocument/2006/relationships/customXml" Target="../ink/ink1818.xml"/><Relationship Id="rId166" Type="http://schemas.openxmlformats.org/officeDocument/2006/relationships/image" Target="../media/image283.png"/><Relationship Id="rId182" Type="http://schemas.openxmlformats.org/officeDocument/2006/relationships/image" Target="../media/image291.png"/><Relationship Id="rId187" Type="http://schemas.openxmlformats.org/officeDocument/2006/relationships/customXml" Target="../ink/ink183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75.xml"/><Relationship Id="rId36" Type="http://schemas.openxmlformats.org/officeDocument/2006/relationships/customXml" Target="../ink/ink1776.xml"/><Relationship Id="rId106" Type="http://schemas.openxmlformats.org/officeDocument/2006/relationships/customXml" Target="../ink/ink1790.xml"/><Relationship Id="rId114" Type="http://schemas.openxmlformats.org/officeDocument/2006/relationships/customXml" Target="../ink/ink1794.xml"/><Relationship Id="rId119" Type="http://schemas.openxmlformats.org/officeDocument/2006/relationships/image" Target="../media/image260.png"/><Relationship Id="rId127" Type="http://schemas.openxmlformats.org/officeDocument/2006/relationships/image" Target="../media/image264.png"/><Relationship Id="rId44" Type="http://schemas.openxmlformats.org/officeDocument/2006/relationships/customXml" Target="../ink/ink1777.xml"/><Relationship Id="rId81" Type="http://schemas.openxmlformats.org/officeDocument/2006/relationships/image" Target="../media/image451.png"/><Relationship Id="rId86" Type="http://schemas.openxmlformats.org/officeDocument/2006/relationships/customXml" Target="../ink/ink1780.xml"/><Relationship Id="rId94" Type="http://schemas.openxmlformats.org/officeDocument/2006/relationships/customXml" Target="../ink/ink1784.xml"/><Relationship Id="rId99" Type="http://schemas.openxmlformats.org/officeDocument/2006/relationships/image" Target="../media/image250.png"/><Relationship Id="rId101" Type="http://schemas.openxmlformats.org/officeDocument/2006/relationships/image" Target="../media/image251.png"/><Relationship Id="rId122" Type="http://schemas.openxmlformats.org/officeDocument/2006/relationships/customXml" Target="../ink/ink1798.xml"/><Relationship Id="rId130" Type="http://schemas.openxmlformats.org/officeDocument/2006/relationships/customXml" Target="../ink/ink1802.xml"/><Relationship Id="rId135" Type="http://schemas.openxmlformats.org/officeDocument/2006/relationships/image" Target="../media/image268.png"/><Relationship Id="rId143" Type="http://schemas.openxmlformats.org/officeDocument/2006/relationships/customXml" Target="../ink/ink1809.xml"/><Relationship Id="rId148" Type="http://schemas.openxmlformats.org/officeDocument/2006/relationships/image" Target="../media/image274.png"/><Relationship Id="rId151" Type="http://schemas.openxmlformats.org/officeDocument/2006/relationships/customXml" Target="../ink/ink1813.xml"/><Relationship Id="rId156" Type="http://schemas.openxmlformats.org/officeDocument/2006/relationships/image" Target="../media/image278.png"/><Relationship Id="rId164" Type="http://schemas.openxmlformats.org/officeDocument/2006/relationships/image" Target="../media/image282.png"/><Relationship Id="rId169" Type="http://schemas.openxmlformats.org/officeDocument/2006/relationships/customXml" Target="../ink/ink1822.xml"/><Relationship Id="rId177" Type="http://schemas.openxmlformats.org/officeDocument/2006/relationships/customXml" Target="../ink/ink1826.xml"/><Relationship Id="rId185" Type="http://schemas.openxmlformats.org/officeDocument/2006/relationships/customXml" Target="../ink/ink1830.xml"/><Relationship Id="rId172" Type="http://schemas.openxmlformats.org/officeDocument/2006/relationships/image" Target="../media/image286.png"/><Relationship Id="rId180" Type="http://schemas.openxmlformats.org/officeDocument/2006/relationships/image" Target="../media/image290.png"/><Relationship Id="rId109" Type="http://schemas.openxmlformats.org/officeDocument/2006/relationships/image" Target="../media/image255.png"/><Relationship Id="rId97" Type="http://schemas.openxmlformats.org/officeDocument/2006/relationships/image" Target="../media/image249.png"/><Relationship Id="rId104" Type="http://schemas.openxmlformats.org/officeDocument/2006/relationships/customXml" Target="../ink/ink1789.xml"/><Relationship Id="rId120" Type="http://schemas.openxmlformats.org/officeDocument/2006/relationships/customXml" Target="../ink/ink1797.xml"/><Relationship Id="rId125" Type="http://schemas.openxmlformats.org/officeDocument/2006/relationships/image" Target="../media/image263.png"/><Relationship Id="rId141" Type="http://schemas.openxmlformats.org/officeDocument/2006/relationships/customXml" Target="../ink/ink1808.xml"/><Relationship Id="rId146" Type="http://schemas.openxmlformats.org/officeDocument/2006/relationships/image" Target="../media/image273.png"/><Relationship Id="rId167" Type="http://schemas.openxmlformats.org/officeDocument/2006/relationships/customXml" Target="../ink/ink1821.xml"/><Relationship Id="rId188" Type="http://schemas.openxmlformats.org/officeDocument/2006/relationships/image" Target="../media/image294.png"/><Relationship Id="rId92" Type="http://schemas.openxmlformats.org/officeDocument/2006/relationships/customXml" Target="../ink/ink1783.xml"/><Relationship Id="rId162" Type="http://schemas.openxmlformats.org/officeDocument/2006/relationships/image" Target="../media/image281.png"/><Relationship Id="rId183" Type="http://schemas.openxmlformats.org/officeDocument/2006/relationships/customXml" Target="../ink/ink1829.xml"/><Relationship Id="rId2" Type="http://schemas.openxmlformats.org/officeDocument/2006/relationships/customXml" Target="../ink/ink1774.xml"/><Relationship Id="rId87" Type="http://schemas.openxmlformats.org/officeDocument/2006/relationships/image" Target="../media/image454.png"/><Relationship Id="rId110" Type="http://schemas.openxmlformats.org/officeDocument/2006/relationships/customXml" Target="../ink/ink1792.xml"/><Relationship Id="rId115" Type="http://schemas.openxmlformats.org/officeDocument/2006/relationships/image" Target="../media/image258.png"/><Relationship Id="rId131" Type="http://schemas.openxmlformats.org/officeDocument/2006/relationships/image" Target="../media/image266.png"/><Relationship Id="rId136" Type="http://schemas.openxmlformats.org/officeDocument/2006/relationships/customXml" Target="../ink/ink1805.xml"/><Relationship Id="rId157" Type="http://schemas.openxmlformats.org/officeDocument/2006/relationships/customXml" Target="../ink/ink1816.xml"/><Relationship Id="rId178" Type="http://schemas.openxmlformats.org/officeDocument/2006/relationships/image" Target="../media/image289.png"/><Relationship Id="rId82" Type="http://schemas.openxmlformats.org/officeDocument/2006/relationships/customXml" Target="../ink/ink1778.xml"/><Relationship Id="rId152" Type="http://schemas.openxmlformats.org/officeDocument/2006/relationships/image" Target="../media/image276.png"/><Relationship Id="rId173" Type="http://schemas.openxmlformats.org/officeDocument/2006/relationships/customXml" Target="../ink/ink1824.xml"/><Relationship Id="rId35" Type="http://schemas.openxmlformats.org/officeDocument/2006/relationships/image" Target="../media/image404.png"/><Relationship Id="rId100" Type="http://schemas.openxmlformats.org/officeDocument/2006/relationships/customXml" Target="../ink/ink1787.xml"/><Relationship Id="rId105" Type="http://schemas.openxmlformats.org/officeDocument/2006/relationships/image" Target="../media/image253.png"/><Relationship Id="rId126" Type="http://schemas.openxmlformats.org/officeDocument/2006/relationships/customXml" Target="../ink/ink1800.xml"/><Relationship Id="rId147" Type="http://schemas.openxmlformats.org/officeDocument/2006/relationships/customXml" Target="../ink/ink1811.xml"/><Relationship Id="rId168" Type="http://schemas.openxmlformats.org/officeDocument/2006/relationships/image" Target="../media/image284.png"/><Relationship Id="rId93" Type="http://schemas.openxmlformats.org/officeDocument/2006/relationships/image" Target="../media/image457.png"/><Relationship Id="rId98" Type="http://schemas.openxmlformats.org/officeDocument/2006/relationships/customXml" Target="../ink/ink1786.xml"/><Relationship Id="rId121" Type="http://schemas.openxmlformats.org/officeDocument/2006/relationships/image" Target="../media/image261.png"/><Relationship Id="rId142" Type="http://schemas.openxmlformats.org/officeDocument/2006/relationships/image" Target="../media/image271.png"/><Relationship Id="rId163" Type="http://schemas.openxmlformats.org/officeDocument/2006/relationships/customXml" Target="../ink/ink1819.xml"/><Relationship Id="rId184" Type="http://schemas.openxmlformats.org/officeDocument/2006/relationships/image" Target="../media/image292.png"/><Relationship Id="rId116" Type="http://schemas.openxmlformats.org/officeDocument/2006/relationships/customXml" Target="../ink/ink1795.xml"/><Relationship Id="rId137" Type="http://schemas.openxmlformats.org/officeDocument/2006/relationships/image" Target="../media/image269.png"/><Relationship Id="rId158" Type="http://schemas.openxmlformats.org/officeDocument/2006/relationships/image" Target="../media/image279.png"/><Relationship Id="rId83" Type="http://schemas.openxmlformats.org/officeDocument/2006/relationships/image" Target="../media/image452.png"/><Relationship Id="rId88" Type="http://schemas.openxmlformats.org/officeDocument/2006/relationships/customXml" Target="../ink/ink1781.xml"/><Relationship Id="rId111" Type="http://schemas.openxmlformats.org/officeDocument/2006/relationships/image" Target="../media/image256.png"/><Relationship Id="rId132" Type="http://schemas.openxmlformats.org/officeDocument/2006/relationships/customXml" Target="../ink/ink1803.xml"/><Relationship Id="rId153" Type="http://schemas.openxmlformats.org/officeDocument/2006/relationships/customXml" Target="../ink/ink1814.xml"/><Relationship Id="rId174" Type="http://schemas.openxmlformats.org/officeDocument/2006/relationships/image" Target="../media/image287.png"/><Relationship Id="rId179" Type="http://schemas.openxmlformats.org/officeDocument/2006/relationships/customXml" Target="../ink/ink1827.xml"/></Relationships>
</file>

<file path=ppt/slides/_rels/slide65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96.png"/><Relationship Id="rId46" Type="http://schemas.openxmlformats.org/officeDocument/2006/relationships/customXml" Target="../ink/ink1836.xml"/><Relationship Id="rId2" Type="http://schemas.openxmlformats.org/officeDocument/2006/relationships/customXml" Target="../ink/ink183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33.xml"/><Relationship Id="rId45" Type="http://schemas.openxmlformats.org/officeDocument/2006/relationships/image" Target="../media/image295.png"/><Relationship Id="rId5" Type="http://schemas.openxmlformats.org/officeDocument/2006/relationships/image" Target="../media/image405.png"/><Relationship Id="rId36" Type="http://schemas.openxmlformats.org/officeDocument/2006/relationships/customXml" Target="../ink/ink1834.xml"/><Relationship Id="rId44" Type="http://schemas.openxmlformats.org/officeDocument/2006/relationships/customXml" Target="../ink/ink1835.xml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/Relationships>
</file>

<file path=ppt/slides/_rels/slide66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98.png"/><Relationship Id="rId47" Type="http://schemas.openxmlformats.org/officeDocument/2006/relationships/image" Target="../media/image296.png"/><Relationship Id="rId50" Type="http://schemas.openxmlformats.org/officeDocument/2006/relationships/customXml" Target="../ink/ink1843.xml"/><Relationship Id="rId55" Type="http://schemas.openxmlformats.org/officeDocument/2006/relationships/image" Target="../media/image300.png"/><Relationship Id="rId46" Type="http://schemas.openxmlformats.org/officeDocument/2006/relationships/customXml" Target="../ink/ink1841.xml"/><Relationship Id="rId2" Type="http://schemas.openxmlformats.org/officeDocument/2006/relationships/customXml" Target="../ink/ink1837.xml"/><Relationship Id="rId54" Type="http://schemas.openxmlformats.org/officeDocument/2006/relationships/customXml" Target="../ink/ink184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38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" Type="http://schemas.openxmlformats.org/officeDocument/2006/relationships/image" Target="../media/image405.png"/><Relationship Id="rId36" Type="http://schemas.openxmlformats.org/officeDocument/2006/relationships/customXml" Target="../ink/ink1839.xml"/><Relationship Id="rId49" Type="http://schemas.openxmlformats.org/officeDocument/2006/relationships/image" Target="../media/image297.png"/><Relationship Id="rId44" Type="http://schemas.openxmlformats.org/officeDocument/2006/relationships/customXml" Target="../ink/ink1840.xml"/><Relationship Id="rId52" Type="http://schemas.openxmlformats.org/officeDocument/2006/relationships/customXml" Target="../ink/ink1844.xml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48" Type="http://schemas.openxmlformats.org/officeDocument/2006/relationships/customXml" Target="../ink/ink1842.xml"/></Relationships>
</file>

<file path=ppt/slides/_rels/slide67.xml.rels><?xml version="1.0" encoding="UTF-8" standalone="yes"?>
<Relationships xmlns="http://schemas.openxmlformats.org/package/2006/relationships"><Relationship Id="rId51" Type="http://schemas.openxmlformats.org/officeDocument/2006/relationships/image" Target="../media/image298.png"/><Relationship Id="rId47" Type="http://schemas.openxmlformats.org/officeDocument/2006/relationships/image" Target="../media/image296.png"/><Relationship Id="rId50" Type="http://schemas.openxmlformats.org/officeDocument/2006/relationships/customXml" Target="../ink/ink1852.xml"/><Relationship Id="rId55" Type="http://schemas.openxmlformats.org/officeDocument/2006/relationships/image" Target="../media/image300.png"/><Relationship Id="rId46" Type="http://schemas.openxmlformats.org/officeDocument/2006/relationships/customXml" Target="../ink/ink1850.xml"/><Relationship Id="rId59" Type="http://schemas.openxmlformats.org/officeDocument/2006/relationships/image" Target="../media/image302.png"/><Relationship Id="rId2" Type="http://schemas.openxmlformats.org/officeDocument/2006/relationships/customXml" Target="../ink/ink1846.xml"/><Relationship Id="rId54" Type="http://schemas.openxmlformats.org/officeDocument/2006/relationships/customXml" Target="../ink/ink185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47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8" Type="http://schemas.openxmlformats.org/officeDocument/2006/relationships/customXml" Target="../ink/ink1856.xml"/><Relationship Id="rId5" Type="http://schemas.openxmlformats.org/officeDocument/2006/relationships/image" Target="../media/image405.png"/><Relationship Id="rId36" Type="http://schemas.openxmlformats.org/officeDocument/2006/relationships/customXml" Target="../ink/ink1848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61" Type="http://schemas.openxmlformats.org/officeDocument/2006/relationships/image" Target="../media/image303.png"/><Relationship Id="rId44" Type="http://schemas.openxmlformats.org/officeDocument/2006/relationships/customXml" Target="../ink/ink1849.xml"/><Relationship Id="rId52" Type="http://schemas.openxmlformats.org/officeDocument/2006/relationships/customXml" Target="../ink/ink1853.xml"/><Relationship Id="rId60" Type="http://schemas.openxmlformats.org/officeDocument/2006/relationships/customXml" Target="../ink/ink1857.xml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48" Type="http://schemas.openxmlformats.org/officeDocument/2006/relationships/customXml" Target="../ink/ink1851.xml"/><Relationship Id="rId56" Type="http://schemas.openxmlformats.org/officeDocument/2006/relationships/customXml" Target="../ink/ink1855.xml"/></Relationships>
</file>

<file path=ppt/slides/_rels/slide68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96.png"/><Relationship Id="rId50" Type="http://schemas.openxmlformats.org/officeDocument/2006/relationships/customXml" Target="../ink/ink1864.xml"/><Relationship Id="rId55" Type="http://schemas.openxmlformats.org/officeDocument/2006/relationships/image" Target="../media/image300.png"/><Relationship Id="rId63" Type="http://schemas.openxmlformats.org/officeDocument/2006/relationships/image" Target="../media/image304.png"/><Relationship Id="rId68" Type="http://schemas.openxmlformats.org/officeDocument/2006/relationships/customXml" Target="../ink/ink1873.xml"/><Relationship Id="rId46" Type="http://schemas.openxmlformats.org/officeDocument/2006/relationships/customXml" Target="../ink/ink1862.xml"/><Relationship Id="rId59" Type="http://schemas.openxmlformats.org/officeDocument/2006/relationships/image" Target="../media/image302.png"/><Relationship Id="rId67" Type="http://schemas.openxmlformats.org/officeDocument/2006/relationships/image" Target="../media/image306.png"/><Relationship Id="rId71" Type="http://schemas.openxmlformats.org/officeDocument/2006/relationships/image" Target="../media/image308.png"/><Relationship Id="rId2" Type="http://schemas.openxmlformats.org/officeDocument/2006/relationships/customXml" Target="../ink/ink1858.xml"/><Relationship Id="rId54" Type="http://schemas.openxmlformats.org/officeDocument/2006/relationships/customXml" Target="../ink/ink1866.xml"/><Relationship Id="rId62" Type="http://schemas.openxmlformats.org/officeDocument/2006/relationships/customXml" Target="../ink/ink1870.xml"/><Relationship Id="rId70" Type="http://schemas.openxmlformats.org/officeDocument/2006/relationships/customXml" Target="../ink/ink187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59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8" Type="http://schemas.openxmlformats.org/officeDocument/2006/relationships/customXml" Target="../ink/ink1868.xml"/><Relationship Id="rId66" Type="http://schemas.openxmlformats.org/officeDocument/2006/relationships/customXml" Target="../ink/ink1872.xml"/><Relationship Id="rId5" Type="http://schemas.openxmlformats.org/officeDocument/2006/relationships/image" Target="../media/image405.png"/><Relationship Id="rId36" Type="http://schemas.openxmlformats.org/officeDocument/2006/relationships/customXml" Target="../ink/ink1860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61" Type="http://schemas.openxmlformats.org/officeDocument/2006/relationships/image" Target="../media/image303.png"/><Relationship Id="rId44" Type="http://schemas.openxmlformats.org/officeDocument/2006/relationships/customXml" Target="../ink/ink1861.xml"/><Relationship Id="rId52" Type="http://schemas.openxmlformats.org/officeDocument/2006/relationships/customXml" Target="../ink/ink1865.xml"/><Relationship Id="rId60" Type="http://schemas.openxmlformats.org/officeDocument/2006/relationships/customXml" Target="../ink/ink1869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48" Type="http://schemas.openxmlformats.org/officeDocument/2006/relationships/customXml" Target="../ink/ink1863.xml"/><Relationship Id="rId56" Type="http://schemas.openxmlformats.org/officeDocument/2006/relationships/customXml" Target="../ink/ink1867.xml"/><Relationship Id="rId64" Type="http://schemas.openxmlformats.org/officeDocument/2006/relationships/customXml" Target="../ink/ink1871.xml"/><Relationship Id="rId69" Type="http://schemas.openxmlformats.org/officeDocument/2006/relationships/image" Target="../media/image307.png"/><Relationship Id="rId51" Type="http://schemas.openxmlformats.org/officeDocument/2006/relationships/image" Target="../media/image298.png"/><Relationship Id="rId72" Type="http://schemas.openxmlformats.org/officeDocument/2006/relationships/customXml" Target="../ink/ink1875.xml"/></Relationships>
</file>

<file path=ppt/slides/_rels/slide69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96.png"/><Relationship Id="rId50" Type="http://schemas.openxmlformats.org/officeDocument/2006/relationships/customXml" Target="../ink/ink1882.xml"/><Relationship Id="rId55" Type="http://schemas.openxmlformats.org/officeDocument/2006/relationships/image" Target="../media/image300.png"/><Relationship Id="rId63" Type="http://schemas.openxmlformats.org/officeDocument/2006/relationships/image" Target="../media/image304.png"/><Relationship Id="rId68" Type="http://schemas.openxmlformats.org/officeDocument/2006/relationships/customXml" Target="../ink/ink1891.xml"/><Relationship Id="rId76" Type="http://schemas.openxmlformats.org/officeDocument/2006/relationships/customXml" Target="../ink/ink1895.xml"/><Relationship Id="rId84" Type="http://schemas.openxmlformats.org/officeDocument/2006/relationships/customXml" Target="../ink/ink1899.xml"/><Relationship Id="rId71" Type="http://schemas.openxmlformats.org/officeDocument/2006/relationships/image" Target="../media/image308.png"/><Relationship Id="rId2" Type="http://schemas.openxmlformats.org/officeDocument/2006/relationships/customXml" Target="../ink/ink1876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8" Type="http://schemas.openxmlformats.org/officeDocument/2006/relationships/customXml" Target="../ink/ink1886.xml"/><Relationship Id="rId66" Type="http://schemas.openxmlformats.org/officeDocument/2006/relationships/customXml" Target="../ink/ink1890.xml"/><Relationship Id="rId74" Type="http://schemas.openxmlformats.org/officeDocument/2006/relationships/customXml" Target="../ink/ink1894.xml"/><Relationship Id="rId79" Type="http://schemas.openxmlformats.org/officeDocument/2006/relationships/image" Target="../media/image312.png"/><Relationship Id="rId5" Type="http://schemas.openxmlformats.org/officeDocument/2006/relationships/image" Target="../media/image405.png"/><Relationship Id="rId36" Type="http://schemas.openxmlformats.org/officeDocument/2006/relationships/customXml" Target="../ink/ink1878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61" Type="http://schemas.openxmlformats.org/officeDocument/2006/relationships/image" Target="../media/image303.png"/><Relationship Id="rId82" Type="http://schemas.openxmlformats.org/officeDocument/2006/relationships/customXml" Target="../ink/ink1898.xml"/><Relationship Id="rId44" Type="http://schemas.openxmlformats.org/officeDocument/2006/relationships/customXml" Target="../ink/ink1879.xml"/><Relationship Id="rId52" Type="http://schemas.openxmlformats.org/officeDocument/2006/relationships/customXml" Target="../ink/ink1883.xml"/><Relationship Id="rId60" Type="http://schemas.openxmlformats.org/officeDocument/2006/relationships/customXml" Target="../ink/ink1887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78" Type="http://schemas.openxmlformats.org/officeDocument/2006/relationships/customXml" Target="../ink/ink1896.xml"/><Relationship Id="rId81" Type="http://schemas.openxmlformats.org/officeDocument/2006/relationships/image" Target="../media/image313.png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48" Type="http://schemas.openxmlformats.org/officeDocument/2006/relationships/customXml" Target="../ink/ink1881.xml"/><Relationship Id="rId56" Type="http://schemas.openxmlformats.org/officeDocument/2006/relationships/customXml" Target="../ink/ink1885.xml"/><Relationship Id="rId64" Type="http://schemas.openxmlformats.org/officeDocument/2006/relationships/customXml" Target="../ink/ink1889.xml"/><Relationship Id="rId69" Type="http://schemas.openxmlformats.org/officeDocument/2006/relationships/image" Target="../media/image307.png"/><Relationship Id="rId77" Type="http://schemas.openxmlformats.org/officeDocument/2006/relationships/image" Target="../media/image311.png"/><Relationship Id="rId51" Type="http://schemas.openxmlformats.org/officeDocument/2006/relationships/image" Target="../media/image298.png"/><Relationship Id="rId72" Type="http://schemas.openxmlformats.org/officeDocument/2006/relationships/customXml" Target="../ink/ink1893.xml"/><Relationship Id="rId80" Type="http://schemas.openxmlformats.org/officeDocument/2006/relationships/customXml" Target="../ink/ink1897.xml"/><Relationship Id="rId85" Type="http://schemas.openxmlformats.org/officeDocument/2006/relationships/image" Target="../media/image315.png"/><Relationship Id="rId46" Type="http://schemas.openxmlformats.org/officeDocument/2006/relationships/customXml" Target="../ink/ink1880.xml"/><Relationship Id="rId59" Type="http://schemas.openxmlformats.org/officeDocument/2006/relationships/image" Target="../media/image302.png"/><Relationship Id="rId67" Type="http://schemas.openxmlformats.org/officeDocument/2006/relationships/image" Target="../media/image306.png"/><Relationship Id="rId54" Type="http://schemas.openxmlformats.org/officeDocument/2006/relationships/customXml" Target="../ink/ink1884.xml"/><Relationship Id="rId62" Type="http://schemas.openxmlformats.org/officeDocument/2006/relationships/customXml" Target="../ink/ink1888.xml"/><Relationship Id="rId70" Type="http://schemas.openxmlformats.org/officeDocument/2006/relationships/customXml" Target="../ink/ink1892.xml"/><Relationship Id="rId75" Type="http://schemas.openxmlformats.org/officeDocument/2006/relationships/image" Target="../media/image310.png"/><Relationship Id="rId83" Type="http://schemas.openxmlformats.org/officeDocument/2006/relationships/image" Target="../media/image3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7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52.xml"/><Relationship Id="rId26" Type="http://schemas.openxmlformats.org/officeDocument/2006/relationships/customXml" Target="../ink/ink56.xml"/><Relationship Id="rId21" Type="http://schemas.openxmlformats.org/officeDocument/2006/relationships/image" Target="../media/image15.png"/><Relationship Id="rId34" Type="http://schemas.openxmlformats.org/officeDocument/2006/relationships/customXml" Target="../ink/ink60.xml"/><Relationship Id="rId7" Type="http://schemas.openxmlformats.org/officeDocument/2006/relationships/image" Target="../media/image5.png"/><Relationship Id="rId12" Type="http://schemas.openxmlformats.org/officeDocument/2006/relationships/customXml" Target="../ink/ink49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6.xml"/><Relationship Id="rId11" Type="http://schemas.openxmlformats.org/officeDocument/2006/relationships/image" Target="../media/image10.png"/><Relationship Id="rId24" Type="http://schemas.openxmlformats.org/officeDocument/2006/relationships/customXml" Target="../ink/ink55.xml"/><Relationship Id="rId32" Type="http://schemas.openxmlformats.org/officeDocument/2006/relationships/customXml" Target="../ink/ink59.xml"/><Relationship Id="rId37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57.xml"/><Relationship Id="rId36" Type="http://schemas.openxmlformats.org/officeDocument/2006/relationships/customXml" Target="../ink/ink61.xml"/><Relationship Id="rId10" Type="http://schemas.openxmlformats.org/officeDocument/2006/relationships/customXml" Target="../ink/ink48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" Type="http://schemas.openxmlformats.org/officeDocument/2006/relationships/customXml" Target="../ink/ink45.xml"/><Relationship Id="rId9" Type="http://schemas.openxmlformats.org/officeDocument/2006/relationships/image" Target="../media/image6.png"/><Relationship Id="rId14" Type="http://schemas.openxmlformats.org/officeDocument/2006/relationships/customXml" Target="../ink/ink50.xml"/><Relationship Id="rId22" Type="http://schemas.openxmlformats.org/officeDocument/2006/relationships/customXml" Target="../ink/ink54.xml"/><Relationship Id="rId27" Type="http://schemas.openxmlformats.org/officeDocument/2006/relationships/image" Target="../media/image18.png"/><Relationship Id="rId30" Type="http://schemas.openxmlformats.org/officeDocument/2006/relationships/customXml" Target="../ink/ink58.xml"/><Relationship Id="rId35" Type="http://schemas.openxmlformats.org/officeDocument/2006/relationships/image" Target="../media/image22.png"/><Relationship Id="rId8" Type="http://schemas.openxmlformats.org/officeDocument/2006/relationships/customXml" Target="../ink/ink47.xml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96.png"/><Relationship Id="rId50" Type="http://schemas.openxmlformats.org/officeDocument/2006/relationships/customXml" Target="../ink/ink1906.xml"/><Relationship Id="rId55" Type="http://schemas.openxmlformats.org/officeDocument/2006/relationships/image" Target="../media/image300.png"/><Relationship Id="rId63" Type="http://schemas.openxmlformats.org/officeDocument/2006/relationships/image" Target="../media/image304.png"/><Relationship Id="rId68" Type="http://schemas.openxmlformats.org/officeDocument/2006/relationships/customXml" Target="../ink/ink1915.xml"/><Relationship Id="rId76" Type="http://schemas.openxmlformats.org/officeDocument/2006/relationships/customXml" Target="../ink/ink1919.xml"/><Relationship Id="rId84" Type="http://schemas.openxmlformats.org/officeDocument/2006/relationships/customXml" Target="../ink/ink1923.xml"/><Relationship Id="rId89" Type="http://schemas.openxmlformats.org/officeDocument/2006/relationships/image" Target="../media/image317.png"/><Relationship Id="rId71" Type="http://schemas.openxmlformats.org/officeDocument/2006/relationships/image" Target="../media/image308.png"/><Relationship Id="rId2" Type="http://schemas.openxmlformats.org/officeDocument/2006/relationships/customXml" Target="../ink/ink1900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8" Type="http://schemas.openxmlformats.org/officeDocument/2006/relationships/customXml" Target="../ink/ink1910.xml"/><Relationship Id="rId66" Type="http://schemas.openxmlformats.org/officeDocument/2006/relationships/customXml" Target="../ink/ink1914.xml"/><Relationship Id="rId74" Type="http://schemas.openxmlformats.org/officeDocument/2006/relationships/customXml" Target="../ink/ink1918.xml"/><Relationship Id="rId79" Type="http://schemas.openxmlformats.org/officeDocument/2006/relationships/image" Target="../media/image312.png"/><Relationship Id="rId87" Type="http://schemas.openxmlformats.org/officeDocument/2006/relationships/image" Target="../media/image316.png"/><Relationship Id="rId5" Type="http://schemas.openxmlformats.org/officeDocument/2006/relationships/image" Target="../media/image405.png"/><Relationship Id="rId61" Type="http://schemas.openxmlformats.org/officeDocument/2006/relationships/image" Target="../media/image303.png"/><Relationship Id="rId82" Type="http://schemas.openxmlformats.org/officeDocument/2006/relationships/customXml" Target="../ink/ink1922.xml"/><Relationship Id="rId90" Type="http://schemas.openxmlformats.org/officeDocument/2006/relationships/customXml" Target="../ink/ink1926.xml"/><Relationship Id="rId44" Type="http://schemas.openxmlformats.org/officeDocument/2006/relationships/customXml" Target="../ink/ink1903.xml"/><Relationship Id="rId52" Type="http://schemas.openxmlformats.org/officeDocument/2006/relationships/customXml" Target="../ink/ink1907.xml"/><Relationship Id="rId60" Type="http://schemas.openxmlformats.org/officeDocument/2006/relationships/customXml" Target="../ink/ink1911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78" Type="http://schemas.openxmlformats.org/officeDocument/2006/relationships/customXml" Target="../ink/ink1920.xml"/><Relationship Id="rId81" Type="http://schemas.openxmlformats.org/officeDocument/2006/relationships/image" Target="../media/image313.png"/><Relationship Id="rId86" Type="http://schemas.openxmlformats.org/officeDocument/2006/relationships/customXml" Target="../ink/ink1924.xml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48" Type="http://schemas.openxmlformats.org/officeDocument/2006/relationships/customXml" Target="../ink/ink1905.xml"/><Relationship Id="rId56" Type="http://schemas.openxmlformats.org/officeDocument/2006/relationships/customXml" Target="../ink/ink1909.xml"/><Relationship Id="rId64" Type="http://schemas.openxmlformats.org/officeDocument/2006/relationships/customXml" Target="../ink/ink1913.xml"/><Relationship Id="rId69" Type="http://schemas.openxmlformats.org/officeDocument/2006/relationships/image" Target="../media/image307.png"/><Relationship Id="rId77" Type="http://schemas.openxmlformats.org/officeDocument/2006/relationships/image" Target="../media/image311.png"/><Relationship Id="rId51" Type="http://schemas.openxmlformats.org/officeDocument/2006/relationships/image" Target="../media/image298.png"/><Relationship Id="rId72" Type="http://schemas.openxmlformats.org/officeDocument/2006/relationships/customXml" Target="../ink/ink1917.xml"/><Relationship Id="rId80" Type="http://schemas.openxmlformats.org/officeDocument/2006/relationships/customXml" Target="../ink/ink1921.xml"/><Relationship Id="rId85" Type="http://schemas.openxmlformats.org/officeDocument/2006/relationships/image" Target="../media/image315.png"/><Relationship Id="rId46" Type="http://schemas.openxmlformats.org/officeDocument/2006/relationships/customXml" Target="../ink/ink1904.xml"/><Relationship Id="rId59" Type="http://schemas.openxmlformats.org/officeDocument/2006/relationships/image" Target="../media/image302.png"/><Relationship Id="rId67" Type="http://schemas.openxmlformats.org/officeDocument/2006/relationships/image" Target="../media/image306.png"/><Relationship Id="rId54" Type="http://schemas.openxmlformats.org/officeDocument/2006/relationships/customXml" Target="../ink/ink1908.xml"/><Relationship Id="rId62" Type="http://schemas.openxmlformats.org/officeDocument/2006/relationships/customXml" Target="../ink/ink1912.xml"/><Relationship Id="rId70" Type="http://schemas.openxmlformats.org/officeDocument/2006/relationships/customXml" Target="../ink/ink1916.xml"/><Relationship Id="rId75" Type="http://schemas.openxmlformats.org/officeDocument/2006/relationships/image" Target="../media/image310.png"/><Relationship Id="rId83" Type="http://schemas.openxmlformats.org/officeDocument/2006/relationships/image" Target="../media/image314.png"/><Relationship Id="rId88" Type="http://schemas.openxmlformats.org/officeDocument/2006/relationships/customXml" Target="../ink/ink1925.xml"/><Relationship Id="rId91" Type="http://schemas.openxmlformats.org/officeDocument/2006/relationships/image" Target="../media/image31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01.xml"/><Relationship Id="rId36" Type="http://schemas.openxmlformats.org/officeDocument/2006/relationships/customXml" Target="../ink/ink1902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/Relationships>
</file>

<file path=ppt/slides/_rels/slide71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96.png"/><Relationship Id="rId50" Type="http://schemas.openxmlformats.org/officeDocument/2006/relationships/customXml" Target="../ink/ink1933.xml"/><Relationship Id="rId55" Type="http://schemas.openxmlformats.org/officeDocument/2006/relationships/image" Target="../media/image300.png"/><Relationship Id="rId63" Type="http://schemas.openxmlformats.org/officeDocument/2006/relationships/image" Target="../media/image304.png"/><Relationship Id="rId68" Type="http://schemas.openxmlformats.org/officeDocument/2006/relationships/customXml" Target="../ink/ink1942.xml"/><Relationship Id="rId76" Type="http://schemas.openxmlformats.org/officeDocument/2006/relationships/customXml" Target="../ink/ink1946.xml"/><Relationship Id="rId84" Type="http://schemas.openxmlformats.org/officeDocument/2006/relationships/customXml" Target="../ink/ink1950.xml"/><Relationship Id="rId89" Type="http://schemas.openxmlformats.org/officeDocument/2006/relationships/image" Target="../media/image317.png"/><Relationship Id="rId97" Type="http://schemas.openxmlformats.org/officeDocument/2006/relationships/image" Target="../media/image321.png"/><Relationship Id="rId71" Type="http://schemas.openxmlformats.org/officeDocument/2006/relationships/image" Target="../media/image308.png"/><Relationship Id="rId92" Type="http://schemas.openxmlformats.org/officeDocument/2006/relationships/customXml" Target="../ink/ink1954.xml"/><Relationship Id="rId2" Type="http://schemas.openxmlformats.org/officeDocument/2006/relationships/customXml" Target="../ink/ink1927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8" Type="http://schemas.openxmlformats.org/officeDocument/2006/relationships/customXml" Target="../ink/ink1937.xml"/><Relationship Id="rId66" Type="http://schemas.openxmlformats.org/officeDocument/2006/relationships/customXml" Target="../ink/ink1941.xml"/><Relationship Id="rId74" Type="http://schemas.openxmlformats.org/officeDocument/2006/relationships/customXml" Target="../ink/ink1945.xml"/><Relationship Id="rId79" Type="http://schemas.openxmlformats.org/officeDocument/2006/relationships/image" Target="../media/image312.png"/><Relationship Id="rId87" Type="http://schemas.openxmlformats.org/officeDocument/2006/relationships/image" Target="../media/image316.png"/><Relationship Id="rId102" Type="http://schemas.openxmlformats.org/officeDocument/2006/relationships/customXml" Target="../ink/ink1959.xml"/><Relationship Id="rId5" Type="http://schemas.openxmlformats.org/officeDocument/2006/relationships/image" Target="../media/image405.png"/><Relationship Id="rId61" Type="http://schemas.openxmlformats.org/officeDocument/2006/relationships/image" Target="../media/image303.png"/><Relationship Id="rId82" Type="http://schemas.openxmlformats.org/officeDocument/2006/relationships/customXml" Target="../ink/ink1949.xml"/><Relationship Id="rId90" Type="http://schemas.openxmlformats.org/officeDocument/2006/relationships/customXml" Target="../ink/ink1953.xml"/><Relationship Id="rId95" Type="http://schemas.openxmlformats.org/officeDocument/2006/relationships/image" Target="../media/image320.png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48" Type="http://schemas.openxmlformats.org/officeDocument/2006/relationships/customXml" Target="../ink/ink1932.xml"/><Relationship Id="rId56" Type="http://schemas.openxmlformats.org/officeDocument/2006/relationships/customXml" Target="../ink/ink1936.xml"/><Relationship Id="rId64" Type="http://schemas.openxmlformats.org/officeDocument/2006/relationships/customXml" Target="../ink/ink1940.xml"/><Relationship Id="rId69" Type="http://schemas.openxmlformats.org/officeDocument/2006/relationships/image" Target="../media/image307.png"/><Relationship Id="rId77" Type="http://schemas.openxmlformats.org/officeDocument/2006/relationships/image" Target="../media/image311.png"/><Relationship Id="rId100" Type="http://schemas.openxmlformats.org/officeDocument/2006/relationships/customXml" Target="../ink/ink1958.xml"/><Relationship Id="rId51" Type="http://schemas.openxmlformats.org/officeDocument/2006/relationships/image" Target="../media/image298.png"/><Relationship Id="rId72" Type="http://schemas.openxmlformats.org/officeDocument/2006/relationships/customXml" Target="../ink/ink1944.xml"/><Relationship Id="rId80" Type="http://schemas.openxmlformats.org/officeDocument/2006/relationships/customXml" Target="../ink/ink1948.xml"/><Relationship Id="rId85" Type="http://schemas.openxmlformats.org/officeDocument/2006/relationships/image" Target="../media/image315.png"/><Relationship Id="rId93" Type="http://schemas.openxmlformats.org/officeDocument/2006/relationships/image" Target="../media/image319.png"/><Relationship Id="rId98" Type="http://schemas.openxmlformats.org/officeDocument/2006/relationships/customXml" Target="../ink/ink1957.xml"/><Relationship Id="rId46" Type="http://schemas.openxmlformats.org/officeDocument/2006/relationships/customXml" Target="../ink/ink1931.xml"/><Relationship Id="rId59" Type="http://schemas.openxmlformats.org/officeDocument/2006/relationships/image" Target="../media/image302.png"/><Relationship Id="rId67" Type="http://schemas.openxmlformats.org/officeDocument/2006/relationships/image" Target="../media/image306.png"/><Relationship Id="rId103" Type="http://schemas.openxmlformats.org/officeDocument/2006/relationships/image" Target="../media/image324.png"/><Relationship Id="rId54" Type="http://schemas.openxmlformats.org/officeDocument/2006/relationships/customXml" Target="../ink/ink1935.xml"/><Relationship Id="rId62" Type="http://schemas.openxmlformats.org/officeDocument/2006/relationships/customXml" Target="../ink/ink1939.xml"/><Relationship Id="rId70" Type="http://schemas.openxmlformats.org/officeDocument/2006/relationships/customXml" Target="../ink/ink1943.xml"/><Relationship Id="rId75" Type="http://schemas.openxmlformats.org/officeDocument/2006/relationships/image" Target="../media/image310.png"/><Relationship Id="rId83" Type="http://schemas.openxmlformats.org/officeDocument/2006/relationships/image" Target="../media/image314.png"/><Relationship Id="rId88" Type="http://schemas.openxmlformats.org/officeDocument/2006/relationships/customXml" Target="../ink/ink1952.xml"/><Relationship Id="rId91" Type="http://schemas.openxmlformats.org/officeDocument/2006/relationships/image" Target="../media/image318.png"/><Relationship Id="rId96" Type="http://schemas.openxmlformats.org/officeDocument/2006/relationships/customXml" Target="../ink/ink195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28.xml"/><Relationship Id="rId36" Type="http://schemas.openxmlformats.org/officeDocument/2006/relationships/customXml" Target="../ink/ink1929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44" Type="http://schemas.openxmlformats.org/officeDocument/2006/relationships/customXml" Target="../ink/ink1930.xml"/><Relationship Id="rId52" Type="http://schemas.openxmlformats.org/officeDocument/2006/relationships/customXml" Target="../ink/ink1934.xml"/><Relationship Id="rId60" Type="http://schemas.openxmlformats.org/officeDocument/2006/relationships/customXml" Target="../ink/ink1938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78" Type="http://schemas.openxmlformats.org/officeDocument/2006/relationships/customXml" Target="../ink/ink1947.xml"/><Relationship Id="rId81" Type="http://schemas.openxmlformats.org/officeDocument/2006/relationships/image" Target="../media/image313.png"/><Relationship Id="rId86" Type="http://schemas.openxmlformats.org/officeDocument/2006/relationships/customXml" Target="../ink/ink1951.xml"/><Relationship Id="rId94" Type="http://schemas.openxmlformats.org/officeDocument/2006/relationships/customXml" Target="../ink/ink1955.xml"/><Relationship Id="rId99" Type="http://schemas.openxmlformats.org/officeDocument/2006/relationships/image" Target="../media/image322.png"/><Relationship Id="rId101" Type="http://schemas.openxmlformats.org/officeDocument/2006/relationships/image" Target="../media/image323.png"/></Relationships>
</file>

<file path=ppt/slides/_rels/slide72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96.png"/><Relationship Id="rId63" Type="http://schemas.openxmlformats.org/officeDocument/2006/relationships/image" Target="../media/image304.png"/><Relationship Id="rId68" Type="http://schemas.openxmlformats.org/officeDocument/2006/relationships/customXml" Target="../ink/ink1975.xml"/><Relationship Id="rId84" Type="http://schemas.openxmlformats.org/officeDocument/2006/relationships/customXml" Target="../ink/ink1983.xml"/><Relationship Id="rId89" Type="http://schemas.openxmlformats.org/officeDocument/2006/relationships/image" Target="../media/image317.png"/><Relationship Id="rId71" Type="http://schemas.openxmlformats.org/officeDocument/2006/relationships/image" Target="../media/image308.png"/><Relationship Id="rId92" Type="http://schemas.openxmlformats.org/officeDocument/2006/relationships/customXml" Target="../ink/ink1987.xml"/><Relationship Id="rId2" Type="http://schemas.openxmlformats.org/officeDocument/2006/relationships/customXml" Target="../ink/ink1960.xml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8" Type="http://schemas.openxmlformats.org/officeDocument/2006/relationships/customXml" Target="../ink/ink1970.xml"/><Relationship Id="rId66" Type="http://schemas.openxmlformats.org/officeDocument/2006/relationships/customXml" Target="../ink/ink1974.xml"/><Relationship Id="rId74" Type="http://schemas.openxmlformats.org/officeDocument/2006/relationships/customXml" Target="../ink/ink1978.xml"/><Relationship Id="rId79" Type="http://schemas.openxmlformats.org/officeDocument/2006/relationships/image" Target="../media/image312.png"/><Relationship Id="rId87" Type="http://schemas.openxmlformats.org/officeDocument/2006/relationships/image" Target="../media/image316.png"/><Relationship Id="rId102" Type="http://schemas.openxmlformats.org/officeDocument/2006/relationships/customXml" Target="../ink/ink1992.xml"/><Relationship Id="rId5" Type="http://schemas.openxmlformats.org/officeDocument/2006/relationships/image" Target="../media/image405.png"/><Relationship Id="rId61" Type="http://schemas.openxmlformats.org/officeDocument/2006/relationships/image" Target="../media/image303.png"/><Relationship Id="rId82" Type="http://schemas.openxmlformats.org/officeDocument/2006/relationships/customXml" Target="../ink/ink1982.xml"/><Relationship Id="rId90" Type="http://schemas.openxmlformats.org/officeDocument/2006/relationships/customXml" Target="../ink/ink1986.xml"/><Relationship Id="rId95" Type="http://schemas.openxmlformats.org/officeDocument/2006/relationships/image" Target="../media/image320.png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48" Type="http://schemas.openxmlformats.org/officeDocument/2006/relationships/customXml" Target="../ink/ink1965.xml"/><Relationship Id="rId56" Type="http://schemas.openxmlformats.org/officeDocument/2006/relationships/customXml" Target="../ink/ink1969.xml"/><Relationship Id="rId64" Type="http://schemas.openxmlformats.org/officeDocument/2006/relationships/customXml" Target="../ink/ink1973.xml"/><Relationship Id="rId69" Type="http://schemas.openxmlformats.org/officeDocument/2006/relationships/image" Target="../media/image307.png"/><Relationship Id="rId77" Type="http://schemas.openxmlformats.org/officeDocument/2006/relationships/image" Target="../media/image311.png"/><Relationship Id="rId100" Type="http://schemas.openxmlformats.org/officeDocument/2006/relationships/customXml" Target="../ink/ink1991.xml"/><Relationship Id="rId105" Type="http://schemas.openxmlformats.org/officeDocument/2006/relationships/image" Target="../media/image327.png"/><Relationship Id="rId51" Type="http://schemas.openxmlformats.org/officeDocument/2006/relationships/image" Target="../media/image298.png"/><Relationship Id="rId72" Type="http://schemas.openxmlformats.org/officeDocument/2006/relationships/customXml" Target="../ink/ink1977.xml"/><Relationship Id="rId80" Type="http://schemas.openxmlformats.org/officeDocument/2006/relationships/customXml" Target="../ink/ink1981.xml"/><Relationship Id="rId85" Type="http://schemas.openxmlformats.org/officeDocument/2006/relationships/image" Target="../media/image315.png"/><Relationship Id="rId93" Type="http://schemas.openxmlformats.org/officeDocument/2006/relationships/image" Target="../media/image319.png"/><Relationship Id="rId98" Type="http://schemas.openxmlformats.org/officeDocument/2006/relationships/customXml" Target="../ink/ink1990.xml"/><Relationship Id="rId46" Type="http://schemas.openxmlformats.org/officeDocument/2006/relationships/customXml" Target="../ink/ink1964.xml"/><Relationship Id="rId59" Type="http://schemas.openxmlformats.org/officeDocument/2006/relationships/image" Target="../media/image302.png"/><Relationship Id="rId67" Type="http://schemas.openxmlformats.org/officeDocument/2006/relationships/image" Target="../media/image306.png"/><Relationship Id="rId103" Type="http://schemas.openxmlformats.org/officeDocument/2006/relationships/image" Target="../media/image326.png"/><Relationship Id="rId54" Type="http://schemas.openxmlformats.org/officeDocument/2006/relationships/customXml" Target="../ink/ink1968.xml"/><Relationship Id="rId62" Type="http://schemas.openxmlformats.org/officeDocument/2006/relationships/customXml" Target="../ink/ink1972.xml"/><Relationship Id="rId70" Type="http://schemas.openxmlformats.org/officeDocument/2006/relationships/customXml" Target="../ink/ink1976.xml"/><Relationship Id="rId75" Type="http://schemas.openxmlformats.org/officeDocument/2006/relationships/image" Target="../media/image310.png"/><Relationship Id="rId83" Type="http://schemas.openxmlformats.org/officeDocument/2006/relationships/image" Target="../media/image314.png"/><Relationship Id="rId88" Type="http://schemas.openxmlformats.org/officeDocument/2006/relationships/customXml" Target="../ink/ink1985.xml"/><Relationship Id="rId91" Type="http://schemas.openxmlformats.org/officeDocument/2006/relationships/image" Target="../media/image318.png"/><Relationship Id="rId96" Type="http://schemas.openxmlformats.org/officeDocument/2006/relationships/customXml" Target="../ink/ink198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61.xml"/><Relationship Id="rId36" Type="http://schemas.openxmlformats.org/officeDocument/2006/relationships/customXml" Target="../ink/ink1962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44" Type="http://schemas.openxmlformats.org/officeDocument/2006/relationships/customXml" Target="../ink/ink1963.xml"/><Relationship Id="rId52" Type="http://schemas.openxmlformats.org/officeDocument/2006/relationships/customXml" Target="../ink/ink1967.xml"/><Relationship Id="rId60" Type="http://schemas.openxmlformats.org/officeDocument/2006/relationships/customXml" Target="../ink/ink1971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78" Type="http://schemas.openxmlformats.org/officeDocument/2006/relationships/customXml" Target="../ink/ink1980.xml"/><Relationship Id="rId81" Type="http://schemas.openxmlformats.org/officeDocument/2006/relationships/image" Target="../media/image313.png"/><Relationship Id="rId86" Type="http://schemas.openxmlformats.org/officeDocument/2006/relationships/customXml" Target="../ink/ink1984.xml"/><Relationship Id="rId94" Type="http://schemas.openxmlformats.org/officeDocument/2006/relationships/customXml" Target="../ink/ink1988.xml"/><Relationship Id="rId99" Type="http://schemas.openxmlformats.org/officeDocument/2006/relationships/image" Target="../media/image322.png"/><Relationship Id="rId101" Type="http://schemas.openxmlformats.org/officeDocument/2006/relationships/image" Target="../media/image325.png"/><Relationship Id="rId50" Type="http://schemas.openxmlformats.org/officeDocument/2006/relationships/customXml" Target="../ink/ink1966.xml"/><Relationship Id="rId55" Type="http://schemas.openxmlformats.org/officeDocument/2006/relationships/image" Target="../media/image300.png"/><Relationship Id="rId76" Type="http://schemas.openxmlformats.org/officeDocument/2006/relationships/customXml" Target="../ink/ink1979.xml"/><Relationship Id="rId97" Type="http://schemas.openxmlformats.org/officeDocument/2006/relationships/image" Target="../media/image321.png"/><Relationship Id="rId104" Type="http://schemas.openxmlformats.org/officeDocument/2006/relationships/customXml" Target="../ink/ink1993.xml"/></Relationships>
</file>

<file path=ppt/slides/_rels/slide73.xml.rels><?xml version="1.0" encoding="UTF-8" standalone="yes"?>
<Relationships xmlns="http://schemas.openxmlformats.org/package/2006/relationships"><Relationship Id="rId47" Type="http://schemas.openxmlformats.org/officeDocument/2006/relationships/image" Target="../media/image296.png"/><Relationship Id="rId63" Type="http://schemas.openxmlformats.org/officeDocument/2006/relationships/image" Target="../media/image304.png"/><Relationship Id="rId68" Type="http://schemas.openxmlformats.org/officeDocument/2006/relationships/customXml" Target="../ink/ink2009.xml"/><Relationship Id="rId84" Type="http://schemas.openxmlformats.org/officeDocument/2006/relationships/customXml" Target="../ink/ink2017.xml"/><Relationship Id="rId89" Type="http://schemas.openxmlformats.org/officeDocument/2006/relationships/image" Target="../media/image317.png"/><Relationship Id="rId112" Type="http://schemas.openxmlformats.org/officeDocument/2006/relationships/customXml" Target="../ink/ink2031.xml"/><Relationship Id="rId107" Type="http://schemas.openxmlformats.org/officeDocument/2006/relationships/image" Target="../media/image328.png"/><Relationship Id="rId45" Type="http://schemas.openxmlformats.org/officeDocument/2006/relationships/image" Target="../media/image295.png"/><Relationship Id="rId53" Type="http://schemas.openxmlformats.org/officeDocument/2006/relationships/image" Target="../media/image299.png"/><Relationship Id="rId58" Type="http://schemas.openxmlformats.org/officeDocument/2006/relationships/customXml" Target="../ink/ink2004.xml"/><Relationship Id="rId66" Type="http://schemas.openxmlformats.org/officeDocument/2006/relationships/customXml" Target="../ink/ink2008.xml"/><Relationship Id="rId74" Type="http://schemas.openxmlformats.org/officeDocument/2006/relationships/customXml" Target="../ink/ink2012.xml"/><Relationship Id="rId79" Type="http://schemas.openxmlformats.org/officeDocument/2006/relationships/image" Target="../media/image312.png"/><Relationship Id="rId87" Type="http://schemas.openxmlformats.org/officeDocument/2006/relationships/image" Target="../media/image316.png"/><Relationship Id="rId102" Type="http://schemas.openxmlformats.org/officeDocument/2006/relationships/customXml" Target="../ink/ink2026.xml"/><Relationship Id="rId110" Type="http://schemas.openxmlformats.org/officeDocument/2006/relationships/customXml" Target="../ink/ink2030.xml"/><Relationship Id="rId5" Type="http://schemas.openxmlformats.org/officeDocument/2006/relationships/image" Target="../media/image405.png"/><Relationship Id="rId61" Type="http://schemas.openxmlformats.org/officeDocument/2006/relationships/image" Target="../media/image303.png"/><Relationship Id="rId82" Type="http://schemas.openxmlformats.org/officeDocument/2006/relationships/customXml" Target="../ink/ink2016.xml"/><Relationship Id="rId90" Type="http://schemas.openxmlformats.org/officeDocument/2006/relationships/customXml" Target="../ink/ink2020.xml"/><Relationship Id="rId95" Type="http://schemas.openxmlformats.org/officeDocument/2006/relationships/image" Target="../media/image320.png"/><Relationship Id="rId35" Type="http://schemas.openxmlformats.org/officeDocument/2006/relationships/image" Target="../media/image404.png"/><Relationship Id="rId43" Type="http://schemas.openxmlformats.org/officeDocument/2006/relationships/image" Target="../media/image427.png"/><Relationship Id="rId48" Type="http://schemas.openxmlformats.org/officeDocument/2006/relationships/customXml" Target="../ink/ink1999.xml"/><Relationship Id="rId56" Type="http://schemas.openxmlformats.org/officeDocument/2006/relationships/customXml" Target="../ink/ink2003.xml"/><Relationship Id="rId64" Type="http://schemas.openxmlformats.org/officeDocument/2006/relationships/customXml" Target="../ink/ink2007.xml"/><Relationship Id="rId69" Type="http://schemas.openxmlformats.org/officeDocument/2006/relationships/image" Target="../media/image307.png"/><Relationship Id="rId77" Type="http://schemas.openxmlformats.org/officeDocument/2006/relationships/image" Target="../media/image311.png"/><Relationship Id="rId100" Type="http://schemas.openxmlformats.org/officeDocument/2006/relationships/customXml" Target="../ink/ink2025.xml"/><Relationship Id="rId105" Type="http://schemas.openxmlformats.org/officeDocument/2006/relationships/image" Target="../media/image327.png"/><Relationship Id="rId113" Type="http://schemas.openxmlformats.org/officeDocument/2006/relationships/image" Target="../media/image331.png"/><Relationship Id="rId51" Type="http://schemas.openxmlformats.org/officeDocument/2006/relationships/image" Target="../media/image298.png"/><Relationship Id="rId72" Type="http://schemas.openxmlformats.org/officeDocument/2006/relationships/customXml" Target="../ink/ink2011.xml"/><Relationship Id="rId80" Type="http://schemas.openxmlformats.org/officeDocument/2006/relationships/customXml" Target="../ink/ink2015.xml"/><Relationship Id="rId85" Type="http://schemas.openxmlformats.org/officeDocument/2006/relationships/image" Target="../media/image315.png"/><Relationship Id="rId93" Type="http://schemas.openxmlformats.org/officeDocument/2006/relationships/image" Target="../media/image319.png"/><Relationship Id="rId98" Type="http://schemas.openxmlformats.org/officeDocument/2006/relationships/customXml" Target="../ink/ink2024.xml"/><Relationship Id="rId46" Type="http://schemas.openxmlformats.org/officeDocument/2006/relationships/customXml" Target="../ink/ink1998.xml"/><Relationship Id="rId59" Type="http://schemas.openxmlformats.org/officeDocument/2006/relationships/image" Target="../media/image302.png"/><Relationship Id="rId67" Type="http://schemas.openxmlformats.org/officeDocument/2006/relationships/image" Target="../media/image306.png"/><Relationship Id="rId103" Type="http://schemas.openxmlformats.org/officeDocument/2006/relationships/image" Target="../media/image326.png"/><Relationship Id="rId108" Type="http://schemas.openxmlformats.org/officeDocument/2006/relationships/customXml" Target="../ink/ink2029.xml"/><Relationship Id="rId54" Type="http://schemas.openxmlformats.org/officeDocument/2006/relationships/customXml" Target="../ink/ink2002.xml"/><Relationship Id="rId62" Type="http://schemas.openxmlformats.org/officeDocument/2006/relationships/customXml" Target="../ink/ink2006.xml"/><Relationship Id="rId70" Type="http://schemas.openxmlformats.org/officeDocument/2006/relationships/customXml" Target="../ink/ink2010.xml"/><Relationship Id="rId75" Type="http://schemas.openxmlformats.org/officeDocument/2006/relationships/image" Target="../media/image310.png"/><Relationship Id="rId83" Type="http://schemas.openxmlformats.org/officeDocument/2006/relationships/image" Target="../media/image314.png"/><Relationship Id="rId88" Type="http://schemas.openxmlformats.org/officeDocument/2006/relationships/customXml" Target="../ink/ink2019.xml"/><Relationship Id="rId91" Type="http://schemas.openxmlformats.org/officeDocument/2006/relationships/image" Target="../media/image318.png"/><Relationship Id="rId96" Type="http://schemas.openxmlformats.org/officeDocument/2006/relationships/customXml" Target="../ink/ink2023.xml"/><Relationship Id="rId111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995.xml"/><Relationship Id="rId36" Type="http://schemas.openxmlformats.org/officeDocument/2006/relationships/customXml" Target="../ink/ink1996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106" Type="http://schemas.openxmlformats.org/officeDocument/2006/relationships/customXml" Target="../ink/ink2028.xml"/><Relationship Id="rId44" Type="http://schemas.openxmlformats.org/officeDocument/2006/relationships/customXml" Target="../ink/ink1997.xml"/><Relationship Id="rId52" Type="http://schemas.openxmlformats.org/officeDocument/2006/relationships/customXml" Target="../ink/ink2001.xml"/><Relationship Id="rId60" Type="http://schemas.openxmlformats.org/officeDocument/2006/relationships/customXml" Target="../ink/ink2005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78" Type="http://schemas.openxmlformats.org/officeDocument/2006/relationships/customXml" Target="../ink/ink2014.xml"/><Relationship Id="rId81" Type="http://schemas.openxmlformats.org/officeDocument/2006/relationships/image" Target="../media/image313.png"/><Relationship Id="rId86" Type="http://schemas.openxmlformats.org/officeDocument/2006/relationships/customXml" Target="../ink/ink2018.xml"/><Relationship Id="rId94" Type="http://schemas.openxmlformats.org/officeDocument/2006/relationships/customXml" Target="../ink/ink2022.xml"/><Relationship Id="rId99" Type="http://schemas.openxmlformats.org/officeDocument/2006/relationships/image" Target="../media/image322.png"/><Relationship Id="rId101" Type="http://schemas.openxmlformats.org/officeDocument/2006/relationships/image" Target="../media/image325.png"/><Relationship Id="rId109" Type="http://schemas.openxmlformats.org/officeDocument/2006/relationships/image" Target="../media/image329.png"/><Relationship Id="rId50" Type="http://schemas.openxmlformats.org/officeDocument/2006/relationships/customXml" Target="../ink/ink2000.xml"/><Relationship Id="rId55" Type="http://schemas.openxmlformats.org/officeDocument/2006/relationships/image" Target="../media/image300.png"/><Relationship Id="rId76" Type="http://schemas.openxmlformats.org/officeDocument/2006/relationships/customXml" Target="../ink/ink2013.xml"/><Relationship Id="rId97" Type="http://schemas.openxmlformats.org/officeDocument/2006/relationships/image" Target="../media/image321.png"/><Relationship Id="rId104" Type="http://schemas.openxmlformats.org/officeDocument/2006/relationships/customXml" Target="../ink/ink2027.xml"/><Relationship Id="rId71" Type="http://schemas.openxmlformats.org/officeDocument/2006/relationships/image" Target="../media/image308.png"/><Relationship Id="rId92" Type="http://schemas.openxmlformats.org/officeDocument/2006/relationships/customXml" Target="../ink/ink2021.xml"/><Relationship Id="rId2" Type="http://schemas.openxmlformats.org/officeDocument/2006/relationships/customXml" Target="../ink/ink1994.xml"/></Relationships>
</file>

<file path=ppt/slides/_rels/slide7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.png"/><Relationship Id="rId47" Type="http://schemas.openxmlformats.org/officeDocument/2006/relationships/image" Target="../media/image296.png"/><Relationship Id="rId63" Type="http://schemas.openxmlformats.org/officeDocument/2006/relationships/image" Target="../media/image304.png"/><Relationship Id="rId68" Type="http://schemas.openxmlformats.org/officeDocument/2006/relationships/customXml" Target="../ink/ink2047.xml"/><Relationship Id="rId84" Type="http://schemas.openxmlformats.org/officeDocument/2006/relationships/customXml" Target="../ink/ink2055.xml"/><Relationship Id="rId89" Type="http://schemas.openxmlformats.org/officeDocument/2006/relationships/image" Target="../media/image317.png"/><Relationship Id="rId112" Type="http://schemas.openxmlformats.org/officeDocument/2006/relationships/customXml" Target="../ink/ink2069.xml"/><Relationship Id="rId133" Type="http://schemas.openxmlformats.org/officeDocument/2006/relationships/image" Target="../media/image258.png"/><Relationship Id="rId138" Type="http://schemas.openxmlformats.org/officeDocument/2006/relationships/image" Target="../media/image342.png"/><Relationship Id="rId107" Type="http://schemas.openxmlformats.org/officeDocument/2006/relationships/image" Target="../media/image328.png"/><Relationship Id="rId53" Type="http://schemas.openxmlformats.org/officeDocument/2006/relationships/image" Target="../media/image299.png"/><Relationship Id="rId58" Type="http://schemas.openxmlformats.org/officeDocument/2006/relationships/customXml" Target="../ink/ink2042.xml"/><Relationship Id="rId74" Type="http://schemas.openxmlformats.org/officeDocument/2006/relationships/customXml" Target="../ink/ink2050.xml"/><Relationship Id="rId79" Type="http://schemas.openxmlformats.org/officeDocument/2006/relationships/image" Target="../media/image312.png"/><Relationship Id="rId102" Type="http://schemas.openxmlformats.org/officeDocument/2006/relationships/customXml" Target="../ink/ink2064.xml"/><Relationship Id="rId123" Type="http://schemas.openxmlformats.org/officeDocument/2006/relationships/image" Target="../media/image336.png"/><Relationship Id="rId128" Type="http://schemas.openxmlformats.org/officeDocument/2006/relationships/customXml" Target="../ink/ink2077.xml"/><Relationship Id="rId5" Type="http://schemas.openxmlformats.org/officeDocument/2006/relationships/image" Target="../media/image405.png"/><Relationship Id="rId90" Type="http://schemas.openxmlformats.org/officeDocument/2006/relationships/customXml" Target="../ink/ink2058.xml"/><Relationship Id="rId95" Type="http://schemas.openxmlformats.org/officeDocument/2006/relationships/image" Target="../media/image320.png"/><Relationship Id="rId43" Type="http://schemas.openxmlformats.org/officeDocument/2006/relationships/image" Target="../media/image427.png"/><Relationship Id="rId48" Type="http://schemas.openxmlformats.org/officeDocument/2006/relationships/customXml" Target="../ink/ink2037.xml"/><Relationship Id="rId64" Type="http://schemas.openxmlformats.org/officeDocument/2006/relationships/customXml" Target="../ink/ink2045.xml"/><Relationship Id="rId69" Type="http://schemas.openxmlformats.org/officeDocument/2006/relationships/image" Target="../media/image307.png"/><Relationship Id="rId113" Type="http://schemas.openxmlformats.org/officeDocument/2006/relationships/image" Target="../media/image331.png"/><Relationship Id="rId118" Type="http://schemas.openxmlformats.org/officeDocument/2006/relationships/customXml" Target="../ink/ink2072.xml"/><Relationship Id="rId134" Type="http://schemas.openxmlformats.org/officeDocument/2006/relationships/customXml" Target="../ink/ink2080.xml"/><Relationship Id="rId139" Type="http://schemas.openxmlformats.org/officeDocument/2006/relationships/customXml" Target="../ink/ink2083.xml"/><Relationship Id="rId80" Type="http://schemas.openxmlformats.org/officeDocument/2006/relationships/customXml" Target="../ink/ink2053.xml"/><Relationship Id="rId85" Type="http://schemas.openxmlformats.org/officeDocument/2006/relationships/image" Target="../media/image315.png"/><Relationship Id="rId46" Type="http://schemas.openxmlformats.org/officeDocument/2006/relationships/customXml" Target="../ink/ink2036.xml"/><Relationship Id="rId59" Type="http://schemas.openxmlformats.org/officeDocument/2006/relationships/image" Target="../media/image302.png"/><Relationship Id="rId67" Type="http://schemas.openxmlformats.org/officeDocument/2006/relationships/image" Target="../media/image306.png"/><Relationship Id="rId103" Type="http://schemas.openxmlformats.org/officeDocument/2006/relationships/image" Target="../media/image326.png"/><Relationship Id="rId108" Type="http://schemas.openxmlformats.org/officeDocument/2006/relationships/customXml" Target="../ink/ink2067.xml"/><Relationship Id="rId116" Type="http://schemas.openxmlformats.org/officeDocument/2006/relationships/customXml" Target="../ink/ink2071.xml"/><Relationship Id="rId124" Type="http://schemas.openxmlformats.org/officeDocument/2006/relationships/customXml" Target="../ink/ink2075.xml"/><Relationship Id="rId129" Type="http://schemas.openxmlformats.org/officeDocument/2006/relationships/image" Target="../media/image339.png"/><Relationship Id="rId137" Type="http://schemas.openxmlformats.org/officeDocument/2006/relationships/customXml" Target="../ink/ink2082.xml"/><Relationship Id="rId54" Type="http://schemas.openxmlformats.org/officeDocument/2006/relationships/customXml" Target="../ink/ink2040.xml"/><Relationship Id="rId62" Type="http://schemas.openxmlformats.org/officeDocument/2006/relationships/customXml" Target="../ink/ink2044.xml"/><Relationship Id="rId70" Type="http://schemas.openxmlformats.org/officeDocument/2006/relationships/customXml" Target="../ink/ink2048.xml"/><Relationship Id="rId75" Type="http://schemas.openxmlformats.org/officeDocument/2006/relationships/image" Target="../media/image310.png"/><Relationship Id="rId83" Type="http://schemas.openxmlformats.org/officeDocument/2006/relationships/image" Target="../media/image314.png"/><Relationship Id="rId88" Type="http://schemas.openxmlformats.org/officeDocument/2006/relationships/customXml" Target="../ink/ink2057.xml"/><Relationship Id="rId91" Type="http://schemas.openxmlformats.org/officeDocument/2006/relationships/image" Target="../media/image318.png"/><Relationship Id="rId96" Type="http://schemas.openxmlformats.org/officeDocument/2006/relationships/customXml" Target="../ink/ink2061.xml"/><Relationship Id="rId111" Type="http://schemas.openxmlformats.org/officeDocument/2006/relationships/image" Target="../media/image330.png"/><Relationship Id="rId132" Type="http://schemas.openxmlformats.org/officeDocument/2006/relationships/customXml" Target="../ink/ink2079.xml"/><Relationship Id="rId140" Type="http://schemas.openxmlformats.org/officeDocument/2006/relationships/image" Target="../media/image34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33.xml"/><Relationship Id="rId36" Type="http://schemas.openxmlformats.org/officeDocument/2006/relationships/customXml" Target="../ink/ink2034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106" Type="http://schemas.openxmlformats.org/officeDocument/2006/relationships/customXml" Target="../ink/ink2066.xml"/><Relationship Id="rId114" Type="http://schemas.openxmlformats.org/officeDocument/2006/relationships/customXml" Target="../ink/ink2070.xml"/><Relationship Id="rId119" Type="http://schemas.openxmlformats.org/officeDocument/2006/relationships/image" Target="../media/image334.png"/><Relationship Id="rId127" Type="http://schemas.openxmlformats.org/officeDocument/2006/relationships/image" Target="../media/image338.png"/><Relationship Id="rId44" Type="http://schemas.openxmlformats.org/officeDocument/2006/relationships/customXml" Target="../ink/ink2035.xml"/><Relationship Id="rId52" Type="http://schemas.openxmlformats.org/officeDocument/2006/relationships/customXml" Target="../ink/ink2039.xml"/><Relationship Id="rId60" Type="http://schemas.openxmlformats.org/officeDocument/2006/relationships/customXml" Target="../ink/ink2043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78" Type="http://schemas.openxmlformats.org/officeDocument/2006/relationships/customXml" Target="../ink/ink2052.xml"/><Relationship Id="rId81" Type="http://schemas.openxmlformats.org/officeDocument/2006/relationships/image" Target="../media/image313.png"/><Relationship Id="rId86" Type="http://schemas.openxmlformats.org/officeDocument/2006/relationships/customXml" Target="../ink/ink2056.xml"/><Relationship Id="rId94" Type="http://schemas.openxmlformats.org/officeDocument/2006/relationships/customXml" Target="../ink/ink2060.xml"/><Relationship Id="rId99" Type="http://schemas.openxmlformats.org/officeDocument/2006/relationships/image" Target="../media/image322.png"/><Relationship Id="rId101" Type="http://schemas.openxmlformats.org/officeDocument/2006/relationships/image" Target="../media/image325.png"/><Relationship Id="rId122" Type="http://schemas.openxmlformats.org/officeDocument/2006/relationships/customXml" Target="../ink/ink2074.xml"/><Relationship Id="rId130" Type="http://schemas.openxmlformats.org/officeDocument/2006/relationships/customXml" Target="../ink/ink2078.xml"/><Relationship Id="rId135" Type="http://schemas.openxmlformats.org/officeDocument/2006/relationships/customXml" Target="../ink/ink2081.xml"/><Relationship Id="rId109" Type="http://schemas.openxmlformats.org/officeDocument/2006/relationships/image" Target="../media/image329.png"/><Relationship Id="rId50" Type="http://schemas.openxmlformats.org/officeDocument/2006/relationships/customXml" Target="../ink/ink2038.xml"/><Relationship Id="rId55" Type="http://schemas.openxmlformats.org/officeDocument/2006/relationships/image" Target="../media/image300.png"/><Relationship Id="rId76" Type="http://schemas.openxmlformats.org/officeDocument/2006/relationships/customXml" Target="../ink/ink2051.xml"/><Relationship Id="rId97" Type="http://schemas.openxmlformats.org/officeDocument/2006/relationships/image" Target="../media/image321.png"/><Relationship Id="rId104" Type="http://schemas.openxmlformats.org/officeDocument/2006/relationships/customXml" Target="../ink/ink2065.xml"/><Relationship Id="rId120" Type="http://schemas.openxmlformats.org/officeDocument/2006/relationships/customXml" Target="../ink/ink2073.xml"/><Relationship Id="rId125" Type="http://schemas.openxmlformats.org/officeDocument/2006/relationships/image" Target="../media/image337.png"/><Relationship Id="rId71" Type="http://schemas.openxmlformats.org/officeDocument/2006/relationships/image" Target="../media/image308.png"/><Relationship Id="rId92" Type="http://schemas.openxmlformats.org/officeDocument/2006/relationships/customXml" Target="../ink/ink2059.xml"/><Relationship Id="rId2" Type="http://schemas.openxmlformats.org/officeDocument/2006/relationships/customXml" Target="../ink/ink2032.xml"/><Relationship Id="rId45" Type="http://schemas.openxmlformats.org/officeDocument/2006/relationships/image" Target="../media/image295.png"/><Relationship Id="rId66" Type="http://schemas.openxmlformats.org/officeDocument/2006/relationships/customXml" Target="../ink/ink2046.xml"/><Relationship Id="rId87" Type="http://schemas.openxmlformats.org/officeDocument/2006/relationships/image" Target="../media/image316.png"/><Relationship Id="rId110" Type="http://schemas.openxmlformats.org/officeDocument/2006/relationships/customXml" Target="../ink/ink2068.xml"/><Relationship Id="rId115" Type="http://schemas.openxmlformats.org/officeDocument/2006/relationships/image" Target="../media/image332.png"/><Relationship Id="rId131" Type="http://schemas.openxmlformats.org/officeDocument/2006/relationships/image" Target="../media/image340.png"/><Relationship Id="rId136" Type="http://schemas.openxmlformats.org/officeDocument/2006/relationships/image" Target="../media/image341.png"/><Relationship Id="rId61" Type="http://schemas.openxmlformats.org/officeDocument/2006/relationships/image" Target="../media/image303.png"/><Relationship Id="rId82" Type="http://schemas.openxmlformats.org/officeDocument/2006/relationships/customXml" Target="../ink/ink2054.xml"/><Relationship Id="rId35" Type="http://schemas.openxmlformats.org/officeDocument/2006/relationships/image" Target="../media/image404.png"/><Relationship Id="rId56" Type="http://schemas.openxmlformats.org/officeDocument/2006/relationships/customXml" Target="../ink/ink2041.xml"/><Relationship Id="rId77" Type="http://schemas.openxmlformats.org/officeDocument/2006/relationships/image" Target="../media/image311.png"/><Relationship Id="rId100" Type="http://schemas.openxmlformats.org/officeDocument/2006/relationships/customXml" Target="../ink/ink2063.xml"/><Relationship Id="rId105" Type="http://schemas.openxmlformats.org/officeDocument/2006/relationships/image" Target="../media/image327.png"/><Relationship Id="rId126" Type="http://schemas.openxmlformats.org/officeDocument/2006/relationships/customXml" Target="../ink/ink2076.xml"/><Relationship Id="rId51" Type="http://schemas.openxmlformats.org/officeDocument/2006/relationships/image" Target="../media/image298.png"/><Relationship Id="rId72" Type="http://schemas.openxmlformats.org/officeDocument/2006/relationships/customXml" Target="../ink/ink2049.xml"/><Relationship Id="rId93" Type="http://schemas.openxmlformats.org/officeDocument/2006/relationships/image" Target="../media/image319.png"/><Relationship Id="rId98" Type="http://schemas.openxmlformats.org/officeDocument/2006/relationships/customXml" Target="../ink/ink2062.xml"/><Relationship Id="rId121" Type="http://schemas.openxmlformats.org/officeDocument/2006/relationships/image" Target="../media/image335.png"/></Relationships>
</file>

<file path=ppt/slides/_rels/slide7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.png"/><Relationship Id="rId47" Type="http://schemas.openxmlformats.org/officeDocument/2006/relationships/image" Target="../media/image296.png"/><Relationship Id="rId63" Type="http://schemas.openxmlformats.org/officeDocument/2006/relationships/image" Target="../media/image304.png"/><Relationship Id="rId68" Type="http://schemas.openxmlformats.org/officeDocument/2006/relationships/customXml" Target="../ink/ink2099.xml"/><Relationship Id="rId84" Type="http://schemas.openxmlformats.org/officeDocument/2006/relationships/customXml" Target="../ink/ink2107.xml"/><Relationship Id="rId89" Type="http://schemas.openxmlformats.org/officeDocument/2006/relationships/image" Target="../media/image317.png"/><Relationship Id="rId112" Type="http://schemas.openxmlformats.org/officeDocument/2006/relationships/customXml" Target="../ink/ink2121.xml"/><Relationship Id="rId133" Type="http://schemas.openxmlformats.org/officeDocument/2006/relationships/image" Target="../media/image258.png"/><Relationship Id="rId138" Type="http://schemas.openxmlformats.org/officeDocument/2006/relationships/image" Target="../media/image342.png"/><Relationship Id="rId107" Type="http://schemas.openxmlformats.org/officeDocument/2006/relationships/image" Target="../media/image328.png"/><Relationship Id="rId53" Type="http://schemas.openxmlformats.org/officeDocument/2006/relationships/image" Target="../media/image299.png"/><Relationship Id="rId58" Type="http://schemas.openxmlformats.org/officeDocument/2006/relationships/customXml" Target="../ink/ink2094.xml"/><Relationship Id="rId74" Type="http://schemas.openxmlformats.org/officeDocument/2006/relationships/customXml" Target="../ink/ink2102.xml"/><Relationship Id="rId79" Type="http://schemas.openxmlformats.org/officeDocument/2006/relationships/image" Target="../media/image312.png"/><Relationship Id="rId102" Type="http://schemas.openxmlformats.org/officeDocument/2006/relationships/customXml" Target="../ink/ink2116.xml"/><Relationship Id="rId123" Type="http://schemas.openxmlformats.org/officeDocument/2006/relationships/image" Target="../media/image336.png"/><Relationship Id="rId128" Type="http://schemas.openxmlformats.org/officeDocument/2006/relationships/customXml" Target="../ink/ink2129.xml"/><Relationship Id="rId144" Type="http://schemas.openxmlformats.org/officeDocument/2006/relationships/image" Target="../media/image345.png"/><Relationship Id="rId149" Type="http://schemas.openxmlformats.org/officeDocument/2006/relationships/customXml" Target="../ink/ink2140.xml"/><Relationship Id="rId5" Type="http://schemas.openxmlformats.org/officeDocument/2006/relationships/image" Target="../media/image405.png"/><Relationship Id="rId90" Type="http://schemas.openxmlformats.org/officeDocument/2006/relationships/customXml" Target="../ink/ink2110.xml"/><Relationship Id="rId95" Type="http://schemas.openxmlformats.org/officeDocument/2006/relationships/image" Target="../media/image320.png"/><Relationship Id="rId43" Type="http://schemas.openxmlformats.org/officeDocument/2006/relationships/image" Target="../media/image427.png"/><Relationship Id="rId48" Type="http://schemas.openxmlformats.org/officeDocument/2006/relationships/customXml" Target="../ink/ink2089.xml"/><Relationship Id="rId64" Type="http://schemas.openxmlformats.org/officeDocument/2006/relationships/customXml" Target="../ink/ink2097.xml"/><Relationship Id="rId69" Type="http://schemas.openxmlformats.org/officeDocument/2006/relationships/image" Target="../media/image307.png"/><Relationship Id="rId113" Type="http://schemas.openxmlformats.org/officeDocument/2006/relationships/image" Target="../media/image331.png"/><Relationship Id="rId118" Type="http://schemas.openxmlformats.org/officeDocument/2006/relationships/customXml" Target="../ink/ink2124.xml"/><Relationship Id="rId134" Type="http://schemas.openxmlformats.org/officeDocument/2006/relationships/customXml" Target="../ink/ink2132.xml"/><Relationship Id="rId139" Type="http://schemas.openxmlformats.org/officeDocument/2006/relationships/customXml" Target="../ink/ink2135.xml"/><Relationship Id="rId80" Type="http://schemas.openxmlformats.org/officeDocument/2006/relationships/customXml" Target="../ink/ink2105.xml"/><Relationship Id="rId85" Type="http://schemas.openxmlformats.org/officeDocument/2006/relationships/image" Target="../media/image315.png"/><Relationship Id="rId150" Type="http://schemas.openxmlformats.org/officeDocument/2006/relationships/image" Target="../media/image348.png"/><Relationship Id="rId59" Type="http://schemas.openxmlformats.org/officeDocument/2006/relationships/image" Target="../media/image302.png"/><Relationship Id="rId103" Type="http://schemas.openxmlformats.org/officeDocument/2006/relationships/image" Target="../media/image326.png"/><Relationship Id="rId108" Type="http://schemas.openxmlformats.org/officeDocument/2006/relationships/customXml" Target="../ink/ink2119.xml"/><Relationship Id="rId124" Type="http://schemas.openxmlformats.org/officeDocument/2006/relationships/customXml" Target="../ink/ink2127.xml"/><Relationship Id="rId129" Type="http://schemas.openxmlformats.org/officeDocument/2006/relationships/image" Target="../media/image339.png"/><Relationship Id="rId54" Type="http://schemas.openxmlformats.org/officeDocument/2006/relationships/customXml" Target="../ink/ink2092.xml"/><Relationship Id="rId70" Type="http://schemas.openxmlformats.org/officeDocument/2006/relationships/customXml" Target="../ink/ink2100.xml"/><Relationship Id="rId75" Type="http://schemas.openxmlformats.org/officeDocument/2006/relationships/image" Target="../media/image310.png"/><Relationship Id="rId91" Type="http://schemas.openxmlformats.org/officeDocument/2006/relationships/image" Target="../media/image318.png"/><Relationship Id="rId96" Type="http://schemas.openxmlformats.org/officeDocument/2006/relationships/customXml" Target="../ink/ink2113.xml"/><Relationship Id="rId140" Type="http://schemas.openxmlformats.org/officeDocument/2006/relationships/image" Target="../media/image343.png"/><Relationship Id="rId145" Type="http://schemas.openxmlformats.org/officeDocument/2006/relationships/customXml" Target="../ink/ink213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85.xml"/><Relationship Id="rId36" Type="http://schemas.openxmlformats.org/officeDocument/2006/relationships/customXml" Target="../ink/ink2086.xml"/><Relationship Id="rId49" Type="http://schemas.openxmlformats.org/officeDocument/2006/relationships/image" Target="../media/image297.png"/><Relationship Id="rId57" Type="http://schemas.openxmlformats.org/officeDocument/2006/relationships/image" Target="../media/image301.png"/><Relationship Id="rId106" Type="http://schemas.openxmlformats.org/officeDocument/2006/relationships/customXml" Target="../ink/ink2118.xml"/><Relationship Id="rId114" Type="http://schemas.openxmlformats.org/officeDocument/2006/relationships/customXml" Target="../ink/ink2122.xml"/><Relationship Id="rId119" Type="http://schemas.openxmlformats.org/officeDocument/2006/relationships/image" Target="../media/image334.png"/><Relationship Id="rId127" Type="http://schemas.openxmlformats.org/officeDocument/2006/relationships/image" Target="../media/image338.png"/><Relationship Id="rId44" Type="http://schemas.openxmlformats.org/officeDocument/2006/relationships/customXml" Target="../ink/ink2087.xml"/><Relationship Id="rId52" Type="http://schemas.openxmlformats.org/officeDocument/2006/relationships/customXml" Target="../ink/ink2091.xml"/><Relationship Id="rId60" Type="http://schemas.openxmlformats.org/officeDocument/2006/relationships/customXml" Target="../ink/ink2095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78" Type="http://schemas.openxmlformats.org/officeDocument/2006/relationships/customXml" Target="../ink/ink2104.xml"/><Relationship Id="rId81" Type="http://schemas.openxmlformats.org/officeDocument/2006/relationships/image" Target="../media/image313.png"/><Relationship Id="rId86" Type="http://schemas.openxmlformats.org/officeDocument/2006/relationships/customXml" Target="../ink/ink2108.xml"/><Relationship Id="rId94" Type="http://schemas.openxmlformats.org/officeDocument/2006/relationships/customXml" Target="../ink/ink2112.xml"/><Relationship Id="rId99" Type="http://schemas.openxmlformats.org/officeDocument/2006/relationships/image" Target="../media/image322.png"/><Relationship Id="rId101" Type="http://schemas.openxmlformats.org/officeDocument/2006/relationships/image" Target="../media/image325.png"/><Relationship Id="rId122" Type="http://schemas.openxmlformats.org/officeDocument/2006/relationships/customXml" Target="../ink/ink2126.xml"/><Relationship Id="rId130" Type="http://schemas.openxmlformats.org/officeDocument/2006/relationships/customXml" Target="../ink/ink2130.xml"/><Relationship Id="rId135" Type="http://schemas.openxmlformats.org/officeDocument/2006/relationships/customXml" Target="../ink/ink2133.xml"/><Relationship Id="rId143" Type="http://schemas.openxmlformats.org/officeDocument/2006/relationships/customXml" Target="../ink/ink2137.xml"/><Relationship Id="rId148" Type="http://schemas.openxmlformats.org/officeDocument/2006/relationships/image" Target="../media/image347.png"/><Relationship Id="rId109" Type="http://schemas.openxmlformats.org/officeDocument/2006/relationships/image" Target="../media/image329.png"/><Relationship Id="rId50" Type="http://schemas.openxmlformats.org/officeDocument/2006/relationships/customXml" Target="../ink/ink2090.xml"/><Relationship Id="rId55" Type="http://schemas.openxmlformats.org/officeDocument/2006/relationships/image" Target="../media/image300.png"/><Relationship Id="rId76" Type="http://schemas.openxmlformats.org/officeDocument/2006/relationships/customXml" Target="../ink/ink2103.xml"/><Relationship Id="rId97" Type="http://schemas.openxmlformats.org/officeDocument/2006/relationships/image" Target="../media/image321.png"/><Relationship Id="rId104" Type="http://schemas.openxmlformats.org/officeDocument/2006/relationships/customXml" Target="../ink/ink2117.xml"/><Relationship Id="rId120" Type="http://schemas.openxmlformats.org/officeDocument/2006/relationships/customXml" Target="../ink/ink2125.xml"/><Relationship Id="rId125" Type="http://schemas.openxmlformats.org/officeDocument/2006/relationships/image" Target="../media/image337.png"/><Relationship Id="rId141" Type="http://schemas.openxmlformats.org/officeDocument/2006/relationships/customXml" Target="../ink/ink2136.xml"/><Relationship Id="rId146" Type="http://schemas.openxmlformats.org/officeDocument/2006/relationships/image" Target="../media/image346.png"/><Relationship Id="rId71" Type="http://schemas.openxmlformats.org/officeDocument/2006/relationships/image" Target="../media/image308.png"/><Relationship Id="rId92" Type="http://schemas.openxmlformats.org/officeDocument/2006/relationships/customXml" Target="../ink/ink2111.xml"/><Relationship Id="rId2" Type="http://schemas.openxmlformats.org/officeDocument/2006/relationships/customXml" Target="../ink/ink2084.xml"/><Relationship Id="rId45" Type="http://schemas.openxmlformats.org/officeDocument/2006/relationships/image" Target="../media/image295.png"/><Relationship Id="rId66" Type="http://schemas.openxmlformats.org/officeDocument/2006/relationships/customXml" Target="../ink/ink2098.xml"/><Relationship Id="rId87" Type="http://schemas.openxmlformats.org/officeDocument/2006/relationships/image" Target="../media/image316.png"/><Relationship Id="rId110" Type="http://schemas.openxmlformats.org/officeDocument/2006/relationships/customXml" Target="../ink/ink2120.xml"/><Relationship Id="rId115" Type="http://schemas.openxmlformats.org/officeDocument/2006/relationships/image" Target="../media/image332.png"/><Relationship Id="rId131" Type="http://schemas.openxmlformats.org/officeDocument/2006/relationships/image" Target="../media/image340.png"/><Relationship Id="rId136" Type="http://schemas.openxmlformats.org/officeDocument/2006/relationships/image" Target="../media/image341.png"/><Relationship Id="rId61" Type="http://schemas.openxmlformats.org/officeDocument/2006/relationships/image" Target="../media/image303.png"/><Relationship Id="rId82" Type="http://schemas.openxmlformats.org/officeDocument/2006/relationships/customXml" Target="../ink/ink2106.xml"/><Relationship Id="rId35" Type="http://schemas.openxmlformats.org/officeDocument/2006/relationships/image" Target="../media/image404.png"/><Relationship Id="rId56" Type="http://schemas.openxmlformats.org/officeDocument/2006/relationships/customXml" Target="../ink/ink2093.xml"/><Relationship Id="rId77" Type="http://schemas.openxmlformats.org/officeDocument/2006/relationships/image" Target="../media/image311.png"/><Relationship Id="rId100" Type="http://schemas.openxmlformats.org/officeDocument/2006/relationships/customXml" Target="../ink/ink2115.xml"/><Relationship Id="rId105" Type="http://schemas.openxmlformats.org/officeDocument/2006/relationships/image" Target="../media/image327.png"/><Relationship Id="rId126" Type="http://schemas.openxmlformats.org/officeDocument/2006/relationships/customXml" Target="../ink/ink2128.xml"/><Relationship Id="rId147" Type="http://schemas.openxmlformats.org/officeDocument/2006/relationships/customXml" Target="../ink/ink2139.xml"/><Relationship Id="rId51" Type="http://schemas.openxmlformats.org/officeDocument/2006/relationships/image" Target="../media/image298.png"/><Relationship Id="rId72" Type="http://schemas.openxmlformats.org/officeDocument/2006/relationships/customXml" Target="../ink/ink2101.xml"/><Relationship Id="rId93" Type="http://schemas.openxmlformats.org/officeDocument/2006/relationships/image" Target="../media/image319.png"/><Relationship Id="rId98" Type="http://schemas.openxmlformats.org/officeDocument/2006/relationships/customXml" Target="../ink/ink2114.xml"/><Relationship Id="rId121" Type="http://schemas.openxmlformats.org/officeDocument/2006/relationships/image" Target="../media/image335.png"/><Relationship Id="rId142" Type="http://schemas.openxmlformats.org/officeDocument/2006/relationships/image" Target="../media/image344.png"/><Relationship Id="rId46" Type="http://schemas.openxmlformats.org/officeDocument/2006/relationships/customXml" Target="../ink/ink2088.xml"/><Relationship Id="rId67" Type="http://schemas.openxmlformats.org/officeDocument/2006/relationships/image" Target="../media/image306.png"/><Relationship Id="rId116" Type="http://schemas.openxmlformats.org/officeDocument/2006/relationships/customXml" Target="../ink/ink2123.xml"/><Relationship Id="rId137" Type="http://schemas.openxmlformats.org/officeDocument/2006/relationships/customXml" Target="../ink/ink2134.xml"/><Relationship Id="rId62" Type="http://schemas.openxmlformats.org/officeDocument/2006/relationships/customXml" Target="../ink/ink2096.xml"/><Relationship Id="rId83" Type="http://schemas.openxmlformats.org/officeDocument/2006/relationships/image" Target="../media/image314.png"/><Relationship Id="rId88" Type="http://schemas.openxmlformats.org/officeDocument/2006/relationships/customXml" Target="../ink/ink2109.xml"/><Relationship Id="rId111" Type="http://schemas.openxmlformats.org/officeDocument/2006/relationships/image" Target="../media/image330.png"/><Relationship Id="rId132" Type="http://schemas.openxmlformats.org/officeDocument/2006/relationships/customXml" Target="../ink/ink2131.xml"/></Relationships>
</file>

<file path=ppt/slides/_rels/slide7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.png"/><Relationship Id="rId47" Type="http://schemas.openxmlformats.org/officeDocument/2006/relationships/image" Target="../media/image296.png"/><Relationship Id="rId63" Type="http://schemas.openxmlformats.org/officeDocument/2006/relationships/image" Target="../media/image304.png"/><Relationship Id="rId68" Type="http://schemas.openxmlformats.org/officeDocument/2006/relationships/customXml" Target="../ink/ink2156.xml"/><Relationship Id="rId84" Type="http://schemas.openxmlformats.org/officeDocument/2006/relationships/customXml" Target="../ink/ink2164.xml"/><Relationship Id="rId89" Type="http://schemas.openxmlformats.org/officeDocument/2006/relationships/image" Target="../media/image317.png"/><Relationship Id="rId112" Type="http://schemas.openxmlformats.org/officeDocument/2006/relationships/customXml" Target="../ink/ink2178.xml"/><Relationship Id="rId133" Type="http://schemas.openxmlformats.org/officeDocument/2006/relationships/image" Target="../media/image258.png"/><Relationship Id="rId138" Type="http://schemas.openxmlformats.org/officeDocument/2006/relationships/image" Target="../media/image342.png"/><Relationship Id="rId154" Type="http://schemas.openxmlformats.org/officeDocument/2006/relationships/image" Target="../media/image350.png"/><Relationship Id="rId107" Type="http://schemas.openxmlformats.org/officeDocument/2006/relationships/image" Target="../media/image328.png"/><Relationship Id="rId53" Type="http://schemas.openxmlformats.org/officeDocument/2006/relationships/image" Target="../media/image299.png"/><Relationship Id="rId58" Type="http://schemas.openxmlformats.org/officeDocument/2006/relationships/customXml" Target="../ink/ink2151.xml"/><Relationship Id="rId74" Type="http://schemas.openxmlformats.org/officeDocument/2006/relationships/customXml" Target="../ink/ink2159.xml"/><Relationship Id="rId79" Type="http://schemas.openxmlformats.org/officeDocument/2006/relationships/image" Target="../media/image312.png"/><Relationship Id="rId102" Type="http://schemas.openxmlformats.org/officeDocument/2006/relationships/customXml" Target="../ink/ink2173.xml"/><Relationship Id="rId123" Type="http://schemas.openxmlformats.org/officeDocument/2006/relationships/image" Target="../media/image336.png"/><Relationship Id="rId128" Type="http://schemas.openxmlformats.org/officeDocument/2006/relationships/customXml" Target="../ink/ink2186.xml"/><Relationship Id="rId144" Type="http://schemas.openxmlformats.org/officeDocument/2006/relationships/image" Target="../media/image345.png"/><Relationship Id="rId149" Type="http://schemas.openxmlformats.org/officeDocument/2006/relationships/customXml" Target="../ink/ink2197.xml"/><Relationship Id="rId5" Type="http://schemas.openxmlformats.org/officeDocument/2006/relationships/image" Target="../media/image405.png"/><Relationship Id="rId90" Type="http://schemas.openxmlformats.org/officeDocument/2006/relationships/customXml" Target="../ink/ink2167.xml"/><Relationship Id="rId95" Type="http://schemas.openxmlformats.org/officeDocument/2006/relationships/image" Target="../media/image320.png"/><Relationship Id="rId43" Type="http://schemas.openxmlformats.org/officeDocument/2006/relationships/image" Target="../media/image427.png"/><Relationship Id="rId48" Type="http://schemas.openxmlformats.org/officeDocument/2006/relationships/customXml" Target="../ink/ink2146.xml"/><Relationship Id="rId64" Type="http://schemas.openxmlformats.org/officeDocument/2006/relationships/customXml" Target="../ink/ink2154.xml"/><Relationship Id="rId69" Type="http://schemas.openxmlformats.org/officeDocument/2006/relationships/image" Target="../media/image307.png"/><Relationship Id="rId113" Type="http://schemas.openxmlformats.org/officeDocument/2006/relationships/image" Target="../media/image331.png"/><Relationship Id="rId118" Type="http://schemas.openxmlformats.org/officeDocument/2006/relationships/customXml" Target="../ink/ink2181.xml"/><Relationship Id="rId134" Type="http://schemas.openxmlformats.org/officeDocument/2006/relationships/customXml" Target="../ink/ink2189.xml"/><Relationship Id="rId139" Type="http://schemas.openxmlformats.org/officeDocument/2006/relationships/customXml" Target="../ink/ink2192.xml"/><Relationship Id="rId80" Type="http://schemas.openxmlformats.org/officeDocument/2006/relationships/customXml" Target="../ink/ink2162.xml"/><Relationship Id="rId85" Type="http://schemas.openxmlformats.org/officeDocument/2006/relationships/image" Target="../media/image315.png"/><Relationship Id="rId150" Type="http://schemas.openxmlformats.org/officeDocument/2006/relationships/image" Target="../media/image348.png"/><Relationship Id="rId155" Type="http://schemas.openxmlformats.org/officeDocument/2006/relationships/customXml" Target="../ink/ink2200.xml"/><Relationship Id="rId59" Type="http://schemas.openxmlformats.org/officeDocument/2006/relationships/image" Target="../media/image302.png"/><Relationship Id="rId103" Type="http://schemas.openxmlformats.org/officeDocument/2006/relationships/image" Target="../media/image326.png"/><Relationship Id="rId108" Type="http://schemas.openxmlformats.org/officeDocument/2006/relationships/customXml" Target="../ink/ink2176.xml"/><Relationship Id="rId124" Type="http://schemas.openxmlformats.org/officeDocument/2006/relationships/customXml" Target="../ink/ink2184.xml"/><Relationship Id="rId129" Type="http://schemas.openxmlformats.org/officeDocument/2006/relationships/image" Target="../media/image339.png"/><Relationship Id="rId54" Type="http://schemas.openxmlformats.org/officeDocument/2006/relationships/customXml" Target="../ink/ink2149.xml"/><Relationship Id="rId70" Type="http://schemas.openxmlformats.org/officeDocument/2006/relationships/customXml" Target="../ink/ink2157.xml"/><Relationship Id="rId75" Type="http://schemas.openxmlformats.org/officeDocument/2006/relationships/image" Target="../media/image310.png"/><Relationship Id="rId91" Type="http://schemas.openxmlformats.org/officeDocument/2006/relationships/image" Target="../media/image318.png"/><Relationship Id="rId96" Type="http://schemas.openxmlformats.org/officeDocument/2006/relationships/customXml" Target="../ink/ink2170.xml"/><Relationship Id="rId140" Type="http://schemas.openxmlformats.org/officeDocument/2006/relationships/image" Target="../media/image343.png"/><Relationship Id="rId145" Type="http://schemas.openxmlformats.org/officeDocument/2006/relationships/customXml" Target="../ink/ink219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42.xml"/><Relationship Id="rId49" Type="http://schemas.openxmlformats.org/officeDocument/2006/relationships/image" Target="../media/image297.png"/><Relationship Id="rId114" Type="http://schemas.openxmlformats.org/officeDocument/2006/relationships/customXml" Target="../ink/ink2179.xml"/><Relationship Id="rId119" Type="http://schemas.openxmlformats.org/officeDocument/2006/relationships/image" Target="../media/image334.png"/><Relationship Id="rId44" Type="http://schemas.openxmlformats.org/officeDocument/2006/relationships/customXml" Target="../ink/ink2144.xml"/><Relationship Id="rId52" Type="http://schemas.openxmlformats.org/officeDocument/2006/relationships/customXml" Target="../ink/ink2148.xml"/><Relationship Id="rId60" Type="http://schemas.openxmlformats.org/officeDocument/2006/relationships/customXml" Target="../ink/ink2152.xml"/><Relationship Id="rId65" Type="http://schemas.openxmlformats.org/officeDocument/2006/relationships/image" Target="../media/image305.png"/><Relationship Id="rId73" Type="http://schemas.openxmlformats.org/officeDocument/2006/relationships/image" Target="../media/image309.png"/><Relationship Id="rId78" Type="http://schemas.openxmlformats.org/officeDocument/2006/relationships/customXml" Target="../ink/ink2161.xml"/><Relationship Id="rId81" Type="http://schemas.openxmlformats.org/officeDocument/2006/relationships/image" Target="../media/image313.png"/><Relationship Id="rId86" Type="http://schemas.openxmlformats.org/officeDocument/2006/relationships/customXml" Target="../ink/ink2165.xml"/><Relationship Id="rId94" Type="http://schemas.openxmlformats.org/officeDocument/2006/relationships/customXml" Target="../ink/ink2169.xml"/><Relationship Id="rId99" Type="http://schemas.openxmlformats.org/officeDocument/2006/relationships/image" Target="../media/image322.png"/><Relationship Id="rId101" Type="http://schemas.openxmlformats.org/officeDocument/2006/relationships/image" Target="../media/image325.png"/><Relationship Id="rId122" Type="http://schemas.openxmlformats.org/officeDocument/2006/relationships/customXml" Target="../ink/ink2183.xml"/><Relationship Id="rId130" Type="http://schemas.openxmlformats.org/officeDocument/2006/relationships/customXml" Target="../ink/ink2187.xml"/><Relationship Id="rId135" Type="http://schemas.openxmlformats.org/officeDocument/2006/relationships/customXml" Target="../ink/ink2190.xml"/><Relationship Id="rId143" Type="http://schemas.openxmlformats.org/officeDocument/2006/relationships/customXml" Target="../ink/ink2194.xml"/><Relationship Id="rId148" Type="http://schemas.openxmlformats.org/officeDocument/2006/relationships/image" Target="../media/image347.png"/><Relationship Id="rId151" Type="http://schemas.openxmlformats.org/officeDocument/2006/relationships/customXml" Target="../ink/ink2198.xml"/><Relationship Id="rId156" Type="http://schemas.openxmlformats.org/officeDocument/2006/relationships/image" Target="../media/image351.png"/><Relationship Id="rId109" Type="http://schemas.openxmlformats.org/officeDocument/2006/relationships/image" Target="../media/image329.png"/><Relationship Id="rId50" Type="http://schemas.openxmlformats.org/officeDocument/2006/relationships/customXml" Target="../ink/ink2147.xml"/><Relationship Id="rId55" Type="http://schemas.openxmlformats.org/officeDocument/2006/relationships/image" Target="../media/image300.png"/><Relationship Id="rId76" Type="http://schemas.openxmlformats.org/officeDocument/2006/relationships/customXml" Target="../ink/ink2160.xml"/><Relationship Id="rId97" Type="http://schemas.openxmlformats.org/officeDocument/2006/relationships/image" Target="../media/image321.png"/><Relationship Id="rId104" Type="http://schemas.openxmlformats.org/officeDocument/2006/relationships/customXml" Target="../ink/ink2174.xml"/><Relationship Id="rId120" Type="http://schemas.openxmlformats.org/officeDocument/2006/relationships/customXml" Target="../ink/ink2182.xml"/><Relationship Id="rId125" Type="http://schemas.openxmlformats.org/officeDocument/2006/relationships/image" Target="../media/image337.png"/><Relationship Id="rId141" Type="http://schemas.openxmlformats.org/officeDocument/2006/relationships/customXml" Target="../ink/ink2193.xml"/><Relationship Id="rId146" Type="http://schemas.openxmlformats.org/officeDocument/2006/relationships/image" Target="../media/image346.png"/><Relationship Id="rId71" Type="http://schemas.openxmlformats.org/officeDocument/2006/relationships/image" Target="../media/image308.png"/><Relationship Id="rId92" Type="http://schemas.openxmlformats.org/officeDocument/2006/relationships/customXml" Target="../ink/ink2168.xml"/><Relationship Id="rId2" Type="http://schemas.openxmlformats.org/officeDocument/2006/relationships/customXml" Target="../ink/ink2141.xml"/><Relationship Id="rId45" Type="http://schemas.openxmlformats.org/officeDocument/2006/relationships/image" Target="../media/image295.png"/><Relationship Id="rId66" Type="http://schemas.openxmlformats.org/officeDocument/2006/relationships/customXml" Target="../ink/ink2155.xml"/><Relationship Id="rId87" Type="http://schemas.openxmlformats.org/officeDocument/2006/relationships/image" Target="../media/image316.png"/><Relationship Id="rId110" Type="http://schemas.openxmlformats.org/officeDocument/2006/relationships/customXml" Target="../ink/ink2177.xml"/><Relationship Id="rId115" Type="http://schemas.openxmlformats.org/officeDocument/2006/relationships/image" Target="../media/image332.png"/><Relationship Id="rId131" Type="http://schemas.openxmlformats.org/officeDocument/2006/relationships/image" Target="../media/image340.png"/><Relationship Id="rId136" Type="http://schemas.openxmlformats.org/officeDocument/2006/relationships/image" Target="../media/image341.png"/><Relationship Id="rId61" Type="http://schemas.openxmlformats.org/officeDocument/2006/relationships/image" Target="../media/image303.png"/><Relationship Id="rId82" Type="http://schemas.openxmlformats.org/officeDocument/2006/relationships/customXml" Target="../ink/ink2163.xml"/><Relationship Id="rId152" Type="http://schemas.openxmlformats.org/officeDocument/2006/relationships/image" Target="../media/image349.png"/><Relationship Id="rId35" Type="http://schemas.openxmlformats.org/officeDocument/2006/relationships/image" Target="../media/image404.png"/><Relationship Id="rId56" Type="http://schemas.openxmlformats.org/officeDocument/2006/relationships/customXml" Target="../ink/ink2150.xml"/><Relationship Id="rId77" Type="http://schemas.openxmlformats.org/officeDocument/2006/relationships/image" Target="../media/image311.png"/><Relationship Id="rId100" Type="http://schemas.openxmlformats.org/officeDocument/2006/relationships/customXml" Target="../ink/ink2172.xml"/><Relationship Id="rId105" Type="http://schemas.openxmlformats.org/officeDocument/2006/relationships/image" Target="../media/image327.png"/><Relationship Id="rId126" Type="http://schemas.openxmlformats.org/officeDocument/2006/relationships/customXml" Target="../ink/ink2185.xml"/><Relationship Id="rId147" Type="http://schemas.openxmlformats.org/officeDocument/2006/relationships/customXml" Target="../ink/ink2196.xml"/><Relationship Id="rId51" Type="http://schemas.openxmlformats.org/officeDocument/2006/relationships/image" Target="../media/image298.png"/><Relationship Id="rId72" Type="http://schemas.openxmlformats.org/officeDocument/2006/relationships/customXml" Target="../ink/ink2158.xml"/><Relationship Id="rId93" Type="http://schemas.openxmlformats.org/officeDocument/2006/relationships/image" Target="../media/image319.png"/><Relationship Id="rId98" Type="http://schemas.openxmlformats.org/officeDocument/2006/relationships/customXml" Target="../ink/ink2171.xml"/><Relationship Id="rId121" Type="http://schemas.openxmlformats.org/officeDocument/2006/relationships/image" Target="../media/image335.png"/><Relationship Id="rId142" Type="http://schemas.openxmlformats.org/officeDocument/2006/relationships/image" Target="../media/image344.png"/><Relationship Id="rId46" Type="http://schemas.openxmlformats.org/officeDocument/2006/relationships/customXml" Target="../ink/ink2145.xml"/><Relationship Id="rId67" Type="http://schemas.openxmlformats.org/officeDocument/2006/relationships/image" Target="../media/image306.png"/><Relationship Id="rId116" Type="http://schemas.openxmlformats.org/officeDocument/2006/relationships/customXml" Target="../ink/ink2180.xml"/><Relationship Id="rId137" Type="http://schemas.openxmlformats.org/officeDocument/2006/relationships/customXml" Target="../ink/ink2191.xml"/><Relationship Id="rId62" Type="http://schemas.openxmlformats.org/officeDocument/2006/relationships/customXml" Target="../ink/ink2153.xml"/><Relationship Id="rId83" Type="http://schemas.openxmlformats.org/officeDocument/2006/relationships/image" Target="../media/image314.png"/><Relationship Id="rId88" Type="http://schemas.openxmlformats.org/officeDocument/2006/relationships/customXml" Target="../ink/ink2166.xml"/><Relationship Id="rId111" Type="http://schemas.openxmlformats.org/officeDocument/2006/relationships/image" Target="../media/image330.png"/><Relationship Id="rId132" Type="http://schemas.openxmlformats.org/officeDocument/2006/relationships/customXml" Target="../ink/ink2188.xml"/><Relationship Id="rId153" Type="http://schemas.openxmlformats.org/officeDocument/2006/relationships/customXml" Target="../ink/ink2199.xml"/><Relationship Id="rId36" Type="http://schemas.openxmlformats.org/officeDocument/2006/relationships/customXml" Target="../ink/ink2143.xml"/><Relationship Id="rId57" Type="http://schemas.openxmlformats.org/officeDocument/2006/relationships/image" Target="../media/image301.png"/><Relationship Id="rId106" Type="http://schemas.openxmlformats.org/officeDocument/2006/relationships/customXml" Target="../ink/ink2175.xml"/><Relationship Id="rId127" Type="http://schemas.openxmlformats.org/officeDocument/2006/relationships/image" Target="../media/image338.png"/></Relationships>
</file>

<file path=ppt/slides/_rels/slide7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.png"/><Relationship Id="rId47" Type="http://schemas.openxmlformats.org/officeDocument/2006/relationships/image" Target="../media/image296.png"/><Relationship Id="rId63" Type="http://schemas.openxmlformats.org/officeDocument/2006/relationships/image" Target="../media/image304.png"/><Relationship Id="rId68" Type="http://schemas.openxmlformats.org/officeDocument/2006/relationships/customXml" Target="../ink/ink2216.xml"/><Relationship Id="rId84" Type="http://schemas.openxmlformats.org/officeDocument/2006/relationships/customXml" Target="../ink/ink2224.xml"/><Relationship Id="rId89" Type="http://schemas.openxmlformats.org/officeDocument/2006/relationships/image" Target="../media/image317.png"/><Relationship Id="rId112" Type="http://schemas.openxmlformats.org/officeDocument/2006/relationships/customXml" Target="../ink/ink2238.xml"/><Relationship Id="rId133" Type="http://schemas.openxmlformats.org/officeDocument/2006/relationships/image" Target="../media/image258.png"/><Relationship Id="rId138" Type="http://schemas.openxmlformats.org/officeDocument/2006/relationships/image" Target="../media/image342.png"/><Relationship Id="rId154" Type="http://schemas.openxmlformats.org/officeDocument/2006/relationships/image" Target="../media/image350.png"/><Relationship Id="rId159" Type="http://schemas.openxmlformats.org/officeDocument/2006/relationships/customXml" Target="../ink/ink2262.xml"/><Relationship Id="rId107" Type="http://schemas.openxmlformats.org/officeDocument/2006/relationships/image" Target="../media/image328.png"/><Relationship Id="rId53" Type="http://schemas.openxmlformats.org/officeDocument/2006/relationships/image" Target="../media/image299.png"/><Relationship Id="rId58" Type="http://schemas.openxmlformats.org/officeDocument/2006/relationships/customXml" Target="../ink/ink2211.xml"/><Relationship Id="rId74" Type="http://schemas.openxmlformats.org/officeDocument/2006/relationships/customXml" Target="../ink/ink2219.xml"/><Relationship Id="rId79" Type="http://schemas.openxmlformats.org/officeDocument/2006/relationships/image" Target="../media/image312.png"/><Relationship Id="rId102" Type="http://schemas.openxmlformats.org/officeDocument/2006/relationships/customXml" Target="../ink/ink2233.xml"/><Relationship Id="rId123" Type="http://schemas.openxmlformats.org/officeDocument/2006/relationships/image" Target="../media/image336.png"/><Relationship Id="rId128" Type="http://schemas.openxmlformats.org/officeDocument/2006/relationships/customXml" Target="../ink/ink2246.xml"/><Relationship Id="rId144" Type="http://schemas.openxmlformats.org/officeDocument/2006/relationships/image" Target="../media/image345.png"/><Relationship Id="rId149" Type="http://schemas.openxmlformats.org/officeDocument/2006/relationships/customXml" Target="../ink/ink2257.xml"/><Relationship Id="rId5" Type="http://schemas.openxmlformats.org/officeDocument/2006/relationships/image" Target="../media/image405.png"/><Relationship Id="rId90" Type="http://schemas.openxmlformats.org/officeDocument/2006/relationships/customXml" Target="../ink/ink2227.xml"/><Relationship Id="rId95" Type="http://schemas.openxmlformats.org/officeDocument/2006/relationships/image" Target="../media/image320.png"/><Relationship Id="rId160" Type="http://schemas.openxmlformats.org/officeDocument/2006/relationships/image" Target="../media/image353.png"/><Relationship Id="rId165" Type="http://schemas.openxmlformats.org/officeDocument/2006/relationships/customXml" Target="../ink/ink2265.xml"/><Relationship Id="rId43" Type="http://schemas.openxmlformats.org/officeDocument/2006/relationships/image" Target="../media/image427.png"/><Relationship Id="rId48" Type="http://schemas.openxmlformats.org/officeDocument/2006/relationships/customXml" Target="../ink/ink2206.xml"/><Relationship Id="rId64" Type="http://schemas.openxmlformats.org/officeDocument/2006/relationships/customXml" Target="../ink/ink2214.xml"/><Relationship Id="rId69" Type="http://schemas.openxmlformats.org/officeDocument/2006/relationships/image" Target="../media/image307.png"/><Relationship Id="rId113" Type="http://schemas.openxmlformats.org/officeDocument/2006/relationships/image" Target="../media/image331.png"/><Relationship Id="rId118" Type="http://schemas.openxmlformats.org/officeDocument/2006/relationships/customXml" Target="../ink/ink2241.xml"/><Relationship Id="rId134" Type="http://schemas.openxmlformats.org/officeDocument/2006/relationships/customXml" Target="../ink/ink2249.xml"/><Relationship Id="rId139" Type="http://schemas.openxmlformats.org/officeDocument/2006/relationships/customXml" Target="../ink/ink2252.xml"/><Relationship Id="rId80" Type="http://schemas.openxmlformats.org/officeDocument/2006/relationships/customXml" Target="../ink/ink2222.xml"/><Relationship Id="rId85" Type="http://schemas.openxmlformats.org/officeDocument/2006/relationships/image" Target="../media/image315.png"/><Relationship Id="rId150" Type="http://schemas.openxmlformats.org/officeDocument/2006/relationships/image" Target="../media/image348.png"/><Relationship Id="rId155" Type="http://schemas.openxmlformats.org/officeDocument/2006/relationships/customXml" Target="../ink/ink2260.xml"/><Relationship Id="rId59" Type="http://schemas.openxmlformats.org/officeDocument/2006/relationships/image" Target="../media/image302.png"/><Relationship Id="rId103" Type="http://schemas.openxmlformats.org/officeDocument/2006/relationships/image" Target="../media/image326.png"/><Relationship Id="rId108" Type="http://schemas.openxmlformats.org/officeDocument/2006/relationships/customXml" Target="../ink/ink2236.xml"/><Relationship Id="rId124" Type="http://schemas.openxmlformats.org/officeDocument/2006/relationships/customXml" Target="../ink/ink2244.xml"/><Relationship Id="rId129" Type="http://schemas.openxmlformats.org/officeDocument/2006/relationships/image" Target="../media/image339.png"/><Relationship Id="rId54" Type="http://schemas.openxmlformats.org/officeDocument/2006/relationships/customXml" Target="../ink/ink2209.xml"/><Relationship Id="rId70" Type="http://schemas.openxmlformats.org/officeDocument/2006/relationships/customXml" Target="../ink/ink2217.xml"/><Relationship Id="rId75" Type="http://schemas.openxmlformats.org/officeDocument/2006/relationships/image" Target="../media/image310.png"/><Relationship Id="rId91" Type="http://schemas.openxmlformats.org/officeDocument/2006/relationships/image" Target="../media/image318.png"/><Relationship Id="rId96" Type="http://schemas.openxmlformats.org/officeDocument/2006/relationships/customXml" Target="../ink/ink2230.xml"/><Relationship Id="rId140" Type="http://schemas.openxmlformats.org/officeDocument/2006/relationships/image" Target="../media/image343.png"/><Relationship Id="rId145" Type="http://schemas.openxmlformats.org/officeDocument/2006/relationships/customXml" Target="../ink/ink2255.xml"/><Relationship Id="rId161" Type="http://schemas.openxmlformats.org/officeDocument/2006/relationships/customXml" Target="../ink/ink2263.xml"/><Relationship Id="rId166" Type="http://schemas.openxmlformats.org/officeDocument/2006/relationships/image" Target="../media/image356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02.xml"/><Relationship Id="rId49" Type="http://schemas.openxmlformats.org/officeDocument/2006/relationships/image" Target="../media/image297.png"/><Relationship Id="rId114" Type="http://schemas.openxmlformats.org/officeDocument/2006/relationships/customXml" Target="../ink/ink2239.xml"/><Relationship Id="rId119" Type="http://schemas.openxmlformats.org/officeDocument/2006/relationships/image" Target="../media/image334.png"/><Relationship Id="rId44" Type="http://schemas.openxmlformats.org/officeDocument/2006/relationships/customXml" Target="../ink/ink2204.xml"/><Relationship Id="rId60" Type="http://schemas.openxmlformats.org/officeDocument/2006/relationships/customXml" Target="../ink/ink2212.xml"/><Relationship Id="rId65" Type="http://schemas.openxmlformats.org/officeDocument/2006/relationships/image" Target="../media/image305.png"/><Relationship Id="rId81" Type="http://schemas.openxmlformats.org/officeDocument/2006/relationships/image" Target="../media/image313.png"/><Relationship Id="rId86" Type="http://schemas.openxmlformats.org/officeDocument/2006/relationships/customXml" Target="../ink/ink2225.xml"/><Relationship Id="rId130" Type="http://schemas.openxmlformats.org/officeDocument/2006/relationships/customXml" Target="../ink/ink2247.xml"/><Relationship Id="rId135" Type="http://schemas.openxmlformats.org/officeDocument/2006/relationships/customXml" Target="../ink/ink2250.xml"/><Relationship Id="rId151" Type="http://schemas.openxmlformats.org/officeDocument/2006/relationships/customXml" Target="../ink/ink2258.xml"/><Relationship Id="rId156" Type="http://schemas.openxmlformats.org/officeDocument/2006/relationships/image" Target="../media/image351.png"/><Relationship Id="rId109" Type="http://schemas.openxmlformats.org/officeDocument/2006/relationships/image" Target="../media/image329.png"/><Relationship Id="rId50" Type="http://schemas.openxmlformats.org/officeDocument/2006/relationships/customXml" Target="../ink/ink2207.xml"/><Relationship Id="rId55" Type="http://schemas.openxmlformats.org/officeDocument/2006/relationships/image" Target="../media/image300.png"/><Relationship Id="rId76" Type="http://schemas.openxmlformats.org/officeDocument/2006/relationships/customXml" Target="../ink/ink2220.xml"/><Relationship Id="rId97" Type="http://schemas.openxmlformats.org/officeDocument/2006/relationships/image" Target="../media/image321.png"/><Relationship Id="rId104" Type="http://schemas.openxmlformats.org/officeDocument/2006/relationships/customXml" Target="../ink/ink2234.xml"/><Relationship Id="rId120" Type="http://schemas.openxmlformats.org/officeDocument/2006/relationships/customXml" Target="../ink/ink2242.xml"/><Relationship Id="rId125" Type="http://schemas.openxmlformats.org/officeDocument/2006/relationships/image" Target="../media/image337.png"/><Relationship Id="rId141" Type="http://schemas.openxmlformats.org/officeDocument/2006/relationships/customXml" Target="../ink/ink2253.xml"/><Relationship Id="rId146" Type="http://schemas.openxmlformats.org/officeDocument/2006/relationships/image" Target="../media/image346.png"/><Relationship Id="rId71" Type="http://schemas.openxmlformats.org/officeDocument/2006/relationships/image" Target="../media/image308.png"/><Relationship Id="rId92" Type="http://schemas.openxmlformats.org/officeDocument/2006/relationships/customXml" Target="../ink/ink2228.xml"/><Relationship Id="rId162" Type="http://schemas.openxmlformats.org/officeDocument/2006/relationships/image" Target="../media/image354.png"/><Relationship Id="rId2" Type="http://schemas.openxmlformats.org/officeDocument/2006/relationships/customXml" Target="../ink/ink2201.xml"/><Relationship Id="rId45" Type="http://schemas.openxmlformats.org/officeDocument/2006/relationships/image" Target="../media/image295.png"/><Relationship Id="rId66" Type="http://schemas.openxmlformats.org/officeDocument/2006/relationships/customXml" Target="../ink/ink2215.xml"/><Relationship Id="rId87" Type="http://schemas.openxmlformats.org/officeDocument/2006/relationships/image" Target="../media/image316.png"/><Relationship Id="rId110" Type="http://schemas.openxmlformats.org/officeDocument/2006/relationships/customXml" Target="../ink/ink2237.xml"/><Relationship Id="rId115" Type="http://schemas.openxmlformats.org/officeDocument/2006/relationships/image" Target="../media/image332.png"/><Relationship Id="rId131" Type="http://schemas.openxmlformats.org/officeDocument/2006/relationships/image" Target="../media/image340.png"/><Relationship Id="rId136" Type="http://schemas.openxmlformats.org/officeDocument/2006/relationships/image" Target="../media/image341.png"/><Relationship Id="rId157" Type="http://schemas.openxmlformats.org/officeDocument/2006/relationships/customXml" Target="../ink/ink2261.xml"/><Relationship Id="rId61" Type="http://schemas.openxmlformats.org/officeDocument/2006/relationships/image" Target="../media/image303.png"/><Relationship Id="rId82" Type="http://schemas.openxmlformats.org/officeDocument/2006/relationships/customXml" Target="../ink/ink2223.xml"/><Relationship Id="rId152" Type="http://schemas.openxmlformats.org/officeDocument/2006/relationships/image" Target="../media/image349.png"/><Relationship Id="rId35" Type="http://schemas.openxmlformats.org/officeDocument/2006/relationships/image" Target="../media/image404.png"/><Relationship Id="rId56" Type="http://schemas.openxmlformats.org/officeDocument/2006/relationships/customXml" Target="../ink/ink2210.xml"/><Relationship Id="rId77" Type="http://schemas.openxmlformats.org/officeDocument/2006/relationships/image" Target="../media/image311.png"/><Relationship Id="rId100" Type="http://schemas.openxmlformats.org/officeDocument/2006/relationships/customXml" Target="../ink/ink2232.xml"/><Relationship Id="rId105" Type="http://schemas.openxmlformats.org/officeDocument/2006/relationships/image" Target="../media/image327.png"/><Relationship Id="rId126" Type="http://schemas.openxmlformats.org/officeDocument/2006/relationships/customXml" Target="../ink/ink2245.xml"/><Relationship Id="rId147" Type="http://schemas.openxmlformats.org/officeDocument/2006/relationships/customXml" Target="../ink/ink2256.xml"/><Relationship Id="rId51" Type="http://schemas.openxmlformats.org/officeDocument/2006/relationships/image" Target="../media/image298.png"/><Relationship Id="rId72" Type="http://schemas.openxmlformats.org/officeDocument/2006/relationships/customXml" Target="../ink/ink2218.xml"/><Relationship Id="rId93" Type="http://schemas.openxmlformats.org/officeDocument/2006/relationships/image" Target="../media/image319.png"/><Relationship Id="rId98" Type="http://schemas.openxmlformats.org/officeDocument/2006/relationships/customXml" Target="../ink/ink2231.xml"/><Relationship Id="rId121" Type="http://schemas.openxmlformats.org/officeDocument/2006/relationships/image" Target="../media/image335.png"/><Relationship Id="rId142" Type="http://schemas.openxmlformats.org/officeDocument/2006/relationships/image" Target="../media/image344.png"/><Relationship Id="rId163" Type="http://schemas.openxmlformats.org/officeDocument/2006/relationships/customXml" Target="../ink/ink2264.xml"/><Relationship Id="rId46" Type="http://schemas.openxmlformats.org/officeDocument/2006/relationships/customXml" Target="../ink/ink2205.xml"/><Relationship Id="rId67" Type="http://schemas.openxmlformats.org/officeDocument/2006/relationships/image" Target="../media/image306.png"/><Relationship Id="rId116" Type="http://schemas.openxmlformats.org/officeDocument/2006/relationships/customXml" Target="../ink/ink2240.xml"/><Relationship Id="rId137" Type="http://schemas.openxmlformats.org/officeDocument/2006/relationships/customXml" Target="../ink/ink2251.xml"/><Relationship Id="rId158" Type="http://schemas.openxmlformats.org/officeDocument/2006/relationships/image" Target="../media/image352.png"/><Relationship Id="rId62" Type="http://schemas.openxmlformats.org/officeDocument/2006/relationships/customXml" Target="../ink/ink2213.xml"/><Relationship Id="rId83" Type="http://schemas.openxmlformats.org/officeDocument/2006/relationships/image" Target="../media/image314.png"/><Relationship Id="rId88" Type="http://schemas.openxmlformats.org/officeDocument/2006/relationships/customXml" Target="../ink/ink2226.xml"/><Relationship Id="rId111" Type="http://schemas.openxmlformats.org/officeDocument/2006/relationships/image" Target="../media/image330.png"/><Relationship Id="rId132" Type="http://schemas.openxmlformats.org/officeDocument/2006/relationships/customXml" Target="../ink/ink2248.xml"/><Relationship Id="rId153" Type="http://schemas.openxmlformats.org/officeDocument/2006/relationships/customXml" Target="../ink/ink2259.xml"/><Relationship Id="rId36" Type="http://schemas.openxmlformats.org/officeDocument/2006/relationships/customXml" Target="../ink/ink2203.xml"/><Relationship Id="rId57" Type="http://schemas.openxmlformats.org/officeDocument/2006/relationships/image" Target="../media/image301.png"/><Relationship Id="rId106" Type="http://schemas.openxmlformats.org/officeDocument/2006/relationships/customXml" Target="../ink/ink2235.xml"/><Relationship Id="rId127" Type="http://schemas.openxmlformats.org/officeDocument/2006/relationships/image" Target="../media/image338.png"/><Relationship Id="rId52" Type="http://schemas.openxmlformats.org/officeDocument/2006/relationships/customXml" Target="../ink/ink2208.xml"/><Relationship Id="rId73" Type="http://schemas.openxmlformats.org/officeDocument/2006/relationships/image" Target="../media/image309.png"/><Relationship Id="rId78" Type="http://schemas.openxmlformats.org/officeDocument/2006/relationships/customXml" Target="../ink/ink2221.xml"/><Relationship Id="rId94" Type="http://schemas.openxmlformats.org/officeDocument/2006/relationships/customXml" Target="../ink/ink2229.xml"/><Relationship Id="rId99" Type="http://schemas.openxmlformats.org/officeDocument/2006/relationships/image" Target="../media/image322.png"/><Relationship Id="rId101" Type="http://schemas.openxmlformats.org/officeDocument/2006/relationships/image" Target="../media/image325.png"/><Relationship Id="rId122" Type="http://schemas.openxmlformats.org/officeDocument/2006/relationships/customXml" Target="../ink/ink2243.xml"/><Relationship Id="rId143" Type="http://schemas.openxmlformats.org/officeDocument/2006/relationships/customXml" Target="../ink/ink2254.xml"/><Relationship Id="rId148" Type="http://schemas.openxmlformats.org/officeDocument/2006/relationships/image" Target="../media/image347.png"/><Relationship Id="rId164" Type="http://schemas.openxmlformats.org/officeDocument/2006/relationships/image" Target="../media/image355.png"/></Relationships>
</file>

<file path=ppt/slides/_rels/slide7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.png"/><Relationship Id="rId63" Type="http://schemas.openxmlformats.org/officeDocument/2006/relationships/image" Target="../media/image304.png"/><Relationship Id="rId84" Type="http://schemas.openxmlformats.org/officeDocument/2006/relationships/customXml" Target="../ink/ink2289.xml"/><Relationship Id="rId138" Type="http://schemas.openxmlformats.org/officeDocument/2006/relationships/image" Target="../media/image342.png"/><Relationship Id="rId159" Type="http://schemas.openxmlformats.org/officeDocument/2006/relationships/customXml" Target="../ink/ink2327.xml"/><Relationship Id="rId170" Type="http://schemas.openxmlformats.org/officeDocument/2006/relationships/image" Target="../media/image358.png"/><Relationship Id="rId107" Type="http://schemas.openxmlformats.org/officeDocument/2006/relationships/image" Target="../media/image328.png"/><Relationship Id="rId53" Type="http://schemas.openxmlformats.org/officeDocument/2006/relationships/image" Target="../media/image299.png"/><Relationship Id="rId74" Type="http://schemas.openxmlformats.org/officeDocument/2006/relationships/customXml" Target="../ink/ink2284.xml"/><Relationship Id="rId128" Type="http://schemas.openxmlformats.org/officeDocument/2006/relationships/customXml" Target="../ink/ink2311.xml"/><Relationship Id="rId149" Type="http://schemas.openxmlformats.org/officeDocument/2006/relationships/customXml" Target="../ink/ink2322.xml"/><Relationship Id="rId5" Type="http://schemas.openxmlformats.org/officeDocument/2006/relationships/image" Target="../media/image405.png"/><Relationship Id="rId90" Type="http://schemas.openxmlformats.org/officeDocument/2006/relationships/customXml" Target="../ink/ink2292.xml"/><Relationship Id="rId95" Type="http://schemas.openxmlformats.org/officeDocument/2006/relationships/image" Target="../media/image320.png"/><Relationship Id="rId160" Type="http://schemas.openxmlformats.org/officeDocument/2006/relationships/image" Target="../media/image353.png"/><Relationship Id="rId165" Type="http://schemas.openxmlformats.org/officeDocument/2006/relationships/customXml" Target="../ink/ink2330.xml"/><Relationship Id="rId181" Type="http://schemas.openxmlformats.org/officeDocument/2006/relationships/customXml" Target="../ink/ink2338.xml"/><Relationship Id="rId43" Type="http://schemas.openxmlformats.org/officeDocument/2006/relationships/image" Target="../media/image427.png"/><Relationship Id="rId48" Type="http://schemas.openxmlformats.org/officeDocument/2006/relationships/customXml" Target="../ink/ink2271.xml"/><Relationship Id="rId64" Type="http://schemas.openxmlformats.org/officeDocument/2006/relationships/customXml" Target="../ink/ink2279.xml"/><Relationship Id="rId69" Type="http://schemas.openxmlformats.org/officeDocument/2006/relationships/image" Target="../media/image307.png"/><Relationship Id="rId113" Type="http://schemas.openxmlformats.org/officeDocument/2006/relationships/image" Target="../media/image331.png"/><Relationship Id="rId118" Type="http://schemas.openxmlformats.org/officeDocument/2006/relationships/customXml" Target="../ink/ink2306.xml"/><Relationship Id="rId134" Type="http://schemas.openxmlformats.org/officeDocument/2006/relationships/customXml" Target="../ink/ink2314.xml"/><Relationship Id="rId139" Type="http://schemas.openxmlformats.org/officeDocument/2006/relationships/customXml" Target="../ink/ink2317.xml"/><Relationship Id="rId80" Type="http://schemas.openxmlformats.org/officeDocument/2006/relationships/customXml" Target="../ink/ink2287.xml"/><Relationship Id="rId85" Type="http://schemas.openxmlformats.org/officeDocument/2006/relationships/image" Target="../media/image315.png"/><Relationship Id="rId150" Type="http://schemas.openxmlformats.org/officeDocument/2006/relationships/image" Target="../media/image348.png"/><Relationship Id="rId155" Type="http://schemas.openxmlformats.org/officeDocument/2006/relationships/customXml" Target="../ink/ink2325.xml"/><Relationship Id="rId171" Type="http://schemas.openxmlformats.org/officeDocument/2006/relationships/customXml" Target="../ink/ink2333.xml"/><Relationship Id="rId176" Type="http://schemas.openxmlformats.org/officeDocument/2006/relationships/image" Target="../media/image361.png"/><Relationship Id="rId59" Type="http://schemas.openxmlformats.org/officeDocument/2006/relationships/image" Target="../media/image302.png"/><Relationship Id="rId103" Type="http://schemas.openxmlformats.org/officeDocument/2006/relationships/image" Target="../media/image326.png"/><Relationship Id="rId108" Type="http://schemas.openxmlformats.org/officeDocument/2006/relationships/customXml" Target="../ink/ink2301.xml"/><Relationship Id="rId124" Type="http://schemas.openxmlformats.org/officeDocument/2006/relationships/customXml" Target="../ink/ink2309.xml"/><Relationship Id="rId129" Type="http://schemas.openxmlformats.org/officeDocument/2006/relationships/image" Target="../media/image339.png"/><Relationship Id="rId54" Type="http://schemas.openxmlformats.org/officeDocument/2006/relationships/customXml" Target="../ink/ink2274.xml"/><Relationship Id="rId70" Type="http://schemas.openxmlformats.org/officeDocument/2006/relationships/customXml" Target="../ink/ink2282.xml"/><Relationship Id="rId75" Type="http://schemas.openxmlformats.org/officeDocument/2006/relationships/image" Target="../media/image310.png"/><Relationship Id="rId91" Type="http://schemas.openxmlformats.org/officeDocument/2006/relationships/image" Target="../media/image318.png"/><Relationship Id="rId96" Type="http://schemas.openxmlformats.org/officeDocument/2006/relationships/customXml" Target="../ink/ink2295.xml"/><Relationship Id="rId140" Type="http://schemas.openxmlformats.org/officeDocument/2006/relationships/image" Target="../media/image343.png"/><Relationship Id="rId145" Type="http://schemas.openxmlformats.org/officeDocument/2006/relationships/customXml" Target="../ink/ink2320.xml"/><Relationship Id="rId161" Type="http://schemas.openxmlformats.org/officeDocument/2006/relationships/customXml" Target="../ink/ink2328.xml"/><Relationship Id="rId166" Type="http://schemas.openxmlformats.org/officeDocument/2006/relationships/image" Target="../media/image356.png"/><Relationship Id="rId182" Type="http://schemas.openxmlformats.org/officeDocument/2006/relationships/image" Target="../media/image36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67.xml"/><Relationship Id="rId49" Type="http://schemas.openxmlformats.org/officeDocument/2006/relationships/image" Target="../media/image297.png"/><Relationship Id="rId114" Type="http://schemas.openxmlformats.org/officeDocument/2006/relationships/customXml" Target="../ink/ink2304.xml"/><Relationship Id="rId119" Type="http://schemas.openxmlformats.org/officeDocument/2006/relationships/image" Target="../media/image334.png"/><Relationship Id="rId44" Type="http://schemas.openxmlformats.org/officeDocument/2006/relationships/customXml" Target="../ink/ink2269.xml"/><Relationship Id="rId60" Type="http://schemas.openxmlformats.org/officeDocument/2006/relationships/customXml" Target="../ink/ink2277.xml"/><Relationship Id="rId65" Type="http://schemas.openxmlformats.org/officeDocument/2006/relationships/image" Target="../media/image305.png"/><Relationship Id="rId81" Type="http://schemas.openxmlformats.org/officeDocument/2006/relationships/image" Target="../media/image313.png"/><Relationship Id="rId86" Type="http://schemas.openxmlformats.org/officeDocument/2006/relationships/customXml" Target="../ink/ink2290.xml"/><Relationship Id="rId130" Type="http://schemas.openxmlformats.org/officeDocument/2006/relationships/customXml" Target="../ink/ink2312.xml"/><Relationship Id="rId135" Type="http://schemas.openxmlformats.org/officeDocument/2006/relationships/customXml" Target="../ink/ink2315.xml"/><Relationship Id="rId151" Type="http://schemas.openxmlformats.org/officeDocument/2006/relationships/customXml" Target="../ink/ink2323.xml"/><Relationship Id="rId156" Type="http://schemas.openxmlformats.org/officeDocument/2006/relationships/image" Target="../media/image351.png"/><Relationship Id="rId177" Type="http://schemas.openxmlformats.org/officeDocument/2006/relationships/customXml" Target="../ink/ink2336.xml"/><Relationship Id="rId172" Type="http://schemas.openxmlformats.org/officeDocument/2006/relationships/image" Target="../media/image359.png"/><Relationship Id="rId109" Type="http://schemas.openxmlformats.org/officeDocument/2006/relationships/image" Target="../media/image329.png"/><Relationship Id="rId50" Type="http://schemas.openxmlformats.org/officeDocument/2006/relationships/customXml" Target="../ink/ink2272.xml"/><Relationship Id="rId55" Type="http://schemas.openxmlformats.org/officeDocument/2006/relationships/image" Target="../media/image300.png"/><Relationship Id="rId76" Type="http://schemas.openxmlformats.org/officeDocument/2006/relationships/customXml" Target="../ink/ink2285.xml"/><Relationship Id="rId97" Type="http://schemas.openxmlformats.org/officeDocument/2006/relationships/image" Target="../media/image321.png"/><Relationship Id="rId104" Type="http://schemas.openxmlformats.org/officeDocument/2006/relationships/customXml" Target="../ink/ink2299.xml"/><Relationship Id="rId120" Type="http://schemas.openxmlformats.org/officeDocument/2006/relationships/customXml" Target="../ink/ink2307.xml"/><Relationship Id="rId125" Type="http://schemas.openxmlformats.org/officeDocument/2006/relationships/image" Target="../media/image337.png"/><Relationship Id="rId141" Type="http://schemas.openxmlformats.org/officeDocument/2006/relationships/customXml" Target="../ink/ink2318.xml"/><Relationship Id="rId146" Type="http://schemas.openxmlformats.org/officeDocument/2006/relationships/image" Target="../media/image346.png"/><Relationship Id="rId167" Type="http://schemas.openxmlformats.org/officeDocument/2006/relationships/customXml" Target="../ink/ink2331.xml"/><Relationship Id="rId71" Type="http://schemas.openxmlformats.org/officeDocument/2006/relationships/image" Target="../media/image308.png"/><Relationship Id="rId92" Type="http://schemas.openxmlformats.org/officeDocument/2006/relationships/customXml" Target="../ink/ink2293.xml"/><Relationship Id="rId162" Type="http://schemas.openxmlformats.org/officeDocument/2006/relationships/image" Target="../media/image354.png"/><Relationship Id="rId183" Type="http://schemas.openxmlformats.org/officeDocument/2006/relationships/customXml" Target="../ink/ink2339.xml"/><Relationship Id="rId2" Type="http://schemas.openxmlformats.org/officeDocument/2006/relationships/customXml" Target="../ink/ink2266.xml"/><Relationship Id="rId45" Type="http://schemas.openxmlformats.org/officeDocument/2006/relationships/image" Target="../media/image295.png"/><Relationship Id="rId66" Type="http://schemas.openxmlformats.org/officeDocument/2006/relationships/customXml" Target="../ink/ink2280.xml"/><Relationship Id="rId87" Type="http://schemas.openxmlformats.org/officeDocument/2006/relationships/image" Target="../media/image316.png"/><Relationship Id="rId110" Type="http://schemas.openxmlformats.org/officeDocument/2006/relationships/customXml" Target="../ink/ink2302.xml"/><Relationship Id="rId115" Type="http://schemas.openxmlformats.org/officeDocument/2006/relationships/image" Target="../media/image332.png"/><Relationship Id="rId131" Type="http://schemas.openxmlformats.org/officeDocument/2006/relationships/image" Target="../media/image340.png"/><Relationship Id="rId136" Type="http://schemas.openxmlformats.org/officeDocument/2006/relationships/image" Target="../media/image341.png"/><Relationship Id="rId157" Type="http://schemas.openxmlformats.org/officeDocument/2006/relationships/customXml" Target="../ink/ink2326.xml"/><Relationship Id="rId178" Type="http://schemas.openxmlformats.org/officeDocument/2006/relationships/image" Target="../media/image362.png"/><Relationship Id="rId61" Type="http://schemas.openxmlformats.org/officeDocument/2006/relationships/image" Target="../media/image303.png"/><Relationship Id="rId82" Type="http://schemas.openxmlformats.org/officeDocument/2006/relationships/customXml" Target="../ink/ink2288.xml"/><Relationship Id="rId152" Type="http://schemas.openxmlformats.org/officeDocument/2006/relationships/image" Target="../media/image349.png"/><Relationship Id="rId173" Type="http://schemas.openxmlformats.org/officeDocument/2006/relationships/customXml" Target="../ink/ink2334.xml"/><Relationship Id="rId35" Type="http://schemas.openxmlformats.org/officeDocument/2006/relationships/image" Target="../media/image404.png"/><Relationship Id="rId56" Type="http://schemas.openxmlformats.org/officeDocument/2006/relationships/customXml" Target="../ink/ink2275.xml"/><Relationship Id="rId77" Type="http://schemas.openxmlformats.org/officeDocument/2006/relationships/image" Target="../media/image311.png"/><Relationship Id="rId100" Type="http://schemas.openxmlformats.org/officeDocument/2006/relationships/customXml" Target="../ink/ink2297.xml"/><Relationship Id="rId105" Type="http://schemas.openxmlformats.org/officeDocument/2006/relationships/image" Target="../media/image327.png"/><Relationship Id="rId126" Type="http://schemas.openxmlformats.org/officeDocument/2006/relationships/customXml" Target="../ink/ink2310.xml"/><Relationship Id="rId147" Type="http://schemas.openxmlformats.org/officeDocument/2006/relationships/customXml" Target="../ink/ink2321.xml"/><Relationship Id="rId168" Type="http://schemas.openxmlformats.org/officeDocument/2006/relationships/image" Target="../media/image357.png"/><Relationship Id="rId51" Type="http://schemas.openxmlformats.org/officeDocument/2006/relationships/image" Target="../media/image298.png"/><Relationship Id="rId72" Type="http://schemas.openxmlformats.org/officeDocument/2006/relationships/customXml" Target="../ink/ink2283.xml"/><Relationship Id="rId93" Type="http://schemas.openxmlformats.org/officeDocument/2006/relationships/image" Target="../media/image319.png"/><Relationship Id="rId98" Type="http://schemas.openxmlformats.org/officeDocument/2006/relationships/customXml" Target="../ink/ink2296.xml"/><Relationship Id="rId121" Type="http://schemas.openxmlformats.org/officeDocument/2006/relationships/image" Target="../media/image335.png"/><Relationship Id="rId142" Type="http://schemas.openxmlformats.org/officeDocument/2006/relationships/image" Target="../media/image344.png"/><Relationship Id="rId163" Type="http://schemas.openxmlformats.org/officeDocument/2006/relationships/customXml" Target="../ink/ink2329.xml"/><Relationship Id="rId184" Type="http://schemas.openxmlformats.org/officeDocument/2006/relationships/image" Target="../media/image365.png"/><Relationship Id="rId46" Type="http://schemas.openxmlformats.org/officeDocument/2006/relationships/customXml" Target="../ink/ink2270.xml"/><Relationship Id="rId67" Type="http://schemas.openxmlformats.org/officeDocument/2006/relationships/image" Target="../media/image306.png"/><Relationship Id="rId116" Type="http://schemas.openxmlformats.org/officeDocument/2006/relationships/customXml" Target="../ink/ink2305.xml"/><Relationship Id="rId137" Type="http://schemas.openxmlformats.org/officeDocument/2006/relationships/customXml" Target="../ink/ink2316.xml"/><Relationship Id="rId158" Type="http://schemas.openxmlformats.org/officeDocument/2006/relationships/image" Target="../media/image352.png"/><Relationship Id="rId62" Type="http://schemas.openxmlformats.org/officeDocument/2006/relationships/customXml" Target="../ink/ink2278.xml"/><Relationship Id="rId83" Type="http://schemas.openxmlformats.org/officeDocument/2006/relationships/image" Target="../media/image314.png"/><Relationship Id="rId88" Type="http://schemas.openxmlformats.org/officeDocument/2006/relationships/customXml" Target="../ink/ink2291.xml"/><Relationship Id="rId111" Type="http://schemas.openxmlformats.org/officeDocument/2006/relationships/image" Target="../media/image330.png"/><Relationship Id="rId132" Type="http://schemas.openxmlformats.org/officeDocument/2006/relationships/customXml" Target="../ink/ink2313.xml"/><Relationship Id="rId153" Type="http://schemas.openxmlformats.org/officeDocument/2006/relationships/customXml" Target="../ink/ink2324.xml"/><Relationship Id="rId174" Type="http://schemas.openxmlformats.org/officeDocument/2006/relationships/image" Target="../media/image360.png"/><Relationship Id="rId179" Type="http://schemas.openxmlformats.org/officeDocument/2006/relationships/customXml" Target="../ink/ink2337.xml"/><Relationship Id="rId36" Type="http://schemas.openxmlformats.org/officeDocument/2006/relationships/customXml" Target="../ink/ink2268.xml"/><Relationship Id="rId57" Type="http://schemas.openxmlformats.org/officeDocument/2006/relationships/image" Target="../media/image301.png"/><Relationship Id="rId106" Type="http://schemas.openxmlformats.org/officeDocument/2006/relationships/customXml" Target="../ink/ink2300.xml"/><Relationship Id="rId127" Type="http://schemas.openxmlformats.org/officeDocument/2006/relationships/image" Target="../media/image338.png"/><Relationship Id="rId52" Type="http://schemas.openxmlformats.org/officeDocument/2006/relationships/customXml" Target="../ink/ink2273.xml"/><Relationship Id="rId73" Type="http://schemas.openxmlformats.org/officeDocument/2006/relationships/image" Target="../media/image309.png"/><Relationship Id="rId78" Type="http://schemas.openxmlformats.org/officeDocument/2006/relationships/customXml" Target="../ink/ink2286.xml"/><Relationship Id="rId94" Type="http://schemas.openxmlformats.org/officeDocument/2006/relationships/customXml" Target="../ink/ink2294.xml"/><Relationship Id="rId99" Type="http://schemas.openxmlformats.org/officeDocument/2006/relationships/image" Target="../media/image322.png"/><Relationship Id="rId101" Type="http://schemas.openxmlformats.org/officeDocument/2006/relationships/image" Target="../media/image325.png"/><Relationship Id="rId122" Type="http://schemas.openxmlformats.org/officeDocument/2006/relationships/customXml" Target="../ink/ink2308.xml"/><Relationship Id="rId143" Type="http://schemas.openxmlformats.org/officeDocument/2006/relationships/customXml" Target="../ink/ink2319.xml"/><Relationship Id="rId148" Type="http://schemas.openxmlformats.org/officeDocument/2006/relationships/image" Target="../media/image347.png"/><Relationship Id="rId164" Type="http://schemas.openxmlformats.org/officeDocument/2006/relationships/image" Target="../media/image355.png"/><Relationship Id="rId169" Type="http://schemas.openxmlformats.org/officeDocument/2006/relationships/customXml" Target="../ink/ink2332.xml"/><Relationship Id="rId180" Type="http://schemas.openxmlformats.org/officeDocument/2006/relationships/image" Target="../media/image363.png"/><Relationship Id="rId47" Type="http://schemas.openxmlformats.org/officeDocument/2006/relationships/image" Target="../media/image296.png"/><Relationship Id="rId68" Type="http://schemas.openxmlformats.org/officeDocument/2006/relationships/customXml" Target="../ink/ink2281.xml"/><Relationship Id="rId89" Type="http://schemas.openxmlformats.org/officeDocument/2006/relationships/image" Target="../media/image317.png"/><Relationship Id="rId112" Type="http://schemas.openxmlformats.org/officeDocument/2006/relationships/customXml" Target="../ink/ink2303.xml"/><Relationship Id="rId133" Type="http://schemas.openxmlformats.org/officeDocument/2006/relationships/image" Target="../media/image258.png"/><Relationship Id="rId154" Type="http://schemas.openxmlformats.org/officeDocument/2006/relationships/image" Target="../media/image350.png"/><Relationship Id="rId175" Type="http://schemas.openxmlformats.org/officeDocument/2006/relationships/customXml" Target="../ink/ink2335.xml"/><Relationship Id="rId58" Type="http://schemas.openxmlformats.org/officeDocument/2006/relationships/customXml" Target="../ink/ink2276.xml"/><Relationship Id="rId79" Type="http://schemas.openxmlformats.org/officeDocument/2006/relationships/image" Target="../media/image312.png"/><Relationship Id="rId102" Type="http://schemas.openxmlformats.org/officeDocument/2006/relationships/customXml" Target="../ink/ink2298.xml"/><Relationship Id="rId123" Type="http://schemas.openxmlformats.org/officeDocument/2006/relationships/image" Target="../media/image336.png"/><Relationship Id="rId144" Type="http://schemas.openxmlformats.org/officeDocument/2006/relationships/image" Target="../media/image345.png"/></Relationships>
</file>

<file path=ppt/slides/_rels/slide7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.png"/><Relationship Id="rId63" Type="http://schemas.openxmlformats.org/officeDocument/2006/relationships/image" Target="../media/image304.png"/><Relationship Id="rId84" Type="http://schemas.openxmlformats.org/officeDocument/2006/relationships/customXml" Target="../ink/ink2363.xml"/><Relationship Id="rId138" Type="http://schemas.openxmlformats.org/officeDocument/2006/relationships/image" Target="../media/image342.png"/><Relationship Id="rId159" Type="http://schemas.openxmlformats.org/officeDocument/2006/relationships/customXml" Target="../ink/ink2401.xml"/><Relationship Id="rId170" Type="http://schemas.openxmlformats.org/officeDocument/2006/relationships/image" Target="../media/image358.png"/><Relationship Id="rId107" Type="http://schemas.openxmlformats.org/officeDocument/2006/relationships/image" Target="../media/image328.png"/><Relationship Id="rId53" Type="http://schemas.openxmlformats.org/officeDocument/2006/relationships/image" Target="../media/image299.png"/><Relationship Id="rId74" Type="http://schemas.openxmlformats.org/officeDocument/2006/relationships/customXml" Target="../ink/ink2358.xml"/><Relationship Id="rId128" Type="http://schemas.openxmlformats.org/officeDocument/2006/relationships/customXml" Target="../ink/ink2385.xml"/><Relationship Id="rId149" Type="http://schemas.openxmlformats.org/officeDocument/2006/relationships/customXml" Target="../ink/ink2396.xml"/><Relationship Id="rId5" Type="http://schemas.openxmlformats.org/officeDocument/2006/relationships/image" Target="../media/image405.png"/><Relationship Id="rId95" Type="http://schemas.openxmlformats.org/officeDocument/2006/relationships/image" Target="../media/image320.png"/><Relationship Id="rId160" Type="http://schemas.openxmlformats.org/officeDocument/2006/relationships/image" Target="../media/image353.png"/><Relationship Id="rId181" Type="http://schemas.openxmlformats.org/officeDocument/2006/relationships/customXml" Target="../ink/ink2412.xml"/><Relationship Id="rId43" Type="http://schemas.openxmlformats.org/officeDocument/2006/relationships/image" Target="../media/image427.png"/><Relationship Id="rId48" Type="http://schemas.openxmlformats.org/officeDocument/2006/relationships/customXml" Target="../ink/ink2345.xml"/><Relationship Id="rId64" Type="http://schemas.openxmlformats.org/officeDocument/2006/relationships/customXml" Target="../ink/ink2353.xml"/><Relationship Id="rId69" Type="http://schemas.openxmlformats.org/officeDocument/2006/relationships/image" Target="../media/image307.png"/><Relationship Id="rId113" Type="http://schemas.openxmlformats.org/officeDocument/2006/relationships/image" Target="../media/image331.png"/><Relationship Id="rId118" Type="http://schemas.openxmlformats.org/officeDocument/2006/relationships/customXml" Target="../ink/ink2380.xml"/><Relationship Id="rId134" Type="http://schemas.openxmlformats.org/officeDocument/2006/relationships/customXml" Target="../ink/ink2388.xml"/><Relationship Id="rId139" Type="http://schemas.openxmlformats.org/officeDocument/2006/relationships/customXml" Target="../ink/ink2391.xml"/><Relationship Id="rId80" Type="http://schemas.openxmlformats.org/officeDocument/2006/relationships/customXml" Target="../ink/ink2361.xml"/><Relationship Id="rId85" Type="http://schemas.openxmlformats.org/officeDocument/2006/relationships/image" Target="../media/image315.png"/><Relationship Id="rId150" Type="http://schemas.openxmlformats.org/officeDocument/2006/relationships/image" Target="../media/image348.png"/><Relationship Id="rId155" Type="http://schemas.openxmlformats.org/officeDocument/2006/relationships/customXml" Target="../ink/ink2399.xml"/><Relationship Id="rId171" Type="http://schemas.openxmlformats.org/officeDocument/2006/relationships/customXml" Target="../ink/ink2407.xml"/><Relationship Id="rId176" Type="http://schemas.openxmlformats.org/officeDocument/2006/relationships/image" Target="../media/image361.png"/><Relationship Id="rId59" Type="http://schemas.openxmlformats.org/officeDocument/2006/relationships/image" Target="../media/image302.png"/><Relationship Id="rId103" Type="http://schemas.openxmlformats.org/officeDocument/2006/relationships/image" Target="../media/image326.png"/><Relationship Id="rId108" Type="http://schemas.openxmlformats.org/officeDocument/2006/relationships/customXml" Target="../ink/ink2375.xml"/><Relationship Id="rId124" Type="http://schemas.openxmlformats.org/officeDocument/2006/relationships/customXml" Target="../ink/ink2383.xml"/><Relationship Id="rId129" Type="http://schemas.openxmlformats.org/officeDocument/2006/relationships/image" Target="../media/image339.png"/><Relationship Id="rId54" Type="http://schemas.openxmlformats.org/officeDocument/2006/relationships/customXml" Target="../ink/ink2348.xml"/><Relationship Id="rId70" Type="http://schemas.openxmlformats.org/officeDocument/2006/relationships/customXml" Target="../ink/ink2356.xml"/><Relationship Id="rId75" Type="http://schemas.openxmlformats.org/officeDocument/2006/relationships/image" Target="../media/image310.png"/><Relationship Id="rId91" Type="http://schemas.openxmlformats.org/officeDocument/2006/relationships/image" Target="../media/image318.png"/><Relationship Id="rId96" Type="http://schemas.openxmlformats.org/officeDocument/2006/relationships/customXml" Target="../ink/ink2369.xml"/><Relationship Id="rId140" Type="http://schemas.openxmlformats.org/officeDocument/2006/relationships/image" Target="../media/image343.png"/><Relationship Id="rId145" Type="http://schemas.openxmlformats.org/officeDocument/2006/relationships/customXml" Target="../ink/ink2394.xml"/><Relationship Id="rId161" Type="http://schemas.openxmlformats.org/officeDocument/2006/relationships/customXml" Target="../ink/ink2402.xml"/><Relationship Id="rId166" Type="http://schemas.openxmlformats.org/officeDocument/2006/relationships/image" Target="../media/image356.png"/><Relationship Id="rId182" Type="http://schemas.openxmlformats.org/officeDocument/2006/relationships/image" Target="../media/image364.png"/><Relationship Id="rId187" Type="http://schemas.openxmlformats.org/officeDocument/2006/relationships/customXml" Target="../ink/ink241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41.xml"/><Relationship Id="rId49" Type="http://schemas.openxmlformats.org/officeDocument/2006/relationships/image" Target="../media/image297.png"/><Relationship Id="rId114" Type="http://schemas.openxmlformats.org/officeDocument/2006/relationships/customXml" Target="../ink/ink2378.xml"/><Relationship Id="rId119" Type="http://schemas.openxmlformats.org/officeDocument/2006/relationships/image" Target="../media/image334.png"/><Relationship Id="rId44" Type="http://schemas.openxmlformats.org/officeDocument/2006/relationships/customXml" Target="../ink/ink2343.xml"/><Relationship Id="rId60" Type="http://schemas.openxmlformats.org/officeDocument/2006/relationships/customXml" Target="../ink/ink2351.xml"/><Relationship Id="rId65" Type="http://schemas.openxmlformats.org/officeDocument/2006/relationships/image" Target="../media/image305.png"/><Relationship Id="rId81" Type="http://schemas.openxmlformats.org/officeDocument/2006/relationships/image" Target="../media/image313.png"/><Relationship Id="rId86" Type="http://schemas.openxmlformats.org/officeDocument/2006/relationships/customXml" Target="../ink/ink2364.xml"/><Relationship Id="rId130" Type="http://schemas.openxmlformats.org/officeDocument/2006/relationships/customXml" Target="../ink/ink2386.xml"/><Relationship Id="rId135" Type="http://schemas.openxmlformats.org/officeDocument/2006/relationships/customXml" Target="../ink/ink2389.xml"/><Relationship Id="rId151" Type="http://schemas.openxmlformats.org/officeDocument/2006/relationships/customXml" Target="../ink/ink2397.xml"/><Relationship Id="rId156" Type="http://schemas.openxmlformats.org/officeDocument/2006/relationships/image" Target="../media/image351.png"/><Relationship Id="rId177" Type="http://schemas.openxmlformats.org/officeDocument/2006/relationships/customXml" Target="../ink/ink2410.xml"/><Relationship Id="rId172" Type="http://schemas.openxmlformats.org/officeDocument/2006/relationships/image" Target="../media/image359.png"/><Relationship Id="rId109" Type="http://schemas.openxmlformats.org/officeDocument/2006/relationships/image" Target="../media/image329.png"/><Relationship Id="rId50" Type="http://schemas.openxmlformats.org/officeDocument/2006/relationships/customXml" Target="../ink/ink2346.xml"/><Relationship Id="rId55" Type="http://schemas.openxmlformats.org/officeDocument/2006/relationships/image" Target="../media/image300.png"/><Relationship Id="rId76" Type="http://schemas.openxmlformats.org/officeDocument/2006/relationships/customXml" Target="../ink/ink2359.xml"/><Relationship Id="rId97" Type="http://schemas.openxmlformats.org/officeDocument/2006/relationships/image" Target="../media/image321.png"/><Relationship Id="rId104" Type="http://schemas.openxmlformats.org/officeDocument/2006/relationships/customXml" Target="../ink/ink2373.xml"/><Relationship Id="rId120" Type="http://schemas.openxmlformats.org/officeDocument/2006/relationships/customXml" Target="../ink/ink2381.xml"/><Relationship Id="rId125" Type="http://schemas.openxmlformats.org/officeDocument/2006/relationships/image" Target="../media/image337.png"/><Relationship Id="rId141" Type="http://schemas.openxmlformats.org/officeDocument/2006/relationships/customXml" Target="../ink/ink2392.xml"/><Relationship Id="rId146" Type="http://schemas.openxmlformats.org/officeDocument/2006/relationships/image" Target="../media/image346.png"/><Relationship Id="rId167" Type="http://schemas.openxmlformats.org/officeDocument/2006/relationships/customXml" Target="../ink/ink2405.xml"/><Relationship Id="rId188" Type="http://schemas.openxmlformats.org/officeDocument/2006/relationships/image" Target="../media/image367.png"/><Relationship Id="rId71" Type="http://schemas.openxmlformats.org/officeDocument/2006/relationships/image" Target="../media/image308.png"/><Relationship Id="rId92" Type="http://schemas.openxmlformats.org/officeDocument/2006/relationships/customXml" Target="../ink/ink2367.xml"/><Relationship Id="rId162" Type="http://schemas.openxmlformats.org/officeDocument/2006/relationships/image" Target="../media/image354.png"/><Relationship Id="rId183" Type="http://schemas.openxmlformats.org/officeDocument/2006/relationships/customXml" Target="../ink/ink2413.xml"/><Relationship Id="rId2" Type="http://schemas.openxmlformats.org/officeDocument/2006/relationships/customXml" Target="../ink/ink2340.xml"/><Relationship Id="rId45" Type="http://schemas.openxmlformats.org/officeDocument/2006/relationships/image" Target="../media/image295.png"/><Relationship Id="rId66" Type="http://schemas.openxmlformats.org/officeDocument/2006/relationships/customXml" Target="../ink/ink2354.xml"/><Relationship Id="rId87" Type="http://schemas.openxmlformats.org/officeDocument/2006/relationships/image" Target="../media/image316.png"/><Relationship Id="rId110" Type="http://schemas.openxmlformats.org/officeDocument/2006/relationships/customXml" Target="../ink/ink2376.xml"/><Relationship Id="rId115" Type="http://schemas.openxmlformats.org/officeDocument/2006/relationships/image" Target="../media/image332.png"/><Relationship Id="rId131" Type="http://schemas.openxmlformats.org/officeDocument/2006/relationships/image" Target="../media/image340.png"/><Relationship Id="rId136" Type="http://schemas.openxmlformats.org/officeDocument/2006/relationships/image" Target="../media/image341.png"/><Relationship Id="rId157" Type="http://schemas.openxmlformats.org/officeDocument/2006/relationships/customXml" Target="../ink/ink2400.xml"/><Relationship Id="rId178" Type="http://schemas.openxmlformats.org/officeDocument/2006/relationships/image" Target="../media/image362.png"/><Relationship Id="rId61" Type="http://schemas.openxmlformats.org/officeDocument/2006/relationships/image" Target="../media/image303.png"/><Relationship Id="rId82" Type="http://schemas.openxmlformats.org/officeDocument/2006/relationships/customXml" Target="../ink/ink2362.xml"/><Relationship Id="rId152" Type="http://schemas.openxmlformats.org/officeDocument/2006/relationships/image" Target="../media/image349.png"/><Relationship Id="rId173" Type="http://schemas.openxmlformats.org/officeDocument/2006/relationships/customXml" Target="../ink/ink2408.xml"/><Relationship Id="rId35" Type="http://schemas.openxmlformats.org/officeDocument/2006/relationships/image" Target="../media/image404.png"/><Relationship Id="rId56" Type="http://schemas.openxmlformats.org/officeDocument/2006/relationships/customXml" Target="../ink/ink2349.xml"/><Relationship Id="rId77" Type="http://schemas.openxmlformats.org/officeDocument/2006/relationships/image" Target="../media/image311.png"/><Relationship Id="rId100" Type="http://schemas.openxmlformats.org/officeDocument/2006/relationships/customXml" Target="../ink/ink2371.xml"/><Relationship Id="rId105" Type="http://schemas.openxmlformats.org/officeDocument/2006/relationships/image" Target="../media/image327.png"/><Relationship Id="rId126" Type="http://schemas.openxmlformats.org/officeDocument/2006/relationships/customXml" Target="../ink/ink2384.xml"/><Relationship Id="rId147" Type="http://schemas.openxmlformats.org/officeDocument/2006/relationships/customXml" Target="../ink/ink2395.xml"/><Relationship Id="rId168" Type="http://schemas.openxmlformats.org/officeDocument/2006/relationships/image" Target="../media/image357.png"/><Relationship Id="rId51" Type="http://schemas.openxmlformats.org/officeDocument/2006/relationships/image" Target="../media/image298.png"/><Relationship Id="rId72" Type="http://schemas.openxmlformats.org/officeDocument/2006/relationships/customXml" Target="../ink/ink2357.xml"/><Relationship Id="rId93" Type="http://schemas.openxmlformats.org/officeDocument/2006/relationships/image" Target="../media/image319.png"/><Relationship Id="rId98" Type="http://schemas.openxmlformats.org/officeDocument/2006/relationships/customXml" Target="../ink/ink2370.xml"/><Relationship Id="rId121" Type="http://schemas.openxmlformats.org/officeDocument/2006/relationships/image" Target="../media/image335.png"/><Relationship Id="rId142" Type="http://schemas.openxmlformats.org/officeDocument/2006/relationships/image" Target="../media/image344.png"/><Relationship Id="rId163" Type="http://schemas.openxmlformats.org/officeDocument/2006/relationships/customXml" Target="../ink/ink2403.xml"/><Relationship Id="rId184" Type="http://schemas.openxmlformats.org/officeDocument/2006/relationships/image" Target="../media/image365.png"/><Relationship Id="rId189" Type="http://schemas.openxmlformats.org/officeDocument/2006/relationships/customXml" Target="../ink/ink2416.xml"/><Relationship Id="rId46" Type="http://schemas.openxmlformats.org/officeDocument/2006/relationships/customXml" Target="../ink/ink2344.xml"/><Relationship Id="rId67" Type="http://schemas.openxmlformats.org/officeDocument/2006/relationships/image" Target="../media/image306.png"/><Relationship Id="rId116" Type="http://schemas.openxmlformats.org/officeDocument/2006/relationships/customXml" Target="../ink/ink2379.xml"/><Relationship Id="rId137" Type="http://schemas.openxmlformats.org/officeDocument/2006/relationships/customXml" Target="../ink/ink2390.xml"/><Relationship Id="rId158" Type="http://schemas.openxmlformats.org/officeDocument/2006/relationships/image" Target="../media/image352.png"/><Relationship Id="rId62" Type="http://schemas.openxmlformats.org/officeDocument/2006/relationships/customXml" Target="../ink/ink2352.xml"/><Relationship Id="rId83" Type="http://schemas.openxmlformats.org/officeDocument/2006/relationships/image" Target="../media/image314.png"/><Relationship Id="rId88" Type="http://schemas.openxmlformats.org/officeDocument/2006/relationships/customXml" Target="../ink/ink2365.xml"/><Relationship Id="rId111" Type="http://schemas.openxmlformats.org/officeDocument/2006/relationships/image" Target="../media/image330.png"/><Relationship Id="rId132" Type="http://schemas.openxmlformats.org/officeDocument/2006/relationships/customXml" Target="../ink/ink2387.xml"/><Relationship Id="rId153" Type="http://schemas.openxmlformats.org/officeDocument/2006/relationships/customXml" Target="../ink/ink2398.xml"/><Relationship Id="rId174" Type="http://schemas.openxmlformats.org/officeDocument/2006/relationships/image" Target="../media/image360.png"/><Relationship Id="rId179" Type="http://schemas.openxmlformats.org/officeDocument/2006/relationships/customXml" Target="../ink/ink2411.xml"/><Relationship Id="rId190" Type="http://schemas.openxmlformats.org/officeDocument/2006/relationships/image" Target="../media/image368.png"/><Relationship Id="rId36" Type="http://schemas.openxmlformats.org/officeDocument/2006/relationships/customXml" Target="../ink/ink2342.xml"/><Relationship Id="rId57" Type="http://schemas.openxmlformats.org/officeDocument/2006/relationships/image" Target="../media/image301.png"/><Relationship Id="rId106" Type="http://schemas.openxmlformats.org/officeDocument/2006/relationships/customXml" Target="../ink/ink2374.xml"/><Relationship Id="rId127" Type="http://schemas.openxmlformats.org/officeDocument/2006/relationships/image" Target="../media/image338.png"/><Relationship Id="rId52" Type="http://schemas.openxmlformats.org/officeDocument/2006/relationships/customXml" Target="../ink/ink2347.xml"/><Relationship Id="rId73" Type="http://schemas.openxmlformats.org/officeDocument/2006/relationships/image" Target="../media/image309.png"/><Relationship Id="rId78" Type="http://schemas.openxmlformats.org/officeDocument/2006/relationships/customXml" Target="../ink/ink2360.xml"/><Relationship Id="rId94" Type="http://schemas.openxmlformats.org/officeDocument/2006/relationships/customXml" Target="../ink/ink2368.xml"/><Relationship Id="rId99" Type="http://schemas.openxmlformats.org/officeDocument/2006/relationships/image" Target="../media/image322.png"/><Relationship Id="rId101" Type="http://schemas.openxmlformats.org/officeDocument/2006/relationships/image" Target="../media/image325.png"/><Relationship Id="rId122" Type="http://schemas.openxmlformats.org/officeDocument/2006/relationships/customXml" Target="../ink/ink2382.xml"/><Relationship Id="rId143" Type="http://schemas.openxmlformats.org/officeDocument/2006/relationships/customXml" Target="../ink/ink2393.xml"/><Relationship Id="rId148" Type="http://schemas.openxmlformats.org/officeDocument/2006/relationships/image" Target="../media/image347.png"/><Relationship Id="rId164" Type="http://schemas.openxmlformats.org/officeDocument/2006/relationships/image" Target="../media/image355.png"/><Relationship Id="rId169" Type="http://schemas.openxmlformats.org/officeDocument/2006/relationships/customXml" Target="../ink/ink2406.xml"/><Relationship Id="rId185" Type="http://schemas.openxmlformats.org/officeDocument/2006/relationships/customXml" Target="../ink/ink2414.xml"/><Relationship Id="rId180" Type="http://schemas.openxmlformats.org/officeDocument/2006/relationships/image" Target="../media/image363.png"/><Relationship Id="rId47" Type="http://schemas.openxmlformats.org/officeDocument/2006/relationships/image" Target="../media/image296.png"/><Relationship Id="rId68" Type="http://schemas.openxmlformats.org/officeDocument/2006/relationships/customXml" Target="../ink/ink2355.xml"/><Relationship Id="rId89" Type="http://schemas.openxmlformats.org/officeDocument/2006/relationships/image" Target="../media/image317.png"/><Relationship Id="rId112" Type="http://schemas.openxmlformats.org/officeDocument/2006/relationships/customXml" Target="../ink/ink2377.xml"/><Relationship Id="rId133" Type="http://schemas.openxmlformats.org/officeDocument/2006/relationships/image" Target="../media/image258.png"/><Relationship Id="rId154" Type="http://schemas.openxmlformats.org/officeDocument/2006/relationships/image" Target="../media/image350.png"/><Relationship Id="rId175" Type="http://schemas.openxmlformats.org/officeDocument/2006/relationships/customXml" Target="../ink/ink2409.xml"/><Relationship Id="rId58" Type="http://schemas.openxmlformats.org/officeDocument/2006/relationships/customXml" Target="../ink/ink2350.xml"/><Relationship Id="rId79" Type="http://schemas.openxmlformats.org/officeDocument/2006/relationships/image" Target="../media/image312.png"/><Relationship Id="rId102" Type="http://schemas.openxmlformats.org/officeDocument/2006/relationships/customXml" Target="../ink/ink2372.xml"/><Relationship Id="rId123" Type="http://schemas.openxmlformats.org/officeDocument/2006/relationships/image" Target="../media/image336.png"/><Relationship Id="rId144" Type="http://schemas.openxmlformats.org/officeDocument/2006/relationships/image" Target="../media/image345.png"/><Relationship Id="rId90" Type="http://schemas.openxmlformats.org/officeDocument/2006/relationships/customXml" Target="../ink/ink2366.xml"/><Relationship Id="rId165" Type="http://schemas.openxmlformats.org/officeDocument/2006/relationships/customXml" Target="../ink/ink2404.xml"/><Relationship Id="rId186" Type="http://schemas.openxmlformats.org/officeDocument/2006/relationships/image" Target="../media/image366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customXml" Target="../ink/ink70.xml"/><Relationship Id="rId26" Type="http://schemas.openxmlformats.org/officeDocument/2006/relationships/customXml" Target="../ink/ink74.xml"/><Relationship Id="rId39" Type="http://schemas.openxmlformats.org/officeDocument/2006/relationships/image" Target="../media/image24.png"/><Relationship Id="rId21" Type="http://schemas.openxmlformats.org/officeDocument/2006/relationships/image" Target="../media/image15.png"/><Relationship Id="rId34" Type="http://schemas.openxmlformats.org/officeDocument/2006/relationships/customXml" Target="../ink/ink78.xml"/><Relationship Id="rId42" Type="http://schemas.openxmlformats.org/officeDocument/2006/relationships/customXml" Target="../ink/ink82.xml"/><Relationship Id="rId47" Type="http://schemas.openxmlformats.org/officeDocument/2006/relationships/image" Target="../media/image28.png"/><Relationship Id="rId50" Type="http://schemas.openxmlformats.org/officeDocument/2006/relationships/customXml" Target="../ink/ink86.xml"/><Relationship Id="rId7" Type="http://schemas.openxmlformats.org/officeDocument/2006/relationships/image" Target="../media/image5.png"/><Relationship Id="rId2" Type="http://schemas.openxmlformats.org/officeDocument/2006/relationships/customXml" Target="../ink/ink62.xml"/><Relationship Id="rId16" Type="http://schemas.openxmlformats.org/officeDocument/2006/relationships/customXml" Target="../ink/ink69.xml"/><Relationship Id="rId29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customXml" Target="../ink/ink73.xml"/><Relationship Id="rId32" Type="http://schemas.openxmlformats.org/officeDocument/2006/relationships/customXml" Target="../ink/ink77.xml"/><Relationship Id="rId37" Type="http://schemas.openxmlformats.org/officeDocument/2006/relationships/image" Target="../media/image23.png"/><Relationship Id="rId40" Type="http://schemas.openxmlformats.org/officeDocument/2006/relationships/customXml" Target="../ink/ink81.xm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" Type="http://schemas.openxmlformats.org/officeDocument/2006/relationships/image" Target="../media/image4.png"/><Relationship Id="rId10" Type="http://schemas.openxmlformats.org/officeDocument/2006/relationships/customXml" Target="../ink/ink66.xml"/><Relationship Id="rId19" Type="http://schemas.openxmlformats.org/officeDocument/2006/relationships/image" Target="../media/image14.png"/><Relationship Id="rId31" Type="http://schemas.openxmlformats.org/officeDocument/2006/relationships/image" Target="../media/image20.png"/><Relationship Id="rId44" Type="http://schemas.openxmlformats.org/officeDocument/2006/relationships/customXml" Target="../ink/ink83.xml"/><Relationship Id="rId52" Type="http://schemas.openxmlformats.org/officeDocument/2006/relationships/customXml" Target="../ink/ink87.xml"/><Relationship Id="rId4" Type="http://schemas.openxmlformats.org/officeDocument/2006/relationships/customXml" Target="../ink/ink63.xml"/><Relationship Id="rId9" Type="http://schemas.openxmlformats.org/officeDocument/2006/relationships/image" Target="../media/image6.png"/><Relationship Id="rId14" Type="http://schemas.openxmlformats.org/officeDocument/2006/relationships/customXml" Target="../ink/ink68.xml"/><Relationship Id="rId22" Type="http://schemas.openxmlformats.org/officeDocument/2006/relationships/customXml" Target="../ink/ink72.xml"/><Relationship Id="rId27" Type="http://schemas.openxmlformats.org/officeDocument/2006/relationships/image" Target="../media/image18.png"/><Relationship Id="rId30" Type="http://schemas.openxmlformats.org/officeDocument/2006/relationships/customXml" Target="../ink/ink76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85.xml"/><Relationship Id="rId8" Type="http://schemas.openxmlformats.org/officeDocument/2006/relationships/customXml" Target="../ink/ink65.xml"/><Relationship Id="rId51" Type="http://schemas.openxmlformats.org/officeDocument/2006/relationships/image" Target="../media/image30.png"/><Relationship Id="rId3" Type="http://schemas.openxmlformats.org/officeDocument/2006/relationships/image" Target="../media/image3.png"/><Relationship Id="rId12" Type="http://schemas.openxmlformats.org/officeDocument/2006/relationships/customXml" Target="../ink/ink67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80.xml"/><Relationship Id="rId46" Type="http://schemas.openxmlformats.org/officeDocument/2006/relationships/customXml" Target="../ink/ink84.xml"/><Relationship Id="rId20" Type="http://schemas.openxmlformats.org/officeDocument/2006/relationships/customXml" Target="../ink/ink71.xml"/><Relationship Id="rId41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64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75.xml"/><Relationship Id="rId36" Type="http://schemas.openxmlformats.org/officeDocument/2006/relationships/customXml" Target="../ink/ink79.xml"/><Relationship Id="rId49" Type="http://schemas.openxmlformats.org/officeDocument/2006/relationships/image" Target="../media/image29.png"/></Relationships>
</file>

<file path=ppt/slides/_rels/slide8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3.png"/><Relationship Id="rId63" Type="http://schemas.openxmlformats.org/officeDocument/2006/relationships/image" Target="../media/image304.png"/><Relationship Id="rId84" Type="http://schemas.openxmlformats.org/officeDocument/2006/relationships/customXml" Target="../ink/ink2440.xml"/><Relationship Id="rId138" Type="http://schemas.openxmlformats.org/officeDocument/2006/relationships/image" Target="../media/image342.png"/><Relationship Id="rId159" Type="http://schemas.openxmlformats.org/officeDocument/2006/relationships/customXml" Target="../ink/ink2478.xml"/><Relationship Id="rId170" Type="http://schemas.openxmlformats.org/officeDocument/2006/relationships/image" Target="../media/image358.png"/><Relationship Id="rId191" Type="http://schemas.openxmlformats.org/officeDocument/2006/relationships/customXml" Target="../ink/ink2494.xml"/><Relationship Id="rId107" Type="http://schemas.openxmlformats.org/officeDocument/2006/relationships/image" Target="../media/image328.png"/><Relationship Id="rId53" Type="http://schemas.openxmlformats.org/officeDocument/2006/relationships/image" Target="../media/image299.png"/><Relationship Id="rId74" Type="http://schemas.openxmlformats.org/officeDocument/2006/relationships/customXml" Target="../ink/ink2435.xml"/><Relationship Id="rId128" Type="http://schemas.openxmlformats.org/officeDocument/2006/relationships/customXml" Target="../ink/ink2462.xml"/><Relationship Id="rId149" Type="http://schemas.openxmlformats.org/officeDocument/2006/relationships/customXml" Target="../ink/ink2473.xml"/><Relationship Id="rId5" Type="http://schemas.openxmlformats.org/officeDocument/2006/relationships/image" Target="../media/image405.png"/><Relationship Id="rId95" Type="http://schemas.openxmlformats.org/officeDocument/2006/relationships/image" Target="../media/image320.png"/><Relationship Id="rId160" Type="http://schemas.openxmlformats.org/officeDocument/2006/relationships/image" Target="../media/image353.png"/><Relationship Id="rId181" Type="http://schemas.openxmlformats.org/officeDocument/2006/relationships/customXml" Target="../ink/ink2489.xml"/><Relationship Id="rId43" Type="http://schemas.openxmlformats.org/officeDocument/2006/relationships/image" Target="../media/image427.png"/><Relationship Id="rId48" Type="http://schemas.openxmlformats.org/officeDocument/2006/relationships/customXml" Target="../ink/ink2422.xml"/><Relationship Id="rId64" Type="http://schemas.openxmlformats.org/officeDocument/2006/relationships/customXml" Target="../ink/ink2430.xml"/><Relationship Id="rId69" Type="http://schemas.openxmlformats.org/officeDocument/2006/relationships/image" Target="../media/image307.png"/><Relationship Id="rId113" Type="http://schemas.openxmlformats.org/officeDocument/2006/relationships/image" Target="../media/image331.png"/><Relationship Id="rId118" Type="http://schemas.openxmlformats.org/officeDocument/2006/relationships/customXml" Target="../ink/ink2457.xml"/><Relationship Id="rId134" Type="http://schemas.openxmlformats.org/officeDocument/2006/relationships/customXml" Target="../ink/ink2465.xml"/><Relationship Id="rId139" Type="http://schemas.openxmlformats.org/officeDocument/2006/relationships/customXml" Target="../ink/ink2468.xml"/><Relationship Id="rId80" Type="http://schemas.openxmlformats.org/officeDocument/2006/relationships/customXml" Target="../ink/ink2438.xml"/><Relationship Id="rId85" Type="http://schemas.openxmlformats.org/officeDocument/2006/relationships/image" Target="../media/image315.png"/><Relationship Id="rId150" Type="http://schemas.openxmlformats.org/officeDocument/2006/relationships/image" Target="../media/image348.png"/><Relationship Id="rId155" Type="http://schemas.openxmlformats.org/officeDocument/2006/relationships/customXml" Target="../ink/ink2476.xml"/><Relationship Id="rId171" Type="http://schemas.openxmlformats.org/officeDocument/2006/relationships/customXml" Target="../ink/ink2484.xml"/><Relationship Id="rId176" Type="http://schemas.openxmlformats.org/officeDocument/2006/relationships/image" Target="../media/image361.png"/><Relationship Id="rId192" Type="http://schemas.openxmlformats.org/officeDocument/2006/relationships/image" Target="../media/image369.png"/><Relationship Id="rId59" Type="http://schemas.openxmlformats.org/officeDocument/2006/relationships/image" Target="../media/image302.png"/><Relationship Id="rId103" Type="http://schemas.openxmlformats.org/officeDocument/2006/relationships/image" Target="../media/image326.png"/><Relationship Id="rId108" Type="http://schemas.openxmlformats.org/officeDocument/2006/relationships/customXml" Target="../ink/ink2452.xml"/><Relationship Id="rId124" Type="http://schemas.openxmlformats.org/officeDocument/2006/relationships/customXml" Target="../ink/ink2460.xml"/><Relationship Id="rId129" Type="http://schemas.openxmlformats.org/officeDocument/2006/relationships/image" Target="../media/image339.png"/><Relationship Id="rId54" Type="http://schemas.openxmlformats.org/officeDocument/2006/relationships/customXml" Target="../ink/ink2425.xml"/><Relationship Id="rId70" Type="http://schemas.openxmlformats.org/officeDocument/2006/relationships/customXml" Target="../ink/ink2433.xml"/><Relationship Id="rId75" Type="http://schemas.openxmlformats.org/officeDocument/2006/relationships/image" Target="../media/image310.png"/><Relationship Id="rId91" Type="http://schemas.openxmlformats.org/officeDocument/2006/relationships/image" Target="../media/image318.png"/><Relationship Id="rId96" Type="http://schemas.openxmlformats.org/officeDocument/2006/relationships/customXml" Target="../ink/ink2446.xml"/><Relationship Id="rId140" Type="http://schemas.openxmlformats.org/officeDocument/2006/relationships/image" Target="../media/image343.png"/><Relationship Id="rId145" Type="http://schemas.openxmlformats.org/officeDocument/2006/relationships/customXml" Target="../ink/ink2471.xml"/><Relationship Id="rId161" Type="http://schemas.openxmlformats.org/officeDocument/2006/relationships/customXml" Target="../ink/ink2479.xml"/><Relationship Id="rId166" Type="http://schemas.openxmlformats.org/officeDocument/2006/relationships/image" Target="../media/image356.png"/><Relationship Id="rId182" Type="http://schemas.openxmlformats.org/officeDocument/2006/relationships/image" Target="../media/image364.png"/><Relationship Id="rId187" Type="http://schemas.openxmlformats.org/officeDocument/2006/relationships/customXml" Target="../ink/ink249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18.xml"/><Relationship Id="rId49" Type="http://schemas.openxmlformats.org/officeDocument/2006/relationships/image" Target="../media/image297.png"/><Relationship Id="rId114" Type="http://schemas.openxmlformats.org/officeDocument/2006/relationships/customXml" Target="../ink/ink2455.xml"/><Relationship Id="rId119" Type="http://schemas.openxmlformats.org/officeDocument/2006/relationships/image" Target="../media/image334.png"/><Relationship Id="rId44" Type="http://schemas.openxmlformats.org/officeDocument/2006/relationships/customXml" Target="../ink/ink2420.xml"/><Relationship Id="rId60" Type="http://schemas.openxmlformats.org/officeDocument/2006/relationships/customXml" Target="../ink/ink2428.xml"/><Relationship Id="rId65" Type="http://schemas.openxmlformats.org/officeDocument/2006/relationships/image" Target="../media/image305.png"/><Relationship Id="rId81" Type="http://schemas.openxmlformats.org/officeDocument/2006/relationships/image" Target="../media/image313.png"/><Relationship Id="rId86" Type="http://schemas.openxmlformats.org/officeDocument/2006/relationships/customXml" Target="../ink/ink2441.xml"/><Relationship Id="rId130" Type="http://schemas.openxmlformats.org/officeDocument/2006/relationships/customXml" Target="../ink/ink2463.xml"/><Relationship Id="rId135" Type="http://schemas.openxmlformats.org/officeDocument/2006/relationships/customXml" Target="../ink/ink2466.xml"/><Relationship Id="rId151" Type="http://schemas.openxmlformats.org/officeDocument/2006/relationships/customXml" Target="../ink/ink2474.xml"/><Relationship Id="rId156" Type="http://schemas.openxmlformats.org/officeDocument/2006/relationships/image" Target="../media/image351.png"/><Relationship Id="rId177" Type="http://schemas.openxmlformats.org/officeDocument/2006/relationships/customXml" Target="../ink/ink2487.xml"/><Relationship Id="rId172" Type="http://schemas.openxmlformats.org/officeDocument/2006/relationships/image" Target="../media/image359.png"/><Relationship Id="rId109" Type="http://schemas.openxmlformats.org/officeDocument/2006/relationships/image" Target="../media/image329.png"/><Relationship Id="rId50" Type="http://schemas.openxmlformats.org/officeDocument/2006/relationships/customXml" Target="../ink/ink2423.xml"/><Relationship Id="rId55" Type="http://schemas.openxmlformats.org/officeDocument/2006/relationships/image" Target="../media/image300.png"/><Relationship Id="rId76" Type="http://schemas.openxmlformats.org/officeDocument/2006/relationships/customXml" Target="../ink/ink2436.xml"/><Relationship Id="rId97" Type="http://schemas.openxmlformats.org/officeDocument/2006/relationships/image" Target="../media/image321.png"/><Relationship Id="rId104" Type="http://schemas.openxmlformats.org/officeDocument/2006/relationships/customXml" Target="../ink/ink2450.xml"/><Relationship Id="rId120" Type="http://schemas.openxmlformats.org/officeDocument/2006/relationships/customXml" Target="../ink/ink2458.xml"/><Relationship Id="rId125" Type="http://schemas.openxmlformats.org/officeDocument/2006/relationships/image" Target="../media/image337.png"/><Relationship Id="rId141" Type="http://schemas.openxmlformats.org/officeDocument/2006/relationships/customXml" Target="../ink/ink2469.xml"/><Relationship Id="rId146" Type="http://schemas.openxmlformats.org/officeDocument/2006/relationships/image" Target="../media/image346.png"/><Relationship Id="rId167" Type="http://schemas.openxmlformats.org/officeDocument/2006/relationships/customXml" Target="../ink/ink2482.xml"/><Relationship Id="rId188" Type="http://schemas.openxmlformats.org/officeDocument/2006/relationships/image" Target="../media/image367.png"/><Relationship Id="rId71" Type="http://schemas.openxmlformats.org/officeDocument/2006/relationships/image" Target="../media/image308.png"/><Relationship Id="rId92" Type="http://schemas.openxmlformats.org/officeDocument/2006/relationships/customXml" Target="../ink/ink2444.xml"/><Relationship Id="rId162" Type="http://schemas.openxmlformats.org/officeDocument/2006/relationships/image" Target="../media/image354.png"/><Relationship Id="rId183" Type="http://schemas.openxmlformats.org/officeDocument/2006/relationships/customXml" Target="../ink/ink2490.xml"/><Relationship Id="rId2" Type="http://schemas.openxmlformats.org/officeDocument/2006/relationships/customXml" Target="../ink/ink2417.xml"/><Relationship Id="rId45" Type="http://schemas.openxmlformats.org/officeDocument/2006/relationships/image" Target="../media/image295.png"/><Relationship Id="rId66" Type="http://schemas.openxmlformats.org/officeDocument/2006/relationships/customXml" Target="../ink/ink2431.xml"/><Relationship Id="rId87" Type="http://schemas.openxmlformats.org/officeDocument/2006/relationships/image" Target="../media/image316.png"/><Relationship Id="rId110" Type="http://schemas.openxmlformats.org/officeDocument/2006/relationships/customXml" Target="../ink/ink2453.xml"/><Relationship Id="rId115" Type="http://schemas.openxmlformats.org/officeDocument/2006/relationships/image" Target="../media/image332.png"/><Relationship Id="rId131" Type="http://schemas.openxmlformats.org/officeDocument/2006/relationships/image" Target="../media/image340.png"/><Relationship Id="rId136" Type="http://schemas.openxmlformats.org/officeDocument/2006/relationships/image" Target="../media/image341.png"/><Relationship Id="rId157" Type="http://schemas.openxmlformats.org/officeDocument/2006/relationships/customXml" Target="../ink/ink2477.xml"/><Relationship Id="rId178" Type="http://schemas.openxmlformats.org/officeDocument/2006/relationships/image" Target="../media/image362.png"/><Relationship Id="rId61" Type="http://schemas.openxmlformats.org/officeDocument/2006/relationships/image" Target="../media/image303.png"/><Relationship Id="rId82" Type="http://schemas.openxmlformats.org/officeDocument/2006/relationships/customXml" Target="../ink/ink2439.xml"/><Relationship Id="rId152" Type="http://schemas.openxmlformats.org/officeDocument/2006/relationships/image" Target="../media/image349.png"/><Relationship Id="rId173" Type="http://schemas.openxmlformats.org/officeDocument/2006/relationships/customXml" Target="../ink/ink2485.xml"/><Relationship Id="rId35" Type="http://schemas.openxmlformats.org/officeDocument/2006/relationships/image" Target="../media/image404.png"/><Relationship Id="rId56" Type="http://schemas.openxmlformats.org/officeDocument/2006/relationships/customXml" Target="../ink/ink2426.xml"/><Relationship Id="rId77" Type="http://schemas.openxmlformats.org/officeDocument/2006/relationships/image" Target="../media/image311.png"/><Relationship Id="rId100" Type="http://schemas.openxmlformats.org/officeDocument/2006/relationships/customXml" Target="../ink/ink2448.xml"/><Relationship Id="rId105" Type="http://schemas.openxmlformats.org/officeDocument/2006/relationships/image" Target="../media/image327.png"/><Relationship Id="rId126" Type="http://schemas.openxmlformats.org/officeDocument/2006/relationships/customXml" Target="../ink/ink2461.xml"/><Relationship Id="rId147" Type="http://schemas.openxmlformats.org/officeDocument/2006/relationships/customXml" Target="../ink/ink2472.xml"/><Relationship Id="rId168" Type="http://schemas.openxmlformats.org/officeDocument/2006/relationships/image" Target="../media/image357.png"/><Relationship Id="rId51" Type="http://schemas.openxmlformats.org/officeDocument/2006/relationships/image" Target="../media/image298.png"/><Relationship Id="rId72" Type="http://schemas.openxmlformats.org/officeDocument/2006/relationships/customXml" Target="../ink/ink2434.xml"/><Relationship Id="rId93" Type="http://schemas.openxmlformats.org/officeDocument/2006/relationships/image" Target="../media/image319.png"/><Relationship Id="rId98" Type="http://schemas.openxmlformats.org/officeDocument/2006/relationships/customXml" Target="../ink/ink2447.xml"/><Relationship Id="rId121" Type="http://schemas.openxmlformats.org/officeDocument/2006/relationships/image" Target="../media/image335.png"/><Relationship Id="rId142" Type="http://schemas.openxmlformats.org/officeDocument/2006/relationships/image" Target="../media/image344.png"/><Relationship Id="rId163" Type="http://schemas.openxmlformats.org/officeDocument/2006/relationships/customXml" Target="../ink/ink2480.xml"/><Relationship Id="rId184" Type="http://schemas.openxmlformats.org/officeDocument/2006/relationships/image" Target="../media/image365.png"/><Relationship Id="rId189" Type="http://schemas.openxmlformats.org/officeDocument/2006/relationships/customXml" Target="../ink/ink2493.xml"/><Relationship Id="rId46" Type="http://schemas.openxmlformats.org/officeDocument/2006/relationships/customXml" Target="../ink/ink2421.xml"/><Relationship Id="rId67" Type="http://schemas.openxmlformats.org/officeDocument/2006/relationships/image" Target="../media/image306.png"/><Relationship Id="rId116" Type="http://schemas.openxmlformats.org/officeDocument/2006/relationships/customXml" Target="../ink/ink2456.xml"/><Relationship Id="rId137" Type="http://schemas.openxmlformats.org/officeDocument/2006/relationships/customXml" Target="../ink/ink2467.xml"/><Relationship Id="rId158" Type="http://schemas.openxmlformats.org/officeDocument/2006/relationships/image" Target="../media/image352.png"/><Relationship Id="rId62" Type="http://schemas.openxmlformats.org/officeDocument/2006/relationships/customXml" Target="../ink/ink2429.xml"/><Relationship Id="rId83" Type="http://schemas.openxmlformats.org/officeDocument/2006/relationships/image" Target="../media/image314.png"/><Relationship Id="rId88" Type="http://schemas.openxmlformats.org/officeDocument/2006/relationships/customXml" Target="../ink/ink2442.xml"/><Relationship Id="rId111" Type="http://schemas.openxmlformats.org/officeDocument/2006/relationships/image" Target="../media/image330.png"/><Relationship Id="rId132" Type="http://schemas.openxmlformats.org/officeDocument/2006/relationships/customXml" Target="../ink/ink2464.xml"/><Relationship Id="rId153" Type="http://schemas.openxmlformats.org/officeDocument/2006/relationships/customXml" Target="../ink/ink2475.xml"/><Relationship Id="rId174" Type="http://schemas.openxmlformats.org/officeDocument/2006/relationships/image" Target="../media/image360.png"/><Relationship Id="rId179" Type="http://schemas.openxmlformats.org/officeDocument/2006/relationships/customXml" Target="../ink/ink2488.xml"/><Relationship Id="rId190" Type="http://schemas.openxmlformats.org/officeDocument/2006/relationships/image" Target="../media/image368.png"/><Relationship Id="rId36" Type="http://schemas.openxmlformats.org/officeDocument/2006/relationships/customXml" Target="../ink/ink2419.xml"/><Relationship Id="rId57" Type="http://schemas.openxmlformats.org/officeDocument/2006/relationships/image" Target="../media/image301.png"/><Relationship Id="rId106" Type="http://schemas.openxmlformats.org/officeDocument/2006/relationships/customXml" Target="../ink/ink2451.xml"/><Relationship Id="rId127" Type="http://schemas.openxmlformats.org/officeDocument/2006/relationships/image" Target="../media/image338.png"/><Relationship Id="rId52" Type="http://schemas.openxmlformats.org/officeDocument/2006/relationships/customXml" Target="../ink/ink2424.xml"/><Relationship Id="rId73" Type="http://schemas.openxmlformats.org/officeDocument/2006/relationships/image" Target="../media/image309.png"/><Relationship Id="rId78" Type="http://schemas.openxmlformats.org/officeDocument/2006/relationships/customXml" Target="../ink/ink2437.xml"/><Relationship Id="rId94" Type="http://schemas.openxmlformats.org/officeDocument/2006/relationships/customXml" Target="../ink/ink2445.xml"/><Relationship Id="rId99" Type="http://schemas.openxmlformats.org/officeDocument/2006/relationships/image" Target="../media/image322.png"/><Relationship Id="rId101" Type="http://schemas.openxmlformats.org/officeDocument/2006/relationships/image" Target="../media/image325.png"/><Relationship Id="rId122" Type="http://schemas.openxmlformats.org/officeDocument/2006/relationships/customXml" Target="../ink/ink2459.xml"/><Relationship Id="rId143" Type="http://schemas.openxmlformats.org/officeDocument/2006/relationships/customXml" Target="../ink/ink2470.xml"/><Relationship Id="rId148" Type="http://schemas.openxmlformats.org/officeDocument/2006/relationships/image" Target="../media/image347.png"/><Relationship Id="rId164" Type="http://schemas.openxmlformats.org/officeDocument/2006/relationships/image" Target="../media/image355.png"/><Relationship Id="rId169" Type="http://schemas.openxmlformats.org/officeDocument/2006/relationships/customXml" Target="../ink/ink2483.xml"/><Relationship Id="rId185" Type="http://schemas.openxmlformats.org/officeDocument/2006/relationships/customXml" Target="../ink/ink2491.xml"/><Relationship Id="rId180" Type="http://schemas.openxmlformats.org/officeDocument/2006/relationships/image" Target="../media/image363.png"/><Relationship Id="rId47" Type="http://schemas.openxmlformats.org/officeDocument/2006/relationships/image" Target="../media/image296.png"/><Relationship Id="rId68" Type="http://schemas.openxmlformats.org/officeDocument/2006/relationships/customXml" Target="../ink/ink2432.xml"/><Relationship Id="rId89" Type="http://schemas.openxmlformats.org/officeDocument/2006/relationships/image" Target="../media/image317.png"/><Relationship Id="rId112" Type="http://schemas.openxmlformats.org/officeDocument/2006/relationships/customXml" Target="../ink/ink2454.xml"/><Relationship Id="rId133" Type="http://schemas.openxmlformats.org/officeDocument/2006/relationships/image" Target="../media/image258.png"/><Relationship Id="rId154" Type="http://schemas.openxmlformats.org/officeDocument/2006/relationships/image" Target="../media/image350.png"/><Relationship Id="rId175" Type="http://schemas.openxmlformats.org/officeDocument/2006/relationships/customXml" Target="../ink/ink2486.xml"/><Relationship Id="rId58" Type="http://schemas.openxmlformats.org/officeDocument/2006/relationships/customXml" Target="../ink/ink2427.xml"/><Relationship Id="rId79" Type="http://schemas.openxmlformats.org/officeDocument/2006/relationships/image" Target="../media/image312.png"/><Relationship Id="rId102" Type="http://schemas.openxmlformats.org/officeDocument/2006/relationships/customXml" Target="../ink/ink2449.xml"/><Relationship Id="rId123" Type="http://schemas.openxmlformats.org/officeDocument/2006/relationships/image" Target="../media/image336.png"/><Relationship Id="rId144" Type="http://schemas.openxmlformats.org/officeDocument/2006/relationships/image" Target="../media/image345.png"/><Relationship Id="rId90" Type="http://schemas.openxmlformats.org/officeDocument/2006/relationships/customXml" Target="../ink/ink2443.xml"/><Relationship Id="rId165" Type="http://schemas.openxmlformats.org/officeDocument/2006/relationships/customXml" Target="../ink/ink2481.xml"/><Relationship Id="rId186" Type="http://schemas.openxmlformats.org/officeDocument/2006/relationships/image" Target="../media/image36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customXml" Target="../ink/ink249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1.png"/><Relationship Id="rId4" Type="http://schemas.openxmlformats.org/officeDocument/2006/relationships/customXml" Target="../ink/ink2496.xml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00.xml"/><Relationship Id="rId3" Type="http://schemas.openxmlformats.org/officeDocument/2006/relationships/image" Target="../media/image370.png"/><Relationship Id="rId7" Type="http://schemas.openxmlformats.org/officeDocument/2006/relationships/image" Target="../media/image372.png"/><Relationship Id="rId2" Type="http://schemas.openxmlformats.org/officeDocument/2006/relationships/customXml" Target="../ink/ink249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499.xml"/><Relationship Id="rId11" Type="http://schemas.openxmlformats.org/officeDocument/2006/relationships/image" Target="../media/image374.png"/><Relationship Id="rId5" Type="http://schemas.openxmlformats.org/officeDocument/2006/relationships/image" Target="../media/image371.png"/><Relationship Id="rId10" Type="http://schemas.openxmlformats.org/officeDocument/2006/relationships/customXml" Target="../ink/ink2501.xml"/><Relationship Id="rId4" Type="http://schemas.openxmlformats.org/officeDocument/2006/relationships/customXml" Target="../ink/ink2498.xml"/><Relationship Id="rId9" Type="http://schemas.openxmlformats.org/officeDocument/2006/relationships/image" Target="../media/image373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05.xml"/><Relationship Id="rId13" Type="http://schemas.openxmlformats.org/officeDocument/2006/relationships/image" Target="../media/image375.png"/><Relationship Id="rId3" Type="http://schemas.openxmlformats.org/officeDocument/2006/relationships/image" Target="../media/image370.png"/><Relationship Id="rId7" Type="http://schemas.openxmlformats.org/officeDocument/2006/relationships/image" Target="../media/image372.png"/><Relationship Id="rId12" Type="http://schemas.openxmlformats.org/officeDocument/2006/relationships/customXml" Target="../ink/ink2507.xml"/><Relationship Id="rId2" Type="http://schemas.openxmlformats.org/officeDocument/2006/relationships/customXml" Target="../ink/ink250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04.xml"/><Relationship Id="rId11" Type="http://schemas.openxmlformats.org/officeDocument/2006/relationships/image" Target="../media/image374.png"/><Relationship Id="rId5" Type="http://schemas.openxmlformats.org/officeDocument/2006/relationships/image" Target="../media/image371.png"/><Relationship Id="rId15" Type="http://schemas.openxmlformats.org/officeDocument/2006/relationships/image" Target="../media/image376.png"/><Relationship Id="rId10" Type="http://schemas.openxmlformats.org/officeDocument/2006/relationships/customXml" Target="../ink/ink2506.xml"/><Relationship Id="rId4" Type="http://schemas.openxmlformats.org/officeDocument/2006/relationships/customXml" Target="../ink/ink2503.xml"/><Relationship Id="rId9" Type="http://schemas.openxmlformats.org/officeDocument/2006/relationships/image" Target="../media/image373.png"/><Relationship Id="rId14" Type="http://schemas.openxmlformats.org/officeDocument/2006/relationships/customXml" Target="../ink/ink2508.xml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12.xml"/><Relationship Id="rId13" Type="http://schemas.openxmlformats.org/officeDocument/2006/relationships/image" Target="../media/image375.png"/><Relationship Id="rId18" Type="http://schemas.openxmlformats.org/officeDocument/2006/relationships/customXml" Target="../ink/ink2517.xml"/><Relationship Id="rId3" Type="http://schemas.openxmlformats.org/officeDocument/2006/relationships/image" Target="../media/image370.png"/><Relationship Id="rId7" Type="http://schemas.openxmlformats.org/officeDocument/2006/relationships/image" Target="../media/image372.png"/><Relationship Id="rId12" Type="http://schemas.openxmlformats.org/officeDocument/2006/relationships/customXml" Target="../ink/ink2514.xml"/><Relationship Id="rId17" Type="http://schemas.openxmlformats.org/officeDocument/2006/relationships/image" Target="../media/image377.png"/><Relationship Id="rId2" Type="http://schemas.openxmlformats.org/officeDocument/2006/relationships/customXml" Target="../ink/ink2509.xml"/><Relationship Id="rId16" Type="http://schemas.openxmlformats.org/officeDocument/2006/relationships/customXml" Target="../ink/ink25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11.xml"/><Relationship Id="rId11" Type="http://schemas.openxmlformats.org/officeDocument/2006/relationships/image" Target="../media/image374.png"/><Relationship Id="rId5" Type="http://schemas.openxmlformats.org/officeDocument/2006/relationships/image" Target="../media/image371.png"/><Relationship Id="rId15" Type="http://schemas.openxmlformats.org/officeDocument/2006/relationships/image" Target="../media/image376.png"/><Relationship Id="rId10" Type="http://schemas.openxmlformats.org/officeDocument/2006/relationships/customXml" Target="../ink/ink2513.xml"/><Relationship Id="rId19" Type="http://schemas.openxmlformats.org/officeDocument/2006/relationships/image" Target="../media/image378.png"/><Relationship Id="rId4" Type="http://schemas.openxmlformats.org/officeDocument/2006/relationships/customXml" Target="../ink/ink2510.xml"/><Relationship Id="rId9" Type="http://schemas.openxmlformats.org/officeDocument/2006/relationships/image" Target="../media/image373.png"/><Relationship Id="rId14" Type="http://schemas.openxmlformats.org/officeDocument/2006/relationships/customXml" Target="../ink/ink2515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21.xml"/><Relationship Id="rId13" Type="http://schemas.openxmlformats.org/officeDocument/2006/relationships/image" Target="../media/image375.png"/><Relationship Id="rId18" Type="http://schemas.openxmlformats.org/officeDocument/2006/relationships/customXml" Target="../ink/ink2526.xml"/><Relationship Id="rId3" Type="http://schemas.openxmlformats.org/officeDocument/2006/relationships/image" Target="../media/image370.png"/><Relationship Id="rId21" Type="http://schemas.openxmlformats.org/officeDocument/2006/relationships/image" Target="../media/image379.png"/><Relationship Id="rId7" Type="http://schemas.openxmlformats.org/officeDocument/2006/relationships/image" Target="../media/image372.png"/><Relationship Id="rId12" Type="http://schemas.openxmlformats.org/officeDocument/2006/relationships/customXml" Target="../ink/ink2523.xml"/><Relationship Id="rId17" Type="http://schemas.openxmlformats.org/officeDocument/2006/relationships/image" Target="../media/image377.png"/><Relationship Id="rId2" Type="http://schemas.openxmlformats.org/officeDocument/2006/relationships/customXml" Target="../ink/ink2518.xml"/><Relationship Id="rId16" Type="http://schemas.openxmlformats.org/officeDocument/2006/relationships/customXml" Target="../ink/ink2525.xml"/><Relationship Id="rId20" Type="http://schemas.openxmlformats.org/officeDocument/2006/relationships/customXml" Target="../ink/ink25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20.xml"/><Relationship Id="rId11" Type="http://schemas.openxmlformats.org/officeDocument/2006/relationships/image" Target="../media/image374.png"/><Relationship Id="rId5" Type="http://schemas.openxmlformats.org/officeDocument/2006/relationships/image" Target="../media/image371.png"/><Relationship Id="rId15" Type="http://schemas.openxmlformats.org/officeDocument/2006/relationships/image" Target="../media/image376.png"/><Relationship Id="rId10" Type="http://schemas.openxmlformats.org/officeDocument/2006/relationships/customXml" Target="../ink/ink2522.xml"/><Relationship Id="rId19" Type="http://schemas.openxmlformats.org/officeDocument/2006/relationships/image" Target="../media/image378.png"/><Relationship Id="rId4" Type="http://schemas.openxmlformats.org/officeDocument/2006/relationships/customXml" Target="../ink/ink2519.xml"/><Relationship Id="rId9" Type="http://schemas.openxmlformats.org/officeDocument/2006/relationships/image" Target="../media/image373.png"/><Relationship Id="rId14" Type="http://schemas.openxmlformats.org/officeDocument/2006/relationships/customXml" Target="../ink/ink2524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31.xml"/><Relationship Id="rId13" Type="http://schemas.openxmlformats.org/officeDocument/2006/relationships/image" Target="../media/image375.png"/><Relationship Id="rId18" Type="http://schemas.openxmlformats.org/officeDocument/2006/relationships/customXml" Target="../ink/ink2536.xml"/><Relationship Id="rId3" Type="http://schemas.openxmlformats.org/officeDocument/2006/relationships/image" Target="../media/image370.png"/><Relationship Id="rId21" Type="http://schemas.openxmlformats.org/officeDocument/2006/relationships/image" Target="../media/image380.png"/><Relationship Id="rId7" Type="http://schemas.openxmlformats.org/officeDocument/2006/relationships/image" Target="../media/image372.png"/><Relationship Id="rId12" Type="http://schemas.openxmlformats.org/officeDocument/2006/relationships/customXml" Target="../ink/ink2533.xml"/><Relationship Id="rId17" Type="http://schemas.openxmlformats.org/officeDocument/2006/relationships/image" Target="../media/image377.png"/><Relationship Id="rId2" Type="http://schemas.openxmlformats.org/officeDocument/2006/relationships/customXml" Target="../ink/ink2528.xml"/><Relationship Id="rId16" Type="http://schemas.openxmlformats.org/officeDocument/2006/relationships/customXml" Target="../ink/ink2535.xml"/><Relationship Id="rId20" Type="http://schemas.openxmlformats.org/officeDocument/2006/relationships/customXml" Target="../ink/ink253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30.xml"/><Relationship Id="rId11" Type="http://schemas.openxmlformats.org/officeDocument/2006/relationships/image" Target="../media/image374.png"/><Relationship Id="rId5" Type="http://schemas.openxmlformats.org/officeDocument/2006/relationships/image" Target="../media/image371.png"/><Relationship Id="rId15" Type="http://schemas.openxmlformats.org/officeDocument/2006/relationships/image" Target="../media/image376.png"/><Relationship Id="rId10" Type="http://schemas.openxmlformats.org/officeDocument/2006/relationships/customXml" Target="../ink/ink2532.xml"/><Relationship Id="rId19" Type="http://schemas.openxmlformats.org/officeDocument/2006/relationships/image" Target="../media/image378.png"/><Relationship Id="rId4" Type="http://schemas.openxmlformats.org/officeDocument/2006/relationships/customXml" Target="../ink/ink2529.xml"/><Relationship Id="rId9" Type="http://schemas.openxmlformats.org/officeDocument/2006/relationships/image" Target="../media/image373.png"/><Relationship Id="rId14" Type="http://schemas.openxmlformats.org/officeDocument/2006/relationships/customXml" Target="../ink/ink2534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41.xml"/><Relationship Id="rId13" Type="http://schemas.openxmlformats.org/officeDocument/2006/relationships/image" Target="../media/image375.png"/><Relationship Id="rId18" Type="http://schemas.openxmlformats.org/officeDocument/2006/relationships/customXml" Target="../ink/ink2546.xml"/><Relationship Id="rId3" Type="http://schemas.openxmlformats.org/officeDocument/2006/relationships/image" Target="../media/image370.png"/><Relationship Id="rId21" Type="http://schemas.openxmlformats.org/officeDocument/2006/relationships/image" Target="../media/image380.png"/><Relationship Id="rId7" Type="http://schemas.openxmlformats.org/officeDocument/2006/relationships/image" Target="../media/image372.png"/><Relationship Id="rId12" Type="http://schemas.openxmlformats.org/officeDocument/2006/relationships/customXml" Target="../ink/ink2543.xml"/><Relationship Id="rId17" Type="http://schemas.openxmlformats.org/officeDocument/2006/relationships/image" Target="../media/image377.png"/><Relationship Id="rId2" Type="http://schemas.openxmlformats.org/officeDocument/2006/relationships/customXml" Target="../ink/ink2538.xml"/><Relationship Id="rId16" Type="http://schemas.openxmlformats.org/officeDocument/2006/relationships/customXml" Target="../ink/ink2545.xml"/><Relationship Id="rId20" Type="http://schemas.openxmlformats.org/officeDocument/2006/relationships/customXml" Target="../ink/ink254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40.xml"/><Relationship Id="rId11" Type="http://schemas.openxmlformats.org/officeDocument/2006/relationships/image" Target="../media/image374.png"/><Relationship Id="rId5" Type="http://schemas.openxmlformats.org/officeDocument/2006/relationships/image" Target="../media/image371.png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10" Type="http://schemas.openxmlformats.org/officeDocument/2006/relationships/customXml" Target="../ink/ink2542.xml"/><Relationship Id="rId19" Type="http://schemas.openxmlformats.org/officeDocument/2006/relationships/image" Target="../media/image378.png"/><Relationship Id="rId4" Type="http://schemas.openxmlformats.org/officeDocument/2006/relationships/customXml" Target="../ink/ink2539.xml"/><Relationship Id="rId9" Type="http://schemas.openxmlformats.org/officeDocument/2006/relationships/image" Target="../media/image373.png"/><Relationship Id="rId14" Type="http://schemas.openxmlformats.org/officeDocument/2006/relationships/customXml" Target="../ink/ink2544.xml"/><Relationship Id="rId22" Type="http://schemas.openxmlformats.org/officeDocument/2006/relationships/customXml" Target="../ink/ink2548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52.xml"/><Relationship Id="rId13" Type="http://schemas.openxmlformats.org/officeDocument/2006/relationships/image" Target="../media/image375.png"/><Relationship Id="rId18" Type="http://schemas.openxmlformats.org/officeDocument/2006/relationships/customXml" Target="../ink/ink2557.xml"/><Relationship Id="rId3" Type="http://schemas.openxmlformats.org/officeDocument/2006/relationships/image" Target="../media/image370.png"/><Relationship Id="rId21" Type="http://schemas.openxmlformats.org/officeDocument/2006/relationships/image" Target="../media/image380.png"/><Relationship Id="rId7" Type="http://schemas.openxmlformats.org/officeDocument/2006/relationships/image" Target="../media/image372.png"/><Relationship Id="rId12" Type="http://schemas.openxmlformats.org/officeDocument/2006/relationships/customXml" Target="../ink/ink2554.xml"/><Relationship Id="rId17" Type="http://schemas.openxmlformats.org/officeDocument/2006/relationships/image" Target="../media/image377.png"/><Relationship Id="rId25" Type="http://schemas.openxmlformats.org/officeDocument/2006/relationships/image" Target="../media/image382.png"/><Relationship Id="rId2" Type="http://schemas.openxmlformats.org/officeDocument/2006/relationships/customXml" Target="../ink/ink2549.xml"/><Relationship Id="rId16" Type="http://schemas.openxmlformats.org/officeDocument/2006/relationships/customXml" Target="../ink/ink2556.xml"/><Relationship Id="rId20" Type="http://schemas.openxmlformats.org/officeDocument/2006/relationships/customXml" Target="../ink/ink255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51.xml"/><Relationship Id="rId11" Type="http://schemas.openxmlformats.org/officeDocument/2006/relationships/image" Target="../media/image374.png"/><Relationship Id="rId24" Type="http://schemas.openxmlformats.org/officeDocument/2006/relationships/customXml" Target="../ink/ink2560.xml"/><Relationship Id="rId5" Type="http://schemas.openxmlformats.org/officeDocument/2006/relationships/image" Target="../media/image371.png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10" Type="http://schemas.openxmlformats.org/officeDocument/2006/relationships/customXml" Target="../ink/ink2553.xml"/><Relationship Id="rId19" Type="http://schemas.openxmlformats.org/officeDocument/2006/relationships/image" Target="../media/image378.png"/><Relationship Id="rId4" Type="http://schemas.openxmlformats.org/officeDocument/2006/relationships/customXml" Target="../ink/ink2550.xml"/><Relationship Id="rId9" Type="http://schemas.openxmlformats.org/officeDocument/2006/relationships/image" Target="../media/image373.png"/><Relationship Id="rId14" Type="http://schemas.openxmlformats.org/officeDocument/2006/relationships/customXml" Target="../ink/ink2555.xml"/><Relationship Id="rId22" Type="http://schemas.openxmlformats.org/officeDocument/2006/relationships/customXml" Target="../ink/ink2559.xml"/></Relationships>
</file>

<file path=ppt/slides/_rels/slide8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5.png"/><Relationship Id="rId18" Type="http://schemas.openxmlformats.org/officeDocument/2006/relationships/customXml" Target="../ink/ink2569.xml"/><Relationship Id="rId26" Type="http://schemas.openxmlformats.org/officeDocument/2006/relationships/customXml" Target="../ink/ink2573.xml"/><Relationship Id="rId3" Type="http://schemas.openxmlformats.org/officeDocument/2006/relationships/image" Target="../media/image370.png"/><Relationship Id="rId21" Type="http://schemas.openxmlformats.org/officeDocument/2006/relationships/image" Target="../media/image380.png"/><Relationship Id="rId34" Type="http://schemas.openxmlformats.org/officeDocument/2006/relationships/customXml" Target="../ink/ink2577.xml"/><Relationship Id="rId7" Type="http://schemas.openxmlformats.org/officeDocument/2006/relationships/image" Target="../media/image372.png"/><Relationship Id="rId12" Type="http://schemas.openxmlformats.org/officeDocument/2006/relationships/customXml" Target="../ink/ink2566.xml"/><Relationship Id="rId17" Type="http://schemas.openxmlformats.org/officeDocument/2006/relationships/image" Target="../media/image377.png"/><Relationship Id="rId25" Type="http://schemas.openxmlformats.org/officeDocument/2006/relationships/image" Target="../media/image382.png"/><Relationship Id="rId33" Type="http://schemas.openxmlformats.org/officeDocument/2006/relationships/image" Target="../media/image386.png"/><Relationship Id="rId2" Type="http://schemas.openxmlformats.org/officeDocument/2006/relationships/customXml" Target="../ink/ink2561.xml"/><Relationship Id="rId16" Type="http://schemas.openxmlformats.org/officeDocument/2006/relationships/customXml" Target="../ink/ink2568.xml"/><Relationship Id="rId20" Type="http://schemas.openxmlformats.org/officeDocument/2006/relationships/customXml" Target="../ink/ink2570.xml"/><Relationship Id="rId29" Type="http://schemas.openxmlformats.org/officeDocument/2006/relationships/image" Target="../media/image38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63.xml"/><Relationship Id="rId11" Type="http://schemas.openxmlformats.org/officeDocument/2006/relationships/image" Target="../media/image374.png"/><Relationship Id="rId24" Type="http://schemas.openxmlformats.org/officeDocument/2006/relationships/customXml" Target="../ink/ink2572.xml"/><Relationship Id="rId32" Type="http://schemas.openxmlformats.org/officeDocument/2006/relationships/customXml" Target="../ink/ink2576.xml"/><Relationship Id="rId5" Type="http://schemas.openxmlformats.org/officeDocument/2006/relationships/image" Target="../media/image371.png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28" Type="http://schemas.openxmlformats.org/officeDocument/2006/relationships/customXml" Target="../ink/ink2574.xml"/><Relationship Id="rId10" Type="http://schemas.openxmlformats.org/officeDocument/2006/relationships/customXml" Target="../ink/ink2565.xml"/><Relationship Id="rId19" Type="http://schemas.openxmlformats.org/officeDocument/2006/relationships/image" Target="../media/image378.png"/><Relationship Id="rId31" Type="http://schemas.openxmlformats.org/officeDocument/2006/relationships/image" Target="../media/image385.png"/><Relationship Id="rId4" Type="http://schemas.openxmlformats.org/officeDocument/2006/relationships/customXml" Target="../ink/ink2562.xml"/><Relationship Id="rId9" Type="http://schemas.openxmlformats.org/officeDocument/2006/relationships/image" Target="../media/image373.png"/><Relationship Id="rId14" Type="http://schemas.openxmlformats.org/officeDocument/2006/relationships/customXml" Target="../ink/ink2567.xml"/><Relationship Id="rId22" Type="http://schemas.openxmlformats.org/officeDocument/2006/relationships/customXml" Target="../ink/ink2571.xml"/><Relationship Id="rId27" Type="http://schemas.openxmlformats.org/officeDocument/2006/relationships/image" Target="../media/image383.png"/><Relationship Id="rId30" Type="http://schemas.openxmlformats.org/officeDocument/2006/relationships/customXml" Target="../ink/ink2575.xml"/><Relationship Id="rId35" Type="http://schemas.openxmlformats.org/officeDocument/2006/relationships/image" Target="../media/image387.png"/><Relationship Id="rId8" Type="http://schemas.openxmlformats.org/officeDocument/2006/relationships/customXml" Target="../ink/ink2564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0.xml"/><Relationship Id="rId21" Type="http://schemas.openxmlformats.org/officeDocument/2006/relationships/image" Target="../media/image15.png"/><Relationship Id="rId42" Type="http://schemas.openxmlformats.org/officeDocument/2006/relationships/customXml" Target="../ink/ink108.xml"/><Relationship Id="rId47" Type="http://schemas.openxmlformats.org/officeDocument/2006/relationships/image" Target="../media/image28.png"/><Relationship Id="rId63" Type="http://schemas.openxmlformats.org/officeDocument/2006/relationships/image" Target="../media/image36.png"/><Relationship Id="rId68" Type="http://schemas.openxmlformats.org/officeDocument/2006/relationships/customXml" Target="../ink/ink121.xml"/><Relationship Id="rId2" Type="http://schemas.openxmlformats.org/officeDocument/2006/relationships/customXml" Target="../ink/ink88.xml"/><Relationship Id="rId16" Type="http://schemas.openxmlformats.org/officeDocument/2006/relationships/customXml" Target="../ink/ink95.xml"/><Relationship Id="rId29" Type="http://schemas.openxmlformats.org/officeDocument/2006/relationships/image" Target="../media/image19.png"/><Relationship Id="rId11" Type="http://schemas.openxmlformats.org/officeDocument/2006/relationships/image" Target="../media/image10.png"/><Relationship Id="rId24" Type="http://schemas.openxmlformats.org/officeDocument/2006/relationships/customXml" Target="../ink/ink99.xml"/><Relationship Id="rId32" Type="http://schemas.openxmlformats.org/officeDocument/2006/relationships/customXml" Target="../ink/ink103.xml"/><Relationship Id="rId37" Type="http://schemas.openxmlformats.org/officeDocument/2006/relationships/image" Target="../media/image23.png"/><Relationship Id="rId40" Type="http://schemas.openxmlformats.org/officeDocument/2006/relationships/customXml" Target="../ink/ink107.xml"/><Relationship Id="rId45" Type="http://schemas.openxmlformats.org/officeDocument/2006/relationships/image" Target="../media/image27.png"/><Relationship Id="rId53" Type="http://schemas.openxmlformats.org/officeDocument/2006/relationships/image" Target="../media/image31.png"/><Relationship Id="rId58" Type="http://schemas.openxmlformats.org/officeDocument/2006/relationships/customXml" Target="../ink/ink116.xml"/><Relationship Id="rId66" Type="http://schemas.openxmlformats.org/officeDocument/2006/relationships/customXml" Target="../ink/ink120.xml"/><Relationship Id="rId5" Type="http://schemas.openxmlformats.org/officeDocument/2006/relationships/image" Target="../media/image4.png"/><Relationship Id="rId61" Type="http://schemas.openxmlformats.org/officeDocument/2006/relationships/image" Target="../media/image35.png"/><Relationship Id="rId19" Type="http://schemas.openxmlformats.org/officeDocument/2006/relationships/image" Target="../media/image14.png"/><Relationship Id="rId14" Type="http://schemas.openxmlformats.org/officeDocument/2006/relationships/customXml" Target="../ink/ink94.xml"/><Relationship Id="rId22" Type="http://schemas.openxmlformats.org/officeDocument/2006/relationships/customXml" Target="../ink/ink98.xml"/><Relationship Id="rId27" Type="http://schemas.openxmlformats.org/officeDocument/2006/relationships/image" Target="../media/image18.png"/><Relationship Id="rId30" Type="http://schemas.openxmlformats.org/officeDocument/2006/relationships/customXml" Target="../ink/ink102.xml"/><Relationship Id="rId35" Type="http://schemas.openxmlformats.org/officeDocument/2006/relationships/image" Target="../media/image22.png"/><Relationship Id="rId43" Type="http://schemas.openxmlformats.org/officeDocument/2006/relationships/image" Target="../media/image26.png"/><Relationship Id="rId48" Type="http://schemas.openxmlformats.org/officeDocument/2006/relationships/customXml" Target="../ink/ink111.xml"/><Relationship Id="rId56" Type="http://schemas.openxmlformats.org/officeDocument/2006/relationships/customXml" Target="../ink/ink115.xml"/><Relationship Id="rId64" Type="http://schemas.openxmlformats.org/officeDocument/2006/relationships/customXml" Target="../ink/ink119.xml"/><Relationship Id="rId69" Type="http://schemas.openxmlformats.org/officeDocument/2006/relationships/image" Target="../media/image39.png"/><Relationship Id="rId8" Type="http://schemas.openxmlformats.org/officeDocument/2006/relationships/customXml" Target="../ink/ink91.xml"/><Relationship Id="rId51" Type="http://schemas.openxmlformats.org/officeDocument/2006/relationships/image" Target="../media/image30.png"/><Relationship Id="rId72" Type="http://schemas.openxmlformats.org/officeDocument/2006/relationships/customXml" Target="../ink/ink123.xml"/><Relationship Id="rId3" Type="http://schemas.openxmlformats.org/officeDocument/2006/relationships/image" Target="../media/image3.png"/><Relationship Id="rId12" Type="http://schemas.openxmlformats.org/officeDocument/2006/relationships/customXml" Target="../ink/ink93.xml"/><Relationship Id="rId17" Type="http://schemas.openxmlformats.org/officeDocument/2006/relationships/image" Target="../media/image13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38" Type="http://schemas.openxmlformats.org/officeDocument/2006/relationships/customXml" Target="../ink/ink106.xml"/><Relationship Id="rId46" Type="http://schemas.openxmlformats.org/officeDocument/2006/relationships/customXml" Target="../ink/ink110.xml"/><Relationship Id="rId59" Type="http://schemas.openxmlformats.org/officeDocument/2006/relationships/image" Target="../media/image34.png"/><Relationship Id="rId67" Type="http://schemas.openxmlformats.org/officeDocument/2006/relationships/image" Target="../media/image38.png"/><Relationship Id="rId20" Type="http://schemas.openxmlformats.org/officeDocument/2006/relationships/customXml" Target="../ink/ink97.xml"/><Relationship Id="rId41" Type="http://schemas.openxmlformats.org/officeDocument/2006/relationships/image" Target="../media/image25.png"/><Relationship Id="rId54" Type="http://schemas.openxmlformats.org/officeDocument/2006/relationships/customXml" Target="../ink/ink114.xml"/><Relationship Id="rId62" Type="http://schemas.openxmlformats.org/officeDocument/2006/relationships/customXml" Target="../ink/ink118.xml"/><Relationship Id="rId70" Type="http://schemas.openxmlformats.org/officeDocument/2006/relationships/customXml" Target="../ink/ink12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0.xml"/><Relationship Id="rId15" Type="http://schemas.openxmlformats.org/officeDocument/2006/relationships/image" Target="../media/image12.png"/><Relationship Id="rId23" Type="http://schemas.openxmlformats.org/officeDocument/2006/relationships/image" Target="../media/image16.png"/><Relationship Id="rId28" Type="http://schemas.openxmlformats.org/officeDocument/2006/relationships/customXml" Target="../ink/ink101.xml"/><Relationship Id="rId36" Type="http://schemas.openxmlformats.org/officeDocument/2006/relationships/customXml" Target="../ink/ink105.xml"/><Relationship Id="rId49" Type="http://schemas.openxmlformats.org/officeDocument/2006/relationships/image" Target="../media/image29.png"/><Relationship Id="rId57" Type="http://schemas.openxmlformats.org/officeDocument/2006/relationships/image" Target="../media/image33.png"/><Relationship Id="rId10" Type="http://schemas.openxmlformats.org/officeDocument/2006/relationships/customXml" Target="../ink/ink92.xml"/><Relationship Id="rId31" Type="http://schemas.openxmlformats.org/officeDocument/2006/relationships/image" Target="../media/image20.png"/><Relationship Id="rId44" Type="http://schemas.openxmlformats.org/officeDocument/2006/relationships/customXml" Target="../ink/ink109.xml"/><Relationship Id="rId52" Type="http://schemas.openxmlformats.org/officeDocument/2006/relationships/customXml" Target="../ink/ink113.xml"/><Relationship Id="rId60" Type="http://schemas.openxmlformats.org/officeDocument/2006/relationships/customXml" Target="../ink/ink117.xml"/><Relationship Id="rId65" Type="http://schemas.openxmlformats.org/officeDocument/2006/relationships/image" Target="../media/image37.png"/><Relationship Id="rId73" Type="http://schemas.openxmlformats.org/officeDocument/2006/relationships/image" Target="../media/image41.png"/><Relationship Id="rId4" Type="http://schemas.openxmlformats.org/officeDocument/2006/relationships/customXml" Target="../ink/ink89.xml"/><Relationship Id="rId9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customXml" Target="../ink/ink96.xml"/><Relationship Id="rId39" Type="http://schemas.openxmlformats.org/officeDocument/2006/relationships/image" Target="../media/image24.png"/><Relationship Id="rId34" Type="http://schemas.openxmlformats.org/officeDocument/2006/relationships/customXml" Target="../ink/ink104.xml"/><Relationship Id="rId50" Type="http://schemas.openxmlformats.org/officeDocument/2006/relationships/customXml" Target="../ink/ink112.xml"/><Relationship Id="rId55" Type="http://schemas.openxmlformats.org/officeDocument/2006/relationships/image" Target="../media/image32.png"/><Relationship Id="rId7" Type="http://schemas.openxmlformats.org/officeDocument/2006/relationships/image" Target="../media/image5.png"/><Relationship Id="rId71" Type="http://schemas.openxmlformats.org/officeDocument/2006/relationships/image" Target="../media/image40.png"/></Relationships>
</file>

<file path=ppt/slides/_rels/slide9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75.png"/><Relationship Id="rId18" Type="http://schemas.openxmlformats.org/officeDocument/2006/relationships/customXml" Target="../ink/ink2586.xml"/><Relationship Id="rId26" Type="http://schemas.openxmlformats.org/officeDocument/2006/relationships/customXml" Target="../ink/ink2590.xml"/><Relationship Id="rId39" Type="http://schemas.openxmlformats.org/officeDocument/2006/relationships/image" Target="../media/image389.png"/><Relationship Id="rId21" Type="http://schemas.openxmlformats.org/officeDocument/2006/relationships/image" Target="../media/image380.png"/><Relationship Id="rId34" Type="http://schemas.openxmlformats.org/officeDocument/2006/relationships/customXml" Target="../ink/ink2594.xml"/><Relationship Id="rId42" Type="http://schemas.openxmlformats.org/officeDocument/2006/relationships/customXml" Target="../ink/ink2598.xml"/><Relationship Id="rId47" Type="http://schemas.openxmlformats.org/officeDocument/2006/relationships/image" Target="../media/image393.png"/><Relationship Id="rId50" Type="http://schemas.openxmlformats.org/officeDocument/2006/relationships/customXml" Target="../ink/ink2602.xml"/><Relationship Id="rId55" Type="http://schemas.openxmlformats.org/officeDocument/2006/relationships/image" Target="../media/image397.png"/><Relationship Id="rId7" Type="http://schemas.openxmlformats.org/officeDocument/2006/relationships/image" Target="../media/image372.png"/><Relationship Id="rId2" Type="http://schemas.openxmlformats.org/officeDocument/2006/relationships/customXml" Target="../ink/ink2578.xml"/><Relationship Id="rId16" Type="http://schemas.openxmlformats.org/officeDocument/2006/relationships/customXml" Target="../ink/ink2585.xml"/><Relationship Id="rId29" Type="http://schemas.openxmlformats.org/officeDocument/2006/relationships/image" Target="../media/image384.png"/><Relationship Id="rId11" Type="http://schemas.openxmlformats.org/officeDocument/2006/relationships/image" Target="../media/image374.png"/><Relationship Id="rId24" Type="http://schemas.openxmlformats.org/officeDocument/2006/relationships/customXml" Target="../ink/ink2589.xml"/><Relationship Id="rId32" Type="http://schemas.openxmlformats.org/officeDocument/2006/relationships/customXml" Target="../ink/ink2593.xml"/><Relationship Id="rId37" Type="http://schemas.openxmlformats.org/officeDocument/2006/relationships/image" Target="../media/image388.png"/><Relationship Id="rId40" Type="http://schemas.openxmlformats.org/officeDocument/2006/relationships/customXml" Target="../ink/ink2597.xml"/><Relationship Id="rId45" Type="http://schemas.openxmlformats.org/officeDocument/2006/relationships/image" Target="../media/image392.png"/><Relationship Id="rId53" Type="http://schemas.openxmlformats.org/officeDocument/2006/relationships/image" Target="../media/image396.png"/><Relationship Id="rId5" Type="http://schemas.openxmlformats.org/officeDocument/2006/relationships/image" Target="../media/image371.png"/><Relationship Id="rId19" Type="http://schemas.openxmlformats.org/officeDocument/2006/relationships/image" Target="../media/image378.png"/><Relationship Id="rId4" Type="http://schemas.openxmlformats.org/officeDocument/2006/relationships/customXml" Target="../ink/ink2579.xml"/><Relationship Id="rId9" Type="http://schemas.openxmlformats.org/officeDocument/2006/relationships/image" Target="../media/image373.png"/><Relationship Id="rId14" Type="http://schemas.openxmlformats.org/officeDocument/2006/relationships/customXml" Target="../ink/ink2584.xml"/><Relationship Id="rId22" Type="http://schemas.openxmlformats.org/officeDocument/2006/relationships/customXml" Target="../ink/ink2588.xml"/><Relationship Id="rId27" Type="http://schemas.openxmlformats.org/officeDocument/2006/relationships/image" Target="../media/image383.png"/><Relationship Id="rId30" Type="http://schemas.openxmlformats.org/officeDocument/2006/relationships/customXml" Target="../ink/ink2592.xml"/><Relationship Id="rId35" Type="http://schemas.openxmlformats.org/officeDocument/2006/relationships/image" Target="../media/image387.png"/><Relationship Id="rId43" Type="http://schemas.openxmlformats.org/officeDocument/2006/relationships/image" Target="../media/image391.png"/><Relationship Id="rId48" Type="http://schemas.openxmlformats.org/officeDocument/2006/relationships/customXml" Target="../ink/ink2601.xml"/><Relationship Id="rId56" Type="http://schemas.openxmlformats.org/officeDocument/2006/relationships/customXml" Target="../ink/ink2605.xml"/><Relationship Id="rId8" Type="http://schemas.openxmlformats.org/officeDocument/2006/relationships/customXml" Target="../ink/ink2581.xml"/><Relationship Id="rId51" Type="http://schemas.openxmlformats.org/officeDocument/2006/relationships/image" Target="../media/image395.png"/><Relationship Id="rId3" Type="http://schemas.openxmlformats.org/officeDocument/2006/relationships/image" Target="../media/image370.png"/><Relationship Id="rId12" Type="http://schemas.openxmlformats.org/officeDocument/2006/relationships/customXml" Target="../ink/ink2583.xml"/><Relationship Id="rId17" Type="http://schemas.openxmlformats.org/officeDocument/2006/relationships/image" Target="../media/image377.png"/><Relationship Id="rId25" Type="http://schemas.openxmlformats.org/officeDocument/2006/relationships/image" Target="../media/image382.png"/><Relationship Id="rId33" Type="http://schemas.openxmlformats.org/officeDocument/2006/relationships/image" Target="../media/image386.png"/><Relationship Id="rId38" Type="http://schemas.openxmlformats.org/officeDocument/2006/relationships/customXml" Target="../ink/ink2596.xml"/><Relationship Id="rId46" Type="http://schemas.openxmlformats.org/officeDocument/2006/relationships/customXml" Target="../ink/ink2600.xml"/><Relationship Id="rId20" Type="http://schemas.openxmlformats.org/officeDocument/2006/relationships/customXml" Target="../ink/ink2587.xml"/><Relationship Id="rId41" Type="http://schemas.openxmlformats.org/officeDocument/2006/relationships/image" Target="../media/image390.png"/><Relationship Id="rId54" Type="http://schemas.openxmlformats.org/officeDocument/2006/relationships/customXml" Target="../ink/ink260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80.xml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28" Type="http://schemas.openxmlformats.org/officeDocument/2006/relationships/customXml" Target="../ink/ink2591.xml"/><Relationship Id="rId36" Type="http://schemas.openxmlformats.org/officeDocument/2006/relationships/customXml" Target="../ink/ink2595.xml"/><Relationship Id="rId49" Type="http://schemas.openxmlformats.org/officeDocument/2006/relationships/image" Target="../media/image394.png"/><Relationship Id="rId57" Type="http://schemas.openxmlformats.org/officeDocument/2006/relationships/image" Target="../media/image398.png"/><Relationship Id="rId10" Type="http://schemas.openxmlformats.org/officeDocument/2006/relationships/customXml" Target="../ink/ink2582.xml"/><Relationship Id="rId31" Type="http://schemas.openxmlformats.org/officeDocument/2006/relationships/image" Target="../media/image385.png"/><Relationship Id="rId44" Type="http://schemas.openxmlformats.org/officeDocument/2006/relationships/customXml" Target="../ink/ink2599.xml"/><Relationship Id="rId52" Type="http://schemas.openxmlformats.org/officeDocument/2006/relationships/customXml" Target="../ink/ink2603.xml"/></Relationships>
</file>

<file path=ppt/slides/_rels/slide91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18.xml"/><Relationship Id="rId21" Type="http://schemas.openxmlformats.org/officeDocument/2006/relationships/image" Target="../media/image380.png"/><Relationship Id="rId34" Type="http://schemas.openxmlformats.org/officeDocument/2006/relationships/customXml" Target="../ink/ink2622.xml"/><Relationship Id="rId42" Type="http://schemas.openxmlformats.org/officeDocument/2006/relationships/customXml" Target="../ink/ink2626.xml"/><Relationship Id="rId47" Type="http://schemas.openxmlformats.org/officeDocument/2006/relationships/image" Target="../media/image393.png"/><Relationship Id="rId50" Type="http://schemas.openxmlformats.org/officeDocument/2006/relationships/customXml" Target="../ink/ink2630.xml"/><Relationship Id="rId55" Type="http://schemas.openxmlformats.org/officeDocument/2006/relationships/image" Target="../media/image397.png"/><Relationship Id="rId63" Type="http://schemas.openxmlformats.org/officeDocument/2006/relationships/image" Target="../media/image401.png"/><Relationship Id="rId7" Type="http://schemas.openxmlformats.org/officeDocument/2006/relationships/image" Target="../media/image372.png"/><Relationship Id="rId2" Type="http://schemas.openxmlformats.org/officeDocument/2006/relationships/customXml" Target="../ink/ink2606.xml"/><Relationship Id="rId16" Type="http://schemas.openxmlformats.org/officeDocument/2006/relationships/customXml" Target="../ink/ink2613.xml"/><Relationship Id="rId29" Type="http://schemas.openxmlformats.org/officeDocument/2006/relationships/image" Target="../media/image384.png"/><Relationship Id="rId11" Type="http://schemas.openxmlformats.org/officeDocument/2006/relationships/image" Target="../media/image374.png"/><Relationship Id="rId24" Type="http://schemas.openxmlformats.org/officeDocument/2006/relationships/customXml" Target="../ink/ink2617.xml"/><Relationship Id="rId32" Type="http://schemas.openxmlformats.org/officeDocument/2006/relationships/customXml" Target="../ink/ink2621.xml"/><Relationship Id="rId37" Type="http://schemas.openxmlformats.org/officeDocument/2006/relationships/image" Target="../media/image388.png"/><Relationship Id="rId40" Type="http://schemas.openxmlformats.org/officeDocument/2006/relationships/customXml" Target="../ink/ink2625.xml"/><Relationship Id="rId45" Type="http://schemas.openxmlformats.org/officeDocument/2006/relationships/image" Target="../media/image392.png"/><Relationship Id="rId53" Type="http://schemas.openxmlformats.org/officeDocument/2006/relationships/image" Target="../media/image396.png"/><Relationship Id="rId58" Type="http://schemas.openxmlformats.org/officeDocument/2006/relationships/customXml" Target="../ink/ink2634.xml"/><Relationship Id="rId66" Type="http://schemas.openxmlformats.org/officeDocument/2006/relationships/customXml" Target="../ink/ink2638.xml"/><Relationship Id="rId5" Type="http://schemas.openxmlformats.org/officeDocument/2006/relationships/image" Target="../media/image371.png"/><Relationship Id="rId61" Type="http://schemas.openxmlformats.org/officeDocument/2006/relationships/image" Target="../media/image400.png"/><Relationship Id="rId19" Type="http://schemas.openxmlformats.org/officeDocument/2006/relationships/image" Target="../media/image378.png"/><Relationship Id="rId14" Type="http://schemas.openxmlformats.org/officeDocument/2006/relationships/customXml" Target="../ink/ink2612.xml"/><Relationship Id="rId22" Type="http://schemas.openxmlformats.org/officeDocument/2006/relationships/customXml" Target="../ink/ink2616.xml"/><Relationship Id="rId27" Type="http://schemas.openxmlformats.org/officeDocument/2006/relationships/image" Target="../media/image383.png"/><Relationship Id="rId30" Type="http://schemas.openxmlformats.org/officeDocument/2006/relationships/customXml" Target="../ink/ink2620.xml"/><Relationship Id="rId35" Type="http://schemas.openxmlformats.org/officeDocument/2006/relationships/image" Target="../media/image387.png"/><Relationship Id="rId43" Type="http://schemas.openxmlformats.org/officeDocument/2006/relationships/image" Target="../media/image391.png"/><Relationship Id="rId48" Type="http://schemas.openxmlformats.org/officeDocument/2006/relationships/customXml" Target="../ink/ink2629.xml"/><Relationship Id="rId56" Type="http://schemas.openxmlformats.org/officeDocument/2006/relationships/customXml" Target="../ink/ink2633.xml"/><Relationship Id="rId64" Type="http://schemas.openxmlformats.org/officeDocument/2006/relationships/customXml" Target="../ink/ink2637.xml"/><Relationship Id="rId8" Type="http://schemas.openxmlformats.org/officeDocument/2006/relationships/customXml" Target="../ink/ink2609.xml"/><Relationship Id="rId51" Type="http://schemas.openxmlformats.org/officeDocument/2006/relationships/image" Target="../media/image395.png"/><Relationship Id="rId3" Type="http://schemas.openxmlformats.org/officeDocument/2006/relationships/image" Target="../media/image370.png"/><Relationship Id="rId12" Type="http://schemas.openxmlformats.org/officeDocument/2006/relationships/customXml" Target="../ink/ink2611.xml"/><Relationship Id="rId17" Type="http://schemas.openxmlformats.org/officeDocument/2006/relationships/image" Target="../media/image377.png"/><Relationship Id="rId25" Type="http://schemas.openxmlformats.org/officeDocument/2006/relationships/image" Target="../media/image382.png"/><Relationship Id="rId33" Type="http://schemas.openxmlformats.org/officeDocument/2006/relationships/image" Target="../media/image386.png"/><Relationship Id="rId38" Type="http://schemas.openxmlformats.org/officeDocument/2006/relationships/customXml" Target="../ink/ink2624.xml"/><Relationship Id="rId46" Type="http://schemas.openxmlformats.org/officeDocument/2006/relationships/customXml" Target="../ink/ink2628.xml"/><Relationship Id="rId59" Type="http://schemas.openxmlformats.org/officeDocument/2006/relationships/image" Target="../media/image399.png"/><Relationship Id="rId67" Type="http://schemas.openxmlformats.org/officeDocument/2006/relationships/image" Target="../media/image403.png"/><Relationship Id="rId20" Type="http://schemas.openxmlformats.org/officeDocument/2006/relationships/customXml" Target="../ink/ink2615.xml"/><Relationship Id="rId41" Type="http://schemas.openxmlformats.org/officeDocument/2006/relationships/image" Target="../media/image390.png"/><Relationship Id="rId54" Type="http://schemas.openxmlformats.org/officeDocument/2006/relationships/customXml" Target="../ink/ink2632.xml"/><Relationship Id="rId62" Type="http://schemas.openxmlformats.org/officeDocument/2006/relationships/customXml" Target="../ink/ink263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08.xml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28" Type="http://schemas.openxmlformats.org/officeDocument/2006/relationships/customXml" Target="../ink/ink2619.xml"/><Relationship Id="rId36" Type="http://schemas.openxmlformats.org/officeDocument/2006/relationships/customXml" Target="../ink/ink2623.xml"/><Relationship Id="rId49" Type="http://schemas.openxmlformats.org/officeDocument/2006/relationships/image" Target="../media/image394.png"/><Relationship Id="rId57" Type="http://schemas.openxmlformats.org/officeDocument/2006/relationships/image" Target="../media/image398.png"/><Relationship Id="rId10" Type="http://schemas.openxmlformats.org/officeDocument/2006/relationships/customXml" Target="../ink/ink2610.xml"/><Relationship Id="rId31" Type="http://schemas.openxmlformats.org/officeDocument/2006/relationships/image" Target="../media/image385.png"/><Relationship Id="rId44" Type="http://schemas.openxmlformats.org/officeDocument/2006/relationships/customXml" Target="../ink/ink2627.xml"/><Relationship Id="rId52" Type="http://schemas.openxmlformats.org/officeDocument/2006/relationships/customXml" Target="../ink/ink2631.xml"/><Relationship Id="rId60" Type="http://schemas.openxmlformats.org/officeDocument/2006/relationships/customXml" Target="../ink/ink2635.xml"/><Relationship Id="rId65" Type="http://schemas.openxmlformats.org/officeDocument/2006/relationships/image" Target="../media/image402.png"/><Relationship Id="rId4" Type="http://schemas.openxmlformats.org/officeDocument/2006/relationships/customXml" Target="../ink/ink2607.xml"/><Relationship Id="rId9" Type="http://schemas.openxmlformats.org/officeDocument/2006/relationships/image" Target="../media/image373.png"/><Relationship Id="rId13" Type="http://schemas.openxmlformats.org/officeDocument/2006/relationships/image" Target="../media/image375.png"/><Relationship Id="rId18" Type="http://schemas.openxmlformats.org/officeDocument/2006/relationships/customXml" Target="../ink/ink2614.xml"/><Relationship Id="rId39" Type="http://schemas.openxmlformats.org/officeDocument/2006/relationships/image" Target="../media/image389.png"/></Relationships>
</file>

<file path=ppt/slides/_rels/slide9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51.xml"/><Relationship Id="rId21" Type="http://schemas.openxmlformats.org/officeDocument/2006/relationships/image" Target="../media/image380.png"/><Relationship Id="rId42" Type="http://schemas.openxmlformats.org/officeDocument/2006/relationships/customXml" Target="../ink/ink2659.xml"/><Relationship Id="rId47" Type="http://schemas.openxmlformats.org/officeDocument/2006/relationships/image" Target="../media/image393.png"/><Relationship Id="rId63" Type="http://schemas.openxmlformats.org/officeDocument/2006/relationships/image" Target="../media/image401.png"/><Relationship Id="rId68" Type="http://schemas.openxmlformats.org/officeDocument/2006/relationships/customXml" Target="../ink/ink2672.xml"/><Relationship Id="rId16" Type="http://schemas.openxmlformats.org/officeDocument/2006/relationships/customXml" Target="../ink/ink2646.xml"/><Relationship Id="rId11" Type="http://schemas.openxmlformats.org/officeDocument/2006/relationships/image" Target="../media/image374.png"/><Relationship Id="rId32" Type="http://schemas.openxmlformats.org/officeDocument/2006/relationships/customXml" Target="../ink/ink2654.xml"/><Relationship Id="rId37" Type="http://schemas.openxmlformats.org/officeDocument/2006/relationships/image" Target="../media/image388.png"/><Relationship Id="rId53" Type="http://schemas.openxmlformats.org/officeDocument/2006/relationships/image" Target="../media/image396.png"/><Relationship Id="rId58" Type="http://schemas.openxmlformats.org/officeDocument/2006/relationships/customXml" Target="../ink/ink2667.xml"/><Relationship Id="rId74" Type="http://schemas.openxmlformats.org/officeDocument/2006/relationships/customXml" Target="../ink/ink2675.xml"/><Relationship Id="rId79" Type="http://schemas.openxmlformats.org/officeDocument/2006/relationships/image" Target="../media/image411.png"/><Relationship Id="rId5" Type="http://schemas.openxmlformats.org/officeDocument/2006/relationships/image" Target="../media/image371.png"/><Relationship Id="rId61" Type="http://schemas.openxmlformats.org/officeDocument/2006/relationships/image" Target="../media/image400.png"/><Relationship Id="rId82" Type="http://schemas.openxmlformats.org/officeDocument/2006/relationships/customXml" Target="../ink/ink2679.xml"/><Relationship Id="rId19" Type="http://schemas.openxmlformats.org/officeDocument/2006/relationships/image" Target="../media/image378.png"/><Relationship Id="rId14" Type="http://schemas.openxmlformats.org/officeDocument/2006/relationships/customXml" Target="../ink/ink2645.xml"/><Relationship Id="rId22" Type="http://schemas.openxmlformats.org/officeDocument/2006/relationships/customXml" Target="../ink/ink2649.xml"/><Relationship Id="rId27" Type="http://schemas.openxmlformats.org/officeDocument/2006/relationships/image" Target="../media/image383.png"/><Relationship Id="rId30" Type="http://schemas.openxmlformats.org/officeDocument/2006/relationships/customXml" Target="../ink/ink2653.xml"/><Relationship Id="rId35" Type="http://schemas.openxmlformats.org/officeDocument/2006/relationships/image" Target="../media/image387.png"/><Relationship Id="rId43" Type="http://schemas.openxmlformats.org/officeDocument/2006/relationships/image" Target="../media/image391.png"/><Relationship Id="rId48" Type="http://schemas.openxmlformats.org/officeDocument/2006/relationships/customXml" Target="../ink/ink2662.xml"/><Relationship Id="rId56" Type="http://schemas.openxmlformats.org/officeDocument/2006/relationships/customXml" Target="../ink/ink2666.xml"/><Relationship Id="rId64" Type="http://schemas.openxmlformats.org/officeDocument/2006/relationships/customXml" Target="../ink/ink2670.xml"/><Relationship Id="rId69" Type="http://schemas.openxmlformats.org/officeDocument/2006/relationships/image" Target="../media/image406.png"/><Relationship Id="rId77" Type="http://schemas.openxmlformats.org/officeDocument/2006/relationships/image" Target="../media/image410.png"/><Relationship Id="rId8" Type="http://schemas.openxmlformats.org/officeDocument/2006/relationships/customXml" Target="../ink/ink2642.xml"/><Relationship Id="rId51" Type="http://schemas.openxmlformats.org/officeDocument/2006/relationships/image" Target="../media/image395.png"/><Relationship Id="rId72" Type="http://schemas.openxmlformats.org/officeDocument/2006/relationships/customXml" Target="../ink/ink2674.xml"/><Relationship Id="rId80" Type="http://schemas.openxmlformats.org/officeDocument/2006/relationships/customXml" Target="../ink/ink2678.xml"/><Relationship Id="rId3" Type="http://schemas.openxmlformats.org/officeDocument/2006/relationships/image" Target="../media/image370.png"/><Relationship Id="rId12" Type="http://schemas.openxmlformats.org/officeDocument/2006/relationships/customXml" Target="../ink/ink2644.xml"/><Relationship Id="rId17" Type="http://schemas.openxmlformats.org/officeDocument/2006/relationships/image" Target="../media/image377.png"/><Relationship Id="rId25" Type="http://schemas.openxmlformats.org/officeDocument/2006/relationships/image" Target="../media/image382.png"/><Relationship Id="rId33" Type="http://schemas.openxmlformats.org/officeDocument/2006/relationships/image" Target="../media/image386.png"/><Relationship Id="rId38" Type="http://schemas.openxmlformats.org/officeDocument/2006/relationships/customXml" Target="../ink/ink2657.xml"/><Relationship Id="rId46" Type="http://schemas.openxmlformats.org/officeDocument/2006/relationships/customXml" Target="../ink/ink2661.xml"/><Relationship Id="rId59" Type="http://schemas.openxmlformats.org/officeDocument/2006/relationships/image" Target="../media/image399.png"/><Relationship Id="rId67" Type="http://schemas.openxmlformats.org/officeDocument/2006/relationships/image" Target="../media/image403.png"/><Relationship Id="rId20" Type="http://schemas.openxmlformats.org/officeDocument/2006/relationships/customXml" Target="../ink/ink2648.xml"/><Relationship Id="rId41" Type="http://schemas.openxmlformats.org/officeDocument/2006/relationships/image" Target="../media/image390.png"/><Relationship Id="rId54" Type="http://schemas.openxmlformats.org/officeDocument/2006/relationships/customXml" Target="../ink/ink2665.xml"/><Relationship Id="rId62" Type="http://schemas.openxmlformats.org/officeDocument/2006/relationships/customXml" Target="../ink/ink2669.xml"/><Relationship Id="rId70" Type="http://schemas.openxmlformats.org/officeDocument/2006/relationships/customXml" Target="../ink/ink2673.xml"/><Relationship Id="rId75" Type="http://schemas.openxmlformats.org/officeDocument/2006/relationships/image" Target="../media/image409.png"/><Relationship Id="rId83" Type="http://schemas.openxmlformats.org/officeDocument/2006/relationships/image" Target="../media/image41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41.xml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28" Type="http://schemas.openxmlformats.org/officeDocument/2006/relationships/customXml" Target="../ink/ink2652.xml"/><Relationship Id="rId36" Type="http://schemas.openxmlformats.org/officeDocument/2006/relationships/customXml" Target="../ink/ink2656.xml"/><Relationship Id="rId49" Type="http://schemas.openxmlformats.org/officeDocument/2006/relationships/image" Target="../media/image394.png"/><Relationship Id="rId57" Type="http://schemas.openxmlformats.org/officeDocument/2006/relationships/image" Target="../media/image398.png"/><Relationship Id="rId10" Type="http://schemas.openxmlformats.org/officeDocument/2006/relationships/customXml" Target="../ink/ink2643.xml"/><Relationship Id="rId31" Type="http://schemas.openxmlformats.org/officeDocument/2006/relationships/image" Target="../media/image385.png"/><Relationship Id="rId44" Type="http://schemas.openxmlformats.org/officeDocument/2006/relationships/customXml" Target="../ink/ink2660.xml"/><Relationship Id="rId52" Type="http://schemas.openxmlformats.org/officeDocument/2006/relationships/customXml" Target="../ink/ink2664.xml"/><Relationship Id="rId60" Type="http://schemas.openxmlformats.org/officeDocument/2006/relationships/customXml" Target="../ink/ink2668.xml"/><Relationship Id="rId65" Type="http://schemas.openxmlformats.org/officeDocument/2006/relationships/image" Target="../media/image402.png"/><Relationship Id="rId73" Type="http://schemas.openxmlformats.org/officeDocument/2006/relationships/image" Target="../media/image408.png"/><Relationship Id="rId78" Type="http://schemas.openxmlformats.org/officeDocument/2006/relationships/customXml" Target="../ink/ink2677.xml"/><Relationship Id="rId81" Type="http://schemas.openxmlformats.org/officeDocument/2006/relationships/image" Target="../media/image412.png"/><Relationship Id="rId4" Type="http://schemas.openxmlformats.org/officeDocument/2006/relationships/customXml" Target="../ink/ink2640.xml"/><Relationship Id="rId9" Type="http://schemas.openxmlformats.org/officeDocument/2006/relationships/image" Target="../media/image373.png"/><Relationship Id="rId13" Type="http://schemas.openxmlformats.org/officeDocument/2006/relationships/image" Target="../media/image375.png"/><Relationship Id="rId18" Type="http://schemas.openxmlformats.org/officeDocument/2006/relationships/customXml" Target="../ink/ink2647.xml"/><Relationship Id="rId39" Type="http://schemas.openxmlformats.org/officeDocument/2006/relationships/image" Target="../media/image389.png"/><Relationship Id="rId34" Type="http://schemas.openxmlformats.org/officeDocument/2006/relationships/customXml" Target="../ink/ink2655.xml"/><Relationship Id="rId50" Type="http://schemas.openxmlformats.org/officeDocument/2006/relationships/customXml" Target="../ink/ink2663.xml"/><Relationship Id="rId55" Type="http://schemas.openxmlformats.org/officeDocument/2006/relationships/image" Target="../media/image397.png"/><Relationship Id="rId76" Type="http://schemas.openxmlformats.org/officeDocument/2006/relationships/customXml" Target="../ink/ink2676.xml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2" Type="http://schemas.openxmlformats.org/officeDocument/2006/relationships/customXml" Target="../ink/ink2639.xml"/><Relationship Id="rId29" Type="http://schemas.openxmlformats.org/officeDocument/2006/relationships/image" Target="../media/image384.png"/><Relationship Id="rId24" Type="http://schemas.openxmlformats.org/officeDocument/2006/relationships/customXml" Target="../ink/ink2650.xml"/><Relationship Id="rId40" Type="http://schemas.openxmlformats.org/officeDocument/2006/relationships/customXml" Target="../ink/ink2658.xml"/><Relationship Id="rId45" Type="http://schemas.openxmlformats.org/officeDocument/2006/relationships/image" Target="../media/image392.png"/><Relationship Id="rId66" Type="http://schemas.openxmlformats.org/officeDocument/2006/relationships/customXml" Target="../ink/ink2671.xml"/></Relationships>
</file>

<file path=ppt/slides/_rels/slide9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692.xml"/><Relationship Id="rId21" Type="http://schemas.openxmlformats.org/officeDocument/2006/relationships/image" Target="../media/image380.png"/><Relationship Id="rId42" Type="http://schemas.openxmlformats.org/officeDocument/2006/relationships/customXml" Target="../ink/ink2700.xml"/><Relationship Id="rId47" Type="http://schemas.openxmlformats.org/officeDocument/2006/relationships/image" Target="../media/image393.png"/><Relationship Id="rId63" Type="http://schemas.openxmlformats.org/officeDocument/2006/relationships/image" Target="../media/image401.png"/><Relationship Id="rId68" Type="http://schemas.openxmlformats.org/officeDocument/2006/relationships/customXml" Target="../ink/ink2713.xml"/><Relationship Id="rId84" Type="http://schemas.openxmlformats.org/officeDocument/2006/relationships/customXml" Target="../ink/ink2721.xml"/><Relationship Id="rId89" Type="http://schemas.openxmlformats.org/officeDocument/2006/relationships/image" Target="../media/image416.png"/><Relationship Id="rId16" Type="http://schemas.openxmlformats.org/officeDocument/2006/relationships/customXml" Target="../ink/ink2687.xml"/><Relationship Id="rId11" Type="http://schemas.openxmlformats.org/officeDocument/2006/relationships/image" Target="../media/image374.png"/><Relationship Id="rId32" Type="http://schemas.openxmlformats.org/officeDocument/2006/relationships/customXml" Target="../ink/ink2695.xml"/><Relationship Id="rId37" Type="http://schemas.openxmlformats.org/officeDocument/2006/relationships/image" Target="../media/image388.png"/><Relationship Id="rId53" Type="http://schemas.openxmlformats.org/officeDocument/2006/relationships/image" Target="../media/image396.png"/><Relationship Id="rId58" Type="http://schemas.openxmlformats.org/officeDocument/2006/relationships/customXml" Target="../ink/ink2708.xml"/><Relationship Id="rId74" Type="http://schemas.openxmlformats.org/officeDocument/2006/relationships/customXml" Target="../ink/ink2716.xml"/><Relationship Id="rId79" Type="http://schemas.openxmlformats.org/officeDocument/2006/relationships/image" Target="../media/image411.png"/><Relationship Id="rId5" Type="http://schemas.openxmlformats.org/officeDocument/2006/relationships/image" Target="../media/image371.png"/><Relationship Id="rId90" Type="http://schemas.openxmlformats.org/officeDocument/2006/relationships/customXml" Target="../ink/ink2724.xml"/><Relationship Id="rId95" Type="http://schemas.openxmlformats.org/officeDocument/2006/relationships/image" Target="../media/image419.png"/><Relationship Id="rId22" Type="http://schemas.openxmlformats.org/officeDocument/2006/relationships/customXml" Target="../ink/ink2690.xml"/><Relationship Id="rId27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customXml" Target="../ink/ink2703.xml"/><Relationship Id="rId64" Type="http://schemas.openxmlformats.org/officeDocument/2006/relationships/customXml" Target="../ink/ink2711.xml"/><Relationship Id="rId69" Type="http://schemas.openxmlformats.org/officeDocument/2006/relationships/image" Target="../media/image406.png"/><Relationship Id="rId80" Type="http://schemas.openxmlformats.org/officeDocument/2006/relationships/customXml" Target="../ink/ink2719.xml"/><Relationship Id="rId85" Type="http://schemas.openxmlformats.org/officeDocument/2006/relationships/image" Target="../media/image414.png"/><Relationship Id="rId3" Type="http://schemas.openxmlformats.org/officeDocument/2006/relationships/image" Target="../media/image370.png"/><Relationship Id="rId12" Type="http://schemas.openxmlformats.org/officeDocument/2006/relationships/customXml" Target="../ink/ink2685.xml"/><Relationship Id="rId17" Type="http://schemas.openxmlformats.org/officeDocument/2006/relationships/image" Target="../media/image377.png"/><Relationship Id="rId25" Type="http://schemas.openxmlformats.org/officeDocument/2006/relationships/image" Target="../media/image382.png"/><Relationship Id="rId33" Type="http://schemas.openxmlformats.org/officeDocument/2006/relationships/image" Target="../media/image386.png"/><Relationship Id="rId38" Type="http://schemas.openxmlformats.org/officeDocument/2006/relationships/customXml" Target="../ink/ink2698.xml"/><Relationship Id="rId46" Type="http://schemas.openxmlformats.org/officeDocument/2006/relationships/customXml" Target="../ink/ink2702.xml"/><Relationship Id="rId59" Type="http://schemas.openxmlformats.org/officeDocument/2006/relationships/image" Target="../media/image399.png"/><Relationship Id="rId67" Type="http://schemas.openxmlformats.org/officeDocument/2006/relationships/image" Target="../media/image403.png"/><Relationship Id="rId20" Type="http://schemas.openxmlformats.org/officeDocument/2006/relationships/customXml" Target="../ink/ink2689.xml"/><Relationship Id="rId41" Type="http://schemas.openxmlformats.org/officeDocument/2006/relationships/image" Target="../media/image390.png"/><Relationship Id="rId54" Type="http://schemas.openxmlformats.org/officeDocument/2006/relationships/customXml" Target="../ink/ink2706.xml"/><Relationship Id="rId62" Type="http://schemas.openxmlformats.org/officeDocument/2006/relationships/customXml" Target="../ink/ink2710.xml"/><Relationship Id="rId70" Type="http://schemas.openxmlformats.org/officeDocument/2006/relationships/customXml" Target="../ink/ink2714.xml"/><Relationship Id="rId75" Type="http://schemas.openxmlformats.org/officeDocument/2006/relationships/image" Target="../media/image409.png"/><Relationship Id="rId83" Type="http://schemas.openxmlformats.org/officeDocument/2006/relationships/image" Target="../media/image413.png"/><Relationship Id="rId88" Type="http://schemas.openxmlformats.org/officeDocument/2006/relationships/customXml" Target="../ink/ink2723.xml"/><Relationship Id="rId91" Type="http://schemas.openxmlformats.org/officeDocument/2006/relationships/image" Target="../media/image417.png"/><Relationship Id="rId96" Type="http://schemas.openxmlformats.org/officeDocument/2006/relationships/customXml" Target="../ink/ink272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82.xml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28" Type="http://schemas.openxmlformats.org/officeDocument/2006/relationships/customXml" Target="../ink/ink2693.xml"/><Relationship Id="rId36" Type="http://schemas.openxmlformats.org/officeDocument/2006/relationships/customXml" Target="../ink/ink2697.xml"/><Relationship Id="rId49" Type="http://schemas.openxmlformats.org/officeDocument/2006/relationships/image" Target="../media/image394.png"/><Relationship Id="rId57" Type="http://schemas.openxmlformats.org/officeDocument/2006/relationships/image" Target="../media/image398.png"/><Relationship Id="rId10" Type="http://schemas.openxmlformats.org/officeDocument/2006/relationships/customXml" Target="../ink/ink2684.xml"/><Relationship Id="rId31" Type="http://schemas.openxmlformats.org/officeDocument/2006/relationships/image" Target="../media/image385.png"/><Relationship Id="rId44" Type="http://schemas.openxmlformats.org/officeDocument/2006/relationships/customXml" Target="../ink/ink2701.xml"/><Relationship Id="rId52" Type="http://schemas.openxmlformats.org/officeDocument/2006/relationships/customXml" Target="../ink/ink2705.xml"/><Relationship Id="rId60" Type="http://schemas.openxmlformats.org/officeDocument/2006/relationships/customXml" Target="../ink/ink2709.xml"/><Relationship Id="rId65" Type="http://schemas.openxmlformats.org/officeDocument/2006/relationships/image" Target="../media/image402.png"/><Relationship Id="rId73" Type="http://schemas.openxmlformats.org/officeDocument/2006/relationships/image" Target="../media/image408.png"/><Relationship Id="rId78" Type="http://schemas.openxmlformats.org/officeDocument/2006/relationships/customXml" Target="../ink/ink2718.xml"/><Relationship Id="rId81" Type="http://schemas.openxmlformats.org/officeDocument/2006/relationships/image" Target="../media/image412.png"/><Relationship Id="rId86" Type="http://schemas.openxmlformats.org/officeDocument/2006/relationships/customXml" Target="../ink/ink2722.xml"/><Relationship Id="rId94" Type="http://schemas.openxmlformats.org/officeDocument/2006/relationships/customXml" Target="../ink/ink2726.xml"/><Relationship Id="rId4" Type="http://schemas.openxmlformats.org/officeDocument/2006/relationships/customXml" Target="../ink/ink2681.xml"/><Relationship Id="rId9" Type="http://schemas.openxmlformats.org/officeDocument/2006/relationships/image" Target="../media/image373.png"/><Relationship Id="rId13" Type="http://schemas.openxmlformats.org/officeDocument/2006/relationships/image" Target="../media/image375.png"/><Relationship Id="rId18" Type="http://schemas.openxmlformats.org/officeDocument/2006/relationships/customXml" Target="../ink/ink2688.xml"/><Relationship Id="rId39" Type="http://schemas.openxmlformats.org/officeDocument/2006/relationships/image" Target="../media/image389.png"/><Relationship Id="rId34" Type="http://schemas.openxmlformats.org/officeDocument/2006/relationships/customXml" Target="../ink/ink2696.xml"/><Relationship Id="rId50" Type="http://schemas.openxmlformats.org/officeDocument/2006/relationships/customXml" Target="../ink/ink2704.xml"/><Relationship Id="rId55" Type="http://schemas.openxmlformats.org/officeDocument/2006/relationships/image" Target="../media/image397.png"/><Relationship Id="rId76" Type="http://schemas.openxmlformats.org/officeDocument/2006/relationships/customXml" Target="../ink/ink2717.xml"/><Relationship Id="rId97" Type="http://schemas.openxmlformats.org/officeDocument/2006/relationships/image" Target="../media/image420.png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2725.xml"/><Relationship Id="rId2" Type="http://schemas.openxmlformats.org/officeDocument/2006/relationships/customXml" Target="../ink/ink2680.xml"/><Relationship Id="rId29" Type="http://schemas.openxmlformats.org/officeDocument/2006/relationships/image" Target="../media/image384.png"/><Relationship Id="rId24" Type="http://schemas.openxmlformats.org/officeDocument/2006/relationships/customXml" Target="../ink/ink2691.xml"/><Relationship Id="rId40" Type="http://schemas.openxmlformats.org/officeDocument/2006/relationships/customXml" Target="../ink/ink2699.xml"/><Relationship Id="rId45" Type="http://schemas.openxmlformats.org/officeDocument/2006/relationships/image" Target="../media/image392.png"/><Relationship Id="rId66" Type="http://schemas.openxmlformats.org/officeDocument/2006/relationships/customXml" Target="../ink/ink2712.xml"/><Relationship Id="rId87" Type="http://schemas.openxmlformats.org/officeDocument/2006/relationships/image" Target="../media/image415.png"/><Relationship Id="rId61" Type="http://schemas.openxmlformats.org/officeDocument/2006/relationships/image" Target="../media/image400.png"/><Relationship Id="rId82" Type="http://schemas.openxmlformats.org/officeDocument/2006/relationships/customXml" Target="../ink/ink2720.xml"/><Relationship Id="rId19" Type="http://schemas.openxmlformats.org/officeDocument/2006/relationships/image" Target="../media/image378.png"/><Relationship Id="rId14" Type="http://schemas.openxmlformats.org/officeDocument/2006/relationships/customXml" Target="../ink/ink2686.xml"/><Relationship Id="rId30" Type="http://schemas.openxmlformats.org/officeDocument/2006/relationships/customXml" Target="../ink/ink2694.xml"/><Relationship Id="rId35" Type="http://schemas.openxmlformats.org/officeDocument/2006/relationships/image" Target="../media/image387.png"/><Relationship Id="rId56" Type="http://schemas.openxmlformats.org/officeDocument/2006/relationships/customXml" Target="../ink/ink2707.xml"/><Relationship Id="rId77" Type="http://schemas.openxmlformats.org/officeDocument/2006/relationships/image" Target="../media/image410.png"/><Relationship Id="rId8" Type="http://schemas.openxmlformats.org/officeDocument/2006/relationships/customXml" Target="../ink/ink2683.xml"/><Relationship Id="rId51" Type="http://schemas.openxmlformats.org/officeDocument/2006/relationships/image" Target="../media/image395.png"/><Relationship Id="rId72" Type="http://schemas.openxmlformats.org/officeDocument/2006/relationships/customXml" Target="../ink/ink2715.xml"/><Relationship Id="rId93" Type="http://schemas.openxmlformats.org/officeDocument/2006/relationships/image" Target="../media/image418.png"/></Relationships>
</file>

<file path=ppt/slides/_rels/slide9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40.xml"/><Relationship Id="rId21" Type="http://schemas.openxmlformats.org/officeDocument/2006/relationships/image" Target="../media/image380.png"/><Relationship Id="rId42" Type="http://schemas.openxmlformats.org/officeDocument/2006/relationships/customXml" Target="../ink/ink2748.xml"/><Relationship Id="rId47" Type="http://schemas.openxmlformats.org/officeDocument/2006/relationships/image" Target="../media/image393.png"/><Relationship Id="rId63" Type="http://schemas.openxmlformats.org/officeDocument/2006/relationships/image" Target="../media/image401.png"/><Relationship Id="rId68" Type="http://schemas.openxmlformats.org/officeDocument/2006/relationships/customXml" Target="../ink/ink2761.xml"/><Relationship Id="rId84" Type="http://schemas.openxmlformats.org/officeDocument/2006/relationships/customXml" Target="../ink/ink2769.xml"/><Relationship Id="rId89" Type="http://schemas.openxmlformats.org/officeDocument/2006/relationships/image" Target="../media/image416.png"/><Relationship Id="rId16" Type="http://schemas.openxmlformats.org/officeDocument/2006/relationships/customXml" Target="../ink/ink2735.xml"/><Relationship Id="rId11" Type="http://schemas.openxmlformats.org/officeDocument/2006/relationships/image" Target="../media/image374.png"/><Relationship Id="rId32" Type="http://schemas.openxmlformats.org/officeDocument/2006/relationships/customXml" Target="../ink/ink2743.xml"/><Relationship Id="rId37" Type="http://schemas.openxmlformats.org/officeDocument/2006/relationships/image" Target="../media/image388.png"/><Relationship Id="rId53" Type="http://schemas.openxmlformats.org/officeDocument/2006/relationships/image" Target="../media/image396.png"/><Relationship Id="rId58" Type="http://schemas.openxmlformats.org/officeDocument/2006/relationships/customXml" Target="../ink/ink2756.xml"/><Relationship Id="rId74" Type="http://schemas.openxmlformats.org/officeDocument/2006/relationships/customXml" Target="../ink/ink2764.xml"/><Relationship Id="rId79" Type="http://schemas.openxmlformats.org/officeDocument/2006/relationships/image" Target="../media/image411.png"/><Relationship Id="rId102" Type="http://schemas.openxmlformats.org/officeDocument/2006/relationships/customXml" Target="../ink/ink2778.xml"/><Relationship Id="rId5" Type="http://schemas.openxmlformats.org/officeDocument/2006/relationships/image" Target="../media/image371.png"/><Relationship Id="rId90" Type="http://schemas.openxmlformats.org/officeDocument/2006/relationships/customXml" Target="../ink/ink2772.xml"/><Relationship Id="rId95" Type="http://schemas.openxmlformats.org/officeDocument/2006/relationships/image" Target="../media/image419.png"/><Relationship Id="rId22" Type="http://schemas.openxmlformats.org/officeDocument/2006/relationships/customXml" Target="../ink/ink2738.xml"/><Relationship Id="rId27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customXml" Target="../ink/ink2751.xml"/><Relationship Id="rId64" Type="http://schemas.openxmlformats.org/officeDocument/2006/relationships/customXml" Target="../ink/ink2759.xml"/><Relationship Id="rId69" Type="http://schemas.openxmlformats.org/officeDocument/2006/relationships/image" Target="../media/image406.png"/><Relationship Id="rId80" Type="http://schemas.openxmlformats.org/officeDocument/2006/relationships/customXml" Target="../ink/ink2767.xml"/><Relationship Id="rId85" Type="http://schemas.openxmlformats.org/officeDocument/2006/relationships/image" Target="../media/image414.png"/><Relationship Id="rId12" Type="http://schemas.openxmlformats.org/officeDocument/2006/relationships/customXml" Target="../ink/ink2733.xml"/><Relationship Id="rId17" Type="http://schemas.openxmlformats.org/officeDocument/2006/relationships/image" Target="../media/image377.png"/><Relationship Id="rId25" Type="http://schemas.openxmlformats.org/officeDocument/2006/relationships/image" Target="../media/image382.png"/><Relationship Id="rId33" Type="http://schemas.openxmlformats.org/officeDocument/2006/relationships/image" Target="../media/image386.png"/><Relationship Id="rId38" Type="http://schemas.openxmlformats.org/officeDocument/2006/relationships/customXml" Target="../ink/ink2746.xml"/><Relationship Id="rId46" Type="http://schemas.openxmlformats.org/officeDocument/2006/relationships/customXml" Target="../ink/ink2750.xml"/><Relationship Id="rId59" Type="http://schemas.openxmlformats.org/officeDocument/2006/relationships/image" Target="../media/image399.png"/><Relationship Id="rId67" Type="http://schemas.openxmlformats.org/officeDocument/2006/relationships/image" Target="../media/image403.png"/><Relationship Id="rId103" Type="http://schemas.openxmlformats.org/officeDocument/2006/relationships/image" Target="../media/image423.png"/><Relationship Id="rId20" Type="http://schemas.openxmlformats.org/officeDocument/2006/relationships/customXml" Target="../ink/ink2737.xml"/><Relationship Id="rId41" Type="http://schemas.openxmlformats.org/officeDocument/2006/relationships/image" Target="../media/image390.png"/><Relationship Id="rId54" Type="http://schemas.openxmlformats.org/officeDocument/2006/relationships/customXml" Target="../ink/ink2754.xml"/><Relationship Id="rId62" Type="http://schemas.openxmlformats.org/officeDocument/2006/relationships/customXml" Target="../ink/ink2758.xml"/><Relationship Id="rId70" Type="http://schemas.openxmlformats.org/officeDocument/2006/relationships/customXml" Target="../ink/ink2762.xml"/><Relationship Id="rId75" Type="http://schemas.openxmlformats.org/officeDocument/2006/relationships/image" Target="../media/image409.png"/><Relationship Id="rId83" Type="http://schemas.openxmlformats.org/officeDocument/2006/relationships/image" Target="../media/image413.png"/><Relationship Id="rId88" Type="http://schemas.openxmlformats.org/officeDocument/2006/relationships/customXml" Target="../ink/ink2771.xml"/><Relationship Id="rId91" Type="http://schemas.openxmlformats.org/officeDocument/2006/relationships/image" Target="../media/image417.png"/><Relationship Id="rId96" Type="http://schemas.openxmlformats.org/officeDocument/2006/relationships/customXml" Target="../ink/ink277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30.xml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28" Type="http://schemas.openxmlformats.org/officeDocument/2006/relationships/customXml" Target="../ink/ink2741.xml"/><Relationship Id="rId36" Type="http://schemas.openxmlformats.org/officeDocument/2006/relationships/customXml" Target="../ink/ink2745.xml"/><Relationship Id="rId49" Type="http://schemas.openxmlformats.org/officeDocument/2006/relationships/image" Target="../media/image394.png"/><Relationship Id="rId57" Type="http://schemas.openxmlformats.org/officeDocument/2006/relationships/image" Target="../media/image398.png"/><Relationship Id="rId10" Type="http://schemas.openxmlformats.org/officeDocument/2006/relationships/customXml" Target="../ink/ink2732.xml"/><Relationship Id="rId31" Type="http://schemas.openxmlformats.org/officeDocument/2006/relationships/image" Target="../media/image385.png"/><Relationship Id="rId44" Type="http://schemas.openxmlformats.org/officeDocument/2006/relationships/customXml" Target="../ink/ink2749.xml"/><Relationship Id="rId52" Type="http://schemas.openxmlformats.org/officeDocument/2006/relationships/customXml" Target="../ink/ink2753.xml"/><Relationship Id="rId60" Type="http://schemas.openxmlformats.org/officeDocument/2006/relationships/customXml" Target="../ink/ink2757.xml"/><Relationship Id="rId65" Type="http://schemas.openxmlformats.org/officeDocument/2006/relationships/image" Target="../media/image402.png"/><Relationship Id="rId73" Type="http://schemas.openxmlformats.org/officeDocument/2006/relationships/image" Target="../media/image408.png"/><Relationship Id="rId78" Type="http://schemas.openxmlformats.org/officeDocument/2006/relationships/customXml" Target="../ink/ink2766.xml"/><Relationship Id="rId81" Type="http://schemas.openxmlformats.org/officeDocument/2006/relationships/image" Target="../media/image412.png"/><Relationship Id="rId86" Type="http://schemas.openxmlformats.org/officeDocument/2006/relationships/customXml" Target="../ink/ink2770.xml"/><Relationship Id="rId94" Type="http://schemas.openxmlformats.org/officeDocument/2006/relationships/customXml" Target="../ink/ink2774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4" Type="http://schemas.openxmlformats.org/officeDocument/2006/relationships/customXml" Target="../ink/ink2729.xml"/><Relationship Id="rId9" Type="http://schemas.openxmlformats.org/officeDocument/2006/relationships/image" Target="../media/image373.png"/><Relationship Id="rId13" Type="http://schemas.openxmlformats.org/officeDocument/2006/relationships/image" Target="../media/image375.png"/><Relationship Id="rId18" Type="http://schemas.openxmlformats.org/officeDocument/2006/relationships/customXml" Target="../ink/ink2736.xml"/><Relationship Id="rId39" Type="http://schemas.openxmlformats.org/officeDocument/2006/relationships/image" Target="../media/image389.png"/><Relationship Id="rId34" Type="http://schemas.openxmlformats.org/officeDocument/2006/relationships/customXml" Target="../ink/ink2744.xml"/><Relationship Id="rId50" Type="http://schemas.openxmlformats.org/officeDocument/2006/relationships/customXml" Target="../ink/ink2752.xml"/><Relationship Id="rId55" Type="http://schemas.openxmlformats.org/officeDocument/2006/relationships/image" Target="../media/image397.png"/><Relationship Id="rId76" Type="http://schemas.openxmlformats.org/officeDocument/2006/relationships/customXml" Target="../ink/ink2765.xml"/><Relationship Id="rId97" Type="http://schemas.openxmlformats.org/officeDocument/2006/relationships/image" Target="../media/image420.png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2773.xml"/><Relationship Id="rId2" Type="http://schemas.openxmlformats.org/officeDocument/2006/relationships/customXml" Target="../ink/ink2728.xml"/><Relationship Id="rId29" Type="http://schemas.openxmlformats.org/officeDocument/2006/relationships/image" Target="../media/image384.png"/><Relationship Id="rId24" Type="http://schemas.openxmlformats.org/officeDocument/2006/relationships/customXml" Target="../ink/ink2739.xml"/><Relationship Id="rId40" Type="http://schemas.openxmlformats.org/officeDocument/2006/relationships/customXml" Target="../ink/ink2747.xml"/><Relationship Id="rId45" Type="http://schemas.openxmlformats.org/officeDocument/2006/relationships/image" Target="../media/image392.png"/><Relationship Id="rId66" Type="http://schemas.openxmlformats.org/officeDocument/2006/relationships/customXml" Target="../ink/ink2760.xml"/><Relationship Id="rId87" Type="http://schemas.openxmlformats.org/officeDocument/2006/relationships/image" Target="../media/image415.png"/><Relationship Id="rId61" Type="http://schemas.openxmlformats.org/officeDocument/2006/relationships/image" Target="../media/image400.png"/><Relationship Id="rId82" Type="http://schemas.openxmlformats.org/officeDocument/2006/relationships/customXml" Target="../ink/ink2768.xml"/><Relationship Id="rId19" Type="http://schemas.openxmlformats.org/officeDocument/2006/relationships/image" Target="../media/image378.png"/><Relationship Id="rId14" Type="http://schemas.openxmlformats.org/officeDocument/2006/relationships/customXml" Target="../ink/ink2734.xml"/><Relationship Id="rId30" Type="http://schemas.openxmlformats.org/officeDocument/2006/relationships/customXml" Target="../ink/ink2742.xml"/><Relationship Id="rId35" Type="http://schemas.openxmlformats.org/officeDocument/2006/relationships/image" Target="../media/image387.png"/><Relationship Id="rId56" Type="http://schemas.openxmlformats.org/officeDocument/2006/relationships/customXml" Target="../ink/ink2755.xml"/><Relationship Id="rId77" Type="http://schemas.openxmlformats.org/officeDocument/2006/relationships/image" Target="../media/image410.png"/><Relationship Id="rId100" Type="http://schemas.openxmlformats.org/officeDocument/2006/relationships/customXml" Target="../ink/ink2777.xml"/><Relationship Id="rId8" Type="http://schemas.openxmlformats.org/officeDocument/2006/relationships/customXml" Target="../ink/ink2731.xml"/><Relationship Id="rId51" Type="http://schemas.openxmlformats.org/officeDocument/2006/relationships/image" Target="../media/image395.png"/><Relationship Id="rId72" Type="http://schemas.openxmlformats.org/officeDocument/2006/relationships/customXml" Target="../ink/ink2763.xml"/><Relationship Id="rId93" Type="http://schemas.openxmlformats.org/officeDocument/2006/relationships/image" Target="../media/image418.png"/><Relationship Id="rId98" Type="http://schemas.openxmlformats.org/officeDocument/2006/relationships/customXml" Target="../ink/ink2776.xml"/><Relationship Id="rId3" Type="http://schemas.openxmlformats.org/officeDocument/2006/relationships/image" Target="../media/image370.png"/></Relationships>
</file>

<file path=ppt/slides/_rels/slide9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791.xml"/><Relationship Id="rId21" Type="http://schemas.openxmlformats.org/officeDocument/2006/relationships/image" Target="../media/image380.png"/><Relationship Id="rId42" Type="http://schemas.openxmlformats.org/officeDocument/2006/relationships/customXml" Target="../ink/ink2799.xml"/><Relationship Id="rId47" Type="http://schemas.openxmlformats.org/officeDocument/2006/relationships/image" Target="../media/image393.png"/><Relationship Id="rId63" Type="http://schemas.openxmlformats.org/officeDocument/2006/relationships/image" Target="../media/image401.png"/><Relationship Id="rId68" Type="http://schemas.openxmlformats.org/officeDocument/2006/relationships/customXml" Target="../ink/ink2812.xml"/><Relationship Id="rId84" Type="http://schemas.openxmlformats.org/officeDocument/2006/relationships/customXml" Target="../ink/ink2820.xml"/><Relationship Id="rId89" Type="http://schemas.openxmlformats.org/officeDocument/2006/relationships/image" Target="../media/image416.png"/><Relationship Id="rId16" Type="http://schemas.openxmlformats.org/officeDocument/2006/relationships/customXml" Target="../ink/ink2786.xml"/><Relationship Id="rId11" Type="http://schemas.openxmlformats.org/officeDocument/2006/relationships/image" Target="../media/image374.png"/><Relationship Id="rId32" Type="http://schemas.openxmlformats.org/officeDocument/2006/relationships/customXml" Target="../ink/ink2794.xml"/><Relationship Id="rId37" Type="http://schemas.openxmlformats.org/officeDocument/2006/relationships/image" Target="../media/image388.png"/><Relationship Id="rId53" Type="http://schemas.openxmlformats.org/officeDocument/2006/relationships/image" Target="../media/image396.png"/><Relationship Id="rId58" Type="http://schemas.openxmlformats.org/officeDocument/2006/relationships/customXml" Target="../ink/ink2807.xml"/><Relationship Id="rId74" Type="http://schemas.openxmlformats.org/officeDocument/2006/relationships/customXml" Target="../ink/ink2815.xml"/><Relationship Id="rId79" Type="http://schemas.openxmlformats.org/officeDocument/2006/relationships/image" Target="../media/image411.png"/><Relationship Id="rId102" Type="http://schemas.openxmlformats.org/officeDocument/2006/relationships/customXml" Target="../ink/ink2829.xml"/><Relationship Id="rId5" Type="http://schemas.openxmlformats.org/officeDocument/2006/relationships/image" Target="../media/image371.png"/><Relationship Id="rId90" Type="http://schemas.openxmlformats.org/officeDocument/2006/relationships/customXml" Target="../ink/ink2823.xml"/><Relationship Id="rId95" Type="http://schemas.openxmlformats.org/officeDocument/2006/relationships/image" Target="../media/image419.png"/><Relationship Id="rId22" Type="http://schemas.openxmlformats.org/officeDocument/2006/relationships/customXml" Target="../ink/ink2789.xml"/><Relationship Id="rId27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customXml" Target="../ink/ink2802.xml"/><Relationship Id="rId64" Type="http://schemas.openxmlformats.org/officeDocument/2006/relationships/customXml" Target="../ink/ink2810.xml"/><Relationship Id="rId69" Type="http://schemas.openxmlformats.org/officeDocument/2006/relationships/image" Target="../media/image406.png"/><Relationship Id="rId80" Type="http://schemas.openxmlformats.org/officeDocument/2006/relationships/customXml" Target="../ink/ink2818.xml"/><Relationship Id="rId85" Type="http://schemas.openxmlformats.org/officeDocument/2006/relationships/image" Target="../media/image414.png"/><Relationship Id="rId12" Type="http://schemas.openxmlformats.org/officeDocument/2006/relationships/customXml" Target="../ink/ink2784.xml"/><Relationship Id="rId17" Type="http://schemas.openxmlformats.org/officeDocument/2006/relationships/image" Target="../media/image377.png"/><Relationship Id="rId33" Type="http://schemas.openxmlformats.org/officeDocument/2006/relationships/image" Target="../media/image386.png"/><Relationship Id="rId38" Type="http://schemas.openxmlformats.org/officeDocument/2006/relationships/customXml" Target="../ink/ink2797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20" Type="http://schemas.openxmlformats.org/officeDocument/2006/relationships/customXml" Target="../ink/ink2788.xml"/><Relationship Id="rId41" Type="http://schemas.openxmlformats.org/officeDocument/2006/relationships/image" Target="../media/image390.png"/><Relationship Id="rId54" Type="http://schemas.openxmlformats.org/officeDocument/2006/relationships/customXml" Target="../ink/ink2805.xml"/><Relationship Id="rId62" Type="http://schemas.openxmlformats.org/officeDocument/2006/relationships/customXml" Target="../ink/ink2809.xml"/><Relationship Id="rId70" Type="http://schemas.openxmlformats.org/officeDocument/2006/relationships/customXml" Target="../ink/ink2813.xml"/><Relationship Id="rId75" Type="http://schemas.openxmlformats.org/officeDocument/2006/relationships/image" Target="../media/image409.png"/><Relationship Id="rId83" Type="http://schemas.openxmlformats.org/officeDocument/2006/relationships/image" Target="../media/image413.png"/><Relationship Id="rId88" Type="http://schemas.openxmlformats.org/officeDocument/2006/relationships/customXml" Target="../ink/ink2822.xml"/><Relationship Id="rId91" Type="http://schemas.openxmlformats.org/officeDocument/2006/relationships/image" Target="../media/image417.png"/><Relationship Id="rId96" Type="http://schemas.openxmlformats.org/officeDocument/2006/relationships/customXml" Target="../ink/ink282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781.xml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28" Type="http://schemas.openxmlformats.org/officeDocument/2006/relationships/customXml" Target="../ink/ink2792.xml"/><Relationship Id="rId36" Type="http://schemas.openxmlformats.org/officeDocument/2006/relationships/customXml" Target="../ink/ink2796.xml"/><Relationship Id="rId49" Type="http://schemas.openxmlformats.org/officeDocument/2006/relationships/image" Target="../media/image394.png"/><Relationship Id="rId57" Type="http://schemas.openxmlformats.org/officeDocument/2006/relationships/image" Target="../media/image398.png"/><Relationship Id="rId10" Type="http://schemas.openxmlformats.org/officeDocument/2006/relationships/customXml" Target="../ink/ink2783.xml"/><Relationship Id="rId31" Type="http://schemas.openxmlformats.org/officeDocument/2006/relationships/image" Target="../media/image385.png"/><Relationship Id="rId44" Type="http://schemas.openxmlformats.org/officeDocument/2006/relationships/customXml" Target="../ink/ink2800.xml"/><Relationship Id="rId52" Type="http://schemas.openxmlformats.org/officeDocument/2006/relationships/customXml" Target="../ink/ink2804.xml"/><Relationship Id="rId60" Type="http://schemas.openxmlformats.org/officeDocument/2006/relationships/customXml" Target="../ink/ink2808.xml"/><Relationship Id="rId65" Type="http://schemas.openxmlformats.org/officeDocument/2006/relationships/image" Target="../media/image402.png"/><Relationship Id="rId73" Type="http://schemas.openxmlformats.org/officeDocument/2006/relationships/image" Target="../media/image408.png"/><Relationship Id="rId78" Type="http://schemas.openxmlformats.org/officeDocument/2006/relationships/customXml" Target="../ink/ink2817.xml"/><Relationship Id="rId81" Type="http://schemas.openxmlformats.org/officeDocument/2006/relationships/image" Target="../media/image412.png"/><Relationship Id="rId86" Type="http://schemas.openxmlformats.org/officeDocument/2006/relationships/customXml" Target="../ink/ink2821.xml"/><Relationship Id="rId94" Type="http://schemas.openxmlformats.org/officeDocument/2006/relationships/customXml" Target="../ink/ink2825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4" Type="http://schemas.openxmlformats.org/officeDocument/2006/relationships/customXml" Target="../ink/ink2780.xml"/><Relationship Id="rId9" Type="http://schemas.openxmlformats.org/officeDocument/2006/relationships/image" Target="../media/image373.png"/><Relationship Id="rId13" Type="http://schemas.openxmlformats.org/officeDocument/2006/relationships/image" Target="../media/image375.png"/><Relationship Id="rId18" Type="http://schemas.openxmlformats.org/officeDocument/2006/relationships/customXml" Target="../ink/ink2787.xml"/><Relationship Id="rId39" Type="http://schemas.openxmlformats.org/officeDocument/2006/relationships/image" Target="../media/image389.png"/><Relationship Id="rId34" Type="http://schemas.openxmlformats.org/officeDocument/2006/relationships/customXml" Target="../ink/ink2795.xml"/><Relationship Id="rId50" Type="http://schemas.openxmlformats.org/officeDocument/2006/relationships/customXml" Target="../ink/ink2803.xml"/><Relationship Id="rId55" Type="http://schemas.openxmlformats.org/officeDocument/2006/relationships/image" Target="../media/image397.png"/><Relationship Id="rId76" Type="http://schemas.openxmlformats.org/officeDocument/2006/relationships/customXml" Target="../ink/ink2816.xml"/><Relationship Id="rId97" Type="http://schemas.openxmlformats.org/officeDocument/2006/relationships/image" Target="../media/image420.png"/><Relationship Id="rId104" Type="http://schemas.openxmlformats.org/officeDocument/2006/relationships/customXml" Target="../ink/ink2830.xml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2824.xml"/><Relationship Id="rId2" Type="http://schemas.openxmlformats.org/officeDocument/2006/relationships/customXml" Target="../ink/ink2779.xml"/><Relationship Id="rId29" Type="http://schemas.openxmlformats.org/officeDocument/2006/relationships/image" Target="../media/image384.png"/><Relationship Id="rId24" Type="http://schemas.openxmlformats.org/officeDocument/2006/relationships/customXml" Target="../ink/ink2790.xml"/><Relationship Id="rId40" Type="http://schemas.openxmlformats.org/officeDocument/2006/relationships/customXml" Target="../ink/ink2798.xml"/><Relationship Id="rId45" Type="http://schemas.openxmlformats.org/officeDocument/2006/relationships/image" Target="../media/image392.png"/><Relationship Id="rId66" Type="http://schemas.openxmlformats.org/officeDocument/2006/relationships/customXml" Target="../ink/ink2811.xml"/><Relationship Id="rId87" Type="http://schemas.openxmlformats.org/officeDocument/2006/relationships/image" Target="../media/image415.png"/><Relationship Id="rId61" Type="http://schemas.openxmlformats.org/officeDocument/2006/relationships/image" Target="../media/image400.png"/><Relationship Id="rId82" Type="http://schemas.openxmlformats.org/officeDocument/2006/relationships/customXml" Target="../ink/ink2819.xml"/><Relationship Id="rId19" Type="http://schemas.openxmlformats.org/officeDocument/2006/relationships/image" Target="../media/image378.png"/><Relationship Id="rId14" Type="http://schemas.openxmlformats.org/officeDocument/2006/relationships/customXml" Target="../ink/ink2785.xml"/><Relationship Id="rId30" Type="http://schemas.openxmlformats.org/officeDocument/2006/relationships/customXml" Target="../ink/ink2793.xml"/><Relationship Id="rId35" Type="http://schemas.openxmlformats.org/officeDocument/2006/relationships/image" Target="../media/image387.png"/><Relationship Id="rId56" Type="http://schemas.openxmlformats.org/officeDocument/2006/relationships/customXml" Target="../ink/ink2806.xml"/><Relationship Id="rId77" Type="http://schemas.openxmlformats.org/officeDocument/2006/relationships/image" Target="../media/image410.png"/><Relationship Id="rId100" Type="http://schemas.openxmlformats.org/officeDocument/2006/relationships/customXml" Target="../ink/ink2828.xml"/><Relationship Id="rId105" Type="http://schemas.openxmlformats.org/officeDocument/2006/relationships/image" Target="../media/image424.png"/><Relationship Id="rId8" Type="http://schemas.openxmlformats.org/officeDocument/2006/relationships/customXml" Target="../ink/ink2782.xml"/><Relationship Id="rId51" Type="http://schemas.openxmlformats.org/officeDocument/2006/relationships/image" Target="../media/image395.png"/><Relationship Id="rId72" Type="http://schemas.openxmlformats.org/officeDocument/2006/relationships/customXml" Target="../ink/ink2814.xml"/><Relationship Id="rId93" Type="http://schemas.openxmlformats.org/officeDocument/2006/relationships/image" Target="../media/image418.png"/><Relationship Id="rId98" Type="http://schemas.openxmlformats.org/officeDocument/2006/relationships/customXml" Target="../ink/ink2827.xml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2801.xml"/><Relationship Id="rId67" Type="http://schemas.openxmlformats.org/officeDocument/2006/relationships/image" Target="../media/image403.png"/></Relationships>
</file>

<file path=ppt/slides/_rels/slide9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43.xml"/><Relationship Id="rId21" Type="http://schemas.openxmlformats.org/officeDocument/2006/relationships/image" Target="../media/image380.png"/><Relationship Id="rId42" Type="http://schemas.openxmlformats.org/officeDocument/2006/relationships/customXml" Target="../ink/ink2851.xml"/><Relationship Id="rId47" Type="http://schemas.openxmlformats.org/officeDocument/2006/relationships/image" Target="../media/image393.png"/><Relationship Id="rId63" Type="http://schemas.openxmlformats.org/officeDocument/2006/relationships/image" Target="../media/image401.png"/><Relationship Id="rId68" Type="http://schemas.openxmlformats.org/officeDocument/2006/relationships/customXml" Target="../ink/ink2864.xml"/><Relationship Id="rId84" Type="http://schemas.openxmlformats.org/officeDocument/2006/relationships/customXml" Target="../ink/ink2872.xml"/><Relationship Id="rId89" Type="http://schemas.openxmlformats.org/officeDocument/2006/relationships/image" Target="../media/image416.png"/><Relationship Id="rId16" Type="http://schemas.openxmlformats.org/officeDocument/2006/relationships/customXml" Target="../ink/ink2838.xml"/><Relationship Id="rId107" Type="http://schemas.openxmlformats.org/officeDocument/2006/relationships/image" Target="../media/image425.png"/><Relationship Id="rId11" Type="http://schemas.openxmlformats.org/officeDocument/2006/relationships/image" Target="../media/image374.png"/><Relationship Id="rId32" Type="http://schemas.openxmlformats.org/officeDocument/2006/relationships/customXml" Target="../ink/ink2846.xml"/><Relationship Id="rId37" Type="http://schemas.openxmlformats.org/officeDocument/2006/relationships/image" Target="../media/image388.png"/><Relationship Id="rId53" Type="http://schemas.openxmlformats.org/officeDocument/2006/relationships/image" Target="../media/image396.png"/><Relationship Id="rId58" Type="http://schemas.openxmlformats.org/officeDocument/2006/relationships/customXml" Target="../ink/ink2859.xml"/><Relationship Id="rId74" Type="http://schemas.openxmlformats.org/officeDocument/2006/relationships/customXml" Target="../ink/ink2867.xml"/><Relationship Id="rId79" Type="http://schemas.openxmlformats.org/officeDocument/2006/relationships/image" Target="../media/image411.png"/><Relationship Id="rId102" Type="http://schemas.openxmlformats.org/officeDocument/2006/relationships/customXml" Target="../ink/ink2881.xml"/><Relationship Id="rId5" Type="http://schemas.openxmlformats.org/officeDocument/2006/relationships/image" Target="../media/image371.png"/><Relationship Id="rId90" Type="http://schemas.openxmlformats.org/officeDocument/2006/relationships/customXml" Target="../ink/ink2875.xml"/><Relationship Id="rId95" Type="http://schemas.openxmlformats.org/officeDocument/2006/relationships/image" Target="../media/image419.png"/><Relationship Id="rId22" Type="http://schemas.openxmlformats.org/officeDocument/2006/relationships/customXml" Target="../ink/ink2841.xml"/><Relationship Id="rId27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customXml" Target="../ink/ink2854.xml"/><Relationship Id="rId64" Type="http://schemas.openxmlformats.org/officeDocument/2006/relationships/customXml" Target="../ink/ink2862.xml"/><Relationship Id="rId69" Type="http://schemas.openxmlformats.org/officeDocument/2006/relationships/image" Target="../media/image406.png"/><Relationship Id="rId80" Type="http://schemas.openxmlformats.org/officeDocument/2006/relationships/customXml" Target="../ink/ink2870.xml"/><Relationship Id="rId85" Type="http://schemas.openxmlformats.org/officeDocument/2006/relationships/image" Target="../media/image414.png"/><Relationship Id="rId12" Type="http://schemas.openxmlformats.org/officeDocument/2006/relationships/customXml" Target="../ink/ink2836.xml"/><Relationship Id="rId17" Type="http://schemas.openxmlformats.org/officeDocument/2006/relationships/image" Target="../media/image377.png"/><Relationship Id="rId33" Type="http://schemas.openxmlformats.org/officeDocument/2006/relationships/image" Target="../media/image386.png"/><Relationship Id="rId38" Type="http://schemas.openxmlformats.org/officeDocument/2006/relationships/customXml" Target="../ink/ink2849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108" Type="http://schemas.openxmlformats.org/officeDocument/2006/relationships/customXml" Target="../ink/ink2884.xml"/><Relationship Id="rId54" Type="http://schemas.openxmlformats.org/officeDocument/2006/relationships/customXml" Target="../ink/ink2857.xml"/><Relationship Id="rId70" Type="http://schemas.openxmlformats.org/officeDocument/2006/relationships/customXml" Target="../ink/ink2865.xml"/><Relationship Id="rId75" Type="http://schemas.openxmlformats.org/officeDocument/2006/relationships/image" Target="../media/image409.png"/><Relationship Id="rId91" Type="http://schemas.openxmlformats.org/officeDocument/2006/relationships/image" Target="../media/image417.png"/><Relationship Id="rId96" Type="http://schemas.openxmlformats.org/officeDocument/2006/relationships/customXml" Target="../ink/ink287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33.xml"/><Relationship Id="rId15" Type="http://schemas.openxmlformats.org/officeDocument/2006/relationships/image" Target="../media/image376.png"/><Relationship Id="rId23" Type="http://schemas.openxmlformats.org/officeDocument/2006/relationships/image" Target="../media/image381.png"/><Relationship Id="rId28" Type="http://schemas.openxmlformats.org/officeDocument/2006/relationships/customXml" Target="../ink/ink2844.xml"/><Relationship Id="rId36" Type="http://schemas.openxmlformats.org/officeDocument/2006/relationships/customXml" Target="../ink/ink2848.xml"/><Relationship Id="rId49" Type="http://schemas.openxmlformats.org/officeDocument/2006/relationships/image" Target="../media/image394.png"/><Relationship Id="rId57" Type="http://schemas.openxmlformats.org/officeDocument/2006/relationships/image" Target="../media/image398.png"/><Relationship Id="rId106" Type="http://schemas.openxmlformats.org/officeDocument/2006/relationships/customXml" Target="../ink/ink2883.xml"/><Relationship Id="rId10" Type="http://schemas.openxmlformats.org/officeDocument/2006/relationships/customXml" Target="../ink/ink2835.xml"/><Relationship Id="rId31" Type="http://schemas.openxmlformats.org/officeDocument/2006/relationships/image" Target="../media/image385.png"/><Relationship Id="rId44" Type="http://schemas.openxmlformats.org/officeDocument/2006/relationships/customXml" Target="../ink/ink2852.xml"/><Relationship Id="rId52" Type="http://schemas.openxmlformats.org/officeDocument/2006/relationships/customXml" Target="../ink/ink2856.xml"/><Relationship Id="rId60" Type="http://schemas.openxmlformats.org/officeDocument/2006/relationships/customXml" Target="../ink/ink2860.xml"/><Relationship Id="rId65" Type="http://schemas.openxmlformats.org/officeDocument/2006/relationships/image" Target="../media/image402.png"/><Relationship Id="rId73" Type="http://schemas.openxmlformats.org/officeDocument/2006/relationships/image" Target="../media/image408.png"/><Relationship Id="rId78" Type="http://schemas.openxmlformats.org/officeDocument/2006/relationships/customXml" Target="../ink/ink2869.xml"/><Relationship Id="rId81" Type="http://schemas.openxmlformats.org/officeDocument/2006/relationships/image" Target="../media/image412.png"/><Relationship Id="rId86" Type="http://schemas.openxmlformats.org/officeDocument/2006/relationships/customXml" Target="../ink/ink2873.xml"/><Relationship Id="rId94" Type="http://schemas.openxmlformats.org/officeDocument/2006/relationships/customXml" Target="../ink/ink2877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4" Type="http://schemas.openxmlformats.org/officeDocument/2006/relationships/customXml" Target="../ink/ink2832.xml"/><Relationship Id="rId9" Type="http://schemas.openxmlformats.org/officeDocument/2006/relationships/image" Target="../media/image373.png"/><Relationship Id="rId13" Type="http://schemas.openxmlformats.org/officeDocument/2006/relationships/image" Target="../media/image375.png"/><Relationship Id="rId18" Type="http://schemas.openxmlformats.org/officeDocument/2006/relationships/customXml" Target="../ink/ink2839.xml"/><Relationship Id="rId39" Type="http://schemas.openxmlformats.org/officeDocument/2006/relationships/image" Target="../media/image389.png"/><Relationship Id="rId109" Type="http://schemas.openxmlformats.org/officeDocument/2006/relationships/image" Target="../media/image426.png"/><Relationship Id="rId34" Type="http://schemas.openxmlformats.org/officeDocument/2006/relationships/customXml" Target="../ink/ink2847.xml"/><Relationship Id="rId50" Type="http://schemas.openxmlformats.org/officeDocument/2006/relationships/customXml" Target="../ink/ink2855.xml"/><Relationship Id="rId55" Type="http://schemas.openxmlformats.org/officeDocument/2006/relationships/image" Target="../media/image397.png"/><Relationship Id="rId76" Type="http://schemas.openxmlformats.org/officeDocument/2006/relationships/customXml" Target="../ink/ink2868.xml"/><Relationship Id="rId97" Type="http://schemas.openxmlformats.org/officeDocument/2006/relationships/image" Target="../media/image420.png"/><Relationship Id="rId104" Type="http://schemas.openxmlformats.org/officeDocument/2006/relationships/customXml" Target="../ink/ink2882.xml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2876.xml"/><Relationship Id="rId2" Type="http://schemas.openxmlformats.org/officeDocument/2006/relationships/customXml" Target="../ink/ink2831.xml"/><Relationship Id="rId29" Type="http://schemas.openxmlformats.org/officeDocument/2006/relationships/image" Target="../media/image384.png"/><Relationship Id="rId24" Type="http://schemas.openxmlformats.org/officeDocument/2006/relationships/customXml" Target="../ink/ink2842.xml"/><Relationship Id="rId40" Type="http://schemas.openxmlformats.org/officeDocument/2006/relationships/customXml" Target="../ink/ink2850.xml"/><Relationship Id="rId45" Type="http://schemas.openxmlformats.org/officeDocument/2006/relationships/image" Target="../media/image392.png"/><Relationship Id="rId66" Type="http://schemas.openxmlformats.org/officeDocument/2006/relationships/customXml" Target="../ink/ink2863.xml"/><Relationship Id="rId87" Type="http://schemas.openxmlformats.org/officeDocument/2006/relationships/image" Target="../media/image415.png"/><Relationship Id="rId110" Type="http://schemas.openxmlformats.org/officeDocument/2006/relationships/customXml" Target="../ink/ink2885.xml"/><Relationship Id="rId61" Type="http://schemas.openxmlformats.org/officeDocument/2006/relationships/image" Target="../media/image400.png"/><Relationship Id="rId82" Type="http://schemas.openxmlformats.org/officeDocument/2006/relationships/customXml" Target="../ink/ink2871.xml"/><Relationship Id="rId19" Type="http://schemas.openxmlformats.org/officeDocument/2006/relationships/image" Target="../media/image378.png"/><Relationship Id="rId14" Type="http://schemas.openxmlformats.org/officeDocument/2006/relationships/customXml" Target="../ink/ink2837.xml"/><Relationship Id="rId30" Type="http://schemas.openxmlformats.org/officeDocument/2006/relationships/customXml" Target="../ink/ink2845.xml"/><Relationship Id="rId35" Type="http://schemas.openxmlformats.org/officeDocument/2006/relationships/image" Target="../media/image387.png"/><Relationship Id="rId56" Type="http://schemas.openxmlformats.org/officeDocument/2006/relationships/customXml" Target="../ink/ink2858.xml"/><Relationship Id="rId77" Type="http://schemas.openxmlformats.org/officeDocument/2006/relationships/image" Target="../media/image410.png"/><Relationship Id="rId100" Type="http://schemas.openxmlformats.org/officeDocument/2006/relationships/customXml" Target="../ink/ink2880.xml"/><Relationship Id="rId105" Type="http://schemas.openxmlformats.org/officeDocument/2006/relationships/image" Target="../media/image424.png"/><Relationship Id="rId8" Type="http://schemas.openxmlformats.org/officeDocument/2006/relationships/customXml" Target="../ink/ink2834.xml"/><Relationship Id="rId51" Type="http://schemas.openxmlformats.org/officeDocument/2006/relationships/image" Target="../media/image395.png"/><Relationship Id="rId72" Type="http://schemas.openxmlformats.org/officeDocument/2006/relationships/customXml" Target="../ink/ink2866.xml"/><Relationship Id="rId93" Type="http://schemas.openxmlformats.org/officeDocument/2006/relationships/image" Target="../media/image418.png"/><Relationship Id="rId98" Type="http://schemas.openxmlformats.org/officeDocument/2006/relationships/customXml" Target="../ink/ink2879.xml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2853.xml"/><Relationship Id="rId67" Type="http://schemas.openxmlformats.org/officeDocument/2006/relationships/image" Target="../media/image403.png"/><Relationship Id="rId20" Type="http://schemas.openxmlformats.org/officeDocument/2006/relationships/customXml" Target="../ink/ink2840.xml"/><Relationship Id="rId41" Type="http://schemas.openxmlformats.org/officeDocument/2006/relationships/image" Target="../media/image390.png"/><Relationship Id="rId62" Type="http://schemas.openxmlformats.org/officeDocument/2006/relationships/customXml" Target="../ink/ink2861.xml"/><Relationship Id="rId83" Type="http://schemas.openxmlformats.org/officeDocument/2006/relationships/image" Target="../media/image413.png"/><Relationship Id="rId88" Type="http://schemas.openxmlformats.org/officeDocument/2006/relationships/customXml" Target="../ink/ink2874.xml"/><Relationship Id="rId111" Type="http://schemas.openxmlformats.org/officeDocument/2006/relationships/image" Target="../media/image428.png"/></Relationships>
</file>

<file path=ppt/slides/_rels/slide9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98.xml"/><Relationship Id="rId117" Type="http://schemas.openxmlformats.org/officeDocument/2006/relationships/image" Target="../media/image431.png"/><Relationship Id="rId21" Type="http://schemas.openxmlformats.org/officeDocument/2006/relationships/image" Target="../media/image380.png"/><Relationship Id="rId42" Type="http://schemas.openxmlformats.org/officeDocument/2006/relationships/customXml" Target="../ink/ink2906.xml"/><Relationship Id="rId47" Type="http://schemas.openxmlformats.org/officeDocument/2006/relationships/image" Target="../media/image393.png"/><Relationship Id="rId63" Type="http://schemas.openxmlformats.org/officeDocument/2006/relationships/image" Target="../media/image401.png"/><Relationship Id="rId68" Type="http://schemas.openxmlformats.org/officeDocument/2006/relationships/customXml" Target="../ink/ink2919.xml"/><Relationship Id="rId84" Type="http://schemas.openxmlformats.org/officeDocument/2006/relationships/customXml" Target="../ink/ink2927.xml"/><Relationship Id="rId89" Type="http://schemas.openxmlformats.org/officeDocument/2006/relationships/image" Target="../media/image416.png"/><Relationship Id="rId112" Type="http://schemas.openxmlformats.org/officeDocument/2006/relationships/customXml" Target="../ink/ink2941.xml"/><Relationship Id="rId16" Type="http://schemas.openxmlformats.org/officeDocument/2006/relationships/customXml" Target="../ink/ink2893.xml"/><Relationship Id="rId107" Type="http://schemas.openxmlformats.org/officeDocument/2006/relationships/image" Target="../media/image425.png"/><Relationship Id="rId11" Type="http://schemas.openxmlformats.org/officeDocument/2006/relationships/image" Target="../media/image374.png"/><Relationship Id="rId32" Type="http://schemas.openxmlformats.org/officeDocument/2006/relationships/customXml" Target="../ink/ink2901.xml"/><Relationship Id="rId37" Type="http://schemas.openxmlformats.org/officeDocument/2006/relationships/image" Target="../media/image388.png"/><Relationship Id="rId53" Type="http://schemas.openxmlformats.org/officeDocument/2006/relationships/image" Target="../media/image396.png"/><Relationship Id="rId58" Type="http://schemas.openxmlformats.org/officeDocument/2006/relationships/customXml" Target="../ink/ink2914.xml"/><Relationship Id="rId74" Type="http://schemas.openxmlformats.org/officeDocument/2006/relationships/customXml" Target="../ink/ink2922.xml"/><Relationship Id="rId79" Type="http://schemas.openxmlformats.org/officeDocument/2006/relationships/image" Target="../media/image411.png"/><Relationship Id="rId102" Type="http://schemas.openxmlformats.org/officeDocument/2006/relationships/customXml" Target="../ink/ink2936.xml"/><Relationship Id="rId123" Type="http://schemas.openxmlformats.org/officeDocument/2006/relationships/image" Target="../media/image434.png"/><Relationship Id="rId5" Type="http://schemas.openxmlformats.org/officeDocument/2006/relationships/image" Target="../media/image371.png"/><Relationship Id="rId90" Type="http://schemas.openxmlformats.org/officeDocument/2006/relationships/customXml" Target="../ink/ink2930.xml"/><Relationship Id="rId95" Type="http://schemas.openxmlformats.org/officeDocument/2006/relationships/image" Target="../media/image419.png"/><Relationship Id="rId22" Type="http://schemas.openxmlformats.org/officeDocument/2006/relationships/customXml" Target="../ink/ink2896.xml"/><Relationship Id="rId27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customXml" Target="../ink/ink2909.xml"/><Relationship Id="rId64" Type="http://schemas.openxmlformats.org/officeDocument/2006/relationships/customXml" Target="../ink/ink2917.xml"/><Relationship Id="rId69" Type="http://schemas.openxmlformats.org/officeDocument/2006/relationships/image" Target="../media/image406.png"/><Relationship Id="rId113" Type="http://schemas.openxmlformats.org/officeDocument/2006/relationships/image" Target="../media/image429.png"/><Relationship Id="rId118" Type="http://schemas.openxmlformats.org/officeDocument/2006/relationships/customXml" Target="../ink/ink2944.xml"/><Relationship Id="rId80" Type="http://schemas.openxmlformats.org/officeDocument/2006/relationships/customXml" Target="../ink/ink2925.xml"/><Relationship Id="rId85" Type="http://schemas.openxmlformats.org/officeDocument/2006/relationships/image" Target="../media/image414.png"/><Relationship Id="rId12" Type="http://schemas.openxmlformats.org/officeDocument/2006/relationships/customXml" Target="../ink/ink2891.xml"/><Relationship Id="rId17" Type="http://schemas.openxmlformats.org/officeDocument/2006/relationships/image" Target="../media/image377.png"/><Relationship Id="rId33" Type="http://schemas.openxmlformats.org/officeDocument/2006/relationships/image" Target="../media/image386.png"/><Relationship Id="rId38" Type="http://schemas.openxmlformats.org/officeDocument/2006/relationships/customXml" Target="../ink/ink2904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108" Type="http://schemas.openxmlformats.org/officeDocument/2006/relationships/customXml" Target="../ink/ink2939.xml"/><Relationship Id="rId124" Type="http://schemas.openxmlformats.org/officeDocument/2006/relationships/customXml" Target="../ink/ink2947.xml"/><Relationship Id="rId54" Type="http://schemas.openxmlformats.org/officeDocument/2006/relationships/customXml" Target="../ink/ink2912.xml"/><Relationship Id="rId70" Type="http://schemas.openxmlformats.org/officeDocument/2006/relationships/customXml" Target="../ink/ink2920.xml"/><Relationship Id="rId75" Type="http://schemas.openxmlformats.org/officeDocument/2006/relationships/image" Target="../media/image409.png"/><Relationship Id="rId91" Type="http://schemas.openxmlformats.org/officeDocument/2006/relationships/image" Target="../media/image417.png"/><Relationship Id="rId96" Type="http://schemas.openxmlformats.org/officeDocument/2006/relationships/customXml" Target="../ink/ink29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88.xml"/><Relationship Id="rId23" Type="http://schemas.openxmlformats.org/officeDocument/2006/relationships/image" Target="../media/image381.png"/><Relationship Id="rId28" Type="http://schemas.openxmlformats.org/officeDocument/2006/relationships/customXml" Target="../ink/ink2899.xml"/><Relationship Id="rId49" Type="http://schemas.openxmlformats.org/officeDocument/2006/relationships/image" Target="../media/image394.png"/><Relationship Id="rId114" Type="http://schemas.openxmlformats.org/officeDocument/2006/relationships/customXml" Target="../ink/ink2942.xml"/><Relationship Id="rId119" Type="http://schemas.openxmlformats.org/officeDocument/2006/relationships/image" Target="../media/image432.png"/><Relationship Id="rId44" Type="http://schemas.openxmlformats.org/officeDocument/2006/relationships/customXml" Target="../ink/ink2907.xml"/><Relationship Id="rId60" Type="http://schemas.openxmlformats.org/officeDocument/2006/relationships/customXml" Target="../ink/ink2915.xml"/><Relationship Id="rId65" Type="http://schemas.openxmlformats.org/officeDocument/2006/relationships/image" Target="../media/image402.png"/><Relationship Id="rId81" Type="http://schemas.openxmlformats.org/officeDocument/2006/relationships/image" Target="../media/image412.png"/><Relationship Id="rId86" Type="http://schemas.openxmlformats.org/officeDocument/2006/relationships/customXml" Target="../ink/ink2928.xml"/><Relationship Id="rId13" Type="http://schemas.openxmlformats.org/officeDocument/2006/relationships/image" Target="../media/image375.png"/><Relationship Id="rId18" Type="http://schemas.openxmlformats.org/officeDocument/2006/relationships/customXml" Target="../ink/ink2894.xml"/><Relationship Id="rId39" Type="http://schemas.openxmlformats.org/officeDocument/2006/relationships/image" Target="../media/image389.png"/><Relationship Id="rId109" Type="http://schemas.openxmlformats.org/officeDocument/2006/relationships/image" Target="../media/image426.png"/><Relationship Id="rId34" Type="http://schemas.openxmlformats.org/officeDocument/2006/relationships/customXml" Target="../ink/ink2902.xml"/><Relationship Id="rId50" Type="http://schemas.openxmlformats.org/officeDocument/2006/relationships/customXml" Target="../ink/ink2910.xml"/><Relationship Id="rId55" Type="http://schemas.openxmlformats.org/officeDocument/2006/relationships/image" Target="../media/image397.png"/><Relationship Id="rId76" Type="http://schemas.openxmlformats.org/officeDocument/2006/relationships/customXml" Target="../ink/ink2923.xml"/><Relationship Id="rId97" Type="http://schemas.openxmlformats.org/officeDocument/2006/relationships/image" Target="../media/image420.png"/><Relationship Id="rId104" Type="http://schemas.openxmlformats.org/officeDocument/2006/relationships/customXml" Target="../ink/ink2937.xml"/><Relationship Id="rId120" Type="http://schemas.openxmlformats.org/officeDocument/2006/relationships/customXml" Target="../ink/ink2945.xml"/><Relationship Id="rId125" Type="http://schemas.openxmlformats.org/officeDocument/2006/relationships/image" Target="../media/image435.png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2931.xml"/><Relationship Id="rId2" Type="http://schemas.openxmlformats.org/officeDocument/2006/relationships/customXml" Target="../ink/ink2886.xml"/><Relationship Id="rId29" Type="http://schemas.openxmlformats.org/officeDocument/2006/relationships/image" Target="../media/image384.png"/><Relationship Id="rId24" Type="http://schemas.openxmlformats.org/officeDocument/2006/relationships/customXml" Target="../ink/ink2897.xml"/><Relationship Id="rId40" Type="http://schemas.openxmlformats.org/officeDocument/2006/relationships/customXml" Target="../ink/ink2905.xml"/><Relationship Id="rId45" Type="http://schemas.openxmlformats.org/officeDocument/2006/relationships/image" Target="../media/image392.png"/><Relationship Id="rId66" Type="http://schemas.openxmlformats.org/officeDocument/2006/relationships/customXml" Target="../ink/ink2918.xml"/><Relationship Id="rId87" Type="http://schemas.openxmlformats.org/officeDocument/2006/relationships/image" Target="../media/image415.png"/><Relationship Id="rId110" Type="http://schemas.openxmlformats.org/officeDocument/2006/relationships/customXml" Target="../ink/ink2940.xml"/><Relationship Id="rId115" Type="http://schemas.openxmlformats.org/officeDocument/2006/relationships/image" Target="../media/image430.png"/><Relationship Id="rId61" Type="http://schemas.openxmlformats.org/officeDocument/2006/relationships/image" Target="../media/image400.png"/><Relationship Id="rId82" Type="http://schemas.openxmlformats.org/officeDocument/2006/relationships/customXml" Target="../ink/ink2926.xml"/><Relationship Id="rId19" Type="http://schemas.openxmlformats.org/officeDocument/2006/relationships/image" Target="../media/image378.png"/><Relationship Id="rId14" Type="http://schemas.openxmlformats.org/officeDocument/2006/relationships/customXml" Target="../ink/ink2892.xml"/><Relationship Id="rId30" Type="http://schemas.openxmlformats.org/officeDocument/2006/relationships/customXml" Target="../ink/ink2900.xml"/><Relationship Id="rId35" Type="http://schemas.openxmlformats.org/officeDocument/2006/relationships/image" Target="../media/image387.png"/><Relationship Id="rId56" Type="http://schemas.openxmlformats.org/officeDocument/2006/relationships/customXml" Target="../ink/ink2913.xml"/><Relationship Id="rId77" Type="http://schemas.openxmlformats.org/officeDocument/2006/relationships/image" Target="../media/image410.png"/><Relationship Id="rId100" Type="http://schemas.openxmlformats.org/officeDocument/2006/relationships/customXml" Target="../ink/ink2935.xml"/><Relationship Id="rId105" Type="http://schemas.openxmlformats.org/officeDocument/2006/relationships/image" Target="../media/image424.png"/><Relationship Id="rId126" Type="http://schemas.openxmlformats.org/officeDocument/2006/relationships/customXml" Target="../ink/ink2948.xml"/><Relationship Id="rId8" Type="http://schemas.openxmlformats.org/officeDocument/2006/relationships/customXml" Target="../ink/ink2889.xml"/><Relationship Id="rId51" Type="http://schemas.openxmlformats.org/officeDocument/2006/relationships/image" Target="../media/image395.png"/><Relationship Id="rId72" Type="http://schemas.openxmlformats.org/officeDocument/2006/relationships/customXml" Target="../ink/ink2921.xml"/><Relationship Id="rId93" Type="http://schemas.openxmlformats.org/officeDocument/2006/relationships/image" Target="../media/image418.png"/><Relationship Id="rId98" Type="http://schemas.openxmlformats.org/officeDocument/2006/relationships/customXml" Target="../ink/ink2934.xml"/><Relationship Id="rId121" Type="http://schemas.openxmlformats.org/officeDocument/2006/relationships/image" Target="../media/image433.png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2908.xml"/><Relationship Id="rId67" Type="http://schemas.openxmlformats.org/officeDocument/2006/relationships/image" Target="../media/image403.png"/><Relationship Id="rId116" Type="http://schemas.openxmlformats.org/officeDocument/2006/relationships/customXml" Target="../ink/ink2943.xml"/><Relationship Id="rId20" Type="http://schemas.openxmlformats.org/officeDocument/2006/relationships/customXml" Target="../ink/ink2895.xml"/><Relationship Id="rId41" Type="http://schemas.openxmlformats.org/officeDocument/2006/relationships/image" Target="../media/image390.png"/><Relationship Id="rId62" Type="http://schemas.openxmlformats.org/officeDocument/2006/relationships/customXml" Target="../ink/ink2916.xml"/><Relationship Id="rId83" Type="http://schemas.openxmlformats.org/officeDocument/2006/relationships/image" Target="../media/image413.png"/><Relationship Id="rId88" Type="http://schemas.openxmlformats.org/officeDocument/2006/relationships/customXml" Target="../ink/ink2929.xml"/><Relationship Id="rId111" Type="http://schemas.openxmlformats.org/officeDocument/2006/relationships/image" Target="../media/image428.png"/><Relationship Id="rId15" Type="http://schemas.openxmlformats.org/officeDocument/2006/relationships/image" Target="../media/image376.png"/><Relationship Id="rId36" Type="http://schemas.openxmlformats.org/officeDocument/2006/relationships/customXml" Target="../ink/ink2903.xml"/><Relationship Id="rId57" Type="http://schemas.openxmlformats.org/officeDocument/2006/relationships/image" Target="../media/image398.png"/><Relationship Id="rId106" Type="http://schemas.openxmlformats.org/officeDocument/2006/relationships/customXml" Target="../ink/ink2938.xml"/><Relationship Id="rId127" Type="http://schemas.openxmlformats.org/officeDocument/2006/relationships/image" Target="../media/image436.png"/><Relationship Id="rId10" Type="http://schemas.openxmlformats.org/officeDocument/2006/relationships/customXml" Target="../ink/ink2890.xml"/><Relationship Id="rId31" Type="http://schemas.openxmlformats.org/officeDocument/2006/relationships/image" Target="../media/image385.png"/><Relationship Id="rId52" Type="http://schemas.openxmlformats.org/officeDocument/2006/relationships/customXml" Target="../ink/ink2911.xml"/><Relationship Id="rId73" Type="http://schemas.openxmlformats.org/officeDocument/2006/relationships/image" Target="../media/image408.png"/><Relationship Id="rId78" Type="http://schemas.openxmlformats.org/officeDocument/2006/relationships/customXml" Target="../ink/ink2924.xml"/><Relationship Id="rId94" Type="http://schemas.openxmlformats.org/officeDocument/2006/relationships/customXml" Target="../ink/ink2932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2946.xml"/><Relationship Id="rId4" Type="http://schemas.openxmlformats.org/officeDocument/2006/relationships/customXml" Target="../ink/ink2887.xml"/><Relationship Id="rId9" Type="http://schemas.openxmlformats.org/officeDocument/2006/relationships/image" Target="../media/image373.png"/></Relationships>
</file>

<file path=ppt/slides/_rels/slide9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1.png"/><Relationship Id="rId21" Type="http://schemas.openxmlformats.org/officeDocument/2006/relationships/image" Target="../media/image380.png"/><Relationship Id="rId42" Type="http://schemas.openxmlformats.org/officeDocument/2006/relationships/customXml" Target="../ink/ink2969.xml"/><Relationship Id="rId63" Type="http://schemas.openxmlformats.org/officeDocument/2006/relationships/image" Target="../media/image401.png"/><Relationship Id="rId84" Type="http://schemas.openxmlformats.org/officeDocument/2006/relationships/customXml" Target="../ink/ink2990.xml"/><Relationship Id="rId138" Type="http://schemas.openxmlformats.org/officeDocument/2006/relationships/customXml" Target="../ink/ink3017.xml"/><Relationship Id="rId107" Type="http://schemas.openxmlformats.org/officeDocument/2006/relationships/image" Target="../media/image425.png"/><Relationship Id="rId11" Type="http://schemas.openxmlformats.org/officeDocument/2006/relationships/image" Target="../media/image374.png"/><Relationship Id="rId32" Type="http://schemas.openxmlformats.org/officeDocument/2006/relationships/customXml" Target="../ink/ink2964.xml"/><Relationship Id="rId37" Type="http://schemas.openxmlformats.org/officeDocument/2006/relationships/image" Target="../media/image388.png"/><Relationship Id="rId53" Type="http://schemas.openxmlformats.org/officeDocument/2006/relationships/image" Target="../media/image396.png"/><Relationship Id="rId58" Type="http://schemas.openxmlformats.org/officeDocument/2006/relationships/customXml" Target="../ink/ink2977.xml"/><Relationship Id="rId74" Type="http://schemas.openxmlformats.org/officeDocument/2006/relationships/customXml" Target="../ink/ink2985.xml"/><Relationship Id="rId79" Type="http://schemas.openxmlformats.org/officeDocument/2006/relationships/image" Target="../media/image411.png"/><Relationship Id="rId102" Type="http://schemas.openxmlformats.org/officeDocument/2006/relationships/customXml" Target="../ink/ink2999.xml"/><Relationship Id="rId123" Type="http://schemas.openxmlformats.org/officeDocument/2006/relationships/image" Target="../media/image434.png"/><Relationship Id="rId128" Type="http://schemas.openxmlformats.org/officeDocument/2006/relationships/customXml" Target="../ink/ink3012.xml"/><Relationship Id="rId5" Type="http://schemas.openxmlformats.org/officeDocument/2006/relationships/image" Target="../media/image371.png"/><Relationship Id="rId90" Type="http://schemas.openxmlformats.org/officeDocument/2006/relationships/customXml" Target="../ink/ink2993.xml"/><Relationship Id="rId95" Type="http://schemas.openxmlformats.org/officeDocument/2006/relationships/image" Target="../media/image419.png"/><Relationship Id="rId22" Type="http://schemas.openxmlformats.org/officeDocument/2006/relationships/customXml" Target="../ink/ink2959.xml"/><Relationship Id="rId27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customXml" Target="../ink/ink2972.xml"/><Relationship Id="rId64" Type="http://schemas.openxmlformats.org/officeDocument/2006/relationships/customXml" Target="../ink/ink2980.xml"/><Relationship Id="rId69" Type="http://schemas.openxmlformats.org/officeDocument/2006/relationships/image" Target="../media/image406.png"/><Relationship Id="rId113" Type="http://schemas.openxmlformats.org/officeDocument/2006/relationships/image" Target="../media/image429.png"/><Relationship Id="rId118" Type="http://schemas.openxmlformats.org/officeDocument/2006/relationships/customXml" Target="../ink/ink3007.xml"/><Relationship Id="rId134" Type="http://schemas.openxmlformats.org/officeDocument/2006/relationships/customXml" Target="../ink/ink3015.xml"/><Relationship Id="rId139" Type="http://schemas.openxmlformats.org/officeDocument/2006/relationships/image" Target="../media/image442.png"/><Relationship Id="rId80" Type="http://schemas.openxmlformats.org/officeDocument/2006/relationships/customXml" Target="../ink/ink2988.xml"/><Relationship Id="rId85" Type="http://schemas.openxmlformats.org/officeDocument/2006/relationships/image" Target="../media/image414.png"/><Relationship Id="rId12" Type="http://schemas.openxmlformats.org/officeDocument/2006/relationships/customXml" Target="../ink/ink2954.xml"/><Relationship Id="rId17" Type="http://schemas.openxmlformats.org/officeDocument/2006/relationships/image" Target="../media/image377.png"/><Relationship Id="rId33" Type="http://schemas.openxmlformats.org/officeDocument/2006/relationships/image" Target="../media/image386.png"/><Relationship Id="rId38" Type="http://schemas.openxmlformats.org/officeDocument/2006/relationships/customXml" Target="../ink/ink2967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108" Type="http://schemas.openxmlformats.org/officeDocument/2006/relationships/customXml" Target="../ink/ink3002.xml"/><Relationship Id="rId124" Type="http://schemas.openxmlformats.org/officeDocument/2006/relationships/customXml" Target="../ink/ink3010.xml"/><Relationship Id="rId129" Type="http://schemas.openxmlformats.org/officeDocument/2006/relationships/image" Target="../media/image437.png"/><Relationship Id="rId54" Type="http://schemas.openxmlformats.org/officeDocument/2006/relationships/customXml" Target="../ink/ink2975.xml"/><Relationship Id="rId70" Type="http://schemas.openxmlformats.org/officeDocument/2006/relationships/customXml" Target="../ink/ink2983.xml"/><Relationship Id="rId75" Type="http://schemas.openxmlformats.org/officeDocument/2006/relationships/image" Target="../media/image409.png"/><Relationship Id="rId91" Type="http://schemas.openxmlformats.org/officeDocument/2006/relationships/image" Target="../media/image417.png"/><Relationship Id="rId96" Type="http://schemas.openxmlformats.org/officeDocument/2006/relationships/customXml" Target="../ink/ink2996.xml"/><Relationship Id="rId140" Type="http://schemas.openxmlformats.org/officeDocument/2006/relationships/customXml" Target="../ink/ink30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51.xml"/><Relationship Id="rId23" Type="http://schemas.openxmlformats.org/officeDocument/2006/relationships/image" Target="../media/image381.png"/><Relationship Id="rId28" Type="http://schemas.openxmlformats.org/officeDocument/2006/relationships/customXml" Target="../ink/ink2962.xml"/><Relationship Id="rId49" Type="http://schemas.openxmlformats.org/officeDocument/2006/relationships/image" Target="../media/image394.png"/><Relationship Id="rId114" Type="http://schemas.openxmlformats.org/officeDocument/2006/relationships/customXml" Target="../ink/ink3005.xml"/><Relationship Id="rId119" Type="http://schemas.openxmlformats.org/officeDocument/2006/relationships/image" Target="../media/image432.png"/><Relationship Id="rId44" Type="http://schemas.openxmlformats.org/officeDocument/2006/relationships/customXml" Target="../ink/ink2970.xml"/><Relationship Id="rId60" Type="http://schemas.openxmlformats.org/officeDocument/2006/relationships/customXml" Target="../ink/ink2978.xml"/><Relationship Id="rId65" Type="http://schemas.openxmlformats.org/officeDocument/2006/relationships/image" Target="../media/image402.png"/><Relationship Id="rId81" Type="http://schemas.openxmlformats.org/officeDocument/2006/relationships/image" Target="../media/image412.png"/><Relationship Id="rId86" Type="http://schemas.openxmlformats.org/officeDocument/2006/relationships/customXml" Target="../ink/ink2991.xml"/><Relationship Id="rId130" Type="http://schemas.openxmlformats.org/officeDocument/2006/relationships/customXml" Target="../ink/ink3013.xml"/><Relationship Id="rId135" Type="http://schemas.openxmlformats.org/officeDocument/2006/relationships/image" Target="../media/image440.png"/><Relationship Id="rId13" Type="http://schemas.openxmlformats.org/officeDocument/2006/relationships/image" Target="../media/image375.png"/><Relationship Id="rId18" Type="http://schemas.openxmlformats.org/officeDocument/2006/relationships/customXml" Target="../ink/ink2957.xml"/><Relationship Id="rId39" Type="http://schemas.openxmlformats.org/officeDocument/2006/relationships/image" Target="../media/image389.png"/><Relationship Id="rId109" Type="http://schemas.openxmlformats.org/officeDocument/2006/relationships/image" Target="../media/image426.png"/><Relationship Id="rId34" Type="http://schemas.openxmlformats.org/officeDocument/2006/relationships/customXml" Target="../ink/ink2965.xml"/><Relationship Id="rId50" Type="http://schemas.openxmlformats.org/officeDocument/2006/relationships/customXml" Target="../ink/ink2973.xml"/><Relationship Id="rId55" Type="http://schemas.openxmlformats.org/officeDocument/2006/relationships/image" Target="../media/image397.png"/><Relationship Id="rId76" Type="http://schemas.openxmlformats.org/officeDocument/2006/relationships/customXml" Target="../ink/ink2986.xml"/><Relationship Id="rId97" Type="http://schemas.openxmlformats.org/officeDocument/2006/relationships/image" Target="../media/image420.png"/><Relationship Id="rId104" Type="http://schemas.openxmlformats.org/officeDocument/2006/relationships/customXml" Target="../ink/ink3000.xml"/><Relationship Id="rId120" Type="http://schemas.openxmlformats.org/officeDocument/2006/relationships/customXml" Target="../ink/ink3008.xml"/><Relationship Id="rId125" Type="http://schemas.openxmlformats.org/officeDocument/2006/relationships/image" Target="../media/image435.png"/><Relationship Id="rId141" Type="http://schemas.openxmlformats.org/officeDocument/2006/relationships/image" Target="../media/image443.png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2994.xml"/><Relationship Id="rId2" Type="http://schemas.openxmlformats.org/officeDocument/2006/relationships/customXml" Target="../ink/ink2949.xml"/><Relationship Id="rId29" Type="http://schemas.openxmlformats.org/officeDocument/2006/relationships/image" Target="../media/image384.png"/><Relationship Id="rId24" Type="http://schemas.openxmlformats.org/officeDocument/2006/relationships/customXml" Target="../ink/ink2960.xml"/><Relationship Id="rId40" Type="http://schemas.openxmlformats.org/officeDocument/2006/relationships/customXml" Target="../ink/ink2968.xml"/><Relationship Id="rId45" Type="http://schemas.openxmlformats.org/officeDocument/2006/relationships/image" Target="../media/image392.png"/><Relationship Id="rId66" Type="http://schemas.openxmlformats.org/officeDocument/2006/relationships/customXml" Target="../ink/ink2981.xml"/><Relationship Id="rId87" Type="http://schemas.openxmlformats.org/officeDocument/2006/relationships/image" Target="../media/image415.png"/><Relationship Id="rId110" Type="http://schemas.openxmlformats.org/officeDocument/2006/relationships/customXml" Target="../ink/ink3003.xml"/><Relationship Id="rId115" Type="http://schemas.openxmlformats.org/officeDocument/2006/relationships/image" Target="../media/image430.png"/><Relationship Id="rId131" Type="http://schemas.openxmlformats.org/officeDocument/2006/relationships/image" Target="../media/image438.png"/><Relationship Id="rId136" Type="http://schemas.openxmlformats.org/officeDocument/2006/relationships/customXml" Target="../ink/ink3016.xml"/><Relationship Id="rId61" Type="http://schemas.openxmlformats.org/officeDocument/2006/relationships/image" Target="../media/image400.png"/><Relationship Id="rId82" Type="http://schemas.openxmlformats.org/officeDocument/2006/relationships/customXml" Target="../ink/ink2989.xml"/><Relationship Id="rId19" Type="http://schemas.openxmlformats.org/officeDocument/2006/relationships/image" Target="../media/image378.png"/><Relationship Id="rId14" Type="http://schemas.openxmlformats.org/officeDocument/2006/relationships/customXml" Target="../ink/ink2955.xml"/><Relationship Id="rId30" Type="http://schemas.openxmlformats.org/officeDocument/2006/relationships/customXml" Target="../ink/ink2963.xml"/><Relationship Id="rId35" Type="http://schemas.openxmlformats.org/officeDocument/2006/relationships/image" Target="../media/image387.png"/><Relationship Id="rId56" Type="http://schemas.openxmlformats.org/officeDocument/2006/relationships/customXml" Target="../ink/ink2976.xml"/><Relationship Id="rId77" Type="http://schemas.openxmlformats.org/officeDocument/2006/relationships/image" Target="../media/image410.png"/><Relationship Id="rId100" Type="http://schemas.openxmlformats.org/officeDocument/2006/relationships/customXml" Target="../ink/ink2998.xml"/><Relationship Id="rId105" Type="http://schemas.openxmlformats.org/officeDocument/2006/relationships/image" Target="../media/image424.png"/><Relationship Id="rId126" Type="http://schemas.openxmlformats.org/officeDocument/2006/relationships/customXml" Target="../ink/ink3011.xml"/><Relationship Id="rId8" Type="http://schemas.openxmlformats.org/officeDocument/2006/relationships/customXml" Target="../ink/ink2952.xml"/><Relationship Id="rId51" Type="http://schemas.openxmlformats.org/officeDocument/2006/relationships/image" Target="../media/image395.png"/><Relationship Id="rId72" Type="http://schemas.openxmlformats.org/officeDocument/2006/relationships/customXml" Target="../ink/ink2984.xml"/><Relationship Id="rId93" Type="http://schemas.openxmlformats.org/officeDocument/2006/relationships/image" Target="../media/image418.png"/><Relationship Id="rId98" Type="http://schemas.openxmlformats.org/officeDocument/2006/relationships/customXml" Target="../ink/ink2997.xml"/><Relationship Id="rId121" Type="http://schemas.openxmlformats.org/officeDocument/2006/relationships/image" Target="../media/image433.png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2971.xml"/><Relationship Id="rId67" Type="http://schemas.openxmlformats.org/officeDocument/2006/relationships/image" Target="../media/image403.png"/><Relationship Id="rId116" Type="http://schemas.openxmlformats.org/officeDocument/2006/relationships/customXml" Target="../ink/ink3006.xml"/><Relationship Id="rId137" Type="http://schemas.openxmlformats.org/officeDocument/2006/relationships/image" Target="../media/image441.png"/><Relationship Id="rId20" Type="http://schemas.openxmlformats.org/officeDocument/2006/relationships/customXml" Target="../ink/ink2958.xml"/><Relationship Id="rId41" Type="http://schemas.openxmlformats.org/officeDocument/2006/relationships/image" Target="../media/image390.png"/><Relationship Id="rId62" Type="http://schemas.openxmlformats.org/officeDocument/2006/relationships/customXml" Target="../ink/ink2979.xml"/><Relationship Id="rId83" Type="http://schemas.openxmlformats.org/officeDocument/2006/relationships/image" Target="../media/image413.png"/><Relationship Id="rId88" Type="http://schemas.openxmlformats.org/officeDocument/2006/relationships/customXml" Target="../ink/ink2992.xml"/><Relationship Id="rId111" Type="http://schemas.openxmlformats.org/officeDocument/2006/relationships/image" Target="../media/image428.png"/><Relationship Id="rId132" Type="http://schemas.openxmlformats.org/officeDocument/2006/relationships/customXml" Target="../ink/ink3014.xml"/><Relationship Id="rId15" Type="http://schemas.openxmlformats.org/officeDocument/2006/relationships/image" Target="../media/image376.png"/><Relationship Id="rId36" Type="http://schemas.openxmlformats.org/officeDocument/2006/relationships/customXml" Target="../ink/ink2966.xml"/><Relationship Id="rId57" Type="http://schemas.openxmlformats.org/officeDocument/2006/relationships/image" Target="../media/image398.png"/><Relationship Id="rId106" Type="http://schemas.openxmlformats.org/officeDocument/2006/relationships/customXml" Target="../ink/ink3001.xml"/><Relationship Id="rId127" Type="http://schemas.openxmlformats.org/officeDocument/2006/relationships/image" Target="../media/image436.png"/><Relationship Id="rId10" Type="http://schemas.openxmlformats.org/officeDocument/2006/relationships/customXml" Target="../ink/ink2953.xml"/><Relationship Id="rId31" Type="http://schemas.openxmlformats.org/officeDocument/2006/relationships/image" Target="../media/image385.png"/><Relationship Id="rId52" Type="http://schemas.openxmlformats.org/officeDocument/2006/relationships/customXml" Target="../ink/ink2974.xml"/><Relationship Id="rId73" Type="http://schemas.openxmlformats.org/officeDocument/2006/relationships/image" Target="../media/image408.png"/><Relationship Id="rId78" Type="http://schemas.openxmlformats.org/officeDocument/2006/relationships/customXml" Target="../ink/ink2987.xml"/><Relationship Id="rId94" Type="http://schemas.openxmlformats.org/officeDocument/2006/relationships/customXml" Target="../ink/ink2995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3009.xml"/><Relationship Id="rId4" Type="http://schemas.openxmlformats.org/officeDocument/2006/relationships/customXml" Target="../ink/ink2950.xml"/><Relationship Id="rId9" Type="http://schemas.openxmlformats.org/officeDocument/2006/relationships/image" Target="../media/image373.png"/><Relationship Id="rId26" Type="http://schemas.openxmlformats.org/officeDocument/2006/relationships/customXml" Target="../ink/ink2961.xml"/><Relationship Id="rId47" Type="http://schemas.openxmlformats.org/officeDocument/2006/relationships/image" Target="../media/image393.png"/><Relationship Id="rId68" Type="http://schemas.openxmlformats.org/officeDocument/2006/relationships/customXml" Target="../ink/ink2982.xml"/><Relationship Id="rId89" Type="http://schemas.openxmlformats.org/officeDocument/2006/relationships/image" Target="../media/image416.png"/><Relationship Id="rId112" Type="http://schemas.openxmlformats.org/officeDocument/2006/relationships/customXml" Target="../ink/ink3004.xml"/><Relationship Id="rId133" Type="http://schemas.openxmlformats.org/officeDocument/2006/relationships/image" Target="../media/image439.png"/><Relationship Id="rId16" Type="http://schemas.openxmlformats.org/officeDocument/2006/relationships/customXml" Target="../ink/ink2956.xml"/></Relationships>
</file>

<file path=ppt/slides/_rels/slide9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31.png"/><Relationship Id="rId21" Type="http://schemas.openxmlformats.org/officeDocument/2006/relationships/image" Target="../media/image380.png"/><Relationship Id="rId42" Type="http://schemas.openxmlformats.org/officeDocument/2006/relationships/customXml" Target="../ink/ink3039.xml"/><Relationship Id="rId63" Type="http://schemas.openxmlformats.org/officeDocument/2006/relationships/image" Target="../media/image401.png"/><Relationship Id="rId84" Type="http://schemas.openxmlformats.org/officeDocument/2006/relationships/customXml" Target="../ink/ink3060.xml"/><Relationship Id="rId138" Type="http://schemas.openxmlformats.org/officeDocument/2006/relationships/customXml" Target="../ink/ink3087.xml"/><Relationship Id="rId107" Type="http://schemas.openxmlformats.org/officeDocument/2006/relationships/image" Target="../media/image425.png"/><Relationship Id="rId11" Type="http://schemas.openxmlformats.org/officeDocument/2006/relationships/image" Target="../media/image374.png"/><Relationship Id="rId32" Type="http://schemas.openxmlformats.org/officeDocument/2006/relationships/customXml" Target="../ink/ink3034.xml"/><Relationship Id="rId53" Type="http://schemas.openxmlformats.org/officeDocument/2006/relationships/image" Target="../media/image396.png"/><Relationship Id="rId74" Type="http://schemas.openxmlformats.org/officeDocument/2006/relationships/customXml" Target="../ink/ink3055.xml"/><Relationship Id="rId128" Type="http://schemas.openxmlformats.org/officeDocument/2006/relationships/customXml" Target="../ink/ink3082.xml"/><Relationship Id="rId149" Type="http://schemas.openxmlformats.org/officeDocument/2006/relationships/image" Target="../media/image447.png"/><Relationship Id="rId5" Type="http://schemas.openxmlformats.org/officeDocument/2006/relationships/image" Target="../media/image371.png"/><Relationship Id="rId95" Type="http://schemas.openxmlformats.org/officeDocument/2006/relationships/image" Target="../media/image419.png"/><Relationship Id="rId22" Type="http://schemas.openxmlformats.org/officeDocument/2006/relationships/customXml" Target="../ink/ink3029.xml"/><Relationship Id="rId27" Type="http://schemas.openxmlformats.org/officeDocument/2006/relationships/image" Target="../media/image383.png"/><Relationship Id="rId43" Type="http://schemas.openxmlformats.org/officeDocument/2006/relationships/image" Target="../media/image391.png"/><Relationship Id="rId48" Type="http://schemas.openxmlformats.org/officeDocument/2006/relationships/customXml" Target="../ink/ink3042.xml"/><Relationship Id="rId64" Type="http://schemas.openxmlformats.org/officeDocument/2006/relationships/customXml" Target="../ink/ink3050.xml"/><Relationship Id="rId69" Type="http://schemas.openxmlformats.org/officeDocument/2006/relationships/image" Target="../media/image406.png"/><Relationship Id="rId113" Type="http://schemas.openxmlformats.org/officeDocument/2006/relationships/image" Target="../media/image429.png"/><Relationship Id="rId118" Type="http://schemas.openxmlformats.org/officeDocument/2006/relationships/customXml" Target="../ink/ink3077.xml"/><Relationship Id="rId134" Type="http://schemas.openxmlformats.org/officeDocument/2006/relationships/customXml" Target="../ink/ink3085.xml"/><Relationship Id="rId139" Type="http://schemas.openxmlformats.org/officeDocument/2006/relationships/image" Target="../media/image442.png"/><Relationship Id="rId80" Type="http://schemas.openxmlformats.org/officeDocument/2006/relationships/customXml" Target="../ink/ink3058.xml"/><Relationship Id="rId85" Type="http://schemas.openxmlformats.org/officeDocument/2006/relationships/image" Target="../media/image414.png"/><Relationship Id="rId150" Type="http://schemas.openxmlformats.org/officeDocument/2006/relationships/customXml" Target="../ink/ink3093.xml"/><Relationship Id="rId12" Type="http://schemas.openxmlformats.org/officeDocument/2006/relationships/customXml" Target="../ink/ink3024.xml"/><Relationship Id="rId17" Type="http://schemas.openxmlformats.org/officeDocument/2006/relationships/image" Target="../media/image377.png"/><Relationship Id="rId33" Type="http://schemas.openxmlformats.org/officeDocument/2006/relationships/image" Target="../media/image386.png"/><Relationship Id="rId38" Type="http://schemas.openxmlformats.org/officeDocument/2006/relationships/customXml" Target="../ink/ink3037.xml"/><Relationship Id="rId59" Type="http://schemas.openxmlformats.org/officeDocument/2006/relationships/image" Target="../media/image399.png"/><Relationship Id="rId103" Type="http://schemas.openxmlformats.org/officeDocument/2006/relationships/image" Target="../media/image423.png"/><Relationship Id="rId108" Type="http://schemas.openxmlformats.org/officeDocument/2006/relationships/customXml" Target="../ink/ink3072.xml"/><Relationship Id="rId124" Type="http://schemas.openxmlformats.org/officeDocument/2006/relationships/customXml" Target="../ink/ink3080.xml"/><Relationship Id="rId129" Type="http://schemas.openxmlformats.org/officeDocument/2006/relationships/image" Target="../media/image437.png"/><Relationship Id="rId54" Type="http://schemas.openxmlformats.org/officeDocument/2006/relationships/customXml" Target="../ink/ink3045.xml"/><Relationship Id="rId70" Type="http://schemas.openxmlformats.org/officeDocument/2006/relationships/customXml" Target="../ink/ink3053.xml"/><Relationship Id="rId75" Type="http://schemas.openxmlformats.org/officeDocument/2006/relationships/image" Target="../media/image409.png"/><Relationship Id="rId91" Type="http://schemas.openxmlformats.org/officeDocument/2006/relationships/image" Target="../media/image417.png"/><Relationship Id="rId96" Type="http://schemas.openxmlformats.org/officeDocument/2006/relationships/customXml" Target="../ink/ink3066.xml"/><Relationship Id="rId140" Type="http://schemas.openxmlformats.org/officeDocument/2006/relationships/customXml" Target="../ink/ink3088.xml"/><Relationship Id="rId145" Type="http://schemas.openxmlformats.org/officeDocument/2006/relationships/image" Target="../media/image44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021.xml"/><Relationship Id="rId23" Type="http://schemas.openxmlformats.org/officeDocument/2006/relationships/image" Target="../media/image381.png"/><Relationship Id="rId28" Type="http://schemas.openxmlformats.org/officeDocument/2006/relationships/customXml" Target="../ink/ink3032.xml"/><Relationship Id="rId49" Type="http://schemas.openxmlformats.org/officeDocument/2006/relationships/image" Target="../media/image394.png"/><Relationship Id="rId114" Type="http://schemas.openxmlformats.org/officeDocument/2006/relationships/customXml" Target="../ink/ink3075.xml"/><Relationship Id="rId119" Type="http://schemas.openxmlformats.org/officeDocument/2006/relationships/image" Target="../media/image432.png"/><Relationship Id="rId44" Type="http://schemas.openxmlformats.org/officeDocument/2006/relationships/customXml" Target="../ink/ink3040.xml"/><Relationship Id="rId60" Type="http://schemas.openxmlformats.org/officeDocument/2006/relationships/customXml" Target="../ink/ink3048.xml"/><Relationship Id="rId65" Type="http://schemas.openxmlformats.org/officeDocument/2006/relationships/image" Target="../media/image402.png"/><Relationship Id="rId81" Type="http://schemas.openxmlformats.org/officeDocument/2006/relationships/image" Target="../media/image412.png"/><Relationship Id="rId86" Type="http://schemas.openxmlformats.org/officeDocument/2006/relationships/customXml" Target="../ink/ink3061.xml"/><Relationship Id="rId130" Type="http://schemas.openxmlformats.org/officeDocument/2006/relationships/customXml" Target="../ink/ink3083.xml"/><Relationship Id="rId135" Type="http://schemas.openxmlformats.org/officeDocument/2006/relationships/image" Target="../media/image440.png"/><Relationship Id="rId151" Type="http://schemas.openxmlformats.org/officeDocument/2006/relationships/image" Target="../media/image448.png"/><Relationship Id="rId13" Type="http://schemas.openxmlformats.org/officeDocument/2006/relationships/image" Target="../media/image375.png"/><Relationship Id="rId18" Type="http://schemas.openxmlformats.org/officeDocument/2006/relationships/customXml" Target="../ink/ink3027.xml"/><Relationship Id="rId39" Type="http://schemas.openxmlformats.org/officeDocument/2006/relationships/image" Target="../media/image389.png"/><Relationship Id="rId109" Type="http://schemas.openxmlformats.org/officeDocument/2006/relationships/image" Target="../media/image426.png"/><Relationship Id="rId34" Type="http://schemas.openxmlformats.org/officeDocument/2006/relationships/customXml" Target="../ink/ink3035.xml"/><Relationship Id="rId50" Type="http://schemas.openxmlformats.org/officeDocument/2006/relationships/customXml" Target="../ink/ink3043.xml"/><Relationship Id="rId55" Type="http://schemas.openxmlformats.org/officeDocument/2006/relationships/image" Target="../media/image397.png"/><Relationship Id="rId76" Type="http://schemas.openxmlformats.org/officeDocument/2006/relationships/customXml" Target="../ink/ink3056.xml"/><Relationship Id="rId97" Type="http://schemas.openxmlformats.org/officeDocument/2006/relationships/image" Target="../media/image420.png"/><Relationship Id="rId104" Type="http://schemas.openxmlformats.org/officeDocument/2006/relationships/customXml" Target="../ink/ink3070.xml"/><Relationship Id="rId120" Type="http://schemas.openxmlformats.org/officeDocument/2006/relationships/customXml" Target="../ink/ink3078.xml"/><Relationship Id="rId125" Type="http://schemas.openxmlformats.org/officeDocument/2006/relationships/image" Target="../media/image435.png"/><Relationship Id="rId141" Type="http://schemas.openxmlformats.org/officeDocument/2006/relationships/image" Target="../media/image443.png"/><Relationship Id="rId146" Type="http://schemas.openxmlformats.org/officeDocument/2006/relationships/customXml" Target="../ink/ink3091.xml"/><Relationship Id="rId7" Type="http://schemas.openxmlformats.org/officeDocument/2006/relationships/image" Target="../media/image372.png"/><Relationship Id="rId71" Type="http://schemas.openxmlformats.org/officeDocument/2006/relationships/image" Target="../media/image407.png"/><Relationship Id="rId92" Type="http://schemas.openxmlformats.org/officeDocument/2006/relationships/customXml" Target="../ink/ink3064.xml"/><Relationship Id="rId2" Type="http://schemas.openxmlformats.org/officeDocument/2006/relationships/customXml" Target="../ink/ink3019.xml"/><Relationship Id="rId29" Type="http://schemas.openxmlformats.org/officeDocument/2006/relationships/image" Target="../media/image384.png"/><Relationship Id="rId24" Type="http://schemas.openxmlformats.org/officeDocument/2006/relationships/customXml" Target="../ink/ink3030.xml"/><Relationship Id="rId40" Type="http://schemas.openxmlformats.org/officeDocument/2006/relationships/customXml" Target="../ink/ink3038.xml"/><Relationship Id="rId45" Type="http://schemas.openxmlformats.org/officeDocument/2006/relationships/image" Target="../media/image392.png"/><Relationship Id="rId66" Type="http://schemas.openxmlformats.org/officeDocument/2006/relationships/customXml" Target="../ink/ink3051.xml"/><Relationship Id="rId87" Type="http://schemas.openxmlformats.org/officeDocument/2006/relationships/image" Target="../media/image415.png"/><Relationship Id="rId110" Type="http://schemas.openxmlformats.org/officeDocument/2006/relationships/customXml" Target="../ink/ink3073.xml"/><Relationship Id="rId115" Type="http://schemas.openxmlformats.org/officeDocument/2006/relationships/image" Target="../media/image430.png"/><Relationship Id="rId131" Type="http://schemas.openxmlformats.org/officeDocument/2006/relationships/image" Target="../media/image438.png"/><Relationship Id="rId136" Type="http://schemas.openxmlformats.org/officeDocument/2006/relationships/customXml" Target="../ink/ink3086.xml"/><Relationship Id="rId61" Type="http://schemas.openxmlformats.org/officeDocument/2006/relationships/image" Target="../media/image400.png"/><Relationship Id="rId82" Type="http://schemas.openxmlformats.org/officeDocument/2006/relationships/customXml" Target="../ink/ink3059.xml"/><Relationship Id="rId152" Type="http://schemas.openxmlformats.org/officeDocument/2006/relationships/customXml" Target="../ink/ink3094.xml"/><Relationship Id="rId19" Type="http://schemas.openxmlformats.org/officeDocument/2006/relationships/image" Target="../media/image378.png"/><Relationship Id="rId14" Type="http://schemas.openxmlformats.org/officeDocument/2006/relationships/customXml" Target="../ink/ink3025.xml"/><Relationship Id="rId30" Type="http://schemas.openxmlformats.org/officeDocument/2006/relationships/customXml" Target="../ink/ink3033.xml"/><Relationship Id="rId35" Type="http://schemas.openxmlformats.org/officeDocument/2006/relationships/image" Target="../media/image387.png"/><Relationship Id="rId56" Type="http://schemas.openxmlformats.org/officeDocument/2006/relationships/customXml" Target="../ink/ink3046.xml"/><Relationship Id="rId77" Type="http://schemas.openxmlformats.org/officeDocument/2006/relationships/image" Target="../media/image410.png"/><Relationship Id="rId100" Type="http://schemas.openxmlformats.org/officeDocument/2006/relationships/customXml" Target="../ink/ink3068.xml"/><Relationship Id="rId105" Type="http://schemas.openxmlformats.org/officeDocument/2006/relationships/image" Target="../media/image424.png"/><Relationship Id="rId126" Type="http://schemas.openxmlformats.org/officeDocument/2006/relationships/customXml" Target="../ink/ink3081.xml"/><Relationship Id="rId147" Type="http://schemas.openxmlformats.org/officeDocument/2006/relationships/image" Target="../media/image446.png"/><Relationship Id="rId8" Type="http://schemas.openxmlformats.org/officeDocument/2006/relationships/customXml" Target="../ink/ink3022.xml"/><Relationship Id="rId51" Type="http://schemas.openxmlformats.org/officeDocument/2006/relationships/image" Target="../media/image395.png"/><Relationship Id="rId72" Type="http://schemas.openxmlformats.org/officeDocument/2006/relationships/customXml" Target="../ink/ink3054.xml"/><Relationship Id="rId93" Type="http://schemas.openxmlformats.org/officeDocument/2006/relationships/image" Target="../media/image418.png"/><Relationship Id="rId98" Type="http://schemas.openxmlformats.org/officeDocument/2006/relationships/customXml" Target="../ink/ink3067.xml"/><Relationship Id="rId121" Type="http://schemas.openxmlformats.org/officeDocument/2006/relationships/image" Target="../media/image433.png"/><Relationship Id="rId142" Type="http://schemas.openxmlformats.org/officeDocument/2006/relationships/customXml" Target="../ink/ink3089.xml"/><Relationship Id="rId3" Type="http://schemas.openxmlformats.org/officeDocument/2006/relationships/image" Target="../media/image370.png"/><Relationship Id="rId25" Type="http://schemas.openxmlformats.org/officeDocument/2006/relationships/image" Target="../media/image382.png"/><Relationship Id="rId46" Type="http://schemas.openxmlformats.org/officeDocument/2006/relationships/customXml" Target="../ink/ink3041.xml"/><Relationship Id="rId67" Type="http://schemas.openxmlformats.org/officeDocument/2006/relationships/image" Target="../media/image403.png"/><Relationship Id="rId116" Type="http://schemas.openxmlformats.org/officeDocument/2006/relationships/customXml" Target="../ink/ink3076.xml"/><Relationship Id="rId137" Type="http://schemas.openxmlformats.org/officeDocument/2006/relationships/image" Target="../media/image441.png"/><Relationship Id="rId20" Type="http://schemas.openxmlformats.org/officeDocument/2006/relationships/customXml" Target="../ink/ink3028.xml"/><Relationship Id="rId41" Type="http://schemas.openxmlformats.org/officeDocument/2006/relationships/image" Target="../media/image390.png"/><Relationship Id="rId62" Type="http://schemas.openxmlformats.org/officeDocument/2006/relationships/customXml" Target="../ink/ink3049.xml"/><Relationship Id="rId83" Type="http://schemas.openxmlformats.org/officeDocument/2006/relationships/image" Target="../media/image413.png"/><Relationship Id="rId88" Type="http://schemas.openxmlformats.org/officeDocument/2006/relationships/customXml" Target="../ink/ink3062.xml"/><Relationship Id="rId111" Type="http://schemas.openxmlformats.org/officeDocument/2006/relationships/image" Target="../media/image428.png"/><Relationship Id="rId132" Type="http://schemas.openxmlformats.org/officeDocument/2006/relationships/customXml" Target="../ink/ink3084.xml"/><Relationship Id="rId153" Type="http://schemas.openxmlformats.org/officeDocument/2006/relationships/image" Target="../media/image449.png"/><Relationship Id="rId15" Type="http://schemas.openxmlformats.org/officeDocument/2006/relationships/image" Target="../media/image376.png"/><Relationship Id="rId36" Type="http://schemas.openxmlformats.org/officeDocument/2006/relationships/customXml" Target="../ink/ink3036.xml"/><Relationship Id="rId57" Type="http://schemas.openxmlformats.org/officeDocument/2006/relationships/image" Target="../media/image398.png"/><Relationship Id="rId106" Type="http://schemas.openxmlformats.org/officeDocument/2006/relationships/customXml" Target="../ink/ink3071.xml"/><Relationship Id="rId127" Type="http://schemas.openxmlformats.org/officeDocument/2006/relationships/image" Target="../media/image436.png"/><Relationship Id="rId10" Type="http://schemas.openxmlformats.org/officeDocument/2006/relationships/customXml" Target="../ink/ink3023.xml"/><Relationship Id="rId31" Type="http://schemas.openxmlformats.org/officeDocument/2006/relationships/image" Target="../media/image385.png"/><Relationship Id="rId52" Type="http://schemas.openxmlformats.org/officeDocument/2006/relationships/customXml" Target="../ink/ink3044.xml"/><Relationship Id="rId73" Type="http://schemas.openxmlformats.org/officeDocument/2006/relationships/image" Target="../media/image408.png"/><Relationship Id="rId78" Type="http://schemas.openxmlformats.org/officeDocument/2006/relationships/customXml" Target="../ink/ink3057.xml"/><Relationship Id="rId94" Type="http://schemas.openxmlformats.org/officeDocument/2006/relationships/customXml" Target="../ink/ink3065.xml"/><Relationship Id="rId99" Type="http://schemas.openxmlformats.org/officeDocument/2006/relationships/image" Target="../media/image421.png"/><Relationship Id="rId101" Type="http://schemas.openxmlformats.org/officeDocument/2006/relationships/image" Target="../media/image422.png"/><Relationship Id="rId122" Type="http://schemas.openxmlformats.org/officeDocument/2006/relationships/customXml" Target="../ink/ink3079.xml"/><Relationship Id="rId143" Type="http://schemas.openxmlformats.org/officeDocument/2006/relationships/image" Target="../media/image444.png"/><Relationship Id="rId148" Type="http://schemas.openxmlformats.org/officeDocument/2006/relationships/customXml" Target="../ink/ink3092.xml"/><Relationship Id="rId4" Type="http://schemas.openxmlformats.org/officeDocument/2006/relationships/customXml" Target="../ink/ink3020.xml"/><Relationship Id="rId9" Type="http://schemas.openxmlformats.org/officeDocument/2006/relationships/image" Target="../media/image373.png"/><Relationship Id="rId26" Type="http://schemas.openxmlformats.org/officeDocument/2006/relationships/customXml" Target="../ink/ink3031.xml"/><Relationship Id="rId47" Type="http://schemas.openxmlformats.org/officeDocument/2006/relationships/image" Target="../media/image393.png"/><Relationship Id="rId68" Type="http://schemas.openxmlformats.org/officeDocument/2006/relationships/customXml" Target="../ink/ink3052.xml"/><Relationship Id="rId89" Type="http://schemas.openxmlformats.org/officeDocument/2006/relationships/image" Target="../media/image416.png"/><Relationship Id="rId112" Type="http://schemas.openxmlformats.org/officeDocument/2006/relationships/customXml" Target="../ink/ink3074.xml"/><Relationship Id="rId133" Type="http://schemas.openxmlformats.org/officeDocument/2006/relationships/image" Target="../media/image439.png"/><Relationship Id="rId16" Type="http://schemas.openxmlformats.org/officeDocument/2006/relationships/customXml" Target="../ink/ink3026.xml"/><Relationship Id="rId37" Type="http://schemas.openxmlformats.org/officeDocument/2006/relationships/image" Target="../media/image388.png"/><Relationship Id="rId58" Type="http://schemas.openxmlformats.org/officeDocument/2006/relationships/customXml" Target="../ink/ink3047.xml"/><Relationship Id="rId79" Type="http://schemas.openxmlformats.org/officeDocument/2006/relationships/image" Target="../media/image411.png"/><Relationship Id="rId102" Type="http://schemas.openxmlformats.org/officeDocument/2006/relationships/customXml" Target="../ink/ink3069.xml"/><Relationship Id="rId123" Type="http://schemas.openxmlformats.org/officeDocument/2006/relationships/image" Target="../media/image434.png"/><Relationship Id="rId144" Type="http://schemas.openxmlformats.org/officeDocument/2006/relationships/customXml" Target="../ink/ink3090.xml"/><Relationship Id="rId90" Type="http://schemas.openxmlformats.org/officeDocument/2006/relationships/customXml" Target="../ink/ink30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14:cNvPr>
              <p14:cNvContentPartPr/>
              <p14:nvPr/>
            </p14:nvContentPartPr>
            <p14:xfrm>
              <a:off x="7370760" y="151000"/>
              <a:ext cx="1359720" cy="61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760" y="133360"/>
                <a:ext cx="1395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14:cNvPr>
              <p14:cNvContentPartPr/>
              <p14:nvPr/>
            </p14:nvContentPartPr>
            <p14:xfrm>
              <a:off x="334920" y="234520"/>
              <a:ext cx="1456920" cy="59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276" y="216520"/>
                <a:ext cx="1492569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14:cNvPr>
              <p14:cNvContentPartPr/>
              <p14:nvPr/>
            </p14:nvContentPartPr>
            <p14:xfrm>
              <a:off x="2175240" y="241000"/>
              <a:ext cx="913320" cy="35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600" y="223360"/>
                <a:ext cx="9489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14:cNvPr>
              <p14:cNvContentPartPr/>
              <p14:nvPr/>
            </p14:nvContentPartPr>
            <p14:xfrm>
              <a:off x="3392760" y="176560"/>
              <a:ext cx="721440" cy="377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120" y="158920"/>
                <a:ext cx="757080" cy="41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4044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27464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14:cNvPr>
              <p14:cNvContentPartPr/>
              <p14:nvPr/>
            </p14:nvContentPartPr>
            <p14:xfrm>
              <a:off x="1056360" y="4774840"/>
              <a:ext cx="446400" cy="328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8360" y="4756840"/>
                <a:ext cx="482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14:cNvPr>
              <p14:cNvContentPartPr/>
              <p14:nvPr/>
            </p14:nvContentPartPr>
            <p14:xfrm>
              <a:off x="506280" y="4825600"/>
              <a:ext cx="439560" cy="26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8295" y="4807625"/>
                <a:ext cx="475171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14:cNvPr>
              <p14:cNvContentPartPr/>
              <p14:nvPr/>
            </p14:nvContentPartPr>
            <p14:xfrm>
              <a:off x="1620840" y="4682320"/>
              <a:ext cx="1791360" cy="39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03196" y="4664320"/>
                <a:ext cx="1827007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14:cNvPr>
              <p14:cNvContentPartPr/>
              <p14:nvPr/>
            </p14:nvContentPartPr>
            <p14:xfrm>
              <a:off x="3616680" y="4833880"/>
              <a:ext cx="18180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99040" y="4815880"/>
                <a:ext cx="217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14:cNvPr>
              <p14:cNvContentPartPr/>
              <p14:nvPr/>
            </p14:nvContentPartPr>
            <p14:xfrm>
              <a:off x="3637200" y="4921000"/>
              <a:ext cx="16560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19200" y="4903360"/>
                <a:ext cx="201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14:cNvPr>
              <p14:cNvContentPartPr/>
              <p14:nvPr/>
            </p14:nvContentPartPr>
            <p14:xfrm>
              <a:off x="4114560" y="4701400"/>
              <a:ext cx="360" cy="9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96560" y="4683760"/>
                <a:ext cx="36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14:cNvPr>
              <p14:cNvContentPartPr/>
              <p14:nvPr/>
            </p14:nvContentPartPr>
            <p14:xfrm>
              <a:off x="4032840" y="4817320"/>
              <a:ext cx="152640" cy="1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15200" y="4799680"/>
                <a:ext cx="188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14:cNvPr>
              <p14:cNvContentPartPr/>
              <p14:nvPr/>
            </p14:nvContentPartPr>
            <p14:xfrm>
              <a:off x="4043280" y="4896880"/>
              <a:ext cx="121680" cy="88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25640" y="4878880"/>
                <a:ext cx="157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14:cNvPr>
              <p14:cNvContentPartPr/>
              <p14:nvPr/>
            </p14:nvContentPartPr>
            <p14:xfrm>
              <a:off x="4366560" y="4635160"/>
              <a:ext cx="740520" cy="262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48929" y="4617520"/>
                <a:ext cx="77614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14:cNvPr>
              <p14:cNvContentPartPr/>
              <p14:nvPr/>
            </p14:nvContentPartPr>
            <p14:xfrm>
              <a:off x="5242080" y="4601320"/>
              <a:ext cx="540720" cy="281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24440" y="4583680"/>
                <a:ext cx="576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14:cNvPr>
              <p14:cNvContentPartPr/>
              <p14:nvPr/>
            </p14:nvContentPartPr>
            <p14:xfrm>
              <a:off x="5941200" y="4519600"/>
              <a:ext cx="428040" cy="367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23560" y="4501960"/>
                <a:ext cx="46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14:cNvPr>
              <p14:cNvContentPartPr/>
              <p14:nvPr/>
            </p14:nvContentPartPr>
            <p14:xfrm>
              <a:off x="6944520" y="4500520"/>
              <a:ext cx="202320" cy="46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26520" y="4482880"/>
                <a:ext cx="2379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14:cNvPr>
              <p14:cNvContentPartPr/>
              <p14:nvPr/>
            </p14:nvContentPartPr>
            <p14:xfrm>
              <a:off x="538320" y="5360200"/>
              <a:ext cx="177120" cy="236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0320" y="5342560"/>
                <a:ext cx="212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14:cNvPr>
              <p14:cNvContentPartPr/>
              <p14:nvPr/>
            </p14:nvContentPartPr>
            <p14:xfrm>
              <a:off x="812280" y="5434720"/>
              <a:ext cx="16452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4640" y="541708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14:cNvPr>
              <p14:cNvContentPartPr/>
              <p14:nvPr/>
            </p14:nvContentPartPr>
            <p14:xfrm>
              <a:off x="822720" y="5505640"/>
              <a:ext cx="141840" cy="3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5080" y="5487640"/>
                <a:ext cx="177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14:cNvPr>
              <p14:cNvContentPartPr/>
              <p14:nvPr/>
            </p14:nvContentPartPr>
            <p14:xfrm>
              <a:off x="1157880" y="5532280"/>
              <a:ext cx="141480" cy="115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40240" y="5514280"/>
                <a:ext cx="177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14:cNvPr>
              <p14:cNvContentPartPr/>
              <p14:nvPr/>
            </p14:nvContentPartPr>
            <p14:xfrm>
              <a:off x="1472880" y="5315560"/>
              <a:ext cx="547920" cy="271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54880" y="5297897"/>
                <a:ext cx="583560" cy="30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14:cNvPr>
              <p14:cNvContentPartPr/>
              <p14:nvPr/>
            </p14:nvContentPartPr>
            <p14:xfrm>
              <a:off x="1117200" y="5293240"/>
              <a:ext cx="214920" cy="172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99560" y="5275277"/>
                <a:ext cx="25056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14:cNvPr>
              <p14:cNvContentPartPr/>
              <p14:nvPr/>
            </p14:nvContentPartPr>
            <p14:xfrm>
              <a:off x="2255160" y="5384680"/>
              <a:ext cx="182160" cy="20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7160" y="536668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14:cNvPr>
              <p14:cNvContentPartPr/>
              <p14:nvPr/>
            </p14:nvContentPartPr>
            <p14:xfrm>
              <a:off x="2275320" y="5475400"/>
              <a:ext cx="173160" cy="1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57680" y="5457760"/>
                <a:ext cx="208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14:cNvPr>
              <p14:cNvContentPartPr/>
              <p14:nvPr/>
            </p14:nvContentPartPr>
            <p14:xfrm>
              <a:off x="2844480" y="5445160"/>
              <a:ext cx="133560" cy="9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26840" y="5427520"/>
                <a:ext cx="169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14:cNvPr>
              <p14:cNvContentPartPr/>
              <p14:nvPr/>
            </p14:nvContentPartPr>
            <p14:xfrm>
              <a:off x="3352440" y="5198920"/>
              <a:ext cx="845640" cy="275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34800" y="5181280"/>
                <a:ext cx="881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14:cNvPr>
              <p14:cNvContentPartPr/>
              <p14:nvPr/>
            </p14:nvContentPartPr>
            <p14:xfrm>
              <a:off x="3122760" y="5272720"/>
              <a:ext cx="118800" cy="22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04760" y="5255080"/>
                <a:ext cx="154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14:cNvPr>
              <p14:cNvContentPartPr/>
              <p14:nvPr/>
            </p14:nvContentPartPr>
            <p14:xfrm>
              <a:off x="2763120" y="5242120"/>
              <a:ext cx="255600" cy="152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45120" y="5224120"/>
                <a:ext cx="291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14:cNvPr>
              <p14:cNvContentPartPr/>
              <p14:nvPr/>
            </p14:nvContentPartPr>
            <p14:xfrm>
              <a:off x="4754640" y="5155720"/>
              <a:ext cx="566640" cy="26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36651" y="5137720"/>
                <a:ext cx="602257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14:cNvPr>
              <p14:cNvContentPartPr/>
              <p14:nvPr/>
            </p14:nvContentPartPr>
            <p14:xfrm>
              <a:off x="6807720" y="5099920"/>
              <a:ext cx="1188000" cy="286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89725" y="5082258"/>
                <a:ext cx="1223629" cy="32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14:cNvPr>
              <p14:cNvContentPartPr/>
              <p14:nvPr/>
            </p14:nvContentPartPr>
            <p14:xfrm>
              <a:off x="5638440" y="5157520"/>
              <a:ext cx="1045800" cy="257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20794" y="5139855"/>
                <a:ext cx="1081452" cy="2927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377258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14:cNvPr>
              <p14:cNvContentPartPr/>
              <p14:nvPr/>
            </p14:nvContentPartPr>
            <p14:xfrm>
              <a:off x="1056360" y="4774840"/>
              <a:ext cx="446400" cy="328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8360" y="4756840"/>
                <a:ext cx="482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14:cNvPr>
              <p14:cNvContentPartPr/>
              <p14:nvPr/>
            </p14:nvContentPartPr>
            <p14:xfrm>
              <a:off x="506280" y="4825600"/>
              <a:ext cx="439560" cy="26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8295" y="4807625"/>
                <a:ext cx="475171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14:cNvPr>
              <p14:cNvContentPartPr/>
              <p14:nvPr/>
            </p14:nvContentPartPr>
            <p14:xfrm>
              <a:off x="1620840" y="4682320"/>
              <a:ext cx="1791360" cy="39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03196" y="4664320"/>
                <a:ext cx="1827007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14:cNvPr>
              <p14:cNvContentPartPr/>
              <p14:nvPr/>
            </p14:nvContentPartPr>
            <p14:xfrm>
              <a:off x="3616680" y="4833880"/>
              <a:ext cx="18180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99040" y="4815880"/>
                <a:ext cx="217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14:cNvPr>
              <p14:cNvContentPartPr/>
              <p14:nvPr/>
            </p14:nvContentPartPr>
            <p14:xfrm>
              <a:off x="3637200" y="4921000"/>
              <a:ext cx="16560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19200" y="4903360"/>
                <a:ext cx="201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14:cNvPr>
              <p14:cNvContentPartPr/>
              <p14:nvPr/>
            </p14:nvContentPartPr>
            <p14:xfrm>
              <a:off x="4114560" y="4701400"/>
              <a:ext cx="360" cy="9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96560" y="4683760"/>
                <a:ext cx="36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14:cNvPr>
              <p14:cNvContentPartPr/>
              <p14:nvPr/>
            </p14:nvContentPartPr>
            <p14:xfrm>
              <a:off x="4032840" y="4817320"/>
              <a:ext cx="152640" cy="1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15200" y="4799680"/>
                <a:ext cx="188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14:cNvPr>
              <p14:cNvContentPartPr/>
              <p14:nvPr/>
            </p14:nvContentPartPr>
            <p14:xfrm>
              <a:off x="4043280" y="4896880"/>
              <a:ext cx="121680" cy="88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25640" y="4878880"/>
                <a:ext cx="157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14:cNvPr>
              <p14:cNvContentPartPr/>
              <p14:nvPr/>
            </p14:nvContentPartPr>
            <p14:xfrm>
              <a:off x="4366560" y="4635160"/>
              <a:ext cx="740520" cy="262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48929" y="4617520"/>
                <a:ext cx="77614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14:cNvPr>
              <p14:cNvContentPartPr/>
              <p14:nvPr/>
            </p14:nvContentPartPr>
            <p14:xfrm>
              <a:off x="5242080" y="4601320"/>
              <a:ext cx="540720" cy="281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24440" y="4583680"/>
                <a:ext cx="576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14:cNvPr>
              <p14:cNvContentPartPr/>
              <p14:nvPr/>
            </p14:nvContentPartPr>
            <p14:xfrm>
              <a:off x="5941200" y="4519600"/>
              <a:ext cx="428040" cy="367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23560" y="4501960"/>
                <a:ext cx="46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14:cNvPr>
              <p14:cNvContentPartPr/>
              <p14:nvPr/>
            </p14:nvContentPartPr>
            <p14:xfrm>
              <a:off x="6944520" y="4500520"/>
              <a:ext cx="202320" cy="46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26520" y="4482880"/>
                <a:ext cx="2379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14:cNvPr>
              <p14:cNvContentPartPr/>
              <p14:nvPr/>
            </p14:nvContentPartPr>
            <p14:xfrm>
              <a:off x="538320" y="5360200"/>
              <a:ext cx="177120" cy="236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0320" y="5342560"/>
                <a:ext cx="212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14:cNvPr>
              <p14:cNvContentPartPr/>
              <p14:nvPr/>
            </p14:nvContentPartPr>
            <p14:xfrm>
              <a:off x="812280" y="5434720"/>
              <a:ext cx="16452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4640" y="541708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14:cNvPr>
              <p14:cNvContentPartPr/>
              <p14:nvPr/>
            </p14:nvContentPartPr>
            <p14:xfrm>
              <a:off x="822720" y="5505640"/>
              <a:ext cx="141840" cy="3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5080" y="5487640"/>
                <a:ext cx="177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14:cNvPr>
              <p14:cNvContentPartPr/>
              <p14:nvPr/>
            </p14:nvContentPartPr>
            <p14:xfrm>
              <a:off x="1157880" y="5532280"/>
              <a:ext cx="141480" cy="115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40240" y="5514280"/>
                <a:ext cx="177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14:cNvPr>
              <p14:cNvContentPartPr/>
              <p14:nvPr/>
            </p14:nvContentPartPr>
            <p14:xfrm>
              <a:off x="1472880" y="5315560"/>
              <a:ext cx="547920" cy="271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54880" y="5297897"/>
                <a:ext cx="583560" cy="30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14:cNvPr>
              <p14:cNvContentPartPr/>
              <p14:nvPr/>
            </p14:nvContentPartPr>
            <p14:xfrm>
              <a:off x="1117200" y="5293240"/>
              <a:ext cx="214920" cy="172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99560" y="5275277"/>
                <a:ext cx="25056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14:cNvPr>
              <p14:cNvContentPartPr/>
              <p14:nvPr/>
            </p14:nvContentPartPr>
            <p14:xfrm>
              <a:off x="2255160" y="5384680"/>
              <a:ext cx="182160" cy="20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7160" y="536668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14:cNvPr>
              <p14:cNvContentPartPr/>
              <p14:nvPr/>
            </p14:nvContentPartPr>
            <p14:xfrm>
              <a:off x="2275320" y="5475400"/>
              <a:ext cx="173160" cy="1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57680" y="5457760"/>
                <a:ext cx="208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14:cNvPr>
              <p14:cNvContentPartPr/>
              <p14:nvPr/>
            </p14:nvContentPartPr>
            <p14:xfrm>
              <a:off x="2844480" y="5445160"/>
              <a:ext cx="133560" cy="9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26840" y="5427520"/>
                <a:ext cx="169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14:cNvPr>
              <p14:cNvContentPartPr/>
              <p14:nvPr/>
            </p14:nvContentPartPr>
            <p14:xfrm>
              <a:off x="3352440" y="5198920"/>
              <a:ext cx="845640" cy="275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34800" y="5181280"/>
                <a:ext cx="881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14:cNvPr>
              <p14:cNvContentPartPr/>
              <p14:nvPr/>
            </p14:nvContentPartPr>
            <p14:xfrm>
              <a:off x="3122760" y="5272720"/>
              <a:ext cx="118800" cy="22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04760" y="5255080"/>
                <a:ext cx="154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14:cNvPr>
              <p14:cNvContentPartPr/>
              <p14:nvPr/>
            </p14:nvContentPartPr>
            <p14:xfrm>
              <a:off x="2763120" y="5242120"/>
              <a:ext cx="255600" cy="152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45120" y="5224120"/>
                <a:ext cx="291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14:cNvPr>
              <p14:cNvContentPartPr/>
              <p14:nvPr/>
            </p14:nvContentPartPr>
            <p14:xfrm>
              <a:off x="4754640" y="5155720"/>
              <a:ext cx="566640" cy="26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36651" y="5137720"/>
                <a:ext cx="602257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14:cNvPr>
              <p14:cNvContentPartPr/>
              <p14:nvPr/>
            </p14:nvContentPartPr>
            <p14:xfrm>
              <a:off x="6807720" y="5099920"/>
              <a:ext cx="1188000" cy="286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89725" y="5082258"/>
                <a:ext cx="1223629" cy="32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14:cNvPr>
              <p14:cNvContentPartPr/>
              <p14:nvPr/>
            </p14:nvContentPartPr>
            <p14:xfrm>
              <a:off x="5638440" y="5157520"/>
              <a:ext cx="1045800" cy="257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20794" y="5139855"/>
                <a:ext cx="1081452" cy="29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D67B6EB-DD29-49DB-B775-12024D4EF7D8}"/>
                  </a:ext>
                </a:extLst>
              </p14:cNvPr>
              <p14:cNvContentPartPr/>
              <p14:nvPr/>
            </p14:nvContentPartPr>
            <p14:xfrm>
              <a:off x="8300280" y="5140600"/>
              <a:ext cx="439560" cy="326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D67B6EB-DD29-49DB-B775-12024D4EF7D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82626" y="5122960"/>
                <a:ext cx="475229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5277F7B-88A0-409C-AE7B-E0759866848F}"/>
                  </a:ext>
                </a:extLst>
              </p14:cNvPr>
              <p14:cNvContentPartPr/>
              <p14:nvPr/>
            </p14:nvContentPartPr>
            <p14:xfrm>
              <a:off x="1513560" y="5912800"/>
              <a:ext cx="545760" cy="341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5277F7B-88A0-409C-AE7B-E0759866848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495920" y="5895160"/>
                <a:ext cx="5814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732285B-84F6-4017-A6A9-F23F1FBC37FE}"/>
                  </a:ext>
                </a:extLst>
              </p14:cNvPr>
              <p14:cNvContentPartPr/>
              <p14:nvPr/>
            </p14:nvContentPartPr>
            <p14:xfrm>
              <a:off x="2174160" y="5855920"/>
              <a:ext cx="1037520" cy="340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732285B-84F6-4017-A6A9-F23F1FBC37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156160" y="5837939"/>
                <a:ext cx="1073160" cy="376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65774FE-850A-4A55-BB78-C7CE7438772F}"/>
                  </a:ext>
                </a:extLst>
              </p14:cNvPr>
              <p14:cNvContentPartPr/>
              <p14:nvPr/>
            </p14:nvContentPartPr>
            <p14:xfrm>
              <a:off x="3311760" y="5772760"/>
              <a:ext cx="344520" cy="334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65774FE-850A-4A55-BB78-C7CE7438772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294120" y="5754760"/>
                <a:ext cx="38016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4DEA809-1C22-4966-AE1A-A49A79CBECB0}"/>
                  </a:ext>
                </a:extLst>
              </p14:cNvPr>
              <p14:cNvContentPartPr/>
              <p14:nvPr/>
            </p14:nvContentPartPr>
            <p14:xfrm>
              <a:off x="4053360" y="5993800"/>
              <a:ext cx="122400" cy="133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4DEA809-1C22-4966-AE1A-A49A79CBECB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35360" y="5975800"/>
                <a:ext cx="158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D19E5CE-899A-445F-8114-82CFA6E96E22}"/>
                  </a:ext>
                </a:extLst>
              </p14:cNvPr>
              <p14:cNvContentPartPr/>
              <p14:nvPr/>
            </p14:nvContentPartPr>
            <p14:xfrm>
              <a:off x="4043280" y="5760520"/>
              <a:ext cx="203400" cy="172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D19E5CE-899A-445F-8114-82CFA6E96E2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025640" y="5742520"/>
                <a:ext cx="23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E6AE1EC-4F49-47D3-868F-F9AF7279D08E}"/>
                  </a:ext>
                </a:extLst>
              </p14:cNvPr>
              <p14:cNvContentPartPr/>
              <p14:nvPr/>
            </p14:nvContentPartPr>
            <p14:xfrm>
              <a:off x="3748800" y="5882200"/>
              <a:ext cx="171720" cy="1789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E6AE1EC-4F49-47D3-868F-F9AF7279D08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731160" y="5864560"/>
                <a:ext cx="2073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1839FEF-11DD-4C51-9D66-2213CC8346E8}"/>
                  </a:ext>
                </a:extLst>
              </p14:cNvPr>
              <p14:cNvContentPartPr/>
              <p14:nvPr/>
            </p14:nvContentPartPr>
            <p14:xfrm>
              <a:off x="4372680" y="5729920"/>
              <a:ext cx="131040" cy="263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1839FEF-11DD-4C51-9D66-2213CC8346E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354680" y="5711920"/>
                <a:ext cx="166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A7232ED-D460-4B64-9C2D-B07A0C475058}"/>
                  </a:ext>
                </a:extLst>
              </p14:cNvPr>
              <p14:cNvContentPartPr/>
              <p14:nvPr/>
            </p14:nvContentPartPr>
            <p14:xfrm>
              <a:off x="4632600" y="5688520"/>
              <a:ext cx="720360" cy="3384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A7232ED-D460-4B64-9C2D-B07A0C47505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614609" y="5670520"/>
                <a:ext cx="755982" cy="37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520686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14:cNvPr>
              <p14:cNvContentPartPr/>
              <p14:nvPr/>
            </p14:nvContentPartPr>
            <p14:xfrm>
              <a:off x="1056360" y="4774840"/>
              <a:ext cx="446400" cy="328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8360" y="4756840"/>
                <a:ext cx="482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14:cNvPr>
              <p14:cNvContentPartPr/>
              <p14:nvPr/>
            </p14:nvContentPartPr>
            <p14:xfrm>
              <a:off x="506280" y="4825600"/>
              <a:ext cx="439560" cy="26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8295" y="4807625"/>
                <a:ext cx="475171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14:cNvPr>
              <p14:cNvContentPartPr/>
              <p14:nvPr/>
            </p14:nvContentPartPr>
            <p14:xfrm>
              <a:off x="1620840" y="4682320"/>
              <a:ext cx="1791360" cy="39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03196" y="4664320"/>
                <a:ext cx="1827007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14:cNvPr>
              <p14:cNvContentPartPr/>
              <p14:nvPr/>
            </p14:nvContentPartPr>
            <p14:xfrm>
              <a:off x="3616680" y="4833880"/>
              <a:ext cx="18180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99040" y="4815880"/>
                <a:ext cx="217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14:cNvPr>
              <p14:cNvContentPartPr/>
              <p14:nvPr/>
            </p14:nvContentPartPr>
            <p14:xfrm>
              <a:off x="3637200" y="4921000"/>
              <a:ext cx="16560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19200" y="4903360"/>
                <a:ext cx="201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14:cNvPr>
              <p14:cNvContentPartPr/>
              <p14:nvPr/>
            </p14:nvContentPartPr>
            <p14:xfrm>
              <a:off x="4114560" y="4701400"/>
              <a:ext cx="360" cy="9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96560" y="4683760"/>
                <a:ext cx="36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14:cNvPr>
              <p14:cNvContentPartPr/>
              <p14:nvPr/>
            </p14:nvContentPartPr>
            <p14:xfrm>
              <a:off x="4032840" y="4817320"/>
              <a:ext cx="152640" cy="1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15200" y="4799680"/>
                <a:ext cx="188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14:cNvPr>
              <p14:cNvContentPartPr/>
              <p14:nvPr/>
            </p14:nvContentPartPr>
            <p14:xfrm>
              <a:off x="4043280" y="4896880"/>
              <a:ext cx="121680" cy="88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25640" y="4878880"/>
                <a:ext cx="157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14:cNvPr>
              <p14:cNvContentPartPr/>
              <p14:nvPr/>
            </p14:nvContentPartPr>
            <p14:xfrm>
              <a:off x="4366560" y="4635160"/>
              <a:ext cx="740520" cy="262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48929" y="4617520"/>
                <a:ext cx="77614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14:cNvPr>
              <p14:cNvContentPartPr/>
              <p14:nvPr/>
            </p14:nvContentPartPr>
            <p14:xfrm>
              <a:off x="5242080" y="4601320"/>
              <a:ext cx="540720" cy="281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24440" y="4583680"/>
                <a:ext cx="576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14:cNvPr>
              <p14:cNvContentPartPr/>
              <p14:nvPr/>
            </p14:nvContentPartPr>
            <p14:xfrm>
              <a:off x="5941200" y="4519600"/>
              <a:ext cx="428040" cy="367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23560" y="4501960"/>
                <a:ext cx="46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14:cNvPr>
              <p14:cNvContentPartPr/>
              <p14:nvPr/>
            </p14:nvContentPartPr>
            <p14:xfrm>
              <a:off x="6944520" y="4500520"/>
              <a:ext cx="202320" cy="46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26520" y="4482880"/>
                <a:ext cx="2379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14:cNvPr>
              <p14:cNvContentPartPr/>
              <p14:nvPr/>
            </p14:nvContentPartPr>
            <p14:xfrm>
              <a:off x="538320" y="5360200"/>
              <a:ext cx="177120" cy="236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0320" y="5342560"/>
                <a:ext cx="212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14:cNvPr>
              <p14:cNvContentPartPr/>
              <p14:nvPr/>
            </p14:nvContentPartPr>
            <p14:xfrm>
              <a:off x="812280" y="5434720"/>
              <a:ext cx="16452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4640" y="541708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14:cNvPr>
              <p14:cNvContentPartPr/>
              <p14:nvPr/>
            </p14:nvContentPartPr>
            <p14:xfrm>
              <a:off x="822720" y="5505640"/>
              <a:ext cx="141840" cy="3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5080" y="5487640"/>
                <a:ext cx="177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14:cNvPr>
              <p14:cNvContentPartPr/>
              <p14:nvPr/>
            </p14:nvContentPartPr>
            <p14:xfrm>
              <a:off x="1157880" y="5532280"/>
              <a:ext cx="141480" cy="115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40240" y="5514280"/>
                <a:ext cx="177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14:cNvPr>
              <p14:cNvContentPartPr/>
              <p14:nvPr/>
            </p14:nvContentPartPr>
            <p14:xfrm>
              <a:off x="1472880" y="5315560"/>
              <a:ext cx="547920" cy="271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54880" y="5297897"/>
                <a:ext cx="583560" cy="30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14:cNvPr>
              <p14:cNvContentPartPr/>
              <p14:nvPr/>
            </p14:nvContentPartPr>
            <p14:xfrm>
              <a:off x="1117200" y="5293240"/>
              <a:ext cx="214920" cy="172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99560" y="5275277"/>
                <a:ext cx="25056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14:cNvPr>
              <p14:cNvContentPartPr/>
              <p14:nvPr/>
            </p14:nvContentPartPr>
            <p14:xfrm>
              <a:off x="2255160" y="5384680"/>
              <a:ext cx="182160" cy="20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7160" y="536668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14:cNvPr>
              <p14:cNvContentPartPr/>
              <p14:nvPr/>
            </p14:nvContentPartPr>
            <p14:xfrm>
              <a:off x="2275320" y="5475400"/>
              <a:ext cx="173160" cy="1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57680" y="5457760"/>
                <a:ext cx="208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14:cNvPr>
              <p14:cNvContentPartPr/>
              <p14:nvPr/>
            </p14:nvContentPartPr>
            <p14:xfrm>
              <a:off x="2844480" y="5445160"/>
              <a:ext cx="133560" cy="9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26840" y="5427520"/>
                <a:ext cx="169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14:cNvPr>
              <p14:cNvContentPartPr/>
              <p14:nvPr/>
            </p14:nvContentPartPr>
            <p14:xfrm>
              <a:off x="3352440" y="5198920"/>
              <a:ext cx="845640" cy="275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34800" y="5181280"/>
                <a:ext cx="881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14:cNvPr>
              <p14:cNvContentPartPr/>
              <p14:nvPr/>
            </p14:nvContentPartPr>
            <p14:xfrm>
              <a:off x="3122760" y="5272720"/>
              <a:ext cx="118800" cy="22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04760" y="5255080"/>
                <a:ext cx="154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14:cNvPr>
              <p14:cNvContentPartPr/>
              <p14:nvPr/>
            </p14:nvContentPartPr>
            <p14:xfrm>
              <a:off x="2763120" y="5242120"/>
              <a:ext cx="255600" cy="152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45120" y="5224120"/>
                <a:ext cx="291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14:cNvPr>
              <p14:cNvContentPartPr/>
              <p14:nvPr/>
            </p14:nvContentPartPr>
            <p14:xfrm>
              <a:off x="4754640" y="5155720"/>
              <a:ext cx="566640" cy="26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36651" y="5137720"/>
                <a:ext cx="602257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14:cNvPr>
              <p14:cNvContentPartPr/>
              <p14:nvPr/>
            </p14:nvContentPartPr>
            <p14:xfrm>
              <a:off x="6807720" y="5099920"/>
              <a:ext cx="1188000" cy="286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89725" y="5082258"/>
                <a:ext cx="1223629" cy="32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14:cNvPr>
              <p14:cNvContentPartPr/>
              <p14:nvPr/>
            </p14:nvContentPartPr>
            <p14:xfrm>
              <a:off x="5638440" y="5157520"/>
              <a:ext cx="1045800" cy="257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20794" y="5139855"/>
                <a:ext cx="1081452" cy="29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D67B6EB-DD29-49DB-B775-12024D4EF7D8}"/>
                  </a:ext>
                </a:extLst>
              </p14:cNvPr>
              <p14:cNvContentPartPr/>
              <p14:nvPr/>
            </p14:nvContentPartPr>
            <p14:xfrm>
              <a:off x="8300280" y="5140600"/>
              <a:ext cx="439560" cy="326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D67B6EB-DD29-49DB-B775-12024D4EF7D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82626" y="5122960"/>
                <a:ext cx="475229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5277F7B-88A0-409C-AE7B-E0759866848F}"/>
                  </a:ext>
                </a:extLst>
              </p14:cNvPr>
              <p14:cNvContentPartPr/>
              <p14:nvPr/>
            </p14:nvContentPartPr>
            <p14:xfrm>
              <a:off x="1513560" y="5912800"/>
              <a:ext cx="545760" cy="341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5277F7B-88A0-409C-AE7B-E0759866848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495920" y="5895160"/>
                <a:ext cx="5814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732285B-84F6-4017-A6A9-F23F1FBC37FE}"/>
                  </a:ext>
                </a:extLst>
              </p14:cNvPr>
              <p14:cNvContentPartPr/>
              <p14:nvPr/>
            </p14:nvContentPartPr>
            <p14:xfrm>
              <a:off x="2174160" y="5855920"/>
              <a:ext cx="1037520" cy="340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732285B-84F6-4017-A6A9-F23F1FBC37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156160" y="5837939"/>
                <a:ext cx="1073160" cy="376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65774FE-850A-4A55-BB78-C7CE7438772F}"/>
                  </a:ext>
                </a:extLst>
              </p14:cNvPr>
              <p14:cNvContentPartPr/>
              <p14:nvPr/>
            </p14:nvContentPartPr>
            <p14:xfrm>
              <a:off x="3311760" y="5772760"/>
              <a:ext cx="344520" cy="334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65774FE-850A-4A55-BB78-C7CE7438772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294120" y="5754760"/>
                <a:ext cx="38016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4DEA809-1C22-4966-AE1A-A49A79CBECB0}"/>
                  </a:ext>
                </a:extLst>
              </p14:cNvPr>
              <p14:cNvContentPartPr/>
              <p14:nvPr/>
            </p14:nvContentPartPr>
            <p14:xfrm>
              <a:off x="4053360" y="5993800"/>
              <a:ext cx="122400" cy="133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4DEA809-1C22-4966-AE1A-A49A79CBECB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35360" y="5975800"/>
                <a:ext cx="158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D19E5CE-899A-445F-8114-82CFA6E96E22}"/>
                  </a:ext>
                </a:extLst>
              </p14:cNvPr>
              <p14:cNvContentPartPr/>
              <p14:nvPr/>
            </p14:nvContentPartPr>
            <p14:xfrm>
              <a:off x="4043280" y="5760520"/>
              <a:ext cx="203400" cy="172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D19E5CE-899A-445F-8114-82CFA6E96E2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025640" y="5742520"/>
                <a:ext cx="23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E6AE1EC-4F49-47D3-868F-F9AF7279D08E}"/>
                  </a:ext>
                </a:extLst>
              </p14:cNvPr>
              <p14:cNvContentPartPr/>
              <p14:nvPr/>
            </p14:nvContentPartPr>
            <p14:xfrm>
              <a:off x="3748800" y="5882200"/>
              <a:ext cx="171720" cy="1789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E6AE1EC-4F49-47D3-868F-F9AF7279D08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731160" y="5864560"/>
                <a:ext cx="2073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1839FEF-11DD-4C51-9D66-2213CC8346E8}"/>
                  </a:ext>
                </a:extLst>
              </p14:cNvPr>
              <p14:cNvContentPartPr/>
              <p14:nvPr/>
            </p14:nvContentPartPr>
            <p14:xfrm>
              <a:off x="4372680" y="5729920"/>
              <a:ext cx="131040" cy="263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1839FEF-11DD-4C51-9D66-2213CC8346E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354680" y="5711920"/>
                <a:ext cx="166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A7232ED-D460-4B64-9C2D-B07A0C475058}"/>
                  </a:ext>
                </a:extLst>
              </p14:cNvPr>
              <p14:cNvContentPartPr/>
              <p14:nvPr/>
            </p14:nvContentPartPr>
            <p14:xfrm>
              <a:off x="4632600" y="5688520"/>
              <a:ext cx="720360" cy="3384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A7232ED-D460-4B64-9C2D-B07A0C47505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614609" y="5670520"/>
                <a:ext cx="755982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E2415F6-9D7D-422D-8D01-90BE93E491D2}"/>
                  </a:ext>
                </a:extLst>
              </p14:cNvPr>
              <p14:cNvContentPartPr/>
              <p14:nvPr/>
            </p14:nvContentPartPr>
            <p14:xfrm>
              <a:off x="5718360" y="5647840"/>
              <a:ext cx="333360" cy="266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E2415F6-9D7D-422D-8D01-90BE93E491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700360" y="5630200"/>
                <a:ext cx="369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CE24CEE-7E0E-44B2-8FCF-9390DBEF3E0D}"/>
                  </a:ext>
                </a:extLst>
              </p14:cNvPr>
              <p14:cNvContentPartPr/>
              <p14:nvPr/>
            </p14:nvContentPartPr>
            <p14:xfrm>
              <a:off x="6431160" y="5590960"/>
              <a:ext cx="2423160" cy="371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CE24CEE-7E0E-44B2-8FCF-9390DBEF3E0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413163" y="5573303"/>
                <a:ext cx="2458795" cy="4071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267852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14:cNvPr>
              <p14:cNvContentPartPr/>
              <p14:nvPr/>
            </p14:nvContentPartPr>
            <p14:xfrm>
              <a:off x="1056360" y="4774840"/>
              <a:ext cx="446400" cy="328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8360" y="4756840"/>
                <a:ext cx="482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14:cNvPr>
              <p14:cNvContentPartPr/>
              <p14:nvPr/>
            </p14:nvContentPartPr>
            <p14:xfrm>
              <a:off x="506280" y="4825600"/>
              <a:ext cx="439560" cy="26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8295" y="4807625"/>
                <a:ext cx="475171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14:cNvPr>
              <p14:cNvContentPartPr/>
              <p14:nvPr/>
            </p14:nvContentPartPr>
            <p14:xfrm>
              <a:off x="1620840" y="4682320"/>
              <a:ext cx="1791360" cy="39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03196" y="4664320"/>
                <a:ext cx="1827007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14:cNvPr>
              <p14:cNvContentPartPr/>
              <p14:nvPr/>
            </p14:nvContentPartPr>
            <p14:xfrm>
              <a:off x="3616680" y="4833880"/>
              <a:ext cx="18180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99040" y="4815880"/>
                <a:ext cx="217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14:cNvPr>
              <p14:cNvContentPartPr/>
              <p14:nvPr/>
            </p14:nvContentPartPr>
            <p14:xfrm>
              <a:off x="3637200" y="4921000"/>
              <a:ext cx="16560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19200" y="4903360"/>
                <a:ext cx="201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14:cNvPr>
              <p14:cNvContentPartPr/>
              <p14:nvPr/>
            </p14:nvContentPartPr>
            <p14:xfrm>
              <a:off x="4114560" y="4701400"/>
              <a:ext cx="360" cy="9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96560" y="4683760"/>
                <a:ext cx="36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14:cNvPr>
              <p14:cNvContentPartPr/>
              <p14:nvPr/>
            </p14:nvContentPartPr>
            <p14:xfrm>
              <a:off x="4032840" y="4817320"/>
              <a:ext cx="152640" cy="1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15200" y="4799680"/>
                <a:ext cx="188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14:cNvPr>
              <p14:cNvContentPartPr/>
              <p14:nvPr/>
            </p14:nvContentPartPr>
            <p14:xfrm>
              <a:off x="4043280" y="4896880"/>
              <a:ext cx="121680" cy="88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25640" y="4878880"/>
                <a:ext cx="157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14:cNvPr>
              <p14:cNvContentPartPr/>
              <p14:nvPr/>
            </p14:nvContentPartPr>
            <p14:xfrm>
              <a:off x="4366560" y="4635160"/>
              <a:ext cx="740520" cy="262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48929" y="4617520"/>
                <a:ext cx="77614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14:cNvPr>
              <p14:cNvContentPartPr/>
              <p14:nvPr/>
            </p14:nvContentPartPr>
            <p14:xfrm>
              <a:off x="5242080" y="4601320"/>
              <a:ext cx="540720" cy="281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24440" y="4583680"/>
                <a:ext cx="576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14:cNvPr>
              <p14:cNvContentPartPr/>
              <p14:nvPr/>
            </p14:nvContentPartPr>
            <p14:xfrm>
              <a:off x="5941200" y="4519600"/>
              <a:ext cx="428040" cy="367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23560" y="4501960"/>
                <a:ext cx="46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14:cNvPr>
              <p14:cNvContentPartPr/>
              <p14:nvPr/>
            </p14:nvContentPartPr>
            <p14:xfrm>
              <a:off x="6944520" y="4500520"/>
              <a:ext cx="202320" cy="46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26520" y="4482880"/>
                <a:ext cx="2379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14:cNvPr>
              <p14:cNvContentPartPr/>
              <p14:nvPr/>
            </p14:nvContentPartPr>
            <p14:xfrm>
              <a:off x="538320" y="5360200"/>
              <a:ext cx="177120" cy="236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0320" y="5342560"/>
                <a:ext cx="212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14:cNvPr>
              <p14:cNvContentPartPr/>
              <p14:nvPr/>
            </p14:nvContentPartPr>
            <p14:xfrm>
              <a:off x="812280" y="5434720"/>
              <a:ext cx="16452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4640" y="541708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14:cNvPr>
              <p14:cNvContentPartPr/>
              <p14:nvPr/>
            </p14:nvContentPartPr>
            <p14:xfrm>
              <a:off x="822720" y="5505640"/>
              <a:ext cx="141840" cy="3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5080" y="5487640"/>
                <a:ext cx="177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14:cNvPr>
              <p14:cNvContentPartPr/>
              <p14:nvPr/>
            </p14:nvContentPartPr>
            <p14:xfrm>
              <a:off x="1157880" y="5532280"/>
              <a:ext cx="141480" cy="115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40240" y="5514280"/>
                <a:ext cx="177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14:cNvPr>
              <p14:cNvContentPartPr/>
              <p14:nvPr/>
            </p14:nvContentPartPr>
            <p14:xfrm>
              <a:off x="1472880" y="5315560"/>
              <a:ext cx="547920" cy="271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54880" y="5297897"/>
                <a:ext cx="583560" cy="30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14:cNvPr>
              <p14:cNvContentPartPr/>
              <p14:nvPr/>
            </p14:nvContentPartPr>
            <p14:xfrm>
              <a:off x="1117200" y="5293240"/>
              <a:ext cx="214920" cy="172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99560" y="5275277"/>
                <a:ext cx="25056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14:cNvPr>
              <p14:cNvContentPartPr/>
              <p14:nvPr/>
            </p14:nvContentPartPr>
            <p14:xfrm>
              <a:off x="2255160" y="5384680"/>
              <a:ext cx="182160" cy="20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7160" y="536668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14:cNvPr>
              <p14:cNvContentPartPr/>
              <p14:nvPr/>
            </p14:nvContentPartPr>
            <p14:xfrm>
              <a:off x="2275320" y="5475400"/>
              <a:ext cx="173160" cy="1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57680" y="5457760"/>
                <a:ext cx="208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14:cNvPr>
              <p14:cNvContentPartPr/>
              <p14:nvPr/>
            </p14:nvContentPartPr>
            <p14:xfrm>
              <a:off x="2844480" y="5445160"/>
              <a:ext cx="133560" cy="9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26840" y="5427520"/>
                <a:ext cx="169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14:cNvPr>
              <p14:cNvContentPartPr/>
              <p14:nvPr/>
            </p14:nvContentPartPr>
            <p14:xfrm>
              <a:off x="3352440" y="5198920"/>
              <a:ext cx="845640" cy="275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34800" y="5181280"/>
                <a:ext cx="881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14:cNvPr>
              <p14:cNvContentPartPr/>
              <p14:nvPr/>
            </p14:nvContentPartPr>
            <p14:xfrm>
              <a:off x="3122760" y="5272720"/>
              <a:ext cx="118800" cy="22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04760" y="5255080"/>
                <a:ext cx="154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14:cNvPr>
              <p14:cNvContentPartPr/>
              <p14:nvPr/>
            </p14:nvContentPartPr>
            <p14:xfrm>
              <a:off x="2763120" y="5242120"/>
              <a:ext cx="255600" cy="152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45120" y="5224120"/>
                <a:ext cx="291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14:cNvPr>
              <p14:cNvContentPartPr/>
              <p14:nvPr/>
            </p14:nvContentPartPr>
            <p14:xfrm>
              <a:off x="4754640" y="5155720"/>
              <a:ext cx="566640" cy="26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36651" y="5137720"/>
                <a:ext cx="602257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14:cNvPr>
              <p14:cNvContentPartPr/>
              <p14:nvPr/>
            </p14:nvContentPartPr>
            <p14:xfrm>
              <a:off x="6807720" y="5099920"/>
              <a:ext cx="1188000" cy="286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89725" y="5082258"/>
                <a:ext cx="1223629" cy="32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14:cNvPr>
              <p14:cNvContentPartPr/>
              <p14:nvPr/>
            </p14:nvContentPartPr>
            <p14:xfrm>
              <a:off x="5638440" y="5157520"/>
              <a:ext cx="1045800" cy="257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20794" y="5139855"/>
                <a:ext cx="1081452" cy="29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D67B6EB-DD29-49DB-B775-12024D4EF7D8}"/>
                  </a:ext>
                </a:extLst>
              </p14:cNvPr>
              <p14:cNvContentPartPr/>
              <p14:nvPr/>
            </p14:nvContentPartPr>
            <p14:xfrm>
              <a:off x="8300280" y="5140600"/>
              <a:ext cx="439560" cy="326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D67B6EB-DD29-49DB-B775-12024D4EF7D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82626" y="5122960"/>
                <a:ext cx="475229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5277F7B-88A0-409C-AE7B-E0759866848F}"/>
                  </a:ext>
                </a:extLst>
              </p14:cNvPr>
              <p14:cNvContentPartPr/>
              <p14:nvPr/>
            </p14:nvContentPartPr>
            <p14:xfrm>
              <a:off x="1513560" y="5912800"/>
              <a:ext cx="545760" cy="341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5277F7B-88A0-409C-AE7B-E0759866848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495920" y="5895160"/>
                <a:ext cx="5814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732285B-84F6-4017-A6A9-F23F1FBC37FE}"/>
                  </a:ext>
                </a:extLst>
              </p14:cNvPr>
              <p14:cNvContentPartPr/>
              <p14:nvPr/>
            </p14:nvContentPartPr>
            <p14:xfrm>
              <a:off x="2174160" y="5855920"/>
              <a:ext cx="1037520" cy="340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732285B-84F6-4017-A6A9-F23F1FBC37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156160" y="5837939"/>
                <a:ext cx="1073160" cy="376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65774FE-850A-4A55-BB78-C7CE7438772F}"/>
                  </a:ext>
                </a:extLst>
              </p14:cNvPr>
              <p14:cNvContentPartPr/>
              <p14:nvPr/>
            </p14:nvContentPartPr>
            <p14:xfrm>
              <a:off x="3311760" y="5772760"/>
              <a:ext cx="344520" cy="334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65774FE-850A-4A55-BB78-C7CE7438772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294120" y="5754760"/>
                <a:ext cx="38016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4DEA809-1C22-4966-AE1A-A49A79CBECB0}"/>
                  </a:ext>
                </a:extLst>
              </p14:cNvPr>
              <p14:cNvContentPartPr/>
              <p14:nvPr/>
            </p14:nvContentPartPr>
            <p14:xfrm>
              <a:off x="4053360" y="5993800"/>
              <a:ext cx="122400" cy="133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4DEA809-1C22-4966-AE1A-A49A79CBECB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35360" y="5975800"/>
                <a:ext cx="158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D19E5CE-899A-445F-8114-82CFA6E96E22}"/>
                  </a:ext>
                </a:extLst>
              </p14:cNvPr>
              <p14:cNvContentPartPr/>
              <p14:nvPr/>
            </p14:nvContentPartPr>
            <p14:xfrm>
              <a:off x="4043280" y="5760520"/>
              <a:ext cx="203400" cy="172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D19E5CE-899A-445F-8114-82CFA6E96E2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025640" y="5742520"/>
                <a:ext cx="23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E6AE1EC-4F49-47D3-868F-F9AF7279D08E}"/>
                  </a:ext>
                </a:extLst>
              </p14:cNvPr>
              <p14:cNvContentPartPr/>
              <p14:nvPr/>
            </p14:nvContentPartPr>
            <p14:xfrm>
              <a:off x="3748800" y="5882200"/>
              <a:ext cx="171720" cy="1789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E6AE1EC-4F49-47D3-868F-F9AF7279D08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731160" y="5864560"/>
                <a:ext cx="2073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1839FEF-11DD-4C51-9D66-2213CC8346E8}"/>
                  </a:ext>
                </a:extLst>
              </p14:cNvPr>
              <p14:cNvContentPartPr/>
              <p14:nvPr/>
            </p14:nvContentPartPr>
            <p14:xfrm>
              <a:off x="4372680" y="5729920"/>
              <a:ext cx="131040" cy="263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1839FEF-11DD-4C51-9D66-2213CC8346E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354680" y="5711920"/>
                <a:ext cx="166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A7232ED-D460-4B64-9C2D-B07A0C475058}"/>
                  </a:ext>
                </a:extLst>
              </p14:cNvPr>
              <p14:cNvContentPartPr/>
              <p14:nvPr/>
            </p14:nvContentPartPr>
            <p14:xfrm>
              <a:off x="4632600" y="5688520"/>
              <a:ext cx="720360" cy="3384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A7232ED-D460-4B64-9C2D-B07A0C47505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614609" y="5670520"/>
                <a:ext cx="755982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E2415F6-9D7D-422D-8D01-90BE93E491D2}"/>
                  </a:ext>
                </a:extLst>
              </p14:cNvPr>
              <p14:cNvContentPartPr/>
              <p14:nvPr/>
            </p14:nvContentPartPr>
            <p14:xfrm>
              <a:off x="5718360" y="5647840"/>
              <a:ext cx="333360" cy="266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E2415F6-9D7D-422D-8D01-90BE93E491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700360" y="5630200"/>
                <a:ext cx="369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CE24CEE-7E0E-44B2-8FCF-9390DBEF3E0D}"/>
                  </a:ext>
                </a:extLst>
              </p14:cNvPr>
              <p14:cNvContentPartPr/>
              <p14:nvPr/>
            </p14:nvContentPartPr>
            <p14:xfrm>
              <a:off x="6431160" y="5590960"/>
              <a:ext cx="2423160" cy="371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CE24CEE-7E0E-44B2-8FCF-9390DBEF3E0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413163" y="5573303"/>
                <a:ext cx="2458795" cy="407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429EE01-2446-496C-B4DA-B2CCD99C75C4}"/>
                  </a:ext>
                </a:extLst>
              </p14:cNvPr>
              <p14:cNvContentPartPr/>
              <p14:nvPr/>
            </p14:nvContentPartPr>
            <p14:xfrm>
              <a:off x="8880240" y="5861680"/>
              <a:ext cx="79920" cy="102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429EE01-2446-496C-B4DA-B2CCD99C75C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862240" y="5844040"/>
                <a:ext cx="1155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EDCAD2C-8ED4-4D77-9CEF-1F5212584B7E}"/>
                  </a:ext>
                </a:extLst>
              </p14:cNvPr>
              <p14:cNvContentPartPr/>
              <p14:nvPr/>
            </p14:nvContentPartPr>
            <p14:xfrm>
              <a:off x="1269840" y="6339400"/>
              <a:ext cx="1460520" cy="326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EDCAD2C-8ED4-4D77-9CEF-1F5212584B7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251840" y="6321760"/>
                <a:ext cx="14961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9257D31-C0DE-48DA-86B5-5A1502D3BAA7}"/>
                  </a:ext>
                </a:extLst>
              </p14:cNvPr>
              <p14:cNvContentPartPr/>
              <p14:nvPr/>
            </p14:nvContentPartPr>
            <p14:xfrm>
              <a:off x="3261000" y="6084880"/>
              <a:ext cx="2732040" cy="691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9257D31-C0DE-48DA-86B5-5A1502D3BAA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243358" y="6066889"/>
                <a:ext cx="2767685" cy="72754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15696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14:cNvPr>
              <p14:cNvContentPartPr/>
              <p14:nvPr/>
            </p14:nvContentPartPr>
            <p14:xfrm>
              <a:off x="1056360" y="4774840"/>
              <a:ext cx="446400" cy="328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8360" y="4756840"/>
                <a:ext cx="482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14:cNvPr>
              <p14:cNvContentPartPr/>
              <p14:nvPr/>
            </p14:nvContentPartPr>
            <p14:xfrm>
              <a:off x="506280" y="4825600"/>
              <a:ext cx="439560" cy="26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8295" y="4807625"/>
                <a:ext cx="475171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14:cNvPr>
              <p14:cNvContentPartPr/>
              <p14:nvPr/>
            </p14:nvContentPartPr>
            <p14:xfrm>
              <a:off x="1620840" y="4682320"/>
              <a:ext cx="1791360" cy="39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03196" y="4664320"/>
                <a:ext cx="1827007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14:cNvPr>
              <p14:cNvContentPartPr/>
              <p14:nvPr/>
            </p14:nvContentPartPr>
            <p14:xfrm>
              <a:off x="3616680" y="4833880"/>
              <a:ext cx="18180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99040" y="4815880"/>
                <a:ext cx="217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14:cNvPr>
              <p14:cNvContentPartPr/>
              <p14:nvPr/>
            </p14:nvContentPartPr>
            <p14:xfrm>
              <a:off x="3637200" y="4921000"/>
              <a:ext cx="16560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19200" y="4903360"/>
                <a:ext cx="201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14:cNvPr>
              <p14:cNvContentPartPr/>
              <p14:nvPr/>
            </p14:nvContentPartPr>
            <p14:xfrm>
              <a:off x="4114560" y="4701400"/>
              <a:ext cx="360" cy="9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96560" y="4683760"/>
                <a:ext cx="36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14:cNvPr>
              <p14:cNvContentPartPr/>
              <p14:nvPr/>
            </p14:nvContentPartPr>
            <p14:xfrm>
              <a:off x="4032840" y="4817320"/>
              <a:ext cx="152640" cy="1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15200" y="4799680"/>
                <a:ext cx="188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14:cNvPr>
              <p14:cNvContentPartPr/>
              <p14:nvPr/>
            </p14:nvContentPartPr>
            <p14:xfrm>
              <a:off x="4043280" y="4896880"/>
              <a:ext cx="121680" cy="88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25640" y="4878880"/>
                <a:ext cx="157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14:cNvPr>
              <p14:cNvContentPartPr/>
              <p14:nvPr/>
            </p14:nvContentPartPr>
            <p14:xfrm>
              <a:off x="4366560" y="4635160"/>
              <a:ext cx="740520" cy="262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48929" y="4617520"/>
                <a:ext cx="77614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14:cNvPr>
              <p14:cNvContentPartPr/>
              <p14:nvPr/>
            </p14:nvContentPartPr>
            <p14:xfrm>
              <a:off x="5242080" y="4601320"/>
              <a:ext cx="540720" cy="281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24440" y="4583680"/>
                <a:ext cx="576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14:cNvPr>
              <p14:cNvContentPartPr/>
              <p14:nvPr/>
            </p14:nvContentPartPr>
            <p14:xfrm>
              <a:off x="5941200" y="4519600"/>
              <a:ext cx="428040" cy="367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23560" y="4501960"/>
                <a:ext cx="46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14:cNvPr>
              <p14:cNvContentPartPr/>
              <p14:nvPr/>
            </p14:nvContentPartPr>
            <p14:xfrm>
              <a:off x="6944520" y="4500520"/>
              <a:ext cx="202320" cy="46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26520" y="4482880"/>
                <a:ext cx="2379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14:cNvPr>
              <p14:cNvContentPartPr/>
              <p14:nvPr/>
            </p14:nvContentPartPr>
            <p14:xfrm>
              <a:off x="538320" y="5360200"/>
              <a:ext cx="177120" cy="236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0320" y="5342560"/>
                <a:ext cx="212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14:cNvPr>
              <p14:cNvContentPartPr/>
              <p14:nvPr/>
            </p14:nvContentPartPr>
            <p14:xfrm>
              <a:off x="812280" y="5434720"/>
              <a:ext cx="16452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4640" y="541708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14:cNvPr>
              <p14:cNvContentPartPr/>
              <p14:nvPr/>
            </p14:nvContentPartPr>
            <p14:xfrm>
              <a:off x="822720" y="5505640"/>
              <a:ext cx="141840" cy="3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5080" y="5487640"/>
                <a:ext cx="177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14:cNvPr>
              <p14:cNvContentPartPr/>
              <p14:nvPr/>
            </p14:nvContentPartPr>
            <p14:xfrm>
              <a:off x="1157880" y="5532280"/>
              <a:ext cx="141480" cy="115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40240" y="5514280"/>
                <a:ext cx="177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14:cNvPr>
              <p14:cNvContentPartPr/>
              <p14:nvPr/>
            </p14:nvContentPartPr>
            <p14:xfrm>
              <a:off x="1472880" y="5315560"/>
              <a:ext cx="547920" cy="271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54880" y="5297897"/>
                <a:ext cx="583560" cy="30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14:cNvPr>
              <p14:cNvContentPartPr/>
              <p14:nvPr/>
            </p14:nvContentPartPr>
            <p14:xfrm>
              <a:off x="1117200" y="5293240"/>
              <a:ext cx="214920" cy="172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99560" y="5275277"/>
                <a:ext cx="25056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14:cNvPr>
              <p14:cNvContentPartPr/>
              <p14:nvPr/>
            </p14:nvContentPartPr>
            <p14:xfrm>
              <a:off x="2255160" y="5384680"/>
              <a:ext cx="182160" cy="20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7160" y="536668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14:cNvPr>
              <p14:cNvContentPartPr/>
              <p14:nvPr/>
            </p14:nvContentPartPr>
            <p14:xfrm>
              <a:off x="2275320" y="5475400"/>
              <a:ext cx="173160" cy="1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57680" y="5457760"/>
                <a:ext cx="208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14:cNvPr>
              <p14:cNvContentPartPr/>
              <p14:nvPr/>
            </p14:nvContentPartPr>
            <p14:xfrm>
              <a:off x="2844480" y="5445160"/>
              <a:ext cx="133560" cy="9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26840" y="5427520"/>
                <a:ext cx="169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14:cNvPr>
              <p14:cNvContentPartPr/>
              <p14:nvPr/>
            </p14:nvContentPartPr>
            <p14:xfrm>
              <a:off x="3352440" y="5198920"/>
              <a:ext cx="845640" cy="275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34800" y="5181280"/>
                <a:ext cx="881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14:cNvPr>
              <p14:cNvContentPartPr/>
              <p14:nvPr/>
            </p14:nvContentPartPr>
            <p14:xfrm>
              <a:off x="3122760" y="5272720"/>
              <a:ext cx="118800" cy="22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04760" y="5255080"/>
                <a:ext cx="154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14:cNvPr>
              <p14:cNvContentPartPr/>
              <p14:nvPr/>
            </p14:nvContentPartPr>
            <p14:xfrm>
              <a:off x="2763120" y="5242120"/>
              <a:ext cx="255600" cy="152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45120" y="5224120"/>
                <a:ext cx="291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14:cNvPr>
              <p14:cNvContentPartPr/>
              <p14:nvPr/>
            </p14:nvContentPartPr>
            <p14:xfrm>
              <a:off x="4754640" y="5155720"/>
              <a:ext cx="566640" cy="2610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D14327A-ED85-4A5C-96B2-F1D2D0B6F70A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736651" y="5137720"/>
                <a:ext cx="602257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14:cNvPr>
              <p14:cNvContentPartPr/>
              <p14:nvPr/>
            </p14:nvContentPartPr>
            <p14:xfrm>
              <a:off x="6807720" y="5099920"/>
              <a:ext cx="1188000" cy="2865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EE256924-9D9B-49B8-9F21-FF4A37C121D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6789725" y="5082258"/>
                <a:ext cx="1223629" cy="322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14:cNvPr>
              <p14:cNvContentPartPr/>
              <p14:nvPr/>
            </p14:nvContentPartPr>
            <p14:xfrm>
              <a:off x="5638440" y="5157520"/>
              <a:ext cx="1045800" cy="2570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A1015F76-57E9-4D5E-AE93-F1095235783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5620794" y="5139855"/>
                <a:ext cx="1081452" cy="292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D67B6EB-DD29-49DB-B775-12024D4EF7D8}"/>
                  </a:ext>
                </a:extLst>
              </p14:cNvPr>
              <p14:cNvContentPartPr/>
              <p14:nvPr/>
            </p14:nvContentPartPr>
            <p14:xfrm>
              <a:off x="8300280" y="5140600"/>
              <a:ext cx="439560" cy="3261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D67B6EB-DD29-49DB-B775-12024D4EF7D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282626" y="5122960"/>
                <a:ext cx="475229" cy="36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5277F7B-88A0-409C-AE7B-E0759866848F}"/>
                  </a:ext>
                </a:extLst>
              </p14:cNvPr>
              <p14:cNvContentPartPr/>
              <p14:nvPr/>
            </p14:nvContentPartPr>
            <p14:xfrm>
              <a:off x="1513560" y="5912800"/>
              <a:ext cx="545760" cy="3412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5277F7B-88A0-409C-AE7B-E0759866848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1495920" y="5895160"/>
                <a:ext cx="581400" cy="37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8732285B-84F6-4017-A6A9-F23F1FBC37FE}"/>
                  </a:ext>
                </a:extLst>
              </p14:cNvPr>
              <p14:cNvContentPartPr/>
              <p14:nvPr/>
            </p14:nvContentPartPr>
            <p14:xfrm>
              <a:off x="2174160" y="5855920"/>
              <a:ext cx="1037520" cy="3405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8732285B-84F6-4017-A6A9-F23F1FBC37FE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2156160" y="5837939"/>
                <a:ext cx="1073160" cy="3761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65774FE-850A-4A55-BB78-C7CE7438772F}"/>
                  </a:ext>
                </a:extLst>
              </p14:cNvPr>
              <p14:cNvContentPartPr/>
              <p14:nvPr/>
            </p14:nvContentPartPr>
            <p14:xfrm>
              <a:off x="3311760" y="5772760"/>
              <a:ext cx="344520" cy="33408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65774FE-850A-4A55-BB78-C7CE7438772F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3294120" y="5754760"/>
                <a:ext cx="38016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F4DEA809-1C22-4966-AE1A-A49A79CBECB0}"/>
                  </a:ext>
                </a:extLst>
              </p14:cNvPr>
              <p14:cNvContentPartPr/>
              <p14:nvPr/>
            </p14:nvContentPartPr>
            <p14:xfrm>
              <a:off x="4053360" y="5993800"/>
              <a:ext cx="122400" cy="1339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F4DEA809-1C22-4966-AE1A-A49A79CBECB0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4035360" y="5975800"/>
                <a:ext cx="15804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DD19E5CE-899A-445F-8114-82CFA6E96E22}"/>
                  </a:ext>
                </a:extLst>
              </p14:cNvPr>
              <p14:cNvContentPartPr/>
              <p14:nvPr/>
            </p14:nvContentPartPr>
            <p14:xfrm>
              <a:off x="4043280" y="5760520"/>
              <a:ext cx="203400" cy="17280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DD19E5CE-899A-445F-8114-82CFA6E96E2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025640" y="5742520"/>
                <a:ext cx="23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E6AE1EC-4F49-47D3-868F-F9AF7279D08E}"/>
                  </a:ext>
                </a:extLst>
              </p14:cNvPr>
              <p14:cNvContentPartPr/>
              <p14:nvPr/>
            </p14:nvContentPartPr>
            <p14:xfrm>
              <a:off x="3748800" y="5882200"/>
              <a:ext cx="171720" cy="17892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E6AE1EC-4F49-47D3-868F-F9AF7279D08E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731160" y="5864560"/>
                <a:ext cx="2073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F1839FEF-11DD-4C51-9D66-2213CC8346E8}"/>
                  </a:ext>
                </a:extLst>
              </p14:cNvPr>
              <p14:cNvContentPartPr/>
              <p14:nvPr/>
            </p14:nvContentPartPr>
            <p14:xfrm>
              <a:off x="4372680" y="5729920"/>
              <a:ext cx="131040" cy="263880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F1839FEF-11DD-4C51-9D66-2213CC8346E8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4354680" y="5711920"/>
                <a:ext cx="16668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DA7232ED-D460-4B64-9C2D-B07A0C475058}"/>
                  </a:ext>
                </a:extLst>
              </p14:cNvPr>
              <p14:cNvContentPartPr/>
              <p14:nvPr/>
            </p14:nvContentPartPr>
            <p14:xfrm>
              <a:off x="4632600" y="5688520"/>
              <a:ext cx="720360" cy="33840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DA7232ED-D460-4B64-9C2D-B07A0C475058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4614609" y="5670520"/>
                <a:ext cx="755982" cy="37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CE2415F6-9D7D-422D-8D01-90BE93E491D2}"/>
                  </a:ext>
                </a:extLst>
              </p14:cNvPr>
              <p14:cNvContentPartPr/>
              <p14:nvPr/>
            </p14:nvContentPartPr>
            <p14:xfrm>
              <a:off x="5718360" y="5647840"/>
              <a:ext cx="333360" cy="2664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CE2415F6-9D7D-422D-8D01-90BE93E491D2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5700360" y="5630200"/>
                <a:ext cx="36900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ACE24CEE-7E0E-44B2-8FCF-9390DBEF3E0D}"/>
                  </a:ext>
                </a:extLst>
              </p14:cNvPr>
              <p14:cNvContentPartPr/>
              <p14:nvPr/>
            </p14:nvContentPartPr>
            <p14:xfrm>
              <a:off x="6431160" y="5590960"/>
              <a:ext cx="2423160" cy="37152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ACE24CEE-7E0E-44B2-8FCF-9390DBEF3E0D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413163" y="5573303"/>
                <a:ext cx="2458795" cy="4071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C429EE01-2446-496C-B4DA-B2CCD99C75C4}"/>
                  </a:ext>
                </a:extLst>
              </p14:cNvPr>
              <p14:cNvContentPartPr/>
              <p14:nvPr/>
            </p14:nvContentPartPr>
            <p14:xfrm>
              <a:off x="8880240" y="5861680"/>
              <a:ext cx="79920" cy="1026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C429EE01-2446-496C-B4DA-B2CCD99C75C4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862240" y="5844040"/>
                <a:ext cx="11556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1EDCAD2C-8ED4-4D77-9CEF-1F5212584B7E}"/>
                  </a:ext>
                </a:extLst>
              </p14:cNvPr>
              <p14:cNvContentPartPr/>
              <p14:nvPr/>
            </p14:nvContentPartPr>
            <p14:xfrm>
              <a:off x="1269840" y="6339400"/>
              <a:ext cx="1460520" cy="32688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1EDCAD2C-8ED4-4D77-9CEF-1F5212584B7E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1251840" y="6321760"/>
                <a:ext cx="14961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09257D31-C0DE-48DA-86B5-5A1502D3BAA7}"/>
                  </a:ext>
                </a:extLst>
              </p14:cNvPr>
              <p14:cNvContentPartPr/>
              <p14:nvPr/>
            </p14:nvContentPartPr>
            <p14:xfrm>
              <a:off x="3261000" y="6084880"/>
              <a:ext cx="2732040" cy="69192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09257D31-C0DE-48DA-86B5-5A1502D3BAA7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243358" y="6066889"/>
                <a:ext cx="2767685" cy="7275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943995B6-FA82-4C0D-8C99-EFE00117CC3C}"/>
                  </a:ext>
                </a:extLst>
              </p14:cNvPr>
              <p14:cNvContentPartPr/>
              <p14:nvPr/>
            </p14:nvContentPartPr>
            <p14:xfrm>
              <a:off x="4753200" y="2912200"/>
              <a:ext cx="3248280" cy="15044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943995B6-FA82-4C0D-8C99-EFE00117CC3C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735560" y="2876560"/>
                <a:ext cx="3283920" cy="15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91228C4C-EA5A-4AC8-A914-46ACA0BB2865}"/>
                  </a:ext>
                </a:extLst>
              </p14:cNvPr>
              <p14:cNvContentPartPr/>
              <p14:nvPr/>
            </p14:nvContentPartPr>
            <p14:xfrm>
              <a:off x="2609760" y="5791840"/>
              <a:ext cx="4196160" cy="9442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91228C4C-EA5A-4AC8-A914-46ACA0BB2865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2591760" y="5756200"/>
                <a:ext cx="4231800" cy="101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41388473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970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13014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14:cNvPr>
              <p14:cNvContentPartPr/>
              <p14:nvPr/>
            </p14:nvContentPartPr>
            <p14:xfrm>
              <a:off x="703920" y="2142880"/>
              <a:ext cx="400680" cy="37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80" y="2124880"/>
                <a:ext cx="43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14:cNvPr>
              <p14:cNvContentPartPr/>
              <p14:nvPr/>
            </p14:nvContentPartPr>
            <p14:xfrm>
              <a:off x="670440" y="2331880"/>
              <a:ext cx="56340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440" y="2314240"/>
                <a:ext cx="5990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14:cNvPr>
              <p14:cNvContentPartPr/>
              <p14:nvPr/>
            </p14:nvContentPartPr>
            <p14:xfrm>
              <a:off x="1949520" y="1968280"/>
              <a:ext cx="693000" cy="622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31529" y="1950640"/>
                <a:ext cx="728621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14:cNvPr>
              <p14:cNvContentPartPr/>
              <p14:nvPr/>
            </p14:nvContentPartPr>
            <p14:xfrm>
              <a:off x="2877960" y="1915720"/>
              <a:ext cx="893520" cy="63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9960" y="1898080"/>
                <a:ext cx="929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14:cNvPr>
              <p14:cNvContentPartPr/>
              <p14:nvPr/>
            </p14:nvContentPartPr>
            <p14:xfrm>
              <a:off x="6281040" y="2072320"/>
              <a:ext cx="363960" cy="45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63040" y="2054334"/>
                <a:ext cx="3996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14:cNvPr>
              <p14:cNvContentPartPr/>
              <p14:nvPr/>
            </p14:nvContentPartPr>
            <p14:xfrm>
              <a:off x="5953440" y="2163400"/>
              <a:ext cx="165600" cy="23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5440" y="2145760"/>
                <a:ext cx="20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14:cNvPr>
              <p14:cNvContentPartPr/>
              <p14:nvPr/>
            </p14:nvContentPartPr>
            <p14:xfrm>
              <a:off x="4752120" y="2102920"/>
              <a:ext cx="990720" cy="29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34480" y="2084920"/>
                <a:ext cx="1026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14:cNvPr>
              <p14:cNvContentPartPr/>
              <p14:nvPr/>
            </p14:nvContentPartPr>
            <p14:xfrm>
              <a:off x="3968040" y="2041720"/>
              <a:ext cx="658800" cy="399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50390" y="2024080"/>
                <a:ext cx="694459" cy="43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04837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14:cNvPr>
              <p14:cNvContentPartPr/>
              <p14:nvPr/>
            </p14:nvContentPartPr>
            <p14:xfrm>
              <a:off x="703920" y="2142880"/>
              <a:ext cx="400680" cy="37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80" y="2124880"/>
                <a:ext cx="43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14:cNvPr>
              <p14:cNvContentPartPr/>
              <p14:nvPr/>
            </p14:nvContentPartPr>
            <p14:xfrm>
              <a:off x="670440" y="2331880"/>
              <a:ext cx="56340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440" y="2314240"/>
                <a:ext cx="5990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14:cNvPr>
              <p14:cNvContentPartPr/>
              <p14:nvPr/>
            </p14:nvContentPartPr>
            <p14:xfrm>
              <a:off x="1949520" y="1968280"/>
              <a:ext cx="693000" cy="622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31529" y="1950640"/>
                <a:ext cx="728621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14:cNvPr>
              <p14:cNvContentPartPr/>
              <p14:nvPr/>
            </p14:nvContentPartPr>
            <p14:xfrm>
              <a:off x="2877960" y="1915720"/>
              <a:ext cx="893520" cy="63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9960" y="1898080"/>
                <a:ext cx="929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14:cNvPr>
              <p14:cNvContentPartPr/>
              <p14:nvPr/>
            </p14:nvContentPartPr>
            <p14:xfrm>
              <a:off x="6281040" y="2072320"/>
              <a:ext cx="363960" cy="45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63040" y="2054334"/>
                <a:ext cx="3996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14:cNvPr>
              <p14:cNvContentPartPr/>
              <p14:nvPr/>
            </p14:nvContentPartPr>
            <p14:xfrm>
              <a:off x="5953440" y="2163400"/>
              <a:ext cx="165600" cy="23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5440" y="2145760"/>
                <a:ext cx="20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14:cNvPr>
              <p14:cNvContentPartPr/>
              <p14:nvPr/>
            </p14:nvContentPartPr>
            <p14:xfrm>
              <a:off x="4752120" y="2102920"/>
              <a:ext cx="990720" cy="29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34480" y="2084920"/>
                <a:ext cx="1026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14:cNvPr>
              <p14:cNvContentPartPr/>
              <p14:nvPr/>
            </p14:nvContentPartPr>
            <p14:xfrm>
              <a:off x="3968040" y="2041720"/>
              <a:ext cx="658800" cy="399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50390" y="2024080"/>
                <a:ext cx="694459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14:cNvPr>
              <p14:cNvContentPartPr/>
              <p14:nvPr/>
            </p14:nvContentPartPr>
            <p14:xfrm>
              <a:off x="792120" y="3066280"/>
              <a:ext cx="580320" cy="51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4120" y="3048628"/>
                <a:ext cx="615960" cy="54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14:cNvPr>
              <p14:cNvContentPartPr/>
              <p14:nvPr/>
            </p14:nvContentPartPr>
            <p14:xfrm>
              <a:off x="2387280" y="3169960"/>
              <a:ext cx="243720" cy="5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69280" y="3152320"/>
                <a:ext cx="27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14:cNvPr>
              <p14:cNvContentPartPr/>
              <p14:nvPr/>
            </p14:nvContentPartPr>
            <p14:xfrm>
              <a:off x="2427960" y="3292720"/>
              <a:ext cx="226800" cy="29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3274720"/>
                <a:ext cx="262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14:cNvPr>
              <p14:cNvContentPartPr/>
              <p14:nvPr/>
            </p14:nvContentPartPr>
            <p14:xfrm>
              <a:off x="2835480" y="2930560"/>
              <a:ext cx="1029240" cy="59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7834" y="2912920"/>
                <a:ext cx="1064892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14:cNvPr>
              <p14:cNvContentPartPr/>
              <p14:nvPr/>
            </p14:nvContentPartPr>
            <p14:xfrm>
              <a:off x="1909920" y="2945680"/>
              <a:ext cx="298080" cy="65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1942" y="2928040"/>
                <a:ext cx="333677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14:cNvPr>
              <p14:cNvContentPartPr/>
              <p14:nvPr/>
            </p14:nvContentPartPr>
            <p14:xfrm>
              <a:off x="6360600" y="2905360"/>
              <a:ext cx="334440" cy="41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2600" y="2887720"/>
                <a:ext cx="3700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14:cNvPr>
              <p14:cNvContentPartPr/>
              <p14:nvPr/>
            </p14:nvContentPartPr>
            <p14:xfrm>
              <a:off x="5953440" y="3047560"/>
              <a:ext cx="196560" cy="20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5440" y="3029560"/>
                <a:ext cx="232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14:cNvPr>
              <p14:cNvContentPartPr/>
              <p14:nvPr/>
            </p14:nvContentPartPr>
            <p14:xfrm>
              <a:off x="4002960" y="2966560"/>
              <a:ext cx="1810440" cy="357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84960" y="2948560"/>
                <a:ext cx="1846080" cy="392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0013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14:cNvPr>
              <p14:cNvContentPartPr/>
              <p14:nvPr/>
            </p14:nvContentPartPr>
            <p14:xfrm>
              <a:off x="703920" y="2142880"/>
              <a:ext cx="400680" cy="37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80" y="2124880"/>
                <a:ext cx="43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14:cNvPr>
              <p14:cNvContentPartPr/>
              <p14:nvPr/>
            </p14:nvContentPartPr>
            <p14:xfrm>
              <a:off x="670440" y="2331880"/>
              <a:ext cx="56340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440" y="2314240"/>
                <a:ext cx="5990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14:cNvPr>
              <p14:cNvContentPartPr/>
              <p14:nvPr/>
            </p14:nvContentPartPr>
            <p14:xfrm>
              <a:off x="1949520" y="1968280"/>
              <a:ext cx="693000" cy="622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31529" y="1950640"/>
                <a:ext cx="728621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14:cNvPr>
              <p14:cNvContentPartPr/>
              <p14:nvPr/>
            </p14:nvContentPartPr>
            <p14:xfrm>
              <a:off x="2877960" y="1915720"/>
              <a:ext cx="893520" cy="63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9960" y="1898080"/>
                <a:ext cx="929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14:cNvPr>
              <p14:cNvContentPartPr/>
              <p14:nvPr/>
            </p14:nvContentPartPr>
            <p14:xfrm>
              <a:off x="6281040" y="2072320"/>
              <a:ext cx="363960" cy="45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63040" y="2054334"/>
                <a:ext cx="3996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14:cNvPr>
              <p14:cNvContentPartPr/>
              <p14:nvPr/>
            </p14:nvContentPartPr>
            <p14:xfrm>
              <a:off x="5953440" y="2163400"/>
              <a:ext cx="165600" cy="23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5440" y="2145760"/>
                <a:ext cx="20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14:cNvPr>
              <p14:cNvContentPartPr/>
              <p14:nvPr/>
            </p14:nvContentPartPr>
            <p14:xfrm>
              <a:off x="4752120" y="2102920"/>
              <a:ext cx="990720" cy="29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34480" y="2084920"/>
                <a:ext cx="1026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14:cNvPr>
              <p14:cNvContentPartPr/>
              <p14:nvPr/>
            </p14:nvContentPartPr>
            <p14:xfrm>
              <a:off x="3968040" y="2041720"/>
              <a:ext cx="658800" cy="399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50390" y="2024080"/>
                <a:ext cx="694459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14:cNvPr>
              <p14:cNvContentPartPr/>
              <p14:nvPr/>
            </p14:nvContentPartPr>
            <p14:xfrm>
              <a:off x="792120" y="3066280"/>
              <a:ext cx="580320" cy="51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4120" y="3048628"/>
                <a:ext cx="615960" cy="54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14:cNvPr>
              <p14:cNvContentPartPr/>
              <p14:nvPr/>
            </p14:nvContentPartPr>
            <p14:xfrm>
              <a:off x="2387280" y="3169960"/>
              <a:ext cx="243720" cy="5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69280" y="3152320"/>
                <a:ext cx="27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14:cNvPr>
              <p14:cNvContentPartPr/>
              <p14:nvPr/>
            </p14:nvContentPartPr>
            <p14:xfrm>
              <a:off x="2427960" y="3292720"/>
              <a:ext cx="226800" cy="29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3274720"/>
                <a:ext cx="262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14:cNvPr>
              <p14:cNvContentPartPr/>
              <p14:nvPr/>
            </p14:nvContentPartPr>
            <p14:xfrm>
              <a:off x="2835480" y="2930560"/>
              <a:ext cx="1029240" cy="59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7834" y="2912920"/>
                <a:ext cx="1064892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14:cNvPr>
              <p14:cNvContentPartPr/>
              <p14:nvPr/>
            </p14:nvContentPartPr>
            <p14:xfrm>
              <a:off x="1909920" y="2945680"/>
              <a:ext cx="298080" cy="65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1942" y="2928040"/>
                <a:ext cx="333677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14:cNvPr>
              <p14:cNvContentPartPr/>
              <p14:nvPr/>
            </p14:nvContentPartPr>
            <p14:xfrm>
              <a:off x="6360600" y="2905360"/>
              <a:ext cx="334440" cy="41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2600" y="2887720"/>
                <a:ext cx="3700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14:cNvPr>
              <p14:cNvContentPartPr/>
              <p14:nvPr/>
            </p14:nvContentPartPr>
            <p14:xfrm>
              <a:off x="5953440" y="3047560"/>
              <a:ext cx="196560" cy="20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5440" y="3029560"/>
                <a:ext cx="232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14:cNvPr>
              <p14:cNvContentPartPr/>
              <p14:nvPr/>
            </p14:nvContentPartPr>
            <p14:xfrm>
              <a:off x="4002960" y="2966560"/>
              <a:ext cx="1810440" cy="357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84960" y="2948560"/>
                <a:ext cx="18460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14:cNvPr>
              <p14:cNvContentPartPr/>
              <p14:nvPr/>
            </p14:nvContentPartPr>
            <p14:xfrm>
              <a:off x="589080" y="3782320"/>
              <a:ext cx="72144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1080" y="3764320"/>
                <a:ext cx="7570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14:cNvPr>
              <p14:cNvContentPartPr/>
              <p14:nvPr/>
            </p14:nvContentPartPr>
            <p14:xfrm>
              <a:off x="1466400" y="4236280"/>
              <a:ext cx="14904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8400" y="4218640"/>
                <a:ext cx="184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14:cNvPr>
              <p14:cNvContentPartPr/>
              <p14:nvPr/>
            </p14:nvContentPartPr>
            <p14:xfrm>
              <a:off x="1879320" y="3823360"/>
              <a:ext cx="388800" cy="880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61337" y="3805360"/>
                <a:ext cx="424407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14:cNvPr>
              <p14:cNvContentPartPr/>
              <p14:nvPr/>
            </p14:nvContentPartPr>
            <p14:xfrm>
              <a:off x="3002520" y="3889600"/>
              <a:ext cx="1188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84880" y="3871960"/>
                <a:ext cx="4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14:cNvPr>
              <p14:cNvContentPartPr/>
              <p14:nvPr/>
            </p14:nvContentPartPr>
            <p14:xfrm>
              <a:off x="3122760" y="3870520"/>
              <a:ext cx="16560" cy="21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05120" y="385252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14:cNvPr>
              <p14:cNvContentPartPr/>
              <p14:nvPr/>
            </p14:nvContentPartPr>
            <p14:xfrm>
              <a:off x="3311760" y="4073920"/>
              <a:ext cx="1414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94120" y="405628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14:cNvPr>
              <p14:cNvContentPartPr/>
              <p14:nvPr/>
            </p14:nvContentPartPr>
            <p14:xfrm>
              <a:off x="3281160" y="4185520"/>
              <a:ext cx="164520" cy="8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63160" y="4167880"/>
                <a:ext cx="200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14:cNvPr>
              <p14:cNvContentPartPr/>
              <p14:nvPr/>
            </p14:nvContentPartPr>
            <p14:xfrm>
              <a:off x="2907480" y="4043320"/>
              <a:ext cx="232200" cy="264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89480" y="4025320"/>
                <a:ext cx="267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14:cNvPr>
              <p14:cNvContentPartPr/>
              <p14:nvPr/>
            </p14:nvContentPartPr>
            <p14:xfrm>
              <a:off x="3677520" y="3851080"/>
              <a:ext cx="1148040" cy="385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59520" y="3833423"/>
                <a:ext cx="1183680" cy="42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14:cNvPr>
              <p14:cNvContentPartPr/>
              <p14:nvPr/>
            </p14:nvContentPartPr>
            <p14:xfrm>
              <a:off x="5027160" y="4225840"/>
              <a:ext cx="52920" cy="81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09520" y="4208200"/>
                <a:ext cx="88560" cy="11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9197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14:cNvPr>
              <p14:cNvContentPartPr/>
              <p14:nvPr/>
            </p14:nvContentPartPr>
            <p14:xfrm>
              <a:off x="703920" y="2142880"/>
              <a:ext cx="400680" cy="37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80" y="2124880"/>
                <a:ext cx="43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14:cNvPr>
              <p14:cNvContentPartPr/>
              <p14:nvPr/>
            </p14:nvContentPartPr>
            <p14:xfrm>
              <a:off x="670440" y="2331880"/>
              <a:ext cx="56340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440" y="2314240"/>
                <a:ext cx="5990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14:cNvPr>
              <p14:cNvContentPartPr/>
              <p14:nvPr/>
            </p14:nvContentPartPr>
            <p14:xfrm>
              <a:off x="1949520" y="1968280"/>
              <a:ext cx="693000" cy="622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31529" y="1950640"/>
                <a:ext cx="728621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14:cNvPr>
              <p14:cNvContentPartPr/>
              <p14:nvPr/>
            </p14:nvContentPartPr>
            <p14:xfrm>
              <a:off x="2877960" y="1915720"/>
              <a:ext cx="893520" cy="63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9960" y="1898080"/>
                <a:ext cx="929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14:cNvPr>
              <p14:cNvContentPartPr/>
              <p14:nvPr/>
            </p14:nvContentPartPr>
            <p14:xfrm>
              <a:off x="6281040" y="2072320"/>
              <a:ext cx="363960" cy="45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63040" y="2054334"/>
                <a:ext cx="3996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14:cNvPr>
              <p14:cNvContentPartPr/>
              <p14:nvPr/>
            </p14:nvContentPartPr>
            <p14:xfrm>
              <a:off x="5953440" y="2163400"/>
              <a:ext cx="165600" cy="23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5440" y="2145760"/>
                <a:ext cx="20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14:cNvPr>
              <p14:cNvContentPartPr/>
              <p14:nvPr/>
            </p14:nvContentPartPr>
            <p14:xfrm>
              <a:off x="4752120" y="2102920"/>
              <a:ext cx="990720" cy="29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34480" y="2084920"/>
                <a:ext cx="1026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14:cNvPr>
              <p14:cNvContentPartPr/>
              <p14:nvPr/>
            </p14:nvContentPartPr>
            <p14:xfrm>
              <a:off x="3968040" y="2041720"/>
              <a:ext cx="658800" cy="399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50390" y="2024080"/>
                <a:ext cx="694459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14:cNvPr>
              <p14:cNvContentPartPr/>
              <p14:nvPr/>
            </p14:nvContentPartPr>
            <p14:xfrm>
              <a:off x="792120" y="3066280"/>
              <a:ext cx="580320" cy="51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4120" y="3048628"/>
                <a:ext cx="615960" cy="54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14:cNvPr>
              <p14:cNvContentPartPr/>
              <p14:nvPr/>
            </p14:nvContentPartPr>
            <p14:xfrm>
              <a:off x="2387280" y="3169960"/>
              <a:ext cx="243720" cy="5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69280" y="3152320"/>
                <a:ext cx="27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14:cNvPr>
              <p14:cNvContentPartPr/>
              <p14:nvPr/>
            </p14:nvContentPartPr>
            <p14:xfrm>
              <a:off x="2427960" y="3292720"/>
              <a:ext cx="226800" cy="29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3274720"/>
                <a:ext cx="262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14:cNvPr>
              <p14:cNvContentPartPr/>
              <p14:nvPr/>
            </p14:nvContentPartPr>
            <p14:xfrm>
              <a:off x="2835480" y="2930560"/>
              <a:ext cx="1029240" cy="59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7834" y="2912920"/>
                <a:ext cx="1064892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14:cNvPr>
              <p14:cNvContentPartPr/>
              <p14:nvPr/>
            </p14:nvContentPartPr>
            <p14:xfrm>
              <a:off x="1909920" y="2945680"/>
              <a:ext cx="298080" cy="65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1942" y="2928040"/>
                <a:ext cx="333677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14:cNvPr>
              <p14:cNvContentPartPr/>
              <p14:nvPr/>
            </p14:nvContentPartPr>
            <p14:xfrm>
              <a:off x="6360600" y="2905360"/>
              <a:ext cx="334440" cy="41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2600" y="2887720"/>
                <a:ext cx="3700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14:cNvPr>
              <p14:cNvContentPartPr/>
              <p14:nvPr/>
            </p14:nvContentPartPr>
            <p14:xfrm>
              <a:off x="5953440" y="3047560"/>
              <a:ext cx="196560" cy="20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5440" y="3029560"/>
                <a:ext cx="232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14:cNvPr>
              <p14:cNvContentPartPr/>
              <p14:nvPr/>
            </p14:nvContentPartPr>
            <p14:xfrm>
              <a:off x="4002960" y="2966560"/>
              <a:ext cx="1810440" cy="357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84960" y="2948560"/>
                <a:ext cx="18460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14:cNvPr>
              <p14:cNvContentPartPr/>
              <p14:nvPr/>
            </p14:nvContentPartPr>
            <p14:xfrm>
              <a:off x="589080" y="3782320"/>
              <a:ext cx="72144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1080" y="3764320"/>
                <a:ext cx="7570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14:cNvPr>
              <p14:cNvContentPartPr/>
              <p14:nvPr/>
            </p14:nvContentPartPr>
            <p14:xfrm>
              <a:off x="1466400" y="4236280"/>
              <a:ext cx="14904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8400" y="4218640"/>
                <a:ext cx="184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14:cNvPr>
              <p14:cNvContentPartPr/>
              <p14:nvPr/>
            </p14:nvContentPartPr>
            <p14:xfrm>
              <a:off x="1879320" y="3823360"/>
              <a:ext cx="388800" cy="880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61337" y="3805360"/>
                <a:ext cx="424407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14:cNvPr>
              <p14:cNvContentPartPr/>
              <p14:nvPr/>
            </p14:nvContentPartPr>
            <p14:xfrm>
              <a:off x="3002520" y="3889600"/>
              <a:ext cx="1188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84880" y="3871960"/>
                <a:ext cx="4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14:cNvPr>
              <p14:cNvContentPartPr/>
              <p14:nvPr/>
            </p14:nvContentPartPr>
            <p14:xfrm>
              <a:off x="3122760" y="3870520"/>
              <a:ext cx="16560" cy="21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05120" y="385252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14:cNvPr>
              <p14:cNvContentPartPr/>
              <p14:nvPr/>
            </p14:nvContentPartPr>
            <p14:xfrm>
              <a:off x="3311760" y="4073920"/>
              <a:ext cx="1414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94120" y="405628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14:cNvPr>
              <p14:cNvContentPartPr/>
              <p14:nvPr/>
            </p14:nvContentPartPr>
            <p14:xfrm>
              <a:off x="3281160" y="4185520"/>
              <a:ext cx="164520" cy="8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63160" y="4167880"/>
                <a:ext cx="200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14:cNvPr>
              <p14:cNvContentPartPr/>
              <p14:nvPr/>
            </p14:nvContentPartPr>
            <p14:xfrm>
              <a:off x="2907480" y="4043320"/>
              <a:ext cx="232200" cy="264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89480" y="4025320"/>
                <a:ext cx="267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14:cNvPr>
              <p14:cNvContentPartPr/>
              <p14:nvPr/>
            </p14:nvContentPartPr>
            <p14:xfrm>
              <a:off x="3677520" y="3851080"/>
              <a:ext cx="1148040" cy="385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59520" y="3833423"/>
                <a:ext cx="1183680" cy="42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14:cNvPr>
              <p14:cNvContentPartPr/>
              <p14:nvPr/>
            </p14:nvContentPartPr>
            <p14:xfrm>
              <a:off x="5027160" y="4225840"/>
              <a:ext cx="52920" cy="81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09520" y="4208200"/>
                <a:ext cx="88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14:cNvPr>
              <p14:cNvContentPartPr/>
              <p14:nvPr/>
            </p14:nvContentPartPr>
            <p14:xfrm>
              <a:off x="7298760" y="3842080"/>
              <a:ext cx="93960" cy="221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80760" y="3824440"/>
                <a:ext cx="1296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14:cNvPr>
              <p14:cNvContentPartPr/>
              <p14:nvPr/>
            </p14:nvContentPartPr>
            <p14:xfrm>
              <a:off x="7505400" y="3769000"/>
              <a:ext cx="2520" cy="10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87760" y="3751360"/>
                <a:ext cx="38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14:cNvPr>
              <p14:cNvContentPartPr/>
              <p14:nvPr/>
            </p14:nvContentPartPr>
            <p14:xfrm>
              <a:off x="8635800" y="3626440"/>
              <a:ext cx="238680" cy="442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8160" y="3608800"/>
                <a:ext cx="2743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14:cNvPr>
              <p14:cNvContentPartPr/>
              <p14:nvPr/>
            </p14:nvContentPartPr>
            <p14:xfrm>
              <a:off x="7852080" y="3748840"/>
              <a:ext cx="700560" cy="26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34089" y="3730840"/>
                <a:ext cx="736182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14:cNvPr>
              <p14:cNvContentPartPr/>
              <p14:nvPr/>
            </p14:nvContentPartPr>
            <p14:xfrm>
              <a:off x="7500000" y="3841360"/>
              <a:ext cx="263160" cy="18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82025" y="3823395"/>
                <a:ext cx="298751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14:cNvPr>
              <p14:cNvContentPartPr/>
              <p14:nvPr/>
            </p14:nvContentPartPr>
            <p14:xfrm>
              <a:off x="6935880" y="3880960"/>
              <a:ext cx="28224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17903" y="3862960"/>
                <a:ext cx="317835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14:cNvPr>
              <p14:cNvContentPartPr/>
              <p14:nvPr/>
            </p14:nvContentPartPr>
            <p14:xfrm>
              <a:off x="6654720" y="3974200"/>
              <a:ext cx="174600" cy="79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6757" y="3956560"/>
                <a:ext cx="210167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14:cNvPr>
              <p14:cNvContentPartPr/>
              <p14:nvPr/>
            </p14:nvContentPartPr>
            <p14:xfrm>
              <a:off x="6394440" y="3911200"/>
              <a:ext cx="169200" cy="222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76800" y="3893200"/>
                <a:ext cx="2048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14:cNvPr>
              <p14:cNvContentPartPr/>
              <p14:nvPr/>
            </p14:nvContentPartPr>
            <p14:xfrm>
              <a:off x="5758680" y="4002280"/>
              <a:ext cx="346320" cy="135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40680" y="3984640"/>
                <a:ext cx="381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14:cNvPr>
              <p14:cNvContentPartPr/>
              <p14:nvPr/>
            </p14:nvContentPartPr>
            <p14:xfrm>
              <a:off x="5272680" y="3809680"/>
              <a:ext cx="404280" cy="365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54680" y="3792040"/>
                <a:ext cx="439920" cy="4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1083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14:cNvPr>
              <p14:cNvContentPartPr/>
              <p14:nvPr/>
            </p14:nvContentPartPr>
            <p14:xfrm>
              <a:off x="703920" y="2142880"/>
              <a:ext cx="400680" cy="37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80" y="2124880"/>
                <a:ext cx="43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14:cNvPr>
              <p14:cNvContentPartPr/>
              <p14:nvPr/>
            </p14:nvContentPartPr>
            <p14:xfrm>
              <a:off x="670440" y="2331880"/>
              <a:ext cx="56340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440" y="2314240"/>
                <a:ext cx="5990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14:cNvPr>
              <p14:cNvContentPartPr/>
              <p14:nvPr/>
            </p14:nvContentPartPr>
            <p14:xfrm>
              <a:off x="1949520" y="1968280"/>
              <a:ext cx="693000" cy="622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31529" y="1950640"/>
                <a:ext cx="728621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14:cNvPr>
              <p14:cNvContentPartPr/>
              <p14:nvPr/>
            </p14:nvContentPartPr>
            <p14:xfrm>
              <a:off x="2877960" y="1915720"/>
              <a:ext cx="893520" cy="63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9960" y="1898080"/>
                <a:ext cx="929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14:cNvPr>
              <p14:cNvContentPartPr/>
              <p14:nvPr/>
            </p14:nvContentPartPr>
            <p14:xfrm>
              <a:off x="6281040" y="2072320"/>
              <a:ext cx="363960" cy="45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63040" y="2054334"/>
                <a:ext cx="3996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14:cNvPr>
              <p14:cNvContentPartPr/>
              <p14:nvPr/>
            </p14:nvContentPartPr>
            <p14:xfrm>
              <a:off x="5953440" y="2163400"/>
              <a:ext cx="165600" cy="23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5440" y="2145760"/>
                <a:ext cx="20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14:cNvPr>
              <p14:cNvContentPartPr/>
              <p14:nvPr/>
            </p14:nvContentPartPr>
            <p14:xfrm>
              <a:off x="4752120" y="2102920"/>
              <a:ext cx="990720" cy="29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34480" y="2084920"/>
                <a:ext cx="1026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14:cNvPr>
              <p14:cNvContentPartPr/>
              <p14:nvPr/>
            </p14:nvContentPartPr>
            <p14:xfrm>
              <a:off x="3968040" y="2041720"/>
              <a:ext cx="658800" cy="399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50390" y="2024080"/>
                <a:ext cx="694459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14:cNvPr>
              <p14:cNvContentPartPr/>
              <p14:nvPr/>
            </p14:nvContentPartPr>
            <p14:xfrm>
              <a:off x="792120" y="3066280"/>
              <a:ext cx="580320" cy="51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4120" y="3048628"/>
                <a:ext cx="615960" cy="54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14:cNvPr>
              <p14:cNvContentPartPr/>
              <p14:nvPr/>
            </p14:nvContentPartPr>
            <p14:xfrm>
              <a:off x="2387280" y="3169960"/>
              <a:ext cx="243720" cy="5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69280" y="3152320"/>
                <a:ext cx="27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14:cNvPr>
              <p14:cNvContentPartPr/>
              <p14:nvPr/>
            </p14:nvContentPartPr>
            <p14:xfrm>
              <a:off x="2427960" y="3292720"/>
              <a:ext cx="226800" cy="29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3274720"/>
                <a:ext cx="262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14:cNvPr>
              <p14:cNvContentPartPr/>
              <p14:nvPr/>
            </p14:nvContentPartPr>
            <p14:xfrm>
              <a:off x="2835480" y="2930560"/>
              <a:ext cx="1029240" cy="59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7834" y="2912920"/>
                <a:ext cx="1064892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14:cNvPr>
              <p14:cNvContentPartPr/>
              <p14:nvPr/>
            </p14:nvContentPartPr>
            <p14:xfrm>
              <a:off x="1909920" y="2945680"/>
              <a:ext cx="298080" cy="65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1942" y="2928040"/>
                <a:ext cx="333677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14:cNvPr>
              <p14:cNvContentPartPr/>
              <p14:nvPr/>
            </p14:nvContentPartPr>
            <p14:xfrm>
              <a:off x="6360600" y="2905360"/>
              <a:ext cx="334440" cy="41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2600" y="2887720"/>
                <a:ext cx="3700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14:cNvPr>
              <p14:cNvContentPartPr/>
              <p14:nvPr/>
            </p14:nvContentPartPr>
            <p14:xfrm>
              <a:off x="5953440" y="3047560"/>
              <a:ext cx="196560" cy="20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5440" y="3029560"/>
                <a:ext cx="232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14:cNvPr>
              <p14:cNvContentPartPr/>
              <p14:nvPr/>
            </p14:nvContentPartPr>
            <p14:xfrm>
              <a:off x="4002960" y="2966560"/>
              <a:ext cx="1810440" cy="357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84960" y="2948560"/>
                <a:ext cx="18460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14:cNvPr>
              <p14:cNvContentPartPr/>
              <p14:nvPr/>
            </p14:nvContentPartPr>
            <p14:xfrm>
              <a:off x="589080" y="3782320"/>
              <a:ext cx="72144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1080" y="3764320"/>
                <a:ext cx="7570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14:cNvPr>
              <p14:cNvContentPartPr/>
              <p14:nvPr/>
            </p14:nvContentPartPr>
            <p14:xfrm>
              <a:off x="1466400" y="4236280"/>
              <a:ext cx="14904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8400" y="4218640"/>
                <a:ext cx="184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14:cNvPr>
              <p14:cNvContentPartPr/>
              <p14:nvPr/>
            </p14:nvContentPartPr>
            <p14:xfrm>
              <a:off x="1879320" y="3823360"/>
              <a:ext cx="388800" cy="880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61337" y="3805360"/>
                <a:ext cx="424407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14:cNvPr>
              <p14:cNvContentPartPr/>
              <p14:nvPr/>
            </p14:nvContentPartPr>
            <p14:xfrm>
              <a:off x="3002520" y="3889600"/>
              <a:ext cx="1188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84880" y="3871960"/>
                <a:ext cx="4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14:cNvPr>
              <p14:cNvContentPartPr/>
              <p14:nvPr/>
            </p14:nvContentPartPr>
            <p14:xfrm>
              <a:off x="3122760" y="3870520"/>
              <a:ext cx="16560" cy="21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05120" y="385252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14:cNvPr>
              <p14:cNvContentPartPr/>
              <p14:nvPr/>
            </p14:nvContentPartPr>
            <p14:xfrm>
              <a:off x="3311760" y="4073920"/>
              <a:ext cx="1414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94120" y="405628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14:cNvPr>
              <p14:cNvContentPartPr/>
              <p14:nvPr/>
            </p14:nvContentPartPr>
            <p14:xfrm>
              <a:off x="3281160" y="4185520"/>
              <a:ext cx="164520" cy="8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63160" y="4167880"/>
                <a:ext cx="200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14:cNvPr>
              <p14:cNvContentPartPr/>
              <p14:nvPr/>
            </p14:nvContentPartPr>
            <p14:xfrm>
              <a:off x="2907480" y="4043320"/>
              <a:ext cx="232200" cy="264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89480" y="4025320"/>
                <a:ext cx="267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14:cNvPr>
              <p14:cNvContentPartPr/>
              <p14:nvPr/>
            </p14:nvContentPartPr>
            <p14:xfrm>
              <a:off x="3677520" y="3851080"/>
              <a:ext cx="1148040" cy="385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59520" y="3833423"/>
                <a:ext cx="1183680" cy="42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14:cNvPr>
              <p14:cNvContentPartPr/>
              <p14:nvPr/>
            </p14:nvContentPartPr>
            <p14:xfrm>
              <a:off x="5027160" y="4225840"/>
              <a:ext cx="52920" cy="81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09520" y="4208200"/>
                <a:ext cx="88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14:cNvPr>
              <p14:cNvContentPartPr/>
              <p14:nvPr/>
            </p14:nvContentPartPr>
            <p14:xfrm>
              <a:off x="7298760" y="3842080"/>
              <a:ext cx="93960" cy="221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80760" y="3824440"/>
                <a:ext cx="1296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14:cNvPr>
              <p14:cNvContentPartPr/>
              <p14:nvPr/>
            </p14:nvContentPartPr>
            <p14:xfrm>
              <a:off x="7505400" y="3769000"/>
              <a:ext cx="2520" cy="10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87760" y="3751360"/>
                <a:ext cx="38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14:cNvPr>
              <p14:cNvContentPartPr/>
              <p14:nvPr/>
            </p14:nvContentPartPr>
            <p14:xfrm>
              <a:off x="8635800" y="3626440"/>
              <a:ext cx="238680" cy="442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8160" y="3608800"/>
                <a:ext cx="2743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14:cNvPr>
              <p14:cNvContentPartPr/>
              <p14:nvPr/>
            </p14:nvContentPartPr>
            <p14:xfrm>
              <a:off x="7852080" y="3748840"/>
              <a:ext cx="700560" cy="26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34089" y="3730840"/>
                <a:ext cx="736182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14:cNvPr>
              <p14:cNvContentPartPr/>
              <p14:nvPr/>
            </p14:nvContentPartPr>
            <p14:xfrm>
              <a:off x="7500000" y="3841360"/>
              <a:ext cx="263160" cy="18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82025" y="3823395"/>
                <a:ext cx="298751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14:cNvPr>
              <p14:cNvContentPartPr/>
              <p14:nvPr/>
            </p14:nvContentPartPr>
            <p14:xfrm>
              <a:off x="6935880" y="3880960"/>
              <a:ext cx="28224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17903" y="3862960"/>
                <a:ext cx="317835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14:cNvPr>
              <p14:cNvContentPartPr/>
              <p14:nvPr/>
            </p14:nvContentPartPr>
            <p14:xfrm>
              <a:off x="6654720" y="3974200"/>
              <a:ext cx="174600" cy="79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6757" y="3956560"/>
                <a:ext cx="210167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14:cNvPr>
              <p14:cNvContentPartPr/>
              <p14:nvPr/>
            </p14:nvContentPartPr>
            <p14:xfrm>
              <a:off x="6394440" y="3911200"/>
              <a:ext cx="169200" cy="222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76800" y="3893200"/>
                <a:ext cx="2048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14:cNvPr>
              <p14:cNvContentPartPr/>
              <p14:nvPr/>
            </p14:nvContentPartPr>
            <p14:xfrm>
              <a:off x="5758680" y="4002280"/>
              <a:ext cx="346320" cy="135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40680" y="3984640"/>
                <a:ext cx="381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14:cNvPr>
              <p14:cNvContentPartPr/>
              <p14:nvPr/>
            </p14:nvContentPartPr>
            <p14:xfrm>
              <a:off x="5272680" y="3809680"/>
              <a:ext cx="404280" cy="365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54680" y="3792040"/>
                <a:ext cx="4399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14:cNvPr>
              <p14:cNvContentPartPr/>
              <p14:nvPr/>
            </p14:nvContentPartPr>
            <p14:xfrm>
              <a:off x="1666200" y="4567480"/>
              <a:ext cx="254880" cy="624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48200" y="4549840"/>
                <a:ext cx="29052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14:cNvPr>
              <p14:cNvContentPartPr/>
              <p14:nvPr/>
            </p14:nvContentPartPr>
            <p14:xfrm>
              <a:off x="1109280" y="4602040"/>
              <a:ext cx="211680" cy="457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91280" y="4584040"/>
                <a:ext cx="2473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14:cNvPr>
              <p14:cNvContentPartPr/>
              <p14:nvPr/>
            </p14:nvContentPartPr>
            <p14:xfrm>
              <a:off x="2990640" y="4561720"/>
              <a:ext cx="6840" cy="2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72640" y="4543720"/>
                <a:ext cx="42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14:cNvPr>
              <p14:cNvContentPartPr/>
              <p14:nvPr/>
            </p14:nvContentPartPr>
            <p14:xfrm>
              <a:off x="3114120" y="4561720"/>
              <a:ext cx="4680" cy="2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96480" y="4543720"/>
                <a:ext cx="40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14:cNvPr>
              <p14:cNvContentPartPr/>
              <p14:nvPr/>
            </p14:nvContentPartPr>
            <p14:xfrm>
              <a:off x="3443880" y="4713280"/>
              <a:ext cx="174240" cy="21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26240" y="4695280"/>
                <a:ext cx="209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14:cNvPr>
              <p14:cNvContentPartPr/>
              <p14:nvPr/>
            </p14:nvContentPartPr>
            <p14:xfrm>
              <a:off x="3443880" y="4807240"/>
              <a:ext cx="176760" cy="2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6240" y="4789240"/>
                <a:ext cx="212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14:cNvPr>
              <p14:cNvContentPartPr/>
              <p14:nvPr/>
            </p14:nvContentPartPr>
            <p14:xfrm>
              <a:off x="2894880" y="4681960"/>
              <a:ext cx="312840" cy="286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77240" y="4664320"/>
                <a:ext cx="3484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14:cNvPr>
              <p14:cNvContentPartPr/>
              <p14:nvPr/>
            </p14:nvContentPartPr>
            <p14:xfrm>
              <a:off x="5045160" y="4805440"/>
              <a:ext cx="24480" cy="3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27520" y="4787800"/>
                <a:ext cx="60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14:cNvPr>
              <p14:cNvContentPartPr/>
              <p14:nvPr/>
            </p14:nvContentPartPr>
            <p14:xfrm>
              <a:off x="3728640" y="4503040"/>
              <a:ext cx="1191600" cy="354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10640" y="4485400"/>
                <a:ext cx="1227240" cy="38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32699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14:cNvPr>
              <p14:cNvContentPartPr/>
              <p14:nvPr/>
            </p14:nvContentPartPr>
            <p14:xfrm>
              <a:off x="703920" y="2142880"/>
              <a:ext cx="400680" cy="37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80" y="2124880"/>
                <a:ext cx="43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14:cNvPr>
              <p14:cNvContentPartPr/>
              <p14:nvPr/>
            </p14:nvContentPartPr>
            <p14:xfrm>
              <a:off x="670440" y="2331880"/>
              <a:ext cx="56340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440" y="2314240"/>
                <a:ext cx="5990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14:cNvPr>
              <p14:cNvContentPartPr/>
              <p14:nvPr/>
            </p14:nvContentPartPr>
            <p14:xfrm>
              <a:off x="1949520" y="1968280"/>
              <a:ext cx="693000" cy="622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31529" y="1950640"/>
                <a:ext cx="728621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14:cNvPr>
              <p14:cNvContentPartPr/>
              <p14:nvPr/>
            </p14:nvContentPartPr>
            <p14:xfrm>
              <a:off x="2877960" y="1915720"/>
              <a:ext cx="893520" cy="63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9960" y="1898080"/>
                <a:ext cx="929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14:cNvPr>
              <p14:cNvContentPartPr/>
              <p14:nvPr/>
            </p14:nvContentPartPr>
            <p14:xfrm>
              <a:off x="6281040" y="2072320"/>
              <a:ext cx="363960" cy="45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63040" y="2054334"/>
                <a:ext cx="3996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14:cNvPr>
              <p14:cNvContentPartPr/>
              <p14:nvPr/>
            </p14:nvContentPartPr>
            <p14:xfrm>
              <a:off x="5953440" y="2163400"/>
              <a:ext cx="165600" cy="23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5440" y="2145760"/>
                <a:ext cx="20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14:cNvPr>
              <p14:cNvContentPartPr/>
              <p14:nvPr/>
            </p14:nvContentPartPr>
            <p14:xfrm>
              <a:off x="4752120" y="2102920"/>
              <a:ext cx="990720" cy="29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34480" y="2084920"/>
                <a:ext cx="1026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14:cNvPr>
              <p14:cNvContentPartPr/>
              <p14:nvPr/>
            </p14:nvContentPartPr>
            <p14:xfrm>
              <a:off x="3968040" y="2041720"/>
              <a:ext cx="658800" cy="399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50390" y="2024080"/>
                <a:ext cx="694459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14:cNvPr>
              <p14:cNvContentPartPr/>
              <p14:nvPr/>
            </p14:nvContentPartPr>
            <p14:xfrm>
              <a:off x="792120" y="3066280"/>
              <a:ext cx="580320" cy="51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4120" y="3048628"/>
                <a:ext cx="615960" cy="54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14:cNvPr>
              <p14:cNvContentPartPr/>
              <p14:nvPr/>
            </p14:nvContentPartPr>
            <p14:xfrm>
              <a:off x="2387280" y="3169960"/>
              <a:ext cx="243720" cy="5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69280" y="3152320"/>
                <a:ext cx="27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14:cNvPr>
              <p14:cNvContentPartPr/>
              <p14:nvPr/>
            </p14:nvContentPartPr>
            <p14:xfrm>
              <a:off x="2427960" y="3292720"/>
              <a:ext cx="226800" cy="29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3274720"/>
                <a:ext cx="262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14:cNvPr>
              <p14:cNvContentPartPr/>
              <p14:nvPr/>
            </p14:nvContentPartPr>
            <p14:xfrm>
              <a:off x="2835480" y="2930560"/>
              <a:ext cx="1029240" cy="59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7834" y="2912920"/>
                <a:ext cx="1064892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14:cNvPr>
              <p14:cNvContentPartPr/>
              <p14:nvPr/>
            </p14:nvContentPartPr>
            <p14:xfrm>
              <a:off x="1909920" y="2945680"/>
              <a:ext cx="298080" cy="65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1942" y="2928040"/>
                <a:ext cx="333677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14:cNvPr>
              <p14:cNvContentPartPr/>
              <p14:nvPr/>
            </p14:nvContentPartPr>
            <p14:xfrm>
              <a:off x="6360600" y="2905360"/>
              <a:ext cx="334440" cy="41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2600" y="2887720"/>
                <a:ext cx="3700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14:cNvPr>
              <p14:cNvContentPartPr/>
              <p14:nvPr/>
            </p14:nvContentPartPr>
            <p14:xfrm>
              <a:off x="5953440" y="3047560"/>
              <a:ext cx="196560" cy="20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5440" y="3029560"/>
                <a:ext cx="232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14:cNvPr>
              <p14:cNvContentPartPr/>
              <p14:nvPr/>
            </p14:nvContentPartPr>
            <p14:xfrm>
              <a:off x="4002960" y="2966560"/>
              <a:ext cx="1810440" cy="357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84960" y="2948560"/>
                <a:ext cx="18460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14:cNvPr>
              <p14:cNvContentPartPr/>
              <p14:nvPr/>
            </p14:nvContentPartPr>
            <p14:xfrm>
              <a:off x="589080" y="3782320"/>
              <a:ext cx="72144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1080" y="3764320"/>
                <a:ext cx="7570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14:cNvPr>
              <p14:cNvContentPartPr/>
              <p14:nvPr/>
            </p14:nvContentPartPr>
            <p14:xfrm>
              <a:off x="1466400" y="4236280"/>
              <a:ext cx="14904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8400" y="4218640"/>
                <a:ext cx="184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14:cNvPr>
              <p14:cNvContentPartPr/>
              <p14:nvPr/>
            </p14:nvContentPartPr>
            <p14:xfrm>
              <a:off x="1879320" y="3823360"/>
              <a:ext cx="388800" cy="880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61337" y="3805360"/>
                <a:ext cx="424407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14:cNvPr>
              <p14:cNvContentPartPr/>
              <p14:nvPr/>
            </p14:nvContentPartPr>
            <p14:xfrm>
              <a:off x="3002520" y="3889600"/>
              <a:ext cx="1188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84880" y="3871960"/>
                <a:ext cx="4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14:cNvPr>
              <p14:cNvContentPartPr/>
              <p14:nvPr/>
            </p14:nvContentPartPr>
            <p14:xfrm>
              <a:off x="3122760" y="3870520"/>
              <a:ext cx="16560" cy="21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05120" y="385252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14:cNvPr>
              <p14:cNvContentPartPr/>
              <p14:nvPr/>
            </p14:nvContentPartPr>
            <p14:xfrm>
              <a:off x="3311760" y="4073920"/>
              <a:ext cx="1414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94120" y="405628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14:cNvPr>
              <p14:cNvContentPartPr/>
              <p14:nvPr/>
            </p14:nvContentPartPr>
            <p14:xfrm>
              <a:off x="3281160" y="4185520"/>
              <a:ext cx="164520" cy="8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63160" y="4167880"/>
                <a:ext cx="200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14:cNvPr>
              <p14:cNvContentPartPr/>
              <p14:nvPr/>
            </p14:nvContentPartPr>
            <p14:xfrm>
              <a:off x="2907480" y="4043320"/>
              <a:ext cx="232200" cy="264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89480" y="4025320"/>
                <a:ext cx="267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14:cNvPr>
              <p14:cNvContentPartPr/>
              <p14:nvPr/>
            </p14:nvContentPartPr>
            <p14:xfrm>
              <a:off x="3677520" y="3851080"/>
              <a:ext cx="1148040" cy="385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59520" y="3833423"/>
                <a:ext cx="1183680" cy="42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14:cNvPr>
              <p14:cNvContentPartPr/>
              <p14:nvPr/>
            </p14:nvContentPartPr>
            <p14:xfrm>
              <a:off x="5027160" y="4225840"/>
              <a:ext cx="52920" cy="81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09520" y="4208200"/>
                <a:ext cx="88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14:cNvPr>
              <p14:cNvContentPartPr/>
              <p14:nvPr/>
            </p14:nvContentPartPr>
            <p14:xfrm>
              <a:off x="7298760" y="3842080"/>
              <a:ext cx="93960" cy="221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80760" y="3824440"/>
                <a:ext cx="1296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14:cNvPr>
              <p14:cNvContentPartPr/>
              <p14:nvPr/>
            </p14:nvContentPartPr>
            <p14:xfrm>
              <a:off x="7505400" y="3769000"/>
              <a:ext cx="2520" cy="10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87760" y="3751360"/>
                <a:ext cx="38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14:cNvPr>
              <p14:cNvContentPartPr/>
              <p14:nvPr/>
            </p14:nvContentPartPr>
            <p14:xfrm>
              <a:off x="8635800" y="3626440"/>
              <a:ext cx="238680" cy="442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8160" y="3608800"/>
                <a:ext cx="2743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14:cNvPr>
              <p14:cNvContentPartPr/>
              <p14:nvPr/>
            </p14:nvContentPartPr>
            <p14:xfrm>
              <a:off x="7852080" y="3748840"/>
              <a:ext cx="700560" cy="26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34089" y="3730840"/>
                <a:ext cx="736182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14:cNvPr>
              <p14:cNvContentPartPr/>
              <p14:nvPr/>
            </p14:nvContentPartPr>
            <p14:xfrm>
              <a:off x="7500000" y="3841360"/>
              <a:ext cx="263160" cy="18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82025" y="3823395"/>
                <a:ext cx="298751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14:cNvPr>
              <p14:cNvContentPartPr/>
              <p14:nvPr/>
            </p14:nvContentPartPr>
            <p14:xfrm>
              <a:off x="6935880" y="3880960"/>
              <a:ext cx="28224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17903" y="3862960"/>
                <a:ext cx="317835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14:cNvPr>
              <p14:cNvContentPartPr/>
              <p14:nvPr/>
            </p14:nvContentPartPr>
            <p14:xfrm>
              <a:off x="6654720" y="3974200"/>
              <a:ext cx="174600" cy="79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6757" y="3956560"/>
                <a:ext cx="210167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14:cNvPr>
              <p14:cNvContentPartPr/>
              <p14:nvPr/>
            </p14:nvContentPartPr>
            <p14:xfrm>
              <a:off x="6394440" y="3911200"/>
              <a:ext cx="169200" cy="222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76800" y="3893200"/>
                <a:ext cx="2048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14:cNvPr>
              <p14:cNvContentPartPr/>
              <p14:nvPr/>
            </p14:nvContentPartPr>
            <p14:xfrm>
              <a:off x="5758680" y="4002280"/>
              <a:ext cx="346320" cy="135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40680" y="3984640"/>
                <a:ext cx="381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14:cNvPr>
              <p14:cNvContentPartPr/>
              <p14:nvPr/>
            </p14:nvContentPartPr>
            <p14:xfrm>
              <a:off x="5272680" y="3809680"/>
              <a:ext cx="404280" cy="365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54680" y="3792040"/>
                <a:ext cx="4399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14:cNvPr>
              <p14:cNvContentPartPr/>
              <p14:nvPr/>
            </p14:nvContentPartPr>
            <p14:xfrm>
              <a:off x="1666200" y="4567480"/>
              <a:ext cx="254880" cy="624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48200" y="4549840"/>
                <a:ext cx="29052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14:cNvPr>
              <p14:cNvContentPartPr/>
              <p14:nvPr/>
            </p14:nvContentPartPr>
            <p14:xfrm>
              <a:off x="1109280" y="4602040"/>
              <a:ext cx="211680" cy="457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91280" y="4584040"/>
                <a:ext cx="2473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14:cNvPr>
              <p14:cNvContentPartPr/>
              <p14:nvPr/>
            </p14:nvContentPartPr>
            <p14:xfrm>
              <a:off x="2990640" y="4561720"/>
              <a:ext cx="6840" cy="2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72640" y="4543720"/>
                <a:ext cx="42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14:cNvPr>
              <p14:cNvContentPartPr/>
              <p14:nvPr/>
            </p14:nvContentPartPr>
            <p14:xfrm>
              <a:off x="3114120" y="4561720"/>
              <a:ext cx="4680" cy="2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96480" y="4543720"/>
                <a:ext cx="40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14:cNvPr>
              <p14:cNvContentPartPr/>
              <p14:nvPr/>
            </p14:nvContentPartPr>
            <p14:xfrm>
              <a:off x="3443880" y="4713280"/>
              <a:ext cx="174240" cy="21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26240" y="4695280"/>
                <a:ext cx="209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14:cNvPr>
              <p14:cNvContentPartPr/>
              <p14:nvPr/>
            </p14:nvContentPartPr>
            <p14:xfrm>
              <a:off x="3443880" y="4807240"/>
              <a:ext cx="176760" cy="2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6240" y="4789240"/>
                <a:ext cx="212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14:cNvPr>
              <p14:cNvContentPartPr/>
              <p14:nvPr/>
            </p14:nvContentPartPr>
            <p14:xfrm>
              <a:off x="2894880" y="4681960"/>
              <a:ext cx="312840" cy="286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77240" y="4664320"/>
                <a:ext cx="3484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14:cNvPr>
              <p14:cNvContentPartPr/>
              <p14:nvPr/>
            </p14:nvContentPartPr>
            <p14:xfrm>
              <a:off x="5045160" y="4805440"/>
              <a:ext cx="24480" cy="3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27520" y="4787800"/>
                <a:ext cx="60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14:cNvPr>
              <p14:cNvContentPartPr/>
              <p14:nvPr/>
            </p14:nvContentPartPr>
            <p14:xfrm>
              <a:off x="3728640" y="4503040"/>
              <a:ext cx="1191600" cy="354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10640" y="4485400"/>
                <a:ext cx="12272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7F52548-AE27-478B-B6F0-A1C2A3FE5763}"/>
                  </a:ext>
                </a:extLst>
              </p14:cNvPr>
              <p14:cNvContentPartPr/>
              <p14:nvPr/>
            </p14:nvContentPartPr>
            <p14:xfrm>
              <a:off x="5211840" y="4419160"/>
              <a:ext cx="883800" cy="34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7F52548-AE27-478B-B6F0-A1C2A3FE576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194200" y="4401520"/>
                <a:ext cx="919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7C26050-DBCE-4ED9-902B-0CCEA455D631}"/>
                  </a:ext>
                </a:extLst>
              </p14:cNvPr>
              <p14:cNvContentPartPr/>
              <p14:nvPr/>
            </p14:nvContentPartPr>
            <p14:xfrm>
              <a:off x="6329280" y="4276240"/>
              <a:ext cx="2611080" cy="515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7C26050-DBCE-4ED9-902B-0CCEA455D63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311640" y="4258600"/>
                <a:ext cx="2646720" cy="5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99705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14:cNvPr>
              <p14:cNvContentPartPr/>
              <p14:nvPr/>
            </p14:nvContentPartPr>
            <p14:xfrm>
              <a:off x="703920" y="2142880"/>
              <a:ext cx="400680" cy="37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80" y="2124880"/>
                <a:ext cx="43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14:cNvPr>
              <p14:cNvContentPartPr/>
              <p14:nvPr/>
            </p14:nvContentPartPr>
            <p14:xfrm>
              <a:off x="670440" y="2331880"/>
              <a:ext cx="56340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440" y="2314240"/>
                <a:ext cx="5990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14:cNvPr>
              <p14:cNvContentPartPr/>
              <p14:nvPr/>
            </p14:nvContentPartPr>
            <p14:xfrm>
              <a:off x="1949520" y="1968280"/>
              <a:ext cx="693000" cy="622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31529" y="1950640"/>
                <a:ext cx="728621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14:cNvPr>
              <p14:cNvContentPartPr/>
              <p14:nvPr/>
            </p14:nvContentPartPr>
            <p14:xfrm>
              <a:off x="2877960" y="1915720"/>
              <a:ext cx="893520" cy="63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9960" y="1898080"/>
                <a:ext cx="929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14:cNvPr>
              <p14:cNvContentPartPr/>
              <p14:nvPr/>
            </p14:nvContentPartPr>
            <p14:xfrm>
              <a:off x="6281040" y="2072320"/>
              <a:ext cx="363960" cy="45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63040" y="2054334"/>
                <a:ext cx="3996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14:cNvPr>
              <p14:cNvContentPartPr/>
              <p14:nvPr/>
            </p14:nvContentPartPr>
            <p14:xfrm>
              <a:off x="5953440" y="2163400"/>
              <a:ext cx="165600" cy="23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5440" y="2145760"/>
                <a:ext cx="20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14:cNvPr>
              <p14:cNvContentPartPr/>
              <p14:nvPr/>
            </p14:nvContentPartPr>
            <p14:xfrm>
              <a:off x="4752120" y="2102920"/>
              <a:ext cx="990720" cy="29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34480" y="2084920"/>
                <a:ext cx="1026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14:cNvPr>
              <p14:cNvContentPartPr/>
              <p14:nvPr/>
            </p14:nvContentPartPr>
            <p14:xfrm>
              <a:off x="3968040" y="2041720"/>
              <a:ext cx="658800" cy="399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50390" y="2024080"/>
                <a:ext cx="694459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14:cNvPr>
              <p14:cNvContentPartPr/>
              <p14:nvPr/>
            </p14:nvContentPartPr>
            <p14:xfrm>
              <a:off x="792120" y="3066280"/>
              <a:ext cx="580320" cy="51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4120" y="3048628"/>
                <a:ext cx="615960" cy="54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14:cNvPr>
              <p14:cNvContentPartPr/>
              <p14:nvPr/>
            </p14:nvContentPartPr>
            <p14:xfrm>
              <a:off x="2387280" y="3169960"/>
              <a:ext cx="243720" cy="5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69280" y="3152320"/>
                <a:ext cx="27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14:cNvPr>
              <p14:cNvContentPartPr/>
              <p14:nvPr/>
            </p14:nvContentPartPr>
            <p14:xfrm>
              <a:off x="2427960" y="3292720"/>
              <a:ext cx="226800" cy="29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3274720"/>
                <a:ext cx="262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14:cNvPr>
              <p14:cNvContentPartPr/>
              <p14:nvPr/>
            </p14:nvContentPartPr>
            <p14:xfrm>
              <a:off x="2835480" y="2930560"/>
              <a:ext cx="1029240" cy="59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7834" y="2912920"/>
                <a:ext cx="1064892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14:cNvPr>
              <p14:cNvContentPartPr/>
              <p14:nvPr/>
            </p14:nvContentPartPr>
            <p14:xfrm>
              <a:off x="1909920" y="2945680"/>
              <a:ext cx="298080" cy="65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1942" y="2928040"/>
                <a:ext cx="333677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14:cNvPr>
              <p14:cNvContentPartPr/>
              <p14:nvPr/>
            </p14:nvContentPartPr>
            <p14:xfrm>
              <a:off x="6360600" y="2905360"/>
              <a:ext cx="334440" cy="41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2600" y="2887720"/>
                <a:ext cx="3700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14:cNvPr>
              <p14:cNvContentPartPr/>
              <p14:nvPr/>
            </p14:nvContentPartPr>
            <p14:xfrm>
              <a:off x="5953440" y="3047560"/>
              <a:ext cx="196560" cy="20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5440" y="3029560"/>
                <a:ext cx="232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14:cNvPr>
              <p14:cNvContentPartPr/>
              <p14:nvPr/>
            </p14:nvContentPartPr>
            <p14:xfrm>
              <a:off x="4002960" y="2966560"/>
              <a:ext cx="1810440" cy="357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84960" y="2948560"/>
                <a:ext cx="18460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14:cNvPr>
              <p14:cNvContentPartPr/>
              <p14:nvPr/>
            </p14:nvContentPartPr>
            <p14:xfrm>
              <a:off x="589080" y="3782320"/>
              <a:ext cx="72144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1080" y="3764320"/>
                <a:ext cx="7570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14:cNvPr>
              <p14:cNvContentPartPr/>
              <p14:nvPr/>
            </p14:nvContentPartPr>
            <p14:xfrm>
              <a:off x="1466400" y="4236280"/>
              <a:ext cx="14904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8400" y="4218640"/>
                <a:ext cx="184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14:cNvPr>
              <p14:cNvContentPartPr/>
              <p14:nvPr/>
            </p14:nvContentPartPr>
            <p14:xfrm>
              <a:off x="1879320" y="3823360"/>
              <a:ext cx="388800" cy="880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61337" y="3805360"/>
                <a:ext cx="424407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14:cNvPr>
              <p14:cNvContentPartPr/>
              <p14:nvPr/>
            </p14:nvContentPartPr>
            <p14:xfrm>
              <a:off x="3002520" y="3889600"/>
              <a:ext cx="1188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84880" y="3871960"/>
                <a:ext cx="4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14:cNvPr>
              <p14:cNvContentPartPr/>
              <p14:nvPr/>
            </p14:nvContentPartPr>
            <p14:xfrm>
              <a:off x="3122760" y="3870520"/>
              <a:ext cx="16560" cy="21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05120" y="385252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14:cNvPr>
              <p14:cNvContentPartPr/>
              <p14:nvPr/>
            </p14:nvContentPartPr>
            <p14:xfrm>
              <a:off x="3311760" y="4073920"/>
              <a:ext cx="1414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94120" y="405628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14:cNvPr>
              <p14:cNvContentPartPr/>
              <p14:nvPr/>
            </p14:nvContentPartPr>
            <p14:xfrm>
              <a:off x="3281160" y="4185520"/>
              <a:ext cx="164520" cy="8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63160" y="4167880"/>
                <a:ext cx="200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14:cNvPr>
              <p14:cNvContentPartPr/>
              <p14:nvPr/>
            </p14:nvContentPartPr>
            <p14:xfrm>
              <a:off x="2907480" y="4043320"/>
              <a:ext cx="232200" cy="264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89480" y="4025320"/>
                <a:ext cx="267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14:cNvPr>
              <p14:cNvContentPartPr/>
              <p14:nvPr/>
            </p14:nvContentPartPr>
            <p14:xfrm>
              <a:off x="3677520" y="3851080"/>
              <a:ext cx="1148040" cy="385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59520" y="3833423"/>
                <a:ext cx="1183680" cy="42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14:cNvPr>
              <p14:cNvContentPartPr/>
              <p14:nvPr/>
            </p14:nvContentPartPr>
            <p14:xfrm>
              <a:off x="5027160" y="4225840"/>
              <a:ext cx="52920" cy="81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09520" y="4208200"/>
                <a:ext cx="88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14:cNvPr>
              <p14:cNvContentPartPr/>
              <p14:nvPr/>
            </p14:nvContentPartPr>
            <p14:xfrm>
              <a:off x="7298760" y="3842080"/>
              <a:ext cx="93960" cy="221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80760" y="3824440"/>
                <a:ext cx="1296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14:cNvPr>
              <p14:cNvContentPartPr/>
              <p14:nvPr/>
            </p14:nvContentPartPr>
            <p14:xfrm>
              <a:off x="7505400" y="3769000"/>
              <a:ext cx="2520" cy="10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87760" y="3751360"/>
                <a:ext cx="38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14:cNvPr>
              <p14:cNvContentPartPr/>
              <p14:nvPr/>
            </p14:nvContentPartPr>
            <p14:xfrm>
              <a:off x="8635800" y="3626440"/>
              <a:ext cx="238680" cy="442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8160" y="3608800"/>
                <a:ext cx="2743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14:cNvPr>
              <p14:cNvContentPartPr/>
              <p14:nvPr/>
            </p14:nvContentPartPr>
            <p14:xfrm>
              <a:off x="7852080" y="3748840"/>
              <a:ext cx="700560" cy="26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34089" y="3730840"/>
                <a:ext cx="736182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14:cNvPr>
              <p14:cNvContentPartPr/>
              <p14:nvPr/>
            </p14:nvContentPartPr>
            <p14:xfrm>
              <a:off x="7500000" y="3841360"/>
              <a:ext cx="263160" cy="18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82025" y="3823395"/>
                <a:ext cx="298751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14:cNvPr>
              <p14:cNvContentPartPr/>
              <p14:nvPr/>
            </p14:nvContentPartPr>
            <p14:xfrm>
              <a:off x="6935880" y="3880960"/>
              <a:ext cx="28224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17903" y="3862960"/>
                <a:ext cx="317835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14:cNvPr>
              <p14:cNvContentPartPr/>
              <p14:nvPr/>
            </p14:nvContentPartPr>
            <p14:xfrm>
              <a:off x="6654720" y="3974200"/>
              <a:ext cx="174600" cy="79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6757" y="3956560"/>
                <a:ext cx="210167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14:cNvPr>
              <p14:cNvContentPartPr/>
              <p14:nvPr/>
            </p14:nvContentPartPr>
            <p14:xfrm>
              <a:off x="6394440" y="3911200"/>
              <a:ext cx="169200" cy="222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76800" y="3893200"/>
                <a:ext cx="2048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14:cNvPr>
              <p14:cNvContentPartPr/>
              <p14:nvPr/>
            </p14:nvContentPartPr>
            <p14:xfrm>
              <a:off x="5758680" y="4002280"/>
              <a:ext cx="346320" cy="135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40680" y="3984640"/>
                <a:ext cx="381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14:cNvPr>
              <p14:cNvContentPartPr/>
              <p14:nvPr/>
            </p14:nvContentPartPr>
            <p14:xfrm>
              <a:off x="5272680" y="3809680"/>
              <a:ext cx="404280" cy="365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54680" y="3792040"/>
                <a:ext cx="4399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14:cNvPr>
              <p14:cNvContentPartPr/>
              <p14:nvPr/>
            </p14:nvContentPartPr>
            <p14:xfrm>
              <a:off x="1666200" y="4567480"/>
              <a:ext cx="254880" cy="624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48200" y="4549840"/>
                <a:ext cx="29052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14:cNvPr>
              <p14:cNvContentPartPr/>
              <p14:nvPr/>
            </p14:nvContentPartPr>
            <p14:xfrm>
              <a:off x="1109280" y="4602040"/>
              <a:ext cx="211680" cy="457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91280" y="4584040"/>
                <a:ext cx="2473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14:cNvPr>
              <p14:cNvContentPartPr/>
              <p14:nvPr/>
            </p14:nvContentPartPr>
            <p14:xfrm>
              <a:off x="2990640" y="4561720"/>
              <a:ext cx="6840" cy="2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72640" y="4543720"/>
                <a:ext cx="42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14:cNvPr>
              <p14:cNvContentPartPr/>
              <p14:nvPr/>
            </p14:nvContentPartPr>
            <p14:xfrm>
              <a:off x="3114120" y="4561720"/>
              <a:ext cx="4680" cy="2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96480" y="4543720"/>
                <a:ext cx="40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14:cNvPr>
              <p14:cNvContentPartPr/>
              <p14:nvPr/>
            </p14:nvContentPartPr>
            <p14:xfrm>
              <a:off x="3443880" y="4713280"/>
              <a:ext cx="174240" cy="21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26240" y="4695280"/>
                <a:ext cx="209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14:cNvPr>
              <p14:cNvContentPartPr/>
              <p14:nvPr/>
            </p14:nvContentPartPr>
            <p14:xfrm>
              <a:off x="3443880" y="4807240"/>
              <a:ext cx="176760" cy="2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6240" y="4789240"/>
                <a:ext cx="212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14:cNvPr>
              <p14:cNvContentPartPr/>
              <p14:nvPr/>
            </p14:nvContentPartPr>
            <p14:xfrm>
              <a:off x="2894880" y="4681960"/>
              <a:ext cx="312840" cy="286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77240" y="4664320"/>
                <a:ext cx="3484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14:cNvPr>
              <p14:cNvContentPartPr/>
              <p14:nvPr/>
            </p14:nvContentPartPr>
            <p14:xfrm>
              <a:off x="5045160" y="4805440"/>
              <a:ext cx="24480" cy="3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27520" y="4787800"/>
                <a:ext cx="60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14:cNvPr>
              <p14:cNvContentPartPr/>
              <p14:nvPr/>
            </p14:nvContentPartPr>
            <p14:xfrm>
              <a:off x="3728640" y="4503040"/>
              <a:ext cx="1191600" cy="354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10640" y="4485400"/>
                <a:ext cx="12272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7F52548-AE27-478B-B6F0-A1C2A3FE5763}"/>
                  </a:ext>
                </a:extLst>
              </p14:cNvPr>
              <p14:cNvContentPartPr/>
              <p14:nvPr/>
            </p14:nvContentPartPr>
            <p14:xfrm>
              <a:off x="5211840" y="4419160"/>
              <a:ext cx="883800" cy="34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7F52548-AE27-478B-B6F0-A1C2A3FE576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194200" y="4401520"/>
                <a:ext cx="919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7C26050-DBCE-4ED9-902B-0CCEA455D631}"/>
                  </a:ext>
                </a:extLst>
              </p14:cNvPr>
              <p14:cNvContentPartPr/>
              <p14:nvPr/>
            </p14:nvContentPartPr>
            <p14:xfrm>
              <a:off x="6329280" y="4276240"/>
              <a:ext cx="2611080" cy="515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7C26050-DBCE-4ED9-902B-0CCEA455D63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311640" y="4258600"/>
                <a:ext cx="264672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F448C91-F469-4902-A571-1E239EEC1010}"/>
                  </a:ext>
                </a:extLst>
              </p14:cNvPr>
              <p14:cNvContentPartPr/>
              <p14:nvPr/>
            </p14:nvContentPartPr>
            <p14:xfrm>
              <a:off x="771600" y="5304040"/>
              <a:ext cx="1521360" cy="497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F448C91-F469-4902-A571-1E239EEC101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53960" y="5286400"/>
                <a:ext cx="155700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18B7F57-615E-4AC6-A758-017548771A09}"/>
                  </a:ext>
                </a:extLst>
              </p14:cNvPr>
              <p14:cNvContentPartPr/>
              <p14:nvPr/>
            </p14:nvContentPartPr>
            <p14:xfrm>
              <a:off x="2641440" y="5441920"/>
              <a:ext cx="1079280" cy="462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18B7F57-615E-4AC6-A758-017548771A0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23440" y="5424266"/>
                <a:ext cx="1114920" cy="497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2DED4D5-1715-43A9-B6C2-3EDC66F32F5E}"/>
                  </a:ext>
                </a:extLst>
              </p14:cNvPr>
              <p14:cNvContentPartPr/>
              <p14:nvPr/>
            </p14:nvContentPartPr>
            <p14:xfrm>
              <a:off x="3880920" y="5507800"/>
              <a:ext cx="1567800" cy="365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2DED4D5-1715-43A9-B6C2-3EDC66F32F5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63280" y="5490160"/>
                <a:ext cx="1603440" cy="40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728536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14:cNvPr>
              <p14:cNvContentPartPr/>
              <p14:nvPr/>
            </p14:nvContentPartPr>
            <p14:xfrm>
              <a:off x="703920" y="2142880"/>
              <a:ext cx="400680" cy="37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80" y="2124880"/>
                <a:ext cx="43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14:cNvPr>
              <p14:cNvContentPartPr/>
              <p14:nvPr/>
            </p14:nvContentPartPr>
            <p14:xfrm>
              <a:off x="670440" y="2331880"/>
              <a:ext cx="56340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440" y="2314240"/>
                <a:ext cx="5990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14:cNvPr>
              <p14:cNvContentPartPr/>
              <p14:nvPr/>
            </p14:nvContentPartPr>
            <p14:xfrm>
              <a:off x="1949520" y="1968280"/>
              <a:ext cx="693000" cy="622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31529" y="1950640"/>
                <a:ext cx="728621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14:cNvPr>
              <p14:cNvContentPartPr/>
              <p14:nvPr/>
            </p14:nvContentPartPr>
            <p14:xfrm>
              <a:off x="2877960" y="1915720"/>
              <a:ext cx="893520" cy="63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9960" y="1898080"/>
                <a:ext cx="929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14:cNvPr>
              <p14:cNvContentPartPr/>
              <p14:nvPr/>
            </p14:nvContentPartPr>
            <p14:xfrm>
              <a:off x="6281040" y="2072320"/>
              <a:ext cx="363960" cy="45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63040" y="2054334"/>
                <a:ext cx="3996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14:cNvPr>
              <p14:cNvContentPartPr/>
              <p14:nvPr/>
            </p14:nvContentPartPr>
            <p14:xfrm>
              <a:off x="5953440" y="2163400"/>
              <a:ext cx="165600" cy="23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5440" y="2145760"/>
                <a:ext cx="20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14:cNvPr>
              <p14:cNvContentPartPr/>
              <p14:nvPr/>
            </p14:nvContentPartPr>
            <p14:xfrm>
              <a:off x="4752120" y="2102920"/>
              <a:ext cx="990720" cy="29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34480" y="2084920"/>
                <a:ext cx="1026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14:cNvPr>
              <p14:cNvContentPartPr/>
              <p14:nvPr/>
            </p14:nvContentPartPr>
            <p14:xfrm>
              <a:off x="3968040" y="2041720"/>
              <a:ext cx="658800" cy="399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50390" y="2024080"/>
                <a:ext cx="694459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14:cNvPr>
              <p14:cNvContentPartPr/>
              <p14:nvPr/>
            </p14:nvContentPartPr>
            <p14:xfrm>
              <a:off x="792120" y="3066280"/>
              <a:ext cx="580320" cy="51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4120" y="3048628"/>
                <a:ext cx="615960" cy="54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14:cNvPr>
              <p14:cNvContentPartPr/>
              <p14:nvPr/>
            </p14:nvContentPartPr>
            <p14:xfrm>
              <a:off x="2387280" y="3169960"/>
              <a:ext cx="243720" cy="5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69280" y="3152320"/>
                <a:ext cx="27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14:cNvPr>
              <p14:cNvContentPartPr/>
              <p14:nvPr/>
            </p14:nvContentPartPr>
            <p14:xfrm>
              <a:off x="2427960" y="3292720"/>
              <a:ext cx="226800" cy="29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3274720"/>
                <a:ext cx="262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14:cNvPr>
              <p14:cNvContentPartPr/>
              <p14:nvPr/>
            </p14:nvContentPartPr>
            <p14:xfrm>
              <a:off x="2835480" y="2930560"/>
              <a:ext cx="1029240" cy="59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7834" y="2912920"/>
                <a:ext cx="1064892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14:cNvPr>
              <p14:cNvContentPartPr/>
              <p14:nvPr/>
            </p14:nvContentPartPr>
            <p14:xfrm>
              <a:off x="1909920" y="2945680"/>
              <a:ext cx="298080" cy="65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1942" y="2928040"/>
                <a:ext cx="333677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14:cNvPr>
              <p14:cNvContentPartPr/>
              <p14:nvPr/>
            </p14:nvContentPartPr>
            <p14:xfrm>
              <a:off x="6360600" y="2905360"/>
              <a:ext cx="334440" cy="41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2600" y="2887720"/>
                <a:ext cx="3700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14:cNvPr>
              <p14:cNvContentPartPr/>
              <p14:nvPr/>
            </p14:nvContentPartPr>
            <p14:xfrm>
              <a:off x="5953440" y="3047560"/>
              <a:ext cx="196560" cy="20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5440" y="3029560"/>
                <a:ext cx="232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14:cNvPr>
              <p14:cNvContentPartPr/>
              <p14:nvPr/>
            </p14:nvContentPartPr>
            <p14:xfrm>
              <a:off x="4002960" y="2966560"/>
              <a:ext cx="1810440" cy="357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84960" y="2948560"/>
                <a:ext cx="18460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14:cNvPr>
              <p14:cNvContentPartPr/>
              <p14:nvPr/>
            </p14:nvContentPartPr>
            <p14:xfrm>
              <a:off x="589080" y="3782320"/>
              <a:ext cx="72144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1080" y="3764320"/>
                <a:ext cx="7570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14:cNvPr>
              <p14:cNvContentPartPr/>
              <p14:nvPr/>
            </p14:nvContentPartPr>
            <p14:xfrm>
              <a:off x="1466400" y="4236280"/>
              <a:ext cx="14904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8400" y="4218640"/>
                <a:ext cx="184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14:cNvPr>
              <p14:cNvContentPartPr/>
              <p14:nvPr/>
            </p14:nvContentPartPr>
            <p14:xfrm>
              <a:off x="1879320" y="3823360"/>
              <a:ext cx="388800" cy="880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61337" y="3805360"/>
                <a:ext cx="424407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14:cNvPr>
              <p14:cNvContentPartPr/>
              <p14:nvPr/>
            </p14:nvContentPartPr>
            <p14:xfrm>
              <a:off x="3002520" y="3889600"/>
              <a:ext cx="1188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84880" y="3871960"/>
                <a:ext cx="4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14:cNvPr>
              <p14:cNvContentPartPr/>
              <p14:nvPr/>
            </p14:nvContentPartPr>
            <p14:xfrm>
              <a:off x="3122760" y="3870520"/>
              <a:ext cx="16560" cy="21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05120" y="385252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14:cNvPr>
              <p14:cNvContentPartPr/>
              <p14:nvPr/>
            </p14:nvContentPartPr>
            <p14:xfrm>
              <a:off x="3311760" y="4073920"/>
              <a:ext cx="1414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94120" y="405628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14:cNvPr>
              <p14:cNvContentPartPr/>
              <p14:nvPr/>
            </p14:nvContentPartPr>
            <p14:xfrm>
              <a:off x="3281160" y="4185520"/>
              <a:ext cx="164520" cy="8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63160" y="4167880"/>
                <a:ext cx="200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14:cNvPr>
              <p14:cNvContentPartPr/>
              <p14:nvPr/>
            </p14:nvContentPartPr>
            <p14:xfrm>
              <a:off x="2907480" y="4043320"/>
              <a:ext cx="232200" cy="264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89480" y="4025320"/>
                <a:ext cx="267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14:cNvPr>
              <p14:cNvContentPartPr/>
              <p14:nvPr/>
            </p14:nvContentPartPr>
            <p14:xfrm>
              <a:off x="3677520" y="3851080"/>
              <a:ext cx="1148040" cy="385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59520" y="3833423"/>
                <a:ext cx="1183680" cy="42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14:cNvPr>
              <p14:cNvContentPartPr/>
              <p14:nvPr/>
            </p14:nvContentPartPr>
            <p14:xfrm>
              <a:off x="5027160" y="4225840"/>
              <a:ext cx="52920" cy="81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09520" y="4208200"/>
                <a:ext cx="88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14:cNvPr>
              <p14:cNvContentPartPr/>
              <p14:nvPr/>
            </p14:nvContentPartPr>
            <p14:xfrm>
              <a:off x="7298760" y="3842080"/>
              <a:ext cx="93960" cy="221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80760" y="3824440"/>
                <a:ext cx="1296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14:cNvPr>
              <p14:cNvContentPartPr/>
              <p14:nvPr/>
            </p14:nvContentPartPr>
            <p14:xfrm>
              <a:off x="7505400" y="3769000"/>
              <a:ext cx="2520" cy="10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87760" y="3751360"/>
                <a:ext cx="38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14:cNvPr>
              <p14:cNvContentPartPr/>
              <p14:nvPr/>
            </p14:nvContentPartPr>
            <p14:xfrm>
              <a:off x="8635800" y="3626440"/>
              <a:ext cx="238680" cy="442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8160" y="3608800"/>
                <a:ext cx="2743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14:cNvPr>
              <p14:cNvContentPartPr/>
              <p14:nvPr/>
            </p14:nvContentPartPr>
            <p14:xfrm>
              <a:off x="7852080" y="3748840"/>
              <a:ext cx="700560" cy="26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34089" y="3730840"/>
                <a:ext cx="736182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14:cNvPr>
              <p14:cNvContentPartPr/>
              <p14:nvPr/>
            </p14:nvContentPartPr>
            <p14:xfrm>
              <a:off x="7500000" y="3841360"/>
              <a:ext cx="263160" cy="18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82025" y="3823395"/>
                <a:ext cx="298751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14:cNvPr>
              <p14:cNvContentPartPr/>
              <p14:nvPr/>
            </p14:nvContentPartPr>
            <p14:xfrm>
              <a:off x="6935880" y="3880960"/>
              <a:ext cx="28224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17903" y="3862960"/>
                <a:ext cx="317835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14:cNvPr>
              <p14:cNvContentPartPr/>
              <p14:nvPr/>
            </p14:nvContentPartPr>
            <p14:xfrm>
              <a:off x="6654720" y="3974200"/>
              <a:ext cx="174600" cy="79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6757" y="3956560"/>
                <a:ext cx="210167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14:cNvPr>
              <p14:cNvContentPartPr/>
              <p14:nvPr/>
            </p14:nvContentPartPr>
            <p14:xfrm>
              <a:off x="6394440" y="3911200"/>
              <a:ext cx="169200" cy="222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76800" y="3893200"/>
                <a:ext cx="2048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14:cNvPr>
              <p14:cNvContentPartPr/>
              <p14:nvPr/>
            </p14:nvContentPartPr>
            <p14:xfrm>
              <a:off x="5758680" y="4002280"/>
              <a:ext cx="346320" cy="135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40680" y="3984640"/>
                <a:ext cx="381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14:cNvPr>
              <p14:cNvContentPartPr/>
              <p14:nvPr/>
            </p14:nvContentPartPr>
            <p14:xfrm>
              <a:off x="5272680" y="3809680"/>
              <a:ext cx="404280" cy="365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54680" y="3792040"/>
                <a:ext cx="4399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14:cNvPr>
              <p14:cNvContentPartPr/>
              <p14:nvPr/>
            </p14:nvContentPartPr>
            <p14:xfrm>
              <a:off x="1666200" y="4567480"/>
              <a:ext cx="254880" cy="624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48200" y="4549840"/>
                <a:ext cx="29052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14:cNvPr>
              <p14:cNvContentPartPr/>
              <p14:nvPr/>
            </p14:nvContentPartPr>
            <p14:xfrm>
              <a:off x="1109280" y="4602040"/>
              <a:ext cx="211680" cy="457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91280" y="4584040"/>
                <a:ext cx="2473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14:cNvPr>
              <p14:cNvContentPartPr/>
              <p14:nvPr/>
            </p14:nvContentPartPr>
            <p14:xfrm>
              <a:off x="2990640" y="4561720"/>
              <a:ext cx="6840" cy="2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72640" y="4543720"/>
                <a:ext cx="42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14:cNvPr>
              <p14:cNvContentPartPr/>
              <p14:nvPr/>
            </p14:nvContentPartPr>
            <p14:xfrm>
              <a:off x="3114120" y="4561720"/>
              <a:ext cx="4680" cy="2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96480" y="4543720"/>
                <a:ext cx="40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14:cNvPr>
              <p14:cNvContentPartPr/>
              <p14:nvPr/>
            </p14:nvContentPartPr>
            <p14:xfrm>
              <a:off x="3443880" y="4713280"/>
              <a:ext cx="174240" cy="21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26240" y="4695280"/>
                <a:ext cx="209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14:cNvPr>
              <p14:cNvContentPartPr/>
              <p14:nvPr/>
            </p14:nvContentPartPr>
            <p14:xfrm>
              <a:off x="3443880" y="4807240"/>
              <a:ext cx="176760" cy="2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6240" y="4789240"/>
                <a:ext cx="212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14:cNvPr>
              <p14:cNvContentPartPr/>
              <p14:nvPr/>
            </p14:nvContentPartPr>
            <p14:xfrm>
              <a:off x="2894880" y="4681960"/>
              <a:ext cx="312840" cy="286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77240" y="4664320"/>
                <a:ext cx="3484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14:cNvPr>
              <p14:cNvContentPartPr/>
              <p14:nvPr/>
            </p14:nvContentPartPr>
            <p14:xfrm>
              <a:off x="5045160" y="4805440"/>
              <a:ext cx="24480" cy="3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27520" y="4787800"/>
                <a:ext cx="60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14:cNvPr>
              <p14:cNvContentPartPr/>
              <p14:nvPr/>
            </p14:nvContentPartPr>
            <p14:xfrm>
              <a:off x="3728640" y="4503040"/>
              <a:ext cx="1191600" cy="354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10640" y="4485400"/>
                <a:ext cx="12272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7F52548-AE27-478B-B6F0-A1C2A3FE5763}"/>
                  </a:ext>
                </a:extLst>
              </p14:cNvPr>
              <p14:cNvContentPartPr/>
              <p14:nvPr/>
            </p14:nvContentPartPr>
            <p14:xfrm>
              <a:off x="5211840" y="4419160"/>
              <a:ext cx="883800" cy="34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7F52548-AE27-478B-B6F0-A1C2A3FE576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194200" y="4401520"/>
                <a:ext cx="919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7C26050-DBCE-4ED9-902B-0CCEA455D631}"/>
                  </a:ext>
                </a:extLst>
              </p14:cNvPr>
              <p14:cNvContentPartPr/>
              <p14:nvPr/>
            </p14:nvContentPartPr>
            <p14:xfrm>
              <a:off x="6329280" y="4276240"/>
              <a:ext cx="2611080" cy="515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7C26050-DBCE-4ED9-902B-0CCEA455D63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311640" y="4258600"/>
                <a:ext cx="264672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F448C91-F469-4902-A571-1E239EEC1010}"/>
                  </a:ext>
                </a:extLst>
              </p14:cNvPr>
              <p14:cNvContentPartPr/>
              <p14:nvPr/>
            </p14:nvContentPartPr>
            <p14:xfrm>
              <a:off x="771600" y="5304040"/>
              <a:ext cx="1521360" cy="497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F448C91-F469-4902-A571-1E239EEC101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53960" y="5286400"/>
                <a:ext cx="155700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18B7F57-615E-4AC6-A758-017548771A09}"/>
                  </a:ext>
                </a:extLst>
              </p14:cNvPr>
              <p14:cNvContentPartPr/>
              <p14:nvPr/>
            </p14:nvContentPartPr>
            <p14:xfrm>
              <a:off x="2641440" y="5441920"/>
              <a:ext cx="1079280" cy="462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18B7F57-615E-4AC6-A758-017548771A0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23440" y="5424266"/>
                <a:ext cx="1114920" cy="497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2DED4D5-1715-43A9-B6C2-3EDC66F32F5E}"/>
                  </a:ext>
                </a:extLst>
              </p14:cNvPr>
              <p14:cNvContentPartPr/>
              <p14:nvPr/>
            </p14:nvContentPartPr>
            <p14:xfrm>
              <a:off x="3880920" y="5507800"/>
              <a:ext cx="1567800" cy="365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2DED4D5-1715-43A9-B6C2-3EDC66F32F5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63280" y="5490160"/>
                <a:ext cx="16034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8F5236D-7D8D-45CA-B909-ADBE5030BEF5}"/>
                  </a:ext>
                </a:extLst>
              </p14:cNvPr>
              <p14:cNvContentPartPr/>
              <p14:nvPr/>
            </p14:nvContentPartPr>
            <p14:xfrm>
              <a:off x="3860760" y="6340480"/>
              <a:ext cx="202680" cy="9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8F5236D-7D8D-45CA-B909-ADBE5030BEF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842760" y="6322480"/>
                <a:ext cx="238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7A26F31-CE92-44DB-ACAB-C5C80D9E8593}"/>
                  </a:ext>
                </a:extLst>
              </p14:cNvPr>
              <p14:cNvContentPartPr/>
              <p14:nvPr/>
            </p14:nvContentPartPr>
            <p14:xfrm>
              <a:off x="3850320" y="6460720"/>
              <a:ext cx="246240" cy="11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7A26F31-CE92-44DB-ACAB-C5C80D9E859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832320" y="6443080"/>
                <a:ext cx="281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0C83A52-D46A-4185-982E-E4F48F1DF98A}"/>
                  </a:ext>
                </a:extLst>
              </p14:cNvPr>
              <p14:cNvContentPartPr/>
              <p14:nvPr/>
            </p14:nvContentPartPr>
            <p14:xfrm>
              <a:off x="2644320" y="6230680"/>
              <a:ext cx="1068480" cy="340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0C83A52-D46A-4185-982E-E4F48F1DF98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26320" y="6213040"/>
                <a:ext cx="1104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3B626E1-4DB9-4731-B318-2B76EC8E056D}"/>
                  </a:ext>
                </a:extLst>
              </p14:cNvPr>
              <p14:cNvContentPartPr/>
              <p14:nvPr/>
            </p14:nvContentPartPr>
            <p14:xfrm>
              <a:off x="5797920" y="5389000"/>
              <a:ext cx="206640" cy="649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3B626E1-4DB9-4731-B318-2B76EC8E056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779920" y="5371000"/>
                <a:ext cx="24228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C70AC76-C4B0-4308-9388-B1D79FCA64BB}"/>
                  </a:ext>
                </a:extLst>
              </p14:cNvPr>
              <p14:cNvContentPartPr/>
              <p14:nvPr/>
            </p14:nvContentPartPr>
            <p14:xfrm>
              <a:off x="4246680" y="6241120"/>
              <a:ext cx="663120" cy="302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C70AC76-C4B0-4308-9388-B1D79FCA64B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228680" y="6223480"/>
                <a:ext cx="698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84072-5BB3-4582-88BA-73C96B84CE22}"/>
                  </a:ext>
                </a:extLst>
              </p14:cNvPr>
              <p14:cNvContentPartPr/>
              <p14:nvPr/>
            </p14:nvContentPartPr>
            <p14:xfrm>
              <a:off x="5049120" y="6166600"/>
              <a:ext cx="765720" cy="423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84072-5BB3-4582-88BA-73C96B84CE2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31120" y="6148600"/>
                <a:ext cx="801360" cy="45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859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14:cNvPr>
              <p14:cNvContentPartPr/>
              <p14:nvPr/>
            </p14:nvContentPartPr>
            <p14:xfrm>
              <a:off x="7370760" y="151000"/>
              <a:ext cx="1359720" cy="61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760" y="133360"/>
                <a:ext cx="1395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14:cNvPr>
              <p14:cNvContentPartPr/>
              <p14:nvPr/>
            </p14:nvContentPartPr>
            <p14:xfrm>
              <a:off x="334920" y="234520"/>
              <a:ext cx="1456920" cy="59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276" y="216520"/>
                <a:ext cx="1492569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14:cNvPr>
              <p14:cNvContentPartPr/>
              <p14:nvPr/>
            </p14:nvContentPartPr>
            <p14:xfrm>
              <a:off x="2175240" y="241000"/>
              <a:ext cx="913320" cy="35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600" y="223360"/>
                <a:ext cx="9489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14:cNvPr>
              <p14:cNvContentPartPr/>
              <p14:nvPr/>
            </p14:nvContentPartPr>
            <p14:xfrm>
              <a:off x="3392760" y="176560"/>
              <a:ext cx="721440" cy="377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120" y="158920"/>
                <a:ext cx="7570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2B3B0D-6E9D-4FEE-B932-7E659DD5980E}"/>
                  </a:ext>
                </a:extLst>
              </p14:cNvPr>
              <p14:cNvContentPartPr/>
              <p14:nvPr/>
            </p14:nvContentPartPr>
            <p14:xfrm>
              <a:off x="2042040" y="589840"/>
              <a:ext cx="915480" cy="27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2B3B0D-6E9D-4FEE-B932-7E659DD598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4040" y="572200"/>
                <a:ext cx="9511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A8482C3-85F0-49CD-8801-D7D70C06FAF1}"/>
                  </a:ext>
                </a:extLst>
              </p14:cNvPr>
              <p14:cNvContentPartPr/>
              <p14:nvPr/>
            </p14:nvContentPartPr>
            <p14:xfrm>
              <a:off x="703560" y="1136320"/>
              <a:ext cx="2252160" cy="1855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A8482C3-85F0-49CD-8801-D7D70C06FA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920" y="1118680"/>
                <a:ext cx="2287800" cy="18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37083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14:cNvPr>
              <p14:cNvContentPartPr/>
              <p14:nvPr/>
            </p14:nvContentPartPr>
            <p14:xfrm>
              <a:off x="568560" y="192760"/>
              <a:ext cx="3881520" cy="7117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B7E0BC3-B671-4C99-A14E-898EF1628C2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0560" y="175111"/>
                <a:ext cx="3917160" cy="7473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14:cNvPr>
              <p14:cNvContentPartPr/>
              <p14:nvPr/>
            </p14:nvContentPartPr>
            <p14:xfrm>
              <a:off x="4866240" y="197440"/>
              <a:ext cx="740880" cy="407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4DB43512-4ABA-4C45-8E16-431E30F89C4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8600" y="179440"/>
                <a:ext cx="776520" cy="44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14:cNvPr>
              <p14:cNvContentPartPr/>
              <p14:nvPr/>
            </p14:nvContentPartPr>
            <p14:xfrm>
              <a:off x="6044520" y="391480"/>
              <a:ext cx="219960" cy="461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1EB66A74-ECAD-445E-8F20-072ACA3F8EF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26520" y="373480"/>
                <a:ext cx="255600" cy="49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14:cNvPr>
              <p14:cNvContentPartPr/>
              <p14:nvPr/>
            </p14:nvContentPartPr>
            <p14:xfrm>
              <a:off x="6115800" y="294280"/>
              <a:ext cx="132480" cy="230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B76EC9F-C6F5-4C5E-8680-21B3AAC1899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98160" y="276280"/>
                <a:ext cx="16812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14:cNvPr>
              <p14:cNvContentPartPr/>
              <p14:nvPr/>
            </p14:nvContentPartPr>
            <p14:xfrm>
              <a:off x="6491640" y="487960"/>
              <a:ext cx="167760" cy="201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1A283D2-C368-4D16-91B2-4CF112D84A2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474000" y="469960"/>
                <a:ext cx="20340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14:cNvPr>
              <p14:cNvContentPartPr/>
              <p14:nvPr/>
            </p14:nvContentPartPr>
            <p14:xfrm>
              <a:off x="6522600" y="578320"/>
              <a:ext cx="161640" cy="108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2C19D6A-7B28-4E7B-9E53-D3068771F43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04600" y="560680"/>
                <a:ext cx="1972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14:cNvPr>
              <p14:cNvContentPartPr/>
              <p14:nvPr/>
            </p14:nvContentPartPr>
            <p14:xfrm>
              <a:off x="6867840" y="311920"/>
              <a:ext cx="1119960" cy="451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B922F3-42AB-4EAC-BD4A-98B9DAA05EA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849840" y="293920"/>
                <a:ext cx="11556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14:cNvPr>
              <p14:cNvContentPartPr/>
              <p14:nvPr/>
            </p14:nvContentPartPr>
            <p14:xfrm>
              <a:off x="8087160" y="578680"/>
              <a:ext cx="61200" cy="104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044842F-906B-4FCF-89F7-F792D85382FB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8069160" y="561040"/>
                <a:ext cx="968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14:cNvPr>
              <p14:cNvContentPartPr/>
              <p14:nvPr/>
            </p14:nvContentPartPr>
            <p14:xfrm>
              <a:off x="274080" y="1045960"/>
              <a:ext cx="1064160" cy="397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5E6EBA3-BF2E-4035-B15B-361A280B960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56080" y="1028320"/>
                <a:ext cx="1099800" cy="43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14:cNvPr>
              <p14:cNvContentPartPr/>
              <p14:nvPr/>
            </p14:nvContentPartPr>
            <p14:xfrm>
              <a:off x="2590320" y="1423960"/>
              <a:ext cx="194760" cy="28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D4C7AFF-C69F-44BC-9591-5C87ECEC015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572320" y="1405960"/>
                <a:ext cx="2304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14:cNvPr>
              <p14:cNvContentPartPr/>
              <p14:nvPr/>
            </p14:nvContentPartPr>
            <p14:xfrm>
              <a:off x="2620920" y="1523680"/>
              <a:ext cx="14796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E8C96AA-30BF-4146-803B-082B6ABA14E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2603280" y="1506040"/>
                <a:ext cx="183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14:cNvPr>
              <p14:cNvContentPartPr/>
              <p14:nvPr/>
            </p14:nvContentPartPr>
            <p14:xfrm>
              <a:off x="2112960" y="1207960"/>
              <a:ext cx="319680" cy="5112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8C17752-691A-4BE2-AFCA-ED27DF9AA6C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095320" y="1189960"/>
                <a:ext cx="355320" cy="54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14:cNvPr>
              <p14:cNvContentPartPr/>
              <p14:nvPr/>
            </p14:nvContentPartPr>
            <p14:xfrm>
              <a:off x="2948160" y="1290040"/>
              <a:ext cx="221400" cy="363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24B8E864-BAD3-4248-AF13-233D5DBBF819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930520" y="1272040"/>
                <a:ext cx="25704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14:cNvPr>
              <p14:cNvContentPartPr/>
              <p14:nvPr/>
            </p14:nvContentPartPr>
            <p14:xfrm>
              <a:off x="3149400" y="1259440"/>
              <a:ext cx="8784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0DB4B22-271D-4CBB-A6B9-66CACF2785E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131760" y="1241800"/>
                <a:ext cx="12348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14:cNvPr>
              <p14:cNvContentPartPr/>
              <p14:nvPr/>
            </p14:nvContentPartPr>
            <p14:xfrm>
              <a:off x="3027360" y="1469680"/>
              <a:ext cx="262080" cy="16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A85E370-B27E-407A-ADA8-538FE31C9992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009360" y="1451680"/>
                <a:ext cx="2977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14:cNvPr>
              <p14:cNvContentPartPr/>
              <p14:nvPr/>
            </p14:nvContentPartPr>
            <p14:xfrm>
              <a:off x="3422280" y="1456000"/>
              <a:ext cx="113400" cy="139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D719C57D-A5A2-4155-942F-025CADC83C0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404280" y="1438360"/>
                <a:ext cx="149040" cy="17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14:cNvPr>
              <p14:cNvContentPartPr/>
              <p14:nvPr/>
            </p14:nvContentPartPr>
            <p14:xfrm>
              <a:off x="3668160" y="1450600"/>
              <a:ext cx="174600" cy="128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C9BB4A0-A898-4FF9-B6CB-81D4E023CA32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650520" y="1432600"/>
                <a:ext cx="21024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14:cNvPr>
              <p14:cNvContentPartPr/>
              <p14:nvPr/>
            </p14:nvContentPartPr>
            <p14:xfrm>
              <a:off x="3912240" y="1422160"/>
              <a:ext cx="106200" cy="149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03034613-59E0-4840-B371-89DF3B0385B4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894600" y="1404160"/>
                <a:ext cx="14184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14:cNvPr>
              <p14:cNvContentPartPr/>
              <p14:nvPr/>
            </p14:nvContentPartPr>
            <p14:xfrm>
              <a:off x="4080360" y="1299760"/>
              <a:ext cx="161640" cy="273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1557130-BA97-41ED-A577-E2F8105793B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62360" y="1282120"/>
                <a:ext cx="19728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14:cNvPr>
              <p14:cNvContentPartPr/>
              <p14:nvPr/>
            </p14:nvContentPartPr>
            <p14:xfrm>
              <a:off x="4236600" y="1336120"/>
              <a:ext cx="486720" cy="1879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09A4610-58EB-4885-B808-A71AC8DC5DB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18600" y="1318120"/>
                <a:ext cx="522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14:cNvPr>
              <p14:cNvContentPartPr/>
              <p14:nvPr/>
            </p14:nvContentPartPr>
            <p14:xfrm>
              <a:off x="4825560" y="1228840"/>
              <a:ext cx="351720" cy="3272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4CDC188-6A5E-415F-BCDC-798EFAB2CDA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07902" y="1211200"/>
                <a:ext cx="387397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14:cNvPr>
              <p14:cNvContentPartPr/>
              <p14:nvPr/>
            </p14:nvContentPartPr>
            <p14:xfrm>
              <a:off x="5971440" y="1303720"/>
              <a:ext cx="147240" cy="180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BFB11B7-C0A9-452B-BAD7-1305A7CFFF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953440" y="1285720"/>
                <a:ext cx="18288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14:cNvPr>
              <p14:cNvContentPartPr/>
              <p14:nvPr/>
            </p14:nvContentPartPr>
            <p14:xfrm>
              <a:off x="6247920" y="1188160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740F7A8C-76B5-4403-BA82-4D2184FE96E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29920" y="11705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14:cNvPr>
              <p14:cNvContentPartPr/>
              <p14:nvPr/>
            </p14:nvContentPartPr>
            <p14:xfrm>
              <a:off x="6216240" y="1281040"/>
              <a:ext cx="368280" cy="2156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4CCF496-75D9-45BD-9F17-2DF07139770E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198240" y="1263070"/>
                <a:ext cx="403920" cy="2512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14:cNvPr>
              <p14:cNvContentPartPr/>
              <p14:nvPr/>
            </p14:nvContentPartPr>
            <p14:xfrm>
              <a:off x="5364120" y="1218760"/>
              <a:ext cx="501480" cy="3110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DACCAAA9-0F62-4585-9DCD-8EDD161D8547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5346133" y="1201120"/>
                <a:ext cx="537094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14:cNvPr>
              <p14:cNvContentPartPr/>
              <p14:nvPr/>
            </p14:nvContentPartPr>
            <p14:xfrm>
              <a:off x="7395960" y="1198600"/>
              <a:ext cx="330480" cy="3654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4BB6B64-F4A8-4F18-986A-DB838E018D6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378320" y="1180600"/>
                <a:ext cx="36612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14:cNvPr>
              <p14:cNvContentPartPr/>
              <p14:nvPr/>
            </p14:nvContentPartPr>
            <p14:xfrm>
              <a:off x="6690360" y="1157920"/>
              <a:ext cx="597240" cy="3222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8769DCC-CF66-4D6F-A97E-64A0C52B0227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672360" y="1139940"/>
                <a:ext cx="632880" cy="3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14:cNvPr>
              <p14:cNvContentPartPr/>
              <p14:nvPr/>
            </p14:nvContentPartPr>
            <p14:xfrm>
              <a:off x="703920" y="2142880"/>
              <a:ext cx="400680" cy="377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CC5DC94-EB48-4A0C-AF75-869DECBC1F57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686280" y="2124880"/>
                <a:ext cx="43632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14:cNvPr>
              <p14:cNvContentPartPr/>
              <p14:nvPr/>
            </p14:nvContentPartPr>
            <p14:xfrm>
              <a:off x="670440" y="2331880"/>
              <a:ext cx="563400" cy="309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2C6F263-36E2-4456-AA72-6C470E37DE8D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652440" y="2314240"/>
                <a:ext cx="59904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14:cNvPr>
              <p14:cNvContentPartPr/>
              <p14:nvPr/>
            </p14:nvContentPartPr>
            <p14:xfrm>
              <a:off x="1949520" y="1968280"/>
              <a:ext cx="693000" cy="622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7586D52-E5F6-420C-895B-CE7783312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31529" y="1950640"/>
                <a:ext cx="728621" cy="65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14:cNvPr>
              <p14:cNvContentPartPr/>
              <p14:nvPr/>
            </p14:nvContentPartPr>
            <p14:xfrm>
              <a:off x="2877960" y="1915720"/>
              <a:ext cx="893520" cy="6357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7D24AFB1-CA48-4180-B14C-B17D14F0340E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2859960" y="1898080"/>
                <a:ext cx="929160" cy="67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14:cNvPr>
              <p14:cNvContentPartPr/>
              <p14:nvPr/>
            </p14:nvContentPartPr>
            <p14:xfrm>
              <a:off x="6281040" y="2072320"/>
              <a:ext cx="363960" cy="45432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6CCC5B6F-1F2C-427C-AC99-4F80BFB14A08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63040" y="2054334"/>
                <a:ext cx="399600" cy="4899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14:cNvPr>
              <p14:cNvContentPartPr/>
              <p14:nvPr/>
            </p14:nvContentPartPr>
            <p14:xfrm>
              <a:off x="5953440" y="2163400"/>
              <a:ext cx="165600" cy="23400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17ED89DB-6B09-42CD-9BD1-D0350AD5E352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935440" y="2145760"/>
                <a:ext cx="20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14:cNvPr>
              <p14:cNvContentPartPr/>
              <p14:nvPr/>
            </p14:nvContentPartPr>
            <p14:xfrm>
              <a:off x="4752120" y="2102920"/>
              <a:ext cx="990720" cy="29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89CC2FE0-A3F6-4566-B6E5-88218D5272B6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734480" y="2084920"/>
                <a:ext cx="1026360" cy="33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14:cNvPr>
              <p14:cNvContentPartPr/>
              <p14:nvPr/>
            </p14:nvContentPartPr>
            <p14:xfrm>
              <a:off x="3968040" y="2041720"/>
              <a:ext cx="658800" cy="399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1C65BE8-821B-4B21-9E39-F788F39CF44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950390" y="2024080"/>
                <a:ext cx="694459" cy="43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14:cNvPr>
              <p14:cNvContentPartPr/>
              <p14:nvPr/>
            </p14:nvContentPartPr>
            <p14:xfrm>
              <a:off x="792120" y="3066280"/>
              <a:ext cx="580320" cy="510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092F6249-56CE-49B0-A660-D93DFBFA5C5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74120" y="3048628"/>
                <a:ext cx="615960" cy="545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14:cNvPr>
              <p14:cNvContentPartPr/>
              <p14:nvPr/>
            </p14:nvContentPartPr>
            <p14:xfrm>
              <a:off x="2387280" y="3169960"/>
              <a:ext cx="243720" cy="507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0C1890A-40BE-42C7-928A-4075669C0F4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69280" y="3152320"/>
                <a:ext cx="279360" cy="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14:cNvPr>
              <p14:cNvContentPartPr/>
              <p14:nvPr/>
            </p14:nvContentPartPr>
            <p14:xfrm>
              <a:off x="2427960" y="3292720"/>
              <a:ext cx="226800" cy="2988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6B0C2471-6B4B-463A-9F79-A7243F8746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409960" y="3274720"/>
                <a:ext cx="2624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14:cNvPr>
              <p14:cNvContentPartPr/>
              <p14:nvPr/>
            </p14:nvContentPartPr>
            <p14:xfrm>
              <a:off x="2835480" y="2930560"/>
              <a:ext cx="1029240" cy="595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211C5BE-0124-47C9-B06A-4BE0D8EA118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817834" y="2912920"/>
                <a:ext cx="1064892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14:cNvPr>
              <p14:cNvContentPartPr/>
              <p14:nvPr/>
            </p14:nvContentPartPr>
            <p14:xfrm>
              <a:off x="1909920" y="2945680"/>
              <a:ext cx="298080" cy="6516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2FE28CD-429B-4452-AE32-3AE0CBFD936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91942" y="2928040"/>
                <a:ext cx="333677" cy="68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14:cNvPr>
              <p14:cNvContentPartPr/>
              <p14:nvPr/>
            </p14:nvContentPartPr>
            <p14:xfrm>
              <a:off x="6360600" y="2905360"/>
              <a:ext cx="334440" cy="414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B3F41E8-C518-4FF0-91B4-8A4639A8AC3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6342600" y="2887720"/>
                <a:ext cx="370080" cy="4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14:cNvPr>
              <p14:cNvContentPartPr/>
              <p14:nvPr/>
            </p14:nvContentPartPr>
            <p14:xfrm>
              <a:off x="5953440" y="3047560"/>
              <a:ext cx="196560" cy="2066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2C2907-3D37-42F0-833B-FFA0A4DE9C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5935440" y="3029560"/>
                <a:ext cx="23220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14:cNvPr>
              <p14:cNvContentPartPr/>
              <p14:nvPr/>
            </p14:nvContentPartPr>
            <p14:xfrm>
              <a:off x="4002960" y="2966560"/>
              <a:ext cx="1810440" cy="3571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385B2E9-0441-45A1-BFA4-122C928682F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984960" y="2948560"/>
                <a:ext cx="184608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14:cNvPr>
              <p14:cNvContentPartPr/>
              <p14:nvPr/>
            </p14:nvContentPartPr>
            <p14:xfrm>
              <a:off x="589080" y="3782320"/>
              <a:ext cx="721440" cy="497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A70D3E5-D8E0-46D8-8098-D6B9A4A4C82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571080" y="3764320"/>
                <a:ext cx="7570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14:cNvPr>
              <p14:cNvContentPartPr/>
              <p14:nvPr/>
            </p14:nvContentPartPr>
            <p14:xfrm>
              <a:off x="1466400" y="4236280"/>
              <a:ext cx="149040" cy="20664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EF93FC26-150B-4B1E-9B7B-F7881006FEB3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448400" y="4218640"/>
                <a:ext cx="184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14:cNvPr>
              <p14:cNvContentPartPr/>
              <p14:nvPr/>
            </p14:nvContentPartPr>
            <p14:xfrm>
              <a:off x="1879320" y="3823360"/>
              <a:ext cx="388800" cy="8805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B71FB47-92CD-4F4C-A6F9-FC8F1AF65ED9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861337" y="3805360"/>
                <a:ext cx="424407" cy="9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14:cNvPr>
              <p14:cNvContentPartPr/>
              <p14:nvPr/>
            </p14:nvContentPartPr>
            <p14:xfrm>
              <a:off x="3002520" y="3889600"/>
              <a:ext cx="11880" cy="100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5529328-247F-4B18-92FE-C689617EFA0F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84880" y="3871960"/>
                <a:ext cx="4752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14:cNvPr>
              <p14:cNvContentPartPr/>
              <p14:nvPr/>
            </p14:nvContentPartPr>
            <p14:xfrm>
              <a:off x="3122760" y="3870520"/>
              <a:ext cx="16560" cy="219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60B656-0C7C-4D0F-A8B7-7D13FCC140D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3105120" y="3852520"/>
                <a:ext cx="522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14:cNvPr>
              <p14:cNvContentPartPr/>
              <p14:nvPr/>
            </p14:nvContentPartPr>
            <p14:xfrm>
              <a:off x="3311760" y="4073920"/>
              <a:ext cx="141480" cy="1080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127DA59A-2195-421D-8E91-CBEB5FC7621D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94120" y="4056280"/>
                <a:ext cx="1771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14:cNvPr>
              <p14:cNvContentPartPr/>
              <p14:nvPr/>
            </p14:nvContentPartPr>
            <p14:xfrm>
              <a:off x="3281160" y="4185520"/>
              <a:ext cx="164520" cy="828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05E7C106-3411-4A1C-8A88-692567350DA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63160" y="4167880"/>
                <a:ext cx="20016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14:cNvPr>
              <p14:cNvContentPartPr/>
              <p14:nvPr/>
            </p14:nvContentPartPr>
            <p14:xfrm>
              <a:off x="2907480" y="4043320"/>
              <a:ext cx="232200" cy="2646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28031404-CFE7-4D10-A7AE-82ED315826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89480" y="4025320"/>
                <a:ext cx="2678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14:cNvPr>
              <p14:cNvContentPartPr/>
              <p14:nvPr/>
            </p14:nvContentPartPr>
            <p14:xfrm>
              <a:off x="3677520" y="3851080"/>
              <a:ext cx="1148040" cy="3852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59257729-0B81-44CA-B4E3-7F1B18C186B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659520" y="3833423"/>
                <a:ext cx="1183680" cy="42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14:cNvPr>
              <p14:cNvContentPartPr/>
              <p14:nvPr/>
            </p14:nvContentPartPr>
            <p14:xfrm>
              <a:off x="5027160" y="4225840"/>
              <a:ext cx="52920" cy="810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7B8F9905-CC84-4DB3-B3C0-C40D1C38D0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009520" y="4208200"/>
                <a:ext cx="885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14:cNvPr>
              <p14:cNvContentPartPr/>
              <p14:nvPr/>
            </p14:nvContentPartPr>
            <p14:xfrm>
              <a:off x="7298760" y="3842080"/>
              <a:ext cx="93960" cy="221040"/>
            </p14:xfrm>
          </p:contentPart>
        </mc:Choice>
        <mc:Fallback xmlns="">
          <p:pic>
            <p:nvPicPr>
              <p:cNvPr id="97" name="Ink 96">
                <a:extLst>
                  <a:ext uri="{FF2B5EF4-FFF2-40B4-BE49-F238E27FC236}">
                    <a16:creationId xmlns:a16="http://schemas.microsoft.com/office/drawing/2014/main" id="{80D6413C-8423-4C7A-83C9-8D3D431C857D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7280760" y="3824440"/>
                <a:ext cx="1296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14:cNvPr>
              <p14:cNvContentPartPr/>
              <p14:nvPr/>
            </p14:nvContentPartPr>
            <p14:xfrm>
              <a:off x="7505400" y="3769000"/>
              <a:ext cx="2520" cy="1044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605608FC-D5DE-44D1-9874-714001C6EA26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487760" y="3751360"/>
                <a:ext cx="381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14:cNvPr>
              <p14:cNvContentPartPr/>
              <p14:nvPr/>
            </p14:nvContentPartPr>
            <p14:xfrm>
              <a:off x="8635800" y="3626440"/>
              <a:ext cx="238680" cy="44244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23A68CC3-51B5-4350-B91F-C3DD480F845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18160" y="3608800"/>
                <a:ext cx="27432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14:cNvPr>
              <p14:cNvContentPartPr/>
              <p14:nvPr/>
            </p14:nvContentPartPr>
            <p14:xfrm>
              <a:off x="7852080" y="3748840"/>
              <a:ext cx="700560" cy="26316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890BE867-147B-4480-892A-C4ECE453EFB3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7834089" y="3730840"/>
                <a:ext cx="736182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14:cNvPr>
              <p14:cNvContentPartPr/>
              <p14:nvPr/>
            </p14:nvContentPartPr>
            <p14:xfrm>
              <a:off x="7500000" y="3841360"/>
              <a:ext cx="263160" cy="1828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4FCB182-8329-418A-9358-66FCFD1D6EF4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482025" y="3823395"/>
                <a:ext cx="298751" cy="218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14:cNvPr>
              <p14:cNvContentPartPr/>
              <p14:nvPr/>
            </p14:nvContentPartPr>
            <p14:xfrm>
              <a:off x="6935880" y="3880960"/>
              <a:ext cx="282240" cy="28476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FEDBE758-7E1A-4885-A1FB-36806B207EA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917903" y="3862960"/>
                <a:ext cx="317835" cy="32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14:cNvPr>
              <p14:cNvContentPartPr/>
              <p14:nvPr/>
            </p14:nvContentPartPr>
            <p14:xfrm>
              <a:off x="6654720" y="3974200"/>
              <a:ext cx="174600" cy="7956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1C040514-8578-41E2-8D87-EE8A2E20F906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636757" y="3956560"/>
                <a:ext cx="210167" cy="11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14:cNvPr>
              <p14:cNvContentPartPr/>
              <p14:nvPr/>
            </p14:nvContentPartPr>
            <p14:xfrm>
              <a:off x="6394440" y="3911200"/>
              <a:ext cx="169200" cy="22248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B2E8CE2E-0FBC-475D-AD1D-4FE3AB4E467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76800" y="3893200"/>
                <a:ext cx="20484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14:cNvPr>
              <p14:cNvContentPartPr/>
              <p14:nvPr/>
            </p14:nvContentPartPr>
            <p14:xfrm>
              <a:off x="5758680" y="4002280"/>
              <a:ext cx="346320" cy="13572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EEDCB576-8BE7-426C-8AC9-D2ABB5B7A13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740680" y="3984640"/>
                <a:ext cx="3819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14:cNvPr>
              <p14:cNvContentPartPr/>
              <p14:nvPr/>
            </p14:nvContentPartPr>
            <p14:xfrm>
              <a:off x="5272680" y="3809680"/>
              <a:ext cx="404280" cy="36504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650CEA2C-E14A-45BB-830E-8922F5437D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254680" y="3792040"/>
                <a:ext cx="43992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14:cNvPr>
              <p14:cNvContentPartPr/>
              <p14:nvPr/>
            </p14:nvContentPartPr>
            <p14:xfrm>
              <a:off x="1666200" y="4567480"/>
              <a:ext cx="254880" cy="6246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9EFFD1B-0612-4EE6-9606-A214B265091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1648200" y="4549840"/>
                <a:ext cx="290520" cy="66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14:cNvPr>
              <p14:cNvContentPartPr/>
              <p14:nvPr/>
            </p14:nvContentPartPr>
            <p14:xfrm>
              <a:off x="1109280" y="4602040"/>
              <a:ext cx="211680" cy="45792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93F97A0F-4ED6-4DB1-B7F0-B2596B99576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1091280" y="4584040"/>
                <a:ext cx="247320" cy="49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14:cNvPr>
              <p14:cNvContentPartPr/>
              <p14:nvPr/>
            </p14:nvContentPartPr>
            <p14:xfrm>
              <a:off x="2990640" y="4561720"/>
              <a:ext cx="6840" cy="25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439232C-A2AC-4BD8-A20B-4CF3F6F3ACD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2972640" y="4543720"/>
                <a:ext cx="4248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14:cNvPr>
              <p14:cNvContentPartPr/>
              <p14:nvPr/>
            </p14:nvContentPartPr>
            <p14:xfrm>
              <a:off x="3114120" y="4561720"/>
              <a:ext cx="4680" cy="25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0CB4CB36-7C8C-46DB-949D-65DA4A95FEB1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3096480" y="4543720"/>
                <a:ext cx="4032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14:cNvPr>
              <p14:cNvContentPartPr/>
              <p14:nvPr/>
            </p14:nvContentPartPr>
            <p14:xfrm>
              <a:off x="3443880" y="4713280"/>
              <a:ext cx="174240" cy="2124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42AD23BE-FA5C-4B60-9AA3-35675AE4DA2E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26240" y="4695280"/>
                <a:ext cx="2098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14:cNvPr>
              <p14:cNvContentPartPr/>
              <p14:nvPr/>
            </p14:nvContentPartPr>
            <p14:xfrm>
              <a:off x="3443880" y="4807240"/>
              <a:ext cx="176760" cy="212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1432CD51-2FDE-4722-8576-722660EC95D8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3426240" y="4789240"/>
                <a:ext cx="212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14:cNvPr>
              <p14:cNvContentPartPr/>
              <p14:nvPr/>
            </p14:nvContentPartPr>
            <p14:xfrm>
              <a:off x="2894880" y="4681960"/>
              <a:ext cx="312840" cy="286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AC1D894-981D-453E-802C-A03BCDD73095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877240" y="4664320"/>
                <a:ext cx="34848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14:cNvPr>
              <p14:cNvContentPartPr/>
              <p14:nvPr/>
            </p14:nvContentPartPr>
            <p14:xfrm>
              <a:off x="5045160" y="4805440"/>
              <a:ext cx="24480" cy="32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3718D36-58A1-476D-95CA-AFD90F6A78A3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027520" y="4787800"/>
                <a:ext cx="60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14:cNvPr>
              <p14:cNvContentPartPr/>
              <p14:nvPr/>
            </p14:nvContentPartPr>
            <p14:xfrm>
              <a:off x="3728640" y="4503040"/>
              <a:ext cx="1191600" cy="35424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94D22200-5C0E-45F9-BF50-3B2F131E340E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710640" y="4485400"/>
                <a:ext cx="1227240" cy="38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7F52548-AE27-478B-B6F0-A1C2A3FE5763}"/>
                  </a:ext>
                </a:extLst>
              </p14:cNvPr>
              <p14:cNvContentPartPr/>
              <p14:nvPr/>
            </p14:nvContentPartPr>
            <p14:xfrm>
              <a:off x="5211840" y="4419160"/>
              <a:ext cx="883800" cy="340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7F52548-AE27-478B-B6F0-A1C2A3FE5763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5194200" y="4401520"/>
                <a:ext cx="91944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37C26050-DBCE-4ED9-902B-0CCEA455D631}"/>
                  </a:ext>
                </a:extLst>
              </p14:cNvPr>
              <p14:cNvContentPartPr/>
              <p14:nvPr/>
            </p14:nvContentPartPr>
            <p14:xfrm>
              <a:off x="6329280" y="4276240"/>
              <a:ext cx="2611080" cy="51516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37C26050-DBCE-4ED9-902B-0CCEA455D631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6311640" y="4258600"/>
                <a:ext cx="264672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F448C91-F469-4902-A571-1E239EEC1010}"/>
                  </a:ext>
                </a:extLst>
              </p14:cNvPr>
              <p14:cNvContentPartPr/>
              <p14:nvPr/>
            </p14:nvContentPartPr>
            <p14:xfrm>
              <a:off x="771600" y="5304040"/>
              <a:ext cx="1521360" cy="4975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F448C91-F469-4902-A571-1E239EEC1010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53960" y="5286400"/>
                <a:ext cx="1557000" cy="53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118B7F57-615E-4AC6-A758-017548771A09}"/>
                  </a:ext>
                </a:extLst>
              </p14:cNvPr>
              <p14:cNvContentPartPr/>
              <p14:nvPr/>
            </p14:nvContentPartPr>
            <p14:xfrm>
              <a:off x="2641440" y="5441920"/>
              <a:ext cx="1079280" cy="462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118B7F57-615E-4AC6-A758-017548771A09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623440" y="5424266"/>
                <a:ext cx="1114920" cy="497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42DED4D5-1715-43A9-B6C2-3EDC66F32F5E}"/>
                  </a:ext>
                </a:extLst>
              </p14:cNvPr>
              <p14:cNvContentPartPr/>
              <p14:nvPr/>
            </p14:nvContentPartPr>
            <p14:xfrm>
              <a:off x="3880920" y="5507800"/>
              <a:ext cx="1567800" cy="36504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42DED4D5-1715-43A9-B6C2-3EDC66F32F5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3863280" y="5490160"/>
                <a:ext cx="1603440" cy="4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8F5236D-7D8D-45CA-B909-ADBE5030BEF5}"/>
                  </a:ext>
                </a:extLst>
              </p14:cNvPr>
              <p14:cNvContentPartPr/>
              <p14:nvPr/>
            </p14:nvContentPartPr>
            <p14:xfrm>
              <a:off x="3860760" y="6340480"/>
              <a:ext cx="202680" cy="9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8F5236D-7D8D-45CA-B909-ADBE5030BEF5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3842760" y="6322480"/>
                <a:ext cx="238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17A26F31-CE92-44DB-ACAB-C5C80D9E8593}"/>
                  </a:ext>
                </a:extLst>
              </p14:cNvPr>
              <p14:cNvContentPartPr/>
              <p14:nvPr/>
            </p14:nvContentPartPr>
            <p14:xfrm>
              <a:off x="3850320" y="6460720"/>
              <a:ext cx="246240" cy="1116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17A26F31-CE92-44DB-ACAB-C5C80D9E8593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3832320" y="6443080"/>
                <a:ext cx="2818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0C83A52-D46A-4185-982E-E4F48F1DF98A}"/>
                  </a:ext>
                </a:extLst>
              </p14:cNvPr>
              <p14:cNvContentPartPr/>
              <p14:nvPr/>
            </p14:nvContentPartPr>
            <p14:xfrm>
              <a:off x="2644320" y="6230680"/>
              <a:ext cx="1068480" cy="3405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0C83A52-D46A-4185-982E-E4F48F1DF98A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2626320" y="6213040"/>
                <a:ext cx="1104120" cy="37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3B626E1-4DB9-4731-B318-2B76EC8E056D}"/>
                  </a:ext>
                </a:extLst>
              </p14:cNvPr>
              <p14:cNvContentPartPr/>
              <p14:nvPr/>
            </p14:nvContentPartPr>
            <p14:xfrm>
              <a:off x="5797920" y="5389000"/>
              <a:ext cx="206640" cy="64980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3B626E1-4DB9-4731-B318-2B76EC8E056D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5779920" y="5371000"/>
                <a:ext cx="24228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C70AC76-C4B0-4308-9388-B1D79FCA64BB}"/>
                  </a:ext>
                </a:extLst>
              </p14:cNvPr>
              <p14:cNvContentPartPr/>
              <p14:nvPr/>
            </p14:nvContentPartPr>
            <p14:xfrm>
              <a:off x="4246680" y="6241120"/>
              <a:ext cx="663120" cy="30204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C70AC76-C4B0-4308-9388-B1D79FCA64BB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228680" y="6223480"/>
                <a:ext cx="69876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8084072-5BB3-4582-88BA-73C96B84CE22}"/>
                  </a:ext>
                </a:extLst>
              </p14:cNvPr>
              <p14:cNvContentPartPr/>
              <p14:nvPr/>
            </p14:nvContentPartPr>
            <p14:xfrm>
              <a:off x="5049120" y="6166600"/>
              <a:ext cx="765720" cy="423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8084072-5BB3-4582-88BA-73C96B84CE22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031120" y="6148600"/>
                <a:ext cx="80136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92" name="Ink 91">
                <a:extLst>
                  <a:ext uri="{FF2B5EF4-FFF2-40B4-BE49-F238E27FC236}">
                    <a16:creationId xmlns:a16="http://schemas.microsoft.com/office/drawing/2014/main" id="{E4A899EB-A9F6-4E04-9F65-37C6440B20F6}"/>
                  </a:ext>
                </a:extLst>
              </p14:cNvPr>
              <p14:cNvContentPartPr/>
              <p14:nvPr/>
            </p14:nvContentPartPr>
            <p14:xfrm>
              <a:off x="5953440" y="6125200"/>
              <a:ext cx="2004480" cy="506160"/>
            </p14:xfrm>
          </p:contentPart>
        </mc:Choice>
        <mc:Fallback xmlns="">
          <p:pic>
            <p:nvPicPr>
              <p:cNvPr id="92" name="Ink 91">
                <a:extLst>
                  <a:ext uri="{FF2B5EF4-FFF2-40B4-BE49-F238E27FC236}">
                    <a16:creationId xmlns:a16="http://schemas.microsoft.com/office/drawing/2014/main" id="{E4A899EB-A9F6-4E04-9F65-37C6440B20F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935440" y="6107200"/>
                <a:ext cx="2040120" cy="54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776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16014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12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600" y="1282120"/>
                <a:ext cx="4199760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95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48233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319560"/>
              <a:ext cx="3285000" cy="1493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0" y="1301920"/>
                <a:ext cx="3320640" cy="15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94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96141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14:cNvPr>
              <p14:cNvContentPartPr/>
              <p14:nvPr/>
            </p14:nvContentPartPr>
            <p14:xfrm>
              <a:off x="5587680" y="2021560"/>
              <a:ext cx="3331440" cy="156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2003560"/>
                <a:ext cx="3367080" cy="159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095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14:cNvPr>
              <p14:cNvContentPartPr/>
              <p14:nvPr/>
            </p14:nvContentPartPr>
            <p14:xfrm>
              <a:off x="5587680" y="2021560"/>
              <a:ext cx="3331440" cy="156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2003560"/>
                <a:ext cx="336708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14:cNvPr>
              <p14:cNvContentPartPr/>
              <p14:nvPr/>
            </p14:nvContentPartPr>
            <p14:xfrm>
              <a:off x="558480" y="3872320"/>
              <a:ext cx="61668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0840" y="3854320"/>
                <a:ext cx="652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14:cNvPr>
              <p14:cNvContentPartPr/>
              <p14:nvPr/>
            </p14:nvContentPartPr>
            <p14:xfrm>
              <a:off x="1603200" y="3839920"/>
              <a:ext cx="1069200" cy="33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5200" y="3822261"/>
                <a:ext cx="1104840" cy="3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14:cNvPr>
              <p14:cNvContentPartPr/>
              <p14:nvPr/>
            </p14:nvContentPartPr>
            <p14:xfrm>
              <a:off x="3070560" y="3880960"/>
              <a:ext cx="129960" cy="266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2560" y="3862960"/>
                <a:ext cx="165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14:cNvPr>
              <p14:cNvContentPartPr/>
              <p14:nvPr/>
            </p14:nvContentPartPr>
            <p14:xfrm>
              <a:off x="2997120" y="3973840"/>
              <a:ext cx="264240" cy="29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9120" y="3955840"/>
                <a:ext cx="299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14:cNvPr>
              <p14:cNvContentPartPr/>
              <p14:nvPr/>
            </p14:nvContentPartPr>
            <p14:xfrm>
              <a:off x="3352440" y="4002640"/>
              <a:ext cx="16092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4800" y="3984640"/>
                <a:ext cx="196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14:cNvPr>
              <p14:cNvContentPartPr/>
              <p14:nvPr/>
            </p14:nvContentPartPr>
            <p14:xfrm>
              <a:off x="3362520" y="4083640"/>
              <a:ext cx="164880" cy="20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44880" y="4065640"/>
                <a:ext cx="20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14:cNvPr>
              <p14:cNvContentPartPr/>
              <p14:nvPr/>
            </p14:nvContentPartPr>
            <p14:xfrm>
              <a:off x="3694440" y="3787360"/>
              <a:ext cx="1202400" cy="410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6800" y="3769360"/>
                <a:ext cx="1238040" cy="4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83774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14:cNvPr>
              <p14:cNvContentPartPr/>
              <p14:nvPr/>
            </p14:nvContentPartPr>
            <p14:xfrm>
              <a:off x="5587680" y="2021560"/>
              <a:ext cx="3331440" cy="156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2003560"/>
                <a:ext cx="336708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14:cNvPr>
              <p14:cNvContentPartPr/>
              <p14:nvPr/>
            </p14:nvContentPartPr>
            <p14:xfrm>
              <a:off x="558480" y="3872320"/>
              <a:ext cx="61668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0840" y="3854320"/>
                <a:ext cx="652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14:cNvPr>
              <p14:cNvContentPartPr/>
              <p14:nvPr/>
            </p14:nvContentPartPr>
            <p14:xfrm>
              <a:off x="1603200" y="3839920"/>
              <a:ext cx="1069200" cy="33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5200" y="3822261"/>
                <a:ext cx="1104840" cy="3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14:cNvPr>
              <p14:cNvContentPartPr/>
              <p14:nvPr/>
            </p14:nvContentPartPr>
            <p14:xfrm>
              <a:off x="3070560" y="3880960"/>
              <a:ext cx="129960" cy="266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2560" y="3862960"/>
                <a:ext cx="165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14:cNvPr>
              <p14:cNvContentPartPr/>
              <p14:nvPr/>
            </p14:nvContentPartPr>
            <p14:xfrm>
              <a:off x="2997120" y="3973840"/>
              <a:ext cx="264240" cy="29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9120" y="3955840"/>
                <a:ext cx="299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14:cNvPr>
              <p14:cNvContentPartPr/>
              <p14:nvPr/>
            </p14:nvContentPartPr>
            <p14:xfrm>
              <a:off x="3352440" y="4002640"/>
              <a:ext cx="16092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4800" y="3984640"/>
                <a:ext cx="196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14:cNvPr>
              <p14:cNvContentPartPr/>
              <p14:nvPr/>
            </p14:nvContentPartPr>
            <p14:xfrm>
              <a:off x="3362520" y="4083640"/>
              <a:ext cx="164880" cy="20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44880" y="4065640"/>
                <a:ext cx="20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14:cNvPr>
              <p14:cNvContentPartPr/>
              <p14:nvPr/>
            </p14:nvContentPartPr>
            <p14:xfrm>
              <a:off x="3694440" y="3787360"/>
              <a:ext cx="1836000" cy="410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6800" y="3769360"/>
                <a:ext cx="1871640" cy="44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02653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14:cNvPr>
              <p14:cNvContentPartPr/>
              <p14:nvPr/>
            </p14:nvContentPartPr>
            <p14:xfrm>
              <a:off x="5587680" y="2021560"/>
              <a:ext cx="3331440" cy="156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2003560"/>
                <a:ext cx="336708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14:cNvPr>
              <p14:cNvContentPartPr/>
              <p14:nvPr/>
            </p14:nvContentPartPr>
            <p14:xfrm>
              <a:off x="558480" y="3872320"/>
              <a:ext cx="61668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0840" y="3854320"/>
                <a:ext cx="652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14:cNvPr>
              <p14:cNvContentPartPr/>
              <p14:nvPr/>
            </p14:nvContentPartPr>
            <p14:xfrm>
              <a:off x="1603200" y="3839920"/>
              <a:ext cx="1069200" cy="33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5200" y="3822261"/>
                <a:ext cx="1104840" cy="3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14:cNvPr>
              <p14:cNvContentPartPr/>
              <p14:nvPr/>
            </p14:nvContentPartPr>
            <p14:xfrm>
              <a:off x="3070560" y="3880960"/>
              <a:ext cx="129960" cy="266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2560" y="3862960"/>
                <a:ext cx="165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14:cNvPr>
              <p14:cNvContentPartPr/>
              <p14:nvPr/>
            </p14:nvContentPartPr>
            <p14:xfrm>
              <a:off x="2997120" y="3973840"/>
              <a:ext cx="264240" cy="29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9120" y="3955840"/>
                <a:ext cx="299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14:cNvPr>
              <p14:cNvContentPartPr/>
              <p14:nvPr/>
            </p14:nvContentPartPr>
            <p14:xfrm>
              <a:off x="3352440" y="4002640"/>
              <a:ext cx="16092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4800" y="3984640"/>
                <a:ext cx="196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14:cNvPr>
              <p14:cNvContentPartPr/>
              <p14:nvPr/>
            </p14:nvContentPartPr>
            <p14:xfrm>
              <a:off x="3362520" y="4083640"/>
              <a:ext cx="164880" cy="20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44880" y="4065640"/>
                <a:ext cx="20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14:cNvPr>
              <p14:cNvContentPartPr/>
              <p14:nvPr/>
            </p14:nvContentPartPr>
            <p14:xfrm>
              <a:off x="3694440" y="3787360"/>
              <a:ext cx="1836000" cy="410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6800" y="3769360"/>
                <a:ext cx="187164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14:cNvPr>
              <p14:cNvContentPartPr/>
              <p14:nvPr/>
            </p14:nvContentPartPr>
            <p14:xfrm>
              <a:off x="6034800" y="3789520"/>
              <a:ext cx="1021320" cy="326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16800" y="3771520"/>
                <a:ext cx="1056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14:cNvPr>
              <p14:cNvContentPartPr/>
              <p14:nvPr/>
            </p14:nvContentPartPr>
            <p14:xfrm>
              <a:off x="873480" y="4500880"/>
              <a:ext cx="1120680" cy="245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5480" y="4483240"/>
                <a:ext cx="1156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14:cNvPr>
              <p14:cNvContentPartPr/>
              <p14:nvPr/>
            </p14:nvContentPartPr>
            <p14:xfrm>
              <a:off x="2143200" y="4532920"/>
              <a:ext cx="865080" cy="193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25560" y="4515247"/>
                <a:ext cx="900720" cy="22902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93149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14:cNvPr>
              <p14:cNvContentPartPr/>
              <p14:nvPr/>
            </p14:nvContentPartPr>
            <p14:xfrm>
              <a:off x="7370760" y="151000"/>
              <a:ext cx="1359720" cy="61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760" y="133360"/>
                <a:ext cx="1395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14:cNvPr>
              <p14:cNvContentPartPr/>
              <p14:nvPr/>
            </p14:nvContentPartPr>
            <p14:xfrm>
              <a:off x="334920" y="234520"/>
              <a:ext cx="1456920" cy="59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276" y="216520"/>
                <a:ext cx="1492569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14:cNvPr>
              <p14:cNvContentPartPr/>
              <p14:nvPr/>
            </p14:nvContentPartPr>
            <p14:xfrm>
              <a:off x="2175240" y="241000"/>
              <a:ext cx="913320" cy="35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600" y="223360"/>
                <a:ext cx="9489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14:cNvPr>
              <p14:cNvContentPartPr/>
              <p14:nvPr/>
            </p14:nvContentPartPr>
            <p14:xfrm>
              <a:off x="3392760" y="176560"/>
              <a:ext cx="721440" cy="377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120" y="158920"/>
                <a:ext cx="7570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62B3B0D-6E9D-4FEE-B932-7E659DD5980E}"/>
                  </a:ext>
                </a:extLst>
              </p14:cNvPr>
              <p14:cNvContentPartPr/>
              <p14:nvPr/>
            </p14:nvContentPartPr>
            <p14:xfrm>
              <a:off x="2042040" y="589840"/>
              <a:ext cx="915480" cy="2732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62B3B0D-6E9D-4FEE-B932-7E659DD5980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24040" y="572200"/>
                <a:ext cx="9511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A8482C3-85F0-49CD-8801-D7D70C06FAF1}"/>
                  </a:ext>
                </a:extLst>
              </p14:cNvPr>
              <p14:cNvContentPartPr/>
              <p14:nvPr/>
            </p14:nvContentPartPr>
            <p14:xfrm>
              <a:off x="703560" y="1136320"/>
              <a:ext cx="2252160" cy="185544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A8482C3-85F0-49CD-8801-D7D70C06FA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85920" y="1118680"/>
                <a:ext cx="2287800" cy="18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144E86E-969E-4B8D-937A-71C1E78AA14F}"/>
                  </a:ext>
                </a:extLst>
              </p14:cNvPr>
              <p14:cNvContentPartPr/>
              <p14:nvPr/>
            </p14:nvContentPartPr>
            <p14:xfrm>
              <a:off x="3372960" y="614320"/>
              <a:ext cx="2670480" cy="2260080"/>
            </p14:xfrm>
          </p:contentPart>
        </mc:Choice>
        <mc:Fallback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144E86E-969E-4B8D-937A-71C1E78AA14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354960" y="596680"/>
                <a:ext cx="2706120" cy="229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534689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14:cNvPr>
              <p14:cNvContentPartPr/>
              <p14:nvPr/>
            </p14:nvContentPartPr>
            <p14:xfrm>
              <a:off x="5587680" y="2021560"/>
              <a:ext cx="3331440" cy="156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2003560"/>
                <a:ext cx="336708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14:cNvPr>
              <p14:cNvContentPartPr/>
              <p14:nvPr/>
            </p14:nvContentPartPr>
            <p14:xfrm>
              <a:off x="558480" y="3872320"/>
              <a:ext cx="61668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0840" y="3854320"/>
                <a:ext cx="652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14:cNvPr>
              <p14:cNvContentPartPr/>
              <p14:nvPr/>
            </p14:nvContentPartPr>
            <p14:xfrm>
              <a:off x="1603200" y="3839920"/>
              <a:ext cx="1069200" cy="33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5200" y="3822261"/>
                <a:ext cx="1104840" cy="3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14:cNvPr>
              <p14:cNvContentPartPr/>
              <p14:nvPr/>
            </p14:nvContentPartPr>
            <p14:xfrm>
              <a:off x="3070560" y="3880960"/>
              <a:ext cx="129960" cy="266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2560" y="3862960"/>
                <a:ext cx="165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14:cNvPr>
              <p14:cNvContentPartPr/>
              <p14:nvPr/>
            </p14:nvContentPartPr>
            <p14:xfrm>
              <a:off x="2997120" y="3973840"/>
              <a:ext cx="264240" cy="29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9120" y="3955840"/>
                <a:ext cx="299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14:cNvPr>
              <p14:cNvContentPartPr/>
              <p14:nvPr/>
            </p14:nvContentPartPr>
            <p14:xfrm>
              <a:off x="3352440" y="4002640"/>
              <a:ext cx="16092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4800" y="3984640"/>
                <a:ext cx="196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14:cNvPr>
              <p14:cNvContentPartPr/>
              <p14:nvPr/>
            </p14:nvContentPartPr>
            <p14:xfrm>
              <a:off x="3362520" y="4083640"/>
              <a:ext cx="164880" cy="20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44880" y="4065640"/>
                <a:ext cx="20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14:cNvPr>
              <p14:cNvContentPartPr/>
              <p14:nvPr/>
            </p14:nvContentPartPr>
            <p14:xfrm>
              <a:off x="3694440" y="3787360"/>
              <a:ext cx="1836000" cy="410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6800" y="3769360"/>
                <a:ext cx="187164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14:cNvPr>
              <p14:cNvContentPartPr/>
              <p14:nvPr/>
            </p14:nvContentPartPr>
            <p14:xfrm>
              <a:off x="6034800" y="3789520"/>
              <a:ext cx="1021320" cy="326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16800" y="3771520"/>
                <a:ext cx="1056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14:cNvPr>
              <p14:cNvContentPartPr/>
              <p14:nvPr/>
            </p14:nvContentPartPr>
            <p14:xfrm>
              <a:off x="873480" y="4500880"/>
              <a:ext cx="1120680" cy="245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5480" y="4483240"/>
                <a:ext cx="1156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14:cNvPr>
              <p14:cNvContentPartPr/>
              <p14:nvPr/>
            </p14:nvContentPartPr>
            <p14:xfrm>
              <a:off x="2143200" y="4532920"/>
              <a:ext cx="865080" cy="193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25560" y="4515247"/>
                <a:ext cx="90072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14:cNvPr>
              <p14:cNvContentPartPr/>
              <p14:nvPr/>
            </p14:nvContentPartPr>
            <p14:xfrm>
              <a:off x="5689200" y="4581880"/>
              <a:ext cx="168480" cy="19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71200" y="4564240"/>
                <a:ext cx="204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14:cNvPr>
              <p14:cNvContentPartPr/>
              <p14:nvPr/>
            </p14:nvContentPartPr>
            <p14:xfrm>
              <a:off x="5679120" y="4675480"/>
              <a:ext cx="175320" cy="1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61480" y="465784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14:cNvPr>
              <p14:cNvContentPartPr/>
              <p14:nvPr/>
            </p14:nvContentPartPr>
            <p14:xfrm>
              <a:off x="6004200" y="4499080"/>
              <a:ext cx="623520" cy="232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86200" y="4481080"/>
                <a:ext cx="6591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14:cNvPr>
              <p14:cNvContentPartPr/>
              <p14:nvPr/>
            </p14:nvContentPartPr>
            <p14:xfrm>
              <a:off x="4480320" y="4520320"/>
              <a:ext cx="1051920" cy="25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4502345"/>
                <a:ext cx="1087560" cy="29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14:cNvPr>
              <p14:cNvContentPartPr/>
              <p14:nvPr/>
            </p14:nvContentPartPr>
            <p14:xfrm>
              <a:off x="3443880" y="4521040"/>
              <a:ext cx="404640" cy="264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6256" y="4503040"/>
                <a:ext cx="440248" cy="300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62703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14:cNvPr>
              <p14:cNvContentPartPr/>
              <p14:nvPr/>
            </p14:nvContentPartPr>
            <p14:xfrm>
              <a:off x="5587680" y="2021560"/>
              <a:ext cx="3331440" cy="156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2003560"/>
                <a:ext cx="336708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14:cNvPr>
              <p14:cNvContentPartPr/>
              <p14:nvPr/>
            </p14:nvContentPartPr>
            <p14:xfrm>
              <a:off x="558480" y="3872320"/>
              <a:ext cx="61668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0840" y="3854320"/>
                <a:ext cx="652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14:cNvPr>
              <p14:cNvContentPartPr/>
              <p14:nvPr/>
            </p14:nvContentPartPr>
            <p14:xfrm>
              <a:off x="1603200" y="3839920"/>
              <a:ext cx="1069200" cy="33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5200" y="3822261"/>
                <a:ext cx="1104840" cy="3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14:cNvPr>
              <p14:cNvContentPartPr/>
              <p14:nvPr/>
            </p14:nvContentPartPr>
            <p14:xfrm>
              <a:off x="3070560" y="3880960"/>
              <a:ext cx="129960" cy="266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2560" y="3862960"/>
                <a:ext cx="165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14:cNvPr>
              <p14:cNvContentPartPr/>
              <p14:nvPr/>
            </p14:nvContentPartPr>
            <p14:xfrm>
              <a:off x="2997120" y="3973840"/>
              <a:ext cx="264240" cy="29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9120" y="3955840"/>
                <a:ext cx="299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14:cNvPr>
              <p14:cNvContentPartPr/>
              <p14:nvPr/>
            </p14:nvContentPartPr>
            <p14:xfrm>
              <a:off x="3352440" y="4002640"/>
              <a:ext cx="16092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4800" y="3984640"/>
                <a:ext cx="196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14:cNvPr>
              <p14:cNvContentPartPr/>
              <p14:nvPr/>
            </p14:nvContentPartPr>
            <p14:xfrm>
              <a:off x="3362520" y="4083640"/>
              <a:ext cx="164880" cy="20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44880" y="4065640"/>
                <a:ext cx="20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14:cNvPr>
              <p14:cNvContentPartPr/>
              <p14:nvPr/>
            </p14:nvContentPartPr>
            <p14:xfrm>
              <a:off x="3694440" y="3787360"/>
              <a:ext cx="1836000" cy="410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6800" y="3769360"/>
                <a:ext cx="187164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14:cNvPr>
              <p14:cNvContentPartPr/>
              <p14:nvPr/>
            </p14:nvContentPartPr>
            <p14:xfrm>
              <a:off x="6034800" y="3789520"/>
              <a:ext cx="1021320" cy="326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16800" y="3771520"/>
                <a:ext cx="1056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14:cNvPr>
              <p14:cNvContentPartPr/>
              <p14:nvPr/>
            </p14:nvContentPartPr>
            <p14:xfrm>
              <a:off x="873480" y="4500880"/>
              <a:ext cx="1120680" cy="245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5480" y="4483240"/>
                <a:ext cx="1156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14:cNvPr>
              <p14:cNvContentPartPr/>
              <p14:nvPr/>
            </p14:nvContentPartPr>
            <p14:xfrm>
              <a:off x="2143200" y="4532920"/>
              <a:ext cx="865080" cy="193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25560" y="4515247"/>
                <a:ext cx="90072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14:cNvPr>
              <p14:cNvContentPartPr/>
              <p14:nvPr/>
            </p14:nvContentPartPr>
            <p14:xfrm>
              <a:off x="5689200" y="4581880"/>
              <a:ext cx="168480" cy="19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71200" y="4564240"/>
                <a:ext cx="204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14:cNvPr>
              <p14:cNvContentPartPr/>
              <p14:nvPr/>
            </p14:nvContentPartPr>
            <p14:xfrm>
              <a:off x="5679120" y="4675480"/>
              <a:ext cx="175320" cy="1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61480" y="465784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14:cNvPr>
              <p14:cNvContentPartPr/>
              <p14:nvPr/>
            </p14:nvContentPartPr>
            <p14:xfrm>
              <a:off x="6004200" y="4499080"/>
              <a:ext cx="623520" cy="232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86200" y="4481080"/>
                <a:ext cx="6591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14:cNvPr>
              <p14:cNvContentPartPr/>
              <p14:nvPr/>
            </p14:nvContentPartPr>
            <p14:xfrm>
              <a:off x="4480320" y="4520320"/>
              <a:ext cx="1051920" cy="25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4502345"/>
                <a:ext cx="1087560" cy="29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14:cNvPr>
              <p14:cNvContentPartPr/>
              <p14:nvPr/>
            </p14:nvContentPartPr>
            <p14:xfrm>
              <a:off x="3443880" y="4521040"/>
              <a:ext cx="404640" cy="264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6256" y="4503040"/>
                <a:ext cx="440248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BBD2BAC-E726-4FB6-BCDC-C9B53368C0D1}"/>
                  </a:ext>
                </a:extLst>
              </p14:cNvPr>
              <p14:cNvContentPartPr/>
              <p14:nvPr/>
            </p14:nvContentPartPr>
            <p14:xfrm>
              <a:off x="6989880" y="4521040"/>
              <a:ext cx="252720" cy="30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BBD2BAC-E726-4FB6-BCDC-C9B53368C0D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71880" y="4503040"/>
                <a:ext cx="288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A5886E-7099-49EE-AA21-F6E8421CE143}"/>
                  </a:ext>
                </a:extLst>
              </p14:cNvPr>
              <p14:cNvContentPartPr/>
              <p14:nvPr/>
            </p14:nvContentPartPr>
            <p14:xfrm>
              <a:off x="7479480" y="4571440"/>
              <a:ext cx="79920" cy="204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A5886E-7099-49EE-AA21-F6E8421CE1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61840" y="4553800"/>
                <a:ext cx="115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8150A8-6C35-42E0-A2AF-7AA04CD8956F}"/>
                  </a:ext>
                </a:extLst>
              </p14:cNvPr>
              <p14:cNvContentPartPr/>
              <p14:nvPr/>
            </p14:nvContentPartPr>
            <p14:xfrm>
              <a:off x="7426560" y="4530040"/>
              <a:ext cx="236880" cy="53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8150A8-6C35-42E0-A2AF-7AA04CD8956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4512400"/>
                <a:ext cx="272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62F5AE3-6326-4EED-9108-8A9BB079648E}"/>
                  </a:ext>
                </a:extLst>
              </p14:cNvPr>
              <p14:cNvContentPartPr/>
              <p14:nvPr/>
            </p14:nvContentPartPr>
            <p14:xfrm>
              <a:off x="7751640" y="4642720"/>
              <a:ext cx="143280" cy="11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62F5AE3-6326-4EED-9108-8A9BB079648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34000" y="46247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6C8EDFC-F8BC-447F-9E9A-63601F398114}"/>
                  </a:ext>
                </a:extLst>
              </p14:cNvPr>
              <p14:cNvContentPartPr/>
              <p14:nvPr/>
            </p14:nvContentPartPr>
            <p14:xfrm>
              <a:off x="7772160" y="4717600"/>
              <a:ext cx="158760" cy="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6C8EDFC-F8BC-447F-9E9A-63601F39811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54160" y="469996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650937F-E0F8-4592-87B7-DB05CDB7B7D1}"/>
                  </a:ext>
                </a:extLst>
              </p14:cNvPr>
              <p14:cNvContentPartPr/>
              <p14:nvPr/>
            </p14:nvContentPartPr>
            <p14:xfrm>
              <a:off x="8069520" y="4461280"/>
              <a:ext cx="515520" cy="240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650937F-E0F8-4592-87B7-DB05CDB7B7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51868" y="4443307"/>
                <a:ext cx="551185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A765949-6493-4A04-86C4-520A5A6474EB}"/>
                  </a:ext>
                </a:extLst>
              </p14:cNvPr>
              <p14:cNvContentPartPr/>
              <p14:nvPr/>
            </p14:nvContentPartPr>
            <p14:xfrm>
              <a:off x="8178240" y="4744240"/>
              <a:ext cx="548640" cy="193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A765949-6493-4A04-86C4-520A5A6474E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60600" y="4726600"/>
                <a:ext cx="584280" cy="2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89655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14:cNvPr>
              <p14:cNvContentPartPr/>
              <p14:nvPr/>
            </p14:nvContentPartPr>
            <p14:xfrm>
              <a:off x="5587680" y="2021560"/>
              <a:ext cx="3331440" cy="156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2003560"/>
                <a:ext cx="336708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14:cNvPr>
              <p14:cNvContentPartPr/>
              <p14:nvPr/>
            </p14:nvContentPartPr>
            <p14:xfrm>
              <a:off x="558480" y="3872320"/>
              <a:ext cx="61668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0840" y="3854320"/>
                <a:ext cx="652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14:cNvPr>
              <p14:cNvContentPartPr/>
              <p14:nvPr/>
            </p14:nvContentPartPr>
            <p14:xfrm>
              <a:off x="1603200" y="3839920"/>
              <a:ext cx="1069200" cy="33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5200" y="3822261"/>
                <a:ext cx="1104840" cy="3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14:cNvPr>
              <p14:cNvContentPartPr/>
              <p14:nvPr/>
            </p14:nvContentPartPr>
            <p14:xfrm>
              <a:off x="3070560" y="3880960"/>
              <a:ext cx="129960" cy="266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2560" y="3862960"/>
                <a:ext cx="165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14:cNvPr>
              <p14:cNvContentPartPr/>
              <p14:nvPr/>
            </p14:nvContentPartPr>
            <p14:xfrm>
              <a:off x="2997120" y="3973840"/>
              <a:ext cx="264240" cy="29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9120" y="3955840"/>
                <a:ext cx="299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14:cNvPr>
              <p14:cNvContentPartPr/>
              <p14:nvPr/>
            </p14:nvContentPartPr>
            <p14:xfrm>
              <a:off x="3352440" y="4002640"/>
              <a:ext cx="16092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4800" y="3984640"/>
                <a:ext cx="196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14:cNvPr>
              <p14:cNvContentPartPr/>
              <p14:nvPr/>
            </p14:nvContentPartPr>
            <p14:xfrm>
              <a:off x="3362520" y="4083640"/>
              <a:ext cx="164880" cy="20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44880" y="4065640"/>
                <a:ext cx="20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14:cNvPr>
              <p14:cNvContentPartPr/>
              <p14:nvPr/>
            </p14:nvContentPartPr>
            <p14:xfrm>
              <a:off x="3694440" y="3787360"/>
              <a:ext cx="1836000" cy="410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6800" y="3769360"/>
                <a:ext cx="187164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14:cNvPr>
              <p14:cNvContentPartPr/>
              <p14:nvPr/>
            </p14:nvContentPartPr>
            <p14:xfrm>
              <a:off x="6034800" y="3789520"/>
              <a:ext cx="1021320" cy="326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16800" y="3771520"/>
                <a:ext cx="1056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14:cNvPr>
              <p14:cNvContentPartPr/>
              <p14:nvPr/>
            </p14:nvContentPartPr>
            <p14:xfrm>
              <a:off x="873480" y="4500880"/>
              <a:ext cx="1120680" cy="245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5480" y="4483240"/>
                <a:ext cx="1156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14:cNvPr>
              <p14:cNvContentPartPr/>
              <p14:nvPr/>
            </p14:nvContentPartPr>
            <p14:xfrm>
              <a:off x="2143200" y="4532920"/>
              <a:ext cx="865080" cy="193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25560" y="4515247"/>
                <a:ext cx="90072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14:cNvPr>
              <p14:cNvContentPartPr/>
              <p14:nvPr/>
            </p14:nvContentPartPr>
            <p14:xfrm>
              <a:off x="5689200" y="4581880"/>
              <a:ext cx="168480" cy="19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71200" y="4564240"/>
                <a:ext cx="204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14:cNvPr>
              <p14:cNvContentPartPr/>
              <p14:nvPr/>
            </p14:nvContentPartPr>
            <p14:xfrm>
              <a:off x="5679120" y="4675480"/>
              <a:ext cx="175320" cy="1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61480" y="465784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14:cNvPr>
              <p14:cNvContentPartPr/>
              <p14:nvPr/>
            </p14:nvContentPartPr>
            <p14:xfrm>
              <a:off x="6004200" y="4499080"/>
              <a:ext cx="623520" cy="232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86200" y="4481080"/>
                <a:ext cx="6591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14:cNvPr>
              <p14:cNvContentPartPr/>
              <p14:nvPr/>
            </p14:nvContentPartPr>
            <p14:xfrm>
              <a:off x="4480320" y="4520320"/>
              <a:ext cx="1051920" cy="25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4502345"/>
                <a:ext cx="1087560" cy="29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14:cNvPr>
              <p14:cNvContentPartPr/>
              <p14:nvPr/>
            </p14:nvContentPartPr>
            <p14:xfrm>
              <a:off x="3443880" y="4521040"/>
              <a:ext cx="404640" cy="264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6256" y="4503040"/>
                <a:ext cx="440248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BBD2BAC-E726-4FB6-BCDC-C9B53368C0D1}"/>
                  </a:ext>
                </a:extLst>
              </p14:cNvPr>
              <p14:cNvContentPartPr/>
              <p14:nvPr/>
            </p14:nvContentPartPr>
            <p14:xfrm>
              <a:off x="6989880" y="4521040"/>
              <a:ext cx="252720" cy="30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BBD2BAC-E726-4FB6-BCDC-C9B53368C0D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71880" y="4503040"/>
                <a:ext cx="288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A5886E-7099-49EE-AA21-F6E8421CE143}"/>
                  </a:ext>
                </a:extLst>
              </p14:cNvPr>
              <p14:cNvContentPartPr/>
              <p14:nvPr/>
            </p14:nvContentPartPr>
            <p14:xfrm>
              <a:off x="7479480" y="4571440"/>
              <a:ext cx="79920" cy="204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A5886E-7099-49EE-AA21-F6E8421CE1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61840" y="4553800"/>
                <a:ext cx="115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8150A8-6C35-42E0-A2AF-7AA04CD8956F}"/>
                  </a:ext>
                </a:extLst>
              </p14:cNvPr>
              <p14:cNvContentPartPr/>
              <p14:nvPr/>
            </p14:nvContentPartPr>
            <p14:xfrm>
              <a:off x="7426560" y="4530040"/>
              <a:ext cx="236880" cy="53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8150A8-6C35-42E0-A2AF-7AA04CD8956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4512400"/>
                <a:ext cx="272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62F5AE3-6326-4EED-9108-8A9BB079648E}"/>
                  </a:ext>
                </a:extLst>
              </p14:cNvPr>
              <p14:cNvContentPartPr/>
              <p14:nvPr/>
            </p14:nvContentPartPr>
            <p14:xfrm>
              <a:off x="7751640" y="4642720"/>
              <a:ext cx="143280" cy="11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62F5AE3-6326-4EED-9108-8A9BB079648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34000" y="46247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6C8EDFC-F8BC-447F-9E9A-63601F398114}"/>
                  </a:ext>
                </a:extLst>
              </p14:cNvPr>
              <p14:cNvContentPartPr/>
              <p14:nvPr/>
            </p14:nvContentPartPr>
            <p14:xfrm>
              <a:off x="7772160" y="4717600"/>
              <a:ext cx="158760" cy="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6C8EDFC-F8BC-447F-9E9A-63601F39811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54160" y="469996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650937F-E0F8-4592-87B7-DB05CDB7B7D1}"/>
                  </a:ext>
                </a:extLst>
              </p14:cNvPr>
              <p14:cNvContentPartPr/>
              <p14:nvPr/>
            </p14:nvContentPartPr>
            <p14:xfrm>
              <a:off x="8069520" y="4461280"/>
              <a:ext cx="515520" cy="240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650937F-E0F8-4592-87B7-DB05CDB7B7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51868" y="4443307"/>
                <a:ext cx="551185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A765949-6493-4A04-86C4-520A5A6474EB}"/>
                  </a:ext>
                </a:extLst>
              </p14:cNvPr>
              <p14:cNvContentPartPr/>
              <p14:nvPr/>
            </p14:nvContentPartPr>
            <p14:xfrm>
              <a:off x="8178240" y="4744240"/>
              <a:ext cx="548640" cy="193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A765949-6493-4A04-86C4-520A5A6474E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60600" y="4726600"/>
                <a:ext cx="5842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B4AC04-FE52-41F5-A129-64F7E4032DDE}"/>
                  </a:ext>
                </a:extLst>
              </p14:cNvPr>
              <p14:cNvContentPartPr/>
              <p14:nvPr/>
            </p14:nvContentPartPr>
            <p14:xfrm>
              <a:off x="1584480" y="5293960"/>
              <a:ext cx="781200" cy="22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B4AC04-FE52-41F5-A129-64F7E4032DD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66840" y="5275960"/>
                <a:ext cx="8168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7F8664-6DC9-4F7D-B4C1-E33A95CD288D}"/>
                  </a:ext>
                </a:extLst>
              </p14:cNvPr>
              <p14:cNvContentPartPr/>
              <p14:nvPr/>
            </p14:nvContentPartPr>
            <p14:xfrm>
              <a:off x="2580240" y="5110000"/>
              <a:ext cx="1062360" cy="275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7F8664-6DC9-4F7D-B4C1-E33A95CD288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62600" y="5092000"/>
                <a:ext cx="10980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98DC4D2-287C-45C9-BEC5-155108C20808}"/>
                  </a:ext>
                </a:extLst>
              </p14:cNvPr>
              <p14:cNvContentPartPr/>
              <p14:nvPr/>
            </p14:nvContentPartPr>
            <p14:xfrm>
              <a:off x="955560" y="5099920"/>
              <a:ext cx="284040" cy="517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98DC4D2-287C-45C9-BEC5-155108C2080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37560" y="5082280"/>
                <a:ext cx="319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2CD7253-EFE3-492A-8717-82241D6E4A7E}"/>
                  </a:ext>
                </a:extLst>
              </p14:cNvPr>
              <p14:cNvContentPartPr/>
              <p14:nvPr/>
            </p14:nvContentPartPr>
            <p14:xfrm>
              <a:off x="3152280" y="5486200"/>
              <a:ext cx="258480" cy="185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2CD7253-EFE3-492A-8717-82241D6E4A7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134640" y="5468200"/>
                <a:ext cx="294120" cy="22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6897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14:cNvPr>
              <p14:cNvContentPartPr/>
              <p14:nvPr/>
            </p14:nvContentPartPr>
            <p14:xfrm>
              <a:off x="5587680" y="2021560"/>
              <a:ext cx="3331440" cy="156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2003560"/>
                <a:ext cx="336708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14:cNvPr>
              <p14:cNvContentPartPr/>
              <p14:nvPr/>
            </p14:nvContentPartPr>
            <p14:xfrm>
              <a:off x="558480" y="3872320"/>
              <a:ext cx="61668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0840" y="3854320"/>
                <a:ext cx="652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14:cNvPr>
              <p14:cNvContentPartPr/>
              <p14:nvPr/>
            </p14:nvContentPartPr>
            <p14:xfrm>
              <a:off x="1603200" y="3839920"/>
              <a:ext cx="1069200" cy="33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5200" y="3822261"/>
                <a:ext cx="1104840" cy="3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14:cNvPr>
              <p14:cNvContentPartPr/>
              <p14:nvPr/>
            </p14:nvContentPartPr>
            <p14:xfrm>
              <a:off x="3070560" y="3880960"/>
              <a:ext cx="129960" cy="266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2560" y="3862960"/>
                <a:ext cx="165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14:cNvPr>
              <p14:cNvContentPartPr/>
              <p14:nvPr/>
            </p14:nvContentPartPr>
            <p14:xfrm>
              <a:off x="2997120" y="3973840"/>
              <a:ext cx="264240" cy="29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9120" y="3955840"/>
                <a:ext cx="299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14:cNvPr>
              <p14:cNvContentPartPr/>
              <p14:nvPr/>
            </p14:nvContentPartPr>
            <p14:xfrm>
              <a:off x="3352440" y="4002640"/>
              <a:ext cx="16092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4800" y="3984640"/>
                <a:ext cx="196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14:cNvPr>
              <p14:cNvContentPartPr/>
              <p14:nvPr/>
            </p14:nvContentPartPr>
            <p14:xfrm>
              <a:off x="3362520" y="4083640"/>
              <a:ext cx="164880" cy="20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44880" y="4065640"/>
                <a:ext cx="20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14:cNvPr>
              <p14:cNvContentPartPr/>
              <p14:nvPr/>
            </p14:nvContentPartPr>
            <p14:xfrm>
              <a:off x="3694440" y="3787360"/>
              <a:ext cx="1836000" cy="410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6800" y="3769360"/>
                <a:ext cx="187164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14:cNvPr>
              <p14:cNvContentPartPr/>
              <p14:nvPr/>
            </p14:nvContentPartPr>
            <p14:xfrm>
              <a:off x="6034800" y="3789520"/>
              <a:ext cx="1021320" cy="326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16800" y="3771520"/>
                <a:ext cx="1056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14:cNvPr>
              <p14:cNvContentPartPr/>
              <p14:nvPr/>
            </p14:nvContentPartPr>
            <p14:xfrm>
              <a:off x="873480" y="4500880"/>
              <a:ext cx="1120680" cy="245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5480" y="4483240"/>
                <a:ext cx="1156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14:cNvPr>
              <p14:cNvContentPartPr/>
              <p14:nvPr/>
            </p14:nvContentPartPr>
            <p14:xfrm>
              <a:off x="2143200" y="4532920"/>
              <a:ext cx="865080" cy="193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25560" y="4515247"/>
                <a:ext cx="90072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14:cNvPr>
              <p14:cNvContentPartPr/>
              <p14:nvPr/>
            </p14:nvContentPartPr>
            <p14:xfrm>
              <a:off x="5689200" y="4581880"/>
              <a:ext cx="168480" cy="19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71200" y="4564240"/>
                <a:ext cx="204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14:cNvPr>
              <p14:cNvContentPartPr/>
              <p14:nvPr/>
            </p14:nvContentPartPr>
            <p14:xfrm>
              <a:off x="5679120" y="4675480"/>
              <a:ext cx="175320" cy="1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61480" y="465784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14:cNvPr>
              <p14:cNvContentPartPr/>
              <p14:nvPr/>
            </p14:nvContentPartPr>
            <p14:xfrm>
              <a:off x="6004200" y="4499080"/>
              <a:ext cx="623520" cy="232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86200" y="4481080"/>
                <a:ext cx="6591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14:cNvPr>
              <p14:cNvContentPartPr/>
              <p14:nvPr/>
            </p14:nvContentPartPr>
            <p14:xfrm>
              <a:off x="4480320" y="4520320"/>
              <a:ext cx="1051920" cy="25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4502345"/>
                <a:ext cx="1087560" cy="29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14:cNvPr>
              <p14:cNvContentPartPr/>
              <p14:nvPr/>
            </p14:nvContentPartPr>
            <p14:xfrm>
              <a:off x="3443880" y="4521040"/>
              <a:ext cx="404640" cy="264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6256" y="4503040"/>
                <a:ext cx="440248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BBD2BAC-E726-4FB6-BCDC-C9B53368C0D1}"/>
                  </a:ext>
                </a:extLst>
              </p14:cNvPr>
              <p14:cNvContentPartPr/>
              <p14:nvPr/>
            </p14:nvContentPartPr>
            <p14:xfrm>
              <a:off x="6989880" y="4521040"/>
              <a:ext cx="252720" cy="30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BBD2BAC-E726-4FB6-BCDC-C9B53368C0D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71880" y="4503040"/>
                <a:ext cx="288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A5886E-7099-49EE-AA21-F6E8421CE143}"/>
                  </a:ext>
                </a:extLst>
              </p14:cNvPr>
              <p14:cNvContentPartPr/>
              <p14:nvPr/>
            </p14:nvContentPartPr>
            <p14:xfrm>
              <a:off x="7479480" y="4571440"/>
              <a:ext cx="79920" cy="204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A5886E-7099-49EE-AA21-F6E8421CE1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61840" y="4553800"/>
                <a:ext cx="115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8150A8-6C35-42E0-A2AF-7AA04CD8956F}"/>
                  </a:ext>
                </a:extLst>
              </p14:cNvPr>
              <p14:cNvContentPartPr/>
              <p14:nvPr/>
            </p14:nvContentPartPr>
            <p14:xfrm>
              <a:off x="7426560" y="4530040"/>
              <a:ext cx="236880" cy="53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8150A8-6C35-42E0-A2AF-7AA04CD8956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4512400"/>
                <a:ext cx="272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62F5AE3-6326-4EED-9108-8A9BB079648E}"/>
                  </a:ext>
                </a:extLst>
              </p14:cNvPr>
              <p14:cNvContentPartPr/>
              <p14:nvPr/>
            </p14:nvContentPartPr>
            <p14:xfrm>
              <a:off x="7751640" y="4642720"/>
              <a:ext cx="143280" cy="11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62F5AE3-6326-4EED-9108-8A9BB079648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34000" y="46247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6C8EDFC-F8BC-447F-9E9A-63601F398114}"/>
                  </a:ext>
                </a:extLst>
              </p14:cNvPr>
              <p14:cNvContentPartPr/>
              <p14:nvPr/>
            </p14:nvContentPartPr>
            <p14:xfrm>
              <a:off x="7772160" y="4717600"/>
              <a:ext cx="158760" cy="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6C8EDFC-F8BC-447F-9E9A-63601F39811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54160" y="469996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650937F-E0F8-4592-87B7-DB05CDB7B7D1}"/>
                  </a:ext>
                </a:extLst>
              </p14:cNvPr>
              <p14:cNvContentPartPr/>
              <p14:nvPr/>
            </p14:nvContentPartPr>
            <p14:xfrm>
              <a:off x="8069520" y="4461280"/>
              <a:ext cx="515520" cy="240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650937F-E0F8-4592-87B7-DB05CDB7B7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51868" y="4443307"/>
                <a:ext cx="551185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A765949-6493-4A04-86C4-520A5A6474EB}"/>
                  </a:ext>
                </a:extLst>
              </p14:cNvPr>
              <p14:cNvContentPartPr/>
              <p14:nvPr/>
            </p14:nvContentPartPr>
            <p14:xfrm>
              <a:off x="8178240" y="4744240"/>
              <a:ext cx="548640" cy="193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A765949-6493-4A04-86C4-520A5A6474E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60600" y="4726600"/>
                <a:ext cx="5842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B4AC04-FE52-41F5-A129-64F7E4032DDE}"/>
                  </a:ext>
                </a:extLst>
              </p14:cNvPr>
              <p14:cNvContentPartPr/>
              <p14:nvPr/>
            </p14:nvContentPartPr>
            <p14:xfrm>
              <a:off x="1584480" y="5293960"/>
              <a:ext cx="781200" cy="22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B4AC04-FE52-41F5-A129-64F7E4032DD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66840" y="5275960"/>
                <a:ext cx="8168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7F8664-6DC9-4F7D-B4C1-E33A95CD288D}"/>
                  </a:ext>
                </a:extLst>
              </p14:cNvPr>
              <p14:cNvContentPartPr/>
              <p14:nvPr/>
            </p14:nvContentPartPr>
            <p14:xfrm>
              <a:off x="2580240" y="5110000"/>
              <a:ext cx="1062360" cy="275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7F8664-6DC9-4F7D-B4C1-E33A95CD288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62600" y="5092000"/>
                <a:ext cx="10980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98DC4D2-287C-45C9-BEC5-155108C20808}"/>
                  </a:ext>
                </a:extLst>
              </p14:cNvPr>
              <p14:cNvContentPartPr/>
              <p14:nvPr/>
            </p14:nvContentPartPr>
            <p14:xfrm>
              <a:off x="955560" y="5099920"/>
              <a:ext cx="284040" cy="517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98DC4D2-287C-45C9-BEC5-155108C2080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37560" y="5082280"/>
                <a:ext cx="319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2CD7253-EFE3-492A-8717-82241D6E4A7E}"/>
                  </a:ext>
                </a:extLst>
              </p14:cNvPr>
              <p14:cNvContentPartPr/>
              <p14:nvPr/>
            </p14:nvContentPartPr>
            <p14:xfrm>
              <a:off x="3152280" y="5486200"/>
              <a:ext cx="258480" cy="185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2CD7253-EFE3-492A-8717-82241D6E4A7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134640" y="5468200"/>
                <a:ext cx="294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F85A17C-7441-4F6D-8139-A6E01DC1F514}"/>
                  </a:ext>
                </a:extLst>
              </p14:cNvPr>
              <p14:cNvContentPartPr/>
              <p14:nvPr/>
            </p14:nvContentPartPr>
            <p14:xfrm>
              <a:off x="3961920" y="5132320"/>
              <a:ext cx="1173240" cy="41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F85A17C-7441-4F6D-8139-A6E01DC1F5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44280" y="5114665"/>
                <a:ext cx="1208880" cy="450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9D3C881-F4D2-49A5-AF24-F1CA07CE6DBE}"/>
                  </a:ext>
                </a:extLst>
              </p14:cNvPr>
              <p14:cNvContentPartPr/>
              <p14:nvPr/>
            </p14:nvContentPartPr>
            <p14:xfrm>
              <a:off x="5547000" y="5153560"/>
              <a:ext cx="2022840" cy="724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9D3C881-F4D2-49A5-AF24-F1CA07CE6DB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29360" y="5135911"/>
                <a:ext cx="2058480" cy="760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D9FFA10-B51E-4EA4-A7B4-A7B477B33011}"/>
                  </a:ext>
                </a:extLst>
              </p14:cNvPr>
              <p14:cNvContentPartPr/>
              <p14:nvPr/>
            </p14:nvContentPartPr>
            <p14:xfrm>
              <a:off x="7741560" y="5278840"/>
              <a:ext cx="667800" cy="501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D9FFA10-B51E-4EA4-A7B4-A7B477B3301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23920" y="5260840"/>
                <a:ext cx="703440" cy="53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56549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14:cNvPr>
              <p14:cNvContentPartPr/>
              <p14:nvPr/>
            </p14:nvContentPartPr>
            <p14:xfrm>
              <a:off x="1879320" y="133360"/>
              <a:ext cx="443052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AA701CC-3472-4F6C-8151-F27E28BFD0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61320" y="115360"/>
                <a:ext cx="446616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14:cNvPr>
              <p14:cNvContentPartPr/>
              <p14:nvPr/>
            </p14:nvContentPartPr>
            <p14:xfrm>
              <a:off x="1005600" y="1299760"/>
              <a:ext cx="4164480" cy="1607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221AC33E-92F0-4769-BC74-FD6E644166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87598" y="1282120"/>
                <a:ext cx="4200123" cy="164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14:cNvPr>
              <p14:cNvContentPartPr/>
              <p14:nvPr/>
            </p14:nvContentPartPr>
            <p14:xfrm>
              <a:off x="5709720" y="1286440"/>
              <a:ext cx="3284640" cy="15264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DCFC5F6-654F-4319-979E-484EEA6B6F3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91722" y="1268440"/>
                <a:ext cx="3320276" cy="156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14:cNvPr>
              <p14:cNvContentPartPr/>
              <p14:nvPr/>
            </p14:nvContentPartPr>
            <p14:xfrm>
              <a:off x="1954200" y="1060000"/>
              <a:ext cx="148680" cy="1882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FA0560E-D5DA-465F-BFEB-58744E78822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6560" y="1042360"/>
                <a:ext cx="18432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14:cNvPr>
              <p14:cNvContentPartPr/>
              <p14:nvPr/>
            </p14:nvContentPartPr>
            <p14:xfrm>
              <a:off x="2215920" y="913840"/>
              <a:ext cx="1282320" cy="293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7A3E0A-FA56-45E7-82F4-D3007FDF2D9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97925" y="896200"/>
                <a:ext cx="131795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14:cNvPr>
              <p14:cNvContentPartPr/>
              <p14:nvPr/>
            </p14:nvContentPartPr>
            <p14:xfrm>
              <a:off x="1047000" y="1401640"/>
              <a:ext cx="141480" cy="270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706868D-496D-4B99-807D-046D78F2D38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29360" y="1384000"/>
                <a:ext cx="1771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14:cNvPr>
              <p14:cNvContentPartPr/>
              <p14:nvPr/>
            </p14:nvContentPartPr>
            <p14:xfrm>
              <a:off x="1108200" y="2773240"/>
              <a:ext cx="13140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1CCB107-9CF3-46BA-BD6C-52314302CF14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90200" y="275560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14:cNvPr>
              <p14:cNvContentPartPr/>
              <p14:nvPr/>
            </p14:nvContentPartPr>
            <p14:xfrm>
              <a:off x="6999240" y="873160"/>
              <a:ext cx="925560" cy="2869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66BCC21-4719-4D16-8389-144C4187B93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981247" y="855520"/>
                <a:ext cx="961186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14:cNvPr>
              <p14:cNvContentPartPr/>
              <p14:nvPr/>
            </p14:nvContentPartPr>
            <p14:xfrm>
              <a:off x="6516480" y="1025800"/>
              <a:ext cx="382320" cy="173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F5226DC-FB06-4F92-ADB6-A8EAF184CC7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498840" y="1007800"/>
                <a:ext cx="4179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14:cNvPr>
              <p14:cNvContentPartPr/>
              <p14:nvPr/>
            </p14:nvContentPartPr>
            <p14:xfrm>
              <a:off x="493680" y="1299760"/>
              <a:ext cx="318240" cy="27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0984F0F8-0F11-4BCB-A219-7790086A64B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76020" y="1282097"/>
                <a:ext cx="353920" cy="3110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14:cNvPr>
              <p14:cNvContentPartPr/>
              <p14:nvPr/>
            </p14:nvContentPartPr>
            <p14:xfrm>
              <a:off x="1490160" y="1025800"/>
              <a:ext cx="360000" cy="2646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75D5355E-E17D-4669-84E5-31812CE4F5F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472160" y="1007800"/>
                <a:ext cx="395640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14:cNvPr>
              <p14:cNvContentPartPr/>
              <p14:nvPr/>
            </p14:nvContentPartPr>
            <p14:xfrm>
              <a:off x="5994120" y="1066480"/>
              <a:ext cx="414720" cy="203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98DC05B-B9A6-4042-9483-D972848BBD8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76120" y="1048448"/>
                <a:ext cx="450360" cy="239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14:cNvPr>
              <p14:cNvContentPartPr/>
              <p14:nvPr/>
            </p14:nvContentPartPr>
            <p14:xfrm>
              <a:off x="5566800" y="1320280"/>
              <a:ext cx="102600" cy="11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FBCA16A8-A92F-47CD-A24C-856365A41948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548800" y="1302640"/>
                <a:ext cx="13824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14:cNvPr>
              <p14:cNvContentPartPr/>
              <p14:nvPr/>
            </p14:nvContentPartPr>
            <p14:xfrm>
              <a:off x="5138040" y="1218760"/>
              <a:ext cx="320400" cy="261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62889F98-5C64-435F-9AFC-3A07D206F53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120400" y="1201120"/>
                <a:ext cx="3560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14:cNvPr>
              <p14:cNvContentPartPr/>
              <p14:nvPr/>
            </p14:nvContentPartPr>
            <p14:xfrm>
              <a:off x="487200" y="2712400"/>
              <a:ext cx="504000" cy="216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D9B14A2-1394-49E4-9077-20D1FF8439C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9200" y="2694400"/>
                <a:ext cx="5396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14:cNvPr>
              <p14:cNvContentPartPr/>
              <p14:nvPr/>
            </p14:nvContentPartPr>
            <p14:xfrm>
              <a:off x="5130480" y="2671720"/>
              <a:ext cx="711360" cy="190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220741B-3D7C-4036-8A66-19320CE54A8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5112480" y="2653720"/>
                <a:ext cx="747000" cy="22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14:cNvPr>
              <p14:cNvContentPartPr/>
              <p14:nvPr/>
            </p14:nvContentPartPr>
            <p14:xfrm>
              <a:off x="1127280" y="2285800"/>
              <a:ext cx="3505680" cy="13179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178382E-8B3D-4353-83EF-1B1ECF44AF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109280" y="2267800"/>
                <a:ext cx="3541320" cy="135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14:cNvPr>
              <p14:cNvContentPartPr/>
              <p14:nvPr/>
            </p14:nvContentPartPr>
            <p14:xfrm>
              <a:off x="5587680" y="2021560"/>
              <a:ext cx="3331440" cy="15634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2F97764-4E7C-4152-9AC8-3350BC5018C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570040" y="2003560"/>
                <a:ext cx="3367080" cy="15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14:cNvPr>
              <p14:cNvContentPartPr/>
              <p14:nvPr/>
            </p14:nvContentPartPr>
            <p14:xfrm>
              <a:off x="558480" y="3872320"/>
              <a:ext cx="616680" cy="314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F3299A6-77F2-4025-AA29-A853A9C8D6A4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40840" y="3854320"/>
                <a:ext cx="65232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14:cNvPr>
              <p14:cNvContentPartPr/>
              <p14:nvPr/>
            </p14:nvContentPartPr>
            <p14:xfrm>
              <a:off x="1603200" y="3839920"/>
              <a:ext cx="1069200" cy="3373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3A253B2F-3D57-4C08-88E6-069C082CDA4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585200" y="3822261"/>
                <a:ext cx="1104840" cy="3729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14:cNvPr>
              <p14:cNvContentPartPr/>
              <p14:nvPr/>
            </p14:nvContentPartPr>
            <p14:xfrm>
              <a:off x="3070560" y="3880960"/>
              <a:ext cx="129960" cy="2667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0307C0-C012-4808-881A-F6D5FC6B23C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052560" y="3862960"/>
                <a:ext cx="16560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14:cNvPr>
              <p14:cNvContentPartPr/>
              <p14:nvPr/>
            </p14:nvContentPartPr>
            <p14:xfrm>
              <a:off x="2997120" y="3973840"/>
              <a:ext cx="264240" cy="29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5FDD2CE-3A3D-4CD6-AD91-07E89B6A52E7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79120" y="3955840"/>
                <a:ext cx="2998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14:cNvPr>
              <p14:cNvContentPartPr/>
              <p14:nvPr/>
            </p14:nvContentPartPr>
            <p14:xfrm>
              <a:off x="3352440" y="4002640"/>
              <a:ext cx="160920" cy="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B5F3311-BF96-4145-A7DA-101176B428A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334800" y="3984640"/>
                <a:ext cx="19656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14:cNvPr>
              <p14:cNvContentPartPr/>
              <p14:nvPr/>
            </p14:nvContentPartPr>
            <p14:xfrm>
              <a:off x="3362520" y="4083640"/>
              <a:ext cx="164880" cy="208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6A3BA11-8ECC-431B-8E3D-28BE9D9D8E9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344880" y="4065640"/>
                <a:ext cx="2005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14:cNvPr>
              <p14:cNvContentPartPr/>
              <p14:nvPr/>
            </p14:nvContentPartPr>
            <p14:xfrm>
              <a:off x="3694440" y="3787360"/>
              <a:ext cx="1836000" cy="4100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478C8A93-3992-4583-A384-BBD4BFAC5BEF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676800" y="3769360"/>
                <a:ext cx="1871640" cy="44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14:cNvPr>
              <p14:cNvContentPartPr/>
              <p14:nvPr/>
            </p14:nvContentPartPr>
            <p14:xfrm>
              <a:off x="6034800" y="3789520"/>
              <a:ext cx="1021320" cy="3265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B494B7F-F2F6-4E70-8422-B50DFD95C6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016800" y="3771520"/>
                <a:ext cx="1056960" cy="36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14:cNvPr>
              <p14:cNvContentPartPr/>
              <p14:nvPr/>
            </p14:nvContentPartPr>
            <p14:xfrm>
              <a:off x="873480" y="4500880"/>
              <a:ext cx="1120680" cy="245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291A682B-2C4E-47E7-AB92-52B8E01DA635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55480" y="4483240"/>
                <a:ext cx="115632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14:cNvPr>
              <p14:cNvContentPartPr/>
              <p14:nvPr/>
            </p14:nvContentPartPr>
            <p14:xfrm>
              <a:off x="2143200" y="4532920"/>
              <a:ext cx="865080" cy="193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C30E4DA7-255B-4D9E-9F63-10BD9F023D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125560" y="4515247"/>
                <a:ext cx="900720" cy="229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14:cNvPr>
              <p14:cNvContentPartPr/>
              <p14:nvPr/>
            </p14:nvContentPartPr>
            <p14:xfrm>
              <a:off x="5689200" y="4581880"/>
              <a:ext cx="168480" cy="194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96D8B3F9-6733-416F-8742-8813935CB26E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671200" y="4564240"/>
                <a:ext cx="20412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14:cNvPr>
              <p14:cNvContentPartPr/>
              <p14:nvPr/>
            </p14:nvContentPartPr>
            <p14:xfrm>
              <a:off x="5679120" y="4675480"/>
              <a:ext cx="175320" cy="10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ABF569C-686B-45E9-AC5D-71B2DB36F61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61480" y="4657840"/>
                <a:ext cx="21096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14:cNvPr>
              <p14:cNvContentPartPr/>
              <p14:nvPr/>
            </p14:nvContentPartPr>
            <p14:xfrm>
              <a:off x="6004200" y="4499080"/>
              <a:ext cx="623520" cy="2329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D654B03-EBB0-4EDF-BDB8-A381E562EBB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986200" y="4481080"/>
                <a:ext cx="65916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14:cNvPr>
              <p14:cNvContentPartPr/>
              <p14:nvPr/>
            </p14:nvContentPartPr>
            <p14:xfrm>
              <a:off x="4480320" y="4520320"/>
              <a:ext cx="1051920" cy="25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52F85346-F281-4413-A65E-7DF50AF3E5D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4502345"/>
                <a:ext cx="1087560" cy="2901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14:cNvPr>
              <p14:cNvContentPartPr/>
              <p14:nvPr/>
            </p14:nvContentPartPr>
            <p14:xfrm>
              <a:off x="3443880" y="4521040"/>
              <a:ext cx="404640" cy="26460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3692D8E2-CE73-4CEE-A6B1-F210109F0CD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426256" y="4503040"/>
                <a:ext cx="440248" cy="30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BBD2BAC-E726-4FB6-BCDC-C9B53368C0D1}"/>
                  </a:ext>
                </a:extLst>
              </p14:cNvPr>
              <p14:cNvContentPartPr/>
              <p14:nvPr/>
            </p14:nvContentPartPr>
            <p14:xfrm>
              <a:off x="6989880" y="4521040"/>
              <a:ext cx="252720" cy="304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BBD2BAC-E726-4FB6-BCDC-C9B53368C0D1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971880" y="4503040"/>
                <a:ext cx="28836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AEA5886E-7099-49EE-AA21-F6E8421CE143}"/>
                  </a:ext>
                </a:extLst>
              </p14:cNvPr>
              <p14:cNvContentPartPr/>
              <p14:nvPr/>
            </p14:nvContentPartPr>
            <p14:xfrm>
              <a:off x="7479480" y="4571440"/>
              <a:ext cx="79920" cy="2041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AEA5886E-7099-49EE-AA21-F6E8421CE14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461840" y="4553800"/>
                <a:ext cx="11556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C8150A8-6C35-42E0-A2AF-7AA04CD8956F}"/>
                  </a:ext>
                </a:extLst>
              </p14:cNvPr>
              <p14:cNvContentPartPr/>
              <p14:nvPr/>
            </p14:nvContentPartPr>
            <p14:xfrm>
              <a:off x="7426560" y="4530040"/>
              <a:ext cx="236880" cy="536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C8150A8-6C35-42E0-A2AF-7AA04CD8956F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7408560" y="4512400"/>
                <a:ext cx="272520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762F5AE3-6326-4EED-9108-8A9BB079648E}"/>
                  </a:ext>
                </a:extLst>
              </p14:cNvPr>
              <p14:cNvContentPartPr/>
              <p14:nvPr/>
            </p14:nvContentPartPr>
            <p14:xfrm>
              <a:off x="7751640" y="4642720"/>
              <a:ext cx="143280" cy="11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762F5AE3-6326-4EED-9108-8A9BB079648E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734000" y="4624720"/>
                <a:ext cx="1789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56C8EDFC-F8BC-447F-9E9A-63601F398114}"/>
                  </a:ext>
                </a:extLst>
              </p14:cNvPr>
              <p14:cNvContentPartPr/>
              <p14:nvPr/>
            </p14:nvContentPartPr>
            <p14:xfrm>
              <a:off x="7772160" y="4717600"/>
              <a:ext cx="158760" cy="68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56C8EDFC-F8BC-447F-9E9A-63601F398114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754160" y="4699960"/>
                <a:ext cx="19440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A650937F-E0F8-4592-87B7-DB05CDB7B7D1}"/>
                  </a:ext>
                </a:extLst>
              </p14:cNvPr>
              <p14:cNvContentPartPr/>
              <p14:nvPr/>
            </p14:nvContentPartPr>
            <p14:xfrm>
              <a:off x="8069520" y="4461280"/>
              <a:ext cx="515520" cy="2408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A650937F-E0F8-4592-87B7-DB05CDB7B7D1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8051868" y="4443307"/>
                <a:ext cx="551185" cy="276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EA765949-6493-4A04-86C4-520A5A6474EB}"/>
                  </a:ext>
                </a:extLst>
              </p14:cNvPr>
              <p14:cNvContentPartPr/>
              <p14:nvPr/>
            </p14:nvContentPartPr>
            <p14:xfrm>
              <a:off x="8178240" y="4744240"/>
              <a:ext cx="548640" cy="1936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EA765949-6493-4A04-86C4-520A5A6474EB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60600" y="4726600"/>
                <a:ext cx="5842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AB4AC04-FE52-41F5-A129-64F7E4032DDE}"/>
                  </a:ext>
                </a:extLst>
              </p14:cNvPr>
              <p14:cNvContentPartPr/>
              <p14:nvPr/>
            </p14:nvContentPartPr>
            <p14:xfrm>
              <a:off x="1584480" y="5293960"/>
              <a:ext cx="781200" cy="2232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AB4AC04-FE52-41F5-A129-64F7E4032DD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66840" y="5275960"/>
                <a:ext cx="81684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47F8664-6DC9-4F7D-B4C1-E33A95CD288D}"/>
                  </a:ext>
                </a:extLst>
              </p14:cNvPr>
              <p14:cNvContentPartPr/>
              <p14:nvPr/>
            </p14:nvContentPartPr>
            <p14:xfrm>
              <a:off x="2580240" y="5110000"/>
              <a:ext cx="1062360" cy="275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47F8664-6DC9-4F7D-B4C1-E33A95CD288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562600" y="5092000"/>
                <a:ext cx="109800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198DC4D2-287C-45C9-BEC5-155108C20808}"/>
                  </a:ext>
                </a:extLst>
              </p14:cNvPr>
              <p14:cNvContentPartPr/>
              <p14:nvPr/>
            </p14:nvContentPartPr>
            <p14:xfrm>
              <a:off x="955560" y="5099920"/>
              <a:ext cx="284040" cy="5173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198DC4D2-287C-45C9-BEC5-155108C2080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937560" y="5082280"/>
                <a:ext cx="319680" cy="55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2CD7253-EFE3-492A-8717-82241D6E4A7E}"/>
                  </a:ext>
                </a:extLst>
              </p14:cNvPr>
              <p14:cNvContentPartPr/>
              <p14:nvPr/>
            </p14:nvContentPartPr>
            <p14:xfrm>
              <a:off x="3152280" y="5486200"/>
              <a:ext cx="258480" cy="18540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2CD7253-EFE3-492A-8717-82241D6E4A7E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134640" y="5468200"/>
                <a:ext cx="29412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F85A17C-7441-4F6D-8139-A6E01DC1F514}"/>
                  </a:ext>
                </a:extLst>
              </p14:cNvPr>
              <p14:cNvContentPartPr/>
              <p14:nvPr/>
            </p14:nvContentPartPr>
            <p14:xfrm>
              <a:off x="3961920" y="5132320"/>
              <a:ext cx="1173240" cy="415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F85A17C-7441-4F6D-8139-A6E01DC1F51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3944280" y="5114665"/>
                <a:ext cx="1208880" cy="450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69D3C881-F4D2-49A5-AF24-F1CA07CE6DBE}"/>
                  </a:ext>
                </a:extLst>
              </p14:cNvPr>
              <p14:cNvContentPartPr/>
              <p14:nvPr/>
            </p14:nvContentPartPr>
            <p14:xfrm>
              <a:off x="5547000" y="5153560"/>
              <a:ext cx="2022840" cy="72468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69D3C881-F4D2-49A5-AF24-F1CA07CE6DBE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529360" y="5135911"/>
                <a:ext cx="2058480" cy="760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DD9FFA10-B51E-4EA4-A7B4-A7B477B33011}"/>
                  </a:ext>
                </a:extLst>
              </p14:cNvPr>
              <p14:cNvContentPartPr/>
              <p14:nvPr/>
            </p14:nvContentPartPr>
            <p14:xfrm>
              <a:off x="7741560" y="5278840"/>
              <a:ext cx="667800" cy="501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DD9FFA10-B51E-4EA4-A7B4-A7B477B3301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723920" y="5260840"/>
                <a:ext cx="703440" cy="53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1A87F4-3906-42DC-9925-3AA7BB15014E}"/>
                  </a:ext>
                </a:extLst>
              </p14:cNvPr>
              <p14:cNvContentPartPr/>
              <p14:nvPr/>
            </p14:nvContentPartPr>
            <p14:xfrm>
              <a:off x="2641440" y="6075520"/>
              <a:ext cx="18576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1A87F4-3906-42DC-9925-3AA7BB15014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623440" y="6057520"/>
                <a:ext cx="2214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52D96BE-D9EC-44E4-936B-DCAB84DFCE09}"/>
                  </a:ext>
                </a:extLst>
              </p14:cNvPr>
              <p14:cNvContentPartPr/>
              <p14:nvPr/>
            </p14:nvContentPartPr>
            <p14:xfrm>
              <a:off x="2620920" y="6155800"/>
              <a:ext cx="225360" cy="21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52D96BE-D9EC-44E4-936B-DCAB84DFCE0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603280" y="6138160"/>
                <a:ext cx="2610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557C831-31E2-4630-B63D-AA8F2CE3A919}"/>
                  </a:ext>
                </a:extLst>
              </p14:cNvPr>
              <p14:cNvContentPartPr/>
              <p14:nvPr/>
            </p14:nvContentPartPr>
            <p14:xfrm>
              <a:off x="2143200" y="5833960"/>
              <a:ext cx="317880" cy="515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557C831-31E2-4630-B63D-AA8F2CE3A919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125560" y="5816320"/>
                <a:ext cx="353520" cy="55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DCBA455-9BFB-498A-A6F0-A9E0EE37B502}"/>
                  </a:ext>
                </a:extLst>
              </p14:cNvPr>
              <p14:cNvContentPartPr/>
              <p14:nvPr/>
            </p14:nvContentPartPr>
            <p14:xfrm>
              <a:off x="1666200" y="5831440"/>
              <a:ext cx="183240" cy="5652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DCBA455-9BFB-498A-A6F0-A9E0EE37B502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648235" y="5813800"/>
                <a:ext cx="218810" cy="60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838E784-6B74-405B-A87C-0DED570C1E91}"/>
                  </a:ext>
                </a:extLst>
              </p14:cNvPr>
              <p14:cNvContentPartPr/>
              <p14:nvPr/>
            </p14:nvContentPartPr>
            <p14:xfrm>
              <a:off x="2620920" y="5963560"/>
              <a:ext cx="218520" cy="64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838E784-6B74-405B-A87C-0DED570C1E9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603280" y="5945920"/>
                <a:ext cx="254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4AC19CEA-ED4A-4BBF-8B59-8C24C5E23BA3}"/>
                  </a:ext>
                </a:extLst>
              </p14:cNvPr>
              <p14:cNvContentPartPr/>
              <p14:nvPr/>
            </p14:nvContentPartPr>
            <p14:xfrm>
              <a:off x="3057240" y="6202240"/>
              <a:ext cx="239400" cy="21168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4AC19CEA-ED4A-4BBF-8B59-8C24C5E23BA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039240" y="6184240"/>
                <a:ext cx="27504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37D19BF7-AE09-4A0B-8B82-0246D0A96455}"/>
                  </a:ext>
                </a:extLst>
              </p14:cNvPr>
              <p14:cNvContentPartPr/>
              <p14:nvPr/>
            </p14:nvContentPartPr>
            <p14:xfrm>
              <a:off x="3037440" y="5872120"/>
              <a:ext cx="356040" cy="2340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37D19BF7-AE09-4A0B-8B82-0246D0A96455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019440" y="5854480"/>
                <a:ext cx="39168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5643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DD85BE-4E45-4072-ABED-93E80E1BBADE}"/>
                  </a:ext>
                </a:extLst>
              </p14:cNvPr>
              <p14:cNvContentPartPr/>
              <p14:nvPr/>
            </p14:nvContentPartPr>
            <p14:xfrm>
              <a:off x="2417160" y="305800"/>
              <a:ext cx="771840" cy="64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DD85BE-4E45-4072-ABED-93E80E1BBA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9160" y="288160"/>
                <a:ext cx="80748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B51DB1-2A6F-492B-80D3-C5F45DD51B32}"/>
                  </a:ext>
                </a:extLst>
              </p14:cNvPr>
              <p14:cNvContentPartPr/>
              <p14:nvPr/>
            </p14:nvContentPartPr>
            <p14:xfrm>
              <a:off x="1106760" y="198880"/>
              <a:ext cx="886320" cy="585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B51DB1-2A6F-492B-80D3-C5F45DD51B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120" y="181240"/>
                <a:ext cx="92196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F47137-ACE1-41E3-BF1C-1F1DB685178E}"/>
                  </a:ext>
                </a:extLst>
              </p14:cNvPr>
              <p14:cNvContentPartPr/>
              <p14:nvPr/>
            </p14:nvContentPartPr>
            <p14:xfrm>
              <a:off x="3378000" y="629440"/>
              <a:ext cx="117000" cy="14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F47137-ACE1-41E3-BF1C-1F1DB68517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0000" y="611800"/>
                <a:ext cx="152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AA5CC0-5E49-47AF-B3BD-E73DFDAB65BE}"/>
                  </a:ext>
                </a:extLst>
              </p14:cNvPr>
              <p14:cNvContentPartPr/>
              <p14:nvPr/>
            </p14:nvContentPartPr>
            <p14:xfrm>
              <a:off x="345000" y="1056040"/>
              <a:ext cx="692280" cy="375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AA5CC0-5E49-47AF-B3BD-E73DFDAB65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360" y="1038400"/>
                <a:ext cx="7279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80506DB-3CDA-4CFE-BE95-2DDB91333F7B}"/>
                  </a:ext>
                </a:extLst>
              </p14:cNvPr>
              <p14:cNvContentPartPr/>
              <p14:nvPr/>
            </p14:nvContentPartPr>
            <p14:xfrm>
              <a:off x="1492680" y="1035880"/>
              <a:ext cx="1895760" cy="628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80506DB-3CDA-4CFE-BE95-2DDB91333F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4683" y="1017890"/>
                <a:ext cx="1931393" cy="663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8D480B6-8FF7-4E96-8CD2-3B9D7AD70444}"/>
                  </a:ext>
                </a:extLst>
              </p14:cNvPr>
              <p14:cNvContentPartPr/>
              <p14:nvPr/>
            </p14:nvContentPartPr>
            <p14:xfrm>
              <a:off x="3727560" y="255400"/>
              <a:ext cx="5203080" cy="1459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8D480B6-8FF7-4E96-8CD2-3B9D7AD704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9920" y="237756"/>
                <a:ext cx="5238720" cy="149508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700301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DD85BE-4E45-4072-ABED-93E80E1BBADE}"/>
                  </a:ext>
                </a:extLst>
              </p14:cNvPr>
              <p14:cNvContentPartPr/>
              <p14:nvPr/>
            </p14:nvContentPartPr>
            <p14:xfrm>
              <a:off x="2417160" y="305800"/>
              <a:ext cx="771840" cy="64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DD85BE-4E45-4072-ABED-93E80E1BBA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9160" y="288160"/>
                <a:ext cx="80748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B51DB1-2A6F-492B-80D3-C5F45DD51B32}"/>
                  </a:ext>
                </a:extLst>
              </p14:cNvPr>
              <p14:cNvContentPartPr/>
              <p14:nvPr/>
            </p14:nvContentPartPr>
            <p14:xfrm>
              <a:off x="1106760" y="198880"/>
              <a:ext cx="886320" cy="585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B51DB1-2A6F-492B-80D3-C5F45DD51B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120" y="181240"/>
                <a:ext cx="92196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F47137-ACE1-41E3-BF1C-1F1DB685178E}"/>
                  </a:ext>
                </a:extLst>
              </p14:cNvPr>
              <p14:cNvContentPartPr/>
              <p14:nvPr/>
            </p14:nvContentPartPr>
            <p14:xfrm>
              <a:off x="3378000" y="629440"/>
              <a:ext cx="117000" cy="14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F47137-ACE1-41E3-BF1C-1F1DB68517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0000" y="611800"/>
                <a:ext cx="152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AA5CC0-5E49-47AF-B3BD-E73DFDAB65BE}"/>
                  </a:ext>
                </a:extLst>
              </p14:cNvPr>
              <p14:cNvContentPartPr/>
              <p14:nvPr/>
            </p14:nvContentPartPr>
            <p14:xfrm>
              <a:off x="345000" y="1056040"/>
              <a:ext cx="692280" cy="375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AA5CC0-5E49-47AF-B3BD-E73DFDAB65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360" y="1038400"/>
                <a:ext cx="7279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80506DB-3CDA-4CFE-BE95-2DDB91333F7B}"/>
                  </a:ext>
                </a:extLst>
              </p14:cNvPr>
              <p14:cNvContentPartPr/>
              <p14:nvPr/>
            </p14:nvContentPartPr>
            <p14:xfrm>
              <a:off x="1492680" y="1035880"/>
              <a:ext cx="1895760" cy="628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80506DB-3CDA-4CFE-BE95-2DDB91333F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4683" y="1017890"/>
                <a:ext cx="1931393" cy="663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8D480B6-8FF7-4E96-8CD2-3B9D7AD70444}"/>
                  </a:ext>
                </a:extLst>
              </p14:cNvPr>
              <p14:cNvContentPartPr/>
              <p14:nvPr/>
            </p14:nvContentPartPr>
            <p14:xfrm>
              <a:off x="3727560" y="255400"/>
              <a:ext cx="5203080" cy="1459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8D480B6-8FF7-4E96-8CD2-3B9D7AD704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9920" y="237756"/>
                <a:ext cx="5238720" cy="1495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327FE4-F815-48CC-AE1E-38778171855F}"/>
                  </a:ext>
                </a:extLst>
              </p14:cNvPr>
              <p14:cNvContentPartPr/>
              <p14:nvPr/>
            </p14:nvContentPartPr>
            <p14:xfrm>
              <a:off x="448320" y="1767760"/>
              <a:ext cx="236520" cy="50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327FE4-F815-48CC-AE1E-3877817185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320" y="1749760"/>
                <a:ext cx="2721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859370-3C6F-4FF7-8BE4-E6595EE28A24}"/>
                  </a:ext>
                </a:extLst>
              </p14:cNvPr>
              <p14:cNvContentPartPr/>
              <p14:nvPr/>
            </p14:nvContentPartPr>
            <p14:xfrm>
              <a:off x="932160" y="1776760"/>
              <a:ext cx="823320" cy="63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859370-3C6F-4FF7-8BE4-E6595EE28A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4520" y="1758760"/>
                <a:ext cx="85896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AE1250-771A-4C82-B88F-2407A7690C62}"/>
                  </a:ext>
                </a:extLst>
              </p14:cNvPr>
              <p14:cNvContentPartPr/>
              <p14:nvPr/>
            </p14:nvContentPartPr>
            <p14:xfrm>
              <a:off x="1930080" y="1695760"/>
              <a:ext cx="1809720" cy="52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AE1250-771A-4C82-B88F-2407A7690C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12436" y="1677760"/>
                <a:ext cx="1845367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B1EA18B-4398-445C-A8D6-B4E5632DC579}"/>
                  </a:ext>
                </a:extLst>
              </p14:cNvPr>
              <p14:cNvContentPartPr/>
              <p14:nvPr/>
            </p14:nvContentPartPr>
            <p14:xfrm>
              <a:off x="4043280" y="1777480"/>
              <a:ext cx="842760" cy="391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B1EA18B-4398-445C-A8D6-B4E5632DC5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25632" y="1759840"/>
                <a:ext cx="878415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084A53B-4939-40EC-A807-B082C51E5902}"/>
                  </a:ext>
                </a:extLst>
              </p14:cNvPr>
              <p14:cNvContentPartPr/>
              <p14:nvPr/>
            </p14:nvContentPartPr>
            <p14:xfrm>
              <a:off x="5860920" y="1702600"/>
              <a:ext cx="846360" cy="685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084A53B-4939-40EC-A807-B082C51E590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43272" y="1684600"/>
                <a:ext cx="882015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A3ECACC-A905-49BC-BC3A-CB34733BE25F}"/>
                  </a:ext>
                </a:extLst>
              </p14:cNvPr>
              <p14:cNvContentPartPr/>
              <p14:nvPr/>
            </p14:nvContentPartPr>
            <p14:xfrm>
              <a:off x="5069280" y="1736800"/>
              <a:ext cx="648000" cy="438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A3ECACC-A905-49BC-BC3A-CB34733BE2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51640" y="1719145"/>
                <a:ext cx="683640" cy="473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886638-BB5C-4FFE-8708-887B378A991D}"/>
                  </a:ext>
                </a:extLst>
              </p14:cNvPr>
              <p14:cNvContentPartPr/>
              <p14:nvPr/>
            </p14:nvContentPartPr>
            <p14:xfrm>
              <a:off x="3567360" y="2783320"/>
              <a:ext cx="364680" cy="364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886638-BB5C-4FFE-8708-887B378A991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49360" y="2765680"/>
                <a:ext cx="4003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3CA4A47-4D61-4DCE-9B9D-ACBEEA4DEC1D}"/>
                  </a:ext>
                </a:extLst>
              </p14:cNvPr>
              <p14:cNvContentPartPr/>
              <p14:nvPr/>
            </p14:nvContentPartPr>
            <p14:xfrm>
              <a:off x="3646920" y="2803840"/>
              <a:ext cx="218520" cy="361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3CA4A47-4D61-4DCE-9B9D-ACBEEA4DEC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29280" y="2785840"/>
                <a:ext cx="2541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E1FCCD5-C1B2-49AD-A9DC-2AEABD1D6CFE}"/>
                  </a:ext>
                </a:extLst>
              </p14:cNvPr>
              <p14:cNvContentPartPr/>
              <p14:nvPr/>
            </p14:nvContentPartPr>
            <p14:xfrm>
              <a:off x="3750600" y="2669200"/>
              <a:ext cx="8640" cy="7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E1FCCD5-C1B2-49AD-A9DC-2AEABD1D6CF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2960" y="2651560"/>
                <a:ext cx="44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232FDA-3B65-4BDD-A96F-33BEC4D57299}"/>
                  </a:ext>
                </a:extLst>
              </p14:cNvPr>
              <p14:cNvContentPartPr/>
              <p14:nvPr/>
            </p14:nvContentPartPr>
            <p14:xfrm>
              <a:off x="3860760" y="2691880"/>
              <a:ext cx="10440" cy="8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232FDA-3B65-4BDD-A96F-33BEC4D572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42760" y="2674240"/>
                <a:ext cx="460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E37011-E86D-4448-A6A9-944C55665F76}"/>
                  </a:ext>
                </a:extLst>
              </p14:cNvPr>
              <p14:cNvContentPartPr/>
              <p14:nvPr/>
            </p14:nvContentPartPr>
            <p14:xfrm>
              <a:off x="4175400" y="2854600"/>
              <a:ext cx="2736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E37011-E86D-4448-A6A9-944C55665F7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57760" y="2836960"/>
                <a:ext cx="309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DB02B91-0268-4496-99EE-DC8C02631132}"/>
                  </a:ext>
                </a:extLst>
              </p14:cNvPr>
              <p14:cNvContentPartPr/>
              <p14:nvPr/>
            </p14:nvContentPartPr>
            <p14:xfrm>
              <a:off x="4256400" y="2956120"/>
              <a:ext cx="234360" cy="1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DB02B91-0268-4496-99EE-DC8C026311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38760" y="2938480"/>
                <a:ext cx="270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39BF034-775E-40C4-AEE1-6EDE77131B26}"/>
                  </a:ext>
                </a:extLst>
              </p14:cNvPr>
              <p14:cNvContentPartPr/>
              <p14:nvPr/>
            </p14:nvContentPartPr>
            <p14:xfrm>
              <a:off x="4744200" y="2870440"/>
              <a:ext cx="244440" cy="55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39BF034-775E-40C4-AEE1-6EDE77131B2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26200" y="2852440"/>
                <a:ext cx="2800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F52FA0-CB1D-4F61-AC46-4436789C610B}"/>
                  </a:ext>
                </a:extLst>
              </p14:cNvPr>
              <p14:cNvContentPartPr/>
              <p14:nvPr/>
            </p14:nvContentPartPr>
            <p14:xfrm>
              <a:off x="4917000" y="2792320"/>
              <a:ext cx="830520" cy="216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F52FA0-CB1D-4F61-AC46-4436789C610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99000" y="2774680"/>
                <a:ext cx="8661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33ED41-8EFB-45CB-9E03-C55CF456CACD}"/>
                  </a:ext>
                </a:extLst>
              </p14:cNvPr>
              <p14:cNvContentPartPr/>
              <p14:nvPr/>
            </p14:nvContentPartPr>
            <p14:xfrm>
              <a:off x="5791080" y="2624920"/>
              <a:ext cx="141120" cy="15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33ED41-8EFB-45CB-9E03-C55CF456CAC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73080" y="2606920"/>
                <a:ext cx="1767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91759C6-4324-4120-8CA2-75C5433928C0}"/>
                  </a:ext>
                </a:extLst>
              </p14:cNvPr>
              <p14:cNvContentPartPr/>
              <p14:nvPr/>
            </p14:nvContentPartPr>
            <p14:xfrm>
              <a:off x="6146400" y="2712400"/>
              <a:ext cx="254520" cy="318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91759C6-4324-4120-8CA2-75C5433928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28735" y="2694400"/>
                <a:ext cx="290210" cy="3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3484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BDD85BE-4E45-4072-ABED-93E80E1BBADE}"/>
                  </a:ext>
                </a:extLst>
              </p14:cNvPr>
              <p14:cNvContentPartPr/>
              <p14:nvPr/>
            </p14:nvContentPartPr>
            <p14:xfrm>
              <a:off x="2417160" y="305800"/>
              <a:ext cx="771840" cy="641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BDD85BE-4E45-4072-ABED-93E80E1BBAD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99160" y="288160"/>
                <a:ext cx="807480" cy="67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7B51DB1-2A6F-492B-80D3-C5F45DD51B32}"/>
                  </a:ext>
                </a:extLst>
              </p14:cNvPr>
              <p14:cNvContentPartPr/>
              <p14:nvPr/>
            </p14:nvContentPartPr>
            <p14:xfrm>
              <a:off x="1106760" y="198880"/>
              <a:ext cx="886320" cy="585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7B51DB1-2A6F-492B-80D3-C5F45DD51B3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120" y="181240"/>
                <a:ext cx="92196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F47137-ACE1-41E3-BF1C-1F1DB685178E}"/>
                  </a:ext>
                </a:extLst>
              </p14:cNvPr>
              <p14:cNvContentPartPr/>
              <p14:nvPr/>
            </p14:nvContentPartPr>
            <p14:xfrm>
              <a:off x="3378000" y="629440"/>
              <a:ext cx="117000" cy="142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F47137-ACE1-41E3-BF1C-1F1DB685178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60000" y="611800"/>
                <a:ext cx="15264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AA5CC0-5E49-47AF-B3BD-E73DFDAB65BE}"/>
                  </a:ext>
                </a:extLst>
              </p14:cNvPr>
              <p14:cNvContentPartPr/>
              <p14:nvPr/>
            </p14:nvContentPartPr>
            <p14:xfrm>
              <a:off x="345000" y="1056040"/>
              <a:ext cx="692280" cy="375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AA5CC0-5E49-47AF-B3BD-E73DFDAB65B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7360" y="1038400"/>
                <a:ext cx="72792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80506DB-3CDA-4CFE-BE95-2DDB91333F7B}"/>
                  </a:ext>
                </a:extLst>
              </p14:cNvPr>
              <p14:cNvContentPartPr/>
              <p14:nvPr/>
            </p14:nvContentPartPr>
            <p14:xfrm>
              <a:off x="1492680" y="1035880"/>
              <a:ext cx="1895760" cy="628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80506DB-3CDA-4CFE-BE95-2DDB91333F7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74683" y="1017890"/>
                <a:ext cx="1931393" cy="6638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8D480B6-8FF7-4E96-8CD2-3B9D7AD70444}"/>
                  </a:ext>
                </a:extLst>
              </p14:cNvPr>
              <p14:cNvContentPartPr/>
              <p14:nvPr/>
            </p14:nvContentPartPr>
            <p14:xfrm>
              <a:off x="3727560" y="255400"/>
              <a:ext cx="5203080" cy="1459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8D480B6-8FF7-4E96-8CD2-3B9D7AD7044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709920" y="237756"/>
                <a:ext cx="5238720" cy="14950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2327FE4-F815-48CC-AE1E-38778171855F}"/>
                  </a:ext>
                </a:extLst>
              </p14:cNvPr>
              <p14:cNvContentPartPr/>
              <p14:nvPr/>
            </p14:nvContentPartPr>
            <p14:xfrm>
              <a:off x="448320" y="1767760"/>
              <a:ext cx="236520" cy="5047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2327FE4-F815-48CC-AE1E-38778171855F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30320" y="1749760"/>
                <a:ext cx="272160" cy="54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1859370-3C6F-4FF7-8BE4-E6595EE28A24}"/>
                  </a:ext>
                </a:extLst>
              </p14:cNvPr>
              <p14:cNvContentPartPr/>
              <p14:nvPr/>
            </p14:nvContentPartPr>
            <p14:xfrm>
              <a:off x="932160" y="1776760"/>
              <a:ext cx="823320" cy="636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1859370-3C6F-4FF7-8BE4-E6595EE28A2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914520" y="1758760"/>
                <a:ext cx="858960" cy="67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7AE1250-771A-4C82-B88F-2407A7690C62}"/>
                  </a:ext>
                </a:extLst>
              </p14:cNvPr>
              <p14:cNvContentPartPr/>
              <p14:nvPr/>
            </p14:nvContentPartPr>
            <p14:xfrm>
              <a:off x="1930080" y="1695760"/>
              <a:ext cx="1809720" cy="5205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7AE1250-771A-4C82-B88F-2407A7690C62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12436" y="1677760"/>
                <a:ext cx="1845367" cy="55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B1EA18B-4398-445C-A8D6-B4E5632DC579}"/>
                  </a:ext>
                </a:extLst>
              </p14:cNvPr>
              <p14:cNvContentPartPr/>
              <p14:nvPr/>
            </p14:nvContentPartPr>
            <p14:xfrm>
              <a:off x="4043280" y="1777480"/>
              <a:ext cx="842760" cy="3913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B1EA18B-4398-445C-A8D6-B4E5632DC579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25632" y="1759840"/>
                <a:ext cx="878415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084A53B-4939-40EC-A807-B082C51E5902}"/>
                  </a:ext>
                </a:extLst>
              </p14:cNvPr>
              <p14:cNvContentPartPr/>
              <p14:nvPr/>
            </p14:nvContentPartPr>
            <p14:xfrm>
              <a:off x="5860920" y="1702600"/>
              <a:ext cx="846360" cy="6858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084A53B-4939-40EC-A807-B082C51E590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843272" y="1684600"/>
                <a:ext cx="882015" cy="72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A3ECACC-A905-49BC-BC3A-CB34733BE25F}"/>
                  </a:ext>
                </a:extLst>
              </p14:cNvPr>
              <p14:cNvContentPartPr/>
              <p14:nvPr/>
            </p14:nvContentPartPr>
            <p14:xfrm>
              <a:off x="5069280" y="1736800"/>
              <a:ext cx="648000" cy="438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A3ECACC-A905-49BC-BC3A-CB34733BE25F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051640" y="1719145"/>
                <a:ext cx="683640" cy="473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7886638-BB5C-4FFE-8708-887B378A991D}"/>
                  </a:ext>
                </a:extLst>
              </p14:cNvPr>
              <p14:cNvContentPartPr/>
              <p14:nvPr/>
            </p14:nvContentPartPr>
            <p14:xfrm>
              <a:off x="3567360" y="2783320"/>
              <a:ext cx="364680" cy="3643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7886638-BB5C-4FFE-8708-887B378A991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549360" y="2765680"/>
                <a:ext cx="400320" cy="3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33CA4A47-4D61-4DCE-9B9D-ACBEEA4DEC1D}"/>
                  </a:ext>
                </a:extLst>
              </p14:cNvPr>
              <p14:cNvContentPartPr/>
              <p14:nvPr/>
            </p14:nvContentPartPr>
            <p14:xfrm>
              <a:off x="3646920" y="2803840"/>
              <a:ext cx="218520" cy="3618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33CA4A47-4D61-4DCE-9B9D-ACBEEA4DEC1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29280" y="2785840"/>
                <a:ext cx="254160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E1FCCD5-C1B2-49AD-A9DC-2AEABD1D6CFE}"/>
                  </a:ext>
                </a:extLst>
              </p14:cNvPr>
              <p14:cNvContentPartPr/>
              <p14:nvPr/>
            </p14:nvContentPartPr>
            <p14:xfrm>
              <a:off x="3750600" y="2669200"/>
              <a:ext cx="8640" cy="7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E1FCCD5-C1B2-49AD-A9DC-2AEABD1D6CF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732960" y="2651560"/>
                <a:ext cx="442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F9232FDA-3B65-4BDD-A96F-33BEC4D57299}"/>
                  </a:ext>
                </a:extLst>
              </p14:cNvPr>
              <p14:cNvContentPartPr/>
              <p14:nvPr/>
            </p14:nvContentPartPr>
            <p14:xfrm>
              <a:off x="3860760" y="2691880"/>
              <a:ext cx="10440" cy="86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F9232FDA-3B65-4BDD-A96F-33BEC4D5729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842760" y="2674240"/>
                <a:ext cx="4608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92E37011-E86D-4448-A6A9-944C55665F76}"/>
                  </a:ext>
                </a:extLst>
              </p14:cNvPr>
              <p14:cNvContentPartPr/>
              <p14:nvPr/>
            </p14:nvContentPartPr>
            <p14:xfrm>
              <a:off x="4175400" y="2854600"/>
              <a:ext cx="27360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92E37011-E86D-4448-A6A9-944C55665F7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57760" y="2836960"/>
                <a:ext cx="3092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9DB02B91-0268-4496-99EE-DC8C02631132}"/>
                  </a:ext>
                </a:extLst>
              </p14:cNvPr>
              <p14:cNvContentPartPr/>
              <p14:nvPr/>
            </p14:nvContentPartPr>
            <p14:xfrm>
              <a:off x="4256400" y="2956120"/>
              <a:ext cx="234360" cy="151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9DB02B91-0268-4496-99EE-DC8C0263113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4238760" y="2938480"/>
                <a:ext cx="2700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39BF034-775E-40C4-AEE1-6EDE77131B26}"/>
                  </a:ext>
                </a:extLst>
              </p14:cNvPr>
              <p14:cNvContentPartPr/>
              <p14:nvPr/>
            </p14:nvContentPartPr>
            <p14:xfrm>
              <a:off x="4744200" y="2870440"/>
              <a:ext cx="244440" cy="558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39BF034-775E-40C4-AEE1-6EDE77131B26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726200" y="2852440"/>
                <a:ext cx="2800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05F52FA0-CB1D-4F61-AC46-4436789C610B}"/>
                  </a:ext>
                </a:extLst>
              </p14:cNvPr>
              <p14:cNvContentPartPr/>
              <p14:nvPr/>
            </p14:nvContentPartPr>
            <p14:xfrm>
              <a:off x="4917000" y="2792320"/>
              <a:ext cx="830520" cy="2160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05F52FA0-CB1D-4F61-AC46-4436789C610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899000" y="2774680"/>
                <a:ext cx="86616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933ED41-8EFB-45CB-9E03-C55CF456CACD}"/>
                  </a:ext>
                </a:extLst>
              </p14:cNvPr>
              <p14:cNvContentPartPr/>
              <p14:nvPr/>
            </p14:nvContentPartPr>
            <p14:xfrm>
              <a:off x="5791080" y="2624920"/>
              <a:ext cx="141120" cy="1512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933ED41-8EFB-45CB-9E03-C55CF456CACD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773080" y="2606920"/>
                <a:ext cx="17676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C91759C6-4324-4120-8CA2-75C5433928C0}"/>
                  </a:ext>
                </a:extLst>
              </p14:cNvPr>
              <p14:cNvContentPartPr/>
              <p14:nvPr/>
            </p14:nvContentPartPr>
            <p14:xfrm>
              <a:off x="6146400" y="2712400"/>
              <a:ext cx="254520" cy="31824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C91759C6-4324-4120-8CA2-75C5433928C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6128735" y="2694400"/>
                <a:ext cx="290210" cy="3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DFB10E8-1959-49BE-8F84-71B3B7EEA001}"/>
                  </a:ext>
                </a:extLst>
              </p14:cNvPr>
              <p14:cNvContentPartPr/>
              <p14:nvPr/>
            </p14:nvContentPartPr>
            <p14:xfrm>
              <a:off x="3840240" y="3718600"/>
              <a:ext cx="1006200" cy="6094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DFB10E8-1959-49BE-8F84-71B3B7EEA00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822240" y="3700960"/>
                <a:ext cx="1041840" cy="64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36B5908-FDE1-45B4-B9C2-8A21FA0265A3}"/>
                  </a:ext>
                </a:extLst>
              </p14:cNvPr>
              <p14:cNvContentPartPr/>
              <p14:nvPr/>
            </p14:nvContentPartPr>
            <p14:xfrm>
              <a:off x="3677160" y="4825960"/>
              <a:ext cx="2860920" cy="6026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36B5908-FDE1-45B4-B9C2-8A21FA0265A3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659162" y="4807960"/>
                <a:ext cx="2896556" cy="63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40209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14:cNvPr>
              <p14:cNvContentPartPr/>
              <p14:nvPr/>
            </p14:nvContentPartPr>
            <p14:xfrm>
              <a:off x="3098280" y="238120"/>
              <a:ext cx="2783160" cy="60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640" y="220480"/>
                <a:ext cx="2818800" cy="64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4651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14:cNvPr>
              <p14:cNvContentPartPr/>
              <p14:nvPr/>
            </p14:nvContentPartPr>
            <p14:xfrm>
              <a:off x="3098280" y="238120"/>
              <a:ext cx="2783160" cy="60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640" y="220480"/>
                <a:ext cx="28188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14:cNvPr>
              <p14:cNvContentPartPr/>
              <p14:nvPr/>
            </p14:nvContentPartPr>
            <p14:xfrm>
              <a:off x="456960" y="1002040"/>
              <a:ext cx="1370880" cy="49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965" y="984027"/>
                <a:ext cx="1406511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14:cNvPr>
              <p14:cNvContentPartPr/>
              <p14:nvPr/>
            </p14:nvContentPartPr>
            <p14:xfrm>
              <a:off x="2325000" y="1282840"/>
              <a:ext cx="335160" cy="20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000" y="1265200"/>
                <a:ext cx="37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14:cNvPr>
              <p14:cNvContentPartPr/>
              <p14:nvPr/>
            </p14:nvContentPartPr>
            <p14:xfrm>
              <a:off x="2844480" y="1310200"/>
              <a:ext cx="196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6840" y="1292560"/>
                <a:ext cx="231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14:cNvPr>
              <p14:cNvContentPartPr/>
              <p14:nvPr/>
            </p14:nvContentPartPr>
            <p14:xfrm>
              <a:off x="2865000" y="1391200"/>
              <a:ext cx="17496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7000" y="1373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14:cNvPr>
              <p14:cNvContentPartPr/>
              <p14:nvPr/>
            </p14:nvContentPartPr>
            <p14:xfrm>
              <a:off x="3179640" y="975040"/>
              <a:ext cx="716760" cy="57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000" y="957040"/>
                <a:ext cx="752400" cy="61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58243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14:cNvPr>
              <p14:cNvContentPartPr/>
              <p14:nvPr/>
            </p14:nvContentPartPr>
            <p14:xfrm>
              <a:off x="7370760" y="151000"/>
              <a:ext cx="1359720" cy="61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760" y="133360"/>
                <a:ext cx="1395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14:cNvPr>
              <p14:cNvContentPartPr/>
              <p14:nvPr/>
            </p14:nvContentPartPr>
            <p14:xfrm>
              <a:off x="334920" y="234520"/>
              <a:ext cx="1456920" cy="59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276" y="216520"/>
                <a:ext cx="1492569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14:cNvPr>
              <p14:cNvContentPartPr/>
              <p14:nvPr/>
            </p14:nvContentPartPr>
            <p14:xfrm>
              <a:off x="2175240" y="241000"/>
              <a:ext cx="913320" cy="35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600" y="223360"/>
                <a:ext cx="9489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14:cNvPr>
              <p14:cNvContentPartPr/>
              <p14:nvPr/>
            </p14:nvContentPartPr>
            <p14:xfrm>
              <a:off x="3392760" y="176560"/>
              <a:ext cx="721440" cy="377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120" y="158920"/>
                <a:ext cx="7570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14:cNvPr>
              <p14:cNvContentPartPr/>
              <p14:nvPr/>
            </p14:nvContentPartPr>
            <p14:xfrm>
              <a:off x="203160" y="860560"/>
              <a:ext cx="2322360" cy="580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60" y="842920"/>
                <a:ext cx="23580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14:cNvPr>
              <p14:cNvContentPartPr/>
              <p14:nvPr/>
            </p14:nvContentPartPr>
            <p14:xfrm>
              <a:off x="2850600" y="827080"/>
              <a:ext cx="801720" cy="430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2608" y="809080"/>
                <a:ext cx="837344" cy="46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5648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14:cNvPr>
              <p14:cNvContentPartPr/>
              <p14:nvPr/>
            </p14:nvContentPartPr>
            <p14:xfrm>
              <a:off x="3098280" y="238120"/>
              <a:ext cx="2783160" cy="60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640" y="220480"/>
                <a:ext cx="28188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14:cNvPr>
              <p14:cNvContentPartPr/>
              <p14:nvPr/>
            </p14:nvContentPartPr>
            <p14:xfrm>
              <a:off x="456960" y="1002040"/>
              <a:ext cx="1370880" cy="49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965" y="984027"/>
                <a:ext cx="1406511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14:cNvPr>
              <p14:cNvContentPartPr/>
              <p14:nvPr/>
            </p14:nvContentPartPr>
            <p14:xfrm>
              <a:off x="2325000" y="1282840"/>
              <a:ext cx="335160" cy="20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000" y="1265200"/>
                <a:ext cx="37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14:cNvPr>
              <p14:cNvContentPartPr/>
              <p14:nvPr/>
            </p14:nvContentPartPr>
            <p14:xfrm>
              <a:off x="2844480" y="1310200"/>
              <a:ext cx="196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6840" y="1292560"/>
                <a:ext cx="231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14:cNvPr>
              <p14:cNvContentPartPr/>
              <p14:nvPr/>
            </p14:nvContentPartPr>
            <p14:xfrm>
              <a:off x="2865000" y="1391200"/>
              <a:ext cx="17496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7000" y="1373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14:cNvPr>
              <p14:cNvContentPartPr/>
              <p14:nvPr/>
            </p14:nvContentPartPr>
            <p14:xfrm>
              <a:off x="3179640" y="975040"/>
              <a:ext cx="716760" cy="57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000" y="957040"/>
                <a:ext cx="75240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14:cNvPr>
              <p14:cNvContentPartPr/>
              <p14:nvPr/>
            </p14:nvContentPartPr>
            <p14:xfrm>
              <a:off x="4460160" y="1066480"/>
              <a:ext cx="254160" cy="5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2160" y="1048480"/>
                <a:ext cx="28980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14:cNvPr>
              <p14:cNvContentPartPr/>
              <p14:nvPr/>
            </p14:nvContentPartPr>
            <p14:xfrm>
              <a:off x="6164400" y="1137400"/>
              <a:ext cx="114480" cy="4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46760" y="1119760"/>
                <a:ext cx="150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14:cNvPr>
              <p14:cNvContentPartPr/>
              <p14:nvPr/>
            </p14:nvContentPartPr>
            <p14:xfrm>
              <a:off x="5026800" y="1292920"/>
              <a:ext cx="829440" cy="22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8808" y="1274920"/>
                <a:ext cx="865065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14:cNvPr>
              <p14:cNvContentPartPr/>
              <p14:nvPr/>
            </p14:nvContentPartPr>
            <p14:xfrm>
              <a:off x="6055320" y="1249360"/>
              <a:ext cx="447120" cy="324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7334" y="1231380"/>
                <a:ext cx="482731" cy="3603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366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14:cNvPr>
              <p14:cNvContentPartPr/>
              <p14:nvPr/>
            </p14:nvContentPartPr>
            <p14:xfrm>
              <a:off x="3098280" y="238120"/>
              <a:ext cx="2783160" cy="60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640" y="220480"/>
                <a:ext cx="28188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14:cNvPr>
              <p14:cNvContentPartPr/>
              <p14:nvPr/>
            </p14:nvContentPartPr>
            <p14:xfrm>
              <a:off x="456960" y="1002040"/>
              <a:ext cx="1370880" cy="49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965" y="984027"/>
                <a:ext cx="1406511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14:cNvPr>
              <p14:cNvContentPartPr/>
              <p14:nvPr/>
            </p14:nvContentPartPr>
            <p14:xfrm>
              <a:off x="2325000" y="1282840"/>
              <a:ext cx="335160" cy="20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000" y="1265200"/>
                <a:ext cx="37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14:cNvPr>
              <p14:cNvContentPartPr/>
              <p14:nvPr/>
            </p14:nvContentPartPr>
            <p14:xfrm>
              <a:off x="2844480" y="1310200"/>
              <a:ext cx="196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6840" y="1292560"/>
                <a:ext cx="231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14:cNvPr>
              <p14:cNvContentPartPr/>
              <p14:nvPr/>
            </p14:nvContentPartPr>
            <p14:xfrm>
              <a:off x="2865000" y="1391200"/>
              <a:ext cx="17496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7000" y="1373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14:cNvPr>
              <p14:cNvContentPartPr/>
              <p14:nvPr/>
            </p14:nvContentPartPr>
            <p14:xfrm>
              <a:off x="3179640" y="975040"/>
              <a:ext cx="716760" cy="57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000" y="957040"/>
                <a:ext cx="75240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14:cNvPr>
              <p14:cNvContentPartPr/>
              <p14:nvPr/>
            </p14:nvContentPartPr>
            <p14:xfrm>
              <a:off x="4460160" y="1066480"/>
              <a:ext cx="254160" cy="5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2160" y="1048480"/>
                <a:ext cx="28980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14:cNvPr>
              <p14:cNvContentPartPr/>
              <p14:nvPr/>
            </p14:nvContentPartPr>
            <p14:xfrm>
              <a:off x="6164400" y="1137400"/>
              <a:ext cx="114480" cy="4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46760" y="1119760"/>
                <a:ext cx="150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14:cNvPr>
              <p14:cNvContentPartPr/>
              <p14:nvPr/>
            </p14:nvContentPartPr>
            <p14:xfrm>
              <a:off x="5026800" y="1292920"/>
              <a:ext cx="829440" cy="22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8808" y="1274920"/>
                <a:ext cx="865065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14:cNvPr>
              <p14:cNvContentPartPr/>
              <p14:nvPr/>
            </p14:nvContentPartPr>
            <p14:xfrm>
              <a:off x="6055320" y="1249360"/>
              <a:ext cx="447120" cy="324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7334" y="1231380"/>
                <a:ext cx="482731" cy="36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14:cNvPr>
              <p14:cNvContentPartPr/>
              <p14:nvPr/>
            </p14:nvContentPartPr>
            <p14:xfrm>
              <a:off x="6847320" y="1137400"/>
              <a:ext cx="1045440" cy="37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9680" y="1119760"/>
                <a:ext cx="10810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14:cNvPr>
              <p14:cNvContentPartPr/>
              <p14:nvPr/>
            </p14:nvContentPartPr>
            <p14:xfrm>
              <a:off x="739560" y="1808080"/>
              <a:ext cx="12240" cy="6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560" y="1790080"/>
                <a:ext cx="47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14:cNvPr>
              <p14:cNvContentPartPr/>
              <p14:nvPr/>
            </p14:nvContentPartPr>
            <p14:xfrm>
              <a:off x="823800" y="1798000"/>
              <a:ext cx="9360" cy="27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5800" y="1780000"/>
                <a:ext cx="45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14:cNvPr>
              <p14:cNvContentPartPr/>
              <p14:nvPr/>
            </p14:nvContentPartPr>
            <p14:xfrm>
              <a:off x="670080" y="1930120"/>
              <a:ext cx="254520" cy="305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440" y="1912120"/>
                <a:ext cx="2901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14:cNvPr>
              <p14:cNvContentPartPr/>
              <p14:nvPr/>
            </p14:nvContentPartPr>
            <p14:xfrm>
              <a:off x="1076520" y="2021560"/>
              <a:ext cx="13140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8880" y="200356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14:cNvPr>
              <p14:cNvContentPartPr/>
              <p14:nvPr/>
            </p14:nvContentPartPr>
            <p14:xfrm>
              <a:off x="1046280" y="2116600"/>
              <a:ext cx="132840" cy="1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8280" y="2098600"/>
                <a:ext cx="168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14:cNvPr>
              <p14:cNvContentPartPr/>
              <p14:nvPr/>
            </p14:nvContentPartPr>
            <p14:xfrm>
              <a:off x="1364520" y="1860280"/>
              <a:ext cx="1073880" cy="34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6520" y="1842622"/>
                <a:ext cx="1109520" cy="380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14:cNvPr>
              <p14:cNvContentPartPr/>
              <p14:nvPr/>
            </p14:nvContentPartPr>
            <p14:xfrm>
              <a:off x="2722440" y="1930120"/>
              <a:ext cx="252000" cy="293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4440" y="1912120"/>
                <a:ext cx="2876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14:cNvPr>
              <p14:cNvContentPartPr/>
              <p14:nvPr/>
            </p14:nvContentPartPr>
            <p14:xfrm>
              <a:off x="4266840" y="2116600"/>
              <a:ext cx="226440" cy="16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49200" y="2098960"/>
                <a:ext cx="262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14:cNvPr>
              <p14:cNvContentPartPr/>
              <p14:nvPr/>
            </p14:nvContentPartPr>
            <p14:xfrm>
              <a:off x="4348200" y="2194360"/>
              <a:ext cx="153720" cy="4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30560" y="2176360"/>
                <a:ext cx="189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14:cNvPr>
              <p14:cNvContentPartPr/>
              <p14:nvPr/>
            </p14:nvContentPartPr>
            <p14:xfrm>
              <a:off x="4693440" y="1909600"/>
              <a:ext cx="1290600" cy="30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5800" y="1891960"/>
                <a:ext cx="1326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14:cNvPr>
              <p14:cNvContentPartPr/>
              <p14:nvPr/>
            </p14:nvContentPartPr>
            <p14:xfrm>
              <a:off x="3383040" y="1894480"/>
              <a:ext cx="720000" cy="504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65040" y="1876827"/>
                <a:ext cx="755640" cy="5400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478337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14:cNvPr>
              <p14:cNvContentPartPr/>
              <p14:nvPr/>
            </p14:nvContentPartPr>
            <p14:xfrm>
              <a:off x="3098280" y="238120"/>
              <a:ext cx="2783160" cy="60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640" y="220480"/>
                <a:ext cx="28188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14:cNvPr>
              <p14:cNvContentPartPr/>
              <p14:nvPr/>
            </p14:nvContentPartPr>
            <p14:xfrm>
              <a:off x="456960" y="1002040"/>
              <a:ext cx="1370880" cy="49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965" y="984027"/>
                <a:ext cx="1406511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14:cNvPr>
              <p14:cNvContentPartPr/>
              <p14:nvPr/>
            </p14:nvContentPartPr>
            <p14:xfrm>
              <a:off x="2325000" y="1282840"/>
              <a:ext cx="335160" cy="20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000" y="1265200"/>
                <a:ext cx="37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14:cNvPr>
              <p14:cNvContentPartPr/>
              <p14:nvPr/>
            </p14:nvContentPartPr>
            <p14:xfrm>
              <a:off x="2844480" y="1310200"/>
              <a:ext cx="196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6840" y="1292560"/>
                <a:ext cx="231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14:cNvPr>
              <p14:cNvContentPartPr/>
              <p14:nvPr/>
            </p14:nvContentPartPr>
            <p14:xfrm>
              <a:off x="2865000" y="1391200"/>
              <a:ext cx="17496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7000" y="1373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14:cNvPr>
              <p14:cNvContentPartPr/>
              <p14:nvPr/>
            </p14:nvContentPartPr>
            <p14:xfrm>
              <a:off x="3179640" y="975040"/>
              <a:ext cx="716760" cy="57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000" y="957040"/>
                <a:ext cx="75240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14:cNvPr>
              <p14:cNvContentPartPr/>
              <p14:nvPr/>
            </p14:nvContentPartPr>
            <p14:xfrm>
              <a:off x="4460160" y="1066480"/>
              <a:ext cx="254160" cy="5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2160" y="1048480"/>
                <a:ext cx="28980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14:cNvPr>
              <p14:cNvContentPartPr/>
              <p14:nvPr/>
            </p14:nvContentPartPr>
            <p14:xfrm>
              <a:off x="6164400" y="1137400"/>
              <a:ext cx="114480" cy="4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46760" y="1119760"/>
                <a:ext cx="150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14:cNvPr>
              <p14:cNvContentPartPr/>
              <p14:nvPr/>
            </p14:nvContentPartPr>
            <p14:xfrm>
              <a:off x="5026800" y="1292920"/>
              <a:ext cx="829440" cy="22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8808" y="1274920"/>
                <a:ext cx="865065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14:cNvPr>
              <p14:cNvContentPartPr/>
              <p14:nvPr/>
            </p14:nvContentPartPr>
            <p14:xfrm>
              <a:off x="6055320" y="1249360"/>
              <a:ext cx="447120" cy="324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7334" y="1231380"/>
                <a:ext cx="482731" cy="36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14:cNvPr>
              <p14:cNvContentPartPr/>
              <p14:nvPr/>
            </p14:nvContentPartPr>
            <p14:xfrm>
              <a:off x="6847320" y="1137400"/>
              <a:ext cx="1045440" cy="37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9680" y="1119760"/>
                <a:ext cx="10810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14:cNvPr>
              <p14:cNvContentPartPr/>
              <p14:nvPr/>
            </p14:nvContentPartPr>
            <p14:xfrm>
              <a:off x="739560" y="1808080"/>
              <a:ext cx="12240" cy="6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560" y="1790080"/>
                <a:ext cx="47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14:cNvPr>
              <p14:cNvContentPartPr/>
              <p14:nvPr/>
            </p14:nvContentPartPr>
            <p14:xfrm>
              <a:off x="823800" y="1798000"/>
              <a:ext cx="9360" cy="27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5800" y="1780000"/>
                <a:ext cx="45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14:cNvPr>
              <p14:cNvContentPartPr/>
              <p14:nvPr/>
            </p14:nvContentPartPr>
            <p14:xfrm>
              <a:off x="670080" y="1930120"/>
              <a:ext cx="254520" cy="305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440" y="1912120"/>
                <a:ext cx="2901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14:cNvPr>
              <p14:cNvContentPartPr/>
              <p14:nvPr/>
            </p14:nvContentPartPr>
            <p14:xfrm>
              <a:off x="1076520" y="2021560"/>
              <a:ext cx="13140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8880" y="200356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14:cNvPr>
              <p14:cNvContentPartPr/>
              <p14:nvPr/>
            </p14:nvContentPartPr>
            <p14:xfrm>
              <a:off x="1046280" y="2116600"/>
              <a:ext cx="132840" cy="1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8280" y="2098600"/>
                <a:ext cx="168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14:cNvPr>
              <p14:cNvContentPartPr/>
              <p14:nvPr/>
            </p14:nvContentPartPr>
            <p14:xfrm>
              <a:off x="1364520" y="1860280"/>
              <a:ext cx="1073880" cy="34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6520" y="1842622"/>
                <a:ext cx="1109520" cy="380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14:cNvPr>
              <p14:cNvContentPartPr/>
              <p14:nvPr/>
            </p14:nvContentPartPr>
            <p14:xfrm>
              <a:off x="2722440" y="1930120"/>
              <a:ext cx="252000" cy="293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4440" y="1912120"/>
                <a:ext cx="2876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14:cNvPr>
              <p14:cNvContentPartPr/>
              <p14:nvPr/>
            </p14:nvContentPartPr>
            <p14:xfrm>
              <a:off x="4266840" y="2116600"/>
              <a:ext cx="226440" cy="16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49200" y="2098960"/>
                <a:ext cx="262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14:cNvPr>
              <p14:cNvContentPartPr/>
              <p14:nvPr/>
            </p14:nvContentPartPr>
            <p14:xfrm>
              <a:off x="4348200" y="2194360"/>
              <a:ext cx="153720" cy="4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30560" y="2176360"/>
                <a:ext cx="189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14:cNvPr>
              <p14:cNvContentPartPr/>
              <p14:nvPr/>
            </p14:nvContentPartPr>
            <p14:xfrm>
              <a:off x="4693440" y="1909600"/>
              <a:ext cx="1290600" cy="30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5800" y="1891960"/>
                <a:ext cx="1326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14:cNvPr>
              <p14:cNvContentPartPr/>
              <p14:nvPr/>
            </p14:nvContentPartPr>
            <p14:xfrm>
              <a:off x="3383040" y="1894480"/>
              <a:ext cx="720000" cy="504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65040" y="1876827"/>
                <a:ext cx="755640" cy="54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14:cNvPr>
              <p14:cNvContentPartPr/>
              <p14:nvPr/>
            </p14:nvContentPartPr>
            <p14:xfrm>
              <a:off x="6450960" y="1970800"/>
              <a:ext cx="278640" cy="24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33320" y="1952800"/>
                <a:ext cx="314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14:cNvPr>
              <p14:cNvContentPartPr/>
              <p14:nvPr/>
            </p14:nvContentPartPr>
            <p14:xfrm>
              <a:off x="2001360" y="2762800"/>
              <a:ext cx="19224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83360" y="2745160"/>
                <a:ext cx="227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14:cNvPr>
              <p14:cNvContentPartPr/>
              <p14:nvPr/>
            </p14:nvContentPartPr>
            <p14:xfrm>
              <a:off x="2042040" y="2854600"/>
              <a:ext cx="1540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24040" y="28369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14:cNvPr>
              <p14:cNvContentPartPr/>
              <p14:nvPr/>
            </p14:nvContentPartPr>
            <p14:xfrm>
              <a:off x="1249320" y="2656240"/>
              <a:ext cx="618480" cy="28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1680" y="2638600"/>
                <a:ext cx="654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14:cNvPr>
              <p14:cNvContentPartPr/>
              <p14:nvPr/>
            </p14:nvContentPartPr>
            <p14:xfrm>
              <a:off x="2448120" y="2561200"/>
              <a:ext cx="1695600" cy="351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0480" y="2543542"/>
                <a:ext cx="1731240" cy="3870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0330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14:cNvPr>
              <p14:cNvContentPartPr/>
              <p14:nvPr/>
            </p14:nvContentPartPr>
            <p14:xfrm>
              <a:off x="3098280" y="238120"/>
              <a:ext cx="2783160" cy="60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640" y="220480"/>
                <a:ext cx="28188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14:cNvPr>
              <p14:cNvContentPartPr/>
              <p14:nvPr/>
            </p14:nvContentPartPr>
            <p14:xfrm>
              <a:off x="456960" y="1002040"/>
              <a:ext cx="1370880" cy="49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965" y="984027"/>
                <a:ext cx="1406511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14:cNvPr>
              <p14:cNvContentPartPr/>
              <p14:nvPr/>
            </p14:nvContentPartPr>
            <p14:xfrm>
              <a:off x="2325000" y="1282840"/>
              <a:ext cx="335160" cy="20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000" y="1265200"/>
                <a:ext cx="37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14:cNvPr>
              <p14:cNvContentPartPr/>
              <p14:nvPr/>
            </p14:nvContentPartPr>
            <p14:xfrm>
              <a:off x="2844480" y="1310200"/>
              <a:ext cx="196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6840" y="1292560"/>
                <a:ext cx="231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14:cNvPr>
              <p14:cNvContentPartPr/>
              <p14:nvPr/>
            </p14:nvContentPartPr>
            <p14:xfrm>
              <a:off x="2865000" y="1391200"/>
              <a:ext cx="17496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7000" y="1373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14:cNvPr>
              <p14:cNvContentPartPr/>
              <p14:nvPr/>
            </p14:nvContentPartPr>
            <p14:xfrm>
              <a:off x="3179640" y="975040"/>
              <a:ext cx="716760" cy="57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000" y="957040"/>
                <a:ext cx="75240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14:cNvPr>
              <p14:cNvContentPartPr/>
              <p14:nvPr/>
            </p14:nvContentPartPr>
            <p14:xfrm>
              <a:off x="4460160" y="1066480"/>
              <a:ext cx="254160" cy="5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2160" y="1048480"/>
                <a:ext cx="28980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14:cNvPr>
              <p14:cNvContentPartPr/>
              <p14:nvPr/>
            </p14:nvContentPartPr>
            <p14:xfrm>
              <a:off x="6164400" y="1137400"/>
              <a:ext cx="114480" cy="4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46760" y="1119760"/>
                <a:ext cx="150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14:cNvPr>
              <p14:cNvContentPartPr/>
              <p14:nvPr/>
            </p14:nvContentPartPr>
            <p14:xfrm>
              <a:off x="5026800" y="1292920"/>
              <a:ext cx="829440" cy="22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8808" y="1274920"/>
                <a:ext cx="865065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14:cNvPr>
              <p14:cNvContentPartPr/>
              <p14:nvPr/>
            </p14:nvContentPartPr>
            <p14:xfrm>
              <a:off x="6055320" y="1249360"/>
              <a:ext cx="447120" cy="324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7334" y="1231380"/>
                <a:ext cx="482731" cy="36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14:cNvPr>
              <p14:cNvContentPartPr/>
              <p14:nvPr/>
            </p14:nvContentPartPr>
            <p14:xfrm>
              <a:off x="6847320" y="1137400"/>
              <a:ext cx="1045440" cy="37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9680" y="1119760"/>
                <a:ext cx="10810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14:cNvPr>
              <p14:cNvContentPartPr/>
              <p14:nvPr/>
            </p14:nvContentPartPr>
            <p14:xfrm>
              <a:off x="739560" y="1808080"/>
              <a:ext cx="12240" cy="6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560" y="1790080"/>
                <a:ext cx="47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14:cNvPr>
              <p14:cNvContentPartPr/>
              <p14:nvPr/>
            </p14:nvContentPartPr>
            <p14:xfrm>
              <a:off x="823800" y="1798000"/>
              <a:ext cx="9360" cy="27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5800" y="1780000"/>
                <a:ext cx="45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14:cNvPr>
              <p14:cNvContentPartPr/>
              <p14:nvPr/>
            </p14:nvContentPartPr>
            <p14:xfrm>
              <a:off x="670080" y="1930120"/>
              <a:ext cx="254520" cy="305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440" y="1912120"/>
                <a:ext cx="2901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14:cNvPr>
              <p14:cNvContentPartPr/>
              <p14:nvPr/>
            </p14:nvContentPartPr>
            <p14:xfrm>
              <a:off x="1076520" y="2021560"/>
              <a:ext cx="13140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8880" y="200356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14:cNvPr>
              <p14:cNvContentPartPr/>
              <p14:nvPr/>
            </p14:nvContentPartPr>
            <p14:xfrm>
              <a:off x="1046280" y="2116600"/>
              <a:ext cx="132840" cy="1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8280" y="2098600"/>
                <a:ext cx="168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14:cNvPr>
              <p14:cNvContentPartPr/>
              <p14:nvPr/>
            </p14:nvContentPartPr>
            <p14:xfrm>
              <a:off x="1364520" y="1860280"/>
              <a:ext cx="1073880" cy="34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6520" y="1842622"/>
                <a:ext cx="1109520" cy="380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14:cNvPr>
              <p14:cNvContentPartPr/>
              <p14:nvPr/>
            </p14:nvContentPartPr>
            <p14:xfrm>
              <a:off x="2722440" y="1930120"/>
              <a:ext cx="252000" cy="293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4440" y="1912120"/>
                <a:ext cx="2876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14:cNvPr>
              <p14:cNvContentPartPr/>
              <p14:nvPr/>
            </p14:nvContentPartPr>
            <p14:xfrm>
              <a:off x="4266840" y="2116600"/>
              <a:ext cx="226440" cy="16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49200" y="2098960"/>
                <a:ext cx="262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14:cNvPr>
              <p14:cNvContentPartPr/>
              <p14:nvPr/>
            </p14:nvContentPartPr>
            <p14:xfrm>
              <a:off x="4348200" y="2194360"/>
              <a:ext cx="153720" cy="4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30560" y="2176360"/>
                <a:ext cx="189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14:cNvPr>
              <p14:cNvContentPartPr/>
              <p14:nvPr/>
            </p14:nvContentPartPr>
            <p14:xfrm>
              <a:off x="4693440" y="1909600"/>
              <a:ext cx="1290600" cy="30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5800" y="1891960"/>
                <a:ext cx="1326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14:cNvPr>
              <p14:cNvContentPartPr/>
              <p14:nvPr/>
            </p14:nvContentPartPr>
            <p14:xfrm>
              <a:off x="3383040" y="1894480"/>
              <a:ext cx="720000" cy="504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65040" y="1876827"/>
                <a:ext cx="755640" cy="54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14:cNvPr>
              <p14:cNvContentPartPr/>
              <p14:nvPr/>
            </p14:nvContentPartPr>
            <p14:xfrm>
              <a:off x="6450960" y="1970800"/>
              <a:ext cx="278640" cy="24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33320" y="1952800"/>
                <a:ext cx="314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14:cNvPr>
              <p14:cNvContentPartPr/>
              <p14:nvPr/>
            </p14:nvContentPartPr>
            <p14:xfrm>
              <a:off x="2001360" y="2762800"/>
              <a:ext cx="19224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83360" y="2745160"/>
                <a:ext cx="227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14:cNvPr>
              <p14:cNvContentPartPr/>
              <p14:nvPr/>
            </p14:nvContentPartPr>
            <p14:xfrm>
              <a:off x="2042040" y="2854600"/>
              <a:ext cx="1540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24040" y="28369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14:cNvPr>
              <p14:cNvContentPartPr/>
              <p14:nvPr/>
            </p14:nvContentPartPr>
            <p14:xfrm>
              <a:off x="1249320" y="2656240"/>
              <a:ext cx="618480" cy="28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1680" y="2638600"/>
                <a:ext cx="654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14:cNvPr>
              <p14:cNvContentPartPr/>
              <p14:nvPr/>
            </p14:nvContentPartPr>
            <p14:xfrm>
              <a:off x="2448120" y="2561200"/>
              <a:ext cx="1695600" cy="351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0480" y="2543542"/>
                <a:ext cx="173124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94C3A5-20BB-4B7D-A7A9-1799BE91F413}"/>
                  </a:ext>
                </a:extLst>
              </p14:cNvPr>
              <p14:cNvContentPartPr/>
              <p14:nvPr/>
            </p14:nvContentPartPr>
            <p14:xfrm>
              <a:off x="1068240" y="2507920"/>
              <a:ext cx="150840" cy="55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94C3A5-20BB-4B7D-A7A9-1799BE91F4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50240" y="2489920"/>
                <a:ext cx="18648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90F030-DFEF-4FF4-9B54-B5FF93A14F89}"/>
                  </a:ext>
                </a:extLst>
              </p14:cNvPr>
              <p14:cNvContentPartPr/>
              <p14:nvPr/>
            </p14:nvContentPartPr>
            <p14:xfrm>
              <a:off x="3266760" y="2543920"/>
              <a:ext cx="187560" cy="47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90F030-DFEF-4FF4-9B54-B5FF93A14F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48760" y="2526280"/>
                <a:ext cx="223200" cy="510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722383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14:cNvPr>
              <p14:cNvContentPartPr/>
              <p14:nvPr/>
            </p14:nvContentPartPr>
            <p14:xfrm>
              <a:off x="3098280" y="238120"/>
              <a:ext cx="2783160" cy="60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640" y="220480"/>
                <a:ext cx="28188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14:cNvPr>
              <p14:cNvContentPartPr/>
              <p14:nvPr/>
            </p14:nvContentPartPr>
            <p14:xfrm>
              <a:off x="456960" y="1002040"/>
              <a:ext cx="1370880" cy="49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965" y="984027"/>
                <a:ext cx="1406511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14:cNvPr>
              <p14:cNvContentPartPr/>
              <p14:nvPr/>
            </p14:nvContentPartPr>
            <p14:xfrm>
              <a:off x="2325000" y="1282840"/>
              <a:ext cx="335160" cy="20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000" y="1265200"/>
                <a:ext cx="37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14:cNvPr>
              <p14:cNvContentPartPr/>
              <p14:nvPr/>
            </p14:nvContentPartPr>
            <p14:xfrm>
              <a:off x="2844480" y="1310200"/>
              <a:ext cx="196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6840" y="1292560"/>
                <a:ext cx="231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14:cNvPr>
              <p14:cNvContentPartPr/>
              <p14:nvPr/>
            </p14:nvContentPartPr>
            <p14:xfrm>
              <a:off x="2865000" y="1391200"/>
              <a:ext cx="17496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7000" y="1373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14:cNvPr>
              <p14:cNvContentPartPr/>
              <p14:nvPr/>
            </p14:nvContentPartPr>
            <p14:xfrm>
              <a:off x="3179640" y="975040"/>
              <a:ext cx="716760" cy="57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000" y="957040"/>
                <a:ext cx="75240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14:cNvPr>
              <p14:cNvContentPartPr/>
              <p14:nvPr/>
            </p14:nvContentPartPr>
            <p14:xfrm>
              <a:off x="4460160" y="1066480"/>
              <a:ext cx="254160" cy="5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2160" y="1048480"/>
                <a:ext cx="28980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14:cNvPr>
              <p14:cNvContentPartPr/>
              <p14:nvPr/>
            </p14:nvContentPartPr>
            <p14:xfrm>
              <a:off x="6164400" y="1137400"/>
              <a:ext cx="114480" cy="4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46760" y="1119760"/>
                <a:ext cx="150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14:cNvPr>
              <p14:cNvContentPartPr/>
              <p14:nvPr/>
            </p14:nvContentPartPr>
            <p14:xfrm>
              <a:off x="5026800" y="1292920"/>
              <a:ext cx="829440" cy="22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8808" y="1274920"/>
                <a:ext cx="865065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14:cNvPr>
              <p14:cNvContentPartPr/>
              <p14:nvPr/>
            </p14:nvContentPartPr>
            <p14:xfrm>
              <a:off x="6055320" y="1249360"/>
              <a:ext cx="447120" cy="324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7334" y="1231380"/>
                <a:ext cx="482731" cy="36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14:cNvPr>
              <p14:cNvContentPartPr/>
              <p14:nvPr/>
            </p14:nvContentPartPr>
            <p14:xfrm>
              <a:off x="6847320" y="1137400"/>
              <a:ext cx="1045440" cy="37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9680" y="1119760"/>
                <a:ext cx="10810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14:cNvPr>
              <p14:cNvContentPartPr/>
              <p14:nvPr/>
            </p14:nvContentPartPr>
            <p14:xfrm>
              <a:off x="739560" y="1808080"/>
              <a:ext cx="12240" cy="6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560" y="1790080"/>
                <a:ext cx="47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14:cNvPr>
              <p14:cNvContentPartPr/>
              <p14:nvPr/>
            </p14:nvContentPartPr>
            <p14:xfrm>
              <a:off x="823800" y="1798000"/>
              <a:ext cx="9360" cy="27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5800" y="1780000"/>
                <a:ext cx="45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14:cNvPr>
              <p14:cNvContentPartPr/>
              <p14:nvPr/>
            </p14:nvContentPartPr>
            <p14:xfrm>
              <a:off x="670080" y="1930120"/>
              <a:ext cx="254520" cy="305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440" y="1912120"/>
                <a:ext cx="2901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14:cNvPr>
              <p14:cNvContentPartPr/>
              <p14:nvPr/>
            </p14:nvContentPartPr>
            <p14:xfrm>
              <a:off x="1076520" y="2021560"/>
              <a:ext cx="13140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8880" y="200356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14:cNvPr>
              <p14:cNvContentPartPr/>
              <p14:nvPr/>
            </p14:nvContentPartPr>
            <p14:xfrm>
              <a:off x="1046280" y="2116600"/>
              <a:ext cx="132840" cy="1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8280" y="2098600"/>
                <a:ext cx="168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14:cNvPr>
              <p14:cNvContentPartPr/>
              <p14:nvPr/>
            </p14:nvContentPartPr>
            <p14:xfrm>
              <a:off x="1364520" y="1860280"/>
              <a:ext cx="1073880" cy="34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6520" y="1842622"/>
                <a:ext cx="1109520" cy="380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14:cNvPr>
              <p14:cNvContentPartPr/>
              <p14:nvPr/>
            </p14:nvContentPartPr>
            <p14:xfrm>
              <a:off x="2722440" y="1930120"/>
              <a:ext cx="252000" cy="293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4440" y="1912120"/>
                <a:ext cx="2876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14:cNvPr>
              <p14:cNvContentPartPr/>
              <p14:nvPr/>
            </p14:nvContentPartPr>
            <p14:xfrm>
              <a:off x="4266840" y="2116600"/>
              <a:ext cx="226440" cy="16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49200" y="2098960"/>
                <a:ext cx="262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14:cNvPr>
              <p14:cNvContentPartPr/>
              <p14:nvPr/>
            </p14:nvContentPartPr>
            <p14:xfrm>
              <a:off x="4348200" y="2194360"/>
              <a:ext cx="153720" cy="4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30560" y="2176360"/>
                <a:ext cx="189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14:cNvPr>
              <p14:cNvContentPartPr/>
              <p14:nvPr/>
            </p14:nvContentPartPr>
            <p14:xfrm>
              <a:off x="4693440" y="1909600"/>
              <a:ext cx="1290600" cy="30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5800" y="1891960"/>
                <a:ext cx="1326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14:cNvPr>
              <p14:cNvContentPartPr/>
              <p14:nvPr/>
            </p14:nvContentPartPr>
            <p14:xfrm>
              <a:off x="3383040" y="1894480"/>
              <a:ext cx="720000" cy="504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65040" y="1876827"/>
                <a:ext cx="755640" cy="54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14:cNvPr>
              <p14:cNvContentPartPr/>
              <p14:nvPr/>
            </p14:nvContentPartPr>
            <p14:xfrm>
              <a:off x="6450960" y="1970800"/>
              <a:ext cx="278640" cy="24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33320" y="1952800"/>
                <a:ext cx="314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14:cNvPr>
              <p14:cNvContentPartPr/>
              <p14:nvPr/>
            </p14:nvContentPartPr>
            <p14:xfrm>
              <a:off x="2001360" y="2762800"/>
              <a:ext cx="19224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83360" y="2745160"/>
                <a:ext cx="227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14:cNvPr>
              <p14:cNvContentPartPr/>
              <p14:nvPr/>
            </p14:nvContentPartPr>
            <p14:xfrm>
              <a:off x="2042040" y="2854600"/>
              <a:ext cx="1540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24040" y="28369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14:cNvPr>
              <p14:cNvContentPartPr/>
              <p14:nvPr/>
            </p14:nvContentPartPr>
            <p14:xfrm>
              <a:off x="1249320" y="2656240"/>
              <a:ext cx="618480" cy="28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1680" y="2638600"/>
                <a:ext cx="654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14:cNvPr>
              <p14:cNvContentPartPr/>
              <p14:nvPr/>
            </p14:nvContentPartPr>
            <p14:xfrm>
              <a:off x="2448120" y="2561200"/>
              <a:ext cx="1695600" cy="351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0480" y="2543542"/>
                <a:ext cx="173124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94C3A5-20BB-4B7D-A7A9-1799BE91F413}"/>
                  </a:ext>
                </a:extLst>
              </p14:cNvPr>
              <p14:cNvContentPartPr/>
              <p14:nvPr/>
            </p14:nvContentPartPr>
            <p14:xfrm>
              <a:off x="1068240" y="2507920"/>
              <a:ext cx="150840" cy="55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94C3A5-20BB-4B7D-A7A9-1799BE91F4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50240" y="2489920"/>
                <a:ext cx="18648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90F030-DFEF-4FF4-9B54-B5FF93A14F89}"/>
                  </a:ext>
                </a:extLst>
              </p14:cNvPr>
              <p14:cNvContentPartPr/>
              <p14:nvPr/>
            </p14:nvContentPartPr>
            <p14:xfrm>
              <a:off x="3266760" y="2543920"/>
              <a:ext cx="187560" cy="47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90F030-DFEF-4FF4-9B54-B5FF93A14F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48760" y="2526280"/>
                <a:ext cx="2232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1FC040-F4C5-4A60-9103-5F63C60CD38E}"/>
                  </a:ext>
                </a:extLst>
              </p14:cNvPr>
              <p14:cNvContentPartPr/>
              <p14:nvPr/>
            </p14:nvContentPartPr>
            <p14:xfrm>
              <a:off x="4378440" y="2651200"/>
              <a:ext cx="313560" cy="25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1FC040-F4C5-4A60-9103-5F63C60CD3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60800" y="2633560"/>
                <a:ext cx="3492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24C470-6F63-4E34-A4E9-C7783405E1FC}"/>
                  </a:ext>
                </a:extLst>
              </p14:cNvPr>
              <p14:cNvContentPartPr/>
              <p14:nvPr/>
            </p14:nvContentPartPr>
            <p14:xfrm>
              <a:off x="5069280" y="2492080"/>
              <a:ext cx="1057320" cy="416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24C470-6F63-4E34-A4E9-C7783405E1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51634" y="2474425"/>
                <a:ext cx="1092972" cy="451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C765A29-F757-4AF1-84FA-B0C30B36BF5F}"/>
                  </a:ext>
                </a:extLst>
              </p14:cNvPr>
              <p14:cNvContentPartPr/>
              <p14:nvPr/>
            </p14:nvContentPartPr>
            <p14:xfrm>
              <a:off x="6222360" y="2783320"/>
              <a:ext cx="36360" cy="9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C765A29-F757-4AF1-84FA-B0C30B36BF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04360" y="2765680"/>
                <a:ext cx="72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89E999A-106C-4804-AB75-CBEFCC82D369}"/>
                  </a:ext>
                </a:extLst>
              </p14:cNvPr>
              <p14:cNvContentPartPr/>
              <p14:nvPr/>
            </p14:nvContentPartPr>
            <p14:xfrm>
              <a:off x="6461400" y="2633560"/>
              <a:ext cx="127440" cy="8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89E999A-106C-4804-AB75-CBEFCC82D36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43760" y="2615560"/>
                <a:ext cx="163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6F6459-A024-4950-B075-D6EE3F6501BA}"/>
                  </a:ext>
                </a:extLst>
              </p14:cNvPr>
              <p14:cNvContentPartPr/>
              <p14:nvPr/>
            </p14:nvContentPartPr>
            <p14:xfrm>
              <a:off x="6450960" y="2722480"/>
              <a:ext cx="1119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6F6459-A024-4950-B075-D6EE3F6501B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33320" y="2704840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CCE26B6-F57D-47DE-A909-BEAD154022BB}"/>
                  </a:ext>
                </a:extLst>
              </p14:cNvPr>
              <p14:cNvContentPartPr/>
              <p14:nvPr/>
            </p14:nvContentPartPr>
            <p14:xfrm>
              <a:off x="7416480" y="2449240"/>
              <a:ext cx="79200" cy="114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CCE26B6-F57D-47DE-A909-BEAD154022B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98480" y="2431240"/>
                <a:ext cx="1148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701C963-E133-459F-BC31-5137BA48B155}"/>
                  </a:ext>
                </a:extLst>
              </p14:cNvPr>
              <p14:cNvContentPartPr/>
              <p14:nvPr/>
            </p14:nvContentPartPr>
            <p14:xfrm>
              <a:off x="6804840" y="2601880"/>
              <a:ext cx="587520" cy="191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701C963-E133-459F-BC31-5137BA48B15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86851" y="2584240"/>
                <a:ext cx="623138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9956812-FF3B-43B8-B21E-DC0D3A26F3C6}"/>
                  </a:ext>
                </a:extLst>
              </p14:cNvPr>
              <p14:cNvContentPartPr/>
              <p14:nvPr/>
            </p14:nvContentPartPr>
            <p14:xfrm>
              <a:off x="7677480" y="2448160"/>
              <a:ext cx="23760" cy="121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9956812-FF3B-43B8-B21E-DC0D3A26F3C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59840" y="2430160"/>
                <a:ext cx="594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4C556E9-4A1F-4F5D-B6CC-C01EDD6D327E}"/>
                  </a:ext>
                </a:extLst>
              </p14:cNvPr>
              <p14:cNvContentPartPr/>
              <p14:nvPr/>
            </p14:nvContentPartPr>
            <p14:xfrm>
              <a:off x="7568760" y="2612680"/>
              <a:ext cx="162360" cy="19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4C556E9-4A1F-4F5D-B6CC-C01EDD6D327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51120" y="2594680"/>
                <a:ext cx="1980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785DCCB-1128-4E67-829F-95119CEEC3F2}"/>
                  </a:ext>
                </a:extLst>
              </p14:cNvPr>
              <p14:cNvContentPartPr/>
              <p14:nvPr/>
            </p14:nvContentPartPr>
            <p14:xfrm>
              <a:off x="7568760" y="2695480"/>
              <a:ext cx="145440" cy="120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785DCCB-1128-4E67-829F-95119CEEC3F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51120" y="2677840"/>
                <a:ext cx="181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9BE7702-F7C7-4D8C-9671-165D6D88102D}"/>
                  </a:ext>
                </a:extLst>
              </p14:cNvPr>
              <p14:cNvContentPartPr/>
              <p14:nvPr/>
            </p14:nvContentPartPr>
            <p14:xfrm>
              <a:off x="7831560" y="2462200"/>
              <a:ext cx="1223640" cy="331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9BE7702-F7C7-4D8C-9671-165D6D88102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3920" y="2444200"/>
                <a:ext cx="1259280" cy="3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88899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14:cNvPr>
              <p14:cNvContentPartPr/>
              <p14:nvPr/>
            </p14:nvContentPartPr>
            <p14:xfrm>
              <a:off x="3098280" y="238120"/>
              <a:ext cx="2783160" cy="60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640" y="220480"/>
                <a:ext cx="28188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14:cNvPr>
              <p14:cNvContentPartPr/>
              <p14:nvPr/>
            </p14:nvContentPartPr>
            <p14:xfrm>
              <a:off x="456960" y="1002040"/>
              <a:ext cx="1370880" cy="49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965" y="984027"/>
                <a:ext cx="1406511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14:cNvPr>
              <p14:cNvContentPartPr/>
              <p14:nvPr/>
            </p14:nvContentPartPr>
            <p14:xfrm>
              <a:off x="2325000" y="1282840"/>
              <a:ext cx="335160" cy="20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000" y="1265200"/>
                <a:ext cx="37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14:cNvPr>
              <p14:cNvContentPartPr/>
              <p14:nvPr/>
            </p14:nvContentPartPr>
            <p14:xfrm>
              <a:off x="2844480" y="1310200"/>
              <a:ext cx="196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6840" y="1292560"/>
                <a:ext cx="231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14:cNvPr>
              <p14:cNvContentPartPr/>
              <p14:nvPr/>
            </p14:nvContentPartPr>
            <p14:xfrm>
              <a:off x="2865000" y="1391200"/>
              <a:ext cx="17496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7000" y="1373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14:cNvPr>
              <p14:cNvContentPartPr/>
              <p14:nvPr/>
            </p14:nvContentPartPr>
            <p14:xfrm>
              <a:off x="3179640" y="975040"/>
              <a:ext cx="716760" cy="57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000" y="957040"/>
                <a:ext cx="75240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14:cNvPr>
              <p14:cNvContentPartPr/>
              <p14:nvPr/>
            </p14:nvContentPartPr>
            <p14:xfrm>
              <a:off x="4460160" y="1066480"/>
              <a:ext cx="254160" cy="5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2160" y="1048480"/>
                <a:ext cx="28980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14:cNvPr>
              <p14:cNvContentPartPr/>
              <p14:nvPr/>
            </p14:nvContentPartPr>
            <p14:xfrm>
              <a:off x="6164400" y="1137400"/>
              <a:ext cx="114480" cy="4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46760" y="1119760"/>
                <a:ext cx="150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14:cNvPr>
              <p14:cNvContentPartPr/>
              <p14:nvPr/>
            </p14:nvContentPartPr>
            <p14:xfrm>
              <a:off x="5026800" y="1292920"/>
              <a:ext cx="829440" cy="22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8808" y="1274920"/>
                <a:ext cx="865065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14:cNvPr>
              <p14:cNvContentPartPr/>
              <p14:nvPr/>
            </p14:nvContentPartPr>
            <p14:xfrm>
              <a:off x="6055320" y="1249360"/>
              <a:ext cx="447120" cy="324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7334" y="1231380"/>
                <a:ext cx="482731" cy="36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14:cNvPr>
              <p14:cNvContentPartPr/>
              <p14:nvPr/>
            </p14:nvContentPartPr>
            <p14:xfrm>
              <a:off x="6847320" y="1137400"/>
              <a:ext cx="1045440" cy="37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9680" y="1119760"/>
                <a:ext cx="10810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14:cNvPr>
              <p14:cNvContentPartPr/>
              <p14:nvPr/>
            </p14:nvContentPartPr>
            <p14:xfrm>
              <a:off x="739560" y="1808080"/>
              <a:ext cx="12240" cy="6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560" y="1790080"/>
                <a:ext cx="47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14:cNvPr>
              <p14:cNvContentPartPr/>
              <p14:nvPr/>
            </p14:nvContentPartPr>
            <p14:xfrm>
              <a:off x="823800" y="1798000"/>
              <a:ext cx="9360" cy="27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5800" y="1780000"/>
                <a:ext cx="45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14:cNvPr>
              <p14:cNvContentPartPr/>
              <p14:nvPr/>
            </p14:nvContentPartPr>
            <p14:xfrm>
              <a:off x="670080" y="1930120"/>
              <a:ext cx="254520" cy="305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440" y="1912120"/>
                <a:ext cx="2901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14:cNvPr>
              <p14:cNvContentPartPr/>
              <p14:nvPr/>
            </p14:nvContentPartPr>
            <p14:xfrm>
              <a:off x="1076520" y="2021560"/>
              <a:ext cx="13140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8880" y="200356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14:cNvPr>
              <p14:cNvContentPartPr/>
              <p14:nvPr/>
            </p14:nvContentPartPr>
            <p14:xfrm>
              <a:off x="1046280" y="2116600"/>
              <a:ext cx="132840" cy="1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8280" y="2098600"/>
                <a:ext cx="168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14:cNvPr>
              <p14:cNvContentPartPr/>
              <p14:nvPr/>
            </p14:nvContentPartPr>
            <p14:xfrm>
              <a:off x="1364520" y="1860280"/>
              <a:ext cx="1073880" cy="34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6520" y="1842622"/>
                <a:ext cx="1109520" cy="380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14:cNvPr>
              <p14:cNvContentPartPr/>
              <p14:nvPr/>
            </p14:nvContentPartPr>
            <p14:xfrm>
              <a:off x="2722440" y="1930120"/>
              <a:ext cx="252000" cy="293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4440" y="1912120"/>
                <a:ext cx="2876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14:cNvPr>
              <p14:cNvContentPartPr/>
              <p14:nvPr/>
            </p14:nvContentPartPr>
            <p14:xfrm>
              <a:off x="4266840" y="2116600"/>
              <a:ext cx="226440" cy="16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49200" y="2098960"/>
                <a:ext cx="262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14:cNvPr>
              <p14:cNvContentPartPr/>
              <p14:nvPr/>
            </p14:nvContentPartPr>
            <p14:xfrm>
              <a:off x="4348200" y="2194360"/>
              <a:ext cx="153720" cy="4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30560" y="2176360"/>
                <a:ext cx="189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14:cNvPr>
              <p14:cNvContentPartPr/>
              <p14:nvPr/>
            </p14:nvContentPartPr>
            <p14:xfrm>
              <a:off x="4693440" y="1909600"/>
              <a:ext cx="1290600" cy="30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5800" y="1891960"/>
                <a:ext cx="1326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14:cNvPr>
              <p14:cNvContentPartPr/>
              <p14:nvPr/>
            </p14:nvContentPartPr>
            <p14:xfrm>
              <a:off x="3383040" y="1894480"/>
              <a:ext cx="720000" cy="504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65040" y="1876827"/>
                <a:ext cx="755640" cy="54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14:cNvPr>
              <p14:cNvContentPartPr/>
              <p14:nvPr/>
            </p14:nvContentPartPr>
            <p14:xfrm>
              <a:off x="6450960" y="1970800"/>
              <a:ext cx="278640" cy="24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33320" y="1952800"/>
                <a:ext cx="314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14:cNvPr>
              <p14:cNvContentPartPr/>
              <p14:nvPr/>
            </p14:nvContentPartPr>
            <p14:xfrm>
              <a:off x="2001360" y="2762800"/>
              <a:ext cx="19224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83360" y="2745160"/>
                <a:ext cx="227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14:cNvPr>
              <p14:cNvContentPartPr/>
              <p14:nvPr/>
            </p14:nvContentPartPr>
            <p14:xfrm>
              <a:off x="2042040" y="2854600"/>
              <a:ext cx="1540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24040" y="28369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14:cNvPr>
              <p14:cNvContentPartPr/>
              <p14:nvPr/>
            </p14:nvContentPartPr>
            <p14:xfrm>
              <a:off x="1249320" y="2656240"/>
              <a:ext cx="618480" cy="28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1680" y="2638600"/>
                <a:ext cx="654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14:cNvPr>
              <p14:cNvContentPartPr/>
              <p14:nvPr/>
            </p14:nvContentPartPr>
            <p14:xfrm>
              <a:off x="2448120" y="2561200"/>
              <a:ext cx="1695600" cy="351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0480" y="2543542"/>
                <a:ext cx="173124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94C3A5-20BB-4B7D-A7A9-1799BE91F413}"/>
                  </a:ext>
                </a:extLst>
              </p14:cNvPr>
              <p14:cNvContentPartPr/>
              <p14:nvPr/>
            </p14:nvContentPartPr>
            <p14:xfrm>
              <a:off x="1068240" y="2507920"/>
              <a:ext cx="150840" cy="55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94C3A5-20BB-4B7D-A7A9-1799BE91F4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50240" y="2489920"/>
                <a:ext cx="18648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90F030-DFEF-4FF4-9B54-B5FF93A14F89}"/>
                  </a:ext>
                </a:extLst>
              </p14:cNvPr>
              <p14:cNvContentPartPr/>
              <p14:nvPr/>
            </p14:nvContentPartPr>
            <p14:xfrm>
              <a:off x="3266760" y="2543920"/>
              <a:ext cx="187560" cy="47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90F030-DFEF-4FF4-9B54-B5FF93A14F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48760" y="2526280"/>
                <a:ext cx="2232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1FC040-F4C5-4A60-9103-5F63C60CD38E}"/>
                  </a:ext>
                </a:extLst>
              </p14:cNvPr>
              <p14:cNvContentPartPr/>
              <p14:nvPr/>
            </p14:nvContentPartPr>
            <p14:xfrm>
              <a:off x="4378440" y="2651200"/>
              <a:ext cx="313560" cy="25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1FC040-F4C5-4A60-9103-5F63C60CD3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60800" y="2633560"/>
                <a:ext cx="3492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24C470-6F63-4E34-A4E9-C7783405E1FC}"/>
                  </a:ext>
                </a:extLst>
              </p14:cNvPr>
              <p14:cNvContentPartPr/>
              <p14:nvPr/>
            </p14:nvContentPartPr>
            <p14:xfrm>
              <a:off x="5069280" y="2492080"/>
              <a:ext cx="1057320" cy="416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24C470-6F63-4E34-A4E9-C7783405E1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51634" y="2474425"/>
                <a:ext cx="1092972" cy="451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C765A29-F757-4AF1-84FA-B0C30B36BF5F}"/>
                  </a:ext>
                </a:extLst>
              </p14:cNvPr>
              <p14:cNvContentPartPr/>
              <p14:nvPr/>
            </p14:nvContentPartPr>
            <p14:xfrm>
              <a:off x="6222360" y="2783320"/>
              <a:ext cx="36360" cy="9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C765A29-F757-4AF1-84FA-B0C30B36BF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04360" y="2765680"/>
                <a:ext cx="72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89E999A-106C-4804-AB75-CBEFCC82D369}"/>
                  </a:ext>
                </a:extLst>
              </p14:cNvPr>
              <p14:cNvContentPartPr/>
              <p14:nvPr/>
            </p14:nvContentPartPr>
            <p14:xfrm>
              <a:off x="6461400" y="2633560"/>
              <a:ext cx="127440" cy="8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89E999A-106C-4804-AB75-CBEFCC82D36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43760" y="2615560"/>
                <a:ext cx="163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6F6459-A024-4950-B075-D6EE3F6501BA}"/>
                  </a:ext>
                </a:extLst>
              </p14:cNvPr>
              <p14:cNvContentPartPr/>
              <p14:nvPr/>
            </p14:nvContentPartPr>
            <p14:xfrm>
              <a:off x="6450960" y="2722480"/>
              <a:ext cx="1119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6F6459-A024-4950-B075-D6EE3F6501B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33320" y="2704840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CCE26B6-F57D-47DE-A909-BEAD154022BB}"/>
                  </a:ext>
                </a:extLst>
              </p14:cNvPr>
              <p14:cNvContentPartPr/>
              <p14:nvPr/>
            </p14:nvContentPartPr>
            <p14:xfrm>
              <a:off x="7416480" y="2449240"/>
              <a:ext cx="79200" cy="114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CCE26B6-F57D-47DE-A909-BEAD154022B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98480" y="2431240"/>
                <a:ext cx="1148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701C963-E133-459F-BC31-5137BA48B155}"/>
                  </a:ext>
                </a:extLst>
              </p14:cNvPr>
              <p14:cNvContentPartPr/>
              <p14:nvPr/>
            </p14:nvContentPartPr>
            <p14:xfrm>
              <a:off x="6804840" y="2601880"/>
              <a:ext cx="587520" cy="191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701C963-E133-459F-BC31-5137BA48B15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86851" y="2584240"/>
                <a:ext cx="623138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9956812-FF3B-43B8-B21E-DC0D3A26F3C6}"/>
                  </a:ext>
                </a:extLst>
              </p14:cNvPr>
              <p14:cNvContentPartPr/>
              <p14:nvPr/>
            </p14:nvContentPartPr>
            <p14:xfrm>
              <a:off x="7677480" y="2448160"/>
              <a:ext cx="23760" cy="121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9956812-FF3B-43B8-B21E-DC0D3A26F3C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59840" y="2430160"/>
                <a:ext cx="594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4C556E9-4A1F-4F5D-B6CC-C01EDD6D327E}"/>
                  </a:ext>
                </a:extLst>
              </p14:cNvPr>
              <p14:cNvContentPartPr/>
              <p14:nvPr/>
            </p14:nvContentPartPr>
            <p14:xfrm>
              <a:off x="7568760" y="2612680"/>
              <a:ext cx="162360" cy="19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4C556E9-4A1F-4F5D-B6CC-C01EDD6D327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51120" y="2594680"/>
                <a:ext cx="1980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785DCCB-1128-4E67-829F-95119CEEC3F2}"/>
                  </a:ext>
                </a:extLst>
              </p14:cNvPr>
              <p14:cNvContentPartPr/>
              <p14:nvPr/>
            </p14:nvContentPartPr>
            <p14:xfrm>
              <a:off x="7568760" y="2695480"/>
              <a:ext cx="145440" cy="120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785DCCB-1128-4E67-829F-95119CEEC3F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51120" y="2677840"/>
                <a:ext cx="181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9BE7702-F7C7-4D8C-9671-165D6D88102D}"/>
                  </a:ext>
                </a:extLst>
              </p14:cNvPr>
              <p14:cNvContentPartPr/>
              <p14:nvPr/>
            </p14:nvContentPartPr>
            <p14:xfrm>
              <a:off x="7831560" y="2462200"/>
              <a:ext cx="1223640" cy="331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9BE7702-F7C7-4D8C-9671-165D6D88102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3920" y="2444200"/>
                <a:ext cx="12592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550022B-D709-4B28-BA6E-99CA4F9A8E16}"/>
                  </a:ext>
                </a:extLst>
              </p14:cNvPr>
              <p14:cNvContentPartPr/>
              <p14:nvPr/>
            </p14:nvContentPartPr>
            <p14:xfrm>
              <a:off x="995160" y="3374080"/>
              <a:ext cx="783720" cy="598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550022B-D709-4B28-BA6E-99CA4F9A8E1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7520" y="3356080"/>
                <a:ext cx="81936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61DA9C-55A2-45A7-9394-5153C6A8B81B}"/>
                  </a:ext>
                </a:extLst>
              </p14:cNvPr>
              <p14:cNvContentPartPr/>
              <p14:nvPr/>
            </p14:nvContentPartPr>
            <p14:xfrm>
              <a:off x="2509320" y="3375160"/>
              <a:ext cx="3688200" cy="385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61DA9C-55A2-45A7-9394-5153C6A8B81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320" y="3357503"/>
                <a:ext cx="3723840" cy="42087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810304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14:cNvPr>
              <p14:cNvContentPartPr/>
              <p14:nvPr/>
            </p14:nvContentPartPr>
            <p14:xfrm>
              <a:off x="3098280" y="238120"/>
              <a:ext cx="2783160" cy="6073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D107D0F-A288-493F-8513-342BE300B27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80640" y="220480"/>
                <a:ext cx="2818800" cy="64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14:cNvPr>
              <p14:cNvContentPartPr/>
              <p14:nvPr/>
            </p14:nvContentPartPr>
            <p14:xfrm>
              <a:off x="456960" y="1002040"/>
              <a:ext cx="1370880" cy="4921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42DE34D-980A-44C9-B1A6-D732E6A1265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38965" y="984027"/>
                <a:ext cx="1406511" cy="5277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14:cNvPr>
              <p14:cNvContentPartPr/>
              <p14:nvPr/>
            </p14:nvContentPartPr>
            <p14:xfrm>
              <a:off x="2325000" y="1282840"/>
              <a:ext cx="335160" cy="201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F30DFD7-D4E9-4639-8374-AB8143F52FA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07000" y="1265200"/>
                <a:ext cx="37080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14:cNvPr>
              <p14:cNvContentPartPr/>
              <p14:nvPr/>
            </p14:nvContentPartPr>
            <p14:xfrm>
              <a:off x="2844480" y="1310200"/>
              <a:ext cx="196200" cy="108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6C0EE4D-F4D0-4F01-81C6-7B696244207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26840" y="1292560"/>
                <a:ext cx="2318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14:cNvPr>
              <p14:cNvContentPartPr/>
              <p14:nvPr/>
            </p14:nvContentPartPr>
            <p14:xfrm>
              <a:off x="2865000" y="1391200"/>
              <a:ext cx="17496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1A6619-4AB2-49E3-BABB-571E206A9DF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847000" y="1373560"/>
                <a:ext cx="2106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14:cNvPr>
              <p14:cNvContentPartPr/>
              <p14:nvPr/>
            </p14:nvContentPartPr>
            <p14:xfrm>
              <a:off x="3179640" y="975040"/>
              <a:ext cx="716760" cy="576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F0B7ACC8-B812-4912-8DD2-7F4B6C366CF6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162000" y="957040"/>
                <a:ext cx="75240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14:cNvPr>
              <p14:cNvContentPartPr/>
              <p14:nvPr/>
            </p14:nvContentPartPr>
            <p14:xfrm>
              <a:off x="4460160" y="1066480"/>
              <a:ext cx="254160" cy="5234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9CD7918-428E-475B-B650-991CAF60A8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442160" y="1048480"/>
                <a:ext cx="28980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14:cNvPr>
              <p14:cNvContentPartPr/>
              <p14:nvPr/>
            </p14:nvContentPartPr>
            <p14:xfrm>
              <a:off x="6164400" y="1137400"/>
              <a:ext cx="114480" cy="4392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C117473-4CA3-49A7-B864-4FDAFB7017D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146760" y="1119760"/>
                <a:ext cx="15012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14:cNvPr>
              <p14:cNvContentPartPr/>
              <p14:nvPr/>
            </p14:nvContentPartPr>
            <p14:xfrm>
              <a:off x="5026800" y="1292920"/>
              <a:ext cx="829440" cy="2217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4439B28B-7A87-4B24-ACE8-42C24FFEEDF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08808" y="1274920"/>
                <a:ext cx="865065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14:cNvPr>
              <p14:cNvContentPartPr/>
              <p14:nvPr/>
            </p14:nvContentPartPr>
            <p14:xfrm>
              <a:off x="6055320" y="1249360"/>
              <a:ext cx="447120" cy="324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EC56E52-0B76-491C-B38F-485E273C99D8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37334" y="1231380"/>
                <a:ext cx="482731" cy="3603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14:cNvPr>
              <p14:cNvContentPartPr/>
              <p14:nvPr/>
            </p14:nvContentPartPr>
            <p14:xfrm>
              <a:off x="6847320" y="1137400"/>
              <a:ext cx="1045440" cy="378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F67A36EE-D2BF-4FFA-8008-38653B23CEF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29680" y="1119760"/>
                <a:ext cx="108108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14:cNvPr>
              <p14:cNvContentPartPr/>
              <p14:nvPr/>
            </p14:nvContentPartPr>
            <p14:xfrm>
              <a:off x="739560" y="1808080"/>
              <a:ext cx="12240" cy="68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61B4596A-ADA5-4C99-9981-F499B6BA020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21560" y="1790080"/>
                <a:ext cx="478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14:cNvPr>
              <p14:cNvContentPartPr/>
              <p14:nvPr/>
            </p14:nvContentPartPr>
            <p14:xfrm>
              <a:off x="823800" y="1798000"/>
              <a:ext cx="9360" cy="277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DC47BA87-599C-4E4C-B617-812F2AFC075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05800" y="1780000"/>
                <a:ext cx="4500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14:cNvPr>
              <p14:cNvContentPartPr/>
              <p14:nvPr/>
            </p14:nvContentPartPr>
            <p14:xfrm>
              <a:off x="670080" y="1930120"/>
              <a:ext cx="254520" cy="3056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BBBBE6F-1DDC-4888-9A36-F968C505CF87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52440" y="1912120"/>
                <a:ext cx="290160" cy="34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14:cNvPr>
              <p14:cNvContentPartPr/>
              <p14:nvPr/>
            </p14:nvContentPartPr>
            <p14:xfrm>
              <a:off x="1076520" y="2021560"/>
              <a:ext cx="131400" cy="1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BDE10AEE-AB91-41B9-9058-F1313E36737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58880" y="2003560"/>
                <a:ext cx="1670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14:cNvPr>
              <p14:cNvContentPartPr/>
              <p14:nvPr/>
            </p14:nvContentPartPr>
            <p14:xfrm>
              <a:off x="1046280" y="2116600"/>
              <a:ext cx="132840" cy="1728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6DC9480-53A2-4F46-AF96-E4F5D60BC2D1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28280" y="2098600"/>
                <a:ext cx="16848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14:cNvPr>
              <p14:cNvContentPartPr/>
              <p14:nvPr/>
            </p14:nvContentPartPr>
            <p14:xfrm>
              <a:off x="1364520" y="1860280"/>
              <a:ext cx="1073880" cy="344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1FB197DE-4DB9-4C7B-AC8A-67D2110E65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346520" y="1842622"/>
                <a:ext cx="1109520" cy="3801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14:cNvPr>
              <p14:cNvContentPartPr/>
              <p14:nvPr/>
            </p14:nvContentPartPr>
            <p14:xfrm>
              <a:off x="2722440" y="1930120"/>
              <a:ext cx="252000" cy="2934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81C00FD-7CF0-41DB-ABAD-FC30E918F62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704440" y="1912120"/>
                <a:ext cx="28764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14:cNvPr>
              <p14:cNvContentPartPr/>
              <p14:nvPr/>
            </p14:nvContentPartPr>
            <p14:xfrm>
              <a:off x="4266840" y="2116600"/>
              <a:ext cx="226440" cy="16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A025C8-EA03-41DB-AD54-A1F5274201B5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249200" y="2098960"/>
                <a:ext cx="262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14:cNvPr>
              <p14:cNvContentPartPr/>
              <p14:nvPr/>
            </p14:nvContentPartPr>
            <p14:xfrm>
              <a:off x="4348200" y="2194360"/>
              <a:ext cx="153720" cy="46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FECA48F-44C0-4139-93F1-CE5243633FB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30560" y="2176360"/>
                <a:ext cx="1893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14:cNvPr>
              <p14:cNvContentPartPr/>
              <p14:nvPr/>
            </p14:nvContentPartPr>
            <p14:xfrm>
              <a:off x="4693440" y="1909600"/>
              <a:ext cx="1290600" cy="3052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0DBA9142-5015-4392-939E-A9B04838C09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75800" y="1891960"/>
                <a:ext cx="132624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14:cNvPr>
              <p14:cNvContentPartPr/>
              <p14:nvPr/>
            </p14:nvContentPartPr>
            <p14:xfrm>
              <a:off x="3383040" y="1894480"/>
              <a:ext cx="720000" cy="50436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AEA5A48F-839C-4598-8F6D-3F4C147F460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65040" y="1876827"/>
                <a:ext cx="755640" cy="5400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14:cNvPr>
              <p14:cNvContentPartPr/>
              <p14:nvPr/>
            </p14:nvContentPartPr>
            <p14:xfrm>
              <a:off x="6450960" y="1970800"/>
              <a:ext cx="278640" cy="242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E305641-A7DE-44C3-A725-5122C2B10077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433320" y="1952800"/>
                <a:ext cx="314280" cy="27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14:cNvPr>
              <p14:cNvContentPartPr/>
              <p14:nvPr/>
            </p14:nvContentPartPr>
            <p14:xfrm>
              <a:off x="2001360" y="2762800"/>
              <a:ext cx="192240" cy="313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6E3C58C-1848-4DE7-BE2B-D8F87B397BF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83360" y="2745160"/>
                <a:ext cx="22788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14:cNvPr>
              <p14:cNvContentPartPr/>
              <p14:nvPr/>
            </p14:nvContentPartPr>
            <p14:xfrm>
              <a:off x="2042040" y="2854600"/>
              <a:ext cx="154080" cy="108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2F205C1C-E38C-421E-9725-9B6060101D73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024040" y="2836960"/>
                <a:ext cx="18972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14:cNvPr>
              <p14:cNvContentPartPr/>
              <p14:nvPr/>
            </p14:nvContentPartPr>
            <p14:xfrm>
              <a:off x="1249320" y="2656240"/>
              <a:ext cx="618480" cy="28764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A74AB6B-67B4-498A-B6F9-95761D167B1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231680" y="2638600"/>
                <a:ext cx="6541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14:cNvPr>
              <p14:cNvContentPartPr/>
              <p14:nvPr/>
            </p14:nvContentPartPr>
            <p14:xfrm>
              <a:off x="2448120" y="2561200"/>
              <a:ext cx="1695600" cy="35136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6C7AF44-0EA6-412B-9E5A-989A49CEDA1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30480" y="2543542"/>
                <a:ext cx="1731240" cy="3870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794C3A5-20BB-4B7D-A7A9-1799BE91F413}"/>
                  </a:ext>
                </a:extLst>
              </p14:cNvPr>
              <p14:cNvContentPartPr/>
              <p14:nvPr/>
            </p14:nvContentPartPr>
            <p14:xfrm>
              <a:off x="1068240" y="2507920"/>
              <a:ext cx="150840" cy="5511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794C3A5-20BB-4B7D-A7A9-1799BE91F41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1050240" y="2489920"/>
                <a:ext cx="186480" cy="58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B90F030-DFEF-4FF4-9B54-B5FF93A14F89}"/>
                  </a:ext>
                </a:extLst>
              </p14:cNvPr>
              <p14:cNvContentPartPr/>
              <p14:nvPr/>
            </p14:nvContentPartPr>
            <p14:xfrm>
              <a:off x="3266760" y="2543920"/>
              <a:ext cx="187560" cy="474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B90F030-DFEF-4FF4-9B54-B5FF93A14F89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248760" y="2526280"/>
                <a:ext cx="22320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21FC040-F4C5-4A60-9103-5F63C60CD38E}"/>
                  </a:ext>
                </a:extLst>
              </p14:cNvPr>
              <p14:cNvContentPartPr/>
              <p14:nvPr/>
            </p14:nvContentPartPr>
            <p14:xfrm>
              <a:off x="4378440" y="2651200"/>
              <a:ext cx="313560" cy="2552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21FC040-F4C5-4A60-9103-5F63C60CD38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360800" y="2633560"/>
                <a:ext cx="3492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324C470-6F63-4E34-A4E9-C7783405E1FC}"/>
                  </a:ext>
                </a:extLst>
              </p14:cNvPr>
              <p14:cNvContentPartPr/>
              <p14:nvPr/>
            </p14:nvContentPartPr>
            <p14:xfrm>
              <a:off x="5069280" y="2492080"/>
              <a:ext cx="1057320" cy="4161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324C470-6F63-4E34-A4E9-C7783405E1F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51634" y="2474425"/>
                <a:ext cx="1092972" cy="4518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5C765A29-F757-4AF1-84FA-B0C30B36BF5F}"/>
                  </a:ext>
                </a:extLst>
              </p14:cNvPr>
              <p14:cNvContentPartPr/>
              <p14:nvPr/>
            </p14:nvContentPartPr>
            <p14:xfrm>
              <a:off x="6222360" y="2783320"/>
              <a:ext cx="36360" cy="9936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5C765A29-F757-4AF1-84FA-B0C30B36BF5F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04360" y="2765680"/>
                <a:ext cx="720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89E999A-106C-4804-AB75-CBEFCC82D369}"/>
                  </a:ext>
                </a:extLst>
              </p14:cNvPr>
              <p14:cNvContentPartPr/>
              <p14:nvPr/>
            </p14:nvContentPartPr>
            <p14:xfrm>
              <a:off x="6461400" y="2633560"/>
              <a:ext cx="127440" cy="82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89E999A-106C-4804-AB75-CBEFCC82D369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443760" y="2615560"/>
                <a:ext cx="163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D6F6459-A024-4950-B075-D6EE3F6501BA}"/>
                  </a:ext>
                </a:extLst>
              </p14:cNvPr>
              <p14:cNvContentPartPr/>
              <p14:nvPr/>
            </p14:nvContentPartPr>
            <p14:xfrm>
              <a:off x="6450960" y="2722480"/>
              <a:ext cx="111960" cy="36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D6F6459-A024-4950-B075-D6EE3F6501B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433320" y="2704840"/>
                <a:ext cx="1476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CCCE26B6-F57D-47DE-A909-BEAD154022BB}"/>
                  </a:ext>
                </a:extLst>
              </p14:cNvPr>
              <p14:cNvContentPartPr/>
              <p14:nvPr/>
            </p14:nvContentPartPr>
            <p14:xfrm>
              <a:off x="7416480" y="2449240"/>
              <a:ext cx="79200" cy="11484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CCCE26B6-F57D-47DE-A909-BEAD154022BB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7398480" y="2431240"/>
                <a:ext cx="1148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3701C963-E133-459F-BC31-5137BA48B155}"/>
                  </a:ext>
                </a:extLst>
              </p14:cNvPr>
              <p14:cNvContentPartPr/>
              <p14:nvPr/>
            </p14:nvContentPartPr>
            <p14:xfrm>
              <a:off x="6804840" y="2601880"/>
              <a:ext cx="587520" cy="1918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3701C963-E133-459F-BC31-5137BA48B155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86851" y="2584240"/>
                <a:ext cx="623138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99956812-FF3B-43B8-B21E-DC0D3A26F3C6}"/>
                  </a:ext>
                </a:extLst>
              </p14:cNvPr>
              <p14:cNvContentPartPr/>
              <p14:nvPr/>
            </p14:nvContentPartPr>
            <p14:xfrm>
              <a:off x="7677480" y="2448160"/>
              <a:ext cx="23760" cy="1213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99956812-FF3B-43B8-B21E-DC0D3A26F3C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659840" y="2430160"/>
                <a:ext cx="5940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4C556E9-4A1F-4F5D-B6CC-C01EDD6D327E}"/>
                  </a:ext>
                </a:extLst>
              </p14:cNvPr>
              <p14:cNvContentPartPr/>
              <p14:nvPr/>
            </p14:nvContentPartPr>
            <p14:xfrm>
              <a:off x="7568760" y="2612680"/>
              <a:ext cx="162360" cy="190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4C556E9-4A1F-4F5D-B6CC-C01EDD6D327E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551120" y="2594680"/>
                <a:ext cx="19800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785DCCB-1128-4E67-829F-95119CEEC3F2}"/>
                  </a:ext>
                </a:extLst>
              </p14:cNvPr>
              <p14:cNvContentPartPr/>
              <p14:nvPr/>
            </p14:nvContentPartPr>
            <p14:xfrm>
              <a:off x="7568760" y="2695480"/>
              <a:ext cx="145440" cy="12024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785DCCB-1128-4E67-829F-95119CEEC3F2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7551120" y="2677840"/>
                <a:ext cx="18108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29BE7702-F7C7-4D8C-9671-165D6D88102D}"/>
                  </a:ext>
                </a:extLst>
              </p14:cNvPr>
              <p14:cNvContentPartPr/>
              <p14:nvPr/>
            </p14:nvContentPartPr>
            <p14:xfrm>
              <a:off x="7831560" y="2462200"/>
              <a:ext cx="1223640" cy="3319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29BE7702-F7C7-4D8C-9671-165D6D88102D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813920" y="2444200"/>
                <a:ext cx="125928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7550022B-D709-4B28-BA6E-99CA4F9A8E16}"/>
                  </a:ext>
                </a:extLst>
              </p14:cNvPr>
              <p14:cNvContentPartPr/>
              <p14:nvPr/>
            </p14:nvContentPartPr>
            <p14:xfrm>
              <a:off x="995160" y="3374080"/>
              <a:ext cx="783720" cy="598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7550022B-D709-4B28-BA6E-99CA4F9A8E16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977520" y="3356080"/>
                <a:ext cx="819360" cy="63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E61DA9C-55A2-45A7-9394-5153C6A8B81B}"/>
                  </a:ext>
                </a:extLst>
              </p14:cNvPr>
              <p14:cNvContentPartPr/>
              <p14:nvPr/>
            </p14:nvContentPartPr>
            <p14:xfrm>
              <a:off x="2509320" y="3375160"/>
              <a:ext cx="3688200" cy="3852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E61DA9C-55A2-45A7-9394-5153C6A8B81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2491320" y="3357503"/>
                <a:ext cx="3723840" cy="4208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71861AC-1A04-4380-87BC-5F7B210630DC}"/>
                  </a:ext>
                </a:extLst>
              </p14:cNvPr>
              <p14:cNvContentPartPr/>
              <p14:nvPr/>
            </p14:nvContentPartPr>
            <p14:xfrm>
              <a:off x="5899440" y="4378480"/>
              <a:ext cx="1239120" cy="3013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71861AC-1A04-4380-87BC-5F7B210630DC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881440" y="4360480"/>
                <a:ext cx="12747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79F48027-9D11-40A5-AFDB-102FE4D7E068}"/>
                  </a:ext>
                </a:extLst>
              </p14:cNvPr>
              <p14:cNvContentPartPr/>
              <p14:nvPr/>
            </p14:nvContentPartPr>
            <p14:xfrm>
              <a:off x="3494640" y="4266160"/>
              <a:ext cx="2190240" cy="42840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79F48027-9D11-40A5-AFDB-102FE4D7E06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476640" y="4248160"/>
                <a:ext cx="2225880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C1395686-7840-46A8-B7C6-3A15C7A1E2D4}"/>
                  </a:ext>
                </a:extLst>
              </p14:cNvPr>
              <p14:cNvContentPartPr/>
              <p14:nvPr/>
            </p14:nvContentPartPr>
            <p14:xfrm>
              <a:off x="2737560" y="4320880"/>
              <a:ext cx="583920" cy="4809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C1395686-7840-46A8-B7C6-3A15C7A1E2D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19909" y="4303227"/>
                <a:ext cx="619582" cy="516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D54A531-F099-492C-B716-05D1D37509D8}"/>
                  </a:ext>
                </a:extLst>
              </p14:cNvPr>
              <p14:cNvContentPartPr/>
              <p14:nvPr/>
            </p14:nvContentPartPr>
            <p14:xfrm>
              <a:off x="1046280" y="4248880"/>
              <a:ext cx="863640" cy="62784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D54A531-F099-492C-B716-05D1D37509D8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28280" y="4231240"/>
                <a:ext cx="899280" cy="66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044469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14:cNvPr>
              <p14:cNvContentPartPr/>
              <p14:nvPr/>
            </p14:nvContentPartPr>
            <p14:xfrm>
              <a:off x="2856360" y="378160"/>
              <a:ext cx="4367160" cy="806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8720" y="360160"/>
                <a:ext cx="4402800" cy="84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29833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14:cNvPr>
              <p14:cNvContentPartPr/>
              <p14:nvPr/>
            </p14:nvContentPartPr>
            <p14:xfrm>
              <a:off x="2856360" y="378160"/>
              <a:ext cx="4367160" cy="806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8720" y="360160"/>
                <a:ext cx="440280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14:cNvPr>
              <p14:cNvContentPartPr/>
              <p14:nvPr/>
            </p14:nvContentPartPr>
            <p14:xfrm>
              <a:off x="1043760" y="1311640"/>
              <a:ext cx="1046160" cy="47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114" y="1294000"/>
                <a:ext cx="1081812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14:cNvPr>
              <p14:cNvContentPartPr/>
              <p14:nvPr/>
            </p14:nvContentPartPr>
            <p14:xfrm>
              <a:off x="2387280" y="1208680"/>
              <a:ext cx="1829160" cy="698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9280" y="1190680"/>
                <a:ext cx="186480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14:cNvPr>
              <p14:cNvContentPartPr/>
              <p14:nvPr/>
            </p14:nvContentPartPr>
            <p14:xfrm>
              <a:off x="4621800" y="1533760"/>
              <a:ext cx="21240" cy="86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4160" y="1516120"/>
                <a:ext cx="56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14:cNvPr>
              <p14:cNvContentPartPr/>
              <p14:nvPr/>
            </p14:nvContentPartPr>
            <p14:xfrm>
              <a:off x="4612440" y="1350880"/>
              <a:ext cx="828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4800" y="1333240"/>
                <a:ext cx="43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14:cNvPr>
              <p14:cNvContentPartPr/>
              <p14:nvPr/>
            </p14:nvContentPartPr>
            <p14:xfrm>
              <a:off x="4764360" y="1494160"/>
              <a:ext cx="221040" cy="11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6720" y="1476160"/>
                <a:ext cx="256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14:cNvPr>
              <p14:cNvContentPartPr/>
              <p14:nvPr/>
            </p14:nvContentPartPr>
            <p14:xfrm>
              <a:off x="5139120" y="1198600"/>
              <a:ext cx="4248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1120" y="1180600"/>
                <a:ext cx="78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14:cNvPr>
              <p14:cNvContentPartPr/>
              <p14:nvPr/>
            </p14:nvContentPartPr>
            <p14:xfrm>
              <a:off x="5028600" y="1435840"/>
              <a:ext cx="263520" cy="16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0960" y="1417840"/>
                <a:ext cx="299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14:cNvPr>
              <p14:cNvContentPartPr/>
              <p14:nvPr/>
            </p14:nvContentPartPr>
            <p14:xfrm>
              <a:off x="5332440" y="1431880"/>
              <a:ext cx="126000" cy="13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14800" y="1414240"/>
                <a:ext cx="161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14:cNvPr>
              <p14:cNvContentPartPr/>
              <p14:nvPr/>
            </p14:nvContentPartPr>
            <p14:xfrm>
              <a:off x="6522600" y="1360240"/>
              <a:ext cx="13104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342600"/>
                <a:ext cx="166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14:cNvPr>
              <p14:cNvContentPartPr/>
              <p14:nvPr/>
            </p14:nvContentPartPr>
            <p14:xfrm>
              <a:off x="6997440" y="1150360"/>
              <a:ext cx="857520" cy="599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79440" y="1132720"/>
                <a:ext cx="89316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14:cNvPr>
              <p14:cNvContentPartPr/>
              <p14:nvPr/>
            </p14:nvContentPartPr>
            <p14:xfrm>
              <a:off x="5892240" y="1198600"/>
              <a:ext cx="52848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4588" y="1180600"/>
                <a:ext cx="564144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14:cNvPr>
              <p14:cNvContentPartPr/>
              <p14:nvPr/>
            </p14:nvContentPartPr>
            <p14:xfrm>
              <a:off x="3657000" y="2225320"/>
              <a:ext cx="263520" cy="20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39360" y="2207320"/>
                <a:ext cx="299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14:cNvPr>
              <p14:cNvContentPartPr/>
              <p14:nvPr/>
            </p14:nvContentPartPr>
            <p14:xfrm>
              <a:off x="3708120" y="2317840"/>
              <a:ext cx="273600" cy="25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0480" y="2300200"/>
                <a:ext cx="309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14:cNvPr>
              <p14:cNvContentPartPr/>
              <p14:nvPr/>
            </p14:nvContentPartPr>
            <p14:xfrm>
              <a:off x="3284040" y="2062240"/>
              <a:ext cx="150120" cy="5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6040" y="2044240"/>
                <a:ext cx="185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14:cNvPr>
              <p14:cNvContentPartPr/>
              <p14:nvPr/>
            </p14:nvContentPartPr>
            <p14:xfrm>
              <a:off x="3171720" y="2204080"/>
              <a:ext cx="323280" cy="356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53720" y="2186440"/>
                <a:ext cx="3589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14:cNvPr>
              <p14:cNvContentPartPr/>
              <p14:nvPr/>
            </p14:nvContentPartPr>
            <p14:xfrm>
              <a:off x="4144800" y="2052160"/>
              <a:ext cx="1341720" cy="375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26800" y="2034160"/>
                <a:ext cx="1377360" cy="4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15288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14:cNvPr>
              <p14:cNvContentPartPr/>
              <p14:nvPr/>
            </p14:nvContentPartPr>
            <p14:xfrm>
              <a:off x="2856360" y="378160"/>
              <a:ext cx="4367160" cy="806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8720" y="360160"/>
                <a:ext cx="440280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14:cNvPr>
              <p14:cNvContentPartPr/>
              <p14:nvPr/>
            </p14:nvContentPartPr>
            <p14:xfrm>
              <a:off x="1043760" y="1311640"/>
              <a:ext cx="1046160" cy="47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114" y="1294000"/>
                <a:ext cx="1081812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14:cNvPr>
              <p14:cNvContentPartPr/>
              <p14:nvPr/>
            </p14:nvContentPartPr>
            <p14:xfrm>
              <a:off x="2387280" y="1208680"/>
              <a:ext cx="1829160" cy="698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9280" y="1190680"/>
                <a:ext cx="186480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14:cNvPr>
              <p14:cNvContentPartPr/>
              <p14:nvPr/>
            </p14:nvContentPartPr>
            <p14:xfrm>
              <a:off x="4621800" y="1533760"/>
              <a:ext cx="21240" cy="86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4160" y="1516120"/>
                <a:ext cx="56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14:cNvPr>
              <p14:cNvContentPartPr/>
              <p14:nvPr/>
            </p14:nvContentPartPr>
            <p14:xfrm>
              <a:off x="4612440" y="1350880"/>
              <a:ext cx="828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4800" y="1333240"/>
                <a:ext cx="43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14:cNvPr>
              <p14:cNvContentPartPr/>
              <p14:nvPr/>
            </p14:nvContentPartPr>
            <p14:xfrm>
              <a:off x="4764360" y="1494160"/>
              <a:ext cx="221040" cy="11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6720" y="1476160"/>
                <a:ext cx="256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14:cNvPr>
              <p14:cNvContentPartPr/>
              <p14:nvPr/>
            </p14:nvContentPartPr>
            <p14:xfrm>
              <a:off x="5139120" y="1198600"/>
              <a:ext cx="4248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1120" y="1180600"/>
                <a:ext cx="78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14:cNvPr>
              <p14:cNvContentPartPr/>
              <p14:nvPr/>
            </p14:nvContentPartPr>
            <p14:xfrm>
              <a:off x="5028600" y="1435840"/>
              <a:ext cx="263520" cy="16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0960" y="1417840"/>
                <a:ext cx="299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14:cNvPr>
              <p14:cNvContentPartPr/>
              <p14:nvPr/>
            </p14:nvContentPartPr>
            <p14:xfrm>
              <a:off x="5332440" y="1431880"/>
              <a:ext cx="126000" cy="13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14800" y="1414240"/>
                <a:ext cx="161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14:cNvPr>
              <p14:cNvContentPartPr/>
              <p14:nvPr/>
            </p14:nvContentPartPr>
            <p14:xfrm>
              <a:off x="6522600" y="1360240"/>
              <a:ext cx="13104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342600"/>
                <a:ext cx="166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14:cNvPr>
              <p14:cNvContentPartPr/>
              <p14:nvPr/>
            </p14:nvContentPartPr>
            <p14:xfrm>
              <a:off x="6997440" y="1150360"/>
              <a:ext cx="857520" cy="599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79440" y="1132720"/>
                <a:ext cx="89316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14:cNvPr>
              <p14:cNvContentPartPr/>
              <p14:nvPr/>
            </p14:nvContentPartPr>
            <p14:xfrm>
              <a:off x="5892240" y="1198600"/>
              <a:ext cx="52848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4588" y="1180600"/>
                <a:ext cx="564144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14:cNvPr>
              <p14:cNvContentPartPr/>
              <p14:nvPr/>
            </p14:nvContentPartPr>
            <p14:xfrm>
              <a:off x="3657000" y="2225320"/>
              <a:ext cx="263520" cy="20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39360" y="2207320"/>
                <a:ext cx="299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14:cNvPr>
              <p14:cNvContentPartPr/>
              <p14:nvPr/>
            </p14:nvContentPartPr>
            <p14:xfrm>
              <a:off x="3708120" y="2317840"/>
              <a:ext cx="273600" cy="25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0480" y="2300200"/>
                <a:ext cx="309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14:cNvPr>
              <p14:cNvContentPartPr/>
              <p14:nvPr/>
            </p14:nvContentPartPr>
            <p14:xfrm>
              <a:off x="3284040" y="2062240"/>
              <a:ext cx="150120" cy="5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6040" y="2044240"/>
                <a:ext cx="185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14:cNvPr>
              <p14:cNvContentPartPr/>
              <p14:nvPr/>
            </p14:nvContentPartPr>
            <p14:xfrm>
              <a:off x="3171720" y="2204080"/>
              <a:ext cx="323280" cy="356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53720" y="2186440"/>
                <a:ext cx="3589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14:cNvPr>
              <p14:cNvContentPartPr/>
              <p14:nvPr/>
            </p14:nvContentPartPr>
            <p14:xfrm>
              <a:off x="4144800" y="2052160"/>
              <a:ext cx="1341720" cy="375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26800" y="2034160"/>
                <a:ext cx="13773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2B84B8-4DD1-4961-A5E9-C64AA070613E}"/>
                  </a:ext>
                </a:extLst>
              </p14:cNvPr>
              <p14:cNvContentPartPr/>
              <p14:nvPr/>
            </p14:nvContentPartPr>
            <p14:xfrm>
              <a:off x="6431160" y="2255200"/>
              <a:ext cx="2520" cy="13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2B84B8-4DD1-4961-A5E9-C64AA070613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13160" y="2237560"/>
                <a:ext cx="38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B6AEED-C8F1-437B-896A-89F6BED3019C}"/>
                  </a:ext>
                </a:extLst>
              </p14:cNvPr>
              <p14:cNvContentPartPr/>
              <p14:nvPr/>
            </p14:nvContentPartPr>
            <p14:xfrm>
              <a:off x="6481920" y="2092480"/>
              <a:ext cx="8280" cy="2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B6AEED-C8F1-437B-896A-89F6BED301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63920" y="2074840"/>
                <a:ext cx="43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7988CB-0D7A-4889-998E-90BACB3D948E}"/>
                  </a:ext>
                </a:extLst>
              </p14:cNvPr>
              <p14:cNvContentPartPr/>
              <p14:nvPr/>
            </p14:nvContentPartPr>
            <p14:xfrm>
              <a:off x="6552840" y="2224600"/>
              <a:ext cx="609120" cy="54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7988CB-0D7A-4889-998E-90BACB3D948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34851" y="2206960"/>
                <a:ext cx="644739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0F6DA7-3CFF-4387-916D-D3A7C9A750D6}"/>
                  </a:ext>
                </a:extLst>
              </p14:cNvPr>
              <p14:cNvContentPartPr/>
              <p14:nvPr/>
            </p14:nvContentPartPr>
            <p14:xfrm>
              <a:off x="5910960" y="2199040"/>
              <a:ext cx="403920" cy="232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0F6DA7-3CFF-4387-916D-D3A7C9A750D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93320" y="2181373"/>
                <a:ext cx="439560" cy="26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72BE022-B07C-42A1-A650-DEA2F3EF8CEF}"/>
                  </a:ext>
                </a:extLst>
              </p14:cNvPr>
              <p14:cNvContentPartPr/>
              <p14:nvPr/>
            </p14:nvContentPartPr>
            <p14:xfrm>
              <a:off x="7526280" y="1995280"/>
              <a:ext cx="1134720" cy="638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72BE022-B07C-42A1-A650-DEA2F3EF8C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08280" y="1977280"/>
                <a:ext cx="117036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3D6A1F7-28FF-41A0-ADC4-623C41CE0AD9}"/>
                  </a:ext>
                </a:extLst>
              </p14:cNvPr>
              <p14:cNvContentPartPr/>
              <p14:nvPr/>
            </p14:nvContentPartPr>
            <p14:xfrm>
              <a:off x="1243560" y="2722480"/>
              <a:ext cx="270360" cy="579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D6A1F7-28FF-41A0-ADC4-623C41CE0A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25560" y="2704840"/>
                <a:ext cx="30600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2D4F000-0C15-4AEE-9E74-C6938563278B}"/>
                  </a:ext>
                </a:extLst>
              </p14:cNvPr>
              <p14:cNvContentPartPr/>
              <p14:nvPr/>
            </p14:nvContentPartPr>
            <p14:xfrm>
              <a:off x="3892080" y="2915440"/>
              <a:ext cx="131040" cy="204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2D4F000-0C15-4AEE-9E74-C693856327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74440" y="2897440"/>
                <a:ext cx="1666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FB4AC8-A7E3-4021-B1B5-203B9887E4F8}"/>
                  </a:ext>
                </a:extLst>
              </p14:cNvPr>
              <p14:cNvContentPartPr/>
              <p14:nvPr/>
            </p14:nvContentPartPr>
            <p14:xfrm>
              <a:off x="1909920" y="2753080"/>
              <a:ext cx="1859400" cy="46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FB4AC8-A7E3-4021-B1B5-203B9887E4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91920" y="2735080"/>
                <a:ext cx="1895040" cy="503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587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14:cNvPr>
              <p14:cNvContentPartPr/>
              <p14:nvPr/>
            </p14:nvContentPartPr>
            <p14:xfrm>
              <a:off x="7370760" y="151000"/>
              <a:ext cx="1359720" cy="61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760" y="133360"/>
                <a:ext cx="1395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14:cNvPr>
              <p14:cNvContentPartPr/>
              <p14:nvPr/>
            </p14:nvContentPartPr>
            <p14:xfrm>
              <a:off x="334920" y="234520"/>
              <a:ext cx="1456920" cy="59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276" y="216520"/>
                <a:ext cx="1492569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14:cNvPr>
              <p14:cNvContentPartPr/>
              <p14:nvPr/>
            </p14:nvContentPartPr>
            <p14:xfrm>
              <a:off x="2175240" y="241000"/>
              <a:ext cx="913320" cy="35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600" y="223360"/>
                <a:ext cx="9489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14:cNvPr>
              <p14:cNvContentPartPr/>
              <p14:nvPr/>
            </p14:nvContentPartPr>
            <p14:xfrm>
              <a:off x="3392760" y="176560"/>
              <a:ext cx="721440" cy="377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120" y="158920"/>
                <a:ext cx="7570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14:cNvPr>
              <p14:cNvContentPartPr/>
              <p14:nvPr/>
            </p14:nvContentPartPr>
            <p14:xfrm>
              <a:off x="203160" y="860560"/>
              <a:ext cx="2322360" cy="580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60" y="842920"/>
                <a:ext cx="23580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14:cNvPr>
              <p14:cNvContentPartPr/>
              <p14:nvPr/>
            </p14:nvContentPartPr>
            <p14:xfrm>
              <a:off x="2850600" y="827080"/>
              <a:ext cx="801720" cy="430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2608" y="809080"/>
                <a:ext cx="837344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14:cNvPr>
              <p14:cNvContentPartPr/>
              <p14:nvPr/>
            </p14:nvContentPartPr>
            <p14:xfrm>
              <a:off x="2174160" y="1636000"/>
              <a:ext cx="4124520" cy="77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6162" y="1618000"/>
                <a:ext cx="4160157" cy="807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175882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14:cNvPr>
              <p14:cNvContentPartPr/>
              <p14:nvPr/>
            </p14:nvContentPartPr>
            <p14:xfrm>
              <a:off x="2856360" y="378160"/>
              <a:ext cx="4367160" cy="806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8720" y="360160"/>
                <a:ext cx="440280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14:cNvPr>
              <p14:cNvContentPartPr/>
              <p14:nvPr/>
            </p14:nvContentPartPr>
            <p14:xfrm>
              <a:off x="1043760" y="1311640"/>
              <a:ext cx="1046160" cy="47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114" y="1294000"/>
                <a:ext cx="1081812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14:cNvPr>
              <p14:cNvContentPartPr/>
              <p14:nvPr/>
            </p14:nvContentPartPr>
            <p14:xfrm>
              <a:off x="2387280" y="1208680"/>
              <a:ext cx="1829160" cy="698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9280" y="1190680"/>
                <a:ext cx="186480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14:cNvPr>
              <p14:cNvContentPartPr/>
              <p14:nvPr/>
            </p14:nvContentPartPr>
            <p14:xfrm>
              <a:off x="4621800" y="1533760"/>
              <a:ext cx="21240" cy="86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4160" y="1516120"/>
                <a:ext cx="56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14:cNvPr>
              <p14:cNvContentPartPr/>
              <p14:nvPr/>
            </p14:nvContentPartPr>
            <p14:xfrm>
              <a:off x="4612440" y="1350880"/>
              <a:ext cx="828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4800" y="1333240"/>
                <a:ext cx="43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14:cNvPr>
              <p14:cNvContentPartPr/>
              <p14:nvPr/>
            </p14:nvContentPartPr>
            <p14:xfrm>
              <a:off x="4764360" y="1494160"/>
              <a:ext cx="221040" cy="11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6720" y="1476160"/>
                <a:ext cx="256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14:cNvPr>
              <p14:cNvContentPartPr/>
              <p14:nvPr/>
            </p14:nvContentPartPr>
            <p14:xfrm>
              <a:off x="5139120" y="1198600"/>
              <a:ext cx="4248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1120" y="1180600"/>
                <a:ext cx="78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14:cNvPr>
              <p14:cNvContentPartPr/>
              <p14:nvPr/>
            </p14:nvContentPartPr>
            <p14:xfrm>
              <a:off x="5028600" y="1435840"/>
              <a:ext cx="263520" cy="16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0960" y="1417840"/>
                <a:ext cx="299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14:cNvPr>
              <p14:cNvContentPartPr/>
              <p14:nvPr/>
            </p14:nvContentPartPr>
            <p14:xfrm>
              <a:off x="5332440" y="1431880"/>
              <a:ext cx="126000" cy="13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14800" y="1414240"/>
                <a:ext cx="161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14:cNvPr>
              <p14:cNvContentPartPr/>
              <p14:nvPr/>
            </p14:nvContentPartPr>
            <p14:xfrm>
              <a:off x="6522600" y="1360240"/>
              <a:ext cx="13104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342600"/>
                <a:ext cx="166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14:cNvPr>
              <p14:cNvContentPartPr/>
              <p14:nvPr/>
            </p14:nvContentPartPr>
            <p14:xfrm>
              <a:off x="6997440" y="1150360"/>
              <a:ext cx="857520" cy="599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79440" y="1132720"/>
                <a:ext cx="89316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14:cNvPr>
              <p14:cNvContentPartPr/>
              <p14:nvPr/>
            </p14:nvContentPartPr>
            <p14:xfrm>
              <a:off x="5892240" y="1198600"/>
              <a:ext cx="52848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4588" y="1180600"/>
                <a:ext cx="564144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14:cNvPr>
              <p14:cNvContentPartPr/>
              <p14:nvPr/>
            </p14:nvContentPartPr>
            <p14:xfrm>
              <a:off x="3657000" y="2225320"/>
              <a:ext cx="263520" cy="20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39360" y="2207320"/>
                <a:ext cx="299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14:cNvPr>
              <p14:cNvContentPartPr/>
              <p14:nvPr/>
            </p14:nvContentPartPr>
            <p14:xfrm>
              <a:off x="3708120" y="2317840"/>
              <a:ext cx="273600" cy="25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0480" y="2300200"/>
                <a:ext cx="309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14:cNvPr>
              <p14:cNvContentPartPr/>
              <p14:nvPr/>
            </p14:nvContentPartPr>
            <p14:xfrm>
              <a:off x="3284040" y="2062240"/>
              <a:ext cx="150120" cy="5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6040" y="2044240"/>
                <a:ext cx="185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14:cNvPr>
              <p14:cNvContentPartPr/>
              <p14:nvPr/>
            </p14:nvContentPartPr>
            <p14:xfrm>
              <a:off x="3171720" y="2204080"/>
              <a:ext cx="323280" cy="356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53720" y="2186440"/>
                <a:ext cx="3589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14:cNvPr>
              <p14:cNvContentPartPr/>
              <p14:nvPr/>
            </p14:nvContentPartPr>
            <p14:xfrm>
              <a:off x="4144800" y="2052160"/>
              <a:ext cx="1341720" cy="375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26800" y="2034160"/>
                <a:ext cx="13773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2B84B8-4DD1-4961-A5E9-C64AA070613E}"/>
                  </a:ext>
                </a:extLst>
              </p14:cNvPr>
              <p14:cNvContentPartPr/>
              <p14:nvPr/>
            </p14:nvContentPartPr>
            <p14:xfrm>
              <a:off x="6431160" y="2255200"/>
              <a:ext cx="2520" cy="13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2B84B8-4DD1-4961-A5E9-C64AA070613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13160" y="2237560"/>
                <a:ext cx="38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B6AEED-C8F1-437B-896A-89F6BED3019C}"/>
                  </a:ext>
                </a:extLst>
              </p14:cNvPr>
              <p14:cNvContentPartPr/>
              <p14:nvPr/>
            </p14:nvContentPartPr>
            <p14:xfrm>
              <a:off x="6481920" y="2092480"/>
              <a:ext cx="8280" cy="2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B6AEED-C8F1-437B-896A-89F6BED301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63920" y="2074840"/>
                <a:ext cx="43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7988CB-0D7A-4889-998E-90BACB3D948E}"/>
                  </a:ext>
                </a:extLst>
              </p14:cNvPr>
              <p14:cNvContentPartPr/>
              <p14:nvPr/>
            </p14:nvContentPartPr>
            <p14:xfrm>
              <a:off x="6552840" y="2224600"/>
              <a:ext cx="609120" cy="54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7988CB-0D7A-4889-998E-90BACB3D948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34851" y="2206960"/>
                <a:ext cx="644739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0F6DA7-3CFF-4387-916D-D3A7C9A750D6}"/>
                  </a:ext>
                </a:extLst>
              </p14:cNvPr>
              <p14:cNvContentPartPr/>
              <p14:nvPr/>
            </p14:nvContentPartPr>
            <p14:xfrm>
              <a:off x="5910960" y="2199040"/>
              <a:ext cx="403920" cy="232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0F6DA7-3CFF-4387-916D-D3A7C9A750D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93320" y="2181373"/>
                <a:ext cx="439560" cy="26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72BE022-B07C-42A1-A650-DEA2F3EF8CEF}"/>
                  </a:ext>
                </a:extLst>
              </p14:cNvPr>
              <p14:cNvContentPartPr/>
              <p14:nvPr/>
            </p14:nvContentPartPr>
            <p14:xfrm>
              <a:off x="7526280" y="1995280"/>
              <a:ext cx="1134720" cy="638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72BE022-B07C-42A1-A650-DEA2F3EF8C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08280" y="1977280"/>
                <a:ext cx="117036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3D6A1F7-28FF-41A0-ADC4-623C41CE0AD9}"/>
                  </a:ext>
                </a:extLst>
              </p14:cNvPr>
              <p14:cNvContentPartPr/>
              <p14:nvPr/>
            </p14:nvContentPartPr>
            <p14:xfrm>
              <a:off x="1243560" y="2722480"/>
              <a:ext cx="270360" cy="579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D6A1F7-28FF-41A0-ADC4-623C41CE0A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25560" y="2704840"/>
                <a:ext cx="30600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2D4F000-0C15-4AEE-9E74-C6938563278B}"/>
                  </a:ext>
                </a:extLst>
              </p14:cNvPr>
              <p14:cNvContentPartPr/>
              <p14:nvPr/>
            </p14:nvContentPartPr>
            <p14:xfrm>
              <a:off x="3892080" y="2915440"/>
              <a:ext cx="131040" cy="204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2D4F000-0C15-4AEE-9E74-C693856327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74440" y="2897440"/>
                <a:ext cx="1666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FB4AC8-A7E3-4021-B1B5-203B9887E4F8}"/>
                  </a:ext>
                </a:extLst>
              </p14:cNvPr>
              <p14:cNvContentPartPr/>
              <p14:nvPr/>
            </p14:nvContentPartPr>
            <p14:xfrm>
              <a:off x="1909920" y="2753080"/>
              <a:ext cx="1859400" cy="46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FB4AC8-A7E3-4021-B1B5-203B9887E4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91920" y="2735080"/>
                <a:ext cx="18950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424B306-CECF-4455-BC24-0CDFEBE5213F}"/>
                  </a:ext>
                </a:extLst>
              </p14:cNvPr>
              <p14:cNvContentPartPr/>
              <p14:nvPr/>
            </p14:nvContentPartPr>
            <p14:xfrm>
              <a:off x="2895240" y="3473800"/>
              <a:ext cx="4379760" cy="809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424B306-CECF-4455-BC24-0CDFEBE521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77239" y="3455800"/>
                <a:ext cx="4415403" cy="845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3639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14:cNvPr>
              <p14:cNvContentPartPr/>
              <p14:nvPr/>
            </p14:nvContentPartPr>
            <p14:xfrm>
              <a:off x="2856360" y="378160"/>
              <a:ext cx="4367160" cy="806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8720" y="360160"/>
                <a:ext cx="440280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14:cNvPr>
              <p14:cNvContentPartPr/>
              <p14:nvPr/>
            </p14:nvContentPartPr>
            <p14:xfrm>
              <a:off x="1043760" y="1311640"/>
              <a:ext cx="1046160" cy="47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114" y="1294000"/>
                <a:ext cx="1081812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14:cNvPr>
              <p14:cNvContentPartPr/>
              <p14:nvPr/>
            </p14:nvContentPartPr>
            <p14:xfrm>
              <a:off x="2387280" y="1208680"/>
              <a:ext cx="1829160" cy="698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9280" y="1190680"/>
                <a:ext cx="186480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14:cNvPr>
              <p14:cNvContentPartPr/>
              <p14:nvPr/>
            </p14:nvContentPartPr>
            <p14:xfrm>
              <a:off x="4621800" y="1533760"/>
              <a:ext cx="21240" cy="86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4160" y="1516120"/>
                <a:ext cx="56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14:cNvPr>
              <p14:cNvContentPartPr/>
              <p14:nvPr/>
            </p14:nvContentPartPr>
            <p14:xfrm>
              <a:off x="4612440" y="1350880"/>
              <a:ext cx="828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4800" y="1333240"/>
                <a:ext cx="43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14:cNvPr>
              <p14:cNvContentPartPr/>
              <p14:nvPr/>
            </p14:nvContentPartPr>
            <p14:xfrm>
              <a:off x="4764360" y="1494160"/>
              <a:ext cx="221040" cy="11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6720" y="1476160"/>
                <a:ext cx="256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14:cNvPr>
              <p14:cNvContentPartPr/>
              <p14:nvPr/>
            </p14:nvContentPartPr>
            <p14:xfrm>
              <a:off x="5139120" y="1198600"/>
              <a:ext cx="4248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1120" y="1180600"/>
                <a:ext cx="78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14:cNvPr>
              <p14:cNvContentPartPr/>
              <p14:nvPr/>
            </p14:nvContentPartPr>
            <p14:xfrm>
              <a:off x="5028600" y="1435840"/>
              <a:ext cx="263520" cy="16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0960" y="1417840"/>
                <a:ext cx="299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14:cNvPr>
              <p14:cNvContentPartPr/>
              <p14:nvPr/>
            </p14:nvContentPartPr>
            <p14:xfrm>
              <a:off x="5332440" y="1431880"/>
              <a:ext cx="126000" cy="13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14800" y="1414240"/>
                <a:ext cx="161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14:cNvPr>
              <p14:cNvContentPartPr/>
              <p14:nvPr/>
            </p14:nvContentPartPr>
            <p14:xfrm>
              <a:off x="6522600" y="1360240"/>
              <a:ext cx="13104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342600"/>
                <a:ext cx="166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14:cNvPr>
              <p14:cNvContentPartPr/>
              <p14:nvPr/>
            </p14:nvContentPartPr>
            <p14:xfrm>
              <a:off x="6997440" y="1150360"/>
              <a:ext cx="857520" cy="599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79440" y="1132720"/>
                <a:ext cx="89316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14:cNvPr>
              <p14:cNvContentPartPr/>
              <p14:nvPr/>
            </p14:nvContentPartPr>
            <p14:xfrm>
              <a:off x="5892240" y="1198600"/>
              <a:ext cx="52848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4588" y="1180600"/>
                <a:ext cx="564144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14:cNvPr>
              <p14:cNvContentPartPr/>
              <p14:nvPr/>
            </p14:nvContentPartPr>
            <p14:xfrm>
              <a:off x="3657000" y="2225320"/>
              <a:ext cx="263520" cy="20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39360" y="2207320"/>
                <a:ext cx="299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14:cNvPr>
              <p14:cNvContentPartPr/>
              <p14:nvPr/>
            </p14:nvContentPartPr>
            <p14:xfrm>
              <a:off x="3708120" y="2317840"/>
              <a:ext cx="273600" cy="25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0480" y="2300200"/>
                <a:ext cx="309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14:cNvPr>
              <p14:cNvContentPartPr/>
              <p14:nvPr/>
            </p14:nvContentPartPr>
            <p14:xfrm>
              <a:off x="3284040" y="2062240"/>
              <a:ext cx="150120" cy="5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6040" y="2044240"/>
                <a:ext cx="185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14:cNvPr>
              <p14:cNvContentPartPr/>
              <p14:nvPr/>
            </p14:nvContentPartPr>
            <p14:xfrm>
              <a:off x="3171720" y="2204080"/>
              <a:ext cx="323280" cy="356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53720" y="2186440"/>
                <a:ext cx="3589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14:cNvPr>
              <p14:cNvContentPartPr/>
              <p14:nvPr/>
            </p14:nvContentPartPr>
            <p14:xfrm>
              <a:off x="4144800" y="2052160"/>
              <a:ext cx="1341720" cy="375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26800" y="2034160"/>
                <a:ext cx="13773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2B84B8-4DD1-4961-A5E9-C64AA070613E}"/>
                  </a:ext>
                </a:extLst>
              </p14:cNvPr>
              <p14:cNvContentPartPr/>
              <p14:nvPr/>
            </p14:nvContentPartPr>
            <p14:xfrm>
              <a:off x="6431160" y="2255200"/>
              <a:ext cx="2520" cy="13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2B84B8-4DD1-4961-A5E9-C64AA070613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13160" y="2237560"/>
                <a:ext cx="38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B6AEED-C8F1-437B-896A-89F6BED3019C}"/>
                  </a:ext>
                </a:extLst>
              </p14:cNvPr>
              <p14:cNvContentPartPr/>
              <p14:nvPr/>
            </p14:nvContentPartPr>
            <p14:xfrm>
              <a:off x="6481920" y="2092480"/>
              <a:ext cx="8280" cy="2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B6AEED-C8F1-437B-896A-89F6BED301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63920" y="2074840"/>
                <a:ext cx="43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7988CB-0D7A-4889-998E-90BACB3D948E}"/>
                  </a:ext>
                </a:extLst>
              </p14:cNvPr>
              <p14:cNvContentPartPr/>
              <p14:nvPr/>
            </p14:nvContentPartPr>
            <p14:xfrm>
              <a:off x="6552840" y="2224600"/>
              <a:ext cx="609120" cy="54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7988CB-0D7A-4889-998E-90BACB3D948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34851" y="2206960"/>
                <a:ext cx="644739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0F6DA7-3CFF-4387-916D-D3A7C9A750D6}"/>
                  </a:ext>
                </a:extLst>
              </p14:cNvPr>
              <p14:cNvContentPartPr/>
              <p14:nvPr/>
            </p14:nvContentPartPr>
            <p14:xfrm>
              <a:off x="5910960" y="2199040"/>
              <a:ext cx="403920" cy="232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0F6DA7-3CFF-4387-916D-D3A7C9A750D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93320" y="2181373"/>
                <a:ext cx="439560" cy="26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72BE022-B07C-42A1-A650-DEA2F3EF8CEF}"/>
                  </a:ext>
                </a:extLst>
              </p14:cNvPr>
              <p14:cNvContentPartPr/>
              <p14:nvPr/>
            </p14:nvContentPartPr>
            <p14:xfrm>
              <a:off x="7526280" y="1995280"/>
              <a:ext cx="1134720" cy="638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72BE022-B07C-42A1-A650-DEA2F3EF8C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08280" y="1977280"/>
                <a:ext cx="117036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3D6A1F7-28FF-41A0-ADC4-623C41CE0AD9}"/>
                  </a:ext>
                </a:extLst>
              </p14:cNvPr>
              <p14:cNvContentPartPr/>
              <p14:nvPr/>
            </p14:nvContentPartPr>
            <p14:xfrm>
              <a:off x="1243560" y="2722480"/>
              <a:ext cx="270360" cy="579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D6A1F7-28FF-41A0-ADC4-623C41CE0A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25560" y="2704840"/>
                <a:ext cx="30600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2D4F000-0C15-4AEE-9E74-C6938563278B}"/>
                  </a:ext>
                </a:extLst>
              </p14:cNvPr>
              <p14:cNvContentPartPr/>
              <p14:nvPr/>
            </p14:nvContentPartPr>
            <p14:xfrm>
              <a:off x="3892080" y="2915440"/>
              <a:ext cx="131040" cy="204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2D4F000-0C15-4AEE-9E74-C693856327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74440" y="2897440"/>
                <a:ext cx="1666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FB4AC8-A7E3-4021-B1B5-203B9887E4F8}"/>
                  </a:ext>
                </a:extLst>
              </p14:cNvPr>
              <p14:cNvContentPartPr/>
              <p14:nvPr/>
            </p14:nvContentPartPr>
            <p14:xfrm>
              <a:off x="1909920" y="2753080"/>
              <a:ext cx="1859400" cy="46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FB4AC8-A7E3-4021-B1B5-203B9887E4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91920" y="2735080"/>
                <a:ext cx="18950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424B306-CECF-4455-BC24-0CDFEBE5213F}"/>
                  </a:ext>
                </a:extLst>
              </p14:cNvPr>
              <p14:cNvContentPartPr/>
              <p14:nvPr/>
            </p14:nvContentPartPr>
            <p14:xfrm>
              <a:off x="2895240" y="3473800"/>
              <a:ext cx="4379760" cy="809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424B306-CECF-4455-BC24-0CDFEBE521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77239" y="3455800"/>
                <a:ext cx="4415403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0A2787B-194F-467A-9106-53845768CD0C}"/>
                  </a:ext>
                </a:extLst>
              </p14:cNvPr>
              <p14:cNvContentPartPr/>
              <p14:nvPr/>
            </p14:nvContentPartPr>
            <p14:xfrm>
              <a:off x="1532640" y="4359400"/>
              <a:ext cx="1276920" cy="466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0A2787B-194F-467A-9106-53845768CD0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14640" y="4341400"/>
                <a:ext cx="131256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4F2CE8C-6F8B-4EAA-A3C6-A978198BCBAB}"/>
                  </a:ext>
                </a:extLst>
              </p14:cNvPr>
              <p14:cNvContentPartPr/>
              <p14:nvPr/>
            </p14:nvContentPartPr>
            <p14:xfrm>
              <a:off x="3088200" y="4251040"/>
              <a:ext cx="5204880" cy="12672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4F2CE8C-6F8B-4EAA-A3C6-A978198BCB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70200" y="4233400"/>
                <a:ext cx="5240520" cy="130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13200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14:cNvPr>
              <p14:cNvContentPartPr/>
              <p14:nvPr/>
            </p14:nvContentPartPr>
            <p14:xfrm>
              <a:off x="2856360" y="378160"/>
              <a:ext cx="4367160" cy="806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D1AA034-84F7-4B4A-8B4C-0470826667B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8720" y="360160"/>
                <a:ext cx="4402800" cy="84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14:cNvPr>
              <p14:cNvContentPartPr/>
              <p14:nvPr/>
            </p14:nvContentPartPr>
            <p14:xfrm>
              <a:off x="1043760" y="1311640"/>
              <a:ext cx="1046160" cy="4762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F7744F8-3FE9-4C89-B6AC-9481CDC67A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26114" y="1294000"/>
                <a:ext cx="1081812" cy="51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14:cNvPr>
              <p14:cNvContentPartPr/>
              <p14:nvPr/>
            </p14:nvContentPartPr>
            <p14:xfrm>
              <a:off x="2387280" y="1208680"/>
              <a:ext cx="1829160" cy="698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7C3391E-CD68-4BFF-A437-9BBA7E67CA8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9280" y="1190680"/>
                <a:ext cx="1864800" cy="73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14:cNvPr>
              <p14:cNvContentPartPr/>
              <p14:nvPr/>
            </p14:nvContentPartPr>
            <p14:xfrm>
              <a:off x="4621800" y="1533760"/>
              <a:ext cx="21240" cy="867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B49A2A2-B4F6-47AE-8DDB-2C483126D3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04160" y="1516120"/>
                <a:ext cx="568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14:cNvPr>
              <p14:cNvContentPartPr/>
              <p14:nvPr/>
            </p14:nvContentPartPr>
            <p14:xfrm>
              <a:off x="4612440" y="1350880"/>
              <a:ext cx="8280" cy="16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0DC272A2-0862-44B8-8E20-2FC8AE3F22E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94800" y="1333240"/>
                <a:ext cx="4392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14:cNvPr>
              <p14:cNvContentPartPr/>
              <p14:nvPr/>
            </p14:nvContentPartPr>
            <p14:xfrm>
              <a:off x="4764360" y="1494160"/>
              <a:ext cx="221040" cy="111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5DAD299-30AA-4780-87FF-BC6FC6AA20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746720" y="1476160"/>
                <a:ext cx="2566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14:cNvPr>
              <p14:cNvContentPartPr/>
              <p14:nvPr/>
            </p14:nvContentPartPr>
            <p14:xfrm>
              <a:off x="5139120" y="1198600"/>
              <a:ext cx="42480" cy="361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F31DC4-2D45-4794-9D79-AC226D08C98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21120" y="1180600"/>
                <a:ext cx="78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14:cNvPr>
              <p14:cNvContentPartPr/>
              <p14:nvPr/>
            </p14:nvContentPartPr>
            <p14:xfrm>
              <a:off x="5028600" y="1435840"/>
              <a:ext cx="263520" cy="16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A7EE2F1F-8C69-402A-A7C2-0A3B7C0E24FF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10960" y="1417840"/>
                <a:ext cx="29916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14:cNvPr>
              <p14:cNvContentPartPr/>
              <p14:nvPr/>
            </p14:nvContentPartPr>
            <p14:xfrm>
              <a:off x="5332440" y="1431880"/>
              <a:ext cx="126000" cy="13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5847240-239D-48C1-8AD9-280F4F0872E7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14800" y="1414240"/>
                <a:ext cx="1616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14:cNvPr>
              <p14:cNvContentPartPr/>
              <p14:nvPr/>
            </p14:nvContentPartPr>
            <p14:xfrm>
              <a:off x="6522600" y="1360240"/>
              <a:ext cx="131040" cy="173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F743080-D58C-4F8A-8D99-01C26432961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504600" y="1342600"/>
                <a:ext cx="1666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14:cNvPr>
              <p14:cNvContentPartPr/>
              <p14:nvPr/>
            </p14:nvContentPartPr>
            <p14:xfrm>
              <a:off x="6997440" y="1150360"/>
              <a:ext cx="857520" cy="599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90928056-53AE-4E29-B692-0F7E93891B8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979440" y="1132720"/>
                <a:ext cx="893160" cy="63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14:cNvPr>
              <p14:cNvContentPartPr/>
              <p14:nvPr/>
            </p14:nvContentPartPr>
            <p14:xfrm>
              <a:off x="5892240" y="1198600"/>
              <a:ext cx="528480" cy="361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B81CAF1-A3C4-4EF5-86C3-D86046AFA72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4588" y="1180600"/>
                <a:ext cx="564144" cy="39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14:cNvPr>
              <p14:cNvContentPartPr/>
              <p14:nvPr/>
            </p14:nvContentPartPr>
            <p14:xfrm>
              <a:off x="3657000" y="2225320"/>
              <a:ext cx="263520" cy="208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BC774E6-A438-46DF-A5A7-3B5D6700D51E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639360" y="2207320"/>
                <a:ext cx="2991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14:cNvPr>
              <p14:cNvContentPartPr/>
              <p14:nvPr/>
            </p14:nvContentPartPr>
            <p14:xfrm>
              <a:off x="3708120" y="2317840"/>
              <a:ext cx="273600" cy="2592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E823E504-D8A4-466E-83D6-025C8B164BF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690480" y="2300200"/>
                <a:ext cx="30924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14:cNvPr>
              <p14:cNvContentPartPr/>
              <p14:nvPr/>
            </p14:nvContentPartPr>
            <p14:xfrm>
              <a:off x="3284040" y="2062240"/>
              <a:ext cx="150120" cy="5328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6AD5BB84-9CBA-4135-BE10-1FDD36C61E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3266040" y="2044240"/>
                <a:ext cx="1857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14:cNvPr>
              <p14:cNvContentPartPr/>
              <p14:nvPr/>
            </p14:nvContentPartPr>
            <p14:xfrm>
              <a:off x="3171720" y="2204080"/>
              <a:ext cx="323280" cy="3567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F46A7050-6CBD-4BCD-868D-A6FA841D7D6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153720" y="2186440"/>
                <a:ext cx="358920" cy="39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14:cNvPr>
              <p14:cNvContentPartPr/>
              <p14:nvPr/>
            </p14:nvContentPartPr>
            <p14:xfrm>
              <a:off x="4144800" y="2052160"/>
              <a:ext cx="1341720" cy="37584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0D5CDEA-6011-44EE-AB09-48CFE70A63F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126800" y="2034160"/>
                <a:ext cx="137736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22B84B8-4DD1-4961-A5E9-C64AA070613E}"/>
                  </a:ext>
                </a:extLst>
              </p14:cNvPr>
              <p14:cNvContentPartPr/>
              <p14:nvPr/>
            </p14:nvContentPartPr>
            <p14:xfrm>
              <a:off x="6431160" y="2255200"/>
              <a:ext cx="2520" cy="131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22B84B8-4DD1-4961-A5E9-C64AA070613E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413160" y="2237560"/>
                <a:ext cx="3816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1B6AEED-C8F1-437B-896A-89F6BED3019C}"/>
                  </a:ext>
                </a:extLst>
              </p14:cNvPr>
              <p14:cNvContentPartPr/>
              <p14:nvPr/>
            </p14:nvContentPartPr>
            <p14:xfrm>
              <a:off x="6481920" y="2092480"/>
              <a:ext cx="8280" cy="205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1B6AEED-C8F1-437B-896A-89F6BED3019C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6463920" y="2074840"/>
                <a:ext cx="4392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37988CB-0D7A-4889-998E-90BACB3D948E}"/>
                  </a:ext>
                </a:extLst>
              </p14:cNvPr>
              <p14:cNvContentPartPr/>
              <p14:nvPr/>
            </p14:nvContentPartPr>
            <p14:xfrm>
              <a:off x="6552840" y="2224600"/>
              <a:ext cx="609120" cy="5432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37988CB-0D7A-4889-998E-90BACB3D948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34851" y="2206960"/>
                <a:ext cx="644739" cy="57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B0F6DA7-3CFF-4387-916D-D3A7C9A750D6}"/>
                  </a:ext>
                </a:extLst>
              </p14:cNvPr>
              <p14:cNvContentPartPr/>
              <p14:nvPr/>
            </p14:nvContentPartPr>
            <p14:xfrm>
              <a:off x="5910960" y="2199040"/>
              <a:ext cx="403920" cy="2325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B0F6DA7-3CFF-4387-916D-D3A7C9A750D6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5893320" y="2181373"/>
                <a:ext cx="439560" cy="26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72BE022-B07C-42A1-A650-DEA2F3EF8CEF}"/>
                  </a:ext>
                </a:extLst>
              </p14:cNvPr>
              <p14:cNvContentPartPr/>
              <p14:nvPr/>
            </p14:nvContentPartPr>
            <p14:xfrm>
              <a:off x="7526280" y="1995280"/>
              <a:ext cx="1134720" cy="638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72BE022-B07C-42A1-A650-DEA2F3EF8CE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508280" y="1977280"/>
                <a:ext cx="1170360" cy="67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3D6A1F7-28FF-41A0-ADC4-623C41CE0AD9}"/>
                  </a:ext>
                </a:extLst>
              </p14:cNvPr>
              <p14:cNvContentPartPr/>
              <p14:nvPr/>
            </p14:nvContentPartPr>
            <p14:xfrm>
              <a:off x="1243560" y="2722480"/>
              <a:ext cx="270360" cy="5792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3D6A1F7-28FF-41A0-ADC4-623C41CE0AD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225560" y="2704840"/>
                <a:ext cx="306000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2D4F000-0C15-4AEE-9E74-C6938563278B}"/>
                  </a:ext>
                </a:extLst>
              </p14:cNvPr>
              <p14:cNvContentPartPr/>
              <p14:nvPr/>
            </p14:nvContentPartPr>
            <p14:xfrm>
              <a:off x="3892080" y="2915440"/>
              <a:ext cx="131040" cy="2048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2D4F000-0C15-4AEE-9E74-C6938563278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74440" y="2897440"/>
                <a:ext cx="16668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4FB4AC8-A7E3-4021-B1B5-203B9887E4F8}"/>
                  </a:ext>
                </a:extLst>
              </p14:cNvPr>
              <p14:cNvContentPartPr/>
              <p14:nvPr/>
            </p14:nvContentPartPr>
            <p14:xfrm>
              <a:off x="1909920" y="2753080"/>
              <a:ext cx="1859400" cy="4676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4FB4AC8-A7E3-4021-B1B5-203B9887E4F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891920" y="2735080"/>
                <a:ext cx="1895040" cy="50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424B306-CECF-4455-BC24-0CDFEBE5213F}"/>
                  </a:ext>
                </a:extLst>
              </p14:cNvPr>
              <p14:cNvContentPartPr/>
              <p14:nvPr/>
            </p14:nvContentPartPr>
            <p14:xfrm>
              <a:off x="2895240" y="3473800"/>
              <a:ext cx="4379760" cy="8096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424B306-CECF-4455-BC24-0CDFEBE521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77239" y="3455800"/>
                <a:ext cx="4415403" cy="84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80A2787B-194F-467A-9106-53845768CD0C}"/>
                  </a:ext>
                </a:extLst>
              </p14:cNvPr>
              <p14:cNvContentPartPr/>
              <p14:nvPr/>
            </p14:nvContentPartPr>
            <p14:xfrm>
              <a:off x="1532640" y="4359400"/>
              <a:ext cx="1276920" cy="466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80A2787B-194F-467A-9106-53845768CD0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514640" y="4341400"/>
                <a:ext cx="1312560" cy="5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A4F2CE8C-6F8B-4EAA-A3C6-A978198BCBAB}"/>
                  </a:ext>
                </a:extLst>
              </p14:cNvPr>
              <p14:cNvContentPartPr/>
              <p14:nvPr/>
            </p14:nvContentPartPr>
            <p14:xfrm>
              <a:off x="3088200" y="4251040"/>
              <a:ext cx="5204880" cy="12672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A4F2CE8C-6F8B-4EAA-A3C6-A978198BCBA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70200" y="4233400"/>
                <a:ext cx="5240520" cy="13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8CEE0F8D-6120-4601-9272-164B0D44B156}"/>
                  </a:ext>
                </a:extLst>
              </p14:cNvPr>
              <p14:cNvContentPartPr/>
              <p14:nvPr/>
            </p14:nvContentPartPr>
            <p14:xfrm>
              <a:off x="2920800" y="5704720"/>
              <a:ext cx="66240" cy="50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8CEE0F8D-6120-4601-9272-164B0D44B156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02800" y="5686720"/>
                <a:ext cx="10188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A8CFC57F-8AF7-4E35-9515-FD8436C8B31B}"/>
                  </a:ext>
                </a:extLst>
              </p14:cNvPr>
              <p14:cNvContentPartPr/>
              <p14:nvPr/>
            </p14:nvContentPartPr>
            <p14:xfrm>
              <a:off x="2244720" y="5827480"/>
              <a:ext cx="1483200" cy="5230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A8CFC57F-8AF7-4E35-9515-FD8436C8B31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2226724" y="5809840"/>
                <a:ext cx="1518831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2CA40FDA-093D-4F06-BAA2-7F3FC6D435F7}"/>
                  </a:ext>
                </a:extLst>
              </p14:cNvPr>
              <p14:cNvContentPartPr/>
              <p14:nvPr/>
            </p14:nvContentPartPr>
            <p14:xfrm>
              <a:off x="6348000" y="5598520"/>
              <a:ext cx="2509200" cy="4467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2CA40FDA-093D-4F06-BAA2-7F3FC6D435F7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330357" y="5580880"/>
                <a:ext cx="2544845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E9216E1F-9731-47FC-A399-0BB8C8409BC0}"/>
                  </a:ext>
                </a:extLst>
              </p14:cNvPr>
              <p14:cNvContentPartPr/>
              <p14:nvPr/>
            </p14:nvContentPartPr>
            <p14:xfrm>
              <a:off x="4287360" y="5813800"/>
              <a:ext cx="1828800" cy="87444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E9216E1F-9731-47FC-A399-0BB8C8409BC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269360" y="5796160"/>
                <a:ext cx="1864440" cy="91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728BEE70-03E5-43F3-8537-FC868661276A}"/>
                  </a:ext>
                </a:extLst>
              </p14:cNvPr>
              <p14:cNvContentPartPr/>
              <p14:nvPr/>
            </p14:nvContentPartPr>
            <p14:xfrm>
              <a:off x="6403080" y="6258040"/>
              <a:ext cx="2304000" cy="3682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728BEE70-03E5-43F3-8537-FC868661276A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385440" y="6240400"/>
                <a:ext cx="2339640" cy="40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15425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624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70802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9FDC31F-B682-4187-82D9-D149050AD443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9FDC31F-B682-4187-82D9-D149050AD443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058426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14:cNvPr>
              <p14:cNvContentPartPr/>
              <p14:nvPr/>
            </p14:nvContentPartPr>
            <p14:xfrm>
              <a:off x="2001360" y="4438600"/>
              <a:ext cx="372960" cy="19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83360" y="4420600"/>
                <a:ext cx="408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14:cNvPr>
              <p14:cNvContentPartPr/>
              <p14:nvPr/>
            </p14:nvContentPartPr>
            <p14:xfrm>
              <a:off x="2097480" y="4197040"/>
              <a:ext cx="174960" cy="14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9840" y="4179040"/>
                <a:ext cx="210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14:cNvPr>
              <p14:cNvContentPartPr/>
              <p14:nvPr/>
            </p14:nvContentPartPr>
            <p14:xfrm>
              <a:off x="1289640" y="4804720"/>
              <a:ext cx="745200" cy="94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2000" y="4787080"/>
                <a:ext cx="7808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189842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14:cNvPr>
              <p14:cNvContentPartPr/>
              <p14:nvPr/>
            </p14:nvContentPartPr>
            <p14:xfrm>
              <a:off x="2001360" y="4438600"/>
              <a:ext cx="372960" cy="19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83360" y="4420600"/>
                <a:ext cx="408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14:cNvPr>
              <p14:cNvContentPartPr/>
              <p14:nvPr/>
            </p14:nvContentPartPr>
            <p14:xfrm>
              <a:off x="2097480" y="4197040"/>
              <a:ext cx="174960" cy="14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9840" y="4179040"/>
                <a:ext cx="210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14:cNvPr>
              <p14:cNvContentPartPr/>
              <p14:nvPr/>
            </p14:nvContentPartPr>
            <p14:xfrm>
              <a:off x="1289640" y="4804720"/>
              <a:ext cx="745200" cy="94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2000" y="4787080"/>
                <a:ext cx="7808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14:cNvPr>
              <p14:cNvContentPartPr/>
              <p14:nvPr/>
            </p14:nvContentPartPr>
            <p14:xfrm>
              <a:off x="4144800" y="1016080"/>
              <a:ext cx="16236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6800" y="998080"/>
                <a:ext cx="19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14:cNvPr>
              <p14:cNvContentPartPr/>
              <p14:nvPr/>
            </p14:nvContentPartPr>
            <p14:xfrm>
              <a:off x="4175400" y="1097800"/>
              <a:ext cx="14148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107980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14:cNvPr>
              <p14:cNvContentPartPr/>
              <p14:nvPr/>
            </p14:nvContentPartPr>
            <p14:xfrm>
              <a:off x="3525600" y="935080"/>
              <a:ext cx="471960" cy="2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07960" y="917440"/>
                <a:ext cx="5076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14:cNvPr>
              <p14:cNvContentPartPr/>
              <p14:nvPr/>
            </p14:nvContentPartPr>
            <p14:xfrm>
              <a:off x="4460160" y="874240"/>
              <a:ext cx="488880" cy="22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42160" y="856240"/>
                <a:ext cx="524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14:cNvPr>
              <p14:cNvContentPartPr/>
              <p14:nvPr/>
            </p14:nvContentPartPr>
            <p14:xfrm>
              <a:off x="5077560" y="863440"/>
              <a:ext cx="793080" cy="19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59568" y="845473"/>
                <a:ext cx="828704" cy="2296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9014662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14:cNvPr>
              <p14:cNvContentPartPr/>
              <p14:nvPr/>
            </p14:nvContentPartPr>
            <p14:xfrm>
              <a:off x="2001360" y="4438600"/>
              <a:ext cx="372960" cy="19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83360" y="4420600"/>
                <a:ext cx="408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14:cNvPr>
              <p14:cNvContentPartPr/>
              <p14:nvPr/>
            </p14:nvContentPartPr>
            <p14:xfrm>
              <a:off x="2097480" y="4197040"/>
              <a:ext cx="174960" cy="14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9840" y="4179040"/>
                <a:ext cx="210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14:cNvPr>
              <p14:cNvContentPartPr/>
              <p14:nvPr/>
            </p14:nvContentPartPr>
            <p14:xfrm>
              <a:off x="1289640" y="4804720"/>
              <a:ext cx="745200" cy="94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2000" y="4787080"/>
                <a:ext cx="7808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14:cNvPr>
              <p14:cNvContentPartPr/>
              <p14:nvPr/>
            </p14:nvContentPartPr>
            <p14:xfrm>
              <a:off x="4144800" y="1016080"/>
              <a:ext cx="16236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6800" y="998080"/>
                <a:ext cx="19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14:cNvPr>
              <p14:cNvContentPartPr/>
              <p14:nvPr/>
            </p14:nvContentPartPr>
            <p14:xfrm>
              <a:off x="4175400" y="1097800"/>
              <a:ext cx="14148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107980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14:cNvPr>
              <p14:cNvContentPartPr/>
              <p14:nvPr/>
            </p14:nvContentPartPr>
            <p14:xfrm>
              <a:off x="3525600" y="935080"/>
              <a:ext cx="471960" cy="2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07960" y="917440"/>
                <a:ext cx="5076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14:cNvPr>
              <p14:cNvContentPartPr/>
              <p14:nvPr/>
            </p14:nvContentPartPr>
            <p14:xfrm>
              <a:off x="4460160" y="874240"/>
              <a:ext cx="488880" cy="22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42160" y="856240"/>
                <a:ext cx="524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14:cNvPr>
              <p14:cNvContentPartPr/>
              <p14:nvPr/>
            </p14:nvContentPartPr>
            <p14:xfrm>
              <a:off x="5077560" y="863440"/>
              <a:ext cx="793080" cy="19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59568" y="845473"/>
                <a:ext cx="828704" cy="22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14:cNvPr>
              <p14:cNvContentPartPr/>
              <p14:nvPr/>
            </p14:nvContentPartPr>
            <p14:xfrm>
              <a:off x="6117240" y="822760"/>
              <a:ext cx="12024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99240" y="804760"/>
                <a:ext cx="155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14:cNvPr>
              <p14:cNvContentPartPr/>
              <p14:nvPr/>
            </p14:nvContentPartPr>
            <p14:xfrm>
              <a:off x="6999960" y="866680"/>
              <a:ext cx="172800" cy="2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81960" y="849040"/>
                <a:ext cx="208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14:cNvPr>
              <p14:cNvContentPartPr/>
              <p14:nvPr/>
            </p14:nvContentPartPr>
            <p14:xfrm>
              <a:off x="7040640" y="940480"/>
              <a:ext cx="9792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22640" y="922480"/>
                <a:ext cx="133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14:cNvPr>
              <p14:cNvContentPartPr/>
              <p14:nvPr/>
            </p14:nvContentPartPr>
            <p14:xfrm>
              <a:off x="6450600" y="841480"/>
              <a:ext cx="392040" cy="249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32960" y="823840"/>
                <a:ext cx="427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14:cNvPr>
              <p14:cNvContentPartPr/>
              <p14:nvPr/>
            </p14:nvContentPartPr>
            <p14:xfrm>
              <a:off x="8208840" y="67012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91200" y="652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14:cNvPr>
              <p14:cNvContentPartPr/>
              <p14:nvPr/>
            </p14:nvContentPartPr>
            <p14:xfrm>
              <a:off x="7345560" y="730600"/>
              <a:ext cx="1460880" cy="26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27560" y="712936"/>
                <a:ext cx="1496520" cy="2992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09376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14:cNvPr>
              <p14:cNvContentPartPr/>
              <p14:nvPr/>
            </p14:nvContentPartPr>
            <p14:xfrm>
              <a:off x="2001360" y="4438600"/>
              <a:ext cx="372960" cy="19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83360" y="4420600"/>
                <a:ext cx="408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14:cNvPr>
              <p14:cNvContentPartPr/>
              <p14:nvPr/>
            </p14:nvContentPartPr>
            <p14:xfrm>
              <a:off x="2097480" y="4197040"/>
              <a:ext cx="174960" cy="14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9840" y="4179040"/>
                <a:ext cx="210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14:cNvPr>
              <p14:cNvContentPartPr/>
              <p14:nvPr/>
            </p14:nvContentPartPr>
            <p14:xfrm>
              <a:off x="1289640" y="4804720"/>
              <a:ext cx="745200" cy="94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2000" y="4787080"/>
                <a:ext cx="7808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14:cNvPr>
              <p14:cNvContentPartPr/>
              <p14:nvPr/>
            </p14:nvContentPartPr>
            <p14:xfrm>
              <a:off x="4144800" y="1016080"/>
              <a:ext cx="16236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6800" y="998080"/>
                <a:ext cx="19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14:cNvPr>
              <p14:cNvContentPartPr/>
              <p14:nvPr/>
            </p14:nvContentPartPr>
            <p14:xfrm>
              <a:off x="4175400" y="1097800"/>
              <a:ext cx="14148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107980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14:cNvPr>
              <p14:cNvContentPartPr/>
              <p14:nvPr/>
            </p14:nvContentPartPr>
            <p14:xfrm>
              <a:off x="3525600" y="935080"/>
              <a:ext cx="471960" cy="2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07960" y="917440"/>
                <a:ext cx="5076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14:cNvPr>
              <p14:cNvContentPartPr/>
              <p14:nvPr/>
            </p14:nvContentPartPr>
            <p14:xfrm>
              <a:off x="4460160" y="874240"/>
              <a:ext cx="488880" cy="22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42160" y="856240"/>
                <a:ext cx="524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14:cNvPr>
              <p14:cNvContentPartPr/>
              <p14:nvPr/>
            </p14:nvContentPartPr>
            <p14:xfrm>
              <a:off x="5077560" y="863440"/>
              <a:ext cx="793080" cy="19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59568" y="845473"/>
                <a:ext cx="828704" cy="22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14:cNvPr>
              <p14:cNvContentPartPr/>
              <p14:nvPr/>
            </p14:nvContentPartPr>
            <p14:xfrm>
              <a:off x="6117240" y="822760"/>
              <a:ext cx="12024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99240" y="804760"/>
                <a:ext cx="155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14:cNvPr>
              <p14:cNvContentPartPr/>
              <p14:nvPr/>
            </p14:nvContentPartPr>
            <p14:xfrm>
              <a:off x="6999960" y="866680"/>
              <a:ext cx="172800" cy="2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81960" y="849040"/>
                <a:ext cx="208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14:cNvPr>
              <p14:cNvContentPartPr/>
              <p14:nvPr/>
            </p14:nvContentPartPr>
            <p14:xfrm>
              <a:off x="7040640" y="940480"/>
              <a:ext cx="9792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22640" y="922480"/>
                <a:ext cx="133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14:cNvPr>
              <p14:cNvContentPartPr/>
              <p14:nvPr/>
            </p14:nvContentPartPr>
            <p14:xfrm>
              <a:off x="6450600" y="841480"/>
              <a:ext cx="392040" cy="249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32960" y="823840"/>
                <a:ext cx="427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14:cNvPr>
              <p14:cNvContentPartPr/>
              <p14:nvPr/>
            </p14:nvContentPartPr>
            <p14:xfrm>
              <a:off x="8208840" y="67012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91200" y="652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14:cNvPr>
              <p14:cNvContentPartPr/>
              <p14:nvPr/>
            </p14:nvContentPartPr>
            <p14:xfrm>
              <a:off x="7345560" y="730600"/>
              <a:ext cx="1460880" cy="26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27560" y="712936"/>
                <a:ext cx="1496520" cy="29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14:cNvPr>
              <p14:cNvContentPartPr/>
              <p14:nvPr/>
            </p14:nvContentPartPr>
            <p14:xfrm>
              <a:off x="4795320" y="1772800"/>
              <a:ext cx="119520" cy="15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7320" y="1754800"/>
                <a:ext cx="155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14:cNvPr>
              <p14:cNvContentPartPr/>
              <p14:nvPr/>
            </p14:nvContentPartPr>
            <p14:xfrm>
              <a:off x="4795320" y="1861000"/>
              <a:ext cx="11448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7320" y="1843360"/>
                <a:ext cx="15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14:cNvPr>
              <p14:cNvContentPartPr/>
              <p14:nvPr/>
            </p14:nvContentPartPr>
            <p14:xfrm>
              <a:off x="3324720" y="1513600"/>
              <a:ext cx="1290960" cy="527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07085" y="1495600"/>
                <a:ext cx="132659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14:cNvPr>
              <p14:cNvContentPartPr/>
              <p14:nvPr/>
            </p14:nvContentPartPr>
            <p14:xfrm>
              <a:off x="5039040" y="1576960"/>
              <a:ext cx="999360" cy="37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21400" y="1558960"/>
                <a:ext cx="1035000" cy="40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0994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14:cNvPr>
              <p14:cNvContentPartPr/>
              <p14:nvPr/>
            </p14:nvContentPartPr>
            <p14:xfrm>
              <a:off x="7370760" y="151000"/>
              <a:ext cx="1359720" cy="61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760" y="133360"/>
                <a:ext cx="1395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14:cNvPr>
              <p14:cNvContentPartPr/>
              <p14:nvPr/>
            </p14:nvContentPartPr>
            <p14:xfrm>
              <a:off x="334920" y="234520"/>
              <a:ext cx="1456920" cy="59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276" y="216520"/>
                <a:ext cx="1492569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14:cNvPr>
              <p14:cNvContentPartPr/>
              <p14:nvPr/>
            </p14:nvContentPartPr>
            <p14:xfrm>
              <a:off x="2175240" y="241000"/>
              <a:ext cx="913320" cy="35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600" y="223360"/>
                <a:ext cx="9489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14:cNvPr>
              <p14:cNvContentPartPr/>
              <p14:nvPr/>
            </p14:nvContentPartPr>
            <p14:xfrm>
              <a:off x="3392760" y="176560"/>
              <a:ext cx="721440" cy="377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120" y="158920"/>
                <a:ext cx="7570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14:cNvPr>
              <p14:cNvContentPartPr/>
              <p14:nvPr/>
            </p14:nvContentPartPr>
            <p14:xfrm>
              <a:off x="203160" y="860560"/>
              <a:ext cx="2322360" cy="580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60" y="842920"/>
                <a:ext cx="23580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14:cNvPr>
              <p14:cNvContentPartPr/>
              <p14:nvPr/>
            </p14:nvContentPartPr>
            <p14:xfrm>
              <a:off x="2850600" y="827080"/>
              <a:ext cx="801720" cy="430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2608" y="809080"/>
                <a:ext cx="837344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14:cNvPr>
              <p14:cNvContentPartPr/>
              <p14:nvPr/>
            </p14:nvContentPartPr>
            <p14:xfrm>
              <a:off x="2174160" y="1636000"/>
              <a:ext cx="4124520" cy="77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6162" y="1618000"/>
                <a:ext cx="4160157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5EF12-38FF-4061-BAF1-B37B4EE9E2FD}"/>
                  </a:ext>
                </a:extLst>
              </p14:cNvPr>
              <p14:cNvContentPartPr/>
              <p14:nvPr/>
            </p14:nvContentPartPr>
            <p14:xfrm>
              <a:off x="598800" y="2732920"/>
              <a:ext cx="2224440" cy="690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5EF12-38FF-4061-BAF1-B37B4EE9E2F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163" y="2715271"/>
                <a:ext cx="2260074" cy="72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84DC3E-3C56-4DFD-8844-A4257DCAEF3C}"/>
                  </a:ext>
                </a:extLst>
              </p14:cNvPr>
              <p14:cNvContentPartPr/>
              <p14:nvPr/>
            </p14:nvContentPartPr>
            <p14:xfrm>
              <a:off x="3241920" y="2741200"/>
              <a:ext cx="635760" cy="351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84DC3E-3C56-4DFD-8844-A4257DCAEF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24280" y="2723200"/>
                <a:ext cx="6714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168CDC3-65C5-4913-9B83-786AAD0A749E}"/>
                  </a:ext>
                </a:extLst>
              </p14:cNvPr>
              <p14:cNvContentPartPr/>
              <p14:nvPr/>
            </p14:nvContentPartPr>
            <p14:xfrm>
              <a:off x="4094040" y="2620960"/>
              <a:ext cx="820440" cy="40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168CDC3-65C5-4913-9B83-786AAD0A74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6392" y="2602960"/>
                <a:ext cx="856096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7734538-5373-4AC1-8447-3BF1DD96AD85}"/>
                  </a:ext>
                </a:extLst>
              </p14:cNvPr>
              <p14:cNvContentPartPr/>
              <p14:nvPr/>
            </p14:nvContentPartPr>
            <p14:xfrm>
              <a:off x="6197160" y="2875120"/>
              <a:ext cx="132480" cy="152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7734538-5373-4AC1-8447-3BF1DD96AD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9520" y="2857120"/>
                <a:ext cx="168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5B006A-0EEE-47CD-A567-5071BF4E15AA}"/>
                  </a:ext>
                </a:extLst>
              </p14:cNvPr>
              <p14:cNvContentPartPr/>
              <p14:nvPr/>
            </p14:nvContentPartPr>
            <p14:xfrm>
              <a:off x="6461040" y="2691880"/>
              <a:ext cx="732240" cy="353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5B006A-0EEE-47CD-A567-5071BF4E15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3040" y="2674222"/>
                <a:ext cx="767880" cy="389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455B99-7EFE-4890-A2F0-1411E5477E05}"/>
                  </a:ext>
                </a:extLst>
              </p14:cNvPr>
              <p14:cNvContentPartPr/>
              <p14:nvPr/>
            </p14:nvContentPartPr>
            <p14:xfrm>
              <a:off x="5319480" y="2812120"/>
              <a:ext cx="569880" cy="225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455B99-7EFE-4890-A2F0-1411E5477E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01840" y="2794480"/>
                <a:ext cx="605520" cy="26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0500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14:cNvPr>
              <p14:cNvContentPartPr/>
              <p14:nvPr/>
            </p14:nvContentPartPr>
            <p14:xfrm>
              <a:off x="2001360" y="4438600"/>
              <a:ext cx="372960" cy="19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83360" y="4420600"/>
                <a:ext cx="408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14:cNvPr>
              <p14:cNvContentPartPr/>
              <p14:nvPr/>
            </p14:nvContentPartPr>
            <p14:xfrm>
              <a:off x="2097480" y="4197040"/>
              <a:ext cx="174960" cy="14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9840" y="4179040"/>
                <a:ext cx="210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14:cNvPr>
              <p14:cNvContentPartPr/>
              <p14:nvPr/>
            </p14:nvContentPartPr>
            <p14:xfrm>
              <a:off x="1289640" y="4804720"/>
              <a:ext cx="745200" cy="94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2000" y="4787080"/>
                <a:ext cx="7808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14:cNvPr>
              <p14:cNvContentPartPr/>
              <p14:nvPr/>
            </p14:nvContentPartPr>
            <p14:xfrm>
              <a:off x="4144800" y="1016080"/>
              <a:ext cx="16236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6800" y="998080"/>
                <a:ext cx="19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14:cNvPr>
              <p14:cNvContentPartPr/>
              <p14:nvPr/>
            </p14:nvContentPartPr>
            <p14:xfrm>
              <a:off x="4175400" y="1097800"/>
              <a:ext cx="14148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107980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14:cNvPr>
              <p14:cNvContentPartPr/>
              <p14:nvPr/>
            </p14:nvContentPartPr>
            <p14:xfrm>
              <a:off x="3525600" y="935080"/>
              <a:ext cx="471960" cy="2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07960" y="917440"/>
                <a:ext cx="5076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14:cNvPr>
              <p14:cNvContentPartPr/>
              <p14:nvPr/>
            </p14:nvContentPartPr>
            <p14:xfrm>
              <a:off x="4460160" y="874240"/>
              <a:ext cx="488880" cy="22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42160" y="856240"/>
                <a:ext cx="524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14:cNvPr>
              <p14:cNvContentPartPr/>
              <p14:nvPr/>
            </p14:nvContentPartPr>
            <p14:xfrm>
              <a:off x="5077560" y="863440"/>
              <a:ext cx="793080" cy="19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59568" y="845473"/>
                <a:ext cx="828704" cy="22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14:cNvPr>
              <p14:cNvContentPartPr/>
              <p14:nvPr/>
            </p14:nvContentPartPr>
            <p14:xfrm>
              <a:off x="6117240" y="822760"/>
              <a:ext cx="12024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99240" y="804760"/>
                <a:ext cx="155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14:cNvPr>
              <p14:cNvContentPartPr/>
              <p14:nvPr/>
            </p14:nvContentPartPr>
            <p14:xfrm>
              <a:off x="6999960" y="866680"/>
              <a:ext cx="172800" cy="2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81960" y="849040"/>
                <a:ext cx="208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14:cNvPr>
              <p14:cNvContentPartPr/>
              <p14:nvPr/>
            </p14:nvContentPartPr>
            <p14:xfrm>
              <a:off x="7040640" y="940480"/>
              <a:ext cx="9792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22640" y="922480"/>
                <a:ext cx="133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14:cNvPr>
              <p14:cNvContentPartPr/>
              <p14:nvPr/>
            </p14:nvContentPartPr>
            <p14:xfrm>
              <a:off x="6450600" y="841480"/>
              <a:ext cx="392040" cy="249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32960" y="823840"/>
                <a:ext cx="427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14:cNvPr>
              <p14:cNvContentPartPr/>
              <p14:nvPr/>
            </p14:nvContentPartPr>
            <p14:xfrm>
              <a:off x="8208840" y="67012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91200" y="652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14:cNvPr>
              <p14:cNvContentPartPr/>
              <p14:nvPr/>
            </p14:nvContentPartPr>
            <p14:xfrm>
              <a:off x="7345560" y="730600"/>
              <a:ext cx="1460880" cy="26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27560" y="712936"/>
                <a:ext cx="1496520" cy="29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14:cNvPr>
              <p14:cNvContentPartPr/>
              <p14:nvPr/>
            </p14:nvContentPartPr>
            <p14:xfrm>
              <a:off x="4795320" y="1772800"/>
              <a:ext cx="119520" cy="15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7320" y="1754800"/>
                <a:ext cx="155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14:cNvPr>
              <p14:cNvContentPartPr/>
              <p14:nvPr/>
            </p14:nvContentPartPr>
            <p14:xfrm>
              <a:off x="4795320" y="1861000"/>
              <a:ext cx="11448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7320" y="1843360"/>
                <a:ext cx="15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14:cNvPr>
              <p14:cNvContentPartPr/>
              <p14:nvPr/>
            </p14:nvContentPartPr>
            <p14:xfrm>
              <a:off x="3324720" y="1513600"/>
              <a:ext cx="1290960" cy="527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07085" y="1495600"/>
                <a:ext cx="132659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14:cNvPr>
              <p14:cNvContentPartPr/>
              <p14:nvPr/>
            </p14:nvContentPartPr>
            <p14:xfrm>
              <a:off x="5039040" y="1576960"/>
              <a:ext cx="999360" cy="37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21400" y="1558960"/>
                <a:ext cx="10350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14:cNvPr>
              <p14:cNvContentPartPr/>
              <p14:nvPr/>
            </p14:nvContentPartPr>
            <p14:xfrm>
              <a:off x="6319200" y="1604680"/>
              <a:ext cx="325440" cy="19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01560" y="1587040"/>
                <a:ext cx="3610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14:cNvPr>
              <p14:cNvContentPartPr/>
              <p14:nvPr/>
            </p14:nvContentPartPr>
            <p14:xfrm>
              <a:off x="6963240" y="1523680"/>
              <a:ext cx="15228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45240" y="1506040"/>
                <a:ext cx="1879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14:cNvPr>
              <p14:cNvContentPartPr/>
              <p14:nvPr/>
            </p14:nvContentPartPr>
            <p14:xfrm>
              <a:off x="7222800" y="1572640"/>
              <a:ext cx="377640" cy="30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04800" y="1555000"/>
                <a:ext cx="4132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14:cNvPr>
              <p14:cNvContentPartPr/>
              <p14:nvPr/>
            </p14:nvContentPartPr>
            <p14:xfrm>
              <a:off x="7741560" y="1478680"/>
              <a:ext cx="618120" cy="4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723920" y="1460696"/>
                <a:ext cx="653760" cy="44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14:cNvPr>
              <p14:cNvContentPartPr/>
              <p14:nvPr/>
            </p14:nvContentPartPr>
            <p14:xfrm>
              <a:off x="8494320" y="1501720"/>
              <a:ext cx="344160" cy="24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476680" y="1484080"/>
                <a:ext cx="379800" cy="27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38203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14:cNvPr>
              <p14:cNvContentPartPr/>
              <p14:nvPr/>
            </p14:nvContentPartPr>
            <p14:xfrm>
              <a:off x="2001360" y="4438600"/>
              <a:ext cx="372960" cy="19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83360" y="4420600"/>
                <a:ext cx="408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14:cNvPr>
              <p14:cNvContentPartPr/>
              <p14:nvPr/>
            </p14:nvContentPartPr>
            <p14:xfrm>
              <a:off x="2097480" y="4197040"/>
              <a:ext cx="174960" cy="14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9840" y="4179040"/>
                <a:ext cx="210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14:cNvPr>
              <p14:cNvContentPartPr/>
              <p14:nvPr/>
            </p14:nvContentPartPr>
            <p14:xfrm>
              <a:off x="1289640" y="4804720"/>
              <a:ext cx="745200" cy="94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2000" y="4787080"/>
                <a:ext cx="7808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14:cNvPr>
              <p14:cNvContentPartPr/>
              <p14:nvPr/>
            </p14:nvContentPartPr>
            <p14:xfrm>
              <a:off x="4144800" y="1016080"/>
              <a:ext cx="16236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6800" y="998080"/>
                <a:ext cx="19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14:cNvPr>
              <p14:cNvContentPartPr/>
              <p14:nvPr/>
            </p14:nvContentPartPr>
            <p14:xfrm>
              <a:off x="4175400" y="1097800"/>
              <a:ext cx="14148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107980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14:cNvPr>
              <p14:cNvContentPartPr/>
              <p14:nvPr/>
            </p14:nvContentPartPr>
            <p14:xfrm>
              <a:off x="3525600" y="935080"/>
              <a:ext cx="471960" cy="2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07960" y="917440"/>
                <a:ext cx="5076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14:cNvPr>
              <p14:cNvContentPartPr/>
              <p14:nvPr/>
            </p14:nvContentPartPr>
            <p14:xfrm>
              <a:off x="4460160" y="874240"/>
              <a:ext cx="488880" cy="22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42160" y="856240"/>
                <a:ext cx="524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14:cNvPr>
              <p14:cNvContentPartPr/>
              <p14:nvPr/>
            </p14:nvContentPartPr>
            <p14:xfrm>
              <a:off x="5077560" y="863440"/>
              <a:ext cx="793080" cy="19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59568" y="845473"/>
                <a:ext cx="828704" cy="22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14:cNvPr>
              <p14:cNvContentPartPr/>
              <p14:nvPr/>
            </p14:nvContentPartPr>
            <p14:xfrm>
              <a:off x="6117240" y="822760"/>
              <a:ext cx="12024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99240" y="804760"/>
                <a:ext cx="155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14:cNvPr>
              <p14:cNvContentPartPr/>
              <p14:nvPr/>
            </p14:nvContentPartPr>
            <p14:xfrm>
              <a:off x="6999960" y="866680"/>
              <a:ext cx="172800" cy="2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81960" y="849040"/>
                <a:ext cx="208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14:cNvPr>
              <p14:cNvContentPartPr/>
              <p14:nvPr/>
            </p14:nvContentPartPr>
            <p14:xfrm>
              <a:off x="7040640" y="940480"/>
              <a:ext cx="9792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22640" y="922480"/>
                <a:ext cx="133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14:cNvPr>
              <p14:cNvContentPartPr/>
              <p14:nvPr/>
            </p14:nvContentPartPr>
            <p14:xfrm>
              <a:off x="6450600" y="841480"/>
              <a:ext cx="392040" cy="249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32960" y="823840"/>
                <a:ext cx="427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14:cNvPr>
              <p14:cNvContentPartPr/>
              <p14:nvPr/>
            </p14:nvContentPartPr>
            <p14:xfrm>
              <a:off x="8208840" y="67012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91200" y="652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14:cNvPr>
              <p14:cNvContentPartPr/>
              <p14:nvPr/>
            </p14:nvContentPartPr>
            <p14:xfrm>
              <a:off x="7345560" y="730600"/>
              <a:ext cx="1460880" cy="26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27560" y="712936"/>
                <a:ext cx="1496520" cy="29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14:cNvPr>
              <p14:cNvContentPartPr/>
              <p14:nvPr/>
            </p14:nvContentPartPr>
            <p14:xfrm>
              <a:off x="4795320" y="1772800"/>
              <a:ext cx="119520" cy="15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7320" y="1754800"/>
                <a:ext cx="155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14:cNvPr>
              <p14:cNvContentPartPr/>
              <p14:nvPr/>
            </p14:nvContentPartPr>
            <p14:xfrm>
              <a:off x="4795320" y="1861000"/>
              <a:ext cx="11448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7320" y="1843360"/>
                <a:ext cx="15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14:cNvPr>
              <p14:cNvContentPartPr/>
              <p14:nvPr/>
            </p14:nvContentPartPr>
            <p14:xfrm>
              <a:off x="3324720" y="1513600"/>
              <a:ext cx="1290960" cy="527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07085" y="1495600"/>
                <a:ext cx="132659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14:cNvPr>
              <p14:cNvContentPartPr/>
              <p14:nvPr/>
            </p14:nvContentPartPr>
            <p14:xfrm>
              <a:off x="5039040" y="1576960"/>
              <a:ext cx="999360" cy="37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21400" y="1558960"/>
                <a:ext cx="10350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14:cNvPr>
              <p14:cNvContentPartPr/>
              <p14:nvPr/>
            </p14:nvContentPartPr>
            <p14:xfrm>
              <a:off x="6319200" y="1604680"/>
              <a:ext cx="325440" cy="19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01560" y="1587040"/>
                <a:ext cx="3610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14:cNvPr>
              <p14:cNvContentPartPr/>
              <p14:nvPr/>
            </p14:nvContentPartPr>
            <p14:xfrm>
              <a:off x="6963240" y="1523680"/>
              <a:ext cx="15228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45240" y="1506040"/>
                <a:ext cx="1879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14:cNvPr>
              <p14:cNvContentPartPr/>
              <p14:nvPr/>
            </p14:nvContentPartPr>
            <p14:xfrm>
              <a:off x="7222800" y="1572640"/>
              <a:ext cx="377640" cy="30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04800" y="1555000"/>
                <a:ext cx="4132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14:cNvPr>
              <p14:cNvContentPartPr/>
              <p14:nvPr/>
            </p14:nvContentPartPr>
            <p14:xfrm>
              <a:off x="7741560" y="1478680"/>
              <a:ext cx="618120" cy="4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723920" y="1460696"/>
                <a:ext cx="653760" cy="44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14:cNvPr>
              <p14:cNvContentPartPr/>
              <p14:nvPr/>
            </p14:nvContentPartPr>
            <p14:xfrm>
              <a:off x="8494320" y="1501720"/>
              <a:ext cx="344160" cy="24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476680" y="1484080"/>
                <a:ext cx="379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9B3C84-690D-47FB-AF55-B0497FB6DA06}"/>
                  </a:ext>
                </a:extLst>
              </p14:cNvPr>
              <p14:cNvContentPartPr/>
              <p14:nvPr/>
            </p14:nvContentPartPr>
            <p14:xfrm>
              <a:off x="3423720" y="2305960"/>
              <a:ext cx="404640" cy="30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9B3C84-690D-47FB-AF55-B0497FB6DA0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05736" y="2288320"/>
                <a:ext cx="440248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26A506-8A25-4EEE-B277-3C97EBE64E26}"/>
                  </a:ext>
                </a:extLst>
              </p14:cNvPr>
              <p14:cNvContentPartPr/>
              <p14:nvPr/>
            </p14:nvContentPartPr>
            <p14:xfrm>
              <a:off x="5364120" y="226528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26A506-8A25-4EEE-B277-3C97EBE64E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46120" y="2247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42BE0A-6CD0-481E-83A4-DDBFAD4C840F}"/>
                  </a:ext>
                </a:extLst>
              </p14:cNvPr>
              <p14:cNvContentPartPr/>
              <p14:nvPr/>
            </p14:nvContentPartPr>
            <p14:xfrm>
              <a:off x="4246320" y="2326480"/>
              <a:ext cx="1756800" cy="254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42BE0A-6CD0-481E-83A4-DDBFAD4C840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228680" y="2308480"/>
                <a:ext cx="17924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6AF68CA-1611-4163-9115-4C9B7EB4B85D}"/>
                  </a:ext>
                </a:extLst>
              </p14:cNvPr>
              <p14:cNvContentPartPr/>
              <p14:nvPr/>
            </p14:nvContentPartPr>
            <p14:xfrm>
              <a:off x="6164400" y="2082400"/>
              <a:ext cx="540000" cy="540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6AF68CA-1611-4163-9115-4C9B7EB4B85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146760" y="2064760"/>
                <a:ext cx="57564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D211175-0E17-49C2-9D3B-9A8DEF974A2B}"/>
                  </a:ext>
                </a:extLst>
              </p14:cNvPr>
              <p14:cNvContentPartPr/>
              <p14:nvPr/>
            </p14:nvContentPartPr>
            <p14:xfrm>
              <a:off x="7506120" y="2051800"/>
              <a:ext cx="379800" cy="415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D211175-0E17-49C2-9D3B-9A8DEF974A2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88463" y="2034160"/>
                <a:ext cx="415474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E1EB8B8-E02F-44C8-92FC-90A16E028D66}"/>
                  </a:ext>
                </a:extLst>
              </p14:cNvPr>
              <p14:cNvContentPartPr/>
              <p14:nvPr/>
            </p14:nvContentPartPr>
            <p14:xfrm>
              <a:off x="6918600" y="2229280"/>
              <a:ext cx="448560" cy="19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E1EB8B8-E02F-44C8-92FC-90A16E028D6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00960" y="2211247"/>
                <a:ext cx="484200" cy="23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C3233B9-2B59-48E8-8AF3-22DCC6B63908}"/>
                  </a:ext>
                </a:extLst>
              </p14:cNvPr>
              <p14:cNvContentPartPr/>
              <p14:nvPr/>
            </p14:nvContentPartPr>
            <p14:xfrm>
              <a:off x="8004720" y="2144320"/>
              <a:ext cx="317880" cy="260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C3233B9-2B59-48E8-8AF3-22DCC6B6390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987080" y="2126320"/>
                <a:ext cx="3535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B4767D-0F7E-41FC-87A9-E7BF507BA426}"/>
                  </a:ext>
                </a:extLst>
              </p14:cNvPr>
              <p14:cNvContentPartPr/>
              <p14:nvPr/>
            </p14:nvContentPartPr>
            <p14:xfrm>
              <a:off x="8106960" y="2041720"/>
              <a:ext cx="14328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B4767D-0F7E-41FC-87A9-E7BF507BA42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88960" y="2024080"/>
                <a:ext cx="178920" cy="5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08227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14:cNvPr>
              <p14:cNvContentPartPr/>
              <p14:nvPr/>
            </p14:nvContentPartPr>
            <p14:xfrm>
              <a:off x="2001360" y="4438600"/>
              <a:ext cx="372960" cy="19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83360" y="4420600"/>
                <a:ext cx="408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14:cNvPr>
              <p14:cNvContentPartPr/>
              <p14:nvPr/>
            </p14:nvContentPartPr>
            <p14:xfrm>
              <a:off x="2097480" y="4197040"/>
              <a:ext cx="174960" cy="14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9840" y="4179040"/>
                <a:ext cx="210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14:cNvPr>
              <p14:cNvContentPartPr/>
              <p14:nvPr/>
            </p14:nvContentPartPr>
            <p14:xfrm>
              <a:off x="1289640" y="4804720"/>
              <a:ext cx="745200" cy="94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2000" y="4787080"/>
                <a:ext cx="7808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14:cNvPr>
              <p14:cNvContentPartPr/>
              <p14:nvPr/>
            </p14:nvContentPartPr>
            <p14:xfrm>
              <a:off x="4144800" y="1016080"/>
              <a:ext cx="16236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6800" y="998080"/>
                <a:ext cx="19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14:cNvPr>
              <p14:cNvContentPartPr/>
              <p14:nvPr/>
            </p14:nvContentPartPr>
            <p14:xfrm>
              <a:off x="4175400" y="1097800"/>
              <a:ext cx="14148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107980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14:cNvPr>
              <p14:cNvContentPartPr/>
              <p14:nvPr/>
            </p14:nvContentPartPr>
            <p14:xfrm>
              <a:off x="3525600" y="935080"/>
              <a:ext cx="471960" cy="2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07960" y="917440"/>
                <a:ext cx="5076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14:cNvPr>
              <p14:cNvContentPartPr/>
              <p14:nvPr/>
            </p14:nvContentPartPr>
            <p14:xfrm>
              <a:off x="4460160" y="874240"/>
              <a:ext cx="488880" cy="22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42160" y="856240"/>
                <a:ext cx="524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14:cNvPr>
              <p14:cNvContentPartPr/>
              <p14:nvPr/>
            </p14:nvContentPartPr>
            <p14:xfrm>
              <a:off x="5077560" y="863440"/>
              <a:ext cx="793080" cy="19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59568" y="845473"/>
                <a:ext cx="828704" cy="22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14:cNvPr>
              <p14:cNvContentPartPr/>
              <p14:nvPr/>
            </p14:nvContentPartPr>
            <p14:xfrm>
              <a:off x="6117240" y="822760"/>
              <a:ext cx="12024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99240" y="804760"/>
                <a:ext cx="155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14:cNvPr>
              <p14:cNvContentPartPr/>
              <p14:nvPr/>
            </p14:nvContentPartPr>
            <p14:xfrm>
              <a:off x="6999960" y="866680"/>
              <a:ext cx="172800" cy="2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81960" y="849040"/>
                <a:ext cx="208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14:cNvPr>
              <p14:cNvContentPartPr/>
              <p14:nvPr/>
            </p14:nvContentPartPr>
            <p14:xfrm>
              <a:off x="7040640" y="940480"/>
              <a:ext cx="9792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22640" y="922480"/>
                <a:ext cx="133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14:cNvPr>
              <p14:cNvContentPartPr/>
              <p14:nvPr/>
            </p14:nvContentPartPr>
            <p14:xfrm>
              <a:off x="6450600" y="841480"/>
              <a:ext cx="392040" cy="249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32960" y="823840"/>
                <a:ext cx="427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14:cNvPr>
              <p14:cNvContentPartPr/>
              <p14:nvPr/>
            </p14:nvContentPartPr>
            <p14:xfrm>
              <a:off x="8208840" y="67012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91200" y="652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14:cNvPr>
              <p14:cNvContentPartPr/>
              <p14:nvPr/>
            </p14:nvContentPartPr>
            <p14:xfrm>
              <a:off x="7345560" y="730600"/>
              <a:ext cx="1460880" cy="26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27560" y="712936"/>
                <a:ext cx="1496520" cy="29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14:cNvPr>
              <p14:cNvContentPartPr/>
              <p14:nvPr/>
            </p14:nvContentPartPr>
            <p14:xfrm>
              <a:off x="4795320" y="1772800"/>
              <a:ext cx="119520" cy="15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7320" y="1754800"/>
                <a:ext cx="155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14:cNvPr>
              <p14:cNvContentPartPr/>
              <p14:nvPr/>
            </p14:nvContentPartPr>
            <p14:xfrm>
              <a:off x="4795320" y="1861000"/>
              <a:ext cx="11448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7320" y="1843360"/>
                <a:ext cx="15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14:cNvPr>
              <p14:cNvContentPartPr/>
              <p14:nvPr/>
            </p14:nvContentPartPr>
            <p14:xfrm>
              <a:off x="3324720" y="1513600"/>
              <a:ext cx="1290960" cy="527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07085" y="1495600"/>
                <a:ext cx="132659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14:cNvPr>
              <p14:cNvContentPartPr/>
              <p14:nvPr/>
            </p14:nvContentPartPr>
            <p14:xfrm>
              <a:off x="5039040" y="1576960"/>
              <a:ext cx="999360" cy="37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21400" y="1558960"/>
                <a:ext cx="10350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14:cNvPr>
              <p14:cNvContentPartPr/>
              <p14:nvPr/>
            </p14:nvContentPartPr>
            <p14:xfrm>
              <a:off x="6319200" y="1604680"/>
              <a:ext cx="325440" cy="19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01560" y="1587040"/>
                <a:ext cx="3610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14:cNvPr>
              <p14:cNvContentPartPr/>
              <p14:nvPr/>
            </p14:nvContentPartPr>
            <p14:xfrm>
              <a:off x="6963240" y="1523680"/>
              <a:ext cx="15228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45240" y="1506040"/>
                <a:ext cx="1879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14:cNvPr>
              <p14:cNvContentPartPr/>
              <p14:nvPr/>
            </p14:nvContentPartPr>
            <p14:xfrm>
              <a:off x="7222800" y="1572640"/>
              <a:ext cx="377640" cy="30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04800" y="1555000"/>
                <a:ext cx="4132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14:cNvPr>
              <p14:cNvContentPartPr/>
              <p14:nvPr/>
            </p14:nvContentPartPr>
            <p14:xfrm>
              <a:off x="7741560" y="1478680"/>
              <a:ext cx="618120" cy="4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723920" y="1460696"/>
                <a:ext cx="653760" cy="44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14:cNvPr>
              <p14:cNvContentPartPr/>
              <p14:nvPr/>
            </p14:nvContentPartPr>
            <p14:xfrm>
              <a:off x="8494320" y="1501720"/>
              <a:ext cx="344160" cy="24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476680" y="1484080"/>
                <a:ext cx="379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9B3C84-690D-47FB-AF55-B0497FB6DA06}"/>
                  </a:ext>
                </a:extLst>
              </p14:cNvPr>
              <p14:cNvContentPartPr/>
              <p14:nvPr/>
            </p14:nvContentPartPr>
            <p14:xfrm>
              <a:off x="3423720" y="2305960"/>
              <a:ext cx="404640" cy="30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9B3C84-690D-47FB-AF55-B0497FB6DA0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05736" y="2288320"/>
                <a:ext cx="440248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26A506-8A25-4EEE-B277-3C97EBE64E26}"/>
                  </a:ext>
                </a:extLst>
              </p14:cNvPr>
              <p14:cNvContentPartPr/>
              <p14:nvPr/>
            </p14:nvContentPartPr>
            <p14:xfrm>
              <a:off x="5364120" y="226528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26A506-8A25-4EEE-B277-3C97EBE64E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46120" y="2247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42BE0A-6CD0-481E-83A4-DDBFAD4C840F}"/>
                  </a:ext>
                </a:extLst>
              </p14:cNvPr>
              <p14:cNvContentPartPr/>
              <p14:nvPr/>
            </p14:nvContentPartPr>
            <p14:xfrm>
              <a:off x="4246320" y="2326480"/>
              <a:ext cx="1756800" cy="254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42BE0A-6CD0-481E-83A4-DDBFAD4C840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228680" y="2308480"/>
                <a:ext cx="17924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6AF68CA-1611-4163-9115-4C9B7EB4B85D}"/>
                  </a:ext>
                </a:extLst>
              </p14:cNvPr>
              <p14:cNvContentPartPr/>
              <p14:nvPr/>
            </p14:nvContentPartPr>
            <p14:xfrm>
              <a:off x="6164400" y="2082400"/>
              <a:ext cx="540000" cy="540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6AF68CA-1611-4163-9115-4C9B7EB4B85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146760" y="2064760"/>
                <a:ext cx="57564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D211175-0E17-49C2-9D3B-9A8DEF974A2B}"/>
                  </a:ext>
                </a:extLst>
              </p14:cNvPr>
              <p14:cNvContentPartPr/>
              <p14:nvPr/>
            </p14:nvContentPartPr>
            <p14:xfrm>
              <a:off x="7506120" y="2051800"/>
              <a:ext cx="379800" cy="415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D211175-0E17-49C2-9D3B-9A8DEF974A2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88463" y="2034160"/>
                <a:ext cx="415474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E1EB8B8-E02F-44C8-92FC-90A16E028D66}"/>
                  </a:ext>
                </a:extLst>
              </p14:cNvPr>
              <p14:cNvContentPartPr/>
              <p14:nvPr/>
            </p14:nvContentPartPr>
            <p14:xfrm>
              <a:off x="6918600" y="2229280"/>
              <a:ext cx="448560" cy="19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E1EB8B8-E02F-44C8-92FC-90A16E028D6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00960" y="2211247"/>
                <a:ext cx="484200" cy="23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C3233B9-2B59-48E8-8AF3-22DCC6B63908}"/>
                  </a:ext>
                </a:extLst>
              </p14:cNvPr>
              <p14:cNvContentPartPr/>
              <p14:nvPr/>
            </p14:nvContentPartPr>
            <p14:xfrm>
              <a:off x="8004720" y="2144320"/>
              <a:ext cx="317880" cy="260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C3233B9-2B59-48E8-8AF3-22DCC6B6390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987080" y="2126320"/>
                <a:ext cx="3535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B4767D-0F7E-41FC-87A9-E7BF507BA426}"/>
                  </a:ext>
                </a:extLst>
              </p14:cNvPr>
              <p14:cNvContentPartPr/>
              <p14:nvPr/>
            </p14:nvContentPartPr>
            <p14:xfrm>
              <a:off x="8106960" y="2041720"/>
              <a:ext cx="14328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B4767D-0F7E-41FC-87A9-E7BF507BA42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88960" y="2024080"/>
                <a:ext cx="178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66F223F-CBB5-4EFA-8441-934D3FF73CAD}"/>
                  </a:ext>
                </a:extLst>
              </p14:cNvPr>
              <p14:cNvContentPartPr/>
              <p14:nvPr/>
            </p14:nvContentPartPr>
            <p14:xfrm>
              <a:off x="5384280" y="3039640"/>
              <a:ext cx="178200" cy="28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66F223F-CBB5-4EFA-8441-934D3FF73CA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66640" y="3021640"/>
                <a:ext cx="213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8190508-68CA-4B8B-B52E-04B83FD9E0B6}"/>
                  </a:ext>
                </a:extLst>
              </p14:cNvPr>
              <p14:cNvContentPartPr/>
              <p14:nvPr/>
            </p14:nvContentPartPr>
            <p14:xfrm>
              <a:off x="5404800" y="3118480"/>
              <a:ext cx="183600" cy="10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8190508-68CA-4B8B-B52E-04B83FD9E0B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386800" y="3100840"/>
                <a:ext cx="21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9DF6881-0449-407A-B4CF-1386FAF62B63}"/>
                  </a:ext>
                </a:extLst>
              </p14:cNvPr>
              <p14:cNvContentPartPr/>
              <p14:nvPr/>
            </p14:nvContentPartPr>
            <p14:xfrm>
              <a:off x="3961920" y="2986720"/>
              <a:ext cx="123048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9DF6881-0449-407A-B4CF-1386FAF62B6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944280" y="2969080"/>
                <a:ext cx="12661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0AE1C7-5620-4788-A1DA-546AAF539187}"/>
                  </a:ext>
                </a:extLst>
              </p14:cNvPr>
              <p14:cNvContentPartPr/>
              <p14:nvPr/>
            </p14:nvContentPartPr>
            <p14:xfrm>
              <a:off x="3393120" y="2966560"/>
              <a:ext cx="281520" cy="257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0AE1C7-5620-4788-A1DA-546AAF53918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375457" y="2948560"/>
                <a:ext cx="317206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833723B-C638-4F01-BB78-0784F0238F41}"/>
                  </a:ext>
                </a:extLst>
              </p14:cNvPr>
              <p14:cNvContentPartPr/>
              <p14:nvPr/>
            </p14:nvContentPartPr>
            <p14:xfrm>
              <a:off x="5411640" y="2921560"/>
              <a:ext cx="195120" cy="45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833723B-C638-4F01-BB78-0784F0238F4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394000" y="2903560"/>
                <a:ext cx="230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81E308-5AED-4B9B-B97B-22D30871387A}"/>
                  </a:ext>
                </a:extLst>
              </p14:cNvPr>
              <p14:cNvContentPartPr/>
              <p14:nvPr/>
            </p14:nvContentPartPr>
            <p14:xfrm>
              <a:off x="6877200" y="2753080"/>
              <a:ext cx="429840" cy="403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81E308-5AED-4B9B-B97B-22D30871387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859560" y="2735080"/>
                <a:ext cx="4654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CCCBF-2148-4B25-9C91-58CC7D70B4FD}"/>
                  </a:ext>
                </a:extLst>
              </p14:cNvPr>
              <p14:cNvContentPartPr/>
              <p14:nvPr/>
            </p14:nvContentPartPr>
            <p14:xfrm>
              <a:off x="5728800" y="2803840"/>
              <a:ext cx="1007280" cy="438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CCCBF-2148-4B25-9C91-58CC7D70B4F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711160" y="2785840"/>
                <a:ext cx="104292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C04FFD-DA29-4A15-AAB3-066556B670A3}"/>
                  </a:ext>
                </a:extLst>
              </p14:cNvPr>
              <p14:cNvContentPartPr/>
              <p14:nvPr/>
            </p14:nvContentPartPr>
            <p14:xfrm>
              <a:off x="7524120" y="2702320"/>
              <a:ext cx="24840" cy="13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C04FFD-DA29-4A15-AAB3-066556B670A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506480" y="2684320"/>
                <a:ext cx="604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B607D6-DDC6-4649-9C5A-CA273E8CE60C}"/>
                  </a:ext>
                </a:extLst>
              </p14:cNvPr>
              <p14:cNvContentPartPr/>
              <p14:nvPr/>
            </p14:nvContentPartPr>
            <p14:xfrm>
              <a:off x="7692960" y="2702320"/>
              <a:ext cx="8640" cy="10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B607D6-DDC6-4649-9C5A-CA273E8CE60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674960" y="2684320"/>
                <a:ext cx="44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BDFF40B-C1C8-4FF4-85D4-A285B623C268}"/>
                  </a:ext>
                </a:extLst>
              </p14:cNvPr>
              <p14:cNvContentPartPr/>
              <p14:nvPr/>
            </p14:nvContentPartPr>
            <p14:xfrm>
              <a:off x="7426560" y="2816080"/>
              <a:ext cx="331200" cy="231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BDFF40B-C1C8-4FF4-85D4-A285B623C2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408560" y="2798440"/>
                <a:ext cx="366840" cy="26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9917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14:cNvPr>
              <p14:cNvContentPartPr/>
              <p14:nvPr/>
            </p14:nvContentPartPr>
            <p14:xfrm>
              <a:off x="2001360" y="4438600"/>
              <a:ext cx="372960" cy="19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83360" y="4420600"/>
                <a:ext cx="408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14:cNvPr>
              <p14:cNvContentPartPr/>
              <p14:nvPr/>
            </p14:nvContentPartPr>
            <p14:xfrm>
              <a:off x="2097480" y="4197040"/>
              <a:ext cx="174960" cy="14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9840" y="4179040"/>
                <a:ext cx="210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14:cNvPr>
              <p14:cNvContentPartPr/>
              <p14:nvPr/>
            </p14:nvContentPartPr>
            <p14:xfrm>
              <a:off x="1289640" y="4804720"/>
              <a:ext cx="745200" cy="94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2000" y="4787080"/>
                <a:ext cx="7808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14:cNvPr>
              <p14:cNvContentPartPr/>
              <p14:nvPr/>
            </p14:nvContentPartPr>
            <p14:xfrm>
              <a:off x="4144800" y="1016080"/>
              <a:ext cx="16236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6800" y="998080"/>
                <a:ext cx="19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14:cNvPr>
              <p14:cNvContentPartPr/>
              <p14:nvPr/>
            </p14:nvContentPartPr>
            <p14:xfrm>
              <a:off x="4175400" y="1097800"/>
              <a:ext cx="14148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107980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14:cNvPr>
              <p14:cNvContentPartPr/>
              <p14:nvPr/>
            </p14:nvContentPartPr>
            <p14:xfrm>
              <a:off x="3525600" y="935080"/>
              <a:ext cx="471960" cy="2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07960" y="917440"/>
                <a:ext cx="5076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14:cNvPr>
              <p14:cNvContentPartPr/>
              <p14:nvPr/>
            </p14:nvContentPartPr>
            <p14:xfrm>
              <a:off x="4460160" y="874240"/>
              <a:ext cx="488880" cy="22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42160" y="856240"/>
                <a:ext cx="524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14:cNvPr>
              <p14:cNvContentPartPr/>
              <p14:nvPr/>
            </p14:nvContentPartPr>
            <p14:xfrm>
              <a:off x="5077560" y="863440"/>
              <a:ext cx="793080" cy="19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59568" y="845473"/>
                <a:ext cx="828704" cy="22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14:cNvPr>
              <p14:cNvContentPartPr/>
              <p14:nvPr/>
            </p14:nvContentPartPr>
            <p14:xfrm>
              <a:off x="6117240" y="822760"/>
              <a:ext cx="12024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99240" y="804760"/>
                <a:ext cx="155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14:cNvPr>
              <p14:cNvContentPartPr/>
              <p14:nvPr/>
            </p14:nvContentPartPr>
            <p14:xfrm>
              <a:off x="6999960" y="866680"/>
              <a:ext cx="172800" cy="2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81960" y="849040"/>
                <a:ext cx="208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14:cNvPr>
              <p14:cNvContentPartPr/>
              <p14:nvPr/>
            </p14:nvContentPartPr>
            <p14:xfrm>
              <a:off x="7040640" y="940480"/>
              <a:ext cx="9792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22640" y="922480"/>
                <a:ext cx="133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14:cNvPr>
              <p14:cNvContentPartPr/>
              <p14:nvPr/>
            </p14:nvContentPartPr>
            <p14:xfrm>
              <a:off x="6450600" y="841480"/>
              <a:ext cx="392040" cy="249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32960" y="823840"/>
                <a:ext cx="427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14:cNvPr>
              <p14:cNvContentPartPr/>
              <p14:nvPr/>
            </p14:nvContentPartPr>
            <p14:xfrm>
              <a:off x="8208840" y="67012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91200" y="652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14:cNvPr>
              <p14:cNvContentPartPr/>
              <p14:nvPr/>
            </p14:nvContentPartPr>
            <p14:xfrm>
              <a:off x="7345560" y="730600"/>
              <a:ext cx="1460880" cy="26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27560" y="712936"/>
                <a:ext cx="1496520" cy="29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14:cNvPr>
              <p14:cNvContentPartPr/>
              <p14:nvPr/>
            </p14:nvContentPartPr>
            <p14:xfrm>
              <a:off x="4795320" y="1772800"/>
              <a:ext cx="119520" cy="15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7320" y="1754800"/>
                <a:ext cx="155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14:cNvPr>
              <p14:cNvContentPartPr/>
              <p14:nvPr/>
            </p14:nvContentPartPr>
            <p14:xfrm>
              <a:off x="4795320" y="1861000"/>
              <a:ext cx="11448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7320" y="1843360"/>
                <a:ext cx="15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14:cNvPr>
              <p14:cNvContentPartPr/>
              <p14:nvPr/>
            </p14:nvContentPartPr>
            <p14:xfrm>
              <a:off x="3324720" y="1513600"/>
              <a:ext cx="1290960" cy="527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07085" y="1495600"/>
                <a:ext cx="132659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14:cNvPr>
              <p14:cNvContentPartPr/>
              <p14:nvPr/>
            </p14:nvContentPartPr>
            <p14:xfrm>
              <a:off x="5039040" y="1576960"/>
              <a:ext cx="999360" cy="37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21400" y="1558960"/>
                <a:ext cx="10350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14:cNvPr>
              <p14:cNvContentPartPr/>
              <p14:nvPr/>
            </p14:nvContentPartPr>
            <p14:xfrm>
              <a:off x="6319200" y="1604680"/>
              <a:ext cx="325440" cy="19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01560" y="1587040"/>
                <a:ext cx="3610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14:cNvPr>
              <p14:cNvContentPartPr/>
              <p14:nvPr/>
            </p14:nvContentPartPr>
            <p14:xfrm>
              <a:off x="6963240" y="1523680"/>
              <a:ext cx="15228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45240" y="1506040"/>
                <a:ext cx="1879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14:cNvPr>
              <p14:cNvContentPartPr/>
              <p14:nvPr/>
            </p14:nvContentPartPr>
            <p14:xfrm>
              <a:off x="7222800" y="1572640"/>
              <a:ext cx="377640" cy="30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04800" y="1555000"/>
                <a:ext cx="4132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14:cNvPr>
              <p14:cNvContentPartPr/>
              <p14:nvPr/>
            </p14:nvContentPartPr>
            <p14:xfrm>
              <a:off x="7741560" y="1478680"/>
              <a:ext cx="618120" cy="4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723920" y="1460696"/>
                <a:ext cx="653760" cy="44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14:cNvPr>
              <p14:cNvContentPartPr/>
              <p14:nvPr/>
            </p14:nvContentPartPr>
            <p14:xfrm>
              <a:off x="8494320" y="1501720"/>
              <a:ext cx="344160" cy="24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476680" y="1484080"/>
                <a:ext cx="379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9B3C84-690D-47FB-AF55-B0497FB6DA06}"/>
                  </a:ext>
                </a:extLst>
              </p14:cNvPr>
              <p14:cNvContentPartPr/>
              <p14:nvPr/>
            </p14:nvContentPartPr>
            <p14:xfrm>
              <a:off x="3423720" y="2305960"/>
              <a:ext cx="404640" cy="30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9B3C84-690D-47FB-AF55-B0497FB6DA0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05736" y="2288320"/>
                <a:ext cx="440248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26A506-8A25-4EEE-B277-3C97EBE64E26}"/>
                  </a:ext>
                </a:extLst>
              </p14:cNvPr>
              <p14:cNvContentPartPr/>
              <p14:nvPr/>
            </p14:nvContentPartPr>
            <p14:xfrm>
              <a:off x="5364120" y="226528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26A506-8A25-4EEE-B277-3C97EBE64E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46120" y="2247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42BE0A-6CD0-481E-83A4-DDBFAD4C840F}"/>
                  </a:ext>
                </a:extLst>
              </p14:cNvPr>
              <p14:cNvContentPartPr/>
              <p14:nvPr/>
            </p14:nvContentPartPr>
            <p14:xfrm>
              <a:off x="4246320" y="2326480"/>
              <a:ext cx="1756800" cy="254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42BE0A-6CD0-481E-83A4-DDBFAD4C840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228680" y="2308480"/>
                <a:ext cx="17924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6AF68CA-1611-4163-9115-4C9B7EB4B85D}"/>
                  </a:ext>
                </a:extLst>
              </p14:cNvPr>
              <p14:cNvContentPartPr/>
              <p14:nvPr/>
            </p14:nvContentPartPr>
            <p14:xfrm>
              <a:off x="6164400" y="2082400"/>
              <a:ext cx="540000" cy="540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6AF68CA-1611-4163-9115-4C9B7EB4B85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146760" y="2064760"/>
                <a:ext cx="57564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D211175-0E17-49C2-9D3B-9A8DEF974A2B}"/>
                  </a:ext>
                </a:extLst>
              </p14:cNvPr>
              <p14:cNvContentPartPr/>
              <p14:nvPr/>
            </p14:nvContentPartPr>
            <p14:xfrm>
              <a:off x="7506120" y="2051800"/>
              <a:ext cx="379800" cy="415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D211175-0E17-49C2-9D3B-9A8DEF974A2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88463" y="2034160"/>
                <a:ext cx="415474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E1EB8B8-E02F-44C8-92FC-90A16E028D66}"/>
                  </a:ext>
                </a:extLst>
              </p14:cNvPr>
              <p14:cNvContentPartPr/>
              <p14:nvPr/>
            </p14:nvContentPartPr>
            <p14:xfrm>
              <a:off x="6918600" y="2229280"/>
              <a:ext cx="448560" cy="19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E1EB8B8-E02F-44C8-92FC-90A16E028D6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00960" y="2211247"/>
                <a:ext cx="484200" cy="23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C3233B9-2B59-48E8-8AF3-22DCC6B63908}"/>
                  </a:ext>
                </a:extLst>
              </p14:cNvPr>
              <p14:cNvContentPartPr/>
              <p14:nvPr/>
            </p14:nvContentPartPr>
            <p14:xfrm>
              <a:off x="8004720" y="2144320"/>
              <a:ext cx="317880" cy="260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C3233B9-2B59-48E8-8AF3-22DCC6B6390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987080" y="2126320"/>
                <a:ext cx="3535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B4767D-0F7E-41FC-87A9-E7BF507BA426}"/>
                  </a:ext>
                </a:extLst>
              </p14:cNvPr>
              <p14:cNvContentPartPr/>
              <p14:nvPr/>
            </p14:nvContentPartPr>
            <p14:xfrm>
              <a:off x="8106960" y="2041720"/>
              <a:ext cx="14328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B4767D-0F7E-41FC-87A9-E7BF507BA42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88960" y="2024080"/>
                <a:ext cx="178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66F223F-CBB5-4EFA-8441-934D3FF73CAD}"/>
                  </a:ext>
                </a:extLst>
              </p14:cNvPr>
              <p14:cNvContentPartPr/>
              <p14:nvPr/>
            </p14:nvContentPartPr>
            <p14:xfrm>
              <a:off x="5384280" y="3039640"/>
              <a:ext cx="178200" cy="28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66F223F-CBB5-4EFA-8441-934D3FF73CA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66640" y="3021640"/>
                <a:ext cx="213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8190508-68CA-4B8B-B52E-04B83FD9E0B6}"/>
                  </a:ext>
                </a:extLst>
              </p14:cNvPr>
              <p14:cNvContentPartPr/>
              <p14:nvPr/>
            </p14:nvContentPartPr>
            <p14:xfrm>
              <a:off x="5404800" y="3118480"/>
              <a:ext cx="183600" cy="10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8190508-68CA-4B8B-B52E-04B83FD9E0B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386800" y="3100840"/>
                <a:ext cx="21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9DF6881-0449-407A-B4CF-1386FAF62B63}"/>
                  </a:ext>
                </a:extLst>
              </p14:cNvPr>
              <p14:cNvContentPartPr/>
              <p14:nvPr/>
            </p14:nvContentPartPr>
            <p14:xfrm>
              <a:off x="3961920" y="2986720"/>
              <a:ext cx="123048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9DF6881-0449-407A-B4CF-1386FAF62B6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944280" y="2969080"/>
                <a:ext cx="12661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0AE1C7-5620-4788-A1DA-546AAF539187}"/>
                  </a:ext>
                </a:extLst>
              </p14:cNvPr>
              <p14:cNvContentPartPr/>
              <p14:nvPr/>
            </p14:nvContentPartPr>
            <p14:xfrm>
              <a:off x="3393120" y="2966560"/>
              <a:ext cx="281520" cy="257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0AE1C7-5620-4788-A1DA-546AAF53918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375457" y="2948560"/>
                <a:ext cx="317206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833723B-C638-4F01-BB78-0784F0238F41}"/>
                  </a:ext>
                </a:extLst>
              </p14:cNvPr>
              <p14:cNvContentPartPr/>
              <p14:nvPr/>
            </p14:nvContentPartPr>
            <p14:xfrm>
              <a:off x="5411640" y="2921560"/>
              <a:ext cx="195120" cy="45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833723B-C638-4F01-BB78-0784F0238F4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394000" y="2903560"/>
                <a:ext cx="230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81E308-5AED-4B9B-B97B-22D30871387A}"/>
                  </a:ext>
                </a:extLst>
              </p14:cNvPr>
              <p14:cNvContentPartPr/>
              <p14:nvPr/>
            </p14:nvContentPartPr>
            <p14:xfrm>
              <a:off x="6877200" y="2753080"/>
              <a:ext cx="429840" cy="403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81E308-5AED-4B9B-B97B-22D30871387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859560" y="2735080"/>
                <a:ext cx="4654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CCCBF-2148-4B25-9C91-58CC7D70B4FD}"/>
                  </a:ext>
                </a:extLst>
              </p14:cNvPr>
              <p14:cNvContentPartPr/>
              <p14:nvPr/>
            </p14:nvContentPartPr>
            <p14:xfrm>
              <a:off x="5728800" y="2803840"/>
              <a:ext cx="1007280" cy="438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CCCBF-2148-4B25-9C91-58CC7D70B4F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711160" y="2785840"/>
                <a:ext cx="104292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C04FFD-DA29-4A15-AAB3-066556B670A3}"/>
                  </a:ext>
                </a:extLst>
              </p14:cNvPr>
              <p14:cNvContentPartPr/>
              <p14:nvPr/>
            </p14:nvContentPartPr>
            <p14:xfrm>
              <a:off x="7524120" y="2702320"/>
              <a:ext cx="24840" cy="13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C04FFD-DA29-4A15-AAB3-066556B670A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506480" y="2684320"/>
                <a:ext cx="604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B607D6-DDC6-4649-9C5A-CA273E8CE60C}"/>
                  </a:ext>
                </a:extLst>
              </p14:cNvPr>
              <p14:cNvContentPartPr/>
              <p14:nvPr/>
            </p14:nvContentPartPr>
            <p14:xfrm>
              <a:off x="7692960" y="2702320"/>
              <a:ext cx="8640" cy="10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B607D6-DDC6-4649-9C5A-CA273E8CE60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674960" y="2684320"/>
                <a:ext cx="44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BDFF40B-C1C8-4FF4-85D4-A285B623C268}"/>
                  </a:ext>
                </a:extLst>
              </p14:cNvPr>
              <p14:cNvContentPartPr/>
              <p14:nvPr/>
            </p14:nvContentPartPr>
            <p14:xfrm>
              <a:off x="7426560" y="2816080"/>
              <a:ext cx="331200" cy="231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BDFF40B-C1C8-4FF4-85D4-A285B623C2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408560" y="2798440"/>
                <a:ext cx="3668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DB9A995-3384-40B8-B4E6-AA817F051220}"/>
                  </a:ext>
                </a:extLst>
              </p14:cNvPr>
              <p14:cNvContentPartPr/>
              <p14:nvPr/>
            </p14:nvContentPartPr>
            <p14:xfrm>
              <a:off x="3464400" y="3901120"/>
              <a:ext cx="324720" cy="304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DB9A995-3384-40B8-B4E6-AA817F05122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446400" y="3883480"/>
                <a:ext cx="3603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D94975-E599-4EA8-90D6-3A96BF55699C}"/>
                  </a:ext>
                </a:extLst>
              </p14:cNvPr>
              <p14:cNvContentPartPr/>
              <p14:nvPr/>
            </p14:nvContentPartPr>
            <p14:xfrm>
              <a:off x="5171160" y="4012720"/>
              <a:ext cx="188280" cy="21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D94975-E599-4EA8-90D6-3A96BF55699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153520" y="3995080"/>
                <a:ext cx="22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BBEDE-E210-47CE-8FB5-50E92943DBEC}"/>
                  </a:ext>
                </a:extLst>
              </p14:cNvPr>
              <p14:cNvContentPartPr/>
              <p14:nvPr/>
            </p14:nvContentPartPr>
            <p14:xfrm>
              <a:off x="5171160" y="4114240"/>
              <a:ext cx="13500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BBEDE-E210-47CE-8FB5-50E92943DBE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153520" y="4096600"/>
                <a:ext cx="170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F4C9E09-0BEC-4B6B-8740-FCFBF71C2DE7}"/>
                  </a:ext>
                </a:extLst>
              </p14:cNvPr>
              <p14:cNvContentPartPr/>
              <p14:nvPr/>
            </p14:nvContentPartPr>
            <p14:xfrm>
              <a:off x="4720440" y="3880960"/>
              <a:ext cx="166320" cy="71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F4C9E09-0BEC-4B6B-8740-FCFBF71C2DE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702479" y="3862960"/>
                <a:ext cx="201883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831CC4F-46F1-4B07-82FF-4A6B57D012C4}"/>
                  </a:ext>
                </a:extLst>
              </p14:cNvPr>
              <p14:cNvContentPartPr/>
              <p14:nvPr/>
            </p14:nvContentPartPr>
            <p14:xfrm>
              <a:off x="4612440" y="4002640"/>
              <a:ext cx="327960" cy="315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831CC4F-46F1-4B07-82FF-4A6B57D012C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594800" y="3984640"/>
                <a:ext cx="363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C79F60A-CC50-4EDA-BB5C-22164ECC3FAE}"/>
                  </a:ext>
                </a:extLst>
              </p14:cNvPr>
              <p14:cNvContentPartPr/>
              <p14:nvPr/>
            </p14:nvContentPartPr>
            <p14:xfrm>
              <a:off x="5565000" y="3812920"/>
              <a:ext cx="1348920" cy="393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C79F60A-CC50-4EDA-BB5C-22164ECC3FA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547360" y="3794920"/>
                <a:ext cx="1384560" cy="429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4862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14:cNvPr>
              <p14:cNvContentPartPr/>
              <p14:nvPr/>
            </p14:nvContentPartPr>
            <p14:xfrm>
              <a:off x="1178400" y="3779080"/>
              <a:ext cx="360" cy="464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C8D21236-7908-4594-BD9D-8CC380B3FD5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160400" y="3761080"/>
                <a:ext cx="3600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AB42A16D-AAC2-42C7-8260-889EB7F55E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47800" y="3933880"/>
                <a:ext cx="381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14:cNvPr>
              <p14:cNvContentPartPr/>
              <p14:nvPr/>
            </p14:nvContentPartPr>
            <p14:xfrm>
              <a:off x="1330320" y="6166600"/>
              <a:ext cx="10800" cy="615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1333AAF7-68D0-429F-8576-D6CA5F86E51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12680" y="6148960"/>
                <a:ext cx="4644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14:cNvPr>
              <p14:cNvContentPartPr/>
              <p14:nvPr/>
            </p14:nvContentPartPr>
            <p14:xfrm>
              <a:off x="742440" y="4094440"/>
              <a:ext cx="1645200" cy="19807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3AB6B146-56FF-42A4-A701-62DAB828068D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724796" y="4076440"/>
                <a:ext cx="1680848" cy="20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14:cNvPr>
              <p14:cNvContentPartPr/>
              <p14:nvPr/>
            </p14:nvContentPartPr>
            <p14:xfrm>
              <a:off x="2001360" y="4438600"/>
              <a:ext cx="372960" cy="1911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AD4258B8-9D50-499A-B41B-CCD674E553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83360" y="4420600"/>
                <a:ext cx="40860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14:cNvPr>
              <p14:cNvContentPartPr/>
              <p14:nvPr/>
            </p14:nvContentPartPr>
            <p14:xfrm>
              <a:off x="2097480" y="4197040"/>
              <a:ext cx="174960" cy="1414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7561BEA-7E64-4452-99AD-277BACAAF34A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79840" y="4179040"/>
                <a:ext cx="2106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14:cNvPr>
              <p14:cNvContentPartPr/>
              <p14:nvPr/>
            </p14:nvContentPartPr>
            <p14:xfrm>
              <a:off x="1289640" y="4804720"/>
              <a:ext cx="745200" cy="947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48C4A9C-D24B-4B71-AB3C-083580A1A72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272000" y="4787080"/>
                <a:ext cx="780840" cy="9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D784749-5111-468B-A4E7-D6B9DBDD0396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14:cNvPr>
              <p14:cNvContentPartPr/>
              <p14:nvPr/>
            </p14:nvContentPartPr>
            <p14:xfrm>
              <a:off x="4144800" y="1016080"/>
              <a:ext cx="162360" cy="10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DD71C5E-D35E-4E31-83DE-1673579DEB58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126800" y="998080"/>
                <a:ext cx="198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14:cNvPr>
              <p14:cNvContentPartPr/>
              <p14:nvPr/>
            </p14:nvContentPartPr>
            <p14:xfrm>
              <a:off x="4175400" y="1097800"/>
              <a:ext cx="141480" cy="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B3BB15-5047-444C-81AA-59E8FEE7F6FE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1079800"/>
                <a:ext cx="17712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14:cNvPr>
              <p14:cNvContentPartPr/>
              <p14:nvPr/>
            </p14:nvContentPartPr>
            <p14:xfrm>
              <a:off x="3525600" y="935080"/>
              <a:ext cx="471960" cy="228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11726D5-0C3C-4F77-AFA0-C7C1049A744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507960" y="917440"/>
                <a:ext cx="50760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14:cNvPr>
              <p14:cNvContentPartPr/>
              <p14:nvPr/>
            </p14:nvContentPartPr>
            <p14:xfrm>
              <a:off x="4460160" y="874240"/>
              <a:ext cx="488880" cy="2206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52B3B3A-9556-4304-B20A-325B6F96DC3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4442160" y="856240"/>
                <a:ext cx="524520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14:cNvPr>
              <p14:cNvContentPartPr/>
              <p14:nvPr/>
            </p14:nvContentPartPr>
            <p14:xfrm>
              <a:off x="5077560" y="863440"/>
              <a:ext cx="793080" cy="1940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0C3B2A6-A21D-46A0-A61C-7CD76F1EE1D1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059568" y="845473"/>
                <a:ext cx="828704" cy="229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14:cNvPr>
              <p14:cNvContentPartPr/>
              <p14:nvPr/>
            </p14:nvContentPartPr>
            <p14:xfrm>
              <a:off x="6117240" y="822760"/>
              <a:ext cx="120240" cy="3142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3FC8C1D-C70A-4193-9CDA-58651E44D5B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099240" y="804760"/>
                <a:ext cx="15588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14:cNvPr>
              <p14:cNvContentPartPr/>
              <p14:nvPr/>
            </p14:nvContentPartPr>
            <p14:xfrm>
              <a:off x="6999960" y="866680"/>
              <a:ext cx="172800" cy="27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D51DD34-969D-4627-9FE3-94CF4E8F3140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981960" y="849040"/>
                <a:ext cx="2084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14:cNvPr>
              <p14:cNvContentPartPr/>
              <p14:nvPr/>
            </p14:nvContentPartPr>
            <p14:xfrm>
              <a:off x="7040640" y="940480"/>
              <a:ext cx="97920" cy="147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AE86946-F0ED-4000-BBD5-9347BD2D1637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7022640" y="922480"/>
                <a:ext cx="13356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14:cNvPr>
              <p14:cNvContentPartPr/>
              <p14:nvPr/>
            </p14:nvContentPartPr>
            <p14:xfrm>
              <a:off x="6450600" y="841480"/>
              <a:ext cx="392040" cy="2491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7937B5B-8FE3-422B-87C4-B4B3B8179AC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432960" y="823840"/>
                <a:ext cx="42768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14:cNvPr>
              <p14:cNvContentPartPr/>
              <p14:nvPr/>
            </p14:nvContentPartPr>
            <p14:xfrm>
              <a:off x="8208840" y="670120"/>
              <a:ext cx="360" cy="3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63062E0-6EE6-41D0-A2E5-E539733136ED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191200" y="65248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14:cNvPr>
              <p14:cNvContentPartPr/>
              <p14:nvPr/>
            </p14:nvContentPartPr>
            <p14:xfrm>
              <a:off x="7345560" y="730600"/>
              <a:ext cx="1460880" cy="26352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D630AA4-2292-4591-A5ED-C63A75EA183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327560" y="712936"/>
                <a:ext cx="1496520" cy="2992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14:cNvPr>
              <p14:cNvContentPartPr/>
              <p14:nvPr/>
            </p14:nvContentPartPr>
            <p14:xfrm>
              <a:off x="4795320" y="1772800"/>
              <a:ext cx="119520" cy="151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F18F5F2D-FB1B-407E-91A9-4F42F85726E4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777320" y="1754800"/>
                <a:ext cx="1551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14:cNvPr>
              <p14:cNvContentPartPr/>
              <p14:nvPr/>
            </p14:nvContentPartPr>
            <p14:xfrm>
              <a:off x="4795320" y="1861000"/>
              <a:ext cx="114480" cy="82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AF750C37-E618-4B7C-9262-E86AE97F6C35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77320" y="1843360"/>
                <a:ext cx="15012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14:cNvPr>
              <p14:cNvContentPartPr/>
              <p14:nvPr/>
            </p14:nvContentPartPr>
            <p14:xfrm>
              <a:off x="3324720" y="1513600"/>
              <a:ext cx="1290960" cy="52776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0212F52-162B-4A6B-AA9F-FA44E9811D5E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307085" y="1495600"/>
                <a:ext cx="132659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14:cNvPr>
              <p14:cNvContentPartPr/>
              <p14:nvPr/>
            </p14:nvContentPartPr>
            <p14:xfrm>
              <a:off x="5039040" y="1576960"/>
              <a:ext cx="999360" cy="372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4ACF383F-8E6B-4565-AD8F-72809DAAAD50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021400" y="1558960"/>
                <a:ext cx="1035000" cy="40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14:cNvPr>
              <p14:cNvContentPartPr/>
              <p14:nvPr/>
            </p14:nvContentPartPr>
            <p14:xfrm>
              <a:off x="6319200" y="1604680"/>
              <a:ext cx="325440" cy="191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3D248F0-0E7F-4027-9663-EC83E7AD21E7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301560" y="1587040"/>
                <a:ext cx="36108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14:cNvPr>
              <p14:cNvContentPartPr/>
              <p14:nvPr/>
            </p14:nvContentPartPr>
            <p14:xfrm>
              <a:off x="6963240" y="1523680"/>
              <a:ext cx="152280" cy="3661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FC25C9B-4672-4F72-92A0-C2289EA9745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45240" y="1506040"/>
                <a:ext cx="187920" cy="40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14:cNvPr>
              <p14:cNvContentPartPr/>
              <p14:nvPr/>
            </p14:nvContentPartPr>
            <p14:xfrm>
              <a:off x="7222800" y="1572640"/>
              <a:ext cx="377640" cy="30384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D43A8CDE-890A-431F-BBEA-E35A1034AF9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204800" y="1555000"/>
                <a:ext cx="413280" cy="33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14:cNvPr>
              <p14:cNvContentPartPr/>
              <p14:nvPr/>
            </p14:nvContentPartPr>
            <p14:xfrm>
              <a:off x="7741560" y="1478680"/>
              <a:ext cx="618120" cy="414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BA459F7-B7A8-4336-BF53-B793FDFC7253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723920" y="1460696"/>
                <a:ext cx="653760" cy="4496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14:cNvPr>
              <p14:cNvContentPartPr/>
              <p14:nvPr/>
            </p14:nvContentPartPr>
            <p14:xfrm>
              <a:off x="8494320" y="1501720"/>
              <a:ext cx="344160" cy="2440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6106875-FF81-4D85-A491-5F5D3385E089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476680" y="1484080"/>
                <a:ext cx="379800" cy="27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A9B3C84-690D-47FB-AF55-B0497FB6DA06}"/>
                  </a:ext>
                </a:extLst>
              </p14:cNvPr>
              <p14:cNvContentPartPr/>
              <p14:nvPr/>
            </p14:nvContentPartPr>
            <p14:xfrm>
              <a:off x="3423720" y="2305960"/>
              <a:ext cx="404640" cy="303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A9B3C84-690D-47FB-AF55-B0497FB6DA06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3405736" y="2288320"/>
                <a:ext cx="440248" cy="33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826A506-8A25-4EEE-B277-3C97EBE64E26}"/>
                  </a:ext>
                </a:extLst>
              </p14:cNvPr>
              <p14:cNvContentPartPr/>
              <p14:nvPr/>
            </p14:nvContentPartPr>
            <p14:xfrm>
              <a:off x="5364120" y="2265280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826A506-8A25-4EEE-B277-3C97EBE64E2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346120" y="22476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C42BE0A-6CD0-481E-83A4-DDBFAD4C840F}"/>
                  </a:ext>
                </a:extLst>
              </p14:cNvPr>
              <p14:cNvContentPartPr/>
              <p14:nvPr/>
            </p14:nvContentPartPr>
            <p14:xfrm>
              <a:off x="4246320" y="2326480"/>
              <a:ext cx="1756800" cy="254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C42BE0A-6CD0-481E-83A4-DDBFAD4C840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4228680" y="2308480"/>
                <a:ext cx="179244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E6AF68CA-1611-4163-9115-4C9B7EB4B85D}"/>
                  </a:ext>
                </a:extLst>
              </p14:cNvPr>
              <p14:cNvContentPartPr/>
              <p14:nvPr/>
            </p14:nvContentPartPr>
            <p14:xfrm>
              <a:off x="6164400" y="2082400"/>
              <a:ext cx="540000" cy="54036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E6AF68CA-1611-4163-9115-4C9B7EB4B85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146760" y="2064760"/>
                <a:ext cx="575640" cy="5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ED211175-0E17-49C2-9D3B-9A8DEF974A2B}"/>
                  </a:ext>
                </a:extLst>
              </p14:cNvPr>
              <p14:cNvContentPartPr/>
              <p14:nvPr/>
            </p14:nvContentPartPr>
            <p14:xfrm>
              <a:off x="7506120" y="2051800"/>
              <a:ext cx="379800" cy="4154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ED211175-0E17-49C2-9D3B-9A8DEF974A2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88463" y="2034160"/>
                <a:ext cx="415474" cy="45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3E1EB8B8-E02F-44C8-92FC-90A16E028D66}"/>
                  </a:ext>
                </a:extLst>
              </p14:cNvPr>
              <p14:cNvContentPartPr/>
              <p14:nvPr/>
            </p14:nvContentPartPr>
            <p14:xfrm>
              <a:off x="6918600" y="2229280"/>
              <a:ext cx="448560" cy="1983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3E1EB8B8-E02F-44C8-92FC-90A16E028D66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900960" y="2211247"/>
                <a:ext cx="484200" cy="2340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8C3233B9-2B59-48E8-8AF3-22DCC6B63908}"/>
                  </a:ext>
                </a:extLst>
              </p14:cNvPr>
              <p14:cNvContentPartPr/>
              <p14:nvPr/>
            </p14:nvContentPartPr>
            <p14:xfrm>
              <a:off x="8004720" y="2144320"/>
              <a:ext cx="317880" cy="2602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8C3233B9-2B59-48E8-8AF3-22DCC6B63908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987080" y="2126320"/>
                <a:ext cx="3535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4B4767D-0F7E-41FC-87A9-E7BF507BA426}"/>
                  </a:ext>
                </a:extLst>
              </p14:cNvPr>
              <p14:cNvContentPartPr/>
              <p14:nvPr/>
            </p14:nvContentPartPr>
            <p14:xfrm>
              <a:off x="8106960" y="2041720"/>
              <a:ext cx="143280" cy="2088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4B4767D-0F7E-41FC-87A9-E7BF507BA426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8088960" y="2024080"/>
                <a:ext cx="17892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66F223F-CBB5-4EFA-8441-934D3FF73CAD}"/>
                  </a:ext>
                </a:extLst>
              </p14:cNvPr>
              <p14:cNvContentPartPr/>
              <p14:nvPr/>
            </p14:nvContentPartPr>
            <p14:xfrm>
              <a:off x="5384280" y="3039640"/>
              <a:ext cx="178200" cy="28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66F223F-CBB5-4EFA-8441-934D3FF73CAD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5366640" y="3021640"/>
                <a:ext cx="21384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8190508-68CA-4B8B-B52E-04B83FD9E0B6}"/>
                  </a:ext>
                </a:extLst>
              </p14:cNvPr>
              <p14:cNvContentPartPr/>
              <p14:nvPr/>
            </p14:nvContentPartPr>
            <p14:xfrm>
              <a:off x="5404800" y="3118480"/>
              <a:ext cx="183600" cy="10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8190508-68CA-4B8B-B52E-04B83FD9E0B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386800" y="3100840"/>
                <a:ext cx="21924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E9DF6881-0449-407A-B4CF-1386FAF62B63}"/>
                  </a:ext>
                </a:extLst>
              </p14:cNvPr>
              <p14:cNvContentPartPr/>
              <p14:nvPr/>
            </p14:nvContentPartPr>
            <p14:xfrm>
              <a:off x="3961920" y="2986720"/>
              <a:ext cx="1230480" cy="2930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E9DF6881-0449-407A-B4CF-1386FAF62B63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3944280" y="2969080"/>
                <a:ext cx="1266120" cy="32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D70AE1C7-5620-4788-A1DA-546AAF539187}"/>
                  </a:ext>
                </a:extLst>
              </p14:cNvPr>
              <p14:cNvContentPartPr/>
              <p14:nvPr/>
            </p14:nvContentPartPr>
            <p14:xfrm>
              <a:off x="3393120" y="2966560"/>
              <a:ext cx="281520" cy="2570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D70AE1C7-5620-4788-A1DA-546AAF539187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375457" y="2948560"/>
                <a:ext cx="317206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833723B-C638-4F01-BB78-0784F0238F41}"/>
                  </a:ext>
                </a:extLst>
              </p14:cNvPr>
              <p14:cNvContentPartPr/>
              <p14:nvPr/>
            </p14:nvContentPartPr>
            <p14:xfrm>
              <a:off x="5411640" y="2921560"/>
              <a:ext cx="195120" cy="45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833723B-C638-4F01-BB78-0784F0238F4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394000" y="2903560"/>
                <a:ext cx="230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1181E308-5AED-4B9B-B97B-22D30871387A}"/>
                  </a:ext>
                </a:extLst>
              </p14:cNvPr>
              <p14:cNvContentPartPr/>
              <p14:nvPr/>
            </p14:nvContentPartPr>
            <p14:xfrm>
              <a:off x="6877200" y="2753080"/>
              <a:ext cx="429840" cy="403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1181E308-5AED-4B9B-B97B-22D30871387A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859560" y="2735080"/>
                <a:ext cx="465480" cy="43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FD9CCCBF-2148-4B25-9C91-58CC7D70B4FD}"/>
                  </a:ext>
                </a:extLst>
              </p14:cNvPr>
              <p14:cNvContentPartPr/>
              <p14:nvPr/>
            </p14:nvContentPartPr>
            <p14:xfrm>
              <a:off x="5728800" y="2803840"/>
              <a:ext cx="1007280" cy="4384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FD9CCCBF-2148-4B25-9C91-58CC7D70B4FD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5711160" y="2785840"/>
                <a:ext cx="104292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02C04FFD-DA29-4A15-AAB3-066556B670A3}"/>
                  </a:ext>
                </a:extLst>
              </p14:cNvPr>
              <p14:cNvContentPartPr/>
              <p14:nvPr/>
            </p14:nvContentPartPr>
            <p14:xfrm>
              <a:off x="7524120" y="2702320"/>
              <a:ext cx="24840" cy="1332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02C04FFD-DA29-4A15-AAB3-066556B670A3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506480" y="2684320"/>
                <a:ext cx="6048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89B607D6-DDC6-4649-9C5A-CA273E8CE60C}"/>
                  </a:ext>
                </a:extLst>
              </p14:cNvPr>
              <p14:cNvContentPartPr/>
              <p14:nvPr/>
            </p14:nvContentPartPr>
            <p14:xfrm>
              <a:off x="7692960" y="2702320"/>
              <a:ext cx="8640" cy="1044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89B607D6-DDC6-4649-9C5A-CA273E8CE60C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674960" y="2684320"/>
                <a:ext cx="4428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0BDFF40B-C1C8-4FF4-85D4-A285B623C268}"/>
                  </a:ext>
                </a:extLst>
              </p14:cNvPr>
              <p14:cNvContentPartPr/>
              <p14:nvPr/>
            </p14:nvContentPartPr>
            <p14:xfrm>
              <a:off x="7426560" y="2816080"/>
              <a:ext cx="331200" cy="2311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0BDFF40B-C1C8-4FF4-85D4-A285B623C268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408560" y="2798440"/>
                <a:ext cx="36684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DB9A995-3384-40B8-B4E6-AA817F051220}"/>
                  </a:ext>
                </a:extLst>
              </p14:cNvPr>
              <p14:cNvContentPartPr/>
              <p14:nvPr/>
            </p14:nvContentPartPr>
            <p14:xfrm>
              <a:off x="3464400" y="3901120"/>
              <a:ext cx="324720" cy="304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DB9A995-3384-40B8-B4E6-AA817F051220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446400" y="3883480"/>
                <a:ext cx="360360" cy="3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6D94975-E599-4EA8-90D6-3A96BF55699C}"/>
                  </a:ext>
                </a:extLst>
              </p14:cNvPr>
              <p14:cNvContentPartPr/>
              <p14:nvPr/>
            </p14:nvContentPartPr>
            <p14:xfrm>
              <a:off x="5171160" y="4012720"/>
              <a:ext cx="188280" cy="216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6D94975-E599-4EA8-90D6-3A96BF55699C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153520" y="3995080"/>
                <a:ext cx="22392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945BBEDE-E210-47CE-8FB5-50E92943DBEC}"/>
                  </a:ext>
                </a:extLst>
              </p14:cNvPr>
              <p14:cNvContentPartPr/>
              <p14:nvPr/>
            </p14:nvContentPartPr>
            <p14:xfrm>
              <a:off x="5171160" y="4114240"/>
              <a:ext cx="135000" cy="1044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945BBEDE-E210-47CE-8FB5-50E92943DBEC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153520" y="4096600"/>
                <a:ext cx="1706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5F4C9E09-0BEC-4B6B-8740-FCFBF71C2DE7}"/>
                  </a:ext>
                </a:extLst>
              </p14:cNvPr>
              <p14:cNvContentPartPr/>
              <p14:nvPr/>
            </p14:nvContentPartPr>
            <p14:xfrm>
              <a:off x="4720440" y="3880960"/>
              <a:ext cx="166320" cy="716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5F4C9E09-0BEC-4B6B-8740-FCFBF71C2DE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4702479" y="3862960"/>
                <a:ext cx="201883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3831CC4F-46F1-4B07-82FF-4A6B57D012C4}"/>
                  </a:ext>
                </a:extLst>
              </p14:cNvPr>
              <p14:cNvContentPartPr/>
              <p14:nvPr/>
            </p14:nvContentPartPr>
            <p14:xfrm>
              <a:off x="4612440" y="4002640"/>
              <a:ext cx="327960" cy="3157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3831CC4F-46F1-4B07-82FF-4A6B57D012C4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4594800" y="3984640"/>
                <a:ext cx="36360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8C79F60A-CC50-4EDA-BB5C-22164ECC3FAE}"/>
                  </a:ext>
                </a:extLst>
              </p14:cNvPr>
              <p14:cNvContentPartPr/>
              <p14:nvPr/>
            </p14:nvContentPartPr>
            <p14:xfrm>
              <a:off x="5565000" y="3812920"/>
              <a:ext cx="1348920" cy="39348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8C79F60A-CC50-4EDA-BB5C-22164ECC3FAE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547360" y="3794920"/>
                <a:ext cx="1384560" cy="42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F0281F2-C4A1-40CC-96A8-6E268CFA7E24}"/>
                  </a:ext>
                </a:extLst>
              </p14:cNvPr>
              <p14:cNvContentPartPr/>
              <p14:nvPr/>
            </p14:nvContentPartPr>
            <p14:xfrm>
              <a:off x="7209840" y="4154920"/>
              <a:ext cx="85320" cy="1227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F0281F2-C4A1-40CC-96A8-6E268CFA7E24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191840" y="4137280"/>
                <a:ext cx="1209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D7B20905-7A0B-4C56-A00A-D8B2377AE563}"/>
                  </a:ext>
                </a:extLst>
              </p14:cNvPr>
              <p14:cNvContentPartPr/>
              <p14:nvPr/>
            </p14:nvContentPartPr>
            <p14:xfrm>
              <a:off x="7502880" y="3779080"/>
              <a:ext cx="1201320" cy="379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D7B20905-7A0B-4C56-A00A-D8B2377AE563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7484880" y="3761080"/>
                <a:ext cx="123696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19AB7AF-C74E-43D1-903B-14D3400632D7}"/>
                  </a:ext>
                </a:extLst>
              </p14:cNvPr>
              <p14:cNvContentPartPr/>
              <p14:nvPr/>
            </p14:nvContentPartPr>
            <p14:xfrm>
              <a:off x="3464400" y="4428160"/>
              <a:ext cx="3205440" cy="108576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19AB7AF-C74E-43D1-903B-14D3400632D7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3446400" y="4410520"/>
                <a:ext cx="3241080" cy="112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11896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172020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68419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867061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332555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4827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14:cNvPr>
              <p14:cNvContentPartPr/>
              <p14:nvPr/>
            </p14:nvContentPartPr>
            <p14:xfrm>
              <a:off x="7370760" y="151000"/>
              <a:ext cx="1359720" cy="61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760" y="133360"/>
                <a:ext cx="1395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14:cNvPr>
              <p14:cNvContentPartPr/>
              <p14:nvPr/>
            </p14:nvContentPartPr>
            <p14:xfrm>
              <a:off x="334920" y="234520"/>
              <a:ext cx="1456920" cy="59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276" y="216520"/>
                <a:ext cx="1492569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14:cNvPr>
              <p14:cNvContentPartPr/>
              <p14:nvPr/>
            </p14:nvContentPartPr>
            <p14:xfrm>
              <a:off x="2175240" y="241000"/>
              <a:ext cx="913320" cy="35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600" y="223360"/>
                <a:ext cx="9489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14:cNvPr>
              <p14:cNvContentPartPr/>
              <p14:nvPr/>
            </p14:nvContentPartPr>
            <p14:xfrm>
              <a:off x="3392760" y="176560"/>
              <a:ext cx="721440" cy="377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120" y="158920"/>
                <a:ext cx="7570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14:cNvPr>
              <p14:cNvContentPartPr/>
              <p14:nvPr/>
            </p14:nvContentPartPr>
            <p14:xfrm>
              <a:off x="203160" y="860560"/>
              <a:ext cx="2322360" cy="580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60" y="842920"/>
                <a:ext cx="23580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14:cNvPr>
              <p14:cNvContentPartPr/>
              <p14:nvPr/>
            </p14:nvContentPartPr>
            <p14:xfrm>
              <a:off x="2850600" y="827080"/>
              <a:ext cx="801720" cy="430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2608" y="809080"/>
                <a:ext cx="837344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14:cNvPr>
              <p14:cNvContentPartPr/>
              <p14:nvPr/>
            </p14:nvContentPartPr>
            <p14:xfrm>
              <a:off x="2174160" y="1636000"/>
              <a:ext cx="4124520" cy="77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6162" y="1618000"/>
                <a:ext cx="4160157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5EF12-38FF-4061-BAF1-B37B4EE9E2FD}"/>
                  </a:ext>
                </a:extLst>
              </p14:cNvPr>
              <p14:cNvContentPartPr/>
              <p14:nvPr/>
            </p14:nvContentPartPr>
            <p14:xfrm>
              <a:off x="598800" y="2732920"/>
              <a:ext cx="2224440" cy="690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5EF12-38FF-4061-BAF1-B37B4EE9E2F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163" y="2715271"/>
                <a:ext cx="2260074" cy="72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84DC3E-3C56-4DFD-8844-A4257DCAEF3C}"/>
                  </a:ext>
                </a:extLst>
              </p14:cNvPr>
              <p14:cNvContentPartPr/>
              <p14:nvPr/>
            </p14:nvContentPartPr>
            <p14:xfrm>
              <a:off x="3241920" y="2741200"/>
              <a:ext cx="635760" cy="351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84DC3E-3C56-4DFD-8844-A4257DCAEF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24280" y="2723200"/>
                <a:ext cx="6714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168CDC3-65C5-4913-9B83-786AAD0A749E}"/>
                  </a:ext>
                </a:extLst>
              </p14:cNvPr>
              <p14:cNvContentPartPr/>
              <p14:nvPr/>
            </p14:nvContentPartPr>
            <p14:xfrm>
              <a:off x="4094040" y="2620960"/>
              <a:ext cx="820440" cy="40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168CDC3-65C5-4913-9B83-786AAD0A74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6392" y="2602960"/>
                <a:ext cx="856096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7734538-5373-4AC1-8447-3BF1DD96AD85}"/>
                  </a:ext>
                </a:extLst>
              </p14:cNvPr>
              <p14:cNvContentPartPr/>
              <p14:nvPr/>
            </p14:nvContentPartPr>
            <p14:xfrm>
              <a:off x="6197160" y="2875120"/>
              <a:ext cx="132480" cy="152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7734538-5373-4AC1-8447-3BF1DD96AD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9520" y="2857120"/>
                <a:ext cx="168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5B006A-0EEE-47CD-A567-5071BF4E15AA}"/>
                  </a:ext>
                </a:extLst>
              </p14:cNvPr>
              <p14:cNvContentPartPr/>
              <p14:nvPr/>
            </p14:nvContentPartPr>
            <p14:xfrm>
              <a:off x="6461040" y="2691880"/>
              <a:ext cx="732240" cy="353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5B006A-0EEE-47CD-A567-5071BF4E15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3040" y="2674222"/>
                <a:ext cx="767880" cy="389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455B99-7EFE-4890-A2F0-1411E5477E05}"/>
                  </a:ext>
                </a:extLst>
              </p14:cNvPr>
              <p14:cNvContentPartPr/>
              <p14:nvPr/>
            </p14:nvContentPartPr>
            <p14:xfrm>
              <a:off x="5319480" y="2812120"/>
              <a:ext cx="569880" cy="225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455B99-7EFE-4890-A2F0-1411E5477E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01840" y="2794480"/>
                <a:ext cx="6055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7389F4A-A5F3-4F0B-942A-B89B1E09737D}"/>
                  </a:ext>
                </a:extLst>
              </p14:cNvPr>
              <p14:cNvContentPartPr/>
              <p14:nvPr/>
            </p14:nvContentPartPr>
            <p14:xfrm>
              <a:off x="598800" y="3358960"/>
              <a:ext cx="2376720" cy="798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7389F4A-A5F3-4F0B-942A-B89B1E09737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160" y="3340960"/>
                <a:ext cx="241236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0489199-E84E-4BB8-B285-54B73273AC76}"/>
                  </a:ext>
                </a:extLst>
              </p14:cNvPr>
              <p14:cNvContentPartPr/>
              <p14:nvPr/>
            </p14:nvContentPartPr>
            <p14:xfrm>
              <a:off x="4144800" y="3342400"/>
              <a:ext cx="914400" cy="438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0489199-E84E-4BB8-B285-54B73273AC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26800" y="3324760"/>
                <a:ext cx="9500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69D2235-0904-4334-AC93-DB31492311AB}"/>
                  </a:ext>
                </a:extLst>
              </p14:cNvPr>
              <p14:cNvContentPartPr/>
              <p14:nvPr/>
            </p14:nvContentPartPr>
            <p14:xfrm>
              <a:off x="3286920" y="3472360"/>
              <a:ext cx="702720" cy="345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69D2235-0904-4334-AC93-DB31492311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69271" y="3454360"/>
                <a:ext cx="738378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831F8CD-487F-4124-8589-11660F983CC9}"/>
                  </a:ext>
                </a:extLst>
              </p14:cNvPr>
              <p14:cNvContentPartPr/>
              <p14:nvPr/>
            </p14:nvContentPartPr>
            <p14:xfrm>
              <a:off x="7132080" y="3322240"/>
              <a:ext cx="223920" cy="396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831F8CD-487F-4124-8589-11660F983C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14412" y="3304240"/>
                <a:ext cx="259617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7807917-C3B7-4EBA-8F65-A50B79D6E0CD}"/>
                  </a:ext>
                </a:extLst>
              </p14:cNvPr>
              <p14:cNvContentPartPr/>
              <p14:nvPr/>
            </p14:nvContentPartPr>
            <p14:xfrm>
              <a:off x="5395440" y="3331960"/>
              <a:ext cx="1585080" cy="463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7807917-C3B7-4EBA-8F65-A50B79D6E0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7444" y="3314320"/>
                <a:ext cx="1620712" cy="49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1533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956313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12693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75800" y="4330240"/>
                <a:ext cx="13050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ABE203A3-642B-4539-A1B2-205A8EAC8095}"/>
                  </a:ext>
                </a:extLst>
              </p14:cNvPr>
              <p14:cNvContentPartPr/>
              <p14:nvPr/>
            </p14:nvContentPartPr>
            <p14:xfrm>
              <a:off x="6108600" y="2142520"/>
              <a:ext cx="582120" cy="419400"/>
            </p14:xfrm>
          </p:contentPart>
        </mc:Choice>
        <mc:Fallback xmlns=""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ABE203A3-642B-4539-A1B2-205A8EAC809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090960" y="2124880"/>
                <a:ext cx="617760" cy="455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08191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14:cNvPr>
              <p14:cNvContentPartPr/>
              <p14:nvPr/>
            </p14:nvContentPartPr>
            <p14:xfrm>
              <a:off x="7680720" y="2235040"/>
              <a:ext cx="283320" cy="22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62720" y="2217040"/>
                <a:ext cx="318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14:cNvPr>
              <p14:cNvContentPartPr/>
              <p14:nvPr/>
            </p14:nvContentPartPr>
            <p14:xfrm>
              <a:off x="6211200" y="2143600"/>
              <a:ext cx="1317240" cy="396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93205" y="2125600"/>
                <a:ext cx="135287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38217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800" y="4330240"/>
                <a:ext cx="3857400" cy="97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25235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14:cNvPr>
              <p14:cNvContentPartPr/>
              <p14:nvPr/>
            </p14:nvContentPartPr>
            <p14:xfrm>
              <a:off x="7680720" y="2235040"/>
              <a:ext cx="283320" cy="22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62720" y="2217040"/>
                <a:ext cx="318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14:cNvPr>
              <p14:cNvContentPartPr/>
              <p14:nvPr/>
            </p14:nvContentPartPr>
            <p14:xfrm>
              <a:off x="6211200" y="2143600"/>
              <a:ext cx="1317240" cy="396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93205" y="2125600"/>
                <a:ext cx="135287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38217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800" y="4330240"/>
                <a:ext cx="38574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14:cNvPr>
              <p14:cNvContentPartPr/>
              <p14:nvPr/>
            </p14:nvContentPartPr>
            <p14:xfrm>
              <a:off x="5739960" y="2884840"/>
              <a:ext cx="18612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21960" y="2867200"/>
                <a:ext cx="22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14:cNvPr>
              <p14:cNvContentPartPr/>
              <p14:nvPr/>
            </p14:nvContentPartPr>
            <p14:xfrm>
              <a:off x="5760120" y="2986360"/>
              <a:ext cx="1425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42480" y="2968720"/>
                <a:ext cx="178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14:cNvPr>
              <p14:cNvContentPartPr/>
              <p14:nvPr/>
            </p14:nvContentPartPr>
            <p14:xfrm>
              <a:off x="6287520" y="2743000"/>
              <a:ext cx="297360" cy="29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9880" y="2725360"/>
                <a:ext cx="333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14:cNvPr>
              <p14:cNvContentPartPr/>
              <p14:nvPr/>
            </p14:nvContentPartPr>
            <p14:xfrm>
              <a:off x="6705120" y="2803840"/>
              <a:ext cx="895320" cy="225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87127" y="2785840"/>
                <a:ext cx="930946" cy="26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008493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14:cNvPr>
              <p14:cNvContentPartPr/>
              <p14:nvPr/>
            </p14:nvContentPartPr>
            <p14:xfrm>
              <a:off x="7680720" y="2235040"/>
              <a:ext cx="283320" cy="22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62720" y="2217040"/>
                <a:ext cx="318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14:cNvPr>
              <p14:cNvContentPartPr/>
              <p14:nvPr/>
            </p14:nvContentPartPr>
            <p14:xfrm>
              <a:off x="6211200" y="2143600"/>
              <a:ext cx="1317240" cy="396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93205" y="2125600"/>
                <a:ext cx="135287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38217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800" y="4330240"/>
                <a:ext cx="38574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14:cNvPr>
              <p14:cNvContentPartPr/>
              <p14:nvPr/>
            </p14:nvContentPartPr>
            <p14:xfrm>
              <a:off x="5739960" y="2884840"/>
              <a:ext cx="18612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21960" y="2867200"/>
                <a:ext cx="22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14:cNvPr>
              <p14:cNvContentPartPr/>
              <p14:nvPr/>
            </p14:nvContentPartPr>
            <p14:xfrm>
              <a:off x="5760120" y="2986360"/>
              <a:ext cx="1425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42480" y="2968720"/>
                <a:ext cx="178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14:cNvPr>
              <p14:cNvContentPartPr/>
              <p14:nvPr/>
            </p14:nvContentPartPr>
            <p14:xfrm>
              <a:off x="6287520" y="2743000"/>
              <a:ext cx="297360" cy="29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9880" y="2725360"/>
                <a:ext cx="333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14:cNvPr>
              <p14:cNvContentPartPr/>
              <p14:nvPr/>
            </p14:nvContentPartPr>
            <p14:xfrm>
              <a:off x="6705120" y="2803840"/>
              <a:ext cx="895320" cy="225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87127" y="2785840"/>
                <a:ext cx="930946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14:cNvPr>
              <p14:cNvContentPartPr/>
              <p14:nvPr/>
            </p14:nvContentPartPr>
            <p14:xfrm>
              <a:off x="3857160" y="3202000"/>
              <a:ext cx="887040" cy="460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39160" y="3184360"/>
                <a:ext cx="922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14:cNvPr>
              <p14:cNvContentPartPr/>
              <p14:nvPr/>
            </p14:nvContentPartPr>
            <p14:xfrm>
              <a:off x="5206080" y="3483160"/>
              <a:ext cx="168480" cy="14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8440" y="3465160"/>
                <a:ext cx="204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14:cNvPr>
              <p14:cNvContentPartPr/>
              <p14:nvPr/>
            </p14:nvContentPartPr>
            <p14:xfrm>
              <a:off x="5488320" y="3452920"/>
              <a:ext cx="169920" cy="136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70320" y="3435280"/>
                <a:ext cx="205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14:cNvPr>
              <p14:cNvContentPartPr/>
              <p14:nvPr/>
            </p14:nvContentPartPr>
            <p14:xfrm>
              <a:off x="5751120" y="3423400"/>
              <a:ext cx="108360" cy="20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33480" y="3405760"/>
                <a:ext cx="144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14:cNvPr>
              <p14:cNvContentPartPr/>
              <p14:nvPr/>
            </p14:nvContentPartPr>
            <p14:xfrm>
              <a:off x="6008520" y="3403240"/>
              <a:ext cx="258840" cy="19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90520" y="3385240"/>
                <a:ext cx="294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14:cNvPr>
              <p14:cNvContentPartPr/>
              <p14:nvPr/>
            </p14:nvContentPartPr>
            <p14:xfrm>
              <a:off x="6441240" y="3464440"/>
              <a:ext cx="203760" cy="10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23240" y="3446440"/>
                <a:ext cx="239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14:cNvPr>
              <p14:cNvContentPartPr/>
              <p14:nvPr/>
            </p14:nvContentPartPr>
            <p14:xfrm>
              <a:off x="6431160" y="3571720"/>
              <a:ext cx="178200" cy="15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13160" y="3553720"/>
                <a:ext cx="21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14:cNvPr>
              <p14:cNvContentPartPr/>
              <p14:nvPr/>
            </p14:nvContentPartPr>
            <p14:xfrm>
              <a:off x="6420720" y="3333040"/>
              <a:ext cx="249120" cy="60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3315040"/>
                <a:ext cx="2847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14:cNvPr>
              <p14:cNvContentPartPr/>
              <p14:nvPr/>
            </p14:nvContentPartPr>
            <p14:xfrm>
              <a:off x="8077080" y="3454000"/>
              <a:ext cx="828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59080" y="343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14:cNvPr>
              <p14:cNvContentPartPr/>
              <p14:nvPr/>
            </p14:nvContentPartPr>
            <p14:xfrm>
              <a:off x="8208840" y="3433840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91200" y="341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14:cNvPr>
              <p14:cNvContentPartPr/>
              <p14:nvPr/>
            </p14:nvContentPartPr>
            <p14:xfrm>
              <a:off x="8340960" y="3443920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23320" y="3425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14:cNvPr>
              <p14:cNvContentPartPr/>
              <p14:nvPr/>
            </p14:nvContentPartPr>
            <p14:xfrm>
              <a:off x="8533920" y="3443920"/>
              <a:ext cx="356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515920" y="3425920"/>
                <a:ext cx="7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14:cNvPr>
              <p14:cNvContentPartPr/>
              <p14:nvPr/>
            </p14:nvContentPartPr>
            <p14:xfrm>
              <a:off x="7203000" y="3242320"/>
              <a:ext cx="722520" cy="48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185000" y="3224667"/>
                <a:ext cx="75816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14:cNvPr>
              <p14:cNvContentPartPr/>
              <p14:nvPr/>
            </p14:nvContentPartPr>
            <p14:xfrm>
              <a:off x="6846600" y="3342400"/>
              <a:ext cx="212760" cy="243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28960" y="3324760"/>
                <a:ext cx="248400" cy="2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459411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14:cNvPr>
              <p14:cNvContentPartPr/>
              <p14:nvPr/>
            </p14:nvContentPartPr>
            <p14:xfrm>
              <a:off x="7680720" y="2235040"/>
              <a:ext cx="283320" cy="22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62720" y="2217040"/>
                <a:ext cx="318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14:cNvPr>
              <p14:cNvContentPartPr/>
              <p14:nvPr/>
            </p14:nvContentPartPr>
            <p14:xfrm>
              <a:off x="6211200" y="2143600"/>
              <a:ext cx="1317240" cy="396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93205" y="2125600"/>
                <a:ext cx="135287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38217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800" y="4330240"/>
                <a:ext cx="38574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14:cNvPr>
              <p14:cNvContentPartPr/>
              <p14:nvPr/>
            </p14:nvContentPartPr>
            <p14:xfrm>
              <a:off x="5739960" y="2884840"/>
              <a:ext cx="18612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21960" y="2867200"/>
                <a:ext cx="22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14:cNvPr>
              <p14:cNvContentPartPr/>
              <p14:nvPr/>
            </p14:nvContentPartPr>
            <p14:xfrm>
              <a:off x="5760120" y="2986360"/>
              <a:ext cx="1425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42480" y="2968720"/>
                <a:ext cx="178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14:cNvPr>
              <p14:cNvContentPartPr/>
              <p14:nvPr/>
            </p14:nvContentPartPr>
            <p14:xfrm>
              <a:off x="6287520" y="2743000"/>
              <a:ext cx="297360" cy="29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9880" y="2725360"/>
                <a:ext cx="333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14:cNvPr>
              <p14:cNvContentPartPr/>
              <p14:nvPr/>
            </p14:nvContentPartPr>
            <p14:xfrm>
              <a:off x="6705120" y="2803840"/>
              <a:ext cx="895320" cy="225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87127" y="2785840"/>
                <a:ext cx="930946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14:cNvPr>
              <p14:cNvContentPartPr/>
              <p14:nvPr/>
            </p14:nvContentPartPr>
            <p14:xfrm>
              <a:off x="3857160" y="3202000"/>
              <a:ext cx="887040" cy="460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39160" y="3184360"/>
                <a:ext cx="922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14:cNvPr>
              <p14:cNvContentPartPr/>
              <p14:nvPr/>
            </p14:nvContentPartPr>
            <p14:xfrm>
              <a:off x="5206080" y="3483160"/>
              <a:ext cx="168480" cy="14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8440" y="3465160"/>
                <a:ext cx="204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14:cNvPr>
              <p14:cNvContentPartPr/>
              <p14:nvPr/>
            </p14:nvContentPartPr>
            <p14:xfrm>
              <a:off x="5488320" y="3452920"/>
              <a:ext cx="169920" cy="136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70320" y="3435280"/>
                <a:ext cx="205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14:cNvPr>
              <p14:cNvContentPartPr/>
              <p14:nvPr/>
            </p14:nvContentPartPr>
            <p14:xfrm>
              <a:off x="5751120" y="3423400"/>
              <a:ext cx="108360" cy="20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33480" y="3405760"/>
                <a:ext cx="144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14:cNvPr>
              <p14:cNvContentPartPr/>
              <p14:nvPr/>
            </p14:nvContentPartPr>
            <p14:xfrm>
              <a:off x="6008520" y="3403240"/>
              <a:ext cx="258840" cy="19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90520" y="3385240"/>
                <a:ext cx="294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14:cNvPr>
              <p14:cNvContentPartPr/>
              <p14:nvPr/>
            </p14:nvContentPartPr>
            <p14:xfrm>
              <a:off x="6441240" y="3464440"/>
              <a:ext cx="203760" cy="10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23240" y="3446440"/>
                <a:ext cx="239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14:cNvPr>
              <p14:cNvContentPartPr/>
              <p14:nvPr/>
            </p14:nvContentPartPr>
            <p14:xfrm>
              <a:off x="6431160" y="3571720"/>
              <a:ext cx="178200" cy="15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13160" y="3553720"/>
                <a:ext cx="21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14:cNvPr>
              <p14:cNvContentPartPr/>
              <p14:nvPr/>
            </p14:nvContentPartPr>
            <p14:xfrm>
              <a:off x="6420720" y="3333040"/>
              <a:ext cx="249120" cy="60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3315040"/>
                <a:ext cx="2847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14:cNvPr>
              <p14:cNvContentPartPr/>
              <p14:nvPr/>
            </p14:nvContentPartPr>
            <p14:xfrm>
              <a:off x="8077080" y="3454000"/>
              <a:ext cx="828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59080" y="343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14:cNvPr>
              <p14:cNvContentPartPr/>
              <p14:nvPr/>
            </p14:nvContentPartPr>
            <p14:xfrm>
              <a:off x="8208840" y="3433840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91200" y="341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14:cNvPr>
              <p14:cNvContentPartPr/>
              <p14:nvPr/>
            </p14:nvContentPartPr>
            <p14:xfrm>
              <a:off x="8340960" y="3443920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23320" y="3425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14:cNvPr>
              <p14:cNvContentPartPr/>
              <p14:nvPr/>
            </p14:nvContentPartPr>
            <p14:xfrm>
              <a:off x="8533920" y="3443920"/>
              <a:ext cx="356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515920" y="3425920"/>
                <a:ext cx="7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14:cNvPr>
              <p14:cNvContentPartPr/>
              <p14:nvPr/>
            </p14:nvContentPartPr>
            <p14:xfrm>
              <a:off x="7203000" y="3242320"/>
              <a:ext cx="722520" cy="48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185000" y="3224667"/>
                <a:ext cx="75816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14:cNvPr>
              <p14:cNvContentPartPr/>
              <p14:nvPr/>
            </p14:nvContentPartPr>
            <p14:xfrm>
              <a:off x="6846600" y="3342400"/>
              <a:ext cx="212760" cy="243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28960" y="3324760"/>
                <a:ext cx="248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14:cNvPr>
              <p14:cNvContentPartPr/>
              <p14:nvPr/>
            </p14:nvContentPartPr>
            <p14:xfrm>
              <a:off x="5676960" y="3879520"/>
              <a:ext cx="260280" cy="331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58960" y="3861520"/>
                <a:ext cx="295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14:cNvPr>
              <p14:cNvContentPartPr/>
              <p14:nvPr/>
            </p14:nvContentPartPr>
            <p14:xfrm>
              <a:off x="6105720" y="4123600"/>
              <a:ext cx="223560" cy="3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088080" y="4105600"/>
                <a:ext cx="259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14:cNvPr>
              <p14:cNvContentPartPr/>
              <p14:nvPr/>
            </p14:nvContentPartPr>
            <p14:xfrm>
              <a:off x="6095640" y="3903640"/>
              <a:ext cx="295920" cy="16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077662" y="3886000"/>
                <a:ext cx="331517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14:cNvPr>
              <p14:cNvContentPartPr/>
              <p14:nvPr/>
            </p14:nvContentPartPr>
            <p14:xfrm>
              <a:off x="4398960" y="3905080"/>
              <a:ext cx="580320" cy="279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80960" y="3887080"/>
                <a:ext cx="6159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14:cNvPr>
              <p14:cNvContentPartPr/>
              <p14:nvPr/>
            </p14:nvContentPartPr>
            <p14:xfrm>
              <a:off x="6683160" y="3830560"/>
              <a:ext cx="752400" cy="356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65520" y="3812920"/>
                <a:ext cx="788040" cy="39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45616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14:cNvPr>
              <p14:cNvContentPartPr/>
              <p14:nvPr/>
            </p14:nvContentPartPr>
            <p14:xfrm>
              <a:off x="7680720" y="2235040"/>
              <a:ext cx="283320" cy="22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62720" y="2217040"/>
                <a:ext cx="318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14:cNvPr>
              <p14:cNvContentPartPr/>
              <p14:nvPr/>
            </p14:nvContentPartPr>
            <p14:xfrm>
              <a:off x="6211200" y="2143600"/>
              <a:ext cx="1317240" cy="396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93205" y="2125600"/>
                <a:ext cx="135287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38217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800" y="4330240"/>
                <a:ext cx="38574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14:cNvPr>
              <p14:cNvContentPartPr/>
              <p14:nvPr/>
            </p14:nvContentPartPr>
            <p14:xfrm>
              <a:off x="5739960" y="2884840"/>
              <a:ext cx="18612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21960" y="2867200"/>
                <a:ext cx="22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14:cNvPr>
              <p14:cNvContentPartPr/>
              <p14:nvPr/>
            </p14:nvContentPartPr>
            <p14:xfrm>
              <a:off x="5760120" y="2986360"/>
              <a:ext cx="1425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42480" y="2968720"/>
                <a:ext cx="178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14:cNvPr>
              <p14:cNvContentPartPr/>
              <p14:nvPr/>
            </p14:nvContentPartPr>
            <p14:xfrm>
              <a:off x="6287520" y="2743000"/>
              <a:ext cx="297360" cy="29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9880" y="2725360"/>
                <a:ext cx="333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14:cNvPr>
              <p14:cNvContentPartPr/>
              <p14:nvPr/>
            </p14:nvContentPartPr>
            <p14:xfrm>
              <a:off x="6705120" y="2803840"/>
              <a:ext cx="895320" cy="225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87127" y="2785840"/>
                <a:ext cx="930946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14:cNvPr>
              <p14:cNvContentPartPr/>
              <p14:nvPr/>
            </p14:nvContentPartPr>
            <p14:xfrm>
              <a:off x="3857160" y="3202000"/>
              <a:ext cx="887040" cy="460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39160" y="3184360"/>
                <a:ext cx="922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14:cNvPr>
              <p14:cNvContentPartPr/>
              <p14:nvPr/>
            </p14:nvContentPartPr>
            <p14:xfrm>
              <a:off x="5206080" y="3483160"/>
              <a:ext cx="168480" cy="14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8440" y="3465160"/>
                <a:ext cx="204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14:cNvPr>
              <p14:cNvContentPartPr/>
              <p14:nvPr/>
            </p14:nvContentPartPr>
            <p14:xfrm>
              <a:off x="5488320" y="3452920"/>
              <a:ext cx="169920" cy="136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70320" y="3435280"/>
                <a:ext cx="205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14:cNvPr>
              <p14:cNvContentPartPr/>
              <p14:nvPr/>
            </p14:nvContentPartPr>
            <p14:xfrm>
              <a:off x="5751120" y="3423400"/>
              <a:ext cx="108360" cy="20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33480" y="3405760"/>
                <a:ext cx="144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14:cNvPr>
              <p14:cNvContentPartPr/>
              <p14:nvPr/>
            </p14:nvContentPartPr>
            <p14:xfrm>
              <a:off x="6008520" y="3403240"/>
              <a:ext cx="258840" cy="19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90520" y="3385240"/>
                <a:ext cx="294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14:cNvPr>
              <p14:cNvContentPartPr/>
              <p14:nvPr/>
            </p14:nvContentPartPr>
            <p14:xfrm>
              <a:off x="6441240" y="3464440"/>
              <a:ext cx="203760" cy="10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23240" y="3446440"/>
                <a:ext cx="239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14:cNvPr>
              <p14:cNvContentPartPr/>
              <p14:nvPr/>
            </p14:nvContentPartPr>
            <p14:xfrm>
              <a:off x="6431160" y="3571720"/>
              <a:ext cx="178200" cy="15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13160" y="3553720"/>
                <a:ext cx="21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14:cNvPr>
              <p14:cNvContentPartPr/>
              <p14:nvPr/>
            </p14:nvContentPartPr>
            <p14:xfrm>
              <a:off x="6420720" y="3333040"/>
              <a:ext cx="249120" cy="60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3315040"/>
                <a:ext cx="2847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14:cNvPr>
              <p14:cNvContentPartPr/>
              <p14:nvPr/>
            </p14:nvContentPartPr>
            <p14:xfrm>
              <a:off x="8077080" y="3454000"/>
              <a:ext cx="828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59080" y="343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14:cNvPr>
              <p14:cNvContentPartPr/>
              <p14:nvPr/>
            </p14:nvContentPartPr>
            <p14:xfrm>
              <a:off x="8208840" y="3433840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91200" y="341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14:cNvPr>
              <p14:cNvContentPartPr/>
              <p14:nvPr/>
            </p14:nvContentPartPr>
            <p14:xfrm>
              <a:off x="8340960" y="3443920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23320" y="3425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14:cNvPr>
              <p14:cNvContentPartPr/>
              <p14:nvPr/>
            </p14:nvContentPartPr>
            <p14:xfrm>
              <a:off x="8533920" y="3443920"/>
              <a:ext cx="356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515920" y="3425920"/>
                <a:ext cx="7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14:cNvPr>
              <p14:cNvContentPartPr/>
              <p14:nvPr/>
            </p14:nvContentPartPr>
            <p14:xfrm>
              <a:off x="7203000" y="3242320"/>
              <a:ext cx="722520" cy="48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185000" y="3224667"/>
                <a:ext cx="75816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14:cNvPr>
              <p14:cNvContentPartPr/>
              <p14:nvPr/>
            </p14:nvContentPartPr>
            <p14:xfrm>
              <a:off x="6846600" y="3342400"/>
              <a:ext cx="212760" cy="243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28960" y="3324760"/>
                <a:ext cx="248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14:cNvPr>
              <p14:cNvContentPartPr/>
              <p14:nvPr/>
            </p14:nvContentPartPr>
            <p14:xfrm>
              <a:off x="5676960" y="3879520"/>
              <a:ext cx="260280" cy="331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58960" y="3861520"/>
                <a:ext cx="295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14:cNvPr>
              <p14:cNvContentPartPr/>
              <p14:nvPr/>
            </p14:nvContentPartPr>
            <p14:xfrm>
              <a:off x="6105720" y="4123600"/>
              <a:ext cx="223560" cy="3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088080" y="4105600"/>
                <a:ext cx="259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14:cNvPr>
              <p14:cNvContentPartPr/>
              <p14:nvPr/>
            </p14:nvContentPartPr>
            <p14:xfrm>
              <a:off x="6095640" y="3903640"/>
              <a:ext cx="295920" cy="16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077662" y="3886000"/>
                <a:ext cx="331517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14:cNvPr>
              <p14:cNvContentPartPr/>
              <p14:nvPr/>
            </p14:nvContentPartPr>
            <p14:xfrm>
              <a:off x="4398960" y="3905080"/>
              <a:ext cx="580320" cy="279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80960" y="3887080"/>
                <a:ext cx="6159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14:cNvPr>
              <p14:cNvContentPartPr/>
              <p14:nvPr/>
            </p14:nvContentPartPr>
            <p14:xfrm>
              <a:off x="6683160" y="3830560"/>
              <a:ext cx="752400" cy="356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65520" y="3812920"/>
                <a:ext cx="7880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14:cNvPr>
              <p14:cNvContentPartPr/>
              <p14:nvPr/>
            </p14:nvContentPartPr>
            <p14:xfrm>
              <a:off x="7866840" y="3939640"/>
              <a:ext cx="836280" cy="298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49200" y="3921640"/>
                <a:ext cx="871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14:cNvPr>
              <p14:cNvContentPartPr/>
              <p14:nvPr/>
            </p14:nvContentPartPr>
            <p14:xfrm>
              <a:off x="4906920" y="4521760"/>
              <a:ext cx="1269360" cy="406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89280" y="4503760"/>
                <a:ext cx="1305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14:cNvPr>
              <p14:cNvContentPartPr/>
              <p14:nvPr/>
            </p14:nvContentPartPr>
            <p14:xfrm>
              <a:off x="6309120" y="4424560"/>
              <a:ext cx="602640" cy="370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91120" y="4406920"/>
                <a:ext cx="638280" cy="40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803899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14:cNvPr>
              <p14:cNvContentPartPr/>
              <p14:nvPr/>
            </p14:nvContentPartPr>
            <p14:xfrm>
              <a:off x="7680720" y="2235040"/>
              <a:ext cx="283320" cy="22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62720" y="2217040"/>
                <a:ext cx="318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14:cNvPr>
              <p14:cNvContentPartPr/>
              <p14:nvPr/>
            </p14:nvContentPartPr>
            <p14:xfrm>
              <a:off x="6211200" y="2143600"/>
              <a:ext cx="1317240" cy="396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93205" y="2125600"/>
                <a:ext cx="135287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38217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800" y="4330240"/>
                <a:ext cx="38574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14:cNvPr>
              <p14:cNvContentPartPr/>
              <p14:nvPr/>
            </p14:nvContentPartPr>
            <p14:xfrm>
              <a:off x="5739960" y="2884840"/>
              <a:ext cx="18612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21960" y="2867200"/>
                <a:ext cx="22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14:cNvPr>
              <p14:cNvContentPartPr/>
              <p14:nvPr/>
            </p14:nvContentPartPr>
            <p14:xfrm>
              <a:off x="5760120" y="2986360"/>
              <a:ext cx="1425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42480" y="2968720"/>
                <a:ext cx="178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14:cNvPr>
              <p14:cNvContentPartPr/>
              <p14:nvPr/>
            </p14:nvContentPartPr>
            <p14:xfrm>
              <a:off x="6287520" y="2743000"/>
              <a:ext cx="297360" cy="29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9880" y="2725360"/>
                <a:ext cx="333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14:cNvPr>
              <p14:cNvContentPartPr/>
              <p14:nvPr/>
            </p14:nvContentPartPr>
            <p14:xfrm>
              <a:off x="6705120" y="2803840"/>
              <a:ext cx="895320" cy="225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87127" y="2785840"/>
                <a:ext cx="930946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14:cNvPr>
              <p14:cNvContentPartPr/>
              <p14:nvPr/>
            </p14:nvContentPartPr>
            <p14:xfrm>
              <a:off x="3857160" y="3202000"/>
              <a:ext cx="887040" cy="460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39160" y="3184360"/>
                <a:ext cx="922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14:cNvPr>
              <p14:cNvContentPartPr/>
              <p14:nvPr/>
            </p14:nvContentPartPr>
            <p14:xfrm>
              <a:off x="5206080" y="3483160"/>
              <a:ext cx="168480" cy="14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8440" y="3465160"/>
                <a:ext cx="204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14:cNvPr>
              <p14:cNvContentPartPr/>
              <p14:nvPr/>
            </p14:nvContentPartPr>
            <p14:xfrm>
              <a:off x="5488320" y="3452920"/>
              <a:ext cx="169920" cy="136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70320" y="3435280"/>
                <a:ext cx="205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14:cNvPr>
              <p14:cNvContentPartPr/>
              <p14:nvPr/>
            </p14:nvContentPartPr>
            <p14:xfrm>
              <a:off x="5751120" y="3423400"/>
              <a:ext cx="108360" cy="20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33480" y="3405760"/>
                <a:ext cx="144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14:cNvPr>
              <p14:cNvContentPartPr/>
              <p14:nvPr/>
            </p14:nvContentPartPr>
            <p14:xfrm>
              <a:off x="6008520" y="3403240"/>
              <a:ext cx="258840" cy="19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90520" y="3385240"/>
                <a:ext cx="294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14:cNvPr>
              <p14:cNvContentPartPr/>
              <p14:nvPr/>
            </p14:nvContentPartPr>
            <p14:xfrm>
              <a:off x="6441240" y="3464440"/>
              <a:ext cx="203760" cy="10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23240" y="3446440"/>
                <a:ext cx="239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14:cNvPr>
              <p14:cNvContentPartPr/>
              <p14:nvPr/>
            </p14:nvContentPartPr>
            <p14:xfrm>
              <a:off x="6431160" y="3571720"/>
              <a:ext cx="178200" cy="15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13160" y="3553720"/>
                <a:ext cx="21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14:cNvPr>
              <p14:cNvContentPartPr/>
              <p14:nvPr/>
            </p14:nvContentPartPr>
            <p14:xfrm>
              <a:off x="6420720" y="3333040"/>
              <a:ext cx="249120" cy="60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3315040"/>
                <a:ext cx="2847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14:cNvPr>
              <p14:cNvContentPartPr/>
              <p14:nvPr/>
            </p14:nvContentPartPr>
            <p14:xfrm>
              <a:off x="8077080" y="3454000"/>
              <a:ext cx="828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59080" y="343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14:cNvPr>
              <p14:cNvContentPartPr/>
              <p14:nvPr/>
            </p14:nvContentPartPr>
            <p14:xfrm>
              <a:off x="8208840" y="3433840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91200" y="341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14:cNvPr>
              <p14:cNvContentPartPr/>
              <p14:nvPr/>
            </p14:nvContentPartPr>
            <p14:xfrm>
              <a:off x="8340960" y="3443920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23320" y="3425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14:cNvPr>
              <p14:cNvContentPartPr/>
              <p14:nvPr/>
            </p14:nvContentPartPr>
            <p14:xfrm>
              <a:off x="8533920" y="3443920"/>
              <a:ext cx="356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515920" y="3425920"/>
                <a:ext cx="7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14:cNvPr>
              <p14:cNvContentPartPr/>
              <p14:nvPr/>
            </p14:nvContentPartPr>
            <p14:xfrm>
              <a:off x="7203000" y="3242320"/>
              <a:ext cx="722520" cy="48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185000" y="3224667"/>
                <a:ext cx="75816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14:cNvPr>
              <p14:cNvContentPartPr/>
              <p14:nvPr/>
            </p14:nvContentPartPr>
            <p14:xfrm>
              <a:off x="6846600" y="3342400"/>
              <a:ext cx="212760" cy="243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28960" y="3324760"/>
                <a:ext cx="248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14:cNvPr>
              <p14:cNvContentPartPr/>
              <p14:nvPr/>
            </p14:nvContentPartPr>
            <p14:xfrm>
              <a:off x="5676960" y="3879520"/>
              <a:ext cx="260280" cy="331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58960" y="3861520"/>
                <a:ext cx="295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14:cNvPr>
              <p14:cNvContentPartPr/>
              <p14:nvPr/>
            </p14:nvContentPartPr>
            <p14:xfrm>
              <a:off x="6105720" y="4123600"/>
              <a:ext cx="223560" cy="3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088080" y="4105600"/>
                <a:ext cx="259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14:cNvPr>
              <p14:cNvContentPartPr/>
              <p14:nvPr/>
            </p14:nvContentPartPr>
            <p14:xfrm>
              <a:off x="6095640" y="3903640"/>
              <a:ext cx="295920" cy="16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077662" y="3886000"/>
                <a:ext cx="331517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14:cNvPr>
              <p14:cNvContentPartPr/>
              <p14:nvPr/>
            </p14:nvContentPartPr>
            <p14:xfrm>
              <a:off x="4398960" y="3905080"/>
              <a:ext cx="580320" cy="279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80960" y="3887080"/>
                <a:ext cx="6159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14:cNvPr>
              <p14:cNvContentPartPr/>
              <p14:nvPr/>
            </p14:nvContentPartPr>
            <p14:xfrm>
              <a:off x="6683160" y="3830560"/>
              <a:ext cx="752400" cy="356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65520" y="3812920"/>
                <a:ext cx="7880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14:cNvPr>
              <p14:cNvContentPartPr/>
              <p14:nvPr/>
            </p14:nvContentPartPr>
            <p14:xfrm>
              <a:off x="7866840" y="3939640"/>
              <a:ext cx="836280" cy="298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49200" y="3921640"/>
                <a:ext cx="871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14:cNvPr>
              <p14:cNvContentPartPr/>
              <p14:nvPr/>
            </p14:nvContentPartPr>
            <p14:xfrm>
              <a:off x="4906920" y="4521760"/>
              <a:ext cx="1269360" cy="406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89280" y="4503760"/>
                <a:ext cx="1305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14:cNvPr>
              <p14:cNvContentPartPr/>
              <p14:nvPr/>
            </p14:nvContentPartPr>
            <p14:xfrm>
              <a:off x="6309120" y="4424560"/>
              <a:ext cx="602640" cy="370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91120" y="4406920"/>
                <a:ext cx="6382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3D3341D-6363-4F18-9D38-6CB68638AE0D}"/>
                  </a:ext>
                </a:extLst>
              </p14:cNvPr>
              <p14:cNvContentPartPr/>
              <p14:nvPr/>
            </p14:nvContentPartPr>
            <p14:xfrm>
              <a:off x="7365720" y="4524640"/>
              <a:ext cx="398880" cy="26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3D3341D-6363-4F18-9D38-6CB68638AE0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348080" y="4506640"/>
                <a:ext cx="434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7C88F78-C33D-40DE-A9FB-7676798E05E1}"/>
                  </a:ext>
                </a:extLst>
              </p14:cNvPr>
              <p14:cNvContentPartPr/>
              <p14:nvPr/>
            </p14:nvContentPartPr>
            <p14:xfrm>
              <a:off x="4398960" y="4995160"/>
              <a:ext cx="2724120" cy="506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7C88F78-C33D-40DE-A9FB-7676798E05E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80962" y="4977160"/>
                <a:ext cx="2759755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91F3EF-717B-4647-8C53-AAD4D1558A30}"/>
                  </a:ext>
                </a:extLst>
              </p14:cNvPr>
              <p14:cNvContentPartPr/>
              <p14:nvPr/>
            </p14:nvContentPartPr>
            <p14:xfrm>
              <a:off x="7304520" y="5113960"/>
              <a:ext cx="187200" cy="27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91F3EF-717B-4647-8C53-AAD4D1558A3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286880" y="5095960"/>
                <a:ext cx="22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F1623F-4ABC-496F-AFBE-E5E32577118A}"/>
                  </a:ext>
                </a:extLst>
              </p14:cNvPr>
              <p14:cNvContentPartPr/>
              <p14:nvPr/>
            </p14:nvContentPartPr>
            <p14:xfrm>
              <a:off x="7325040" y="5193160"/>
              <a:ext cx="194040" cy="19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F1623F-4ABC-496F-AFBE-E5E32577118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307040" y="5175160"/>
                <a:ext cx="229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9D6EE6F-DA20-43AB-BCD5-70AA41965219}"/>
                  </a:ext>
                </a:extLst>
              </p14:cNvPr>
              <p14:cNvContentPartPr/>
              <p14:nvPr/>
            </p14:nvContentPartPr>
            <p14:xfrm>
              <a:off x="7685400" y="5039080"/>
              <a:ext cx="903960" cy="202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9D6EE6F-DA20-43AB-BCD5-70AA4196521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667400" y="5021080"/>
                <a:ext cx="939600" cy="23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1715325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14:cNvPr>
              <p14:cNvContentPartPr/>
              <p14:nvPr/>
            </p14:nvContentPartPr>
            <p14:xfrm>
              <a:off x="7680720" y="2235040"/>
              <a:ext cx="283320" cy="22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62720" y="2217040"/>
                <a:ext cx="318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14:cNvPr>
              <p14:cNvContentPartPr/>
              <p14:nvPr/>
            </p14:nvContentPartPr>
            <p14:xfrm>
              <a:off x="6211200" y="2143600"/>
              <a:ext cx="1317240" cy="396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93205" y="2125600"/>
                <a:ext cx="135287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38217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800" y="4330240"/>
                <a:ext cx="38574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14:cNvPr>
              <p14:cNvContentPartPr/>
              <p14:nvPr/>
            </p14:nvContentPartPr>
            <p14:xfrm>
              <a:off x="5739960" y="2884840"/>
              <a:ext cx="18612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21960" y="2867200"/>
                <a:ext cx="22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14:cNvPr>
              <p14:cNvContentPartPr/>
              <p14:nvPr/>
            </p14:nvContentPartPr>
            <p14:xfrm>
              <a:off x="5760120" y="2986360"/>
              <a:ext cx="1425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42480" y="2968720"/>
                <a:ext cx="178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14:cNvPr>
              <p14:cNvContentPartPr/>
              <p14:nvPr/>
            </p14:nvContentPartPr>
            <p14:xfrm>
              <a:off x="6287520" y="2743000"/>
              <a:ext cx="297360" cy="29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9880" y="2725360"/>
                <a:ext cx="333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14:cNvPr>
              <p14:cNvContentPartPr/>
              <p14:nvPr/>
            </p14:nvContentPartPr>
            <p14:xfrm>
              <a:off x="6705120" y="2803840"/>
              <a:ext cx="895320" cy="225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87127" y="2785840"/>
                <a:ext cx="930946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14:cNvPr>
              <p14:cNvContentPartPr/>
              <p14:nvPr/>
            </p14:nvContentPartPr>
            <p14:xfrm>
              <a:off x="3857160" y="3202000"/>
              <a:ext cx="887040" cy="460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39160" y="3184360"/>
                <a:ext cx="922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14:cNvPr>
              <p14:cNvContentPartPr/>
              <p14:nvPr/>
            </p14:nvContentPartPr>
            <p14:xfrm>
              <a:off x="5206080" y="3483160"/>
              <a:ext cx="168480" cy="14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8440" y="3465160"/>
                <a:ext cx="204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14:cNvPr>
              <p14:cNvContentPartPr/>
              <p14:nvPr/>
            </p14:nvContentPartPr>
            <p14:xfrm>
              <a:off x="5488320" y="3452920"/>
              <a:ext cx="169920" cy="136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70320" y="3435280"/>
                <a:ext cx="205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14:cNvPr>
              <p14:cNvContentPartPr/>
              <p14:nvPr/>
            </p14:nvContentPartPr>
            <p14:xfrm>
              <a:off x="5751120" y="3423400"/>
              <a:ext cx="108360" cy="20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33480" y="3405760"/>
                <a:ext cx="144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14:cNvPr>
              <p14:cNvContentPartPr/>
              <p14:nvPr/>
            </p14:nvContentPartPr>
            <p14:xfrm>
              <a:off x="6008520" y="3403240"/>
              <a:ext cx="258840" cy="19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90520" y="3385240"/>
                <a:ext cx="294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14:cNvPr>
              <p14:cNvContentPartPr/>
              <p14:nvPr/>
            </p14:nvContentPartPr>
            <p14:xfrm>
              <a:off x="6441240" y="3464440"/>
              <a:ext cx="203760" cy="10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23240" y="3446440"/>
                <a:ext cx="239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14:cNvPr>
              <p14:cNvContentPartPr/>
              <p14:nvPr/>
            </p14:nvContentPartPr>
            <p14:xfrm>
              <a:off x="6431160" y="3571720"/>
              <a:ext cx="178200" cy="15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13160" y="3553720"/>
                <a:ext cx="21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14:cNvPr>
              <p14:cNvContentPartPr/>
              <p14:nvPr/>
            </p14:nvContentPartPr>
            <p14:xfrm>
              <a:off x="6420720" y="3333040"/>
              <a:ext cx="249120" cy="60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3315040"/>
                <a:ext cx="2847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14:cNvPr>
              <p14:cNvContentPartPr/>
              <p14:nvPr/>
            </p14:nvContentPartPr>
            <p14:xfrm>
              <a:off x="8077080" y="3454000"/>
              <a:ext cx="828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59080" y="343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14:cNvPr>
              <p14:cNvContentPartPr/>
              <p14:nvPr/>
            </p14:nvContentPartPr>
            <p14:xfrm>
              <a:off x="8208840" y="3433840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91200" y="341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14:cNvPr>
              <p14:cNvContentPartPr/>
              <p14:nvPr/>
            </p14:nvContentPartPr>
            <p14:xfrm>
              <a:off x="8340960" y="3443920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23320" y="3425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14:cNvPr>
              <p14:cNvContentPartPr/>
              <p14:nvPr/>
            </p14:nvContentPartPr>
            <p14:xfrm>
              <a:off x="8533920" y="3443920"/>
              <a:ext cx="356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515920" y="3425920"/>
                <a:ext cx="7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14:cNvPr>
              <p14:cNvContentPartPr/>
              <p14:nvPr/>
            </p14:nvContentPartPr>
            <p14:xfrm>
              <a:off x="7203000" y="3242320"/>
              <a:ext cx="722520" cy="48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185000" y="3224667"/>
                <a:ext cx="75816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14:cNvPr>
              <p14:cNvContentPartPr/>
              <p14:nvPr/>
            </p14:nvContentPartPr>
            <p14:xfrm>
              <a:off x="6846600" y="3342400"/>
              <a:ext cx="212760" cy="243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28960" y="3324760"/>
                <a:ext cx="248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14:cNvPr>
              <p14:cNvContentPartPr/>
              <p14:nvPr/>
            </p14:nvContentPartPr>
            <p14:xfrm>
              <a:off x="5676960" y="3879520"/>
              <a:ext cx="260280" cy="331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58960" y="3861520"/>
                <a:ext cx="295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14:cNvPr>
              <p14:cNvContentPartPr/>
              <p14:nvPr/>
            </p14:nvContentPartPr>
            <p14:xfrm>
              <a:off x="6105720" y="4123600"/>
              <a:ext cx="223560" cy="3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088080" y="4105600"/>
                <a:ext cx="259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14:cNvPr>
              <p14:cNvContentPartPr/>
              <p14:nvPr/>
            </p14:nvContentPartPr>
            <p14:xfrm>
              <a:off x="6095640" y="3903640"/>
              <a:ext cx="295920" cy="16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077662" y="3886000"/>
                <a:ext cx="331517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14:cNvPr>
              <p14:cNvContentPartPr/>
              <p14:nvPr/>
            </p14:nvContentPartPr>
            <p14:xfrm>
              <a:off x="4398960" y="3905080"/>
              <a:ext cx="580320" cy="279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80960" y="3887080"/>
                <a:ext cx="6159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14:cNvPr>
              <p14:cNvContentPartPr/>
              <p14:nvPr/>
            </p14:nvContentPartPr>
            <p14:xfrm>
              <a:off x="6683160" y="3830560"/>
              <a:ext cx="752400" cy="356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65520" y="3812920"/>
                <a:ext cx="7880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14:cNvPr>
              <p14:cNvContentPartPr/>
              <p14:nvPr/>
            </p14:nvContentPartPr>
            <p14:xfrm>
              <a:off x="7866840" y="3939640"/>
              <a:ext cx="836280" cy="298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49200" y="3921640"/>
                <a:ext cx="871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14:cNvPr>
              <p14:cNvContentPartPr/>
              <p14:nvPr/>
            </p14:nvContentPartPr>
            <p14:xfrm>
              <a:off x="4906920" y="4521760"/>
              <a:ext cx="1269360" cy="406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89280" y="4503760"/>
                <a:ext cx="1305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14:cNvPr>
              <p14:cNvContentPartPr/>
              <p14:nvPr/>
            </p14:nvContentPartPr>
            <p14:xfrm>
              <a:off x="6309120" y="4424560"/>
              <a:ext cx="602640" cy="370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91120" y="4406920"/>
                <a:ext cx="6382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3D3341D-6363-4F18-9D38-6CB68638AE0D}"/>
                  </a:ext>
                </a:extLst>
              </p14:cNvPr>
              <p14:cNvContentPartPr/>
              <p14:nvPr/>
            </p14:nvContentPartPr>
            <p14:xfrm>
              <a:off x="7365720" y="4524640"/>
              <a:ext cx="398880" cy="26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3D3341D-6363-4F18-9D38-6CB68638AE0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348080" y="4506640"/>
                <a:ext cx="434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7C88F78-C33D-40DE-A9FB-7676798E05E1}"/>
                  </a:ext>
                </a:extLst>
              </p14:cNvPr>
              <p14:cNvContentPartPr/>
              <p14:nvPr/>
            </p14:nvContentPartPr>
            <p14:xfrm>
              <a:off x="4398960" y="4995160"/>
              <a:ext cx="2724120" cy="506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7C88F78-C33D-40DE-A9FB-7676798E05E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80962" y="4977160"/>
                <a:ext cx="2759755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91F3EF-717B-4647-8C53-AAD4D1558A30}"/>
                  </a:ext>
                </a:extLst>
              </p14:cNvPr>
              <p14:cNvContentPartPr/>
              <p14:nvPr/>
            </p14:nvContentPartPr>
            <p14:xfrm>
              <a:off x="7304520" y="5113960"/>
              <a:ext cx="187200" cy="27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91F3EF-717B-4647-8C53-AAD4D1558A3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286880" y="5095960"/>
                <a:ext cx="22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F1623F-4ABC-496F-AFBE-E5E32577118A}"/>
                  </a:ext>
                </a:extLst>
              </p14:cNvPr>
              <p14:cNvContentPartPr/>
              <p14:nvPr/>
            </p14:nvContentPartPr>
            <p14:xfrm>
              <a:off x="7325040" y="5193160"/>
              <a:ext cx="194040" cy="19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F1623F-4ABC-496F-AFBE-E5E32577118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307040" y="5175160"/>
                <a:ext cx="229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9D6EE6F-DA20-43AB-BCD5-70AA41965219}"/>
                  </a:ext>
                </a:extLst>
              </p14:cNvPr>
              <p14:cNvContentPartPr/>
              <p14:nvPr/>
            </p14:nvContentPartPr>
            <p14:xfrm>
              <a:off x="7685400" y="5039080"/>
              <a:ext cx="903960" cy="202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9D6EE6F-DA20-43AB-BCD5-70AA4196521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667400" y="5021080"/>
                <a:ext cx="9396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47FF53-F458-41A5-9C43-A8AED3492337}"/>
                  </a:ext>
                </a:extLst>
              </p14:cNvPr>
              <p14:cNvContentPartPr/>
              <p14:nvPr/>
            </p14:nvContentPartPr>
            <p14:xfrm>
              <a:off x="3524880" y="5648560"/>
              <a:ext cx="365760" cy="247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47FF53-F458-41A5-9C43-A8AED349233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07240" y="5630920"/>
                <a:ext cx="401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586136B-AB19-4152-829B-362412E62523}"/>
                  </a:ext>
                </a:extLst>
              </p14:cNvPr>
              <p14:cNvContentPartPr/>
              <p14:nvPr/>
            </p14:nvContentPartPr>
            <p14:xfrm>
              <a:off x="4388520" y="5669080"/>
              <a:ext cx="818640" cy="356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586136B-AB19-4152-829B-362412E6252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370880" y="5651440"/>
                <a:ext cx="8542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FF4951B-4178-4A8F-94C4-E1661ED3B008}"/>
                  </a:ext>
                </a:extLst>
              </p14:cNvPr>
              <p14:cNvContentPartPr/>
              <p14:nvPr/>
            </p14:nvContentPartPr>
            <p14:xfrm>
              <a:off x="5354040" y="5804440"/>
              <a:ext cx="527040" cy="1490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FF4951B-4178-4A8F-94C4-E1661ED3B00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336040" y="5786440"/>
                <a:ext cx="562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49FD5E8-01F6-419C-85FE-035B3C2886DF}"/>
                  </a:ext>
                </a:extLst>
              </p14:cNvPr>
              <p14:cNvContentPartPr/>
              <p14:nvPr/>
            </p14:nvContentPartPr>
            <p14:xfrm>
              <a:off x="5892240" y="5652880"/>
              <a:ext cx="519480" cy="291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49FD5E8-01F6-419C-85FE-035B3C2886D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74600" y="5634880"/>
                <a:ext cx="5551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002ED97-8AFD-4FD9-9A3C-2DA5F916E993}"/>
                  </a:ext>
                </a:extLst>
              </p14:cNvPr>
              <p14:cNvContentPartPr/>
              <p14:nvPr/>
            </p14:nvContentPartPr>
            <p14:xfrm>
              <a:off x="6115800" y="5800480"/>
              <a:ext cx="308160" cy="72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002ED97-8AFD-4FD9-9A3C-2DA5F916E99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098160" y="5782480"/>
                <a:ext cx="343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CB2980A-0FD5-4D3A-B7D2-60E14001B1FF}"/>
                  </a:ext>
                </a:extLst>
              </p14:cNvPr>
              <p14:cNvContentPartPr/>
              <p14:nvPr/>
            </p14:nvContentPartPr>
            <p14:xfrm>
              <a:off x="6491640" y="5671240"/>
              <a:ext cx="181800" cy="90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CB2980A-0FD5-4D3A-B7D2-60E14001B1F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474000" y="5653240"/>
                <a:ext cx="2174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FEEDE9-4153-4CEE-8FDB-D0DF32DAEE85}"/>
                  </a:ext>
                </a:extLst>
              </p14:cNvPr>
              <p14:cNvContentPartPr/>
              <p14:nvPr/>
            </p14:nvContentPartPr>
            <p14:xfrm>
              <a:off x="6684960" y="5770600"/>
              <a:ext cx="21600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FEEDE9-4153-4CEE-8FDB-D0DF32DAEE8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666960" y="5752600"/>
                <a:ext cx="251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812F30B-CB7E-48A6-9EE9-CB8416A88D45}"/>
                  </a:ext>
                </a:extLst>
              </p14:cNvPr>
              <p14:cNvContentPartPr/>
              <p14:nvPr/>
            </p14:nvContentPartPr>
            <p14:xfrm>
              <a:off x="6735720" y="5835400"/>
              <a:ext cx="190800" cy="19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812F30B-CB7E-48A6-9EE9-CB8416A88D4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17720" y="5817760"/>
                <a:ext cx="2264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97B9729-2268-44F2-99EA-D8F418B6D962}"/>
                  </a:ext>
                </a:extLst>
              </p14:cNvPr>
              <p14:cNvContentPartPr/>
              <p14:nvPr/>
            </p14:nvContentPartPr>
            <p14:xfrm>
              <a:off x="7093200" y="5587720"/>
              <a:ext cx="1126080" cy="248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97B9729-2268-44F2-99EA-D8F418B6D96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075206" y="5569720"/>
                <a:ext cx="1161709" cy="283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170631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14:cNvPr>
              <p14:cNvContentPartPr/>
              <p14:nvPr/>
            </p14:nvContentPartPr>
            <p14:xfrm>
              <a:off x="7680720" y="2235040"/>
              <a:ext cx="283320" cy="22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62720" y="2217040"/>
                <a:ext cx="318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14:cNvPr>
              <p14:cNvContentPartPr/>
              <p14:nvPr/>
            </p14:nvContentPartPr>
            <p14:xfrm>
              <a:off x="6211200" y="2143600"/>
              <a:ext cx="1317240" cy="396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93205" y="2125600"/>
                <a:ext cx="135287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38217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800" y="4330240"/>
                <a:ext cx="38574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14:cNvPr>
              <p14:cNvContentPartPr/>
              <p14:nvPr/>
            </p14:nvContentPartPr>
            <p14:xfrm>
              <a:off x="5739960" y="2884840"/>
              <a:ext cx="18612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21960" y="2867200"/>
                <a:ext cx="22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14:cNvPr>
              <p14:cNvContentPartPr/>
              <p14:nvPr/>
            </p14:nvContentPartPr>
            <p14:xfrm>
              <a:off x="5760120" y="2986360"/>
              <a:ext cx="1425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42480" y="2968720"/>
                <a:ext cx="178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14:cNvPr>
              <p14:cNvContentPartPr/>
              <p14:nvPr/>
            </p14:nvContentPartPr>
            <p14:xfrm>
              <a:off x="6287520" y="2743000"/>
              <a:ext cx="297360" cy="29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9880" y="2725360"/>
                <a:ext cx="333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14:cNvPr>
              <p14:cNvContentPartPr/>
              <p14:nvPr/>
            </p14:nvContentPartPr>
            <p14:xfrm>
              <a:off x="6705120" y="2803840"/>
              <a:ext cx="895320" cy="225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87127" y="2785840"/>
                <a:ext cx="930946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14:cNvPr>
              <p14:cNvContentPartPr/>
              <p14:nvPr/>
            </p14:nvContentPartPr>
            <p14:xfrm>
              <a:off x="3857160" y="3202000"/>
              <a:ext cx="887040" cy="460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39160" y="3184360"/>
                <a:ext cx="922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14:cNvPr>
              <p14:cNvContentPartPr/>
              <p14:nvPr/>
            </p14:nvContentPartPr>
            <p14:xfrm>
              <a:off x="5206080" y="3483160"/>
              <a:ext cx="168480" cy="14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8440" y="3465160"/>
                <a:ext cx="204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14:cNvPr>
              <p14:cNvContentPartPr/>
              <p14:nvPr/>
            </p14:nvContentPartPr>
            <p14:xfrm>
              <a:off x="5488320" y="3452920"/>
              <a:ext cx="169920" cy="136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70320" y="3435280"/>
                <a:ext cx="205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14:cNvPr>
              <p14:cNvContentPartPr/>
              <p14:nvPr/>
            </p14:nvContentPartPr>
            <p14:xfrm>
              <a:off x="5751120" y="3423400"/>
              <a:ext cx="108360" cy="20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33480" y="3405760"/>
                <a:ext cx="144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14:cNvPr>
              <p14:cNvContentPartPr/>
              <p14:nvPr/>
            </p14:nvContentPartPr>
            <p14:xfrm>
              <a:off x="6008520" y="3403240"/>
              <a:ext cx="258840" cy="19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90520" y="3385240"/>
                <a:ext cx="294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14:cNvPr>
              <p14:cNvContentPartPr/>
              <p14:nvPr/>
            </p14:nvContentPartPr>
            <p14:xfrm>
              <a:off x="6441240" y="3464440"/>
              <a:ext cx="203760" cy="10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23240" y="3446440"/>
                <a:ext cx="239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14:cNvPr>
              <p14:cNvContentPartPr/>
              <p14:nvPr/>
            </p14:nvContentPartPr>
            <p14:xfrm>
              <a:off x="6431160" y="3571720"/>
              <a:ext cx="178200" cy="15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13160" y="3553720"/>
                <a:ext cx="21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14:cNvPr>
              <p14:cNvContentPartPr/>
              <p14:nvPr/>
            </p14:nvContentPartPr>
            <p14:xfrm>
              <a:off x="6420720" y="3333040"/>
              <a:ext cx="249120" cy="60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3315040"/>
                <a:ext cx="2847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14:cNvPr>
              <p14:cNvContentPartPr/>
              <p14:nvPr/>
            </p14:nvContentPartPr>
            <p14:xfrm>
              <a:off x="8077080" y="3454000"/>
              <a:ext cx="828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59080" y="343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14:cNvPr>
              <p14:cNvContentPartPr/>
              <p14:nvPr/>
            </p14:nvContentPartPr>
            <p14:xfrm>
              <a:off x="8208840" y="3433840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91200" y="341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14:cNvPr>
              <p14:cNvContentPartPr/>
              <p14:nvPr/>
            </p14:nvContentPartPr>
            <p14:xfrm>
              <a:off x="8340960" y="3443920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23320" y="3425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14:cNvPr>
              <p14:cNvContentPartPr/>
              <p14:nvPr/>
            </p14:nvContentPartPr>
            <p14:xfrm>
              <a:off x="8533920" y="3443920"/>
              <a:ext cx="356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515920" y="3425920"/>
                <a:ext cx="7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14:cNvPr>
              <p14:cNvContentPartPr/>
              <p14:nvPr/>
            </p14:nvContentPartPr>
            <p14:xfrm>
              <a:off x="7203000" y="3242320"/>
              <a:ext cx="722520" cy="48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185000" y="3224667"/>
                <a:ext cx="75816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14:cNvPr>
              <p14:cNvContentPartPr/>
              <p14:nvPr/>
            </p14:nvContentPartPr>
            <p14:xfrm>
              <a:off x="6846600" y="3342400"/>
              <a:ext cx="212760" cy="243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28960" y="3324760"/>
                <a:ext cx="248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14:cNvPr>
              <p14:cNvContentPartPr/>
              <p14:nvPr/>
            </p14:nvContentPartPr>
            <p14:xfrm>
              <a:off x="5676960" y="3879520"/>
              <a:ext cx="260280" cy="331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58960" y="3861520"/>
                <a:ext cx="295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14:cNvPr>
              <p14:cNvContentPartPr/>
              <p14:nvPr/>
            </p14:nvContentPartPr>
            <p14:xfrm>
              <a:off x="6105720" y="4123600"/>
              <a:ext cx="223560" cy="3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088080" y="4105600"/>
                <a:ext cx="259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14:cNvPr>
              <p14:cNvContentPartPr/>
              <p14:nvPr/>
            </p14:nvContentPartPr>
            <p14:xfrm>
              <a:off x="6095640" y="3903640"/>
              <a:ext cx="295920" cy="16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077662" y="3886000"/>
                <a:ext cx="331517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14:cNvPr>
              <p14:cNvContentPartPr/>
              <p14:nvPr/>
            </p14:nvContentPartPr>
            <p14:xfrm>
              <a:off x="4398960" y="3905080"/>
              <a:ext cx="580320" cy="279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80960" y="3887080"/>
                <a:ext cx="6159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14:cNvPr>
              <p14:cNvContentPartPr/>
              <p14:nvPr/>
            </p14:nvContentPartPr>
            <p14:xfrm>
              <a:off x="6683160" y="3830560"/>
              <a:ext cx="752400" cy="356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65520" y="3812920"/>
                <a:ext cx="7880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14:cNvPr>
              <p14:cNvContentPartPr/>
              <p14:nvPr/>
            </p14:nvContentPartPr>
            <p14:xfrm>
              <a:off x="7866840" y="3939640"/>
              <a:ext cx="836280" cy="298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49200" y="3921640"/>
                <a:ext cx="871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14:cNvPr>
              <p14:cNvContentPartPr/>
              <p14:nvPr/>
            </p14:nvContentPartPr>
            <p14:xfrm>
              <a:off x="4906920" y="4521760"/>
              <a:ext cx="1269360" cy="406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89280" y="4503760"/>
                <a:ext cx="1305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14:cNvPr>
              <p14:cNvContentPartPr/>
              <p14:nvPr/>
            </p14:nvContentPartPr>
            <p14:xfrm>
              <a:off x="6309120" y="4424560"/>
              <a:ext cx="602640" cy="370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91120" y="4406920"/>
                <a:ext cx="6382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3D3341D-6363-4F18-9D38-6CB68638AE0D}"/>
                  </a:ext>
                </a:extLst>
              </p14:cNvPr>
              <p14:cNvContentPartPr/>
              <p14:nvPr/>
            </p14:nvContentPartPr>
            <p14:xfrm>
              <a:off x="7365720" y="4524640"/>
              <a:ext cx="398880" cy="26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3D3341D-6363-4F18-9D38-6CB68638AE0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348080" y="4506640"/>
                <a:ext cx="434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7C88F78-C33D-40DE-A9FB-7676798E05E1}"/>
                  </a:ext>
                </a:extLst>
              </p14:cNvPr>
              <p14:cNvContentPartPr/>
              <p14:nvPr/>
            </p14:nvContentPartPr>
            <p14:xfrm>
              <a:off x="4398960" y="4995160"/>
              <a:ext cx="2724120" cy="506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7C88F78-C33D-40DE-A9FB-7676798E05E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80962" y="4977160"/>
                <a:ext cx="2759755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91F3EF-717B-4647-8C53-AAD4D1558A30}"/>
                  </a:ext>
                </a:extLst>
              </p14:cNvPr>
              <p14:cNvContentPartPr/>
              <p14:nvPr/>
            </p14:nvContentPartPr>
            <p14:xfrm>
              <a:off x="7304520" y="5113960"/>
              <a:ext cx="187200" cy="27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91F3EF-717B-4647-8C53-AAD4D1558A3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286880" y="5095960"/>
                <a:ext cx="22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F1623F-4ABC-496F-AFBE-E5E32577118A}"/>
                  </a:ext>
                </a:extLst>
              </p14:cNvPr>
              <p14:cNvContentPartPr/>
              <p14:nvPr/>
            </p14:nvContentPartPr>
            <p14:xfrm>
              <a:off x="7325040" y="5193160"/>
              <a:ext cx="194040" cy="19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F1623F-4ABC-496F-AFBE-E5E32577118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307040" y="5175160"/>
                <a:ext cx="229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9D6EE6F-DA20-43AB-BCD5-70AA41965219}"/>
                  </a:ext>
                </a:extLst>
              </p14:cNvPr>
              <p14:cNvContentPartPr/>
              <p14:nvPr/>
            </p14:nvContentPartPr>
            <p14:xfrm>
              <a:off x="7685400" y="5039080"/>
              <a:ext cx="903960" cy="202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9D6EE6F-DA20-43AB-BCD5-70AA4196521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667400" y="5021080"/>
                <a:ext cx="9396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47FF53-F458-41A5-9C43-A8AED3492337}"/>
                  </a:ext>
                </a:extLst>
              </p14:cNvPr>
              <p14:cNvContentPartPr/>
              <p14:nvPr/>
            </p14:nvContentPartPr>
            <p14:xfrm>
              <a:off x="3524880" y="5648560"/>
              <a:ext cx="365760" cy="247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47FF53-F458-41A5-9C43-A8AED349233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07240" y="5630920"/>
                <a:ext cx="401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586136B-AB19-4152-829B-362412E62523}"/>
                  </a:ext>
                </a:extLst>
              </p14:cNvPr>
              <p14:cNvContentPartPr/>
              <p14:nvPr/>
            </p14:nvContentPartPr>
            <p14:xfrm>
              <a:off x="4388520" y="5669080"/>
              <a:ext cx="818640" cy="356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586136B-AB19-4152-829B-362412E6252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370880" y="5651440"/>
                <a:ext cx="8542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FF4951B-4178-4A8F-94C4-E1661ED3B008}"/>
                  </a:ext>
                </a:extLst>
              </p14:cNvPr>
              <p14:cNvContentPartPr/>
              <p14:nvPr/>
            </p14:nvContentPartPr>
            <p14:xfrm>
              <a:off x="5354040" y="5804440"/>
              <a:ext cx="527040" cy="1490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FF4951B-4178-4A8F-94C4-E1661ED3B00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336040" y="5786440"/>
                <a:ext cx="562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49FD5E8-01F6-419C-85FE-035B3C2886DF}"/>
                  </a:ext>
                </a:extLst>
              </p14:cNvPr>
              <p14:cNvContentPartPr/>
              <p14:nvPr/>
            </p14:nvContentPartPr>
            <p14:xfrm>
              <a:off x="5892240" y="5652880"/>
              <a:ext cx="519480" cy="291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49FD5E8-01F6-419C-85FE-035B3C2886D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74600" y="5634880"/>
                <a:ext cx="5551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002ED97-8AFD-4FD9-9A3C-2DA5F916E993}"/>
                  </a:ext>
                </a:extLst>
              </p14:cNvPr>
              <p14:cNvContentPartPr/>
              <p14:nvPr/>
            </p14:nvContentPartPr>
            <p14:xfrm>
              <a:off x="6115800" y="5800480"/>
              <a:ext cx="308160" cy="72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002ED97-8AFD-4FD9-9A3C-2DA5F916E99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098160" y="5782480"/>
                <a:ext cx="343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CB2980A-0FD5-4D3A-B7D2-60E14001B1FF}"/>
                  </a:ext>
                </a:extLst>
              </p14:cNvPr>
              <p14:cNvContentPartPr/>
              <p14:nvPr/>
            </p14:nvContentPartPr>
            <p14:xfrm>
              <a:off x="6491640" y="5671240"/>
              <a:ext cx="181800" cy="90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CB2980A-0FD5-4D3A-B7D2-60E14001B1F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474000" y="5653240"/>
                <a:ext cx="2174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FEEDE9-4153-4CEE-8FDB-D0DF32DAEE85}"/>
                  </a:ext>
                </a:extLst>
              </p14:cNvPr>
              <p14:cNvContentPartPr/>
              <p14:nvPr/>
            </p14:nvContentPartPr>
            <p14:xfrm>
              <a:off x="6684960" y="5770600"/>
              <a:ext cx="21600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FEEDE9-4153-4CEE-8FDB-D0DF32DAEE8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666960" y="5752600"/>
                <a:ext cx="251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812F30B-CB7E-48A6-9EE9-CB8416A88D45}"/>
                  </a:ext>
                </a:extLst>
              </p14:cNvPr>
              <p14:cNvContentPartPr/>
              <p14:nvPr/>
            </p14:nvContentPartPr>
            <p14:xfrm>
              <a:off x="6735720" y="5835400"/>
              <a:ext cx="190800" cy="19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812F30B-CB7E-48A6-9EE9-CB8416A88D4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17720" y="5817760"/>
                <a:ext cx="2264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97B9729-2268-44F2-99EA-D8F418B6D962}"/>
                  </a:ext>
                </a:extLst>
              </p14:cNvPr>
              <p14:cNvContentPartPr/>
              <p14:nvPr/>
            </p14:nvContentPartPr>
            <p14:xfrm>
              <a:off x="7093200" y="5587720"/>
              <a:ext cx="1126080" cy="248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97B9729-2268-44F2-99EA-D8F418B6D96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075206" y="5569720"/>
                <a:ext cx="1161709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393D70F-EFED-4BDC-9366-960D59B8B978}"/>
                  </a:ext>
                </a:extLst>
              </p14:cNvPr>
              <p14:cNvContentPartPr/>
              <p14:nvPr/>
            </p14:nvContentPartPr>
            <p14:xfrm>
              <a:off x="8298840" y="5811280"/>
              <a:ext cx="32400" cy="59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393D70F-EFED-4BDC-9366-960D59B8B97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280840" y="5793280"/>
                <a:ext cx="68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CE22762-B750-4589-AD76-67A26286B5F5}"/>
                  </a:ext>
                </a:extLst>
              </p14:cNvPr>
              <p14:cNvContentPartPr/>
              <p14:nvPr/>
            </p14:nvContentPartPr>
            <p14:xfrm>
              <a:off x="2255160" y="6156880"/>
              <a:ext cx="1273680" cy="398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CE22762-B750-4589-AD76-67A26286B5F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237160" y="6138880"/>
                <a:ext cx="13093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7387E97-7DD5-4BFB-93AC-288F0A6BC05A}"/>
                  </a:ext>
                </a:extLst>
              </p14:cNvPr>
              <p14:cNvContentPartPr/>
              <p14:nvPr/>
            </p14:nvContentPartPr>
            <p14:xfrm>
              <a:off x="3972360" y="6074800"/>
              <a:ext cx="2401200" cy="709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7387E97-7DD5-4BFB-93AC-288F0A6BC05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954360" y="6057160"/>
                <a:ext cx="2436840" cy="745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9075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14:cNvPr>
              <p14:cNvContentPartPr/>
              <p14:nvPr/>
            </p14:nvContentPartPr>
            <p14:xfrm>
              <a:off x="7370760" y="151000"/>
              <a:ext cx="1359720" cy="61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760" y="133360"/>
                <a:ext cx="1395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14:cNvPr>
              <p14:cNvContentPartPr/>
              <p14:nvPr/>
            </p14:nvContentPartPr>
            <p14:xfrm>
              <a:off x="334920" y="234520"/>
              <a:ext cx="1456920" cy="59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276" y="216520"/>
                <a:ext cx="1492569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14:cNvPr>
              <p14:cNvContentPartPr/>
              <p14:nvPr/>
            </p14:nvContentPartPr>
            <p14:xfrm>
              <a:off x="2175240" y="241000"/>
              <a:ext cx="913320" cy="35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600" y="223360"/>
                <a:ext cx="9489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14:cNvPr>
              <p14:cNvContentPartPr/>
              <p14:nvPr/>
            </p14:nvContentPartPr>
            <p14:xfrm>
              <a:off x="3392760" y="176560"/>
              <a:ext cx="721440" cy="377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120" y="158920"/>
                <a:ext cx="7570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14:cNvPr>
              <p14:cNvContentPartPr/>
              <p14:nvPr/>
            </p14:nvContentPartPr>
            <p14:xfrm>
              <a:off x="203160" y="860560"/>
              <a:ext cx="2322360" cy="580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60" y="842920"/>
                <a:ext cx="23580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14:cNvPr>
              <p14:cNvContentPartPr/>
              <p14:nvPr/>
            </p14:nvContentPartPr>
            <p14:xfrm>
              <a:off x="2850600" y="827080"/>
              <a:ext cx="801720" cy="430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2608" y="809080"/>
                <a:ext cx="837344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14:cNvPr>
              <p14:cNvContentPartPr/>
              <p14:nvPr/>
            </p14:nvContentPartPr>
            <p14:xfrm>
              <a:off x="2174160" y="1636000"/>
              <a:ext cx="4124520" cy="77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6162" y="1618000"/>
                <a:ext cx="4160157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5EF12-38FF-4061-BAF1-B37B4EE9E2FD}"/>
                  </a:ext>
                </a:extLst>
              </p14:cNvPr>
              <p14:cNvContentPartPr/>
              <p14:nvPr/>
            </p14:nvContentPartPr>
            <p14:xfrm>
              <a:off x="598800" y="2732920"/>
              <a:ext cx="2224440" cy="690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5EF12-38FF-4061-BAF1-B37B4EE9E2F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163" y="2715271"/>
                <a:ext cx="2260074" cy="72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84DC3E-3C56-4DFD-8844-A4257DCAEF3C}"/>
                  </a:ext>
                </a:extLst>
              </p14:cNvPr>
              <p14:cNvContentPartPr/>
              <p14:nvPr/>
            </p14:nvContentPartPr>
            <p14:xfrm>
              <a:off x="3241920" y="2741200"/>
              <a:ext cx="635760" cy="351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84DC3E-3C56-4DFD-8844-A4257DCAEF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24280" y="2723200"/>
                <a:ext cx="6714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168CDC3-65C5-4913-9B83-786AAD0A749E}"/>
                  </a:ext>
                </a:extLst>
              </p14:cNvPr>
              <p14:cNvContentPartPr/>
              <p14:nvPr/>
            </p14:nvContentPartPr>
            <p14:xfrm>
              <a:off x="4094040" y="2620960"/>
              <a:ext cx="820440" cy="40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168CDC3-65C5-4913-9B83-786AAD0A74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6392" y="2602960"/>
                <a:ext cx="856096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7734538-5373-4AC1-8447-3BF1DD96AD85}"/>
                  </a:ext>
                </a:extLst>
              </p14:cNvPr>
              <p14:cNvContentPartPr/>
              <p14:nvPr/>
            </p14:nvContentPartPr>
            <p14:xfrm>
              <a:off x="6197160" y="2875120"/>
              <a:ext cx="132480" cy="152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7734538-5373-4AC1-8447-3BF1DD96AD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9520" y="2857120"/>
                <a:ext cx="168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5B006A-0EEE-47CD-A567-5071BF4E15AA}"/>
                  </a:ext>
                </a:extLst>
              </p14:cNvPr>
              <p14:cNvContentPartPr/>
              <p14:nvPr/>
            </p14:nvContentPartPr>
            <p14:xfrm>
              <a:off x="6461040" y="2691880"/>
              <a:ext cx="732240" cy="353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5B006A-0EEE-47CD-A567-5071BF4E15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3040" y="2674222"/>
                <a:ext cx="767880" cy="389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455B99-7EFE-4890-A2F0-1411E5477E05}"/>
                  </a:ext>
                </a:extLst>
              </p14:cNvPr>
              <p14:cNvContentPartPr/>
              <p14:nvPr/>
            </p14:nvContentPartPr>
            <p14:xfrm>
              <a:off x="5319480" y="2812120"/>
              <a:ext cx="569880" cy="225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455B99-7EFE-4890-A2F0-1411E5477E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01840" y="2794480"/>
                <a:ext cx="6055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7389F4A-A5F3-4F0B-942A-B89B1E09737D}"/>
                  </a:ext>
                </a:extLst>
              </p14:cNvPr>
              <p14:cNvContentPartPr/>
              <p14:nvPr/>
            </p14:nvContentPartPr>
            <p14:xfrm>
              <a:off x="598800" y="3358960"/>
              <a:ext cx="2376720" cy="798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7389F4A-A5F3-4F0B-942A-B89B1E09737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160" y="3340960"/>
                <a:ext cx="241236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0489199-E84E-4BB8-B285-54B73273AC76}"/>
                  </a:ext>
                </a:extLst>
              </p14:cNvPr>
              <p14:cNvContentPartPr/>
              <p14:nvPr/>
            </p14:nvContentPartPr>
            <p14:xfrm>
              <a:off x="4144800" y="3342400"/>
              <a:ext cx="914400" cy="438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0489199-E84E-4BB8-B285-54B73273AC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26800" y="3324760"/>
                <a:ext cx="9500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69D2235-0904-4334-AC93-DB31492311AB}"/>
                  </a:ext>
                </a:extLst>
              </p14:cNvPr>
              <p14:cNvContentPartPr/>
              <p14:nvPr/>
            </p14:nvContentPartPr>
            <p14:xfrm>
              <a:off x="3286920" y="3472360"/>
              <a:ext cx="702720" cy="345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69D2235-0904-4334-AC93-DB31492311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69271" y="3454360"/>
                <a:ext cx="738378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831F8CD-487F-4124-8589-11660F983CC9}"/>
                  </a:ext>
                </a:extLst>
              </p14:cNvPr>
              <p14:cNvContentPartPr/>
              <p14:nvPr/>
            </p14:nvContentPartPr>
            <p14:xfrm>
              <a:off x="7132080" y="3322240"/>
              <a:ext cx="223920" cy="396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831F8CD-487F-4124-8589-11660F983C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14412" y="3304240"/>
                <a:ext cx="259617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7807917-C3B7-4EBA-8F65-A50B79D6E0CD}"/>
                  </a:ext>
                </a:extLst>
              </p14:cNvPr>
              <p14:cNvContentPartPr/>
              <p14:nvPr/>
            </p14:nvContentPartPr>
            <p14:xfrm>
              <a:off x="5395440" y="3331960"/>
              <a:ext cx="1585080" cy="463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7807917-C3B7-4EBA-8F65-A50B79D6E0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7444" y="3314320"/>
                <a:ext cx="1620712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338F9E-67A7-48BA-AF9A-20903658CD71}"/>
                  </a:ext>
                </a:extLst>
              </p14:cNvPr>
              <p14:cNvContentPartPr/>
              <p14:nvPr/>
            </p14:nvContentPartPr>
            <p14:xfrm>
              <a:off x="1147800" y="4194880"/>
              <a:ext cx="229536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338F9E-67A7-48BA-AF9A-20903658CD7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29803" y="4177240"/>
                <a:ext cx="2330994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B1FB371-5F9B-4B3A-A10E-981A19479693}"/>
                  </a:ext>
                </a:extLst>
              </p14:cNvPr>
              <p14:cNvContentPartPr/>
              <p14:nvPr/>
            </p14:nvContentPartPr>
            <p14:xfrm>
              <a:off x="676560" y="4185520"/>
              <a:ext cx="288720" cy="320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B1FB371-5F9B-4B3A-A10E-981A1947969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8560" y="4167880"/>
                <a:ext cx="3243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EB81989-3D0F-45D8-AF24-483BCD98D2A3}"/>
                  </a:ext>
                </a:extLst>
              </p14:cNvPr>
              <p14:cNvContentPartPr/>
              <p14:nvPr/>
            </p14:nvContentPartPr>
            <p14:xfrm>
              <a:off x="3860760" y="4143760"/>
              <a:ext cx="588600" cy="397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EB81989-3D0F-45D8-AF24-483BCD98D2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760" y="4125760"/>
                <a:ext cx="62424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98D841-3B5F-4755-A557-D4179789B28F}"/>
                  </a:ext>
                </a:extLst>
              </p14:cNvPr>
              <p14:cNvContentPartPr/>
              <p14:nvPr/>
            </p14:nvContentPartPr>
            <p14:xfrm>
              <a:off x="4642680" y="4065280"/>
              <a:ext cx="639000" cy="4381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98D841-3B5F-4755-A557-D4179789B2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24680" y="4047640"/>
                <a:ext cx="6746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0631CC6-F933-4231-B335-DF042AC9036A}"/>
                  </a:ext>
                </a:extLst>
              </p14:cNvPr>
              <p14:cNvContentPartPr/>
              <p14:nvPr/>
            </p14:nvContentPartPr>
            <p14:xfrm>
              <a:off x="6679200" y="4187320"/>
              <a:ext cx="288360" cy="634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0631CC6-F933-4231-B335-DF042AC9036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1560" y="4169680"/>
                <a:ext cx="32400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C081597-346A-406C-9215-21A38AFC08EB}"/>
                  </a:ext>
                </a:extLst>
              </p14:cNvPr>
              <p14:cNvContentPartPr/>
              <p14:nvPr/>
            </p14:nvContentPartPr>
            <p14:xfrm>
              <a:off x="7877640" y="4165360"/>
              <a:ext cx="1067760" cy="589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C081597-346A-406C-9215-21A38AFC08E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59994" y="4147360"/>
                <a:ext cx="1103412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452A8E2-80DC-4250-BDDC-A10762BDD882}"/>
                  </a:ext>
                </a:extLst>
              </p14:cNvPr>
              <p14:cNvContentPartPr/>
              <p14:nvPr/>
            </p14:nvContentPartPr>
            <p14:xfrm>
              <a:off x="7122000" y="4310800"/>
              <a:ext cx="639360" cy="271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452A8E2-80DC-4250-BDDC-A10762BDD88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04000" y="4292800"/>
                <a:ext cx="6750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BFA4FAE-A526-4178-B9AF-BB45E7A4DC82}"/>
                  </a:ext>
                </a:extLst>
              </p14:cNvPr>
              <p14:cNvContentPartPr/>
              <p14:nvPr/>
            </p14:nvContentPartPr>
            <p14:xfrm>
              <a:off x="5616840" y="4114960"/>
              <a:ext cx="854280" cy="6984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BFA4FAE-A526-4178-B9AF-BB45E7A4DC8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99200" y="4096960"/>
                <a:ext cx="889920" cy="73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001928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14:cNvPr>
              <p14:cNvContentPartPr/>
              <p14:nvPr/>
            </p14:nvContentPartPr>
            <p14:xfrm>
              <a:off x="222960" y="1412080"/>
              <a:ext cx="2515320" cy="2277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0AFDA2CF-6C31-4CE2-9147-4A0B430BF1F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5317" y="1394080"/>
                <a:ext cx="2550965" cy="231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14:cNvPr>
              <p14:cNvContentPartPr/>
              <p14:nvPr/>
            </p14:nvContentPartPr>
            <p14:xfrm>
              <a:off x="408360" y="886120"/>
              <a:ext cx="2263680" cy="1742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59FF68E-1850-4FD5-8561-ABB3282C0F9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390720" y="868120"/>
                <a:ext cx="2299320" cy="177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14:cNvPr>
              <p14:cNvContentPartPr/>
              <p14:nvPr/>
            </p14:nvContentPartPr>
            <p14:xfrm>
              <a:off x="1524360" y="1251160"/>
              <a:ext cx="171720" cy="1879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3B2CA7F-9876-497A-8C31-689D981835A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506360" y="1233160"/>
                <a:ext cx="20736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14:cNvPr>
              <p14:cNvContentPartPr/>
              <p14:nvPr/>
            </p14:nvContentPartPr>
            <p14:xfrm>
              <a:off x="3321840" y="81160"/>
              <a:ext cx="3007080" cy="700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0C9900E-ACA9-464B-87AC-9B0B2776A27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303840" y="63160"/>
                <a:ext cx="3042720" cy="73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14:cNvPr>
              <p14:cNvContentPartPr/>
              <p14:nvPr/>
            </p14:nvContentPartPr>
            <p14:xfrm>
              <a:off x="3738000" y="141640"/>
              <a:ext cx="985320" cy="436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C6F94C09-9FEA-4508-B3C1-64F189E693C1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720000" y="124000"/>
                <a:ext cx="1020960" cy="47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14:cNvPr>
              <p14:cNvContentPartPr/>
              <p14:nvPr/>
            </p14:nvContentPartPr>
            <p14:xfrm>
              <a:off x="1165800" y="3951880"/>
              <a:ext cx="2520" cy="36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99336FC-E270-49E2-A4F5-8C1EA9AB7759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150050" y="3933880"/>
                <a:ext cx="33705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14:cNvPr>
              <p14:cNvContentPartPr/>
              <p14:nvPr/>
            </p14:nvContentPartPr>
            <p14:xfrm>
              <a:off x="1340760" y="6227800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1DB20EA-4A87-44DD-BB12-BEC3857D44B9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322760" y="620980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14:cNvPr>
              <p14:cNvContentPartPr/>
              <p14:nvPr/>
            </p14:nvContentPartPr>
            <p14:xfrm>
              <a:off x="832440" y="4094440"/>
              <a:ext cx="406080" cy="393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F5463C4-22D8-437B-9EA1-89FEB3D1973F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814440" y="4076440"/>
                <a:ext cx="441720" cy="42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14:cNvPr>
              <p14:cNvContentPartPr/>
              <p14:nvPr/>
            </p14:nvContentPartPr>
            <p14:xfrm>
              <a:off x="720480" y="4099480"/>
              <a:ext cx="1510200" cy="1510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72D9DE04-6855-4126-B9AA-ABDC21455AD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2840" y="4081480"/>
                <a:ext cx="1545840" cy="154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14:cNvPr>
              <p14:cNvContentPartPr/>
              <p14:nvPr/>
            </p14:nvContentPartPr>
            <p14:xfrm>
              <a:off x="3080640" y="4405120"/>
              <a:ext cx="819360" cy="18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85BC13E-6207-4641-AB67-F94960E62FD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062648" y="4387480"/>
                <a:ext cx="854984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14:cNvPr>
              <p14:cNvContentPartPr/>
              <p14:nvPr/>
            </p14:nvContentPartPr>
            <p14:xfrm>
              <a:off x="1145280" y="6197200"/>
              <a:ext cx="2520" cy="666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53C3169A-8007-40FF-B2ED-C201B25E14E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127640" y="6179200"/>
                <a:ext cx="3816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14:cNvPr>
              <p14:cNvContentPartPr/>
              <p14:nvPr/>
            </p14:nvContentPartPr>
            <p14:xfrm>
              <a:off x="394320" y="4266880"/>
              <a:ext cx="2530800" cy="183924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9BC853FB-CE84-4136-B4F7-5CB937F2EC33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76680" y="4248880"/>
                <a:ext cx="2566440" cy="18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14:cNvPr>
              <p14:cNvContentPartPr/>
              <p14:nvPr/>
            </p14:nvContentPartPr>
            <p14:xfrm>
              <a:off x="3768960" y="997000"/>
              <a:ext cx="293760" cy="2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480F51B-B300-4124-8E2C-B90599465D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3750960" y="979360"/>
                <a:ext cx="32940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14:cNvPr>
              <p14:cNvContentPartPr/>
              <p14:nvPr/>
            </p14:nvContentPartPr>
            <p14:xfrm>
              <a:off x="4480320" y="928600"/>
              <a:ext cx="187920" cy="3013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B052A33-18DD-4ECD-BDAB-AC11233F3E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462680" y="910960"/>
                <a:ext cx="223560" cy="3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14:cNvPr>
              <p14:cNvContentPartPr/>
              <p14:nvPr/>
            </p14:nvContentPartPr>
            <p14:xfrm>
              <a:off x="4815480" y="1036600"/>
              <a:ext cx="212760" cy="29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2FBFC21E-3842-44EB-9789-8664DFA5988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4797840" y="1018600"/>
                <a:ext cx="24840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14:cNvPr>
              <p14:cNvContentPartPr/>
              <p14:nvPr/>
            </p14:nvContentPartPr>
            <p14:xfrm>
              <a:off x="4825560" y="1147840"/>
              <a:ext cx="186480" cy="140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C22DBA3-D19A-48EF-984F-6CE0A71762C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4807920" y="1130200"/>
                <a:ext cx="22212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14:cNvPr>
              <p14:cNvContentPartPr/>
              <p14:nvPr/>
            </p14:nvContentPartPr>
            <p14:xfrm>
              <a:off x="5241720" y="873160"/>
              <a:ext cx="1281240" cy="326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3AC0AC4-5786-4219-B853-B115489309C5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224075" y="855520"/>
                <a:ext cx="131689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14:cNvPr>
              <p14:cNvContentPartPr/>
              <p14:nvPr/>
            </p14:nvContentPartPr>
            <p14:xfrm>
              <a:off x="4164960" y="1066480"/>
              <a:ext cx="192600" cy="200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65C0578-6CE0-44B5-A384-AE99F00B871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147320" y="1048480"/>
                <a:ext cx="228240" cy="23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14:cNvPr>
              <p14:cNvContentPartPr/>
              <p14:nvPr/>
            </p14:nvContentPartPr>
            <p14:xfrm>
              <a:off x="6615480" y="1157920"/>
              <a:ext cx="171720" cy="117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A4B854A-9D3A-4C8C-8A05-CBE540D5DEB0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597480" y="1139920"/>
                <a:ext cx="2073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14:cNvPr>
              <p14:cNvContentPartPr/>
              <p14:nvPr/>
            </p14:nvContentPartPr>
            <p14:xfrm>
              <a:off x="7132800" y="792160"/>
              <a:ext cx="1258560" cy="3672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D6ABF84A-442A-48D9-AE4B-4E269EA7AF1F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7115160" y="774520"/>
                <a:ext cx="1294200" cy="40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14:cNvPr>
              <p14:cNvContentPartPr/>
              <p14:nvPr/>
            </p14:nvContentPartPr>
            <p14:xfrm>
              <a:off x="4673280" y="1541680"/>
              <a:ext cx="765720" cy="3988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FEDFDB6-F4B3-4D22-B038-9E45754110A8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655280" y="1523696"/>
                <a:ext cx="801360" cy="434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14:cNvPr>
              <p14:cNvContentPartPr/>
              <p14:nvPr/>
            </p14:nvContentPartPr>
            <p14:xfrm>
              <a:off x="3779040" y="1641760"/>
              <a:ext cx="610200" cy="240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1975146-6071-4164-96DD-C5BD5D867B60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3761390" y="1623787"/>
                <a:ext cx="645861" cy="2760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14:cNvPr>
              <p14:cNvContentPartPr/>
              <p14:nvPr/>
            </p14:nvContentPartPr>
            <p14:xfrm>
              <a:off x="5567520" y="1618720"/>
              <a:ext cx="602640" cy="1796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72BF1BD-DE3E-48E7-A925-AAB6FFC263FC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549520" y="1600720"/>
                <a:ext cx="63828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14:cNvPr>
              <p14:cNvContentPartPr/>
              <p14:nvPr/>
            </p14:nvContentPartPr>
            <p14:xfrm>
              <a:off x="6187080" y="1422160"/>
              <a:ext cx="121680" cy="1216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16E60DE-7D39-46C1-B004-4BDB9B3F03BD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169440" y="1404520"/>
                <a:ext cx="15732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14:cNvPr>
              <p14:cNvContentPartPr/>
              <p14:nvPr/>
            </p14:nvContentPartPr>
            <p14:xfrm>
              <a:off x="6723480" y="1442320"/>
              <a:ext cx="151560" cy="444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B137F05-0698-4BB2-B205-15E8262DF1B9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705840" y="1424680"/>
                <a:ext cx="187200" cy="47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14:cNvPr>
              <p14:cNvContentPartPr/>
              <p14:nvPr/>
            </p14:nvContentPartPr>
            <p14:xfrm>
              <a:off x="8330520" y="1412080"/>
              <a:ext cx="155160" cy="3196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14BD3FC6-582D-45FF-BB38-05EDFBC68B3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312520" y="1394080"/>
                <a:ext cx="190800" cy="35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14:cNvPr>
              <p14:cNvContentPartPr/>
              <p14:nvPr/>
            </p14:nvContentPartPr>
            <p14:xfrm>
              <a:off x="7111560" y="1503520"/>
              <a:ext cx="1087920" cy="514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74FD799C-FB2D-498A-A729-F9ACB3E260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093560" y="1485520"/>
                <a:ext cx="112356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14:cNvPr>
              <p14:cNvContentPartPr/>
              <p14:nvPr/>
            </p14:nvContentPartPr>
            <p14:xfrm>
              <a:off x="5313360" y="2173840"/>
              <a:ext cx="197280" cy="368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1CCF202-A670-4018-ACE3-F7D1D69B2A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5295360" y="2156200"/>
                <a:ext cx="2329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14:cNvPr>
              <p14:cNvContentPartPr/>
              <p14:nvPr/>
            </p14:nvContentPartPr>
            <p14:xfrm>
              <a:off x="5679120" y="2350600"/>
              <a:ext cx="198360" cy="262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F9A64C12-3A06-4518-A34E-F0A1D0793C7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661480" y="2332600"/>
                <a:ext cx="2340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14:cNvPr>
              <p14:cNvContentPartPr/>
              <p14:nvPr/>
            </p14:nvContentPartPr>
            <p14:xfrm>
              <a:off x="5699640" y="2447080"/>
              <a:ext cx="164520" cy="216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F38FA5C6-051F-4D57-8B3A-654A201EBAF4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5681640" y="2429440"/>
                <a:ext cx="20016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14:cNvPr>
              <p14:cNvContentPartPr/>
              <p14:nvPr/>
            </p14:nvContentPartPr>
            <p14:xfrm>
              <a:off x="4175400" y="2204080"/>
              <a:ext cx="793080" cy="407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351F0C7-F326-47A8-B78E-DF5D5A4847EC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4157760" y="2186440"/>
                <a:ext cx="82872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14:cNvPr>
              <p14:cNvContentPartPr/>
              <p14:nvPr/>
            </p14:nvContentPartPr>
            <p14:xfrm>
              <a:off x="7680720" y="2235040"/>
              <a:ext cx="283320" cy="22248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3180EE1E-F854-4789-A5D6-252A61927328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7662720" y="2217040"/>
                <a:ext cx="31896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14:cNvPr>
              <p14:cNvContentPartPr/>
              <p14:nvPr/>
            </p14:nvContentPartPr>
            <p14:xfrm>
              <a:off x="6211200" y="2143600"/>
              <a:ext cx="1317240" cy="3967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6C42998B-1E8E-46A0-A5A2-BF90B4127867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6193205" y="2125600"/>
                <a:ext cx="1352870" cy="43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14:cNvPr>
              <p14:cNvContentPartPr/>
              <p14:nvPr/>
            </p14:nvContentPartPr>
            <p14:xfrm>
              <a:off x="193800" y="4348240"/>
              <a:ext cx="3821760" cy="94032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06D5F664-9D1A-46D1-BAAB-5458051EBFC8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175800" y="4330240"/>
                <a:ext cx="3857400" cy="9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14:cNvPr>
              <p14:cNvContentPartPr/>
              <p14:nvPr/>
            </p14:nvContentPartPr>
            <p14:xfrm>
              <a:off x="5739960" y="2884840"/>
              <a:ext cx="186120" cy="20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617C059-32B0-496A-9A5D-5468ACA3FB46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721960" y="2867200"/>
                <a:ext cx="221760" cy="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14:cNvPr>
              <p14:cNvContentPartPr/>
              <p14:nvPr/>
            </p14:nvContentPartPr>
            <p14:xfrm>
              <a:off x="5760120" y="2986360"/>
              <a:ext cx="142560" cy="108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27DC72D-8313-41E1-BF04-EA235D1DD5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742480" y="2968720"/>
                <a:ext cx="1782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14:cNvPr>
              <p14:cNvContentPartPr/>
              <p14:nvPr/>
            </p14:nvContentPartPr>
            <p14:xfrm>
              <a:off x="6287520" y="2743000"/>
              <a:ext cx="297360" cy="2955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01A6DE5F-45B9-41C0-8EC0-D1112EB339A9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269880" y="2725360"/>
                <a:ext cx="333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14:cNvPr>
              <p14:cNvContentPartPr/>
              <p14:nvPr/>
            </p14:nvContentPartPr>
            <p14:xfrm>
              <a:off x="6705120" y="2803840"/>
              <a:ext cx="895320" cy="2250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382D2-19B1-4B4B-BCF4-5AA11ED9E018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687127" y="2785840"/>
                <a:ext cx="930946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14:cNvPr>
              <p14:cNvContentPartPr/>
              <p14:nvPr/>
            </p14:nvContentPartPr>
            <p14:xfrm>
              <a:off x="3857160" y="3202000"/>
              <a:ext cx="887040" cy="4604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1B2A4E6-453C-436C-A8D1-1ACF278636F5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839160" y="3184360"/>
                <a:ext cx="92268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14:cNvPr>
              <p14:cNvContentPartPr/>
              <p14:nvPr/>
            </p14:nvContentPartPr>
            <p14:xfrm>
              <a:off x="5206080" y="3483160"/>
              <a:ext cx="168480" cy="142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5C36FBA-AF47-4FA5-BBA2-0E485C4D3D0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188440" y="3465160"/>
                <a:ext cx="20412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14:cNvPr>
              <p14:cNvContentPartPr/>
              <p14:nvPr/>
            </p14:nvContentPartPr>
            <p14:xfrm>
              <a:off x="5488320" y="3452920"/>
              <a:ext cx="169920" cy="136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CBF8A596-0F15-436E-AE14-365C7BB38FC8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470320" y="3435280"/>
                <a:ext cx="20556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14:cNvPr>
              <p14:cNvContentPartPr/>
              <p14:nvPr/>
            </p14:nvContentPartPr>
            <p14:xfrm>
              <a:off x="5751120" y="3423400"/>
              <a:ext cx="108360" cy="2044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E6CAFB08-777D-47C1-B5F1-A898D57BB1EA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5733480" y="3405760"/>
                <a:ext cx="144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14:cNvPr>
              <p14:cNvContentPartPr/>
              <p14:nvPr/>
            </p14:nvContentPartPr>
            <p14:xfrm>
              <a:off x="6008520" y="3403240"/>
              <a:ext cx="258840" cy="19368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9E342B2-5F6D-410F-AE0B-EAF854F7AB3D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5990520" y="3385240"/>
                <a:ext cx="29448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14:cNvPr>
              <p14:cNvContentPartPr/>
              <p14:nvPr/>
            </p14:nvContentPartPr>
            <p14:xfrm>
              <a:off x="6441240" y="3464440"/>
              <a:ext cx="203760" cy="1044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6F5F27D2-9DB2-4337-B5F2-0222DC3DB6DA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6423240" y="3446440"/>
                <a:ext cx="2394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14:cNvPr>
              <p14:cNvContentPartPr/>
              <p14:nvPr/>
            </p14:nvContentPartPr>
            <p14:xfrm>
              <a:off x="6431160" y="3571720"/>
              <a:ext cx="178200" cy="154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BC567980-D334-44DA-92FA-2D960F611989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6413160" y="3553720"/>
                <a:ext cx="2138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14:cNvPr>
              <p14:cNvContentPartPr/>
              <p14:nvPr/>
            </p14:nvContentPartPr>
            <p14:xfrm>
              <a:off x="6420720" y="3333040"/>
              <a:ext cx="249120" cy="604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E6AC6C5F-03AC-4804-98D1-881FF3A9F6EE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402720" y="3315040"/>
                <a:ext cx="2847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14:cNvPr>
              <p14:cNvContentPartPr/>
              <p14:nvPr/>
            </p14:nvContentPartPr>
            <p14:xfrm>
              <a:off x="8077080" y="3454000"/>
              <a:ext cx="8280" cy="4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7E97B7B9-3E4C-4E28-8FC5-76B92A557797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8059080" y="3436360"/>
                <a:ext cx="439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14:cNvPr>
              <p14:cNvContentPartPr/>
              <p14:nvPr/>
            </p14:nvContentPartPr>
            <p14:xfrm>
              <a:off x="8208840" y="3433840"/>
              <a:ext cx="360" cy="36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B161FC95-844C-4DB0-B28D-0339D8EE0B18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191200" y="341584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14:cNvPr>
              <p14:cNvContentPartPr/>
              <p14:nvPr/>
            </p14:nvContentPartPr>
            <p14:xfrm>
              <a:off x="8340960" y="3443920"/>
              <a:ext cx="360" cy="3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E3BD695C-51E1-4B97-BC78-97B876A4643F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323320" y="3425920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14:cNvPr>
              <p14:cNvContentPartPr/>
              <p14:nvPr/>
            </p14:nvContentPartPr>
            <p14:xfrm>
              <a:off x="8533920" y="3443920"/>
              <a:ext cx="35640" cy="36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519155D0-9529-44DE-A893-CEEA2BC1F566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8515920" y="3425920"/>
                <a:ext cx="712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14:cNvPr>
              <p14:cNvContentPartPr/>
              <p14:nvPr/>
            </p14:nvContentPartPr>
            <p14:xfrm>
              <a:off x="7203000" y="3242320"/>
              <a:ext cx="722520" cy="4856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7FB47C27-82A9-4B45-9F4C-2BDFE6715AC0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7185000" y="3224667"/>
                <a:ext cx="758160" cy="521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14:cNvPr>
              <p14:cNvContentPartPr/>
              <p14:nvPr/>
            </p14:nvContentPartPr>
            <p14:xfrm>
              <a:off x="6846600" y="3342400"/>
              <a:ext cx="212760" cy="24336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BB6C95D2-43FC-4122-B814-419B6D5E29DB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828960" y="3324760"/>
                <a:ext cx="2484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14:cNvPr>
              <p14:cNvContentPartPr/>
              <p14:nvPr/>
            </p14:nvContentPartPr>
            <p14:xfrm>
              <a:off x="5676960" y="3879520"/>
              <a:ext cx="260280" cy="3312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52B430A4-0D87-4CD7-BECA-C824E315AFD5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5658960" y="3861520"/>
                <a:ext cx="29592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14:cNvPr>
              <p14:cNvContentPartPr/>
              <p14:nvPr/>
            </p14:nvContentPartPr>
            <p14:xfrm>
              <a:off x="6105720" y="4123600"/>
              <a:ext cx="223560" cy="31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7A4C1159-371F-49A4-BCB6-676E83F10BE9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088080" y="4105600"/>
                <a:ext cx="25920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14:cNvPr>
              <p14:cNvContentPartPr/>
              <p14:nvPr/>
            </p14:nvContentPartPr>
            <p14:xfrm>
              <a:off x="6095640" y="3903640"/>
              <a:ext cx="295920" cy="160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C4CE29CC-9A3A-4E0A-AB1A-4906687C80E7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077662" y="3886000"/>
                <a:ext cx="331517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14:cNvPr>
              <p14:cNvContentPartPr/>
              <p14:nvPr/>
            </p14:nvContentPartPr>
            <p14:xfrm>
              <a:off x="4398960" y="3905080"/>
              <a:ext cx="580320" cy="2797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24E3B5F4-823F-46CF-BC7A-FCB4D30862B6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380960" y="3887080"/>
                <a:ext cx="61596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14:cNvPr>
              <p14:cNvContentPartPr/>
              <p14:nvPr/>
            </p14:nvContentPartPr>
            <p14:xfrm>
              <a:off x="6683160" y="3830560"/>
              <a:ext cx="752400" cy="356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B9C47957-0C18-40E8-AE5D-D2AD731C25D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65520" y="3812920"/>
                <a:ext cx="78804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14:cNvPr>
              <p14:cNvContentPartPr/>
              <p14:nvPr/>
            </p14:nvContentPartPr>
            <p14:xfrm>
              <a:off x="7866840" y="3939640"/>
              <a:ext cx="836280" cy="298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95135ED4-8042-409D-B59D-9F25556A2633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7849200" y="3921640"/>
                <a:ext cx="871920" cy="33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14:cNvPr>
              <p14:cNvContentPartPr/>
              <p14:nvPr/>
            </p14:nvContentPartPr>
            <p14:xfrm>
              <a:off x="4906920" y="4521760"/>
              <a:ext cx="1269360" cy="40644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05D6F447-7878-480E-9E09-781D64F4AC59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4889280" y="4503760"/>
                <a:ext cx="130500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14:cNvPr>
              <p14:cNvContentPartPr/>
              <p14:nvPr/>
            </p14:nvContentPartPr>
            <p14:xfrm>
              <a:off x="6309120" y="4424560"/>
              <a:ext cx="602640" cy="37080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FCB743F7-3879-4E87-A266-A06798145E12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291120" y="4406920"/>
                <a:ext cx="63828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3D3341D-6363-4F18-9D38-6CB68638AE0D}"/>
                  </a:ext>
                </a:extLst>
              </p14:cNvPr>
              <p14:cNvContentPartPr/>
              <p14:nvPr/>
            </p14:nvContentPartPr>
            <p14:xfrm>
              <a:off x="7365720" y="4524640"/>
              <a:ext cx="398880" cy="26388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3D3341D-6363-4F18-9D38-6CB68638AE0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348080" y="4506640"/>
                <a:ext cx="43452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57C88F78-C33D-40DE-A9FB-7676798E05E1}"/>
                  </a:ext>
                </a:extLst>
              </p14:cNvPr>
              <p14:cNvContentPartPr/>
              <p14:nvPr/>
            </p14:nvContentPartPr>
            <p14:xfrm>
              <a:off x="4398960" y="4995160"/>
              <a:ext cx="2724120" cy="5065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57C88F78-C33D-40DE-A9FB-7676798E05E1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380962" y="4977160"/>
                <a:ext cx="2759755" cy="54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2491F3EF-717B-4647-8C53-AAD4D1558A30}"/>
                  </a:ext>
                </a:extLst>
              </p14:cNvPr>
              <p14:cNvContentPartPr/>
              <p14:nvPr/>
            </p14:nvContentPartPr>
            <p14:xfrm>
              <a:off x="7304520" y="5113960"/>
              <a:ext cx="187200" cy="2736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2491F3EF-717B-4647-8C53-AAD4D1558A3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286880" y="5095960"/>
                <a:ext cx="22284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91" name="Ink 90">
                <a:extLst>
                  <a:ext uri="{FF2B5EF4-FFF2-40B4-BE49-F238E27FC236}">
                    <a16:creationId xmlns:a16="http://schemas.microsoft.com/office/drawing/2014/main" id="{B0F1623F-4ABC-496F-AFBE-E5E32577118A}"/>
                  </a:ext>
                </a:extLst>
              </p14:cNvPr>
              <p14:cNvContentPartPr/>
              <p14:nvPr/>
            </p14:nvContentPartPr>
            <p14:xfrm>
              <a:off x="7325040" y="5193160"/>
              <a:ext cx="194040" cy="19080"/>
            </p14:xfrm>
          </p:contentPart>
        </mc:Choice>
        <mc:Fallback xmlns="">
          <p:pic>
            <p:nvPicPr>
              <p:cNvPr id="91" name="Ink 90">
                <a:extLst>
                  <a:ext uri="{FF2B5EF4-FFF2-40B4-BE49-F238E27FC236}">
                    <a16:creationId xmlns:a16="http://schemas.microsoft.com/office/drawing/2014/main" id="{B0F1623F-4ABC-496F-AFBE-E5E32577118A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307040" y="5175160"/>
                <a:ext cx="22968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49D6EE6F-DA20-43AB-BCD5-70AA41965219}"/>
                  </a:ext>
                </a:extLst>
              </p14:cNvPr>
              <p14:cNvContentPartPr/>
              <p14:nvPr/>
            </p14:nvContentPartPr>
            <p14:xfrm>
              <a:off x="7685400" y="5039080"/>
              <a:ext cx="903960" cy="2026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49D6EE6F-DA20-43AB-BCD5-70AA4196521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7667400" y="5021080"/>
                <a:ext cx="93960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C47FF53-F458-41A5-9C43-A8AED3492337}"/>
                  </a:ext>
                </a:extLst>
              </p14:cNvPr>
              <p14:cNvContentPartPr/>
              <p14:nvPr/>
            </p14:nvContentPartPr>
            <p14:xfrm>
              <a:off x="3524880" y="5648560"/>
              <a:ext cx="365760" cy="24732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C47FF53-F458-41A5-9C43-A8AED349233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3507240" y="5630920"/>
                <a:ext cx="40140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5586136B-AB19-4152-829B-362412E62523}"/>
                  </a:ext>
                </a:extLst>
              </p14:cNvPr>
              <p14:cNvContentPartPr/>
              <p14:nvPr/>
            </p14:nvContentPartPr>
            <p14:xfrm>
              <a:off x="4388520" y="5669080"/>
              <a:ext cx="818640" cy="356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5586136B-AB19-4152-829B-362412E62523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370880" y="5651440"/>
                <a:ext cx="854280" cy="3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CFF4951B-4178-4A8F-94C4-E1661ED3B008}"/>
                  </a:ext>
                </a:extLst>
              </p14:cNvPr>
              <p14:cNvContentPartPr/>
              <p14:nvPr/>
            </p14:nvContentPartPr>
            <p14:xfrm>
              <a:off x="5354040" y="5804440"/>
              <a:ext cx="527040" cy="1490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CFF4951B-4178-4A8F-94C4-E1661ED3B00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5336040" y="5786440"/>
                <a:ext cx="5626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449FD5E8-01F6-419C-85FE-035B3C2886DF}"/>
                  </a:ext>
                </a:extLst>
              </p14:cNvPr>
              <p14:cNvContentPartPr/>
              <p14:nvPr/>
            </p14:nvContentPartPr>
            <p14:xfrm>
              <a:off x="5892240" y="5652880"/>
              <a:ext cx="519480" cy="291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449FD5E8-01F6-419C-85FE-035B3C2886DF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874600" y="5634880"/>
                <a:ext cx="55512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E002ED97-8AFD-4FD9-9A3C-2DA5F916E993}"/>
                  </a:ext>
                </a:extLst>
              </p14:cNvPr>
              <p14:cNvContentPartPr/>
              <p14:nvPr/>
            </p14:nvContentPartPr>
            <p14:xfrm>
              <a:off x="6115800" y="5800480"/>
              <a:ext cx="308160" cy="72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E002ED97-8AFD-4FD9-9A3C-2DA5F916E993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098160" y="5782480"/>
                <a:ext cx="34380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CB2980A-0FD5-4D3A-B7D2-60E14001B1FF}"/>
                  </a:ext>
                </a:extLst>
              </p14:cNvPr>
              <p14:cNvContentPartPr/>
              <p14:nvPr/>
            </p14:nvContentPartPr>
            <p14:xfrm>
              <a:off x="6491640" y="5671240"/>
              <a:ext cx="181800" cy="90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CB2980A-0FD5-4D3A-B7D2-60E14001B1F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474000" y="5653240"/>
                <a:ext cx="217440" cy="12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F4FEEDE9-4153-4CEE-8FDB-D0DF32DAEE85}"/>
                  </a:ext>
                </a:extLst>
              </p14:cNvPr>
              <p14:cNvContentPartPr/>
              <p14:nvPr/>
            </p14:nvContentPartPr>
            <p14:xfrm>
              <a:off x="6684960" y="5770600"/>
              <a:ext cx="216000" cy="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F4FEEDE9-4153-4CEE-8FDB-D0DF32DAEE85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666960" y="5752600"/>
                <a:ext cx="251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0812F30B-CB7E-48A6-9EE9-CB8416A88D45}"/>
                  </a:ext>
                </a:extLst>
              </p14:cNvPr>
              <p14:cNvContentPartPr/>
              <p14:nvPr/>
            </p14:nvContentPartPr>
            <p14:xfrm>
              <a:off x="6735720" y="5835400"/>
              <a:ext cx="190800" cy="1908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0812F30B-CB7E-48A6-9EE9-CB8416A88D45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717720" y="5817760"/>
                <a:ext cx="22644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897B9729-2268-44F2-99EA-D8F418B6D962}"/>
                  </a:ext>
                </a:extLst>
              </p14:cNvPr>
              <p14:cNvContentPartPr/>
              <p14:nvPr/>
            </p14:nvContentPartPr>
            <p14:xfrm>
              <a:off x="7093200" y="5587720"/>
              <a:ext cx="1126080" cy="24804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897B9729-2268-44F2-99EA-D8F418B6D96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075206" y="5569720"/>
                <a:ext cx="1161709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393D70F-EFED-4BDC-9366-960D59B8B978}"/>
                  </a:ext>
                </a:extLst>
              </p14:cNvPr>
              <p14:cNvContentPartPr/>
              <p14:nvPr/>
            </p14:nvContentPartPr>
            <p14:xfrm>
              <a:off x="8298840" y="5811280"/>
              <a:ext cx="32400" cy="597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393D70F-EFED-4BDC-9366-960D59B8B978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8280840" y="5793280"/>
                <a:ext cx="68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9CE22762-B750-4589-AD76-67A26286B5F5}"/>
                  </a:ext>
                </a:extLst>
              </p14:cNvPr>
              <p14:cNvContentPartPr/>
              <p14:nvPr/>
            </p14:nvContentPartPr>
            <p14:xfrm>
              <a:off x="2255160" y="6156880"/>
              <a:ext cx="1273680" cy="39888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9CE22762-B750-4589-AD76-67A26286B5F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2237160" y="6138880"/>
                <a:ext cx="1309320" cy="43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E7387E97-7DD5-4BFB-93AC-288F0A6BC05A}"/>
                  </a:ext>
                </a:extLst>
              </p14:cNvPr>
              <p14:cNvContentPartPr/>
              <p14:nvPr/>
            </p14:nvContentPartPr>
            <p14:xfrm>
              <a:off x="3972360" y="6074800"/>
              <a:ext cx="2401200" cy="70956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E7387E97-7DD5-4BFB-93AC-288F0A6BC05A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954360" y="6057160"/>
                <a:ext cx="2436840" cy="74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3DA99F31-961F-4034-BA9E-5073D588E58F}"/>
                  </a:ext>
                </a:extLst>
              </p14:cNvPr>
              <p14:cNvContentPartPr/>
              <p14:nvPr/>
            </p14:nvContentPartPr>
            <p14:xfrm>
              <a:off x="6654720" y="5983000"/>
              <a:ext cx="1547280" cy="73188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3DA99F31-961F-4034-BA9E-5073D588E58F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636720" y="5965000"/>
                <a:ext cx="1582920" cy="767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5486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997766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385920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853432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272427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960" cy="640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0" y="1444840"/>
                <a:ext cx="1947600" cy="67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73576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984769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0128156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2136131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83614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14:cNvPr>
              <p14:cNvContentPartPr/>
              <p14:nvPr/>
            </p14:nvContentPartPr>
            <p14:xfrm>
              <a:off x="7370760" y="151000"/>
              <a:ext cx="1359720" cy="619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D8D9B481-3C9D-4B49-9959-6DBAD4E8F4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52760" y="133360"/>
                <a:ext cx="1395360" cy="65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14:cNvPr>
              <p14:cNvContentPartPr/>
              <p14:nvPr/>
            </p14:nvContentPartPr>
            <p14:xfrm>
              <a:off x="334920" y="234520"/>
              <a:ext cx="1456920" cy="59760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88CD9FE-D5F6-4B63-9161-4F1EF98E1A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7276" y="216520"/>
                <a:ext cx="1492569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14:cNvPr>
              <p14:cNvContentPartPr/>
              <p14:nvPr/>
            </p14:nvContentPartPr>
            <p14:xfrm>
              <a:off x="2175240" y="241000"/>
              <a:ext cx="913320" cy="354960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0D8D2369-1ECD-4857-A141-474F501DCE5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57600" y="223360"/>
                <a:ext cx="948960" cy="39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14:cNvPr>
              <p14:cNvContentPartPr/>
              <p14:nvPr/>
            </p14:nvContentPartPr>
            <p14:xfrm>
              <a:off x="3392760" y="176560"/>
              <a:ext cx="721440" cy="37728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65186645-4E30-49A9-B16C-E9FEC14B230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75120" y="158920"/>
                <a:ext cx="757080" cy="41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14:cNvPr>
              <p14:cNvContentPartPr/>
              <p14:nvPr/>
            </p14:nvContentPartPr>
            <p14:xfrm>
              <a:off x="203160" y="860560"/>
              <a:ext cx="2322360" cy="58068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47E3FC5-0A77-422A-957D-CDD2FE7ABBF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5160" y="842920"/>
                <a:ext cx="235800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14:cNvPr>
              <p14:cNvContentPartPr/>
              <p14:nvPr/>
            </p14:nvContentPartPr>
            <p14:xfrm>
              <a:off x="2850600" y="827080"/>
              <a:ext cx="801720" cy="430200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B9D9B0A-6C5E-4F1A-90D5-EA97DBBB57A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32608" y="809080"/>
                <a:ext cx="837344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14:cNvPr>
              <p14:cNvContentPartPr/>
              <p14:nvPr/>
            </p14:nvContentPartPr>
            <p14:xfrm>
              <a:off x="2174160" y="1636000"/>
              <a:ext cx="4124520" cy="77184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65CF36FF-BE4A-4651-80D0-1333A36DDF6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6162" y="1618000"/>
                <a:ext cx="4160157" cy="80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D285EF12-38FF-4061-BAF1-B37B4EE9E2FD}"/>
                  </a:ext>
                </a:extLst>
              </p14:cNvPr>
              <p14:cNvContentPartPr/>
              <p14:nvPr/>
            </p14:nvContentPartPr>
            <p14:xfrm>
              <a:off x="598800" y="2732920"/>
              <a:ext cx="2224440" cy="690480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D285EF12-38FF-4061-BAF1-B37B4EE9E2F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163" y="2715271"/>
                <a:ext cx="2260074" cy="726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D84DC3E-3C56-4DFD-8844-A4257DCAEF3C}"/>
                  </a:ext>
                </a:extLst>
              </p14:cNvPr>
              <p14:cNvContentPartPr/>
              <p14:nvPr/>
            </p14:nvContentPartPr>
            <p14:xfrm>
              <a:off x="3241920" y="2741200"/>
              <a:ext cx="635760" cy="351360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D84DC3E-3C56-4DFD-8844-A4257DCAEF3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24280" y="2723200"/>
                <a:ext cx="671400" cy="38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168CDC3-65C5-4913-9B83-786AAD0A749E}"/>
                  </a:ext>
                </a:extLst>
              </p14:cNvPr>
              <p14:cNvContentPartPr/>
              <p14:nvPr/>
            </p14:nvContentPartPr>
            <p14:xfrm>
              <a:off x="4094040" y="2620960"/>
              <a:ext cx="820440" cy="406080"/>
            </p14:xfrm>
          </p:contentPart>
        </mc:Choice>
        <mc:Fallback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168CDC3-65C5-4913-9B83-786AAD0A749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076392" y="2602960"/>
                <a:ext cx="856096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7734538-5373-4AC1-8447-3BF1DD96AD85}"/>
                  </a:ext>
                </a:extLst>
              </p14:cNvPr>
              <p14:cNvContentPartPr/>
              <p14:nvPr/>
            </p14:nvContentPartPr>
            <p14:xfrm>
              <a:off x="6197160" y="2875120"/>
              <a:ext cx="132480" cy="152280"/>
            </p14:xfrm>
          </p:contentPart>
        </mc:Choice>
        <mc:Fallback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7734538-5373-4AC1-8447-3BF1DD96AD8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79520" y="2857120"/>
                <a:ext cx="1681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05B006A-0EEE-47CD-A567-5071BF4E15AA}"/>
                  </a:ext>
                </a:extLst>
              </p14:cNvPr>
              <p14:cNvContentPartPr/>
              <p14:nvPr/>
            </p14:nvContentPartPr>
            <p14:xfrm>
              <a:off x="6461040" y="2691880"/>
              <a:ext cx="732240" cy="353880"/>
            </p14:xfrm>
          </p:contentPart>
        </mc:Choice>
        <mc:Fallback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05B006A-0EEE-47CD-A567-5071BF4E15A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443040" y="2674222"/>
                <a:ext cx="767880" cy="389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74455B99-7EFE-4890-A2F0-1411E5477E05}"/>
                  </a:ext>
                </a:extLst>
              </p14:cNvPr>
              <p14:cNvContentPartPr/>
              <p14:nvPr/>
            </p14:nvContentPartPr>
            <p14:xfrm>
              <a:off x="5319480" y="2812120"/>
              <a:ext cx="569880" cy="225360"/>
            </p14:xfrm>
          </p:contentPart>
        </mc:Choice>
        <mc:Fallback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74455B99-7EFE-4890-A2F0-1411E5477E0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301840" y="2794480"/>
                <a:ext cx="60552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7389F4A-A5F3-4F0B-942A-B89B1E09737D}"/>
                  </a:ext>
                </a:extLst>
              </p14:cNvPr>
              <p14:cNvContentPartPr/>
              <p14:nvPr/>
            </p14:nvContentPartPr>
            <p14:xfrm>
              <a:off x="598800" y="3358960"/>
              <a:ext cx="2376720" cy="79848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7389F4A-A5F3-4F0B-942A-B89B1E09737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1160" y="3340960"/>
                <a:ext cx="2412360" cy="83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0489199-E84E-4BB8-B285-54B73273AC76}"/>
                  </a:ext>
                </a:extLst>
              </p14:cNvPr>
              <p14:cNvContentPartPr/>
              <p14:nvPr/>
            </p14:nvContentPartPr>
            <p14:xfrm>
              <a:off x="4144800" y="3342400"/>
              <a:ext cx="914400" cy="438480"/>
            </p14:xfrm>
          </p:contentPart>
        </mc:Choice>
        <mc:Fallback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0489199-E84E-4BB8-B285-54B73273AC7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126800" y="3324760"/>
                <a:ext cx="950040" cy="4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69D2235-0904-4334-AC93-DB31492311AB}"/>
                  </a:ext>
                </a:extLst>
              </p14:cNvPr>
              <p14:cNvContentPartPr/>
              <p14:nvPr/>
            </p14:nvContentPartPr>
            <p14:xfrm>
              <a:off x="3286920" y="3472360"/>
              <a:ext cx="702720" cy="345240"/>
            </p14:xfrm>
          </p:contentPart>
        </mc:Choice>
        <mc:Fallback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69D2235-0904-4334-AC93-DB31492311A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3269271" y="3454360"/>
                <a:ext cx="738378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831F8CD-487F-4124-8589-11660F983CC9}"/>
                  </a:ext>
                </a:extLst>
              </p14:cNvPr>
              <p14:cNvContentPartPr/>
              <p14:nvPr/>
            </p14:nvContentPartPr>
            <p14:xfrm>
              <a:off x="7132080" y="3322240"/>
              <a:ext cx="223920" cy="396360"/>
            </p14:xfrm>
          </p:contentPart>
        </mc:Choice>
        <mc:Fallback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831F8CD-487F-4124-8589-11660F983CC9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114412" y="3304240"/>
                <a:ext cx="259617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7807917-C3B7-4EBA-8F65-A50B79D6E0CD}"/>
                  </a:ext>
                </a:extLst>
              </p14:cNvPr>
              <p14:cNvContentPartPr/>
              <p14:nvPr/>
            </p14:nvContentPartPr>
            <p14:xfrm>
              <a:off x="5395440" y="3331960"/>
              <a:ext cx="1585080" cy="46332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7807917-C3B7-4EBA-8F65-A50B79D6E0C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7444" y="3314320"/>
                <a:ext cx="1620712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B1338F9E-67A7-48BA-AF9A-20903658CD71}"/>
                  </a:ext>
                </a:extLst>
              </p14:cNvPr>
              <p14:cNvContentPartPr/>
              <p14:nvPr/>
            </p14:nvContentPartPr>
            <p14:xfrm>
              <a:off x="1147800" y="4194880"/>
              <a:ext cx="2295360" cy="579240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B1338F9E-67A7-48BA-AF9A-20903658CD71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29803" y="4177240"/>
                <a:ext cx="2330994" cy="61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8B1FB371-5F9B-4B3A-A10E-981A19479693}"/>
                  </a:ext>
                </a:extLst>
              </p14:cNvPr>
              <p14:cNvContentPartPr/>
              <p14:nvPr/>
            </p14:nvContentPartPr>
            <p14:xfrm>
              <a:off x="676560" y="4185520"/>
              <a:ext cx="288720" cy="32004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8B1FB371-5F9B-4B3A-A10E-981A1947969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58560" y="4167880"/>
                <a:ext cx="32436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7EB81989-3D0F-45D8-AF24-483BCD98D2A3}"/>
                  </a:ext>
                </a:extLst>
              </p14:cNvPr>
              <p14:cNvContentPartPr/>
              <p14:nvPr/>
            </p14:nvContentPartPr>
            <p14:xfrm>
              <a:off x="3860760" y="4143760"/>
              <a:ext cx="588600" cy="397440"/>
            </p14:xfrm>
          </p:contentPart>
        </mc:Choice>
        <mc:Fallback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7EB81989-3D0F-45D8-AF24-483BCD98D2A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42760" y="4125760"/>
                <a:ext cx="62424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398D841-3B5F-4755-A557-D4179789B28F}"/>
                  </a:ext>
                </a:extLst>
              </p14:cNvPr>
              <p14:cNvContentPartPr/>
              <p14:nvPr/>
            </p14:nvContentPartPr>
            <p14:xfrm>
              <a:off x="4642680" y="4065280"/>
              <a:ext cx="639000" cy="438120"/>
            </p14:xfrm>
          </p:contentPart>
        </mc:Choice>
        <mc:Fallback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398D841-3B5F-4755-A557-D4179789B2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624680" y="4047640"/>
                <a:ext cx="67464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50631CC6-F933-4231-B335-DF042AC9036A}"/>
                  </a:ext>
                </a:extLst>
              </p14:cNvPr>
              <p14:cNvContentPartPr/>
              <p14:nvPr/>
            </p14:nvContentPartPr>
            <p14:xfrm>
              <a:off x="6679200" y="4187320"/>
              <a:ext cx="288360" cy="634680"/>
            </p14:xfrm>
          </p:contentPart>
        </mc:Choice>
        <mc:Fallback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50631CC6-F933-4231-B335-DF042AC9036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661560" y="4169680"/>
                <a:ext cx="324000" cy="67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8C081597-346A-406C-9215-21A38AFC08EB}"/>
                  </a:ext>
                </a:extLst>
              </p14:cNvPr>
              <p14:cNvContentPartPr/>
              <p14:nvPr/>
            </p14:nvContentPartPr>
            <p14:xfrm>
              <a:off x="7877640" y="4165360"/>
              <a:ext cx="1067760" cy="589320"/>
            </p14:xfrm>
          </p:contentPart>
        </mc:Choice>
        <mc:Fallback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8C081597-346A-406C-9215-21A38AFC08E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59994" y="4147360"/>
                <a:ext cx="1103412" cy="62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B452A8E2-80DC-4250-BDDC-A10762BDD882}"/>
                  </a:ext>
                </a:extLst>
              </p14:cNvPr>
              <p14:cNvContentPartPr/>
              <p14:nvPr/>
            </p14:nvContentPartPr>
            <p14:xfrm>
              <a:off x="7122000" y="4310800"/>
              <a:ext cx="639360" cy="271800"/>
            </p14:xfrm>
          </p:contentPart>
        </mc:Choice>
        <mc:Fallback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B452A8E2-80DC-4250-BDDC-A10762BDD88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04000" y="4292800"/>
                <a:ext cx="6750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DBFA4FAE-A526-4178-B9AF-BB45E7A4DC82}"/>
                  </a:ext>
                </a:extLst>
              </p14:cNvPr>
              <p14:cNvContentPartPr/>
              <p14:nvPr/>
            </p14:nvContentPartPr>
            <p14:xfrm>
              <a:off x="5616840" y="4114960"/>
              <a:ext cx="854280" cy="698400"/>
            </p14:xfrm>
          </p:contentPart>
        </mc:Choice>
        <mc:Fallback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DBFA4FAE-A526-4178-B9AF-BB45E7A4DC8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599200" y="4096960"/>
                <a:ext cx="889920" cy="73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A11E022-85AC-4441-A61C-0A9204F10AF6}"/>
                  </a:ext>
                </a:extLst>
              </p14:cNvPr>
              <p14:cNvContentPartPr/>
              <p14:nvPr/>
            </p14:nvContentPartPr>
            <p14:xfrm>
              <a:off x="720840" y="4774120"/>
              <a:ext cx="1900440" cy="785880"/>
            </p14:xfrm>
          </p:contentPart>
        </mc:Choice>
        <mc:Fallback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A11E022-85AC-4441-A61C-0A9204F10AF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03200" y="4756480"/>
                <a:ext cx="1936080" cy="82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CD4F76A7-68C2-4415-AE57-F1C8B64F85CD}"/>
                  </a:ext>
                </a:extLst>
              </p14:cNvPr>
              <p14:cNvContentPartPr/>
              <p14:nvPr/>
            </p14:nvContentPartPr>
            <p14:xfrm>
              <a:off x="3911160" y="4805440"/>
              <a:ext cx="566280" cy="422280"/>
            </p14:xfrm>
          </p:contentPart>
        </mc:Choice>
        <mc:Fallback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CD4F76A7-68C2-4415-AE57-F1C8B64F85CD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93520" y="4787800"/>
                <a:ext cx="601920" cy="45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2476D13-3E06-4CAE-8C74-1083FDB7F5FF}"/>
                  </a:ext>
                </a:extLst>
              </p14:cNvPr>
              <p14:cNvContentPartPr/>
              <p14:nvPr/>
            </p14:nvContentPartPr>
            <p14:xfrm>
              <a:off x="2991000" y="4864480"/>
              <a:ext cx="649440" cy="368640"/>
            </p14:xfrm>
          </p:contentPart>
        </mc:Choice>
        <mc:Fallback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2476D13-3E06-4CAE-8C74-1083FDB7F5F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2973350" y="4846480"/>
                <a:ext cx="68510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20F03081-F822-4D29-BAFA-2ADFC367B08F}"/>
                  </a:ext>
                </a:extLst>
              </p14:cNvPr>
              <p14:cNvContentPartPr/>
              <p14:nvPr/>
            </p14:nvContentPartPr>
            <p14:xfrm>
              <a:off x="4847160" y="4820920"/>
              <a:ext cx="449640" cy="495000"/>
            </p14:xfrm>
          </p:contentPart>
        </mc:Choice>
        <mc:Fallback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20F03081-F822-4D29-BAFA-2ADFC367B08F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829520" y="4803280"/>
                <a:ext cx="485280" cy="53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A1B8EF7A-453F-40D0-A086-B1C750EE685C}"/>
                  </a:ext>
                </a:extLst>
              </p14:cNvPr>
              <p14:cNvContentPartPr/>
              <p14:nvPr/>
            </p14:nvContentPartPr>
            <p14:xfrm>
              <a:off x="4957680" y="5034400"/>
              <a:ext cx="449280" cy="13608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A1B8EF7A-453F-40D0-A086-B1C750EE685C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939680" y="5016760"/>
                <a:ext cx="48492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EEB5A46-6967-4467-9118-74D5E1F1516A}"/>
                  </a:ext>
                </a:extLst>
              </p14:cNvPr>
              <p14:cNvContentPartPr/>
              <p14:nvPr/>
            </p14:nvContentPartPr>
            <p14:xfrm>
              <a:off x="5532240" y="5150680"/>
              <a:ext cx="4680" cy="84600"/>
            </p14:xfrm>
          </p:contentPart>
        </mc:Choice>
        <mc:Fallback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EEB5A46-6967-4467-9118-74D5E1F1516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514600" y="5133040"/>
                <a:ext cx="403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72807D2-4D0E-4BBB-B33D-BEBD04B586D5}"/>
                  </a:ext>
                </a:extLst>
              </p14:cNvPr>
              <p14:cNvContentPartPr/>
              <p14:nvPr/>
            </p14:nvContentPartPr>
            <p14:xfrm>
              <a:off x="5547000" y="4906960"/>
              <a:ext cx="19080" cy="54000"/>
            </p14:xfrm>
          </p:contentPart>
        </mc:Choice>
        <mc:Fallback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72807D2-4D0E-4BBB-B33D-BEBD04B586D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5529360" y="4888960"/>
                <a:ext cx="5472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EDDCB18-2CE5-45C1-98A0-88F22CA74C0A}"/>
                  </a:ext>
                </a:extLst>
              </p14:cNvPr>
              <p14:cNvContentPartPr/>
              <p14:nvPr/>
            </p14:nvContentPartPr>
            <p14:xfrm>
              <a:off x="5607840" y="5077240"/>
              <a:ext cx="259560" cy="155520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EDDCB18-2CE5-45C1-98A0-88F22CA74C0A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589840" y="5059240"/>
                <a:ext cx="29520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2287616B-045C-48A2-822E-377FBC0EB9D1}"/>
                  </a:ext>
                </a:extLst>
              </p14:cNvPr>
              <p14:cNvContentPartPr/>
              <p14:nvPr/>
            </p14:nvContentPartPr>
            <p14:xfrm>
              <a:off x="5871360" y="4823800"/>
              <a:ext cx="560160" cy="389880"/>
            </p14:xfrm>
          </p:contentPart>
        </mc:Choice>
        <mc:Fallback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2287616B-045C-48A2-822E-377FBC0EB9D1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853360" y="4805800"/>
                <a:ext cx="595800" cy="42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1207D67F-6C30-4B00-8C24-3DF7BD0F42D2}"/>
                  </a:ext>
                </a:extLst>
              </p14:cNvPr>
              <p14:cNvContentPartPr/>
              <p14:nvPr/>
            </p14:nvContentPartPr>
            <p14:xfrm>
              <a:off x="6766320" y="5007760"/>
              <a:ext cx="1227960" cy="224640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1207D67F-6C30-4B00-8C24-3DF7BD0F42D2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748320" y="4990092"/>
                <a:ext cx="1263600" cy="26033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292648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145383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823706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282028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248848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165931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1875912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14:cNvPr>
              <p14:cNvContentPartPr/>
              <p14:nvPr/>
            </p14:nvContentPartPr>
            <p14:xfrm>
              <a:off x="1056360" y="4774840"/>
              <a:ext cx="446400" cy="328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8360" y="4756840"/>
                <a:ext cx="482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14:cNvPr>
              <p14:cNvContentPartPr/>
              <p14:nvPr/>
            </p14:nvContentPartPr>
            <p14:xfrm>
              <a:off x="506280" y="4825600"/>
              <a:ext cx="439560" cy="26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8295" y="4807625"/>
                <a:ext cx="475171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14:cNvPr>
              <p14:cNvContentPartPr/>
              <p14:nvPr/>
            </p14:nvContentPartPr>
            <p14:xfrm>
              <a:off x="1620840" y="4682320"/>
              <a:ext cx="1791360" cy="39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03196" y="4664320"/>
                <a:ext cx="1827007" cy="43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069554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14:cNvPr>
              <p14:cNvContentPartPr/>
              <p14:nvPr/>
            </p14:nvContentPartPr>
            <p14:xfrm>
              <a:off x="1056360" y="4774840"/>
              <a:ext cx="446400" cy="328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8360" y="4756840"/>
                <a:ext cx="482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14:cNvPr>
              <p14:cNvContentPartPr/>
              <p14:nvPr/>
            </p14:nvContentPartPr>
            <p14:xfrm>
              <a:off x="506280" y="4825600"/>
              <a:ext cx="439560" cy="26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8295" y="4807625"/>
                <a:ext cx="475171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14:cNvPr>
              <p14:cNvContentPartPr/>
              <p14:nvPr/>
            </p14:nvContentPartPr>
            <p14:xfrm>
              <a:off x="1620840" y="4682320"/>
              <a:ext cx="1791360" cy="39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03196" y="4664320"/>
                <a:ext cx="1827007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14:cNvPr>
              <p14:cNvContentPartPr/>
              <p14:nvPr/>
            </p14:nvContentPartPr>
            <p14:xfrm>
              <a:off x="3616680" y="4833880"/>
              <a:ext cx="18180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99040" y="4815880"/>
                <a:ext cx="217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14:cNvPr>
              <p14:cNvContentPartPr/>
              <p14:nvPr/>
            </p14:nvContentPartPr>
            <p14:xfrm>
              <a:off x="3637200" y="4921000"/>
              <a:ext cx="16560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19200" y="4903360"/>
                <a:ext cx="201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14:cNvPr>
              <p14:cNvContentPartPr/>
              <p14:nvPr/>
            </p14:nvContentPartPr>
            <p14:xfrm>
              <a:off x="4114560" y="4701400"/>
              <a:ext cx="360" cy="9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96560" y="4683760"/>
                <a:ext cx="36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14:cNvPr>
              <p14:cNvContentPartPr/>
              <p14:nvPr/>
            </p14:nvContentPartPr>
            <p14:xfrm>
              <a:off x="4032840" y="4817320"/>
              <a:ext cx="152640" cy="1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15200" y="4799680"/>
                <a:ext cx="188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14:cNvPr>
              <p14:cNvContentPartPr/>
              <p14:nvPr/>
            </p14:nvContentPartPr>
            <p14:xfrm>
              <a:off x="4043280" y="4896880"/>
              <a:ext cx="121680" cy="88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25640" y="4878880"/>
                <a:ext cx="157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14:cNvPr>
              <p14:cNvContentPartPr/>
              <p14:nvPr/>
            </p14:nvContentPartPr>
            <p14:xfrm>
              <a:off x="4366560" y="4635160"/>
              <a:ext cx="740520" cy="262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48929" y="4617520"/>
                <a:ext cx="77614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14:cNvPr>
              <p14:cNvContentPartPr/>
              <p14:nvPr/>
            </p14:nvContentPartPr>
            <p14:xfrm>
              <a:off x="5242080" y="4601320"/>
              <a:ext cx="540720" cy="281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24440" y="4583680"/>
                <a:ext cx="576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14:cNvPr>
              <p14:cNvContentPartPr/>
              <p14:nvPr/>
            </p14:nvContentPartPr>
            <p14:xfrm>
              <a:off x="5941200" y="4519600"/>
              <a:ext cx="428040" cy="367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23560" y="4501960"/>
                <a:ext cx="463680" cy="403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8218063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14:cNvPr>
              <p14:cNvContentPartPr/>
              <p14:nvPr/>
            </p14:nvContentPartPr>
            <p14:xfrm>
              <a:off x="1056360" y="4774840"/>
              <a:ext cx="446400" cy="328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8360" y="4756840"/>
                <a:ext cx="482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14:cNvPr>
              <p14:cNvContentPartPr/>
              <p14:nvPr/>
            </p14:nvContentPartPr>
            <p14:xfrm>
              <a:off x="506280" y="4825600"/>
              <a:ext cx="439560" cy="26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8295" y="4807625"/>
                <a:ext cx="475171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14:cNvPr>
              <p14:cNvContentPartPr/>
              <p14:nvPr/>
            </p14:nvContentPartPr>
            <p14:xfrm>
              <a:off x="1620840" y="4682320"/>
              <a:ext cx="1791360" cy="39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03196" y="4664320"/>
                <a:ext cx="1827007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14:cNvPr>
              <p14:cNvContentPartPr/>
              <p14:nvPr/>
            </p14:nvContentPartPr>
            <p14:xfrm>
              <a:off x="3616680" y="4833880"/>
              <a:ext cx="18180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99040" y="4815880"/>
                <a:ext cx="217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14:cNvPr>
              <p14:cNvContentPartPr/>
              <p14:nvPr/>
            </p14:nvContentPartPr>
            <p14:xfrm>
              <a:off x="3637200" y="4921000"/>
              <a:ext cx="16560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19200" y="4903360"/>
                <a:ext cx="201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14:cNvPr>
              <p14:cNvContentPartPr/>
              <p14:nvPr/>
            </p14:nvContentPartPr>
            <p14:xfrm>
              <a:off x="4114560" y="4701400"/>
              <a:ext cx="360" cy="9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96560" y="4683760"/>
                <a:ext cx="36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14:cNvPr>
              <p14:cNvContentPartPr/>
              <p14:nvPr/>
            </p14:nvContentPartPr>
            <p14:xfrm>
              <a:off x="4032840" y="4817320"/>
              <a:ext cx="152640" cy="1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15200" y="4799680"/>
                <a:ext cx="188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14:cNvPr>
              <p14:cNvContentPartPr/>
              <p14:nvPr/>
            </p14:nvContentPartPr>
            <p14:xfrm>
              <a:off x="4043280" y="4896880"/>
              <a:ext cx="121680" cy="88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25640" y="4878880"/>
                <a:ext cx="157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14:cNvPr>
              <p14:cNvContentPartPr/>
              <p14:nvPr/>
            </p14:nvContentPartPr>
            <p14:xfrm>
              <a:off x="4366560" y="4635160"/>
              <a:ext cx="740520" cy="262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48929" y="4617520"/>
                <a:ext cx="77614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14:cNvPr>
              <p14:cNvContentPartPr/>
              <p14:nvPr/>
            </p14:nvContentPartPr>
            <p14:xfrm>
              <a:off x="5242080" y="4601320"/>
              <a:ext cx="540720" cy="281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24440" y="4583680"/>
                <a:ext cx="576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14:cNvPr>
              <p14:cNvContentPartPr/>
              <p14:nvPr/>
            </p14:nvContentPartPr>
            <p14:xfrm>
              <a:off x="5941200" y="4519600"/>
              <a:ext cx="428040" cy="367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23560" y="4501960"/>
                <a:ext cx="46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14:cNvPr>
              <p14:cNvContentPartPr/>
              <p14:nvPr/>
            </p14:nvContentPartPr>
            <p14:xfrm>
              <a:off x="6944520" y="4500520"/>
              <a:ext cx="202320" cy="46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26520" y="4482880"/>
                <a:ext cx="2379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14:cNvPr>
              <p14:cNvContentPartPr/>
              <p14:nvPr/>
            </p14:nvContentPartPr>
            <p14:xfrm>
              <a:off x="538320" y="5360200"/>
              <a:ext cx="177120" cy="236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0320" y="5342560"/>
                <a:ext cx="212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14:cNvPr>
              <p14:cNvContentPartPr/>
              <p14:nvPr/>
            </p14:nvContentPartPr>
            <p14:xfrm>
              <a:off x="812280" y="5434720"/>
              <a:ext cx="16452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4640" y="541708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14:cNvPr>
              <p14:cNvContentPartPr/>
              <p14:nvPr/>
            </p14:nvContentPartPr>
            <p14:xfrm>
              <a:off x="822720" y="5505640"/>
              <a:ext cx="141840" cy="3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5080" y="5487640"/>
                <a:ext cx="177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14:cNvPr>
              <p14:cNvContentPartPr/>
              <p14:nvPr/>
            </p14:nvContentPartPr>
            <p14:xfrm>
              <a:off x="1157880" y="5532280"/>
              <a:ext cx="141480" cy="115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40240" y="5514280"/>
                <a:ext cx="177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14:cNvPr>
              <p14:cNvContentPartPr/>
              <p14:nvPr/>
            </p14:nvContentPartPr>
            <p14:xfrm>
              <a:off x="1472880" y="5315560"/>
              <a:ext cx="547920" cy="271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54880" y="5297897"/>
                <a:ext cx="583560" cy="30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14:cNvPr>
              <p14:cNvContentPartPr/>
              <p14:nvPr/>
            </p14:nvContentPartPr>
            <p14:xfrm>
              <a:off x="1117200" y="5293240"/>
              <a:ext cx="214920" cy="172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99560" y="5275277"/>
                <a:ext cx="250560" cy="20800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4335669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EF925F-07F8-4EB3-99A6-401403A3F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BA499-14B1-4141-8B47-F388188B2A8C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14:cNvPr>
              <p14:cNvContentPartPr/>
              <p14:nvPr/>
            </p14:nvContentPartPr>
            <p14:xfrm>
              <a:off x="2854560" y="100960"/>
              <a:ext cx="2428200" cy="6404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3D9735A6-B94C-4286-95DA-17709214A49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36560" y="82960"/>
                <a:ext cx="2463840" cy="67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14:cNvPr>
              <p14:cNvContentPartPr/>
              <p14:nvPr/>
            </p14:nvContentPartPr>
            <p14:xfrm>
              <a:off x="658920" y="875320"/>
              <a:ext cx="2056680" cy="8848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362B240-6098-413A-BB0B-98DD5CE59F1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1277" y="857320"/>
                <a:ext cx="2092326" cy="9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14:cNvPr>
              <p14:cNvContentPartPr/>
              <p14:nvPr/>
            </p14:nvContentPartPr>
            <p14:xfrm>
              <a:off x="2239680" y="548440"/>
              <a:ext cx="308880" cy="2347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8BF15013-88DE-4BAC-A0D1-800D8E1C611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222040" y="530800"/>
                <a:ext cx="3445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14:cNvPr>
              <p14:cNvContentPartPr/>
              <p14:nvPr/>
            </p14:nvContentPartPr>
            <p14:xfrm>
              <a:off x="1948080" y="314800"/>
              <a:ext cx="124200" cy="402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4491834E-419B-4BF1-81F2-CAF9F5E878A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930440" y="297160"/>
                <a:ext cx="159840" cy="43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14:cNvPr>
              <p14:cNvContentPartPr/>
              <p14:nvPr/>
            </p14:nvContentPartPr>
            <p14:xfrm>
              <a:off x="2649000" y="720880"/>
              <a:ext cx="119520" cy="131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690D732-3466-44B7-A85B-C315FC19058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31307" y="702880"/>
                <a:ext cx="155268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14:cNvPr>
              <p14:cNvContentPartPr/>
              <p14:nvPr/>
            </p14:nvContentPartPr>
            <p14:xfrm>
              <a:off x="2712360" y="1025800"/>
              <a:ext cx="438120" cy="5842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5202846-5A54-451B-A0B4-93AE0D6A32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4720" y="1007789"/>
                <a:ext cx="473760" cy="6199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14:cNvPr>
              <p14:cNvContentPartPr/>
              <p14:nvPr/>
            </p14:nvContentPartPr>
            <p14:xfrm>
              <a:off x="697080" y="1736800"/>
              <a:ext cx="1824480" cy="5104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E92368E-0E4F-4AF9-8FC2-97733D35E96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79080" y="1719148"/>
                <a:ext cx="1860120" cy="546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14:cNvPr>
              <p14:cNvContentPartPr/>
              <p14:nvPr/>
            </p14:nvContentPartPr>
            <p14:xfrm>
              <a:off x="5160360" y="646000"/>
              <a:ext cx="1745280" cy="542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293BEF-0932-413C-BF0D-7BFCD411C526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42720" y="628360"/>
                <a:ext cx="17809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14:cNvPr>
              <p14:cNvContentPartPr/>
              <p14:nvPr/>
            </p14:nvContentPartPr>
            <p14:xfrm>
              <a:off x="3966960" y="830680"/>
              <a:ext cx="897480" cy="2541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14446133-D82A-4EA5-A984-DE0907BBDA1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949313" y="813040"/>
                <a:ext cx="933134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14:cNvPr>
              <p14:cNvContentPartPr/>
              <p14:nvPr/>
            </p14:nvContentPartPr>
            <p14:xfrm>
              <a:off x="6431880" y="1462480"/>
              <a:ext cx="1911600" cy="6404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D74AF8B4-512E-4C32-8D8C-DBEF75146EC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413883" y="1444850"/>
                <a:ext cx="1947233" cy="6760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14:cNvPr>
              <p14:cNvContentPartPr/>
              <p14:nvPr/>
            </p14:nvContentPartPr>
            <p14:xfrm>
              <a:off x="8077080" y="1513600"/>
              <a:ext cx="529200" cy="66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DA5F10A-65C5-4A63-8223-EC9FC5D0C05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059092" y="1495600"/>
                <a:ext cx="564816" cy="70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14:cNvPr>
              <p14:cNvContentPartPr/>
              <p14:nvPr/>
            </p14:nvContentPartPr>
            <p14:xfrm>
              <a:off x="7589280" y="981520"/>
              <a:ext cx="580320" cy="417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3BF4903-1395-49C0-8E9A-93FE1948BAB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571280" y="963865"/>
                <a:ext cx="615960" cy="452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14:cNvPr>
              <p14:cNvContentPartPr/>
              <p14:nvPr/>
            </p14:nvContentPartPr>
            <p14:xfrm>
              <a:off x="405840" y="2451760"/>
              <a:ext cx="1006200" cy="496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AD7A835-5520-48B0-A3E3-13ED273AF1B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387846" y="2433760"/>
                <a:ext cx="1041827" cy="53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14:cNvPr>
              <p14:cNvContentPartPr/>
              <p14:nvPr/>
            </p14:nvContentPartPr>
            <p14:xfrm>
              <a:off x="2555040" y="2509000"/>
              <a:ext cx="35640" cy="140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5AEA18FF-007E-423B-946A-3D4F2FC4678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537040" y="2491360"/>
                <a:ext cx="712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14:cNvPr>
              <p14:cNvContentPartPr/>
              <p14:nvPr/>
            </p14:nvContentPartPr>
            <p14:xfrm>
              <a:off x="2724960" y="2499280"/>
              <a:ext cx="28440" cy="1692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3733B87-17A2-46D0-A0DB-C46A5447404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707320" y="2481280"/>
                <a:ext cx="640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14:cNvPr>
              <p14:cNvContentPartPr/>
              <p14:nvPr/>
            </p14:nvContentPartPr>
            <p14:xfrm>
              <a:off x="2446320" y="2628880"/>
              <a:ext cx="299520" cy="259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D2EE747-C73F-40E9-8148-98B19FC15E4F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28680" y="2611240"/>
                <a:ext cx="335160" cy="29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14:cNvPr>
              <p14:cNvContentPartPr/>
              <p14:nvPr/>
            </p14:nvContentPartPr>
            <p14:xfrm>
              <a:off x="1584480" y="2629960"/>
              <a:ext cx="740520" cy="3060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6213A762-96F0-4476-A7E6-ACD136B8A2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566831" y="2611981"/>
                <a:ext cx="776177" cy="3415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14:cNvPr>
              <p14:cNvContentPartPr/>
              <p14:nvPr/>
            </p14:nvContentPartPr>
            <p14:xfrm>
              <a:off x="3108720" y="2590720"/>
              <a:ext cx="332640" cy="283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EF5ACA-38CA-4260-8D4C-64F59519DC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90720" y="2572720"/>
                <a:ext cx="36828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14:cNvPr>
              <p14:cNvContentPartPr/>
              <p14:nvPr/>
            </p14:nvContentPartPr>
            <p14:xfrm>
              <a:off x="4104480" y="2722480"/>
              <a:ext cx="194040" cy="3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8046702-BBFE-4596-868A-CC6A852AAAB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086480" y="2704840"/>
                <a:ext cx="22968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14:cNvPr>
              <p14:cNvContentPartPr/>
              <p14:nvPr/>
            </p14:nvContentPartPr>
            <p14:xfrm>
              <a:off x="4673280" y="2631400"/>
              <a:ext cx="132480" cy="177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EB87D84-70C8-4920-B0B1-FB9A6A20FF0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655280" y="2613400"/>
                <a:ext cx="16812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14:cNvPr>
              <p14:cNvContentPartPr/>
              <p14:nvPr/>
            </p14:nvContentPartPr>
            <p14:xfrm>
              <a:off x="4411560" y="2488840"/>
              <a:ext cx="153000" cy="347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3B04E28E-B4B9-4B53-84C6-3F50F5EEAE8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393920" y="2470840"/>
                <a:ext cx="1886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14:cNvPr>
              <p14:cNvContentPartPr/>
              <p14:nvPr/>
            </p14:nvContentPartPr>
            <p14:xfrm>
              <a:off x="4937160" y="2446360"/>
              <a:ext cx="194760" cy="340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BE319ED-6AF0-4906-9FEA-C227D0CDD07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919520" y="2428720"/>
                <a:ext cx="230400" cy="37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14:cNvPr>
              <p14:cNvContentPartPr/>
              <p14:nvPr/>
            </p14:nvContentPartPr>
            <p14:xfrm>
              <a:off x="5323800" y="2295520"/>
              <a:ext cx="691920" cy="54612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3B927288-50BA-421B-8DD2-5A2786D05F22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305809" y="2277880"/>
                <a:ext cx="727541" cy="58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14:cNvPr>
              <p14:cNvContentPartPr/>
              <p14:nvPr/>
            </p14:nvContentPartPr>
            <p14:xfrm>
              <a:off x="6447720" y="2316040"/>
              <a:ext cx="846720" cy="41976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3B3BC465-831A-4461-A45A-9AC4C48B56B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6430080" y="2298040"/>
                <a:ext cx="882360" cy="45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14:cNvPr>
              <p14:cNvContentPartPr/>
              <p14:nvPr/>
            </p14:nvContentPartPr>
            <p14:xfrm>
              <a:off x="6177000" y="2478760"/>
              <a:ext cx="167760" cy="192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30DA5516-B083-431F-B179-D9411118FCB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159000" y="2461120"/>
                <a:ext cx="20340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14:cNvPr>
              <p14:cNvContentPartPr/>
              <p14:nvPr/>
            </p14:nvContentPartPr>
            <p14:xfrm>
              <a:off x="7508640" y="2275360"/>
              <a:ext cx="30240" cy="262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40CFDF53-8CAA-4944-84F0-79BA1EFE0C70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7490640" y="2257360"/>
                <a:ext cx="6588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14:cNvPr>
              <p14:cNvContentPartPr/>
              <p14:nvPr/>
            </p14:nvContentPartPr>
            <p14:xfrm>
              <a:off x="7674600" y="2275360"/>
              <a:ext cx="36720" cy="122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07681C4B-31C9-4A42-B05E-4D6B46C35894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656600" y="2257360"/>
                <a:ext cx="72360" cy="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14:cNvPr>
              <p14:cNvContentPartPr/>
              <p14:nvPr/>
            </p14:nvContentPartPr>
            <p14:xfrm>
              <a:off x="7404600" y="2405320"/>
              <a:ext cx="365040" cy="28872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59765F4E-B9DA-4348-9B7F-D222843FB565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386600" y="2387680"/>
                <a:ext cx="40068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14:cNvPr>
              <p14:cNvContentPartPr/>
              <p14:nvPr/>
            </p14:nvContentPartPr>
            <p14:xfrm>
              <a:off x="8127480" y="2225320"/>
              <a:ext cx="801720" cy="435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9D98FE8-0B95-4211-A8C5-1BA7B893D4D1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109840" y="2207335"/>
                <a:ext cx="837360" cy="471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14:cNvPr>
              <p14:cNvContentPartPr/>
              <p14:nvPr/>
            </p14:nvContentPartPr>
            <p14:xfrm>
              <a:off x="1005600" y="3338440"/>
              <a:ext cx="188280" cy="144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CE45933-6399-4E7A-A3F8-CCC47E8FF1D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987600" y="3320800"/>
                <a:ext cx="2239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14:cNvPr>
              <p14:cNvContentPartPr/>
              <p14:nvPr/>
            </p14:nvContentPartPr>
            <p14:xfrm>
              <a:off x="1025760" y="3417280"/>
              <a:ext cx="187920" cy="2124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FED2C5ED-2721-42AD-A2E3-03948C81A4D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008120" y="3399640"/>
                <a:ext cx="22356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14:cNvPr>
              <p14:cNvContentPartPr/>
              <p14:nvPr/>
            </p14:nvContentPartPr>
            <p14:xfrm>
              <a:off x="639480" y="3291280"/>
              <a:ext cx="234360" cy="219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7B1F8937-57FE-4CB4-B374-718434BC7A86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621840" y="3273640"/>
                <a:ext cx="27000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14:cNvPr>
              <p14:cNvContentPartPr/>
              <p14:nvPr/>
            </p14:nvContentPartPr>
            <p14:xfrm>
              <a:off x="1390800" y="3133240"/>
              <a:ext cx="520560" cy="2898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E343429F-6183-40BE-B3E8-ED57F76C1495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372800" y="3115240"/>
                <a:ext cx="5562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14:cNvPr>
              <p14:cNvContentPartPr/>
              <p14:nvPr/>
            </p14:nvContentPartPr>
            <p14:xfrm>
              <a:off x="2458200" y="3226480"/>
              <a:ext cx="287640" cy="239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626B5BC-AC1D-4C15-B411-39DDF93FCAEB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40560" y="3208480"/>
                <a:ext cx="3232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14:cNvPr>
              <p14:cNvContentPartPr/>
              <p14:nvPr/>
            </p14:nvContentPartPr>
            <p14:xfrm>
              <a:off x="2889480" y="3281200"/>
              <a:ext cx="154440" cy="157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BAC40A1-A13F-4528-A1AF-CAF84DBE1103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871480" y="3263560"/>
                <a:ext cx="19008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14:cNvPr>
              <p14:cNvContentPartPr/>
              <p14:nvPr/>
            </p14:nvContentPartPr>
            <p14:xfrm>
              <a:off x="3606240" y="3149440"/>
              <a:ext cx="1096560" cy="3081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DB189359-F625-4E09-BDB8-4EF107FBA1E4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588600" y="3131440"/>
                <a:ext cx="11322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14:cNvPr>
              <p14:cNvContentPartPr/>
              <p14:nvPr/>
            </p14:nvContentPartPr>
            <p14:xfrm>
              <a:off x="6857760" y="3066280"/>
              <a:ext cx="334800" cy="20556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70AD9E42-0657-4BB4-9F1B-BD7EB59A5F16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6839760" y="3048280"/>
                <a:ext cx="37044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14:cNvPr>
              <p14:cNvContentPartPr/>
              <p14:nvPr/>
            </p14:nvContentPartPr>
            <p14:xfrm>
              <a:off x="4856160" y="2946040"/>
              <a:ext cx="1239840" cy="50616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AF17BDBC-3A0E-481E-BA9B-B789BF6C1071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4838515" y="2928400"/>
                <a:ext cx="1275490" cy="54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14:cNvPr>
              <p14:cNvContentPartPr/>
              <p14:nvPr/>
            </p14:nvContentPartPr>
            <p14:xfrm>
              <a:off x="6227400" y="3006880"/>
              <a:ext cx="519480" cy="33372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EDE9C741-9018-4ACA-9837-80CFA825588E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6209760" y="2988880"/>
                <a:ext cx="555120" cy="36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14:cNvPr>
              <p14:cNvContentPartPr/>
              <p14:nvPr/>
            </p14:nvContentPartPr>
            <p14:xfrm>
              <a:off x="7025880" y="2894920"/>
              <a:ext cx="45360" cy="4536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9A80F845-4930-43E9-9EDD-2A245D199185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7008240" y="2877280"/>
                <a:ext cx="810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14:cNvPr>
              <p14:cNvContentPartPr/>
              <p14:nvPr/>
            </p14:nvContentPartPr>
            <p14:xfrm>
              <a:off x="7199400" y="2885200"/>
              <a:ext cx="34560" cy="2232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03ABCA17-B005-49B4-91CD-79EE83D70EDA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7181760" y="2867200"/>
                <a:ext cx="70200" cy="5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14:cNvPr>
              <p14:cNvContentPartPr/>
              <p14:nvPr/>
            </p14:nvContentPartPr>
            <p14:xfrm>
              <a:off x="7710960" y="2927320"/>
              <a:ext cx="652320" cy="3236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FD58EBEB-2E6D-4BCC-9AF5-61E0912004A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692960" y="2909340"/>
                <a:ext cx="687960" cy="35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14:cNvPr>
              <p14:cNvContentPartPr/>
              <p14:nvPr/>
            </p14:nvContentPartPr>
            <p14:xfrm>
              <a:off x="701400" y="3718240"/>
              <a:ext cx="29880" cy="176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DFB692F1-C439-4DE4-818D-F0775BADF10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83760" y="3700600"/>
                <a:ext cx="65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14:cNvPr>
              <p14:cNvContentPartPr/>
              <p14:nvPr/>
            </p14:nvContentPartPr>
            <p14:xfrm>
              <a:off x="861240" y="3718240"/>
              <a:ext cx="12240" cy="144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4715F18-33FC-45DB-88AD-DF40235EF73D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843600" y="3700600"/>
                <a:ext cx="4788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14:cNvPr>
              <p14:cNvContentPartPr/>
              <p14:nvPr/>
            </p14:nvContentPartPr>
            <p14:xfrm>
              <a:off x="1097040" y="3915160"/>
              <a:ext cx="179640" cy="68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53FF9536-CFEB-4C45-9583-B57036CD61A9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079040" y="3897160"/>
                <a:ext cx="21528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14:cNvPr>
              <p14:cNvContentPartPr/>
              <p14:nvPr/>
            </p14:nvContentPartPr>
            <p14:xfrm>
              <a:off x="1086600" y="3992200"/>
              <a:ext cx="174600" cy="1044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E1EB7267-7886-4D10-96AA-FB36B7C4E5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068600" y="3974560"/>
                <a:ext cx="21024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14:cNvPr>
              <p14:cNvContentPartPr/>
              <p14:nvPr/>
            </p14:nvContentPartPr>
            <p14:xfrm>
              <a:off x="589080" y="3828760"/>
              <a:ext cx="335880" cy="24696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FCE1BAEA-857C-4B4D-9C89-24E6C8643C90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71080" y="3810760"/>
                <a:ext cx="3715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14:cNvPr>
              <p14:cNvContentPartPr/>
              <p14:nvPr/>
            </p14:nvContentPartPr>
            <p14:xfrm>
              <a:off x="1452360" y="3707440"/>
              <a:ext cx="1453680" cy="3672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1E7F2D2-9F8F-48DF-A762-6691E0A3000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434716" y="3689783"/>
                <a:ext cx="1489329" cy="40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14:cNvPr>
              <p14:cNvContentPartPr/>
              <p14:nvPr/>
            </p14:nvContentPartPr>
            <p14:xfrm>
              <a:off x="3220320" y="3653800"/>
              <a:ext cx="1219320" cy="3326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58D6CDB8-2C82-40B4-B4CF-988BDCB1BF9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02675" y="3636160"/>
                <a:ext cx="1254971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14:cNvPr>
              <p14:cNvContentPartPr/>
              <p14:nvPr/>
            </p14:nvContentPartPr>
            <p14:xfrm>
              <a:off x="4846080" y="3780160"/>
              <a:ext cx="563400" cy="172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1CDCB391-1D03-49F7-ABAF-85FDA07EBDB3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4828080" y="3762520"/>
                <a:ext cx="599040" cy="20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14:cNvPr>
              <p14:cNvContentPartPr/>
              <p14:nvPr/>
            </p14:nvContentPartPr>
            <p14:xfrm>
              <a:off x="5658960" y="3443560"/>
              <a:ext cx="1595160" cy="6066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DF4A34B-B2EF-4002-BA49-991A2ADFD641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640960" y="3425560"/>
                <a:ext cx="16308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14:cNvPr>
              <p14:cNvContentPartPr/>
              <p14:nvPr/>
            </p14:nvContentPartPr>
            <p14:xfrm>
              <a:off x="3220320" y="4102720"/>
              <a:ext cx="2559600" cy="577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D4DDA0A1-55A3-4DD5-826D-40C80E931BA5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2680" y="4084720"/>
                <a:ext cx="2595240" cy="6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14:cNvPr>
              <p14:cNvContentPartPr/>
              <p14:nvPr/>
            </p14:nvContentPartPr>
            <p14:xfrm>
              <a:off x="1056360" y="4774840"/>
              <a:ext cx="446400" cy="3286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91604F26-C66D-4BD9-B3B1-1BA3B7AB143F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1038360" y="4756840"/>
                <a:ext cx="482040" cy="36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14:cNvPr>
              <p14:cNvContentPartPr/>
              <p14:nvPr/>
            </p14:nvContentPartPr>
            <p14:xfrm>
              <a:off x="506280" y="4825600"/>
              <a:ext cx="439560" cy="2620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062A689-BB2B-49D6-A8FA-0395F01FA058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88295" y="4807625"/>
                <a:ext cx="475171" cy="297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14:cNvPr>
              <p14:cNvContentPartPr/>
              <p14:nvPr/>
            </p14:nvContentPartPr>
            <p14:xfrm>
              <a:off x="1620840" y="4682320"/>
              <a:ext cx="1791360" cy="39960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ACEB38EB-ED34-49DB-BC20-93F09C6CADAB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1603196" y="4664320"/>
                <a:ext cx="1827007" cy="43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14:cNvPr>
              <p14:cNvContentPartPr/>
              <p14:nvPr/>
            </p14:nvContentPartPr>
            <p14:xfrm>
              <a:off x="3616680" y="4833880"/>
              <a:ext cx="181800" cy="22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06ED9B8-08ED-4F94-B2AB-3BC77451870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3599040" y="4815880"/>
                <a:ext cx="21744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14:cNvPr>
              <p14:cNvContentPartPr/>
              <p14:nvPr/>
            </p14:nvContentPartPr>
            <p14:xfrm>
              <a:off x="3637200" y="4921000"/>
              <a:ext cx="165600" cy="64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CA12944B-71D5-4653-8EFE-BCFE7CAA1117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3619200" y="4903360"/>
                <a:ext cx="20124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14:cNvPr>
              <p14:cNvContentPartPr/>
              <p14:nvPr/>
            </p14:nvContentPartPr>
            <p14:xfrm>
              <a:off x="4114560" y="4701400"/>
              <a:ext cx="360" cy="9288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EFC6F839-DBB2-42CA-B352-444D8734564F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4096560" y="4683760"/>
                <a:ext cx="3600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14:cNvPr>
              <p14:cNvContentPartPr/>
              <p14:nvPr/>
            </p14:nvContentPartPr>
            <p14:xfrm>
              <a:off x="4032840" y="4817320"/>
              <a:ext cx="152640" cy="18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5D3C93ED-314D-478C-B80A-292E419A2529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015200" y="4799680"/>
                <a:ext cx="18828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14:cNvPr>
              <p14:cNvContentPartPr/>
              <p14:nvPr/>
            </p14:nvContentPartPr>
            <p14:xfrm>
              <a:off x="4043280" y="4896880"/>
              <a:ext cx="121680" cy="88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2F4C5014-FDCE-493B-BCD7-CE1D2ADD56B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025640" y="4878880"/>
                <a:ext cx="1573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14:cNvPr>
              <p14:cNvContentPartPr/>
              <p14:nvPr/>
            </p14:nvContentPartPr>
            <p14:xfrm>
              <a:off x="4366560" y="4635160"/>
              <a:ext cx="740520" cy="2628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BA937273-D017-442F-879C-B7C38E7524E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4348929" y="4617520"/>
                <a:ext cx="776143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14:cNvPr>
              <p14:cNvContentPartPr/>
              <p14:nvPr/>
            </p14:nvContentPartPr>
            <p14:xfrm>
              <a:off x="5242080" y="4601320"/>
              <a:ext cx="540720" cy="28188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24048E2D-0D76-4D27-AA47-B1C8055D50BE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5224440" y="4583680"/>
                <a:ext cx="5763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14:cNvPr>
              <p14:cNvContentPartPr/>
              <p14:nvPr/>
            </p14:nvContentPartPr>
            <p14:xfrm>
              <a:off x="5941200" y="4519600"/>
              <a:ext cx="428040" cy="36792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359B816A-2969-4B68-8205-B878E1A986BB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5923560" y="4501960"/>
                <a:ext cx="463680" cy="40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14:cNvPr>
              <p14:cNvContentPartPr/>
              <p14:nvPr/>
            </p14:nvContentPartPr>
            <p14:xfrm>
              <a:off x="6944520" y="4500520"/>
              <a:ext cx="202320" cy="46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8EF4D4-B862-4B2B-81A9-21C3C8EE5AB3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6926520" y="4482880"/>
                <a:ext cx="23796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14:cNvPr>
              <p14:cNvContentPartPr/>
              <p14:nvPr/>
            </p14:nvContentPartPr>
            <p14:xfrm>
              <a:off x="538320" y="5360200"/>
              <a:ext cx="177120" cy="236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31ECE8A-0D52-4A14-8B9D-3F3D2B50E6D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20320" y="5342560"/>
                <a:ext cx="21276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14:cNvPr>
              <p14:cNvContentPartPr/>
              <p14:nvPr/>
            </p14:nvContentPartPr>
            <p14:xfrm>
              <a:off x="812280" y="5434720"/>
              <a:ext cx="164520" cy="108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4802081-FC0A-432D-9AF2-79CE67D9CFA9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4640" y="5417080"/>
                <a:ext cx="20016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14:cNvPr>
              <p14:cNvContentPartPr/>
              <p14:nvPr/>
            </p14:nvContentPartPr>
            <p14:xfrm>
              <a:off x="822720" y="5505640"/>
              <a:ext cx="141840" cy="316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023AF635-B79F-42D9-94B9-897CADE9ED0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05080" y="5487640"/>
                <a:ext cx="177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14:cNvPr>
              <p14:cNvContentPartPr/>
              <p14:nvPr/>
            </p14:nvContentPartPr>
            <p14:xfrm>
              <a:off x="1157880" y="5532280"/>
              <a:ext cx="141480" cy="11592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225E3EFF-6E68-46AF-AC5E-CFC0020DAE3A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1140240" y="5514280"/>
                <a:ext cx="17712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14:cNvPr>
              <p14:cNvContentPartPr/>
              <p14:nvPr/>
            </p14:nvContentPartPr>
            <p14:xfrm>
              <a:off x="1472880" y="5315560"/>
              <a:ext cx="547920" cy="27180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C57CD02B-DEE1-4A41-AAAB-4CBAC602FCD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1454880" y="5297897"/>
                <a:ext cx="583560" cy="3074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14:cNvPr>
              <p14:cNvContentPartPr/>
              <p14:nvPr/>
            </p14:nvContentPartPr>
            <p14:xfrm>
              <a:off x="1117200" y="5293240"/>
              <a:ext cx="214920" cy="17244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F631BF68-B283-4AF4-AB20-D27C4D8C4D9D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1099560" y="5275277"/>
                <a:ext cx="250560" cy="208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14:cNvPr>
              <p14:cNvContentPartPr/>
              <p14:nvPr/>
            </p14:nvContentPartPr>
            <p14:xfrm>
              <a:off x="2255160" y="5384680"/>
              <a:ext cx="182160" cy="205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F4DC24B-E93C-4D54-BBA2-E863A089A8DF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237160" y="5366680"/>
                <a:ext cx="2178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14:cNvPr>
              <p14:cNvContentPartPr/>
              <p14:nvPr/>
            </p14:nvContentPartPr>
            <p14:xfrm>
              <a:off x="2275320" y="5475400"/>
              <a:ext cx="173160" cy="108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AB5B8210-7487-4F5C-AD45-5A1D2940C313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257680" y="5457760"/>
                <a:ext cx="20880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14:cNvPr>
              <p14:cNvContentPartPr/>
              <p14:nvPr/>
            </p14:nvContentPartPr>
            <p14:xfrm>
              <a:off x="2844480" y="5445160"/>
              <a:ext cx="133560" cy="9252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0DB6EDA9-9BFC-477D-8F82-5607FF9C67FE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2826840" y="5427520"/>
                <a:ext cx="16920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14:cNvPr>
              <p14:cNvContentPartPr/>
              <p14:nvPr/>
            </p14:nvContentPartPr>
            <p14:xfrm>
              <a:off x="3352440" y="5198920"/>
              <a:ext cx="845640" cy="2750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3C84A3FA-275C-4ED5-BCA3-4461775AE329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334800" y="5181280"/>
                <a:ext cx="881280" cy="31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14:cNvPr>
              <p14:cNvContentPartPr/>
              <p14:nvPr/>
            </p14:nvContentPartPr>
            <p14:xfrm>
              <a:off x="3122760" y="5272720"/>
              <a:ext cx="118800" cy="22644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0423D48-0A0B-41DE-95F2-7819129E934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104760" y="5255080"/>
                <a:ext cx="154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14:cNvPr>
              <p14:cNvContentPartPr/>
              <p14:nvPr/>
            </p14:nvContentPartPr>
            <p14:xfrm>
              <a:off x="2763120" y="5242120"/>
              <a:ext cx="255600" cy="152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17663EA9-6D89-4CCD-B706-1A05E1C71B43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2745120" y="5224120"/>
                <a:ext cx="291240" cy="18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1215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51548</TotalTime>
  <Words>105</Words>
  <Application>Microsoft Office PowerPoint</Application>
  <PresentationFormat>On-screen Show (4:3)</PresentationFormat>
  <Paragraphs>105</Paragraphs>
  <Slides>105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105</vt:i4>
      </vt:variant>
    </vt:vector>
  </HeadingPairs>
  <TitlesOfParts>
    <vt:vector size="110" baseType="lpstr">
      <vt:lpstr>Arial</vt:lpstr>
      <vt:lpstr>Calibri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Mooser</dc:creator>
  <cp:lastModifiedBy>Michael Dugger</cp:lastModifiedBy>
  <cp:revision>347</cp:revision>
  <dcterms:created xsi:type="dcterms:W3CDTF">2010-09-30T20:09:09Z</dcterms:created>
  <dcterms:modified xsi:type="dcterms:W3CDTF">2020-11-16T17:01:28Z</dcterms:modified>
</cp:coreProperties>
</file>