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3"/>
  </p:notesMasterIdLst>
  <p:sldIdLst>
    <p:sldId id="382" r:id="rId3"/>
    <p:sldId id="393" r:id="rId4"/>
    <p:sldId id="394" r:id="rId5"/>
    <p:sldId id="395" r:id="rId6"/>
    <p:sldId id="396" r:id="rId7"/>
    <p:sldId id="397" r:id="rId8"/>
    <p:sldId id="398" r:id="rId9"/>
    <p:sldId id="399" r:id="rId10"/>
    <p:sldId id="383" r:id="rId11"/>
    <p:sldId id="400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415" r:id="rId27"/>
    <p:sldId id="416" r:id="rId28"/>
    <p:sldId id="384" r:id="rId29"/>
    <p:sldId id="417" r:id="rId30"/>
    <p:sldId id="418" r:id="rId31"/>
    <p:sldId id="419" r:id="rId32"/>
    <p:sldId id="420" r:id="rId33"/>
    <p:sldId id="421" r:id="rId34"/>
    <p:sldId id="422" r:id="rId35"/>
    <p:sldId id="423" r:id="rId36"/>
    <p:sldId id="424" r:id="rId37"/>
    <p:sldId id="425" r:id="rId38"/>
    <p:sldId id="426" r:id="rId39"/>
    <p:sldId id="427" r:id="rId40"/>
    <p:sldId id="428" r:id="rId41"/>
    <p:sldId id="429" r:id="rId42"/>
    <p:sldId id="430" r:id="rId43"/>
    <p:sldId id="385" r:id="rId44"/>
    <p:sldId id="431" r:id="rId45"/>
    <p:sldId id="432" r:id="rId46"/>
    <p:sldId id="433" r:id="rId47"/>
    <p:sldId id="434" r:id="rId48"/>
    <p:sldId id="435" r:id="rId49"/>
    <p:sldId id="436" r:id="rId50"/>
    <p:sldId id="437" r:id="rId51"/>
    <p:sldId id="438" r:id="rId52"/>
    <p:sldId id="439" r:id="rId53"/>
    <p:sldId id="440" r:id="rId54"/>
    <p:sldId id="441" r:id="rId55"/>
    <p:sldId id="442" r:id="rId56"/>
    <p:sldId id="443" r:id="rId57"/>
    <p:sldId id="444" r:id="rId58"/>
    <p:sldId id="386" r:id="rId59"/>
    <p:sldId id="445" r:id="rId60"/>
    <p:sldId id="446" r:id="rId61"/>
    <p:sldId id="447" r:id="rId62"/>
    <p:sldId id="448" r:id="rId63"/>
    <p:sldId id="449" r:id="rId64"/>
    <p:sldId id="450" r:id="rId65"/>
    <p:sldId id="451" r:id="rId66"/>
    <p:sldId id="387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4" r:id="rId80"/>
    <p:sldId id="465" r:id="rId81"/>
    <p:sldId id="466" r:id="rId82"/>
    <p:sldId id="467" r:id="rId83"/>
    <p:sldId id="468" r:id="rId84"/>
    <p:sldId id="469" r:id="rId85"/>
    <p:sldId id="470" r:id="rId86"/>
    <p:sldId id="388" r:id="rId87"/>
    <p:sldId id="471" r:id="rId88"/>
    <p:sldId id="472" r:id="rId89"/>
    <p:sldId id="473" r:id="rId90"/>
    <p:sldId id="474" r:id="rId91"/>
    <p:sldId id="476" r:id="rId92"/>
    <p:sldId id="389" r:id="rId93"/>
    <p:sldId id="477" r:id="rId94"/>
    <p:sldId id="478" r:id="rId95"/>
    <p:sldId id="479" r:id="rId96"/>
    <p:sldId id="480" r:id="rId97"/>
    <p:sldId id="481" r:id="rId98"/>
    <p:sldId id="482" r:id="rId99"/>
    <p:sldId id="483" r:id="rId100"/>
    <p:sldId id="484" r:id="rId101"/>
    <p:sldId id="485" r:id="rId102"/>
    <p:sldId id="486" r:id="rId103"/>
    <p:sldId id="487" r:id="rId104"/>
    <p:sldId id="488" r:id="rId105"/>
    <p:sldId id="490" r:id="rId106"/>
    <p:sldId id="491" r:id="rId107"/>
    <p:sldId id="492" r:id="rId108"/>
    <p:sldId id="493" r:id="rId109"/>
    <p:sldId id="494" r:id="rId110"/>
    <p:sldId id="489" r:id="rId111"/>
    <p:sldId id="495" r:id="rId112"/>
    <p:sldId id="496" r:id="rId113"/>
    <p:sldId id="497" r:id="rId114"/>
    <p:sldId id="498" r:id="rId115"/>
    <p:sldId id="499" r:id="rId116"/>
    <p:sldId id="500" r:id="rId117"/>
    <p:sldId id="501" r:id="rId118"/>
    <p:sldId id="390" r:id="rId119"/>
    <p:sldId id="391" r:id="rId120"/>
    <p:sldId id="392" r:id="rId121"/>
    <p:sldId id="475" r:id="rId12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presProps" Target="pres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51.7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52,'34'-52,"-32"53,-1-1,1 1,-1 0,1-1,-1 1,0 0,1 0,-1-1,0 1,0 0,0 1,0-1,0 0,0 0,0 0,0 1,0-1,0 0,-1 1,1-1,0 0,-1 1,1-1,-1 1,0-1,1 1,-1-1,0 1,0 0,0-1,0 1,0-1,-1 1,1-1,0 1,-1-1,1 1,-1 0,1 0,10 365,44-32,-47-305,-7-25,0 0,1 1,-1-1,1 0,0 1,1-1,-1 0,1 0,0 0,0 0,1-1,-1 1,1 0,0-1,1 0,-1 0,1 0,-1 0,1 0,0-1,0 0,1 1,-1-2,1 1,0 0,0-1,7 0,-1-1,0-1,0 0,0-1,0 0,0-1,0 0,0 0,-1-1,2-1,66-11,270-13,-145-2,93-31,511-126,-758 176,0 1,1 3,0 2,47 2,-95 4,0-1,0 1,0-1,0 1,0-1,0 0,1 1,-1-1,0 0,0-1,0 1,0 0,1-1,-1 1,0-1,0 1,0-1,0 0,0 0,0 0,0 0,0 0,-1-1,1 1,0-1,-1 1,1-1,-1 1,1-1,-1 0,0 0,0 1,0-1,0 0,0 0,0 0,0 0,-1 0,1-1,-1 1,0 0,1 0,-1 0,0 0,0-1,0 1,-1-1,-44-167,29 85,10 61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48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52.7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1074,'131'-90,"117"-106,-246 194,268-250,-202 175,-67 77,0 0,0 0,-1 0,1 0,0 0,0 0,-1 0,1 0,0 0,0 0,-1 1,1-1,0 0,0 1,-1-1,1 1,0-1,-1 0,1 1,-1 0,1-1,-1 1,1-1,-1 1,1 0,-1-1,1 1,-1 0,0-1,1 1,-1 0,0 0,0-1,1 1,-1 0,0 0,0-1,0 1,0 0,0 0,0 0,0-1,0 1,-1 0,1 0,0-1,0 1,-1 0,1 0,0-1,-1 1,1 0,-1-1,1 1,-1-1,1 1,-1 0,1-1,-12 89,3 0,5 0,3 1,5-1,3 0,13 56,88 250,-79-299,3 7,-55-114,12 3,-144-98,145 101,0 1,0 0,0 1,0 0,-1 1,1 0,-1 0,1 1,-1 1,0 0,1 0,-1 1,1 0,-1 1,1 0,-8 3,-11 5,2 1,0 2,0 0,1 2,1 1,1 1,0 1,1 1,1 1,1 1,0 1,2 0,1 2,0 0,2 1,1 1,1 0,1 1,-5 19,3 20,12-59,1-7</inkml:trace>
  <inkml:trace contextRef="#ctx0" brushRef="#br0" timeOffset="4264.548">284 1328,'78'-28,"-47"22,-8-1,1-1,-1-2,0 0,-1-1,0-2,-1 0,0-1,8-8,21-15,116-102,-161 134,-5 3,1 1,-1-1,1 1,0-1,0 1,-1 0,1-1,0 1,0 0,0 0,1 0,-1 0,0 0,0 0,0 0,1 0,-1 0,0 1,1-1,-1 0,1 1,-1-1,1 1,-1 0,1-1,-1 1,1 0,0 0,-1 0,1 0,-1 0,1 0,-1 1,1-1,-1 0,1 1,-1-1,1 1,-1 0,1-1,-1 1,0 0,1 0,-1 0,0 0,0 0,0 0,0 0,1 1,4 8,0 1,0-1,-1 1,-1 0,0 0,0 0,-1 0,0 1,-1-1,-1 1,0 0,0 9,14 75,-14-93,-1-1,0 0,1 0,-1 0,1 0,0 0,0 0,0 0,0 0,0 0,0 0,1-1,-1 1,0 0,1-1,-1 1,1-1,0 0,0 1,-1-1,1 0,0 0,0 0,0 0,0 0,0-1,0 1,0-1,1 1,-1-1,0 0,0 0,0 0,0 0,0 0,1 0,-1 0,0-1,0 1,0-1,0 0,0 1,0-1,0 0,0 0,0 0,0-1,-1 1,1 0,0-1,-1 1,1-1,-1 0,0 1,1-1,13-15</inkml:trace>
  <inkml:trace contextRef="#ctx0" brushRef="#br0" timeOffset="4830.304">1356 1130,'-10'11,"1"1,0 0,1 0,0 0,1 1,1 0,0 1,1-1,0 1,1 0,0 0,2 1,-1-1,2 1,0 0,0-1,3 14,-3-25,1 0,0 0,0 1,1-1,-1 0,1 0,0 0,0 1,0-1,0 0,0 0,0 0,1-1,0 1,-1 0,1 0,0-1,1 1,-1-1,0 0,1 0,-1 0,1 0,-1 0,1 0,0-1,0 1,0-1,0 0,0 0,0 0,0 0,0 0,1-1,-1 1,0-1,0 0,1 0,-1 0,0-1,0 1,0-1,1 1,-1-1,0 0,0-1,0 1,0 0,0-1,-1 1,4-3,5-5,0 0,-1 0,0-1,0 0,-1-1,0 0,-1-1,0 0,-1 0,0 0,-1-1,0 0,-2 0,1-1,-1 1,-1-1,-1 0,2-12,-4 19,-1-1,1 1,-1 0,0-1,-1 1,0 0,0 0,0 0,-1 0,0 0,0 1,-1-1,0 1,-1-2,3 6,0-1,1 1,-1 0,-1-1,1 1,0 0,0 0,-1 0,0 1,1-1,-1 0,0 1,1 0,-1 0,0 0,0 0,0 0,0 0,0 1,0 0,0-1,0 1,-1 0,1 1,0-1,0 0,0 1,0 0,0-1,0 1,0 0,1 1,-1-1,-2 2,-17 12,3 3</inkml:trace>
  <inkml:trace contextRef="#ctx0" brushRef="#br0" timeOffset="5235.53">1666 1355,'5'-14,"1"-19,5-9,1-3,-3 3,-2 3,3 3,-1 4,-2 1,-2 2,3 6,0 2,4 4,-1 10,-1 11,1 5,0 1</inkml:trace>
  <inkml:trace contextRef="#ctx0" brushRef="#br0" timeOffset="5632.464">2089 791,'-9'7,"0"0,1 0,0 1,0 0,0 1,1 0,0 0,1 0,0 1,1 0,0 0,0 0,1 1,-1 3,1-2,1-1,0 1,1 0,0 0,1 0,1 0,-1 0,2 0,1 9,-2-18,0 1,1-1,0 1,0-1,0 1,0-1,0 0,1 0,0 1,-1-1,1 0,0-1,0 1,1 0,-1 0,1-1,-1 0,1 1,0-1,0 0,0 0,0 0,0-1,0 1,0-1,1 0,-1 0,1 0,-1 0,0-1,1 1,-1-1,1 0,1 0,9-2,-1 0,0-1,0-1,0 0,0-1,0 0,-1-1,0 0,0-1,-1-1,0 0,0 0,-1-1,0 0,3-5,6-4</inkml:trace>
  <inkml:trace contextRef="#ctx0" brushRef="#br0" timeOffset="6067.686">2372 932,'5'-4,"21"-17,0-1,-2-1,0-1,-2-1,-1-1,0-1,-1-4,-21 32,0 0,0-1,0 1,0 0,0-1,0 0,0 1,0-1,-1 0,1 1,0-1,0 0,0 0,-1 0,1 0,0 0,0 0,-1 0,1-1,0 1,0 0,0-1,0 1,0-1,-1 1,1-1,0 0,0 1,0-1,0 0,1 0,-1 1,0-1,0 0,0 0,1 0,-1 0,0 0,1 0,-1 0,1-1,-1 1,1 0,0 0,-1 0,1 0,0-1,0 1,0 0,0 0,0-1,0 1,0 0,0 0,0 0,1-1,-1 1,1 0,-1 0,1 0,-1 0,1 0,-1 0,1 0,0 0,0 0,-1 0,1 0,-16 9,1 1,0 1,0 1,1 0,0 0,1 1,0 1,1 0,0 1,1 0,1 0,-6 12,13-23,-1 0,1 0,0 0,0 0,0 0,1 0,-1 0,1 1,0-1,-1 1,2-1,-1 1,0-1,1 1,-1 0,1-1,0 1,0-1,1 1,-1 0,1-1,0 1,0-1,0 1,0-1,0 1,1-1,0 0,0 0,0 0,0 0,0 0,0 0,1 0,-1-1,1 1,0-1,0 0,0 0,0 0,0 0,0 0,0-1,1 1,0-1,13-1,-1 0,1-2,-1 1,1-2,-1-1,0 0,0-1,-1 0,1-1,-1-1,-1 0,1-2,6-4,34-23,-36 19</inkml:trace>
  <inkml:trace contextRef="#ctx0" brushRef="#br0" timeOffset="6547.436">2880 537,'-18'22,"1"1,1 0,2 1,0 0,1 2,2-1,0 1,-1 11,10-35,1 1,0-1,0 1,0-1,1 1,-1-1,1 1,-1-1,1 1,0 0,0-1,0 1,0 0,0-1,1 1,-1-1,1 1,0-1,-1 1,1-1,0 1,1-1,-1 0,0 1,1-1,-1 0,1 0,0 0,-1 0,1 0,0-1,0 1,1 0,-1-1,0 0,0 1,1-1,-1 0,0 0,1 0,-1-1,1 1,0-1,-1 1,1-1,-1 0,1 0,0 0,-1 0,2 0,11-5,0 1,-1-2,0 0,0-1,0 0,-1-1,0 0,-1-1,0-1,0 0,-1 0,0-2,-1 1,0-1,3-6,-8 13,16-18,-1-1,-1-1,-1 0,-1-2,-2 0,0 0,-2-2,-1 1,-1-2,-2 1,-1-2,-1 1,-2-1,-1 0,-1 0,-1 0,-3-2,1 26,0 0,-1 0,0 0,0 0,-1 0,0 0,0 1,-1-1,0 1,0 0,0 0,-1 0,0 0,0 0,0 1,-1 0,0 0,0 0,0 0,-1 1,1 0,-1 0,0 0,0 1,-1 0,1 0,-1 1,1-1,-1 2,0-1,0 1,0 0,1 0,-1 0,0 1,0 0,-1 1,-7 3,0 1,1 0,0 2,0-1,0 2,1-1,0 2,0 0,1 0,0 1,1 1,0 0,1 1,0 0,1 0,0 1,1 0,-6 12,11-19,0 0,0 1,1 0,0-1,0 1,0 0,1 0,0 0,1 0,-1 0,1 0,1 0,-1 0,1 0,1 0,-1 0,1 0,0 0,1-1,-1 1,1-1,0 1,1-1,0 0,0-1,0 1,1-1,0 1,0-1,0-1,0 1,1-1,0 0,2 1,22 12,1-3,1 0,0-2,0-1,1-2,1-1,0-2,0-1,0-2,0-1,0-2,0-1,11-2,-12 2</inkml:trace>
  <inkml:trace contextRef="#ctx0" brushRef="#br0" timeOffset="7481.531">594 2485,'91'141,"-5"4,18 55,-90-163,28 42,-41-79,0 1,0 0,1-1,-1 1,0 0,1-1,-1 0,0 1,1-1,-1 0,0 0,1 0,-1 0,1 0,-1 0,0 0,1 0,-1 0,0-1,1 1,-1 0,0-1,1 1,-1-1,0 0,0 1,0-1,1 0,-1 0,0 0,0 0,0 0,0 0,0 0,-1 0,1 0,0 0,0-2,26-48,9-183,-19 44,0 27,-17 152</inkml:trace>
  <inkml:trace contextRef="#ctx0" brushRef="#br0" timeOffset="7668.124">1328 2710,'9'34,"9"15,5 0,4-8,-2-12</inkml:trace>
  <inkml:trace contextRef="#ctx0" brushRef="#br0" timeOffset="7832.163">1215 2089,'0'0</inkml:trace>
  <inkml:trace contextRef="#ctx0" brushRef="#br0" timeOffset="8364.391">1609 1835,'30'43,"-2"2,-2 0,-2 2,-2 0,-2 2,-2 0,5 28,37 258,-55-288,18-88,-8 15,1 1,2 0,0 1,2 1,0 0,2 2,0 0,1 2,1 1,1 0,11-5,-33 21,0-1,1 0,-1 1,0 0,1 0,0 0,-1 0,1 0,0 1,0 0,0 0,0 0,0 0,0 0,0 1,0 0,0 0,0 0,0 0,0 1,0-1,0 1,0 0,0 0,0 1,0-1,-1 1,1 0,0 0,-1 0,0 0,1 1,-1-1,0 1,0 0,0 0,-1 10,0 0,-1 0,-1 1,0-1,-1 0,0 0,-1 0,0 0,-1 0,-1 0,0-1,0 1,-2-1,1 0,-2-1,1 1,-1-1,-1 0,0-1,-1 0,0 0,0-1,-1 0,-7 4,9-4,0-1,-1 0,0 0,0-1,-1 0,1-1,-1 0,-1-1,1 0,-1 0,0-1,0 0,-1-1,1-1,0 0,-1 0,0-1,1-1,-7 0,0-5</inkml:trace>
  <inkml:trace contextRef="#ctx0" brushRef="#br0" timeOffset="8955.637">2372 2372,'34'-36,"-1"0,-2-3,-2 0,-1-2,9-21,-30 50,-1-1,0 0,-1-1,0 1,-1-1,-1 0,0 0,-1 0,0-1,-1 1,-1 0,0-1,-1 1,0 0,-2-1,1 1,-3-4,4 15,0 0,0 0,0 0,-1 0,1 0,-1 0,0 1,0-1,0 0,0 1,0 0,0-1,-1 1,1 0,-1 0,1 1,-1-1,0 0,0 1,0 0,0 0,0 0,0 0,0 0,0 0,0 1,0-1,-1 1,1 0,0 0,0 0,0 1,-1-1,1 1,0 0,0-1,0 2,0-1,0 0,0 0,1 1,-1 0,0-1,1 1,-1 0,1 0,-1 1,1-1,0 0,0 1,-1 1,-1 1,1 0,-1 1,1-1,1 1,-1-1,1 1,0 0,0 0,0 0,1 0,0 1,0-1,1 0,0 0,0 1,1 2,-1-7,0 1,0-1,1 0,-1 1,1-1,0 0,0 1,0-1,0 0,0 0,0 0,0 0,1 0,-1 0,1 0,0 0,-1-1,1 1,0 0,0-1,0 0,0 1,0-1,1 0,-1 0,0 0,0-1,1 1,-1 0,0-1,1 1,-1-1,1 0,-1 0,0 0,1 0,-1 0,1-1,-1 1,0-1,1 1,1-2,125-46,-111 39,1 1,0 0,0 1,1 1,0 1,0 1,0 0,10 1,-28 3,1 0,-1 0,1 1,-1-1,1 1,-1-1,1 1,-1 0,0 0,1 0,-1 0,0 0,0 1,1-1,-1 1,0-1,-1 1,1 0,0 0,0 0,-1 0,1 0,-1 0,0 0,1 0,-1 1,0-1,0 1,-1-1,1 0,0 1,-1-1,0 1,1 0,-1-1,0 1,-1 1,-10 98,-8-47,15-45,0 0,0 0,1 0,0 0,1 1,0-1,1 1,0 0,1 8,4-6,1-7</inkml:trace>
  <inkml:trace contextRef="#ctx0" brushRef="#br0" timeOffset="9702.862">3219 1666,'-21'20,"0"0,2 2,0 1,2 0,0 1,2 1,0 0,2 1,-5 15,-2 36,20-75,0-1,-1 1,1 0,0-1,0 1,0-1,0 1,0-1,1 1,-1-1,0 1,1-1,-1 1,1-1,0 1,-1-1,1 0,0 1,0-1,0 0,0 0,0 1,0-1,0 0,0 0,0 0,1 0,-1 0,0-1,1 1,-1 0,0-1,1 1,-1-1,1 1,-1-1,1 0,-1 1,1-1,0 0,-1 0,1 0,-1 0,1 0,-1-1,1 1,1-1,12-4,-1-1,1 0,-1-1,0-1,-1 0,0-1,0-1,-1 0,0 0,-1-1,0-1,-1 0,0 0,-1-1,1-1,4-4,152-227,-166 245,0-1,0 0,0 1,0-1,0 1,1-1,-1 0,0 1,1-1,-1 1,0-1,1 1,-1-1,0 1,1-1,-1 1,1 0,-1-1,1 1,-1-1,1 1,-1 0,1 0,-1-1,1 1,0 0,-1 0,1 0,-1-1,1 1,0 0,-1 0,1 0,0 0,-1 0,1 0,-1 0,1 1,0-1,-1 0,1 0,-1 0,1 1,0-1,-1 0,1 1,-1-1,1 0,-1 1,1-1,-1 0,0 1,1-1,-1 1,1-1,-1 1,0-1,1 1,-1 0,0-1,0 1,1-1,-1 1,0 0,0-1,0 1,3 51,-3-38,0-9,0 0,0 0,0 0,1 0,0 0,0 0,0 0,1-1,-1 1,1 0,0-1,0 1,1-1,-1 0,1 0,0 0,0 0,1 0,-1-1,1 1,-1-1,1 0,0 0,0 0,1-1,-1 0,1 1,-1-2,1 1,0 0,-1-1,1 0,0 0,0 0,0-1,0 1,0-1,0 0,0-1,4 0,6-7,1 0,-1-1,-1-1,0 0,0-1,-1-1,-1 0,1-1,-2 0,0-1,-1 0,0 0,-1-1,-1 0,0-1,-1 0,3-10,-7 19,24-48,-2-2,-3-1,12-54,-28 85,-1 0,-2-1,0 1,-2-1,-1 0,-2 0,0 1,-2-1,-1 1,-1 0,-1 0,-2 1,-1 0,0 0,-2 1,-1 0,11 21,1 0,-1 0,0 1,0-1,-1 1,1-1,-1 1,0 0,0 0,0 0,0 0,0 0,0 1,-1 0,1 0,-1-1,0 2,0-1,0 0,0 1,0 0,0 0,0 0,0 0,0 1,0 0,0 0,-1 0,1 0,0 0,0 1,0 0,0 0,0 0,0 0,0 1,0 0,0-1,1 1,-1 1,1-1,-1 0,1 1,0 0,0 0,0 0,-2 3,-39 107,40-93,2-9,0 1,1 0,0 0,1 0,0 0,1 0,1 0,0 0,0-1,1 1,0-1,1 1,1-1,0 0,0 0,1-1,0 0,1 0,7 7,13 16,3-1,0-1,2-2,30 21,102 89,-164-139,0 0,-1 0,1 0,-1 0,1 0,0 0,-1 0,1 0,-1 0,1 0,0 1,-1-1,1 0,0 0,-1 0,1 1,0-1,-1 0,1 0,0 1,0-1,-1 0,1 1,0-1,0 0,0 1,-1-1,1 1,0-1,0 0,0 1,0-1,0 1,0-1,0 0,0 1,0-1,0 1,0-1,0 0,0 1,-13-7</inkml:trace>
  <inkml:trace contextRef="#ctx0" brushRef="#br0" timeOffset="9955.447">3614 1242,'38'0,"28"-4,6-3,-3-3,-9-1,-10 1,-9-2,-6 1,-9 2</inkml:trace>
  <inkml:trace contextRef="#ctx0" brushRef="#br0" timeOffset="10183.309">4319 1187,'9'19,"4"6</inkml:trace>
  <inkml:trace contextRef="#ctx0" brushRef="#br0" timeOffset="10184.309">4234 763</inkml:trace>
  <inkml:trace contextRef="#ctx0" brushRef="#br0" timeOffset="14720.154">4658 848,'-2'-1,"-1"1,1 0,0 0,-1 0,1 0,0 0,-1 0,1 1,0-1,0 1,-1-1,1 1,0 0,0 0,0 0,0 0,0 1,0-1,0 0,0 1,1-1,-1 1,0 0,1 0,-1-1,1 1,0 0,0 0,0 0,0 0,0 1,0-1,0 0,1 0,-1 0,1 1,-1-1,1 2,-2 1,-44 122,45-121,0-1,0 1,1 0,-1 0,1 0,0 0,1 0,0 0,0 0,0 0,0-1,1 1,0 0,0-1,1 1,0-1,0 0,0 0,0 0,1 0,1 1,-2-3,0 0,1-1,-1 0,1 1,-1-1,1-1,0 1,0 0,0-1,0 0,0 0,0 0,0 0,0-1,0 0,0 0,1 0,-1 0,0 0,0-1,0 0,0 0,0 0,0 0,0-1,0 0,-1 1,4-3,96-71,-94 66,0 0,-1-1,0 1,-1-1,0-1,-1 0,0 0,0 0,-1-1,-1 1,0-1,0 0,-1 0,-1-1,0 1,-1-1,0 1,-1-1,0 1,-1-1,0 1,-2-5,0 11,0 0,0 0,-1 0,0 1,0-1,0 1,0 0,-1 0,0 0,0 1,0 0,-1 0,1 0,-1 0,0 1,0 0,0 1,-1-1,1 1,-1 0,1 0,-1 1,0 0,1 0,-1 1,0 0,0 0,1 1,-1-1,0 1,1 1,-1-1,0 1,1 0,0 1,0 0,-1 0,2 0,-1 1,0-1,1 1,-4 4,-16 25,18-16</inkml:trace>
  <inkml:trace contextRef="#ctx0" brushRef="#br0" timeOffset="15488.225">5053 510,'-15'150,"2"41,22-150,-9-40,0 0,0 0,0-1,0 1,1 0,-1 0,0-1,0 1,0 0,1 0,-1-1,0 1,1 0,-1-1,1 1,-1-1,0 1,1 0,0-1,-1 1,1-1,-1 1,1-1,0 0,-1 1,1-1,0 1,-1-1,1 0,0 0,-1 1,1-1,0 0,0 0,-1 0,1 0,0 0,0 0,-1 0,1 0,0 0,0 0,-1-1,1 1,0 0,0 0,-1-1,1 1,0-1,2-4,1-1,-2 0,1 1,-1-1,0 0,0-1,0 1,-1 0,0 0,0-1,-1 1,0-1,0 1,0 0,-1-2,1-4,10-136,30-38,-39 186,1 1,-1 0,1 0,-1 0,0-1,1 1,-1 1,0-1,0 0,0 0,0 0,0 1,0-1,0 0,0 1,0-1,-1 1,1-1,-1 1,1-1,-1 1,1 0,-1-1,0 1,0-1,0 1,0 0,0 0,51 143,-49-141,0 0,1 0,-1 0,1 0,0 0,1 0,-1-1,1 1,-1-1,1 0,0 0,0-1,0 1,1-1,-1 0,0 0,1 0,0-1,-1 1,1-1,0 0,0 0,-1-1,1 0,0 0,0 0,0 0,0-1,0 1,1-2,-2 1,1 0,-1-1,1 0,-1 1,0-2,1 1,-1 0,0-1,0 0,-1 0,1 0,-1 0,1-1,-1 0,0 1,0-1,-1 0,1 0,-1 0,0-1,0 1,0-1,-1 1,1-1,-1 1,0-4,4-130,-6 112,0 12,0 1,-1-1,0 0,-1 0,-1 1,0-1,-1 1,0 0,-1 0,-1 1,-3-5,-4-1</inkml:trace>
  <inkml:trace contextRef="#ctx0" brushRef="#br0" timeOffset="16119.866">5815 1,'-8'1,"0"0,0 0,1 1,-1 0,0 1,1 0,-1 0,1 0,0 1,0 0,1 1,-1-1,1 1,0 0,0 1,0 0,1 0,0 0,0 0,1 1,-1 0,1 0,1 0,-1 0,1 1,1-1,-2 5,4-9,-1 0,1-1,0 1,0 0,0 0,0 0,0 0,0-1,1 1,0 0,-1 0,1 0,0-1,0 1,0-1,1 1,-1-1,1 1,-1-1,1 0,0 1,0-1,0 0,0 0,0 0,1-1,-1 1,0-1,1 1,-1-1,1 0,0 0,-1 0,1 0,0 0,1 0,104 11,-80-13,-23-1,1 1,0 0,-1 1,1-1,0 1,-1 0,1 1,0 0,-1-1,1 2,-1-1,1 1,-1-1,1 2,-1-1,0 0,1 2,-5 0,-1-1,1 0,-1 1,0-1,0 1,0-1,-1 0,1 1,-1-1,0 0,0 1,0-1,0 0,-1 0,1 0,-1 0,0 0,1 0,-1 0,-1-1,1 1,0-1,-1 1,1-1,-1 0,0 0,0 0,0 0,-2 0,-150 99,136-90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7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46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7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2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7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2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0,'0'10,"0"8,0 5,-5 4,-2 2,-4 1,0 0,-3 0,-5 0,2-1,-1-1,2 1,0-1,1 0,0 1,-4-1,3-5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1,'5'2,"0"0,0 0,0 1,0 0,0 0,-1 0,0 0,0 1,0 0,0 0,0 0,-1 0,1 0,-1 1,-1 0,1 0,0-1,-1 1,0 1,0-1,-1 0,0 0,1 1,-1 0,4 142,-6-110,-2 270,8-262,2-35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1 253,'39'-25,"15"-11,1 3,2 2,0 2,3 3,35-9,-68 26,-11 3,0 1,0 0,1 1,-1 1,1 1,0 0,-1 1,1 1,0 0,0 1,-14 0,-1 0,1-1,-1 1,1 0,-1 0,0 0,1 1,-1-1,0 0,0 1,0 0,0-1,0 1,0 0,-1 0,1 0,-1 0,1 0,-1 0,0 1,0-1,0 0,0 1,0-1,0 1,-1-1,1 1,-1-1,0 1,1-1,-1 1,0 0,-1-1,1 1,0-1,-1 1,0-1,1 1,-1-1,0 1,-46 96,-25-7,-33 57,104-147,0 1,0 0,0-1,0 1,0 0,1 0,-1-1,1 1,0 0,0 0,0 0,0 0,0 0,1 0,-1-1,1 1,-1 0,1 0,0-1,1 1,-1 0,0-1,1 1,-1-1,1 1,0-1,0 0,0 0,0 0,0 0,0 0,0 0,1-1,-1 1,1-1,-1 1,1-1,0 0,-1 0,1 0,0-1,0 1,-1-1,1 1,3-1,16 7,108 48,-127-52,1-1,0 1,-1 0,0 0,0 1,0-1,0 1,0-1,0 1,-1 0,0 0,0 0,0 0,0 1,-1-1,0 0,0 1,0-1,0 1,0-1,-1 1,0 0,0-1,0 1,-1-1,0 1,0-1,-1 5,-6 9,-1 0,0-1,-2 0,0 0,0-1,-2-1,0 0,0-1,-2 0,0-1,-11 8,20-16,-150 104,137-96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339 171,'28'226,"2"-27,-25-93,-5-107,0 1,0 0,0-1,1 1,-1 0,0 0,0-1,1 1,-1 0,0 0,1-1,-1 1,0 0,1 0,-1 0,0 0,1-1,-1 1,0 0,1 0,-1 0,0 0,1 0,-1 0,1 0,-1 0,0 0,1 0,-1 0,0 0,1 0,-1 0,0 1,1-1,-1 0,0 0,1 0,-1 0,0 1,1-1,-1 0,0 0,0 1,1-1,-1 0,0 1,0-1,1 0,-1 1,0-1,0 0,0 1,0-1,0 0,1 1,2-15</inkml:trace>
  <inkml:trace contextRef="#ctx0" brushRef="#br0" timeOffset="513.092">199 227,'9'-13,"1"0,1 0,0 1,1 0,0 1,1 1,0 0,1 0,0 2,0-1,1 2,0 0,0 1,1 0,0 1,0 1,0 1,100-22,-115 24,0 1,0-1,1 0,-1 0,1 1,-1-1,0 1,1-1,-1 1,1 0,-1-1,1 1,0 0,-1 0,1 0,-1 0,1 0,-1 0,1 1,-1-1,1 0,-1 1,1-1,-1 1,0 0,1-1,-1 1,0 0,1 0,-1 0,0 0,0 0,0 0,0 0,0 0,0 1,0-1,0 0,-1 1,1-1,0 0,-1 1,1-1,-1 1,1-1,-3 7,0-1,0 1,-1-1,0 0,0 0,0 0,-1 0,0-1,-1 0,1 1,-1-2,0 1,-1 0,0-1,-2 2,1-1,1-1,0 1,1 1,-1-1,1 1,0 0,1 0,0 0,0 1,0 0,1-1,-1 4,6-4,-1 1,1-2,0 1,0 0,1 0,0-1,0 1,1-1,0 0,0 0,0 0,1-1,0 1,0-1,0 0,0-1,1 1,0-1,0 0,0 0,1-1,-1 0,1 0,-1-1,7 2,-2 2,12 6,-15-10,0 0,0 1,-1 1,1-1,0 1,-1 0,0 1,0 0,0 0,-1 0,0 1,0 0,0 0,-1 1,0-1,0 1,0 0,-1 1,0-1,-1 1,1-1,-2 1,1 0,-1 1,0-1,-1 0,1 0,-2 4,-1-4,-1 1,-1 0,0 0,0-1,0 1,-1-1,0 0,-1 0,0-1,0 1,-1-1,0 0,0-1,0 1,-1-1,0-1,0 1,-1-1,0 0,1-1,-2 0,1 0,0 0,-1-1,1-1,-7 2,10-3,-13 5,0 0,0-2,-1 0,1-1,-1-1,0-1,1 0,-1-2,-11-1,6-4</inkml:trace>
  <inkml:trace contextRef="#ctx0" brushRef="#br0" timeOffset="846.075">0 1045,'135'-23,"-1"-6,51-21,206-43,-163 62,-201 30</inkml:trace>
  <inkml:trace contextRef="#ctx0" brushRef="#br0" timeOffset="1622.867">650 1102,'-35'53,"2"3,3 0,3 2,-7 23,22-48,-1-1,-2 0,-1-2,-2 1,-6 6,26-58,18-22,2 1,2 2,1 0,2 1,2 2,1 1,2 1,12-8,40-48,-62 64,-14 16,0 1,1-1,0 2,1 0,0 0,0 0,1 1,7-4,-17 12,0 0,0-1,0 1,-1 0,1 0,0-1,0 1,0 0,0 0,0 0,0 0,0 0,0 0,-1 1,1-1,0 0,0 0,0 1,0-1,0 0,-1 1,1-1,0 1,0-1,-1 1,1-1,0 1,-1 0,1-1,-1 1,1 0,0 0,-1-1,0 1,1 0,-1 0,1 0,-1-1,0 1,0 0,1 0,-1 0,0 0,0 0,0 0,0 0,4 49,-5-45,0 51,0-36,0 0,1 1,1-1,1 1,0-1,2 0,0 1,2-2,0 2,47 123,-53-142,0-1,1 1,-1-1,0 1,0-1,0 1,0-1,0 1,0-1,0 1,0-1,-1 1,1-1,-1 1,1-1,-1 1,1-1,-1 0,0 1,0-1,0 0,1 1,-1-1,-1 0,1 0,0 0,0 0,0 0,0 0,-1 0,1-1,0 1,-1 0,1-1,-1 1,1-1,-1 1,1-1,-1 0,1 0,-1 0,1 0,-1 0,1 0,-1 0,1 0,-2 0,-76-24,68 20,-40-17,1-2,1-2,1-3,1-1,2-3,-5-5,36 26</inkml:trace>
  <inkml:trace contextRef="#ctx0" brushRef="#br0" timeOffset="2072.351">1214 820,'5'5,"6"1,2-5,2-2,5-2,3 1,2-6,3 0,5 1,2 1,0-2,-1-1,-2 2,-1 2,-2 2,0 1,-5 1</inkml:trace>
  <inkml:trace contextRef="#ctx0" brushRef="#br0" timeOffset="2312.698">1298 1074,'39'-5,"17"-1,4-5,-4-1,-6-2,-7 0,-5 4,-6-3,-7 2</inkml:trace>
  <inkml:trace contextRef="#ctx0" brushRef="#br0" timeOffset="3448.497">1807 1215,'32'-16,"-17"10,-1 0,-1-1,1 0,-1-1,-1-1,0 0,0-1,0 0,-1-1,6-7,21-38,-2 0,-3-3,7-22,-32 67,-2 0,0 0,0-1,-2 0,0 0,0-1,-2 1,0-1,0 1,-2-4,1 17,-1 0,0 1,0-1,0 0,0 1,-1-1,1 0,0 1,-1-1,1 0,-1 1,1-1,-1 1,0-1,0 1,0-1,0 1,0 0,0-1,0 1,0 0,0 0,-1 0,1 0,0 0,-1 0,1 0,-1 0,1 1,-1-1,1 0,-1 1,1-1,-1 1,0 0,1 0,-1-1,0 1,1 0,-1 0,0 1,1-1,-1 0,0 0,1 1,-1-1,1 1,-1 0,0-1,1 1,-1 0,1 0,0 0,-1 0,1 0,0 0,0 0,0 0,-1 1,1-1,0 1,-13 15,1 0,0 1,1 0,1 1,1 0,1 0,0 1,2 1,0-1,0 6,5-20,-1 1,2-1,-1 1,1 0,0-1,0 1,1 0,0 0,0-1,1 1,0 0,0 0,0-1,1 1,0-1,0 1,1-1,0 0,0 0,0 0,1 0,-1 0,2-1,-1 0,0 0,1 0,0 0,0-1,1 0,-1 0,1 0,0-1,0 1,0-1,0-1,1 1,-1-1,1-1,-1 1,6 0,-4-1,0-1,0 0,1 0,-1-1,0 0,0 0,0 0,0-2,0 1,0-1,-1 0,1 0,-1-1,0 0,0 0,0-1,0 0,-1 0,0 0,0-1,0 0,-1 0,0-1,0 0,-1 3,6-6,-1 0,0 0,-1-1,0 0,-1 0,0-1,-1 0,0 0,-1-1,0 1,-1-1,0 0,-1 0,-1-1,0 1,-1-1,0-5,-1 18,0 1,0-1,0 1,0-1,0 0,0 1,0-1,0 0,0 1,0-1,0 1,0-1,-1 0,1 1,0-1,0 1,-1-1,1 1,0-1,-1 1,1-1,-1 1,1-1,0 1,-1-1,1 1,-1 0,1-1,-1 1,0 0,1-1,-1 1,1 0,-1 0,1 0,-1-1,0 1,1 0,-1 0,0 0,1 0,-1 0,1 0,-1 0,0 0,1 0,-1 1,1-1,-1 0,0 0,1 0,-1 1,1-1,-1 0,1 1,-1-1,1 0,-1 1,1-1,-1 1,-20 32,18-28,1 0,0 1,0-1,1 0,-1 1,1-1,1 1,-1-1,1 1,0 0,0-1,0 1,1-1,0 1,0 0,0-1,1 0,0 1,0-1,0 0,1 0,0 0,0 0,0-1,0 1,1-1,0 0,-1 0,2 0,-1 0,0-1,1 1,4 1,3-3,1-1,0-1,0 0,-1 0,1-1,0-1,-1 0,1-1,-1-1,0 1,0-2,0 0,0 0,-1-1,0-1,0 1,-1-2,0 0,0 0,-1-1,0 0,0 0,-1-1,0 0,-1 0,0-1,-1 0,0-1,0 1,-2-1,1 0,-1 0,0-4,0 8,0 0,0 0,0 0,-1 0,0-1,-1 1,0-1,0 0,-1 0,0 1,0-1,-1 0,-1 0,1 0,-1 0,-1 0,0 0,0 1,0-1,-1 1,-1-1,1 1,-1 0,-1 0,1 1,-6-6,9 11,-1 1,0-1,0 1,1 0,-1-1,0 1,-1 0,1 0,0 1,0-1,0 0,0 1,-1-1,1 1,0 0,-1-1,1 1,0 0,0 1,-1-1,1 0,0 1,0-1,-1 1,1 0,0-1,0 1,0 0,0 0,0 1,0-1,0 0,0 1,1-1,-1 1,0-1,1 1,-1 0,0 1,-47 81,40-63,0 1,2-1,1 1,1 0,0 1,2-1,0 13,2-27,1-1,1 1,-1 0,2-1,-1 1,1-1,0 0,0 0,1 1,0-1,0-1,0 1,1 0,0-1,1 0,0 0,-1 0,2 0,-1-1,1 0,0 0,0-1,0 1,3 0,15 9,-2-1</inkml:trace>
  <inkml:trace contextRef="#ctx0" brushRef="#br0" timeOffset="3991.98">2992 820,'-32'44,"1"1,3 2,-20 44,39-66,29-42,112-189,-131 204,0 1,0-1,-1 1,1-1,0 1,0 0,1-1,-1 1,0 0,0 0,1 0,-1 0,0 0,1 0,-1 0,1 1,-1-1,1 0,-1 1,1-1,0 1,-1-1,1 1,0 0,-1 0,1 0,0 0,-1 0,1 0,0 0,-1 1,1-1,0 1,-1-1,1 1,-1-1,1 1,-1 0,1 0,-1 0,1 0,-1 0,0 0,0 0,1 0,-1 1,0-1,0 0,0 1,0 0,13 34,-13-31,0 0,0 0,1 0,-1 0,1 0,0-1,0 1,1-1,-1 1,1-1,0 0,0 0,0 0,1-1,0 1,-1-1,1 0,0 0,0 0,1 0,-1-1,1 1,-1-1,2 0,-2-3,0-1,-1 1,1-1,0 0,-1 0,1 0,-1 0,0-1,0 1,0-1,0 0,0 0,0 0,-1 0,1 0,-1-1,0 1,0-1,0 0,-1 1,1-1,-1 0,0 0,0 0,0 0,-1 0,1 0,-1 0,0 0,0 0,-1-3,5-13,0 8,-1 1,0-1,-1 0,0 0,0 0,-2 0,1 0,-2 0,1 0,-2 0,1 0,-2 0,0 1,0-1,-1 1,-2-6,-5 2</inkml:trace>
  <inkml:trace contextRef="#ctx0" brushRef="#br0" timeOffset="4427.84">2766 143,'76'-40,"-46"22,1 1,0 2,1 2,1 1,0 1,3 1,-35 9,0 0,1 1,-1-1,0 0,0 1,1-1,-1 1,0-1,1 1,-1 0,0 0,1 0,-1-1,0 1,1 1,-1-1,0 0,1 0,-1 0,0 1,1-1,-1 0,0 1,1-1,-1 1,0 0,0-1,0 1,0 0,0 0,1 0,-2 0,1 0,0 0,0 0,0 0,0 0,-1 0,1 1,0-1,-1 0,1 0,-1 1,1-1,-1 0,0 1,0-1,0 0,1 1,-1-1,-1 0,1 1,0-1,0 1,0-1,-1 0,1 0,0 1,-1-1,0 0,1 1,-1-1,0 0,0 1,-33 48,29-45,1 0,-1 0,1 1,0-1,1 1,-1 0,1 0,0 0,1 0,0 1,0-1,0 1,1 0,-1 3,3-8,1 1,-1-1,1 1,0-1,0 0,0 0,0 0,0 0,0 0,1 0,-1 0,1-1,-1 1,1-1,-1 0,1 0,0 0,0 0,0 0,-1-1,1 1,0-1,0 0,0 1,0-2,0 1,0 0,0 0,0-1,-1 0,1 1,0-1,0 0,-1 0,1-1,2 0,171-58,-151 52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16 720,'-3'7,"0"0,1 0,0 0,0 0,1 1,0-1,0 0,1 1,0-1,0 0,0 1,1-1,0 0,1 1,0-1,0 0,0 0,1 0,2 3,-3-7,0 1,0-1,0 1,0-1,1 0,-1 0,1 0,0 0,0 0,0-1,0 1,1-1,-1 0,1 0,-1 0,1-1,0 1,-1-1,1 0,0 0,0 0,0 0,0-1,0 0,0 1,0-2,0 1,0 0,0-1,0 0,0 1,0-2,0 1,-1 0,4-2,7-5,-1 1,0-2,0 0,-1 0,0-1,-1 0,0-1,-1-1,6-8,31-30,-46 48,1 0,-1 1,1-1,0 0,0 0,0 1,0-1,0 1,0 0,0 0,1-1,-1 1,0 1,1-1,-1 0,0 1,1-1,-1 1,1-1,-1 1,1 0,-1 0,1 1,-1-1,1 0,-1 1,1-1,-1 1,0 0,1 0,-1 0,0 0,0 0,1 1,-1-1,0 0,0 1,-1 0,1-1,0 1,0 1,1 1,-1 1,1-1,0 0,0 0,0-1,1 1,-1-1,1 1,0-1,0 0,0-1,0 1,0-1,1 1,-1-1,1-1,-1 1,1 0,0-1,0 0,0-1,0 1,0-1,-1 1,1-2,0 1,0 0,0-1,0 0,0 0,0-1,-1 1,1-1,-1 0,1 0,-1 0,1-1,17-19,-1-1,0-1,-2-1,-1-1,-1 0,-1-1,-1-1,-2-1,0 0,-2 0,3-17,-9 31,5-15,-2 0,-2-1,0 0,-2 0,-2 0,0-1,-3 1,0 0,-2-5,2 28,1-1,-2 0,1 0,-1 0,0 1,-1-1,0 1,0 0,-1 0,0 0,0 0,-1 0,0 1,-4-4,8 10,0 0,0 1,1-1,-1 0,0 1,0 0,0-1,1 1,-1-1,0 1,0 0,0-1,0 1,0 0,0 0,0 0,0 0,0 0,0 0,1 0,-1 0,0 0,0 1,0-1,0 0,0 0,0 1,0-1,0 1,1-1,-1 1,0-1,0 1,1-1,-1 1,0 0,1-1,-1 1,0 0,1 0,-1-1,1 1,-1 0,1 0,0 0,-1 0,1 0,-14 46,32 130,44-6,31 26,-54-62,-39-136,0 1,1-1,-1 1,0 0,0-1,0 1,1 0,-1-1,0 1,0-1,1 1,-1 0,0-1,1 1,-1 0,0 0,1-1,-1 1,0 0,1 0,-1 0,1-1,-1 1,1 0,-1 0,0 0,1 0,-1 0,1 0,-1 0,1 0,-1 0,0 0,1 0,-1 0,1 0,-1 0,1 0,-1 1,1-1,-14-37,3 21</inkml:trace>
  <inkml:trace contextRef="#ctx0" brushRef="#br0" timeOffset="244.659">496 382,'38'-5,"23"-1,5-5,2-5,-2 0,-3-2,-1 2,-3-1,-1 2,-6 4,-7-1,-11 1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2.8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1 782,'22'-17,"1"0,0 2,2 0,0 2,0 1,1 1,0 1,1 1,6 0,23-10,-16 6,0 2,1 2,0 2,1 1,-1 2,1 2,11 3,31-6,-1-3,0-3,-1-4,0-4,43-7,198-30,105 3,-223 34,-2-9,103-30,447-142,-403 133,-317 60,-31 5,1 0,0 1,0 0,-1 0,1 0,0 0,0 0,0 1,0-1,0 1,1 0,-1-1,0 2,0-1,0 0,0 1,0-1,0 1,0 0,0 0,0 0,0 0,-1 0,1 1,0-1,-1 1,1 0,-1 0,0 0,1 0,-1 0,0 1,1 0,4 13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6.8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2205,'108'-59,"-91"52,169-49,41 19,-163 29,1 3,0 3,48 5,-2-1,935-2,-676-27,194 15,-78-4,-210 13,174-24,1000 28,-896-30,-271 18,31-7,-311 19,0-1,0 1,0-1,-1 0,1 0,0 0,0 0,0 0,0-1,-1 1,1-1,0 0,0 0,-1 0,1 0,-1 0,1-1,-1 1,1-1,-1 1,0-1,0 0,0 0,0 0,0 0,0-1,0 1,-1 0,1-1,-1 1,0-1,1 1,-1-1,-1 0,1 0,0 1,0-4,-25-135,18-172,-53 88,54 209,-7-20,1-1,2 0,2-1,1 1,2-5,5-224,56 14,-56 233,0-1,-1 1,-1-1,-1 1,-1 0,0 0,-2 0,0 0,-6-13,-48-102,54 129,0 1,-1 0,0 1,1-1,-1 1,0 0,-1 0,1 1,0 0,-1 0,1 1,-1-1,0 1,0 1,-11-4,-28-3,-1 2,1 1,-1 3,-25 3,3 0,-254 24,-227-12,-228 21,-180-23,615-14,-167 13,-484 92,364 6,362-78,-46-2,-185-30,481 1,1 2,0 0,0 1,0 0,0 1,0 1,1 1,0 1,0 0,1 1,0 0,-4 4,17-10,-1 1,1-1,0 1,1 0,-1 0,0 0,1 0,0 0,-1 0,1 0,1 0,-1 0,0 1,1-1,-1 0,1 1,0-1,0 0,1 0,-1 1,0-1,1 0,0 0,0 1,0-1,0 0,1 0,-1 0,1 0,0-1,-1 1,2 1,8 25,-11-29,11 36,-1 0,-2 1,-1-1,1 37,-26 243,12-276,1-1,2 1,2 0,2 0,1 0,3 0,0-1,3 0,1 0,2 0,2-2,15 32,0-25,1-1,3-1,2-2,1-2,2 0,3-1,53 66,-98-25,41-30,-21-36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1,0 0,-1 0,1 1,0 0,0 0,1 1,-1 0,0 0,0 1,1 0,4 1,2-1,525 0,-516 0</inkml:trace>
  <inkml:trace contextRef="#ctx0" brushRef="#br0" timeOffset="394.681">57 451,'1'2,"0"-1,0 1,0-1,1 0,-1 1,0-1,1 0,-1 0,0 0,1 0,-1 0,1 0,0-1,-1 1,1 0,0-1,-1 1,1-1,0 0,-1 0,1 1,0-1,0 0,-1-1,1 1,0 0,0 0,-1-1,1 1,0-1,-1 1,1-1,0 0,2 1,104-10,1 4,41 7,-63-1,-63 0</inkml:trace>
  <inkml:trace contextRef="#ctx0" brushRef="#br0" timeOffset="1179.982">396 0,'21'33,"248"127,-269-160,3 1,0 0,0 1,0-1,0 0,0 1,0 0,0-1,-1 1,1 0,-1 1,1-1,-1 0,0 1,0-1,0 1,0 0,0-1,-1 1,1 0,-1 0,0 0,0 0,0 0,0 1,0-1,-1 0,1 0,-1 1,0-1,0 0,0 0,-1 1,1-1,-1 0,0 0,0 1,0-1,0 0,0 0,0 0,-1 0,-150 129,71-70,-76 67,142-109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08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1 651,'109'-22,"36"3,82-15,-211 30,0 1,0 1,0 0,0 1,1 1,-1 0,0 1,0 1,1 1,-4 3,-7 1</inkml:trace>
  <inkml:trace contextRef="#ctx0" brushRef="#br0" timeOffset="1123.816">1299 171,'-54'62,"3"2,3 3,3 1,3 2,3 3,-10 30,22-46,-3-2,-2-1,-2-1,-30 32,29-62,56-71,301-459,-166 265,-156 242,0-1,0 1,0-1,1 1,-1-1,0 1,0 0,0-1,0 1,0-1,1 1,-1-1,0 1,0-1,1 1,-1 0,0-1,1 1,-1-1,0 1,1 0,-1 0,0-1,1 1,-1 0,1 0,-1-1,1 1,-1 0,1 0,-1 0,1 0,-1-1,1 1,-1 0,0 0,1 0,-1 0,1 0,-1 0,1 1,-1-1,1 0,-1 0,1 0,-1 0,1 1,-1-1,1 0,-1 0,0 1,1-1,-1 0,1 0,-1 1,0-1,1 1,-1-1,0 0,0 1,1-1,-1 1,0-1,0 1,0-1,1 0,-1 1,3 37,-4-33,4 26,0 1,2-2,1 1,2 0,6 13,-4-9,42 135,-20-59,-32-110,1 0,-1-1,0 1,0 0,0 0,1 0,-1-1,0 1,0 0,0 0,0 0,-1 0,1 0,0-1,0 1,0 0,-1 0,1 0,0-1,-1 1,1 0,-1 0,1-1,-1 1,1 0,-1-1,1 1,-1-1,1 1,-1-1,0 1,0-1,1 1,-1-1,0 1,0-1,1 0,-1 0,0 1,0-1,0 0,1 0,-1 0,0 0,0 0,0 0,0 0,0 0,1 0,-1 0,0-1,0 1,0 0,1 0,-1-1,0 1,0-1,1 1,-1 0,0-1,1 0,-1 1,0-1,-47-33,31 19,-81-52,-97 19,159 37,30 6</inkml:trace>
  <inkml:trace contextRef="#ctx0" brushRef="#br0" timeOffset="2238.353">1525 905,'24'-5,"-1"-1,0-1,0-1,0-1,-1-1,0-1,-1-1,0-1,-1-1,-1 0,0-2,-1 0,-1-1,8-10,-18 20,-1 0,0 0,0 0,-1-1,0 0,0 0,-1 0,0 0,-1-1,0 0,0 0,0 0,-1 0,-1 0,0 0,0-8,-1 16,0 0,0 0,0 0,0 1,0-1,0 0,0 0,-1 0,1 0,0 0,-1 1,1-1,-1 0,1 0,-1 1,1-1,-1 0,1 0,-1 1,0-1,1 1,-1-1,0 1,0-1,1 1,-1-1,0 1,0-1,0 1,0 0,1 0,-1-1,0 1,0 0,0 0,0 0,0 0,0 0,0 0,1 0,-1 1,0-1,0 0,0 0,0 1,0-1,1 0,-1 1,0-1,0 1,0-1,1 1,-37 33,31-27,0 0,0 0,1 1,0 0,0 0,1 0,0 1,1-1,0 1,0 0,0 0,2 0,-1 0,1 0,0 0,1 1,0-1,0 0,1 0,0 0,1 1,0-1,1 0,-1-1,2 1,-1 0,1-1,1 0,-1 0,1 0,1 0,2 3,0-5,0 0,0 0,0 0,1-1,0 0,0-1,0 0,0-1,1 0,-1 0,1 0,0-2,0 1,0-1,0-1,0 1,0-2,0 0,0 0,-1 0,1-1,0-1,-1 0,1 0,-1-1,0 0,0 0,0-1,-1 0,8-6,132-135,-135 132,-1 0,0-1,-1 0,-1 0,-1-1,0-1,-1 0,4-10,-8 16,-3 10,0 0,0 0,0 0,0 0,0 0,0 0,0 0,-1 0,1-1,0 1,-1 0,1-1,0 1,-1 0,0-1,1 1,-1-1,0 1,0-1,0 1,0-1,0 1,0 0,0-1,0 1,-1-1,1 1,0-1,-1 1,1 0,-1-1,0 1,0 0,1 0,-1-1,0 1,0 0,0 0,0 0,0 0,0 0,0 0,-1 0,1 0,0 1,0-1,-1 0,1 1,-1-1,-5 4,-1 1,1-1,-1 1,1 0,1 1,-1 0,1 0,-1 0,1 1,1 0,-1 0,1 0,0 1,-2 5,2-6,0 0,1 0,-1 1,2-1,-1 1,1 0,0 0,0 0,1 1,0-1,0 1,1-1,0 1,0-1,1 1,0 0,0-1,1 1,0-1,0 1,1-1,0 1,0-1,1 0,0 0,0 0,0 0,1 0,0-1,1 1,-1-1,1 0,0-1,1 1,-1-1,1 0,0-1,1 1,3 1,6-3,-1-1,1-1,0 0,0-2,0 1,0-2,0 0,-1-1,1-1,-1 0,0-1,0-1,0 0,-1-1,0 0,0-1,-1-1,0 0,6-6,-5 3,0 0,0-1,-2 0,1-1,-2-1,0 0,-1 0,0-1,-1 0,1-6,-8 20,0 0,-1-1,1 1,-1-1,0 0,0 0,0 1,0-1,0 0,0 0,-1 0,1 0,-1 0,0 0,0 0,0 0,0 0,-1 0,1 0,-1 0,0 0,0 1,0-1,0 0,0 0,-1 1,1-1,-1 1,1-1,-1 1,0-1,0 1,0 0,0 0,-1 0,1 0,-1 1,1-1,-1 1,1-1,-1 1,0 0,0 0,0 0,1 0,-1 1,0-1,0 1,0-1,0 1,-1 0,-4 2,1 0,-1 1,1-1,-1 1,1 1,0-1,0 1,1 1,-1-1,1 1,0 0,0 1,1-1,-1 1,1 0,1 1,-1-1,1 1,0 0,0 0,1 0,0 0,0 1,1-1,0 1,0-1,1 1,0 0,1 0,-1 0,1 0,1 0,-1 0,2-1,-1 1,1 0,0-1,0 1,1-1,0 2,7 9,1 0,0-1,1 0,1 0,0-1,1-1,1 0,0-1,6 3,1-3,-2-4</inkml:trace>
  <inkml:trace contextRef="#ctx0" brushRef="#br0" timeOffset="3155.455">2964 792,'0'5,"-5"6,-2 6,1 5,-4 4,1 2,0 1,3 0,-2 1,-1-1,3 0,1 0,1-1,3-4</inkml:trace>
  <inkml:trace contextRef="#ctx0" brushRef="#br0" timeOffset="3469.968">2935 792,'15'5,"13"-4,8-1,3-1,-2-1,-1 1,-7 5,-9 1</inkml:trace>
  <inkml:trace contextRef="#ctx0" brushRef="#br0" timeOffset="3705.183">2907 1018,'34'-5,"15"-6,5-2,-7 2</inkml:trace>
  <inkml:trace contextRef="#ctx0" brushRef="#br0" timeOffset="4336.333">2964 87,'1'-4,"1"1,-1 0,1-1,0 1,0 0,1 0,-1 0,0 1,1-1,0 0,0 1,-1 0,1 0,1 0,-1 0,0 0,0 0,1 1,-1 0,1 0,-1 0,1 0,0 0,0 0,7-3,91-22,-98 26,0-1,-1 1,1 0,0-1,-1 2,1-1,0 0,-1 1,1-1,0 1,-1 0,1 1,-1-1,0 0,1 1,-1 0,0 0,0 0,0 0,0 0,0 1,0-1,-1 1,1 0,-1 0,2 2,-3 1,0 0,0 0,-1 1,1-1,-1 0,-1 0,1 0,-1 0,0 0,0 0,-1 0,0 0,0 0,0 0,-1-1,0 1,0-1,0 1,-1-1,0-1,0 1,0 0,0-1,-1 0,0 1,-34 50,37-53,1 1,-1-1,1 0,-1 0,1 1,0-1,0 1,0-1,0 1,0-1,1 1,-1 0,1-1,0 1,0 0,0-1,0 1,0 0,0-1,1 1,-1 0,1-1,0 1,0-1,0 1,0-1,0 1,0-1,1 0,-1 1,1-1,0 0,0 0,-1 0,1 0,0-1,1 1,-1 0,0-1,0 0,1 1,-1-1,1 0,-1 0,1 0,-1-1,1 1,1 0,12 1,0 0,0-1,0-1,1-1,-1 0,0-1,14-3,-5-2</inkml:trace>
  <inkml:trace contextRef="#ctx0" brushRef="#br0" timeOffset="7293.334">3952 341,'-14'16,"1"0,0 1,2 1,0 0,1 0,1 1,-4 10,-7 15,-195 297,204-318,5-5</inkml:trace>
  <inkml:trace contextRef="#ctx0" brushRef="#br0" timeOffset="7722.185">3585 312,'7'33,"2"0,1 0,2-1,1-1,1 0,2 0,1-2,1 0,8 7,-11-13,-1 0,-2 1,0 1,-1 0,7 24,11 59,-29-106,0 0,1 0,-1 0,0 0,1-1,-1 1,1 0,0 0,0 0,-1-1,1 1,0 0,0-1,1 1,-1-1,0 1,0-1,1 0,-1 1,1-1,-1 0,1 0,-1 0,1 0,0 0,0-1,-1 1,1 0,0-1,0 1,0-1,0 0,0 1,0-1,1 0,11-3</inkml:trace>
  <inkml:trace contextRef="#ctx0" brushRef="#br0" timeOffset="8486.727">4008 1018,'18'-56,"-12"36,1 0,0 1,2 0,0 1,2-1,7-9,-17 27,0-1,0 0,0 1,0-1,0 1,1 0,-1-1,1 1,-1 0,1 0,-1 0,1 0,-1 0,1 0,0 0,0 0,0 1,-1-1,1 1,0-1,0 1,0 0,0 0,0 0,0 0,0 0,0 0,-1 0,1 1,0-1,0 1,0-1,0 1,-1 0,1 0,0 0,-1 0,1 0,0 0,0 1,41 67,-43-67,0 0,0 0,1 0,-1 0,1-1,-1 1,1 0,0 0,0-1,0 1,0 0,0-1,0 1,0-1,1 1,-1-1,0 1,1-1,-1 0,1 0,0 0,-1 0,1 0,0 0,-1 0,1-1,0 1,0-1,0 1,0-1,0 0,0 1,-1-1,1 0,0 0,0 0,0-1,0 1,0 0,0-1,0 1,-1-1,1 0,0 0,0 1,-1-1,1 0,0-1,-1 1,1 0,152-141,-154 142,1-1,-1 1,1-1,0 1,-1 0,1-1,0 1,-1-1,1 1,0 0,-1 0,1-1,0 1,0 0,-1 0,1 0,0 0,0 0,0 0,-1 0,1 0,0 0,0 0,-1 0,1 1,0-1,0 0,-1 0,1 1,0-1,-1 1,1-1,0 0,-1 1,1-1,-1 1,1 0,-1-1,1 1,-1-1,1 1,-1 0,0-1,1 1,-1 0,0-1,1 1,-1 0,0 0,0-1,0 1,0 0,0 0,0-1,0 1,0 0,2 53,-2-45,-1-2,1 1,0-1,1 1,0-1,0 0,0 1,1-1,0 0,0 0,1 0,0 0,1 2,7 5</inkml:trace>
  <inkml:trace contextRef="#ctx0" brushRef="#br0" timeOffset="9706.381">4770 622,'22'6,"1"-1,1-2,-1 0,0-1,1-1,-1-2,1 0,-1-1,23-6,236 0,-258 8</inkml:trace>
  <inkml:trace contextRef="#ctx0" brushRef="#br0" timeOffset="10092.735">5024 453,'9'19,"4"16,-1 7,-2 1,-3-2,-3-3,-1-3,-2-3,-1-2,-1-2,1 0,-1 0,1-1,4-4,3-6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19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0,'5'2,"-1"-1,1 1,0 1,-1-1,1 0,-1 1,0 0,0 0,0 1,0-1,-1 1,1-1,-1 1,0 0,0 1,0-1,-1 0,1 1,-1-1,0 1,0 0,0 4,0 3,-1 1,-1 0,0 0,-1 0,0 0,-1-1,0 1,-1 0,-1 0,-8 58,-4 9,13-69,0 1,0-1,1 1,0 0,1 0,0 0,1 0,0 0,1 0,2 9,4-3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0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1 171,'20'-17,"0"2,2 0,0 1,0 1,1 1,1 1,0 1,10-1,-7 0,0 2,1 0,0 2,0 2,0 0,1 2,19 0,-44 3,0 0,0 0,0 1,1-1,-1 1,0 0,0 0,0 0,-1 1,1-1,0 1,0 0,-1 0,1 1,-1-1,0 0,0 1,0 0,0 0,0 0,0 0,-1 1,1-1,-1 1,0-1,0 1,-1 0,1-1,-1 1,0 0,0 0,0 0,0 1,-1-1,1 0,-1 0,0 0,0 0,-1 0,1 0,-1 0,0 1,0-2,-1 1,1 0,-1 0,-1 3,-152 187,153-192,0 1,1 0,-1 0,1-1,0 1,0 0,0 0,0 0,0 0,0 0,1 1,0-1,-1 0,1 0,1 0,-1 0,0 0,1 1,-1-1,1 0,0 0,0 0,0 0,0-1,1 1,-1 0,1 0,0-1,0 1,0-1,0 1,0-1,0 0,1 0,-1 0,1 0,-1 0,1-1,0 1,0-1,2 1,29 19,-17-12,0 1,-1 1,0 0,-1 1,0 1,-1 0,0 1,7 10,-19-21,0 0,0 0,-1 0,1 0,-1 1,1-1,-1 0,0 1,0-1,0 1,-1-1,1 1,-1 0,0-1,0 1,0-1,-1 1,1-1,-1 1,0 0,0-1,0 0,0 1,-1-1,1 0,-1 0,0 1,0-1,0-1,0 1,-1 0,1 0,-1-1,1 0,-1 1,-1 0,-6 4,0 0,0 0,-1-1,1 0,-2-1,1-1,0 1,-1-2,0 1,-5-1,-157 1,151-9,5-2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7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500 3,'-3'-1,"1"1,-1-1,0 1,1 0,-1 0,0 0,1 0,-1 0,1 0,-1 1,1 0,-1-1,1 1,-1 0,1 0,-1 0,1 1,0-1,0 0,0 1,0 0,0-1,0 1,0 0,0 0,0 0,1 0,-1 0,1 1,0-1,0 0,-1 3,-96 158,-48 14,77-102,-35 45,94-100</inkml:trace>
  <inkml:trace contextRef="#ctx0" brushRef="#br0" timeOffset="394.68">48 31,'2'8,"0"0,0-1,0 0,1 0,0 1,0-2,1 1,0 0,0-1,1 1,0-1,0-1,0 1,1-1,-1 0,2 1,17 19,-2 1,-1 1,-2 1,-1 0,-1 2,-1 0,-2 0,0 2,5 25,-14-40,-2-5,0 0,0 0,1-1,0 0,1 0,0 0,1 0,0-1,1 0,0 0,6 5,3-3</inkml:trace>
  <inkml:trace contextRef="#ctx0" brushRef="#br0" timeOffset="1146.555">500 737,'134'-204,"-126"194,-5 6,0-1,0 1,1 0,-1 0,1 0,0 0,0 0,0 1,1 0,-1 0,1 0,0 1,0-1,1 0,-3 5,0-1,0 0,-1 1,1 0,0-1,-1 1,0 0,1 0,-1 1,0-1,0 0,0 1,0-1,-1 1,1 0,-1-1,1 1,-1 0,0 0,0 0,0 0,-1 0,1 0,-1 0,1 3,0-2,1 5,22 57,-24-65,1 1,-1-1,1 1,0-1,0 1,0-1,0 0,0 1,0-1,0 0,0 0,0 0,1 0,-1 0,0 0,1 0,-1 0,1-1,-1 1,1 0,-1-1,1 0,-1 1,1-1,-1 0,1 1,0-1,-1 0,1 0,0 0,-1-1,1 1,-1 0,1-1,0 1,-1-1,2 0,5-4,1-1,-1 0,0-1,0 0,-1 0,0-1,0 1,-1-2,0 1,1-3,70-68,-76 78,0 0,0 1,0-1,1 0,-1 1,0-1,0 1,0 0,0-1,1 1,-1 0,0 0,0 0,1 0,-1 0,0 0,1 0,-1 0,0 0,0 0,0 1,1-1,-1 1,0-1,0 1,0-1,0 1,0 0,0-1,0 1,0 0,0 0,0 0,0 0,0 0,0 0,-1 0,1 0,0 0,-1 0,1 0,-1 0,1 0,-1 1,0-1,1 0,-1 1,7 63,-7-64,0 24,-1-16,1-1,-1 1,2-1,-1 1,1 0,0-1,1 1,0-1,1 0,0 0,0 0,2 4,6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1,'5'4,"6"2,6 0,5-1,4-1,2-2,1-1,0-1,1 0,-1 0,0 0,0 0,-1 0,0-1,1 1,-1 0,-5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29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29,'14'5,"20"1,8-4,2-4,-2 0,-3-1,-3 1,-4 0,-6-4,-3-1,-2 0,2 2,1 2,-3 1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23,'-1'-2,"0"0,0 1,0-1,-1 1,1-1,-1 1,1 0,-1-1,0 1,0 0,1 0,-1 0,0 0,0 0,0 1,0-1,0 1,0-1,0 1,0 0,0-1,0 1,0 0,0 0,-1 1,1-1,0 0,0 1,-1 0,-15 3,1 2,1 0,-1 0,1 2,0 0,1 1,-1 0,2 2,0-1,0 2,1 0,0 0,1 2,0-1,1 1,1 1,1 0,0 0,0 1,2 0,0 1,1-1,0 1,1 1,2-1,-1 1,2-1,0 1,1 1,1-10,-1-1,1 1,0-1,1 0,0 1,0-1,1 0,0 1,0-1,1 0,0 0,1-1,-1 1,2-1,-1 0,1 0,0 0,0 0,1-1,5 6,3-3,1-1,0 0,0-1,1 0,0-2,0 0,0 0,1-1,-1-2,1 1,0-2,-1 0,1-1,0-1,0 0,6-2,13 2,184-30,-130 8,-70 20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0 254,'24'0,"13"0,5 0,-1 0,-1 0,-3 0,-4 0,-1 0,-3 0,0 0,-2 0,1 0,0 0,-1 0,1 0,-5 5,-6 1</inkml:trace>
  <inkml:trace contextRef="#ctx0" brushRef="#br0" timeOffset="361.77">0 508,'29'5,"24"-3,7-2,-1-2,-6 1,-7 0,-7-1,-5 2,-3-1,-3 1,-6-5,-1-1,-6 0</inkml:trace>
  <inkml:trace contextRef="#ctx0" brushRef="#br0" timeOffset="981.025">226 1,'3'8,"0"0,0 0,0 1,1-2,0 1,1 0,0-1,0 0,0 0,1-1,0 1,0-1,1 0,0-1,0 0,0 0,0 0,1-1,0 0,0 0,0-1,4 1,181 65,-188-68,1 0,0 1,-1-1,0 1,1 1,-1-1,0 1,0 0,0 0,0 0,-1 1,1-1,-1 1,0 1,0-1,-1 0,1 1,-1 0,0-1,0 1,0 1,-1-1,0 0,0 1,0-1,0 1,-1-1,0 1,-1 0,1 0,-1-1,0 1,0 0,-1 0,1-1,-1 1,-1 2,-8 13,0-1,0-1,-2 0,-1 0,0-1,-1-1,-1 0,-9 7,-150 123,-13-17,174-119,6-4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2,'14'5,"15"1,7 0,2-1,-1-2,-1-1,-3-1,-6-5,-3-2,-1 0,0 1,1 1,2 1,0 2,2 1,0 0,-5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1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0,-1-1,-4-2,-7-1,-5-5,-5-3,-6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39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780 5,'-3'-1,"0"0,0 1,-1-1,1 0,0 1,0 0,0 0,0 0,0 0,0 0,-1 1,1-1,0 1,0 0,0 0,0 0,1 0,-1 1,0-1,0 1,1 0,-1 0,1 0,-1 0,1 0,0 0,0 0,0 1,0-1,0 1,0 0,-111 163,3-49,-6-5,-4-4,-48 27,120-91,32-24</inkml:trace>
  <inkml:trace contextRef="#ctx0" brushRef="#br0" timeOffset="545.735">102 34,'0'0,"0"0,0 1,0-1,0 0,0 0,0 1,-1-1,1 0,0 0,0 0,0 1,0-1,-1 0,1 0,0 0,0 0,-1 0,1 1,0-1,0 0,0 0,-1 0,1 0,0 0,0 0,-1 0,1 0,0 0,0 0,-1 0,1 0,0 0,0 0,-1 0,1 0,0 0,0 0,-1 0,1 0,0 0,0-1,-1 1,1 0,0 0,0 0,0 0,0-1,-1 1,10 25,138 202,24 7,-57-44,-114-189,0 0,0 1,0-1,0 0,0 0,1 0,-1 0,0 1,1-1,-1 0,1 0,-1 0,1 0,0 0,-1 0,1 0,0 0,0 0,0 0,0-1,-1 1,1 0,0 0,0-1,1 1,-1-1,0 1,0-1,0 1,0-1,0 0,0 0,1 1,-1-1,0 0,0 0,0 0,1 0,-1 0,0 0,0-1,0 1,1 0,-1-1,0 1,0-1,0 1,0-1,0 1,1-2,3-12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3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25,'-1'-2,"-1"0,1 0,-1 1,0-1,1 0,-1 1,0-1,0 1,0-1,-1 1,1 0,0 0,0 0,-1 0,1 0,0 1,-1-1,1 1,-1 0,1-1,-1 1,1 0,-1 0,1 1,-1-1,-20 2,0 1,0 0,0 2,0 1,1 1,0 0,0 2,1 1,-16 9,30-16,1 1,-1 0,1 0,0 0,0 1,1 0,-1 0,1 0,0 1,0 0,1 0,0 0,0 0,0 1,1 0,0-1,0 1,1 0,0 1,0-1,0 0,1 1,0-1,1 0,0 1,0-1,0 1,1-1,0 1,1-1,-1 0,1 0,1 1,0-1,0-1,0 1,0 0,1-1,0 0,1 0,-1 0,1 0,0-1,4 3,7 1,0 0,1-2,0 0,0-1,1 0,0-1,0-1,12 0,-11-2,-1-1,1 0,0-2,0 0,0-1,0-1,6-2,73-8,-88 12,8 0,0 0,0 2,0 0,0 0,0 2,0 0,4 2,-4 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8:44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75,'1797'0,"-1507"-29,-88 2,-96 9,-88 21</inkml:trace>
  <inkml:trace contextRef="#ctx0" brushRef="#br0" timeOffset="1049.697">170 385,'2'1,"0"1,0-1,-1 1,1-1,0 1,-1 0,1 0,-1 0,1 0,-1 0,0 0,0 0,0 0,0 1,0-1,-1 0,1 0,-1 1,1-1,-1 0,0 1,0-1,0 1,0 1,0-1,1 26,-2-1,-1 1,-1-1,-1 1,-1-1,-2 0,-1 1,-40 158,44-175</inkml:trace>
  <inkml:trace contextRef="#ctx0" brushRef="#br0" timeOffset="1667.552">57 414,'8'-10,"1"0,1 0,-1 1,1 1,1 0,0 0,0 1,0 0,1 1,0 0,0 1,1 1,10-3,-8 3,0 0,0 2,1 0,-1 0,1 2,-1 0,1 0,-1 2,0 0,1 0,-1 2,8 2,-20-4,1 0,0 0,-1 1,0-1,1 1,-1 0,0-1,0 2,-1-1,1 0,-1 0,1 1,-1-1,0 1,0 0,-1 0,1 0,-1 0,0 0,0 0,0 0,0 0,-1 0,0 0,0 0,0 1,0-1,-1 0,1 0,-1 0,0 0,0 0,-1 0,1 0,-1 0,0-1,0 1,0 0,0-1,-1 0,1 1,-1-1,0 0,0 0,0-1,-1 1,1-1,-1 1,-21 19,21-19,-1 0,1 0,-1 0,1 0,0 1,0-1,1 1,-1 0,1 1,0-1,0 0,0 1,1 0,-1-1,1 1,0 0,0 0,1 1,0-1,0 0,0 0,0 1,1 1,3-3,0 0,0 0,1 0,0 0,-1-1,1 0,0 0,1 0,-1 0,0-1,1 1,0-1,-1 0,1-1,0 1,0-1,0 0,0 0,3 0,6 2,9 4,0 0,0 1,0 1,-1 2,-1 0,8 6,-27-16,-1-1,1 1,-1 0,1 1,-1-1,1 0,-1 0,0 1,0-1,1 0,-1 1,0-1,0 1,-1 0,1-1,0 1,0 0,-1 0,1-1,-1 1,0 0,1 0,-1 0,0-1,0 1,0 0,0 0,0 0,-1 0,1-1,-1 1,1 0,-1 0,1-1,-1 1,0 0,0-1,0 1,0-1,0 1,0-1,0 1,-1-1,-65 55,61-52,-12 5,0-1,-1 0,0-1,-1-1,0-1,1 0,-1-2,-1 0,15-2,-138 7,104-24,28 4</inkml:trace>
  <inkml:trace contextRef="#ctx0" brushRef="#br0" timeOffset="2130.067">847 668,'19'-5,"21"-1,9 0,0 1,-3 1,-5 2,-4 1,-4 1,-3 0,-1 0,-6 0</inkml:trace>
  <inkml:trace contextRef="#ctx0" brushRef="#br0" timeOffset="4679.849">1835 385,'-37'108,"18"-70,1 1,-2-1,-1-1,-2-1,-1-1,-2-1,-2-1,-5 3,-3 0,37-53,142-187,-61 96,71-56,-153 162,1 1,0-1,0 1,0-1,0 1,0 0,1 0,-1-1,0 1,1 0,-1 0,0 0,1 0,-1 1,1-1,0 0,-1 1,1-1,0 1,-1-1,1 1,0 0,-1-1,1 1,0 0,-1 0,1 0,0 1,0-1,-1 0,1 1,0-1,-1 1,1-1,-1 1,1 0,-1 0,1 0,-1 0,1 0,-1 0,0 0,1 0,-1 0,0 1,0-1,0 1,0-1,0 2,79 192,-57-54,9-10,-32-131,-1 1,0 0,0-1,0 1,0-1,1 1,-1-1,0 0,0 1,0-1,0 0,0 0,0 1,0-1,0 0,0 0,0 0,0 0,0 0,0-1,0 1,0 0,0 0,0-1,0 1,0 0,0-1,0 1,0-1,1 1,-1-1,0 0,0 1,0-1,1 0,-1 0,0 1,1-1,-1 0,1 0,-1 0,1 0,-1 0,1 0,0 0,-1 0,1 0,-8-5,-206-114,195 109</inkml:trace>
  <inkml:trace contextRef="#ctx0" brushRef="#br0" timeOffset="8419.017">2315 865,'16'-5,"1"-1,-1-1,-1 0,0-1,0-1,0 0,-1-1,0-1,-1 0,-1 0,1-2,-2 1,11-15,-9 9,-1-1,0 0,-1 0,-1-2,-1 1,-1-1,-1 0,-1-1,3-18,-9 41,-1 0,0 0,1-1,-1 1,0 0,0-1,0 1,1 0,-1-1,0 1,0-1,0 1,0-1,0 0,0 1,0-1,0 0,0 0,0 0,0 0,0 0,0 0,0 0,0 0,0 0,0 0,0 0,0-1,0 1,0 0,0-1,0 1,0-1,0 1,0-1,1 1,-1-1,0 0,0 1,0-1,1 0,-1 0,1 1,-1-1,0 0,1 0,-1 0,1 0,0 0,-1 0,1 0,0 0,0 0,-1 0,1 0,0 0,0 0,0 0,0 0,0 0,0 0,1 0,-1 0,0 0,0 0,1-1,-13 17,0 0,1 1,1 0,0 1,1 0,1 0,-6 17,13-29,0 0,0 1,0-1,0 0,1 1,0-1,0 1,0-1,1 0,0 1,0-1,0 0,1 1,0-1,0 0,0 0,0 0,1-1,0 1,0-1,0 1,0-1,1 0,0 0,0 0,0-1,0 1,1-1,-1 0,1 0,0-1,-1 1,1-1,0 0,1-1,-1 1,0-1,6 1,-1-1,0-1,0 0,0 0,1-1,-1 0,0-1,0 0,0-1,-1 0,1 0,0-1,-1 0,0-1,0 0,-1-1,1 1,-1-2,0 1,6-7,-8 6,9-6,-1-1,-1-1,0 0,-1-1,0-1,-1 1,-1-3,-1 1,-5 13,-1 1,-1-1,1 0,-1 0,0 0,0 0,0 0,-1-1,0 1,0 0,0-1,-1 1,1-1,-1 1,-1-1,1-1,-2 6,1 0,0 0,-1 0,1 0,0 1,-1-1,1 1,-1-1,0 1,1-1,-1 1,1 0,-1 0,1 0,-1 0,0 0,1 0,-1 0,1 1,-1-1,1 0,-1 1,1-1,-1 1,1 0,-1 0,1-1,-1 1,1 0,0 0,0 0,0 0,-1 0,1 1,0-1,0 0,1 0,-1 1,0-1,0 1,1-1,-1 1,0-1,1 1,-6 5,1 0,-1 1,2-1,-1 1,1 0,0 0,1 0,0 0,0 1,1 0,0-1,1 1,-1 0,2 0,-1 0,1 0,1 0,-1-1,2 1,-1 0,1 0,0-1,1 1,0-1,1 1,-1-1,2-1,-1 1,5 6,-5-11,0 1,1 0,-1-1,1 0,0 0,0 0,0-1,0 0,0 0,1 0,-1 0,1-1,-1 0,1 0,-1-1,1 1,0-1,-1 0,1-1,-1 0,1 1,0-2,-1 1,0-1,1 1,1-3,10-2,-1-1,-1 0,1-2,-2 0,1 0,-1-2,0 0,0-1,9-10,-1-2,-1 0,-1-1,-1-1,-1-1,4-9,-5-41,-17 75,0 0,0 1,0-1,0 0,-1 0,1 1,0-1,-1 0,0 1,1-1,-1 0,0 1,0-1,0 1,0-1,0 1,0 0,0-1,-1 1,1 0,0 0,-1 0,1 0,-1 0,1 0,-1 0,0 1,1-1,-1 0,0 1,1 0,-1-1,0 1,0 0,1 0,-1 0,0 0,0 0,1 0,-1 0,0 1,-1-1,-1 2,-1-1,1 1,-1 0,1 0,-1 1,1-1,0 1,0 0,0 0,1 1,-1-1,1 1,-1-1,1 1,1 0,-1 0,0 1,1-1,0 0,0 1,0 0,1-1,-1 1,1 0,0 0,0-1,1 1,0 0,0 0,0 0,0 0,1 0,0 0,0 0,0-1,0 1,1 0,0-1,2 5,62 167,-63-154</inkml:trace>
  <inkml:trace contextRef="#ctx0" brushRef="#br0" timeOffset="8734.508">3500 583,'-5'34,"-1"15,0 5,1-7</inkml:trace>
  <inkml:trace contextRef="#ctx0" brushRef="#br0" timeOffset="9032.584">3528 527,'33'0,"17"0,4 0,-7 0</inkml:trace>
  <inkml:trace contextRef="#ctx0" brushRef="#br0" timeOffset="9269.58">3528 724,'33'-9,"17"-4,4 1,-7 2</inkml:trace>
  <inkml:trace contextRef="#ctx0" brushRef="#br0" timeOffset="9805.539">3443 75,'129'-22,"-109"19,-8 1,1 0,0 1,0 0,0 1,0 0,-1 1,1 0,0 1,2 1,-13-2,-1-1,0 1,1-1,-1 1,0 0,0 0,0-1,1 1,-1 0,0 0,0 0,0 0,-1 0,1 0,0 0,0 1,0-1,-1 0,1 0,-1 1,1-1,-1 0,1 1,-1-1,0 0,0 1,1-1,-1 1,0-1,0 0,-1 1,1-1,0 0,0 1,-1-1,1 1,0-1,-1 0,0 0,0 1,-32 51,30-48,0-2,-37 62,40-64,-1 0,0 1,1-1,0 1,-1-1,1 1,0-1,-1 1,1-1,0 1,0-1,0 1,1-1,-1 1,0-1,0 1,1-1,-1 1,1-1,0 1,-1-1,1 0,0 1,0-1,-1 0,1 0,0 0,0 1,1-1,-1 0,0 0,0-1,0 1,1 0,-1 0,0 0,1-1,-1 1,1-1,-1 1,1-1,-1 0,1 1,-1-1,1 0,-1 0,82 3,-57-4</inkml:trace>
  <inkml:trace contextRef="#ctx0" brushRef="#br0" timeOffset="11039.904">3500 781,'0'4,"0"8,0 5,-5 0,-1 2,0 3,6-7,3-7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7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3,'-15'-2,"0"1,-1 1,1 1,0 0,-1 1,1 0,0 1,0 1,0 1,1 0,0 1,0 0,0 1,0 1,1 0,1 0,-5 5,12-8,0 0,1 1,0-1,0 1,0 0,1 0,0 0,0 0,0 1,1-1,0 1,0-1,0 1,1 0,0 0,1 0,-1 0,2 2,-27 189,15 122,-46 62,-12-40,66-329,1 1,1 0,0-1,1 1,0 0,1 0,1 0,0-1,1 1,0-1,1 1,0-1,6 11,10 30,-20-51,1-1,-1 0,1 1,0-1,0 0,-1 0,1 0,1 1,-1-1,0 0,0 0,1 0,-1-1,1 1,0 0,-1-1,1 1,0-1,0 1,0-1,0 0,0 0,0 1,1-2,-1 1,0 0,0 0,1-1,-1 1,1-1,-1 0,0 0,1 0,82-7,-77 5,67-21,-56 15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08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85,'112'23,"70"9,-153-30,-1 1,1 1,-1 1,0 2,17 6,-41-11,0 0,-1 1,1-1,-1 1,0 0,0 0,0 0,0 0,0 0,-1 0,1 1,-1 0,0-1,0 1,0 0,-1 0,1 0,-1 0,0 0,0 0,-1 0,1 1,-1-1,0 0,0 0,0 1,0-1,-1 0,0 0,0 0,0 0,0 1,-1-2,1 1,-1 0,-1 1,-5 76,31 127,-24 485,-25-491,-2-55,16-98,9-39,0 0,1-1,0 1,0 0,1 0,0 0,1 1,0-1,1 0,0 0,0 0,2 4,-3-14,-1 1,1-1,0 0,0 0,-1 0,1 0,0 0,-1 1,1-1,0 0,0 0,0 1,-1-1,1 0,0 0,0 1,0-1,-1 0,1 0,0 1,0-1,0 0,0 1,0-1,0 0,0 1,0-1,0 0,0 1,0-1,0 0,0 1,0-1,0 0,0 1,0-1,0 0,0 0,0 1,1-1,-17-10,0 5,0 1,0 0,-1 1,1 1,-1 0,1 2,-1 0,-1 0,10 0,-18 0</inkml:trace>
  <inkml:trace contextRef="#ctx0" brushRef="#br0" timeOffset="2966.7">791 932,'73'18,"-55"-15,0 0,0-2,1 0,-1 0,0-2,1 0,-1-2,0 0,12-3,211-19,-179 17,0 2,0 3,40 4,-77-1,143-25,58-7,-90 33,-136-1</inkml:trace>
  <inkml:trace contextRef="#ctx0" brushRef="#br0" timeOffset="4833.477">1045 85,'0'5,"0"11,5 3,1 3,0 3,-1 1,-2 2,-1 0,-5 1,-3 0,0 0,6-6,2-6</inkml:trace>
  <inkml:trace contextRef="#ctx0" brushRef="#br0" timeOffset="5285.972">1553 58,'-18'18,"1"0,1 2,1 0,1 1,1 1,1 0,-1 2,-89 149,-36 25,83-102,47-77</inkml:trace>
  <inkml:trace contextRef="#ctx0" brushRef="#br0" timeOffset="5618.719">1553 368,'0'33,"0"22,0 5,-5-2,-1-7,-5-11,-1-8,3-10</inkml:trace>
  <inkml:trace contextRef="#ctx0" brushRef="#br0" timeOffset="6118.57">1496 424,'19'-8,"5"-3,-1 1,2 0,-1 2,2 1,-1 1,0 1,12 0,-35 5,-1 0,1-1,0 1,-1 0,1 0,-1 0,1 0,-1 0,1 1,-1-1,1 0,-1 1,1-1,-1 1,1 0,-1-1,0 1,1 0,-1 0,0 0,0 0,1 0,-1 0,0 0,0 0,0 0,0 1,-1-1,1 0,0 1,0-1,-1 0,1 1,-1-1,1 1,-1-1,0 1,1-1,-1 1,0-1,0 1,0-1,0 1,-1 0,1-1,0 1,0-1,-1 1,1-1,-1 1,0-1,1 0,-1 1,0-1,0 0,0 0,0 1,0-1,0 0,0 0,0 0,-1 0,-16 23,14-20,0-1,0 1,1 0,-1 0,1 1,0-1,1 1,-1-1,1 1,-1 0,2 0,-1 0,0 0,1 0,0 1,0-1,1 0,-1 1,1-1,0 2,3-4,-1 0,1-1,0 1,0-1,0 0,0 0,0 0,0 0,0 0,1-1,-1 1,1-1,-1 0,1 0,-1-1,1 1,0-1,-1 1,1-1,0 0,-1-1,2 1,27 4,-29-4,0 0,0 0,0 1,0-1,-1 1,1-1,0 1,0 0,-1 0,1 1,0-1,-1 0,1 1,-1 0,0-1,1 1,-1 0,0 0,0 0,0 1,-1-1,1 0,0 1,-1-1,0 1,1 0,-1-1,0 1,0 0,0 0,-1-1,1 1,-1 0,0 0,0 0,0 0,0 0,0 0,0 0,-1-1,1 1,-1 0,0 0,0 0,0-1,0 1,-1 0,1-1,-2 2,-5 6,-1 0,0-1,-1 0,0 0,-1-1,1 0,-1-1,-1 0,0-1,0-1,0 0,0 0,-1-1,1 0,-1-1,-2-1,-38-4,35-4</inkml:trace>
  <inkml:trace contextRef="#ctx0" brushRef="#br0" timeOffset="6500.513">1976 30,'21'14,"-1"1,-1 1,-1 1,0 1,-1 0,-1 1,0 1,-2 1,0 0,-2 1,0 0,5 14,-13-17,0 0,-1 1,0-1,-2 1,-1-1,0 1,-1-1,-1 1,-1-1,-1 0,0 0,-2 0,0 0,-1-1,-1 0,0-1,-2 0,0 0,0 0,-2-2,-12 15,16-20,0 0,0 0,-1 0,0-1,-1-1,0 1,-1-2,1 1,-1-1,-1-1,-6 3,-1-2</inkml:trace>
  <inkml:trace contextRef="#ctx0" brushRef="#br0" timeOffset="7132.471">960 1,'-26'52,"2"0,3 2,2 1,3 0,2 1,3 1,-1 22,11-57,2 1,0-1,2 0,0-1,2 1,0 0,1-1,1 0,1-1,1 1,1-2,1 1,0-1,2-1,0 0,0-1,2 0,2 1,33 17,-37-25</inkml:trace>
  <inkml:trace contextRef="#ctx0" brushRef="#br0" timeOffset="8021.101">1242 1271,'0'5,"0"11,0 8,0 4,-5 2,-1 2,0-1,1-1,1 0,2-1,1 0,0 0,-4-6,-1-1,5-5,3-10,1-5</inkml:trace>
  <inkml:trace contextRef="#ctx0" brushRef="#br0" timeOffset="8403.425">1779 1215,'-29'56,"-225"369,121-242,89-132,38-53,8-7</inkml:trace>
  <inkml:trace contextRef="#ctx0" brushRef="#br0" timeOffset="8732.724">1835 1412,'0'43,"0"20,0 3,-5-10,-1-9,0-8,1-5,-4-5,1-1,-4-2,0-4</inkml:trace>
  <inkml:trace contextRef="#ctx0" brushRef="#br0" timeOffset="9236.363">1779 1440,'229'-24,"-226"23,0 0,0 1,-1-1,1 1,0 0,0 0,0 0,0 0,0 1,0-1,-1 1,1-1,0 1,0 0,-1 0,1 0,0 1,-1-1,1 1,-1-1,0 1,0 0,1 0,-1 0,0 0,-1 0,1 0,0 1,0-1,-1 1,0-1,1 1,-1-1,0 1,0 0,-1 0,1-1,0 1,-1 0,0 0,0 0,0 0,0 0,0 0,0-1,-1 1,1 0,-1 0,0 0,0-1,0 1,0 1,-24 30,22-32,1 0,-1 0,1 0,-1 0,1 0,0 1,0-1,0 1,0-1,0 1,0 0,1 0,-1 0,1 0,0 0,0 0,0 0,0 0,1 0,-1 1,1-1,0 0,0 0,0 1,0-1,1 0,-1 0,1 0,0 1,0-1,0 0,0 0,0 0,1 0,-1-1,2 2,50 24,-50-28,1 0,-1 0,0 1,0-1,0 1,0 0,0 0,0 0,0 0,0 0,0 1,-1-1,1 1,-1 0,1 0,-1 0,1 0,-1 0,0 0,0 1,0-1,0 1,-1 0,1-1,-1 1,1 0,-1 0,0 0,0 0,0 0,-1 0,1 0,-1 0,1 0,-1 0,0 1,0-1,-1 0,1 0,-1 0,1 0,-1 0,0 0,-1 2,-6 6,-1 1,0-1,-1-1,0 0,0 0,-1-1,0-1,-1 0,0 0,0-1,-1 0,0-1,0-1,0 0,-8 1,-5 0,3-2</inkml:trace>
  <inkml:trace contextRef="#ctx0" brushRef="#br0" timeOffset="9683.647">2202 1073,'8'0,"0"0,0 0,0 1,0 0,0 0,-1 1,1 0,0 1,-1-1,0 1,1 1,-1-1,0 1,-1 1,1-1,-1 1,0 0,0 1,-1-1,1 1,-1 0,4 6,2 9,0 1,-1-1,-2 2,0-1,-1 1,-1 0,-1 1,-2-1,0 1,-1 0,-2 0,0-1,-2 1,-3 21,3 10,1-34,-1 1,-1 0,-1-1,-1 1,-1-1,0 0,-2-1,0 1,-2-2,0 1,-1-1,-1-1,-7 8,6-7,0 0,-2-1,0-1,-1 0,-1-1,0-1,-17 12,17-17</inkml:trace>
  <inkml:trace contextRef="#ctx0" brushRef="#br0" timeOffset="10304.432">988 1186,'-30'69,"4"0,2 2,3 1,3 1,2 14,13-70,1 1,1-1,1 1,0-1,1 1,1-1,1 1,0-1,1 0,1 0,1-1,0 1,2-1,-1-1,2 1,0-1,1-1,0 0,1 0,1-1,0 0,1-1,0-1,0 0,2 0,10 5,89 29,-90-41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170 283,'74'-14,"0"4,1 3,-1 4,1 2,14 5,45-2,-50-2,-60 0</inkml:trace>
  <inkml:trace contextRef="#ctx0" brushRef="#br0" timeOffset="321.563">1 593,'38'-5,"32"-1,14-1,-2 2,-12 2,-11-4,-12 0,-9 0,-6 2,-3 2,-3 1,0 1,0 1,0 0,1 1,-5-1</inkml:trace>
  <inkml:trace contextRef="#ctx0" brushRef="#br0" timeOffset="849.639">509 0,'-1'3,"0"0,0 0,0 0,1 0,-1 0,0 0,1 0,0 0,0 0,0 0,0 0,1 1,-1-1,1 0,0 0,-1 0,1 0,1-1,-1 1,0 0,1 0,-1-1,1 1,0 0,0-1,0 0,0 1,0-1,1 0,0 0,82 49,37-18,-23 3,-96-34,0-1,-1 1,1 0,-1 0,0 0,0 1,0-1,0 1,0-1,0 1,0-1,-1 1,1 0,-1 0,0 0,0 0,0 0,0 0,-1 0,1 0,-1 0,0 0,0 0,0 1,0-1,0 0,-1 0,1 0,-1 0,0 0,0 0,-1 1,-8 17,-2-1,0 0,-1-1,-1-1,-1 0,-1 0,-15 12,-120 101,-71 29,204-144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32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1,'0'20,"0"9,0-1,-2 0,0 0,-2 0,-6 18,11-38,10-21,20-36,-25 39,3-6,1 1,0 0,1 1,1 0,0 1,0 1,15-12,-26 24,0-1,-1 1,1-1,0 1,-1 0,1-1,0 1,0 0,0 0,-1-1,1 1,0 0,0 0,0 0,0 0,0 0,-1 0,1 0,0 0,0 1,0-1,-1 0,1 0,0 1,0-1,-1 1,1-1,0 0,0 1,-1-1,1 1,0 0,-1-1,1 1,-1-1,1 1,-1 0,1 0,-1-1,0 1,1 0,-1 0,0-1,1 1,-1 0,0 0,0 0,0-1,0 1,0 0,0 0,0 0,6 55,-5-43,-2-12,1 0,0 1,0-1,0 1,0-1,0 0,0 1,1-1,-1 1,0-1,1 0,-1 1,1-1,-1 0,1 1,0-1,0 0,-1 0,1 0,0 0,0 0,0 0,0 0,0 0,0 0,0 0,1 0,-1 0,0-1,0 1,1-1,-1 1,0-1,1 1,-1-1,1 0,-1 0,0 1,1-1,-1 0,1 0,-1-1,1 1,-1 0,0 0,1-1,-1 1,0-1,1 1,-1-1,0 1,0-1,1 0,-1 0,0 0,0 0,38-26,34-12,-70 41,0 0,-1 0,1 0,-1 0,0 0,1 0,-1 1,0-1,-1 1,1 0,0 0,-1-1,1 1,-1 0,0 0,0 0,0 1,0-1,-1 0,1 0,-1 0,0 1,0-1,0 0,0 0,0 0,-1 1,0-1,0 2,1 1,-2 83,1-63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9:27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0,'-77'118,"-146"247,77-191,132-162</inkml:trace>
  <inkml:trace contextRef="#ctx0" brushRef="#br0" timeOffset="414.561">10 0,'140'246,"-84"-136,16 86,-46-108,-4-20,-16-68,1-5</inkml:trace>
  <inkml:trace contextRef="#ctx0" brushRef="#br0" timeOffset="792.534">630 254,'15'0,"9"0,5 0,3-4,1-3,-1 1,-1 2,0 0,-2 2,0 1,0 0,-6-4,-2-1,-4 0</inkml:trace>
  <inkml:trace contextRef="#ctx0" brushRef="#br0" timeOffset="1046.642">715 508,'48'-9,"20"-4,4 1,-10 2</inkml:trace>
  <inkml:trace contextRef="#ctx0" brushRef="#br0" timeOffset="6468.047">320 875,'0'126,"1"-126,0 0,0 0,0 0,-1 0,1 0,0 0,0 0,0 0,0 0,0-1,0 1,0 0,-1-1,1 1,0 0,0-1,0 1,-1-1,1 1,0-1,0 1,-1-1,1 0,-1 1,1-1,0 0,-1 0,1 1,-1-1,0 0,1 0,-1 0,0 0,1 1,-1-1,0 0,0 0,0 0,0 0,0 0,0 0,0 0,0 0,0 0,0 1,0-1,-1-1,4-3,3-7,2-6,1 0,1 2,0-1,1 1,0 0,1 1,1 1,1 0,0 1,4-3,-17 16,0-1,0 1,-1-1,1 1,0 0,0-1,0 1,0 0,0 0,0 0,0 0,0 0,-1 0,1 0,0 0,0 0,0 0,0 0,0 1,0-1,0 0,0 0,-1 1,1-1,0 1,0-1,0 1,-1-1,1 1,0 0,-1-1,1 1,0 0,-1-1,1 1,-1 0,1 0,-1 0,0 0,1-1,-1 1,0 0,1 0,-1 0,0 0,0 0,0 0,0 0,0 0,0-1,0 1,0 1,4 57,-4-54,16 86,-13-90,-1 0,0-1,0 1,1-1,-1 0,0 0,1 0,-1 0,0 0,1 0,-1 0,0-1,0 1,1-1,-1 0,0 0,0 0,0 0,0 0,0 0,0 0,0-1,0 1,0-1,-1 1,1-1,-1 0,1 0,3-1,5-5,-8 5,0 0,1 0,-1 0,1 0,0 1,0-1,0 1,0-1,1 1,-1 0,1 1,-1-1,1 0,-1 1,1 0,0 0,0 0,0 0,0 1,-1 0,1-1,0 1,0 1,0-1,0 0,0 1,0 0,-1 0,1 0,0 1,-1-1,1 1,-1-1,1 1,-1 1,0-1,0 0,0 1,1 0,0 5,0 0,0 1,0-1,-1 1,-1 0,0 0,0 0,0 0,-1 0,-1 0,1 1,-1-1,-1 0,-1 7,2-2,-1 11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13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723 255,'0'-3,"-1"1,1 0,0 0,-1-1,1 1,-1 0,0 0,0 0,0 0,0 0,0 0,0 0,0 0,-1 1,1-1,-1 0,1 1,-1-1,0 1,0-1,1 1,-1 0,0 0,0 0,0 0,0 0,-1 0,1 1,0-1,0 1,0-1,-3 1,-73 2,47 9,0 2,1 1,1 1,0 1,1 2,0 1,-6 7,23-18,1 0,0 1,0 1,1 0,0 0,1 1,0 0,0 0,2 1,-6 11,9-18,2-1,-1 0,0 1,1-1,0 1,0-1,0 1,1 0,-1-1,1 1,0 0,1-1,-1 1,1 0,0-1,0 1,0-1,1 1,-1-1,1 1,0-1,1 0,-1 0,1 0,-1 0,1-1,0 1,1-1,-1 1,1-1,-1 0,4 1,3 1,0-1,0 0,1-1,-1 0,1-1,0 0,0 0,0-1,0-1,0 0,0 0,10-3,4 2,-3 1,-1-1,1-2,-1 0,0-1,0-1,0-1,-1-1,4-3,-3 2,-2 1</inkml:trace>
  <inkml:trace contextRef="#ctx0" brushRef="#br0" timeOffset="456.715">1457 142,'-126'183,"46"-78,-78 87,87-88,62-88</inkml:trace>
  <inkml:trace contextRef="#ctx0" brushRef="#br0" timeOffset="722.526">1513 255,'-19'33,"-11"17,-1 3,5-1,8-5,5-6,7-5,3-4,2-3,7-6,1-6</inkml:trace>
  <inkml:trace contextRef="#ctx0" brushRef="#br0" timeOffset="1321.535">1429 282,'20'-12,"0"0,1 2,0 0,1 1,0 2,1 0,-1 1,1 1,1 1,14 0,-36 3,0 0,0 1,1-1,-1 0,0 1,1 0,-1-1,0 1,1 0,-1 0,1 0,-1 1,0-1,1 0,-1 1,1 0,-1-1,0 1,0 0,0 0,1 0,-1 1,0-1,0 0,-1 1,1 0,0-1,0 1,-1 0,1 0,-1 0,1 0,-1 0,0 0,0 0,0 0,0 0,0 1,-1-1,1 0,-1 1,1-1,-1 0,0 1,0-1,0 1,0 0,-3 4,0 0,0 0,-1 0,0-1,0 0,0 0,-1 0,0 0,0-1,-1 0,1 0,-5 3,4-4,1 0,-1 1,1 0,0 0,1 1,-1-1,1 1,0 0,0 0,1 0,0 1,0-1,0 1,1 1,2-4,0 0,1 0,0 0,0 0,0 0,0 0,1 0,-1 0,1-1,0 1,0-1,1 1,-1-1,0 0,1 0,0 0,0 0,0 0,0-1,0 1,1-1,-1 0,1 0,0 0,-1-1,1 1,0-1,0 0,0 0,0 0,41 25,-42-25,1 1,-1 1,0-1,0 0,1 1,-2 0,1-1,0 1,0 0,-1 1,0-1,1 0,-1 1,-1-1,1 1,0 0,-1-1,0 1,0 0,0 0,0 0,-1 0,1 0,-1 0,0 0,0 0,-1 0,1 0,-1 0,0 0,0 0,0-1,0 1,-1 0,0 0,1-1,-1 1,-1-1,1 0,0 1,-6 3,0-1,0 0,0 0,-1 0,1-1,-1 0,-1-1,1 0,-1 0,1-1,-1 0,0-1,0 0,0-1,-10 1,-37 8,-94 4,127-14</inkml:trace>
  <inkml:trace contextRef="#ctx0" brushRef="#br0" timeOffset="2485.751">102 960,'125'-15,"1"5,48 6,75-22,272 25,-227-28,128 29,-213-28,-132 28,99-11,49-24,-201 30</inkml:trace>
  <inkml:trace contextRef="#ctx0" brushRef="#br0" timeOffset="5309.694">300 1327,'0'-1,"-1"0,1 0,-1 0,0 0,0 0,1 1,-1-1,0 0,0 1,0-1,0 0,0 1,0-1,0 1,0-1,0 1,0 0,0 0,0-1,0 1,0 0,0 0,-1 0,1 0,0 0,0 0,0 0,0 1,0-1,0 0,0 0,0 1,0-1,0 1,0-1,0 1,0 0,0-1,0 1,0 0,1-1,-1 1,0 0,0 0,1 0,-1 0,1 0,-1 0,0 0,1 0,0 0,-1 0,1 0,0 0,0 0,-1 0,1 0,0 0,-11 68,13 445,1-493,6-27,11-37,-16 35,5-12</inkml:trace>
  <inkml:trace contextRef="#ctx0" brushRef="#br0" timeOffset="5668.665">525 1666,'15'0,"9"0,6 0,2 0,0 0,0 0,-1 0,0 0,-2 0,0 0,0 0,-1 0,-5-5,-1-2,-5 1</inkml:trace>
  <inkml:trace contextRef="#ctx0" brushRef="#br0" timeOffset="9162.299">1598 1102,'-27'25,"-38"107,39-87,-3-1,-1-1,-2-2,-7 4,26-30,3-2</inkml:trace>
  <inkml:trace contextRef="#ctx0" brushRef="#br0" timeOffset="9625.095">1513 1129,'5'7,"0"-1,0 0,1 0,0 0,0-1,0 1,1-2,0 1,0-1,0 0,0 0,7 2,36 22,-42-21,0 0,-1 0,1 0,-2 1,1 0,-1 1,0 0,-1-1,0 2,0-1,-1 0,0 1,-1 0,0 0,0 0,-1 0,-1 2,0-6,0 0,-1 0,1 1,1-1,-1 0,1 0,0 0,0 0,1 0,0-1,0 1,0-1,0 0,2 2,4-1</inkml:trace>
  <inkml:trace contextRef="#ctx0" brushRef="#br0" timeOffset="9986.028">1372 1468,'24'-4,"8"-8,3 0,1 1,-1 2,-2 4,-2 2,0 1,-2 1,-1 2,-5-1</inkml:trace>
  <inkml:trace contextRef="#ctx0" brushRef="#br0" timeOffset="10491.502">1175 1722,'34'0,"15"-5,5-1,-3 0,0 1,-3 1,-6-3,0 0,-3 0,-3 2,-2-3,-3 0,-2 1,0 2,-2 1,1 2,-5 1</inkml:trace>
  <inkml:trace contextRef="#ctx0" brushRef="#br0" timeOffset="10941.093">1457 1807,'0'24,"0"12,0 6,0 0,0-3,0-2,0-3,0-3,0-2,0 0,0-11,0-8</inkml:trace>
  <inkml:trace contextRef="#ctx0" brushRef="#br0" timeOffset="11530.025">1400 1863,'27'-14,"1"1,1 1,0 1,0 2,1 1,0 1,15-1,-43 8,0-1,-1 0,1 1,-1 0,1-1,0 1,0 0,-1 0,1 0,0 0,-1 0,1 0,0 0,-1 1,1-1,0 0,-1 1,1 0,-1-1,1 1,0 0,-1 0,0 0,1 0,-1 0,0 0,1 0,-1 0,0 1,0-1,0 0,0 1,0-1,0 1,-1-1,1 1,0 0,-1-1,1 1,-1-1,0 1,1 0,-1 0,0-1,0 1,0 0,0-1,0 1,-1 0,1-1,0 1,-1 0,0 1,-52 61,47-59,1 0,-1 0,1 0,0 0,1 1,-1 0,1 0,0 1,1-1,-1 1,1-1,0 2,4-5,0 1,0-1,0 0,0 0,1-1,0 1,-1 0,1 0,0-1,0 1,0-1,1 1,-1-1,0 0,1 0,0 0,-1 0,1-1,0 1,0-1,0 0,0 1,0-1,0-1,0 1,1 0,-1-1,0 0,0 1,0-1,3-1,0 3,100 35,-103-36,0 0,-1 1,1 0,-1-1,1 1,-1 0,0 0,1 1,-1-1,0 0,-1 1,1-1,0 1,-1 0,1-1,-1 1,0 0,0 0,0 0,0 0,-1 0,1 0,-1 0,0 0,0 0,0 0,0 0,0 0,0 0,-1 0,0 0,0 0,0 0,-1 2,-3 6,-1 0,0 0,0-1,-1 0,-1 0,0-1,0 0,-1 0,0-1,-1 0,1-1,-1 0,-1 0,-4 1,10-5,0 0,-1 0,0 0,1 0,-1-1,0 0,0-1,-1 1,1-1,0 0,0-1,-1 1,1-1,0 0,-1-1,1 0,0 0,0 0,0-1,0 1,0-2,0 1,0-1,0 1,1-1,0-1,-1 1,1-1,1 0,-1 0,0-1,1 0,0 1,-2-4,-1-13</inkml:trace>
  <inkml:trace contextRef="#ctx0" brushRef="#br0" timeOffset="12675.329">1937 1920,'12'-4,"-1"-1,1 1,-1-2,1 0,-2 0,1-1,-1 0,0-1,0 0,-1-1,0 1,-1-2,0 1,0-1,-1-1,4-7,83-187,-87 143,-30 81,14-8,0 1,1-1,0 1,1 1,1 0,0-1,0 2,2-1,-1 1,2-1,0 1,0 0,2 1,-1-1,2 5,0-15,1 0,-1 0,1 0,0 0,1 0,-1 0,1-1,-1 1,1-1,0 1,1-1,-1 1,0-1,1 0,0 0,0 0,0-1,0 1,0-1,0 1,1-1,-1 0,1 0,0-1,-1 1,1-1,0 1,0-1,0-1,0 1,0 0,2-1,4 1,0 0,1-1,-1 0,1 0,-1-1,0-1,0 0,0 0,0-1,0 0,0-1,2-1,4-4,-1 0,0-1,-1-1,0 0,0-1,-2 0,1-1,-1-1,-1 0,5-9,-12 16,0 0,-1 0,0 0,0-1,-1 1,1-1,-2 0,1 0,-1 0,0 0,-1 0,0 0,0 0,-1 0,0 1,0-1,-1 0,0-2,1 9,1 0,-1-1,1 1,-1 0,1 0,-1 0,0 0,1 0,-1 0,0 0,0 0,0 0,0 0,0 0,0 0,0 1,0-1,0 0,0 1,-1-1,1 1,0-1,0 1,-1-1,1 1,0 0,0 0,-1 0,1 0,0 0,-1 0,1 0,0 0,0 0,-1 1,1-1,0 0,0 1,-1-1,1 1,0 0,0-1,0 1,0 0,0 0,0-1,0 1,0 0,0 0,0 0,0 0,1 0,-1 1,-42 60,28 48,15-106,0 0,1 0,-1-1,1 1,0 0,0-1,0 1,1-1,-1 1,1-1,0 0,0 1,0-1,0 0,1 0,-1 0,1-1,0 1,-1-1,1 1,0-1,1 0,-1 0,0 0,1-1,-1 1,1-1,-1 0,6 1,-1-1,0 0,1-1,-1 1,0-2,1 1,-1-1,1 0,-1-1,0 0,0-1,0 1,0-1,0-1,-1 0,0 0,1 0,-1-1,-1 0,1 0,-1-1,5-5,8-8,-1-2,-1 0,-1 0,-1-2,-1 0,6-14,50-134,-66 142,-20 34,4 14,1 1,1 0,1 1,0 0,2 0,0 1,1 0,2 0,0 1,1-1,2 1,0 0,1 0,3 11,0-17,1-1,0 0,1 0,1-1,1 1,0-1,1-1,1 1,0-1,1-1,10 12,-9-11</inkml:trace>
  <inkml:trace contextRef="#ctx0" brushRef="#br0" timeOffset="12960.434">3122 1666,'-15'33,"-4"17,-4 4,2-3,5-4,5-6,4-5,3-4,3-12,1-10</inkml:trace>
  <inkml:trace contextRef="#ctx0" brushRef="#br0" timeOffset="13250.094">3066 1666,'19'0,"11"0,6 0,1 0,-1 0,-2 0,-1 0,-3 0,-5 4,-7 3</inkml:trace>
  <inkml:trace contextRef="#ctx0" brushRef="#br0" timeOffset="13517.129">3094 1835,'34'0,"10"-5,4-1,-3 0,-3-4,-9 0</inkml:trace>
  <inkml:trace contextRef="#ctx0" brushRef="#br0" timeOffset="14034.542">2981 1129,'55'-24,"-49"20,1 0,0 0,1 1,-1 0,0 0,1 0,0 1,-1 1,1-1,0 1,0 0,0 1,0 0,0 0,0 1,7 1,-14-2,0 0,0 0,0 0,0 1,0-1,0 0,0 1,0-1,0 0,0 1,0-1,0 1,0 0,0-1,-1 1,1 0,0-1,0 1,-1 0,1 0,-1-1,1 1,-1 0,1 0,-1 0,1 0,-1 0,0 0,1 0,-1 0,0 0,0 0,0 0,0 0,0 0,0 0,0 0,0 0,0 0,0 0,-1 0,1 0,0 0,-1 0,1 0,-1 1,-35 40,22-29,12-12,0 1,1-1,-1 1,0-1,1 1,-1-1,1 1,-1 0,1 0,0 0,0 0,0 0,0 0,0 0,0 0,0 0,1 0,-1 1,1-1,0 0,-1 0,1 1,0-1,0 0,1 0,-1 1,0-1,1 0,-1 0,1 0,0 1,0-1,0 0,0 0,0 0,0 0,0-1,1 1,-1 0,1 0,-1-1,1 1,0-1,0 1,0-1,-1 0,1 0,1 1,8 1,0 0,0 0,0-1,0 0,0-1,1-1,-1 0,0 0,0-1,1 0,-1-1,0 0,0-1,0 0,6-3,3 0</inkml:trace>
  <inkml:trace contextRef="#ctx0" brushRef="#br0" timeOffset="18178.249">2077 1,'82'38,"-64"-22,-1 0,0 1,-1 0,-1 1,-1 1,-1 1,0 0,-1 0,-2 1,0 1,-1 0,-1 0,-1 1,-1-1,-1 1,-2 1,2 14,-4-18,-1 0,-1 0,0 0,-1-1,-2 1,0-1,-1 0,0 0,-2 0,0-1,-1 0,-1 0,-1-1,0 0,-2-1,-7 9,-9 5,14-20</inkml:trace>
  <inkml:trace contextRef="#ctx0" brushRef="#br0" timeOffset="19166.592">131 114,'-11'8,"1"1,1 1,0-1,0 2,0-1,2 1,-1 0,1 1,1 0,0 0,1 0,0 1,1-1,0 1,1 1,1-1,0 0,1 0,0 1,1-1,0 1,2 10,-11 86,3 52,9-142,0 0,0-1,2 0,1 1,0-2,2 1,0-1,0 0,2-1,0 0,1 0,1-1,1-1,0 0,1 0,0-1,3 0,2 1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5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0,'0'10,"0"8,0 5,-5 4,-2 2,-4 1,0 0,-3 0,-5 0,2-1,-1-1,2 1,0-1,1 0,0 1,-4-1,3-5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1,'5'2,"0"0,0 0,0 1,0 0,0 0,-1 0,0 0,0 1,0 0,0 0,0 0,-1 0,1 0,-1 1,-1 0,1 0,0-1,-1 1,0 1,0-1,-1 0,0 0,1 1,-1 0,4 142,-6-110,-2 270,8-262,2-35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1:56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1 253,'39'-25,"15"-11,1 3,2 2,0 2,3 3,35-9,-68 26,-11 3,0 1,0 0,1 1,-1 1,1 1,0 0,-1 1,1 1,0 0,0 1,-14 0,-1 0,1-1,-1 1,1 0,-1 0,0 0,1 1,-1-1,0 0,0 1,0 0,0-1,0 1,0 0,-1 0,1 0,-1 0,1 0,-1 0,0 1,0-1,0 0,0 1,0-1,0 1,-1-1,1 1,-1-1,0 1,1-1,-1 1,0 0,-1-1,1 1,0-1,-1 1,0-1,1 1,-1-1,0 1,-46 96,-25-7,-33 57,104-147,0 1,0 0,0-1,0 1,0 0,1 0,-1-1,1 1,0 0,0 0,0 0,0 0,0 0,1 0,-1-1,1 1,-1 0,1 0,0-1,1 1,-1 0,0-1,1 1,-1-1,1 1,0-1,0 0,0 0,0 0,0 0,0 0,0 0,1-1,-1 1,1-1,-1 1,1-1,0 0,-1 0,1 0,0-1,0 1,-1-1,1 1,3-1,16 7,108 48,-127-52,1-1,0 1,-1 0,0 0,0 1,0-1,0 1,0-1,0 1,-1 0,0 0,0 0,0 0,0 1,-1-1,0 0,0 1,0-1,0 1,0-1,-1 1,0 0,0-1,0 1,-1-1,0 1,0-1,-1 5,-6 9,-1 0,0-1,-2 0,0 0,0-1,-2-1,0 0,0-1,-2 0,0-1,-11 8,20-16,-150 104,137-96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339 171,'28'226,"2"-27,-25-93,-5-107,0 1,0 0,0-1,1 1,-1 0,0 0,0-1,1 1,-1 0,0 0,1-1,-1 1,0 0,1 0,-1 0,0 0,1-1,-1 1,0 0,1 0,-1 0,0 0,1 0,-1 0,1 0,-1 0,0 0,1 0,-1 0,0 0,1 0,-1 0,0 1,1-1,-1 0,0 0,1 0,-1 0,0 1,1-1,-1 0,0 0,0 1,1-1,-1 0,0 1,0-1,1 0,-1 1,0-1,0 0,0 1,0-1,0 0,1 1,2-15</inkml:trace>
  <inkml:trace contextRef="#ctx0" brushRef="#br0" timeOffset="513.092">199 227,'9'-13,"1"0,1 0,0 1,1 0,0 1,1 1,0 0,1 0,0 2,0-1,1 2,0 0,0 1,1 0,0 1,0 1,0 1,100-22,-115 24,0 1,0-1,1 0,-1 0,1 1,-1-1,0 1,1-1,-1 1,1 0,-1-1,1 1,0 0,-1 0,1 0,-1 0,1 0,-1 0,1 1,-1-1,1 0,-1 1,1-1,-1 1,0 0,1-1,-1 1,0 0,1 0,-1 0,0 0,0 0,0 0,0 0,0 0,0 1,0-1,0 0,-1 1,1-1,0 0,-1 1,1-1,-1 1,1-1,-3 7,0-1,0 1,-1-1,0 0,0 0,0 0,-1 0,0-1,-1 0,1 1,-1-2,0 1,-1 0,0-1,-2 2,1-1,1-1,0 1,1 1,-1-1,1 1,0 0,1 0,0 0,0 1,0 0,1-1,-1 4,6-4,-1 1,1-2,0 1,0 0,1 0,0-1,0 1,1-1,0 0,0 0,0 0,1-1,0 1,0-1,0 0,0-1,1 1,0-1,0 0,0 0,1-1,-1 0,1 0,-1-1,7 2,-2 2,12 6,-15-10,0 0,0 1,-1 1,1-1,0 1,-1 0,0 1,0 0,0 0,-1 0,0 1,0 0,0 0,-1 1,0-1,0 1,0 0,-1 1,0-1,-1 1,1-1,-2 1,1 0,-1 1,0-1,-1 0,1 0,-2 4,-1-4,-1 1,-1 0,0 0,0-1,0 1,-1-1,0 0,-1 0,0-1,0 1,-1-1,0 0,0-1,0 1,-1-1,0-1,0 1,-1-1,0 0,1-1,-2 0,1 0,0 0,-1-1,1-1,-7 2,10-3,-13 5,0 0,0-2,-1 0,1-1,-1-1,0-1,1 0,-1-2,-11-1,6-4</inkml:trace>
  <inkml:trace contextRef="#ctx0" brushRef="#br0" timeOffset="846.075">0 1045,'135'-23,"-1"-6,51-21,206-43,-163 62,-201 30</inkml:trace>
  <inkml:trace contextRef="#ctx0" brushRef="#br0" timeOffset="1622.867">650 1102,'-35'53,"2"3,3 0,3 2,-7 23,22-48,-1-1,-2 0,-1-2,-2 1,-6 6,26-58,18-22,2 1,2 2,1 0,2 1,2 2,1 1,2 1,12-8,40-48,-62 64,-14 16,0 1,1-1,0 2,1 0,0 0,0 0,1 1,7-4,-17 12,0 0,0-1,0 1,-1 0,1 0,0-1,0 1,0 0,0 0,0 0,0 0,0 0,0 0,-1 1,1-1,0 0,0 0,0 1,0-1,0 0,-1 1,1-1,0 1,0-1,-1 1,1-1,0 1,-1 0,1-1,-1 1,1 0,0 0,-1-1,0 1,1 0,-1 0,1 0,-1-1,0 1,0 0,1 0,-1 0,0 0,0 0,0 0,0 0,4 49,-5-45,0 51,0-36,0 0,1 1,1-1,1 1,0-1,2 0,0 1,2-2,0 2,47 123,-53-142,0-1,1 1,-1-1,0 1,0-1,0 1,0-1,0 1,0-1,0 1,0-1,-1 1,1-1,-1 1,1-1,-1 1,1-1,-1 0,0 1,0-1,0 0,1 1,-1-1,-1 0,1 0,0 0,0 0,0 0,0 0,-1 0,1-1,0 1,-1 0,1-1,-1 1,1-1,-1 1,1-1,-1 0,1 0,-1 0,1 0,-1 0,1 0,-1 0,1 0,-2 0,-76-24,68 20,-40-17,1-2,1-2,1-3,1-1,2-3,-5-5,36 26</inkml:trace>
  <inkml:trace contextRef="#ctx0" brushRef="#br0" timeOffset="2072.351">1214 820,'5'5,"6"1,2-5,2-2,5-2,3 1,2-6,3 0,5 1,2 1,0-2,-1-1,-2 2,-1 2,-2 2,0 1,-5 1</inkml:trace>
  <inkml:trace contextRef="#ctx0" brushRef="#br0" timeOffset="2312.698">1298 1074,'39'-5,"17"-1,4-5,-4-1,-6-2,-7 0,-5 4,-6-3,-7 2</inkml:trace>
  <inkml:trace contextRef="#ctx0" brushRef="#br0" timeOffset="3448.497">1807 1215,'32'-16,"-17"10,-1 0,-1-1,1 0,-1-1,-1-1,0 0,0-1,0 0,-1-1,6-7,21-38,-2 0,-3-3,7-22,-32 67,-2 0,0 0,0-1,-2 0,0 0,0-1,-2 1,0-1,0 1,-2-4,1 17,-1 0,0 1,0-1,0 0,0 1,-1-1,1 0,0 1,-1-1,1 0,-1 1,1-1,-1 1,0-1,0 1,0-1,0 1,0 0,0-1,0 1,0 0,0 0,-1 0,1 0,0 0,-1 0,1 0,-1 0,1 1,-1-1,1 0,-1 1,1-1,-1 1,0 0,1 0,-1-1,0 1,1 0,-1 0,0 1,1-1,-1 0,0 0,1 1,-1-1,1 1,-1 0,0-1,1 1,-1 0,1 0,0 0,-1 0,1 0,0 0,0 0,0 0,-1 1,1-1,0 1,-13 15,1 0,0 1,1 0,1 1,1 0,1 0,0 1,2 1,0-1,0 6,5-20,-1 1,2-1,-1 1,1 0,0-1,0 1,1 0,0 0,0-1,1 1,0 0,0 0,0-1,1 1,0-1,0 1,1-1,0 0,0 0,0 0,1 0,-1 0,2-1,-1 0,0 0,1 0,0 0,0-1,1 0,-1 0,1 0,0-1,0 1,0-1,0-1,1 1,-1-1,1-1,-1 1,6 0,-4-1,0-1,0 0,1 0,-1-1,0 0,0 0,0 0,0-2,0 1,0-1,-1 0,1 0,-1-1,0 0,0 0,0-1,0 0,-1 0,0 0,0-1,0 0,-1 0,0-1,0 0,-1 3,6-6,-1 0,0 0,-1-1,0 0,-1 0,0-1,-1 0,0 0,-1-1,0 1,-1-1,0 0,-1 0,-1-1,0 1,-1-1,0-5,-1 18,0 1,0-1,0 1,0-1,0 0,0 1,0-1,0 0,0 1,0-1,0 1,0-1,-1 0,1 1,0-1,0 1,-1-1,1 1,0-1,-1 1,1-1,-1 1,1-1,0 1,-1-1,1 1,-1 0,1-1,-1 1,0 0,1-1,-1 1,1 0,-1 0,1 0,-1-1,0 1,1 0,-1 0,0 0,1 0,-1 0,1 0,-1 0,0 0,1 0,-1 1,1-1,-1 0,0 0,1 0,-1 1,1-1,-1 0,1 1,-1-1,1 0,-1 1,1-1,-1 1,-20 32,18-28,1 0,0 1,0-1,1 0,-1 1,1-1,1 1,-1-1,1 1,0 0,0-1,0 1,1-1,0 1,0 0,0-1,1 0,0 1,0-1,0 0,1 0,0 0,0 0,0-1,0 1,1-1,0 0,-1 0,2 0,-1 0,0-1,1 1,4 1,3-3,1-1,0-1,0 0,-1 0,1-1,0-1,-1 0,1-1,-1-1,0 1,0-2,0 0,0 0,-1-1,0-1,0 1,-1-2,0 0,0 0,-1-1,0 0,0 0,-1-1,0 0,-1 0,0-1,-1 0,0-1,0 1,-2-1,1 0,-1 0,0-4,0 8,0 0,0 0,0 0,-1 0,0-1,-1 1,0-1,0 0,-1 0,0 1,0-1,-1 0,-1 0,1 0,-1 0,-1 0,0 0,0 1,0-1,-1 1,-1-1,1 1,-1 0,-1 0,1 1,-6-6,9 11,-1 1,0-1,0 1,1 0,-1-1,0 1,-1 0,1 0,0 1,0-1,0 0,0 1,-1-1,1 1,0 0,-1-1,1 1,0 0,0 1,-1-1,1 0,0 1,0-1,-1 1,1 0,0-1,0 1,0 0,0 0,0 1,0-1,0 0,0 1,1-1,-1 1,0-1,1 1,-1 0,0 1,-47 81,40-63,0 1,2-1,1 1,1 0,0 1,2-1,0 13,2-27,1-1,1 1,-1 0,2-1,-1 1,1-1,0 0,0 0,1 1,0-1,0-1,0 1,1 0,0-1,1 0,0 0,-1 0,2 0,-1-1,1 0,0 0,0-1,0 1,3 0,15 9,-2-1</inkml:trace>
  <inkml:trace contextRef="#ctx0" brushRef="#br0" timeOffset="3991.98">2992 820,'-32'44,"1"1,3 2,-20 44,39-66,29-42,112-189,-131 204,0 1,0-1,-1 1,1-1,0 1,0 0,1-1,-1 1,0 0,0 0,1 0,-1 0,0 0,1 0,-1 0,1 1,-1-1,1 0,-1 1,1-1,0 1,-1-1,1 1,0 0,-1 0,1 0,0 0,-1 0,1 0,0 0,-1 1,1-1,0 1,-1-1,1 1,-1-1,1 1,-1 0,1 0,-1 0,1 0,-1 0,0 0,0 0,1 0,-1 1,0-1,0 0,0 1,0 0,13 34,-13-31,0 0,0 0,1 0,-1 0,1 0,0-1,0 1,1-1,-1 1,1-1,0 0,0 0,0 0,1-1,0 1,-1-1,1 0,0 0,0 0,1 0,-1-1,1 1,-1-1,2 0,-2-3,0-1,-1 1,1-1,0 0,-1 0,1 0,-1 0,0-1,0 1,0-1,0 0,0 0,0 0,-1 0,1 0,-1-1,0 1,0-1,0 0,-1 1,1-1,-1 0,0 0,0 0,0 0,-1 0,1 0,-1 0,0 0,0 0,-1-3,5-13,0 8,-1 1,0-1,-1 0,0 0,0 0,-2 0,1 0,-2 0,1 0,-2 0,1 0,-2 0,0 1,0-1,-1 1,-2-6,-5 2</inkml:trace>
  <inkml:trace contextRef="#ctx0" brushRef="#br0" timeOffset="4427.84">2766 143,'76'-40,"-46"22,1 1,0 2,1 2,1 1,0 1,3 1,-35 9,0 0,1 1,-1-1,0 0,0 1,1-1,-1 1,0-1,1 1,-1 0,0 0,1 0,-1-1,0 1,1 1,-1-1,0 0,1 0,-1 0,0 1,1-1,-1 0,0 1,1-1,-1 1,0 0,0-1,0 1,0 0,0 0,1 0,-2 0,1 0,0 0,0 0,0 0,0 0,-1 0,1 1,0-1,-1 0,1 0,-1 1,1-1,-1 0,0 1,0-1,0 0,1 1,-1-1,-1 0,1 1,0-1,0 1,0-1,-1 0,1 0,0 1,-1-1,0 0,1 1,-1-1,0 0,0 1,-33 48,29-45,1 0,-1 0,1 1,0-1,1 1,-1 0,1 0,0 0,1 0,0 1,0-1,0 1,1 0,-1 3,3-8,1 1,-1-1,1 1,0-1,0 0,0 0,0 0,0 0,0 0,1 0,-1 0,1-1,-1 1,1-1,-1 0,1 0,0 0,0 0,0 0,-1-1,1 1,0-1,0 0,0 1,0-2,0 1,0 0,0 0,0-1,-1 0,1 1,0-1,0 0,-1 0,1-1,2 0,171-58,-151 52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2:06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16 720,'-3'7,"0"0,1 0,0 0,0 0,1 1,0-1,0 0,1 1,0-1,0 0,0 1,1-1,0 0,1 1,0-1,0 0,0 0,1 0,2 3,-3-7,0 1,0-1,0 1,0-1,1 0,-1 0,1 0,0 0,0 0,0-1,0 1,1-1,-1 0,1 0,-1 0,1-1,0 1,-1-1,1 0,0 0,0 0,0 0,0-1,0 0,0 1,0-2,0 1,0 0,0-1,0 0,0 1,0-2,0 1,-1 0,4-2,7-5,-1 1,0-2,0 0,-1 0,0-1,-1 0,0-1,-1-1,6-8,31-30,-46 48,1 0,-1 1,1-1,0 0,0 0,0 1,0-1,0 1,0 0,0 0,1-1,-1 1,0 1,1-1,-1 0,0 1,1-1,-1 1,1-1,-1 1,1 0,-1 0,1 1,-1-1,1 0,-1 1,1-1,-1 1,0 0,1 0,-1 0,0 0,0 0,1 1,-1-1,0 0,0 1,-1 0,1-1,0 1,0 1,1 1,-1 1,1-1,0 0,0 0,0-1,1 1,-1-1,1 1,0-1,0 0,0-1,0 1,0-1,1 1,-1-1,1-1,-1 1,1 0,0-1,0 0,0-1,0 1,0-1,-1 1,1-2,0 1,0 0,0-1,0 0,0 0,0-1,-1 1,1-1,-1 0,1 0,-1 0,1-1,17-19,-1-1,0-1,-2-1,-1-1,-1 0,-1-1,-1-1,-2-1,0 0,-2 0,3-17,-9 31,5-15,-2 0,-2-1,0 0,-2 0,-2 0,0-1,-3 1,0 0,-2-5,2 28,1-1,-2 0,1 0,-1 0,0 1,-1-1,0 1,0 0,-1 0,0 0,0 0,-1 0,0 1,-4-4,8 10,0 0,0 1,1-1,-1 0,0 1,0 0,0-1,1 1,-1-1,0 1,0 0,0-1,0 1,0 0,0 0,0 0,0 0,0 0,0 0,1 0,-1 0,0 0,0 1,0-1,0 0,0 0,0 1,0-1,0 1,1-1,-1 1,0-1,0 1,1-1,-1 1,0 0,1-1,-1 1,0 0,1 0,-1-1,1 1,-1 0,1 0,0 0,-1 0,1 0,-14 46,32 130,44-6,31 26,-54-62,-39-136,0 1,1-1,-1 1,0 0,0-1,0 1,1 0,-1-1,0 1,0-1,1 1,-1 0,0-1,1 1,-1 0,0 0,1-1,-1 1,0 0,1 0,-1 0,1-1,-1 1,1 0,-1 0,0 0,1 0,-1 0,1 0,-1 0,1 0,-1 0,0 0,1 0,-1 0,1 0,-1 0,1 0,-1 1,1-1,-14-37,3 21</inkml:trace>
  <inkml:trace contextRef="#ctx0" brushRef="#br0" timeOffset="244.659">496 382,'38'-5,"23"-1,5-5,2-5,-2 0,-3-2,-1 2,-3-1,-1 2,-6 4,-7-1,-11 1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2.8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1 782,'22'-17,"1"0,0 2,2 0,0 2,0 1,1 1,0 1,1 1,6 0,23-10,-16 6,0 2,1 2,0 2,1 1,-1 2,1 2,11 3,31-6,-1-3,0-3,-1-4,0-4,43-7,198-30,105 3,-223 34,-2-9,103-30,447-142,-403 133,-317 60,-31 5,1 0,0 1,0 0,-1 0,1 0,0 0,0 0,0 1,0-1,0 1,1 0,-1-1,0 2,0-1,0 0,0 1,0-1,0 1,0 0,0 0,0 0,0 0,-1 0,1 1,0-1,-1 1,1 0,-1 0,0 0,1 0,-1 0,0 1,1 0,4 13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06.8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184 2205,'108'-59,"-91"52,169-49,41 19,-163 29,1 3,0 3,48 5,-2-1,935-2,-676-27,194 15,-78-4,-210 13,174-24,1000 28,-896-30,-271 18,31-7,-311 19,0-1,0 1,0-1,-1 0,1 0,0 0,0 0,0 0,0-1,-1 1,1-1,0 0,0 0,-1 0,1 0,-1 0,1-1,-1 1,1-1,-1 1,0-1,0 0,0 0,0 0,0 0,0-1,0 1,-1 0,1-1,-1 1,0-1,1 1,-1-1,-1 0,1 0,0 1,0-4,-25-135,18-172,-53 88,54 209,-7-20,1-1,2 0,2-1,1 1,2-5,5-224,56 14,-56 233,0-1,-1 1,-1-1,-1 1,-1 0,0 0,-2 0,0 0,-6-13,-48-102,54 129,0 1,-1 0,0 1,1-1,-1 1,0 0,-1 0,1 1,0 0,-1 0,1 1,-1-1,0 1,0 1,-11-4,-28-3,-1 2,1 1,-1 3,-25 3,3 0,-254 24,-227-12,-228 21,-180-23,615-14,-167 13,-484 92,364 6,362-78,-46-2,-185-30,481 1,1 2,0 0,0 1,0 0,0 1,0 1,1 1,0 1,0 0,1 1,0 0,-4 4,17-10,-1 1,1-1,0 1,1 0,-1 0,0 0,1 0,0 0,-1 0,1 0,1 0,-1 0,0 1,1-1,-1 0,1 1,0-1,0 0,1 0,-1 1,0-1,1 0,0 0,0 1,0-1,0 0,1 0,-1 0,1 0,0-1,-1 1,2 1,8 25,-11-29,11 36,-1 0,-2 1,-1-1,1 37,-26 243,12-276,1-1,2 1,2 0,2 0,1 0,3 0,0-1,3 0,1 0,2 0,2-2,15 32,0-25,1-1,3-1,2-2,1-2,2 0,3-1,53 66,-98-25,41-30,-21-36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8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33,'226'-17,"-176"10,0 2,1 2,-1 3,28 3,-78-2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24,'19'5,"11"1,6 0,1-1,-1-2,-2-1,-6-5,-4-3,0 0,0 1,0 1,2 2,1 0,-5-3,0-2,0 1,-3 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0,'248'96,"-220"-84,-16-7,0 0,0 0,0 1,0 1,-1 0,0 0,-1 1,0 1,0 0,6 7,-14-13,-1 0,1 0,-1 0,0 1,0-1,0 0,0 1,-1-1,1 1,-1-1,0 1,0-1,0 1,0-1,-1 1,1-1,-1 0,0 1,0-1,0 0,-1 1,1-1,-1 0,0 0,0 0,-1 2,-61 73,-84 47,112-99,2 2,0 2,3 0,-14 18,26-23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472 10,'0'-1,"-1"0,1 1,0-1,0 1,-1-1,1 1,-1-1,1 1,-1 0,1-1,0 1,-1-1,1 1,-1 0,0 0,1-1,-1 1,1 0,-1 0,1-1,-1 1,0 0,1 0,-1 0,1 0,-1 0,0 0,1 0,-1 0,0 0,1 0,-1 0,1 1,-1-1,0 0,1 0,-1 1,1-1,-1 0,1 1,-1-1,1 0,-1 1,1-1,0 1,-1-1,1 1,-1-1,1 1,0-1,-1 1,1-1,0 1,0-1,0 1,-1 0,1-1,0 1,0-1,0 1,0 0,0-1,0 1,0-1,0 1,0 0,0 0,-65 121,-69 104,-10-18,54-77,79-113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1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1,'0'0,"0"0,-1 1,1-1,0 1,-1-1,1 0,0 1,-1-1,1 0,0 1,-1-1,1 0,-1 0,1 1,0-1,-1 0,1 0,-1 0,1 0,-1 0,1 0,-1 1,1-1,-1 0,1 0,-1 0,1 0,0-1,-1 1,1 0,-1 0,12 27,1-1,2 0,0-1,2-1,0 0,2-1,20 19,69 103,-93-120,-1 1,-1 1,-1-1,-1 2,-1-1,1 12,-10-31,2-1,-1 1,1-1,0 0,1 1,-1-1,1 0,1 0,-1-1,1 1,1-1,-1 0,3 3,7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1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0 309,'79'-126,"-50"71,39-69,-67 124,0 0,0-1,-1 1,1-1,0 1,0 0,0-1,-1 1,1 0,0 0,0 0,0 0,0 0,-1 0,1 0,0 0,0 0,0 0,0 0,0 0,-1 1,1-1,0 0,0 1,-1-1,1 0,0 1,0-1,-1 1,1 0,0-1,-1 1,1-1,-1 1,1 0,-1-1,1 1,-1 0,1 0,-1-1,0 1,1 0,-1 0,0 0,0-1,0 1,1 0,-1 0,0 0,0 0,0 0,0-1,-1 1,1 0,0 0,15 57,-16-56,1 0,-1 1,1-1,0 0,0 1,0-1,0 0,0 1,0-1,1 0,-1 1,1-1,0 0,-1 0,1 1,0-1,0 0,1 0,-1 0,0 0,1 0,-1-1,1 1,-1 0,1-1,0 1,0-1,0 1,0-1,0 0,0 0,0 0,0 0,1 0,-1-1,0 1,0 0,1-1,-1 0,0 0,1 1,-1-1,0-1,1 1,0 0,11-7,-1-1,0 0,-1-1,0 0,0-1,-1-1,10-11,10-8,-22 21,-8 8,-1-1,0 1,1-1,0 1,-1 0,1-1,0 1,-1 0,1 0,0 0,0-1,0 1,0 0,0 0,1 0,-1 1,0-1,0 0,1 0,-1 1,0-1,1 0,-1 1,0 0,1-1,-1 1,1 0,-1 0,1-1,-1 1,1 0,-1 0,1 1,-1-1,1 0,-1 1,0-1,1 0,-1 1,1 0,-1-1,0 1,0 0,1-1,-1 1,0 0,0 0,0 0,0 0,0 0,0 1,0-1,0 0,0 0,-1 1,1-1,0 1,24 159,-19-148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3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1045,'33'5,"16"1,5-4,-2-4,-6 0,-5-1,-5 0,-4-3,-3-1,-1 0,0-3,-6 0</inkml:trace>
  <inkml:trace contextRef="#ctx0" brushRef="#br0" timeOffset="28942.299">2116 1412,'1'2,"0"0,0 1,0-1,0 0,0 0,0 0,0 0,1 0,-1 0,1-1,-1 1,1 0,0-1,0 1,-1-1,1 0,0 0,0 1,1-1,-1 0,0-1,0 1,0 0,1-1,-1 1,0-1,1 0,-1 1,0-1,1 0,-1-1,0 1,1 0,-1-1,0 1,0-1,1 0,-1 0,0 1,2-3,12-6,0-1,-1 0,0-2,-1 0,0 0,-1-1,0-1,-1 0,0-1,-2 0,7-13,-11 20,0 1,0 0,-1-1,1 0,-1-1,-1 1,0-1,0 1,-1-1,0-1,0 1,-1 0,0-1,-1 1,0-8,-1 17,0-1,0 0,0 0,0 0,0 1,-1-1,1 0,0 0,0 1,-1-1,1 0,-1 1,1-1,0 0,-1 1,1-1,-1 0,0 1,1-1,-1 1,1-1,-1 1,0-1,1 1,-1 0,0-1,0 1,1 0,-1-1,0 1,0 0,0 0,1 0,-1 0,0 0,0 0,0 0,1 0,-1 0,0 0,0 0,1 1,-1-1,0 0,0 0,1 1,-1-1,0 1,0-1,1 0,-1 1,1-1,-1 1,0 0,1-1,-1 1,1-1,-1 1,1 0,0 0,-38 36,29-24,1-6,1 1,-1 1,2-1,-1 1,1 0,1 0,0 1,0 0,1 0,0 0,1 0,0 1,0-1,1 1,1 0,0 0,0 0,1-1,0 1,1 0,1 7,0-15,0 0,1 1,-1-1,1 0,-1-1,1 1,0 0,0-1,0 1,0-1,1 0,-1 0,0 0,1-1,0 1,-1-1,1 0,0 0,0 0,-1 0,1-1,0 0,0 0,0 0,0 0,99-15,-84 9,0-2,0-1,-1 0,0-1,-1-1,0-1,-1 0,0-1,-1-1,0 0,-1-1,-1-1,0 0,-1 0,9-19,-19 32,0 1,-1-1,1 0,-1-1,1 1,-1 0,0 0,0 0,-1-1,1 1,-1 0,0-1,0 1,0-1,0 1,0 0,-1-1,0-2,-1 6,0 0,0 0,0 0,0 0,0 0,1 0,-1 1,0-1,0 1,0-1,0 1,0 0,1 0,-1 0,0 0,1 0,-1 0,1 0,-1 0,1 1,0-1,-1 0,1 1,0 0,0-1,0 1,0 0,0-1,0 1,1 0,-1 0,0 0,-2 2,0 0,0 0,1 0,0 0,-1 0,1 1,1-1,-1 1,0-1,1 1,0 0,0-1,1 1,-1 0,1 0,0 0,1 0,-1-1,1 1,0 0,0 0,0-1,0 1,1-1,0 1,0-1,0 1,1-1,-1 0,1 0,0-1,0 1,1 0,-1-1,1 0,-1 0,1 0,0 0,4 2,7-3,-1-1,1 0,-1-1,1 0,-1-1,1-1,-1 0,0-1,0-1,0 0,0-1,-1-1,1 0,-1 0,-1-1,1-1,-1 0,-1-1,0 0,0-1,0 0,-1-1,-1 0,0 0,-1-1,0 0,0-1,-1 0,-1 0,5-13,-10 24,0 0,0 0,0 0,0 0,0 0,0 0,0 0,-1 0,1-1,-1 1,0 0,1 0,-1 0,0-1,0 1,-1 0,1 0,0-1,-1 1,1 0,-1 0,0 0,1 0,-1 0,0 0,0 0,-1 0,1 0,0 0,-1 1,1-1,-1 0,1 1,-1-1,0 1,0 0,1-1,-1 1,0 0,0 0,0 0,0 1,-1-1,1 0,0 1,0-1,0 1,-1 0,1 0,0 0,0 0,0 0,-1 0,1 1,0-1,0 1,-4 1,1 0,-1 1,1 0,0 0,0 1,0-1,0 1,1 0,0 1,0-1,0 1,0-1,0 1,1 0,0 0,0 1,1-1,-1 1,1-1,0 1,1 0,-1 0,1 0,0 0,1 0,0 0,-1 0,2 0,-1 0,1 0,0 0,0 0,1 0,0 2,3 4,0 0,1-1,0 0,0 0,1-1,0 0,1 0,1 0,-1-1,10 7,7 9,-13-11</inkml:trace>
  <inkml:trace contextRef="#ctx0" brushRef="#br0" timeOffset="29251.448">3274 1355,'-5'34,"-2"16,-4 4,0-3,6-9,4-12</inkml:trace>
  <inkml:trace contextRef="#ctx0" brushRef="#br0" timeOffset="29532.078">3245 1355,'24'0,"13"-4,5-3,-1 1,-6 2</inkml:trace>
  <inkml:trace contextRef="#ctx0" brushRef="#br0" timeOffset="29793.193">3274 1497,'9'5,"4"-3,4-3,4 0,3 0,3-1,-4 1</inkml:trace>
  <inkml:trace contextRef="#ctx0" brushRef="#br0" timeOffset="27415.353">1242 1017,'-12'226,"-44"30,39-145,31-86,-2-26</inkml:trace>
  <inkml:trace contextRef="#ctx0" brushRef="#br0" timeOffset="27666.166">1411 1355,'34'0,"15"0,5 0,-3 0,-4 0,-6-4,-5-3,-9 1</inkml:trace>
  <inkml:trace contextRef="#ctx0" brushRef="#br0" timeOffset="-261.25">0 848,'185'-11,"25"-8,-142 3,-49 11</inkml:trace>
  <inkml:trace contextRef="#ctx0" brushRef="#br0" timeOffset="22852.138">1213 227,'-1'-3,"0"1,0-1,0 1,0 0,0-1,-1 1,1 0,-1 0,1 0,-1 0,0 0,0 0,0 1,0-1,0 0,0 1,0 0,0-1,-1 1,1 0,-1 0,1 0,-1 1,1-1,-1 0,1 1,-1 0,1 0,-2 0,-12 3,1 0,1 2,-1 0,1 1,0 0,0 1,0 0,1 2,1-1,-1 1,1 1,1 0,0 1,0 0,1 1,0 0,1 1,1 0,-7 12,12-21,0-1,0 1,1-1,-1 1,1 0,0 0,0 0,0 0,0 0,1 1,0-1,0 0,0 1,0-1,1 1,-1-1,1 1,0-1,1 1,-1-1,1 1,0-1,0 1,0-1,1 0,0 0,-1 1,1-1,1 0,-1-1,0 1,1 0,0-1,0 1,0-1,0 0,1 0,-1 0,1-1,0 1,0-1,3 2,155 2,-99-9,-53 3,1-1,-1 0,1 0,-1-1,0-1,0 0,0 0,0 0,0-2,2-1,2-3</inkml:trace>
  <inkml:trace contextRef="#ctx0" brushRef="#br0" timeOffset="23360.026">1749 86,'-36'45,"-36"164,-17-8,78-172,11-29,0 0,0 0,0-1,1 1,-1 0,0 0,1-1,-1 1,0 0,0 0,1 0,-1 0,0-1,1 1,-1 0,0 0,1 0,-1 0,0 0,1 0,-1 0,0 0,1 0,-1 0,0 0,1 0,-1 0,0 0,1 0,-1 0,0 0,1 1,-1-1,0 0,1 0,-1 0,0 0,0 1,1-1,-1 0,0 0,0 1,1-1,-1 0,0 0,0 1,0-1,0 0,1 1,-1-1,0 0,0 1,0-1,0 0,9-9</inkml:trace>
  <inkml:trace contextRef="#ctx0" brushRef="#br0" timeOffset="23677.602">1919 199,'-5'15,"-1"8,4 7,4 1,0 2,1-1,0 0,-2-2,-4-1,-3 0,-5-5,0-7</inkml:trace>
  <inkml:trace contextRef="#ctx0" brushRef="#br0" timeOffset="24254.765">1834 255,'43'-23,"-27"14,0 0,1 1,-1 0,2 2,-1 0,1 1,0 1,2 0,-18 3,1 1,0-1,0 1,-1 0,1 0,0 0,0 1,-1-1,1 0,0 1,0 0,-1 0,1 0,-1 0,1 0,-1 0,1 1,-1-1,0 1,0-1,1 1,-1 0,0 0,-1 0,1 0,0 1,-1-1,1 0,-1 1,1-1,-1 1,0-1,0 1,-1-1,1 1,0 0,-1 0,1-1,-1 1,0 0,0 0,0-1,-1 1,1 0,0 0,-2 2,-19 59,19-61,-1 1,0 0,1-1,0 1,0 0,0 0,0 1,1-1,0 0,-1 0,1 1,1-1,-1 1,1-1,0 1,0-1,0 1,1-1,-1 1,1-1,0 0,0 1,1-1,-1 0,1 0,0 0,0 0,1 0,-1 0,1 0,-1-1,1 1,0-1,1 0,-1 0,1 0,29 15,-23-14,-1 0,0 1,-1 0,1 1,-1-1,0 1,-1 1,1 0,-1 0,-1 0,5 7,-10-12,0 0,0 0,-1 1,1-1,-1 1,0-1,0 0,1 1,-1-1,-1 1,1-1,0 0,-1 1,1-1,-1 0,0 1,0-1,1 0,-2 0,1 0,0 0,0 0,-1 0,1 0,-1 0,1 0,-1 0,0-1,0 1,0-1,0 0,-1 1,-70 39,60-38,0 1,-1-2,1 0,0-1,0 0,-1-1,1 0,0-1,-1-1,-12-3,8-2</inkml:trace>
  <inkml:trace contextRef="#ctx0" brushRef="#br0" timeOffset="24628.932">2370 86,'92'51,"-76"-41,0 1,-1 1,0 1,-1 0,0 1,-1 1,-1 0,2 2,-10-11,-1 0,1 1,-1-1,0 1,0-1,-1 1,0 0,0 0,0 0,-1 0,0 0,-1 0,0 0,0 1,0-1,-1 0,0 0,0 0,-1 0,0 0,0 0,0-1,-3 5,-4 6,0-1,-1-1,0 1,-1-2,-1 1,-1-2,0 0,0 0,-1-1,-1-1,0 0,-10 4,9-6</inkml:trace>
  <inkml:trace contextRef="#ctx0" brushRef="#br0" timeOffset="25368.064">931 1,'-30'19,"14"-10,0 1,1 1,0 0,1 1,0 0,1 2,1-1,0 1,-2 4,-6 16,2 1,2 1,1 0,1 1,3 0,1 1,-3 25,9-55,1 0,1 1,0 0,0-1,1 1,0 0,0 0,1 0,0 0,1 0,0-1,0 1,1 0,0 0,0-1,1 1,0-1,1 0,0 0,0 0,1 0,-1-1,2 0,-1 0,1 0,0-1,1 1,4 2,3-2,1 0,0-1,1-1,-1 0,1-1,0-1,0-1,0 0,0-1,0 0,0-2,6 0,11 0</inkml:trace>
  <inkml:trace contextRef="#ctx0" brushRef="#br0" timeOffset="26592.243">677 877,'122'-16,"0"7,68 4,50-21,-39 13,11-2,-100 12,114-24,17 16,-45-4,-86 11,68-21,8 12,87-22,70 24,-194-14,19-3,112-3,-11 3,-17 17,-197 1,-33 6</inkml:trace>
  <inkml:trace contextRef="#ctx0" brushRef="#br0" timeOffset="30733.22">3245 961,'6'-4,"1"1,-1 0,1 0,0 0,0 1,0 0,0 0,1 1,-1 0,0 0,1 1,-1 0,0 0,1 1,-1 0,0 0,0 1,1 0,-1 0,0 1,-6 0,1 0,-1 0,-1 0,1 0,0 0,-1 0,0 0,0 0,0 1,0-1,0 0,0 0,-1 0,0 0,0 0,0 0,0 0,0 0,0 0,-1 0,1 0,-1 0,0-1,0 1,0-1,0 0,0 1,-1 0,-8 14,9-15,0 0,1 0,-1 0,1 0,0 0,-1 1,1-1,0 0,0 1,0-1,1 1,-1-1,1 1,-1 0,1-1,0 1,0-1,0 1,0 0,1-1,-1 1,0-1,1 1,0-1,0 1,0-1,0 1,0-1,0 0,1 0,-1 1,1-1,-1 0,1 0,0-1,0 1,0 0,0 0,0-1,0 0,0 1,1-1,-1 0,1 0,8-1,0 0,0-2,1 1,-1-1,0-1,0 0,-1 0,1-1,-1 0,1-1,-2-1,1 1,8-7,-13 9,11-6</inkml:trace>
  <inkml:trace contextRef="#ctx0" brushRef="#br0" timeOffset="31065.046">3979 904,'-2'15,"-1"-1,0 1,-1-1,0 0,-1 0,-1 0,0-1,0 0,-4 4,-3 8,-244 430,190-364,52-71</inkml:trace>
  <inkml:trace contextRef="#ctx0" brushRef="#br0" timeOffset="32439.643">3894 1695,'177'-244,"-64"91,-97 99,-43 80,14-5,3-9,1 0,0 0,1 1,0 0,1 1,0-1,1 1,1 1,0-1,1 1,1 0,0 0,1 0,1 0,0 0,1 1,1 10,0-23,0 0,0 0,0 0,0 0,1-1,-1 1,1 0,0 0,0-1,0 1,0-1,0 0,0 1,1-1,-1 0,1 0,-1-1,1 1,0-1,-1 1,1-1,0 0,0 0,0 0,0 0,1 0,-1-1,0 1,0-1,0 0,0 0,1 0,-1-1,0 1,0-1,0 0,0 1,0-2,8-1,-1 0,0-1,0 0,0-1,0 0,-1-1,0 0,0-1,-1 1,7-7,102-146,-98 142,-22 50,-1-5,4-24,0 0,0 0,1-1,0 1,-1 0,1-1,0 1,1 0,-1-1,1 0,-1 1,1-1,0 0,0 0,1 0,-1 0,0 0,1 0,0-1,0 1,0-1,0 0,0 0,0 0,0 0,1-1,-1 1,1-1,-1 0,1 0,0 0,-1 0,1-1,0 1,0-1,-1 0,1 0,0 0,0-1,-1 1,1-1,0 0,-1 0,1-1,-1 1,1-1,-1 1,1-1,19-12,-1 0,0-1,-1-1,-1-2,0 1,-2-2,0-1,9-13,-16 21,8-10,-2-1,-1 0,0-2,-2 1,-1-2,-1 0,-1 0,1-7,-10 31,-1 0,0 1,0-1,0 0,0 0,-1 1,1-1,0 0,-1 0,1 0,-1 0,0 0,1 0,-1 0,0 0,0 0,0 0,-1 0,1 0,0 0,-1 0,1 1,-1-1,0 0,0 0,1 0,-1 1,0-1,-1 0,1 1,0-1,0 1,-1-1,1 1,-1-1,1 1,-1 0,1 0,-1 0,0 0,0 0,1 0,-1 1,0-1,0 0,0 1,0 0,-2-1,-3 5,0 1,0 0,1 0,0 0,0 1,0 0,0 0,1 0,0 1,1 0,-1 0,1 0,0 0,1 1,-2 5,2-7,-4 7,0 1,2-1,-1 1,2 0,-1 0,2 1,0-1,1 1,1 0,0-1,0 1,2 0,0 0,1-1,0 1,1-1,0 1,2-1,-1 0,3 2,54 34,-39-42</inkml:trace>
  <inkml:trace contextRef="#ctx0" brushRef="#br0" timeOffset="33156.846">5079 1384,'-15'15,"0"1,1 0,1 1,0 1,1 0,1 0,1 1,0 1,-2 9,42-49,90-133,-119 152,1 0,0 0,0 1,0-1,0 1,1 0,-1-1,0 1,0 0,0 0,0 0,0 1,0-1,0 0,0 1,0-1,0 1,0 0,0 0,0-1,0 1,0 1,-1-1,1 0,0 0,-1 1,1-1,-1 1,1-1,-1 1,0-1,0 1,0 0,0 0,0 0,0 0,0 0,0-1,-1 1,1 1,-1-1,1 0,-1 0,0 1,18 27,-17-29,0 1,0 0,1-1,-1 1,0-1,1 1,-1-1,1 0,0 0,-1 0,1 0,0 0,0 0,0 0,-1 0,1-1,0 1,0-1,0 1,0-1,0 0,0 0,0 0,0 0,0 0,0 0,0-1,0 1,0-1,0 1,0-1,0 0,0 0,0 0,-1 0,1 0,0 0,-1 0,1 0,-1-1,1 1,-1-1,0 1,1-1,-1 1,0-1,0 0,0 0,0 0,0 1,-1-1,1 0,-1 0,1 0,-1 0,0 0,1 0,-1-1,5-81,-6 58</inkml:trace>
  <inkml:trace contextRef="#ctx0" brushRef="#br0" timeOffset="33764.17">5164 791,'2'-2,"0"0,0 0,0 0,0 0,1 0,-1 1,1-1,-1 1,1-1,0 1,-1 0,1 0,0 0,0 1,0-1,0 0,0 1,0 0,0 0,-1 0,1 0,0 0,0 1,0-1,0 1,0 0,0 0,-1 0,1 0,0 0,-1 1,1-1,-1 1,1 0,-1 0,0 0,0 0,0 0,0 0,0 0,0 1,0-1,-1 1,1-1,-1 1,0-1,0 1,0 0,0 1,-46 110,47-112,0 1,0-1,-1 1,2-1,-1 0,0 0,0 0,1 0,-1 0,1 0,-1 0,1-1,0 0,0 1,0-1,0 0,0-1,0 1,0 0,0-1,0 1,0-1,0 0,0 0,0-1,0 1,0 0,0-1,0 0,0 0,0 0,2-1,84-17,-63 14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51.7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52,'34'-52,"-32"53,-1-1,1 1,-1 0,1-1,-1 1,0 0,1 0,-1-1,0 1,0 0,0 1,0-1,0 0,0 0,0 0,0 1,0-1,0 0,-1 1,1-1,0 0,-1 1,1-1,-1 1,0-1,1 1,-1-1,0 1,0 0,0-1,0 1,0-1,-1 1,1-1,0 1,-1-1,1 1,-1 0,1 0,10 365,44-32,-47-305,-7-25,0 0,1 1,-1-1,1 0,0 1,1-1,-1 0,1 0,0 0,0 0,1-1,-1 1,1 0,0-1,1 0,-1 0,1 0,-1 0,1 0,0-1,0 0,1 1,-1-2,1 1,0 0,0-1,7 0,-1-1,0-1,0 0,0-1,0 0,0-1,0 0,0 0,-1-1,2-1,66-11,270-13,-145-2,93-31,511-126,-758 176,0 1,1 3,0 2,47 2,-95 4,0-1,0 1,0-1,0 1,0-1,0 0,1 1,-1-1,0 0,0-1,0 1,0 0,1-1,-1 1,0-1,0 1,0-1,0 0,0 0,0 0,0 0,0 0,-1-1,1 1,0-1,-1 1,1-1,-1 1,1-1,-1 0,0 0,0 1,0-1,0 0,0 0,0 0,0 0,-1 0,1-1,-1 1,0 0,1 0,-1 0,0 0,0-1,0 1,-1-1,-44-167,29 85,10 61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52.7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1074,'131'-90,"117"-106,-246 194,268-250,-202 175,-67 77,0 0,0 0,-1 0,1 0,0 0,0 0,-1 0,1 0,0 0,0 0,-1 1,1-1,0 0,0 1,-1-1,1 1,0-1,-1 0,1 1,-1 0,1-1,-1 1,1-1,-1 1,1 0,-1-1,1 1,-1 0,0-1,1 1,-1 0,0 0,0-1,1 1,-1 0,0 0,0-1,0 1,0 0,0 0,0 0,0-1,0 1,-1 0,1 0,0-1,0 1,-1 0,1 0,0-1,-1 1,1 0,-1-1,1 1,-1-1,1 1,-1 0,1-1,-12 89,3 0,5 0,3 1,5-1,3 0,13 56,88 250,-79-299,3 7,-55-114,12 3,-144-98,145 101,0 1,0 0,0 1,0 0,-1 1,1 0,-1 0,1 1,-1 1,0 0,1 0,-1 1,1 0,-1 1,1 0,-8 3,-11 5,2 1,0 2,0 0,1 2,1 1,1 1,0 1,1 1,1 1,1 1,0 1,2 0,1 2,0 0,2 1,1 1,1 0,1 1,-5 19,3 20,12-59,1-7</inkml:trace>
  <inkml:trace contextRef="#ctx0" brushRef="#br0" timeOffset="4264.548">284 1328,'78'-28,"-47"22,-8-1,1-1,-1-2,0 0,-1-1,0-2,-1 0,0-1,8-8,21-15,116-102,-161 134,-5 3,1 1,-1-1,1 1,0-1,0 1,-1 0,1-1,0 1,0 0,0 0,1 0,-1 0,0 0,0 0,0 0,1 0,-1 0,0 1,1-1,-1 0,1 1,-1-1,1 1,-1 0,1-1,-1 1,1 0,0 0,-1 0,1 0,-1 0,1 0,-1 1,1-1,-1 0,1 1,-1-1,1 1,-1 0,1-1,-1 1,0 0,1 0,-1 0,0 0,0 0,0 0,0 0,1 1,4 8,0 1,0-1,-1 1,-1 0,0 0,0 0,-1 0,0 1,-1-1,-1 1,0 0,0 9,14 75,-14-93,-1-1,0 0,1 0,-1 0,1 0,0 0,0 0,0 0,0 0,0 0,0 0,1-1,-1 1,0 0,1-1,-1 1,1-1,0 0,0 1,-1-1,1 0,0 0,0 0,0 0,0 0,0-1,0 1,0-1,1 1,-1-1,0 0,0 0,0 0,0 0,0 0,1 0,-1 0,0-1,0 1,0-1,0 0,0 1,0-1,0 0,0 0,0 0,0-1,-1 1,1 0,0-1,-1 1,1-1,-1 0,0 1,1-1,13-15</inkml:trace>
  <inkml:trace contextRef="#ctx0" brushRef="#br0" timeOffset="4830.304">1356 1130,'-10'11,"1"1,0 0,1 0,0 0,1 1,1 0,0 1,1-1,0 1,1 0,0 0,2 1,-1-1,2 1,0 0,0-1,3 14,-3-25,1 0,0 0,0 1,1-1,-1 0,1 0,0 0,0 1,0-1,0 0,0 0,0 0,1-1,0 1,-1 0,1 0,0-1,1 1,-1-1,0 0,1 0,-1 0,1 0,-1 0,1 0,0-1,0 1,0-1,0 0,0 0,0 0,0 0,0 0,1-1,-1 1,0-1,0 0,1 0,-1 0,0-1,0 1,0-1,1 1,-1-1,0 0,0-1,0 1,0 0,0-1,-1 1,4-3,5-5,0 0,-1 0,0-1,0 0,-1-1,0 0,-1-1,0 0,-1 0,0 0,-1-1,0 0,-2 0,1-1,-1 1,-1-1,-1 0,2-12,-4 19,-1-1,1 1,-1 0,0-1,-1 1,0 0,0 0,0 0,-1 0,0 0,0 1,-1-1,0 1,-1-2,3 6,0-1,1 1,-1 0,-1-1,1 1,0 0,0 0,-1 0,0 1,1-1,-1 0,0 1,1 0,-1 0,0 0,0 0,0 0,0 0,0 1,0 0,0-1,0 1,-1 0,1 1,0-1,0 0,0 1,0 0,0-1,0 1,0 0,1 1,-1-1,-2 2,-17 12,3 3</inkml:trace>
  <inkml:trace contextRef="#ctx0" brushRef="#br0" timeOffset="5235.53">1666 1355,'5'-14,"1"-19,5-9,1-3,-3 3,-2 3,3 3,-1 4,-2 1,-2 2,3 6,0 2,4 4,-1 10,-1 11,1 5,0 1</inkml:trace>
  <inkml:trace contextRef="#ctx0" brushRef="#br0" timeOffset="5632.464">2089 791,'-9'7,"0"0,1 0,0 1,0 0,0 1,1 0,0 0,1 0,0 1,1 0,0 0,0 0,1 1,-1 3,1-2,1-1,0 1,1 0,0 0,1 0,1 0,-1 0,2 0,1 9,-2-18,0 1,1-1,0 1,0-1,0 1,0-1,0 0,1 0,0 1,-1-1,1 0,0-1,0 1,1 0,-1 0,1-1,-1 0,1 1,0-1,0 0,0 0,0 0,0-1,0 1,0-1,1 0,-1 0,1 0,-1 0,0-1,1 1,-1-1,1 0,1 0,9-2,-1 0,0-1,0-1,0 0,0-1,0 0,-1-1,0 0,0-1,-1-1,0 0,0 0,-1-1,0 0,3-5,6-4</inkml:trace>
  <inkml:trace contextRef="#ctx0" brushRef="#br0" timeOffset="6067.686">2372 932,'5'-4,"21"-17,0-1,-2-1,0-1,-2-1,-1-1,0-1,-1-4,-21 32,0 0,0-1,0 1,0 0,0-1,0 0,0 1,0-1,-1 0,1 1,0-1,0 0,0 0,-1 0,1 0,0 0,0 0,-1 0,1-1,0 1,0 0,0-1,0 1,0-1,-1 1,1-1,0 0,0 1,0-1,0 0,1 0,-1 1,0-1,0 0,0 0,1 0,-1 0,0 0,1 0,-1 0,1-1,-1 1,1 0,0 0,-1 0,1 0,0-1,0 1,0 0,0 0,0-1,0 1,0 0,0 0,0 0,1-1,-1 1,1 0,-1 0,1 0,-1 0,1 0,-1 0,1 0,0 0,0 0,-1 0,1 0,-16 9,1 1,0 1,0 1,1 0,0 0,1 1,0 1,1 0,0 1,1 0,1 0,-6 12,13-23,-1 0,1 0,0 0,0 0,0 0,1 0,-1 0,1 1,0-1,-1 1,2-1,-1 1,0-1,1 1,-1 0,1-1,0 1,0-1,1 1,-1 0,1-1,0 1,0-1,0 1,0-1,0 1,1-1,0 0,0 0,0 0,0 0,0 0,0 0,1 0,-1-1,1 1,0-1,0 0,0 0,0 0,0 0,0 0,0-1,1 1,0-1,13-1,-1 0,1-2,-1 1,1-2,-1-1,0 0,0-1,-1 0,1-1,-1-1,-1 0,1-2,6-4,34-23,-36 19</inkml:trace>
  <inkml:trace contextRef="#ctx0" brushRef="#br0" timeOffset="6547.436">2880 537,'-18'22,"1"1,1 0,2 1,0 0,1 2,2-1,0 1,-1 11,10-35,1 1,0-1,0 1,0-1,1 1,-1-1,1 1,-1-1,1 1,0 0,0-1,0 1,0 0,0-1,1 1,-1-1,1 1,0-1,-1 1,1-1,0 1,1-1,-1 0,0 1,1-1,-1 0,1 0,0 0,-1 0,1 0,0-1,0 1,1 0,-1-1,0 0,0 1,1-1,-1 0,0 0,1 0,-1-1,1 1,0-1,-1 1,1-1,-1 0,1 0,0 0,-1 0,2 0,11-5,0 1,-1-2,0 0,0-1,0 0,-1-1,0 0,-1-1,0-1,0 0,-1 0,0-2,-1 1,0-1,3-6,-8 13,16-18,-1-1,-1-1,-1 0,-1-2,-2 0,0 0,-2-2,-1 1,-1-2,-2 1,-1-2,-1 1,-2-1,-1 0,-1 0,-1 0,-3-2,1 26,0 0,-1 0,0 0,0 0,-1 0,0 0,0 1,-1-1,0 1,0 0,0 0,-1 0,0 0,0 0,0 1,-1 0,0 0,0 0,0 0,-1 1,1 0,-1 0,0 0,0 1,-1 0,1 0,-1 1,1-1,-1 2,0-1,0 1,0 0,1 0,-1 0,0 1,0 0,-1 1,-7 3,0 1,1 0,0 2,0-1,0 2,1-1,0 2,0 0,1 0,0 1,1 1,0 0,1 1,0 0,1 0,0 1,1 0,-6 12,11-19,0 0,0 1,1 0,0-1,0 1,0 0,1 0,0 0,1 0,-1 0,1 0,1 0,-1 0,1 0,1 0,-1 0,1 0,0 0,1-1,-1 1,1-1,0 1,1-1,0 0,0-1,0 1,1-1,0 1,0-1,0-1,0 1,1-1,0 0,2 1,22 12,1-3,1 0,0-2,0-1,1-2,1-1,0-2,0-1,0-2,0-1,0-2,0-1,11-2,-12 2</inkml:trace>
  <inkml:trace contextRef="#ctx0" brushRef="#br0" timeOffset="7481.531">594 2485,'91'141,"-5"4,18 55,-90-163,28 42,-41-79,0 1,0 0,1-1,-1 1,0 0,1-1,-1 0,0 1,1-1,-1 0,0 0,1 0,-1 0,1 0,-1 0,0 0,1 0,-1 0,0-1,1 1,-1 0,0-1,1 1,-1-1,0 0,0 1,0-1,1 0,-1 0,0 0,0 0,0 0,0 0,0 0,-1 0,1 0,0 0,0-2,26-48,9-183,-19 44,0 27,-17 152</inkml:trace>
  <inkml:trace contextRef="#ctx0" brushRef="#br0" timeOffset="7668.124">1328 2710,'9'34,"9"15,5 0,4-8,-2-12</inkml:trace>
  <inkml:trace contextRef="#ctx0" brushRef="#br0" timeOffset="7832.163">1215 2089,'0'0</inkml:trace>
  <inkml:trace contextRef="#ctx0" brushRef="#br0" timeOffset="8364.391">1609 1835,'30'43,"-2"2,-2 0,-2 2,-2 0,-2 2,-2 0,5 28,37 258,-55-288,18-88,-8 15,1 1,2 0,0 1,2 1,0 0,2 2,0 0,1 2,1 1,1 0,11-5,-33 21,0-1,1 0,-1 1,0 0,1 0,0 0,-1 0,1 0,0 1,0 0,0 0,0 0,0 0,0 0,0 1,0 0,0 0,0 0,0 0,0 1,0-1,0 1,0 0,0 0,0 1,0-1,-1 1,1 0,0 0,-1 0,0 0,1 1,-1-1,0 1,0 0,0 0,-1 10,0 0,-1 0,-1 1,0-1,-1 0,0 0,-1 0,0 0,-1 0,-1 0,0-1,0 1,-2-1,1 0,-2-1,1 1,-1-1,-1 0,0-1,-1 0,0 0,0-1,-1 0,-7 4,9-4,0-1,-1 0,0 0,0-1,-1 0,1-1,-1 0,-1-1,1 0,-1 0,0-1,0 0,-1-1,1-1,0 0,-1 0,0-1,1-1,-7 0,0-5</inkml:trace>
  <inkml:trace contextRef="#ctx0" brushRef="#br0" timeOffset="8955.637">2372 2372,'34'-36,"-1"0,-2-3,-2 0,-1-2,9-21,-30 50,-1-1,0 0,-1-1,0 1,-1-1,-1 0,0 0,-1 0,0-1,-1 1,-1 0,0-1,-1 1,0 0,-2-1,1 1,-3-4,4 15,0 0,0 0,0 0,-1 0,1 0,-1 0,0 1,0-1,0 0,0 1,0 0,0-1,-1 1,1 0,-1 0,1 1,-1-1,0 0,0 1,0 0,0 0,0 0,0 0,0 0,0 0,0 1,0-1,-1 1,1 0,0 0,0 0,0 1,-1-1,1 1,0 0,0-1,0 2,0-1,0 0,0 0,1 1,-1 0,0-1,1 1,-1 0,1 0,-1 1,1-1,0 0,0 1,-1 1,-1 1,1 0,-1 1,1-1,1 1,-1-1,1 1,0 0,0 0,0 0,1 0,0 1,0-1,1 0,0 0,0 1,1 2,-1-7,0 1,0-1,1 0,-1 1,1-1,0 0,0 1,0-1,0 0,0 0,0 0,0 0,1 0,-1 0,1 0,0 0,-1-1,1 1,0 0,0-1,0 0,0 1,0-1,1 0,-1 0,0 0,0-1,1 1,-1 0,0-1,1 1,-1-1,1 0,-1 0,0 0,1 0,-1 0,1-1,-1 1,0-1,1 1,1-2,125-46,-111 39,1 1,0 0,0 1,1 1,0 1,0 1,0 0,10 1,-28 3,1 0,-1 0,1 1,-1-1,1 1,-1-1,1 1,-1 0,0 0,1 0,-1 0,0 0,0 1,1-1,-1 1,0-1,-1 1,1 0,0 0,0 0,-1 0,1 0,-1 0,0 0,1 0,-1 1,0-1,0 1,-1-1,1 0,0 1,-1-1,0 1,1 0,-1-1,0 1,-1 1,-10 98,-8-47,15-45,0 0,0 0,1 0,0 0,1 1,0-1,1 1,0 0,1 8,4-6,1-7</inkml:trace>
  <inkml:trace contextRef="#ctx0" brushRef="#br0" timeOffset="9702.862">3219 1666,'-21'20,"0"0,2 2,0 1,2 0,0 1,2 1,0 0,2 1,-5 15,-2 36,20-75,0-1,-1 1,1 0,0-1,0 1,0-1,0 1,0-1,1 1,-1-1,0 1,1-1,-1 1,1-1,0 1,-1-1,1 0,0 1,0-1,0 0,0 0,0 1,0-1,0 0,0 0,0 0,1 0,-1 0,0-1,1 1,-1 0,0-1,1 1,-1-1,1 1,-1-1,1 0,-1 1,1-1,0 0,-1 0,1 0,-1 0,1 0,-1-1,1 1,1-1,12-4,-1-1,1 0,-1-1,0-1,-1 0,0-1,0-1,-1 0,0 0,-1-1,0-1,-1 0,0 0,-1-1,1-1,4-4,152-227,-166 245,0-1,0 0,0 1,0-1,0 1,1-1,-1 0,0 1,1-1,-1 1,0-1,1 1,-1-1,0 1,1-1,-1 1,1 0,-1-1,1 1,-1-1,1 1,-1 0,1 0,-1-1,1 1,0 0,-1 0,1 0,-1-1,1 1,0 0,-1 0,1 0,0 0,-1 0,1 0,-1 0,1 1,0-1,-1 0,1 0,-1 0,1 1,0-1,-1 0,1 1,-1-1,1 0,-1 1,1-1,-1 0,0 1,1-1,-1 1,1-1,-1 1,0-1,1 1,-1 0,0-1,0 1,1-1,-1 1,0 0,0-1,0 1,3 51,-3-38,0-9,0 0,0 0,0 0,1 0,0 0,0 0,0 0,1-1,-1 1,1 0,0-1,0 1,1-1,-1 0,1 0,0 0,0 0,1 0,-1-1,1 1,-1-1,1 0,0 0,0 0,1-1,-1 0,1 1,-1-2,1 1,0 0,-1-1,1 0,0 0,0 0,0-1,0 1,0-1,0 0,0-1,4 0,6-7,1 0,-1-1,-1-1,0 0,0-1,-1-1,-1 0,1-1,-2 0,0-1,-1 0,0 0,-1-1,-1 0,0-1,-1 0,3-10,-7 19,24-48,-2-2,-3-1,12-54,-28 85,-1 0,-2-1,0 1,-2-1,-1 0,-2 0,0 1,-2-1,-1 1,-1 0,-1 0,-2 1,-1 0,0 0,-2 1,-1 0,11 21,1 0,-1 0,0 1,0-1,-1 1,1-1,-1 1,0 0,0 0,0 0,0 0,0 0,0 1,-1 0,1 0,-1-1,0 2,0-1,0 0,0 1,0 0,0 0,0 0,0 0,0 1,0 0,0 0,-1 0,1 0,0 0,0 1,0 0,0 0,0 0,0 0,0 1,0 0,0-1,1 1,-1 1,1-1,-1 0,1 1,0 0,0 0,0 0,-2 3,-39 107,40-93,2-9,0 1,1 0,0 0,1 0,0 0,1 0,1 0,0 0,0-1,1 1,0-1,1 1,1-1,0 0,0 0,1-1,0 0,1 0,7 7,13 16,3-1,0-1,2-2,30 21,102 89,-164-139,0 0,-1 0,1 0,-1 0,1 0,0 0,-1 0,1 0,-1 0,1 0,0 1,-1-1,1 0,0 0,-1 0,1 1,0-1,-1 0,1 0,0 1,0-1,-1 0,1 1,0-1,0 0,0 1,-1-1,1 1,0-1,0 0,0 1,0-1,0 1,0-1,0 0,0 1,0-1,0 1,0-1,0 0,0 1,-13-7</inkml:trace>
  <inkml:trace contextRef="#ctx0" brushRef="#br0" timeOffset="9955.447">3614 1242,'38'0,"28"-4,6-3,-3-3,-9-1,-10 1,-9-2,-6 1,-9 2</inkml:trace>
  <inkml:trace contextRef="#ctx0" brushRef="#br0" timeOffset="10183.309">4319 1187,'9'19,"4"6</inkml:trace>
  <inkml:trace contextRef="#ctx0" brushRef="#br0" timeOffset="10184.309">4234 763</inkml:trace>
  <inkml:trace contextRef="#ctx0" brushRef="#br0" timeOffset="14720.154">4658 848,'-2'-1,"-1"1,1 0,0 0,-1 0,1 0,0 0,-1 0,1 1,0-1,0 1,-1-1,1 1,0 0,0 0,0 0,0 0,0 1,0-1,0 0,0 1,1-1,-1 1,0 0,1 0,-1-1,1 1,0 0,0 0,0 0,0 0,0 1,0-1,0 0,1 0,-1 0,1 1,-1-1,1 2,-2 1,-44 122,45-121,0-1,0 1,1 0,-1 0,1 0,0 0,1 0,0 0,0 0,0 0,0-1,1 1,0 0,0-1,1 1,0-1,0 0,0 0,0 0,1 0,1 1,-2-3,0 0,1-1,-1 0,1 1,-1-1,1-1,0 1,0 0,0-1,0 0,0 0,0 0,0 0,0-1,0 0,0 0,1 0,-1 0,0 0,0-1,0 0,0 0,0 0,0 0,0-1,0 0,-1 1,4-3,96-71,-94 66,0 0,-1-1,0 1,-1-1,0-1,-1 0,0 0,0 0,-1-1,-1 1,0-1,0 0,-1 0,-1-1,0 1,-1-1,0 1,-1-1,0 1,-1-1,0 1,-2-5,0 11,0 0,0 0,-1 0,0 1,0-1,0 1,0 0,-1 0,0 0,0 1,0 0,-1 0,1 0,-1 0,0 1,0 0,0 1,-1-1,1 1,-1 0,1 0,-1 1,0 0,1 0,-1 1,0 0,0 0,1 1,-1-1,0 1,1 1,-1-1,0 1,1 0,0 1,0 0,-1 0,2 0,-1 1,0-1,1 1,-4 4,-16 25,18-16</inkml:trace>
  <inkml:trace contextRef="#ctx0" brushRef="#br0" timeOffset="15488.225">5053 510,'-15'150,"2"41,22-150,-9-40,0 0,0 0,0-1,0 1,1 0,-1 0,0-1,0 1,0 0,1 0,-1-1,0 1,1 0,-1-1,1 1,-1-1,0 1,1 0,0-1,-1 1,1-1,-1 1,1-1,0 0,-1 1,1-1,0 1,-1-1,1 0,0 0,-1 1,1-1,0 0,0 0,-1 0,1 0,0 0,0 0,-1 0,1 0,0 0,0 0,-1-1,1 1,0 0,0 0,-1-1,1 1,0-1,2-4,1-1,-2 0,1 1,-1-1,0 0,0-1,0 1,-1 0,0 0,0-1,-1 1,0-1,0 1,0 0,-1-2,1-4,10-136,30-38,-39 186,1 1,-1 0,1 0,-1 0,0-1,1 1,-1 1,0-1,0 0,0 0,0 0,0 1,0-1,0 0,0 1,0-1,-1 1,1-1,-1 1,1-1,-1 1,1 0,-1-1,0 1,0-1,0 1,0 0,0 0,51 143,-49-141,0 0,1 0,-1 0,1 0,0 0,1 0,-1-1,1 1,-1-1,1 0,0 0,0-1,0 1,1-1,-1 0,0 0,1 0,0-1,-1 1,1-1,0 0,0 0,-1-1,1 0,0 0,0 0,0 0,0-1,0 1,1-2,-2 1,1 0,-1-1,1 0,-1 1,0-2,1 1,-1 0,0-1,0 0,-1 0,1 0,-1 0,1-1,-1 0,0 1,0-1,-1 0,1 0,-1 0,0-1,0 1,0-1,-1 1,1-1,-1 1,0-4,4-130,-6 112,0 12,0 1,-1-1,0 0,-1 0,-1 1,0-1,-1 1,0 0,-1 0,-1 1,-3-5,-4-1</inkml:trace>
  <inkml:trace contextRef="#ctx0" brushRef="#br0" timeOffset="16119.866">5815 1,'-8'1,"0"0,0 0,1 1,-1 0,0 1,1 0,-1 0,1 0,0 1,0 0,1 1,-1-1,1 1,0 0,0 1,0 0,1 0,0 0,0 0,1 1,-1 0,1 0,1 0,-1 0,1 1,1-1,-2 5,4-9,-1 0,1-1,0 1,0 0,0 0,0 0,0 0,0-1,1 1,0 0,-1 0,1 0,0-1,0 1,0-1,1 1,-1-1,1 1,-1-1,1 0,0 1,0-1,0 0,0 0,0 0,1-1,-1 1,0-1,1 1,-1-1,1 0,0 0,-1 0,1 0,0 0,1 0,104 11,-80-13,-23-1,1 1,0 0,-1 1,1-1,0 1,-1 0,1 1,0 0,-1-1,1 2,-1-1,1 1,-1-1,1 2,-1-1,0 0,1 2,-5 0,-1-1,1 0,-1 1,0-1,0 1,0-1,-1 0,1 1,-1-1,0 0,0 1,0-1,0 0,-1 0,1 0,-1 0,0 0,1 0,-1 0,-1-1,1 1,0-1,-1 1,1-1,-1 0,0 0,0 0,0 0,-2 0,-150 99,136-90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5:14.36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0 104,'18'30,"-12"5,-1 0,-2 1,-1-1,-2 0,-3 23,1 18,2-54,-2-17,1 0,1 0,-1 0,1 1,-1-1,2 0,-1 0,0 1,1-1,0 0,0 0,1 0,-1 0,1 0,0 0,1 0,-1 0,1-1,0 0,0 1,0-1,1 0,-1 0,1-1,0 1,0-1,0 0,1 0,0 0,10 1,1-1,-1-1,1-1,0 0,0-1,0 0,-1-2,1 0,0 0,-1-2,0 0,0 0,0-2,13-1,202-42,116-5,-230 38,143-21,3 11,59 11,6 21,-282-1,0-3,1-1,-1-3,0-1,0-3,0-1,15-6,58-21,-115 32,1 0,-1 0,0 0,-1-1,1 1,0-1,-1 1,1-1,-1 0,0 0,0 0,0-1,-1 1,1 0,-1-1,1 1,-1-1,0 1,-1-1,1 0,0 1,-1-1,0 0,0 1,0-1,-1 0,1 1,-1-1,1 0,-1 1,-1-1,1 1,0-1,-2-1,-1-24,2 12,2 1,-1 0,2-1,0 1,1 0,1-1,1 1,4-14,4 0</inkml:trace>
  <inkml:trace contextRef="#ctx0" brushRef="#br0" timeOffset="6242.009">1440 2559,'-8'-1,"20"24,-10-19,15 35,-1 0,-3 2,-1 0,-2 0,-1 1,2 40,9 41,-13-86,-6-23,1 0,1 0,0-1,0 1,2-1,0 1,0-1,1 0,1-1,0 0,7 9,-12-19,0 0,1 0,-1 0,1 0,0 0,-1-1,1 1,0-1,0 0,0 0,0 0,0 0,0 0,0-1,1 1,-1-1,0 0,0 0,0 0,0 0,1-1,-1 1,0-1,0 0,0 0,0 0,0 0,0 0,0-1,75-58,-75 57,0 1,-1-1,1 0,0 1,0 0,1 0,-1 0,0 0,1 0,0 1,-1-1,1 1,0 0,-1 0,1 0,0 1,0 0,0-1,0 1,0 0,-1 1,1-1,0 1,0 0,0 0,-1 0,1 0,0 0,-1 1,1 0,-1 0,0 0,0 0,1 0,-1 1,-1-1,1 1,0 0,-1 0,2 2,117 95,-119-98,0 0,1 0,-1-1,1 0,0 1,-1-1,1 0,0 0,0 0,-1-1,1 1,0-1,0 0,0 1,0-1,0 0,0-1,0 1,0 0,-1-1,1 0,0 0,0 0,-1 0,1 0,0 0,-1-1,1 1,-1-1,1 0,-1 1,0-1,0 0,0-1,0 1,0 0,-1 0,1-2,49-106,-46 94,4-19,-1-1,-2 1,-2-1,-1 0,-1 0,-2 0,-2 0,-2 0,-6-33,5 42,0 0,-2 0,-1 1,-1 0,-1 0,-1 1,-1 0,-1 1,-2 1,0 0,-2 0,0 2,-1 0,-1 1,-1 1,-1 1,-1 1,0 1,-1 1,-1 0,0 2,-1 1,0 1,-1 1,0 1,-23-4,26 11,1 0,-1 2,1 0,0 2,-1 0,1 2,0 0,0 2,1 0,-1 1,1 2,1 0,0 1,0 1,1 0,0 2,1 0,1 1,0 1,0 1,2 0,0 1,1 1,1 0,0 1,2 0,0 1,1 0,1 0,-5 18,12-24,-1 0,2 0,0 1,0-1,2 0,0 0,0 0,1 1,1-2,0 1,1 0,1 0,0-1,3 5,8 19</inkml:trace>
  <inkml:trace contextRef="#ctx0" brushRef="#br0" timeOffset="6823.705">2738 2475,'-15'3,"0"0,0 1,0 1,1 1,-1 0,1 0,1 2,-1 0,1 0,1 1,-1 1,2 0,-1 0,1 2,1-1,0 1,1 1,0-1,1 2,0-1,1 1,1 0,0 0,1 1,0 0,1 0,1 3,3-15,-2 14,1 0,1 0,1 1,0-1,1 0,1 0,1 0,1 2,-3-16,0-1,0 0,0 0,0 0,0 0,0-1,1 1,-1 0,1-1,-1 0,1 1,-1-1,1 0,0-1,-1 1,1 0,0-1,0 1,0-1,-1 0,1 0,0 0,0 0,0-1,0 1,-1-1,1 1,0-1,-1 0,1 0,0-1,-1 1,1 0,-1-1,0 1,1-1,-1 0,0 0,0 0,0 0,0 0,-1 0,1-1,0 1,-1-1,0 1,1-1,-1 1,0-1,-1 0,1-1,50-137,-45 118,1-1,1 2,0-1,2 1,0 0,4-3,-13 23,0 1,0-1,1 1,-1-1,0 1,0-1,1 1,-1 0,1 0,-1 0,1 0,-1 0,1 0,0 0,0 0,-1 1,1-1,0 0,0 1,0 0,0-1,-1 1,1 0,0 0,0 0,0 0,0 1,0-1,0 0,-1 1,1-1,0 1,0 0,0-1,1 2,57 43,-49-34,93 63,-102-73,0 0,0 0,1 0,-1 0,1-1,-1 1,0-1,1 0,-1 0,1 0,-1 0,1 0,-1 0,1-1,-1 1,1-1,-1 0,0 1,1-1,-1 0,0-1,0 1,0 0,0-1,0 1,0-1,0 1,0-1,-1 0,2 0,10-14</inkml:trace>
  <inkml:trace contextRef="#ctx0" brushRef="#br0" timeOffset="7306.226">3076 2672,'2'-54,"2"0,2 1,2-1,3 2,11-33,-3 43,-18 41,-1 1,0-1,0 1,1-1,-1 0,0 1,1-1,-1 1,0-1,1 1,-1-1,1 1,-1-1,1 1,-1-1,1 1,-1 0,1-1,0 1,-1 0,1-1,-1 1,1 0,0 0,-1 0,1-1,0 1,-1 0,1 0,0 0,-1 0,1 0,0 0,-1 1,1-1,0 0,-1 0,1 0,-1 1,1-1,0 0,-1 0,1 1,-1-1,1 1,-1-1,1 0,-1 1,1-1,-1 1,1-1,-1 1,0 0,1-1,-1 1,0-1,1 1,-1 0,0-1,15 38,-14-33,0 0,1 0,-1 0,1 0,0-1,0 1,1 0,-1-1,1 0,0 0,0 0,0 0,1 0,0 0,-1-1,1 0,0 0,3 1,-4-4,1-1,-1 0,1 0,0 0,-1-1,0 1,1-1,-1 0,0 0,0 0,0 0,0-1,0 1,-1-1,1 0,-1 1,1-1,-1 0,0-1,0 1,0 0,-1 0,1-1,-1 1,1-4,6-7,77-151,-84 163,1 0,-1 0,1 1,0-1,0 0,-1 1,1-1,0 1,0 0,0-1,0 1,1 0,-1 0,0 1,0-1,1 0,-1 1,0-1,1 1,-1 0,0 0,1 0,-1 0,1 0,-1 0,0 1,1-1,-1 1,0-1,0 1,1 0,-1 0,0 0,0 1,0-1,0 0,0 1,0-1,0 1,-1-1,1 1,-1 0,1 0,-1 0,1 0,-1 0,0 0,64 73,-48-65</inkml:trace>
  <inkml:trace contextRef="#ctx0" brushRef="#br0" timeOffset="7818.107">3670 1995,'210'474,"-207"-464,-9-16,-7-17,3-4,1 0,1 0,2-1,0 0,2 0,1 0,1-1,2 1,1 0,1-1,1 1,1 0,2 0,5-14,-3 10,2 0,1 1,2 1,0 0,3 0,0 2,2 0,0 0,2 2,8-7,-28 32,1-1,0 1,0 0,0-1,0 1,0 0,0-1,0 1,1 0,-1 0,0 0,1 0,-1 0,1 1,-1-1,1 0,-1 1,1-1,-1 1,1-1,0 1,-1 0,1-1,0 1,-1 0,1 0,0 0,-1 0,1 1,-1-1,1 0,0 1,-1-1,1 1,-1 0,1-1,-1 1,1 0,-1 0,0 0,1 0,-1 0,0 0,0 0,0 1,1-1,-1 0,-1 1,1-1,0 1,0 0,3 11,0 0,-2 1,0-1,0 1,-1-1,-1 1,0 0,-2 12,1 2,2-19,0 0,-1 1,0-1,-1 0,0 0,0 0,-1 0,0 0,-1 0,0-1,0 1,-1-1,0 0,0 0,-1 0,0 0,0-1,-1 0,0 0,0 0,-1-1,0 0,0 0,0-1,-1 0,0 0,0-1,-5 3,11-7,-1 1,0-1,1 0,-1 0,1 0,-1 0,0-1,1 1,-1 0,1-1,-1 0,1 0,-1 0,1 0,0 0,-1 0,1 0,0-1,0 0,0 1,0-1,0 0,0 0,0 0,1 0,-1 0,0-1,-6-14</inkml:trace>
  <inkml:trace contextRef="#ctx0" brushRef="#br0" timeOffset="8692.68">4263 1798,'14'-29,"0"-1,-2 0,-2-1,0 0,-2 0,3-30,-10 60,0 0,-1 0,1-1,-1 1,1 0,-1 0,1 0,-1-1,0 1,1 0,-1 0,0-1,0 1,0 0,0-1,0 1,0 0,0-1,-1 1,1 0,0 0,-1-1,1 1,-1 0,1 0,-1 0,0 0,1 0,-1-1,0 1,0 0,0 1,0-1,0 0,0 0,0 0,0 1,0-1,0 0,0 1,-1-1,1 1,0-1,0 1,-1 0,1-1,0 1,-1 0,1 0,0 0,0 0,-1 0,1 0,0 1,-1-1,1 0,0 1,0-1,-1 0,1 1,0 0,0-1,0 1,0 0,-1 0,-5 4,0 1,0 1,0-1,1 1,0 0,1 1,-1-1,1 1,1 0,-1 0,1 1,1-1,0 1,0 0,1 0,0 0,0 0,1 0,0 7,0-10,1 0,0 0,1 0,0 0,-1 0,2 0,-1 0,1-1,0 1,0-1,0 1,1-1,0 0,0 1,0-2,1 1,0 0,0-1,0 1,0-1,1 0,-1-1,1 1,0-1,0 0,0 0,1-1,-1 1,1-1,4 1,-1-1,-1-1,0 1,0-2,0 1,1-1,-1-1,0 0,0 0,0 0,1-1,-1 0,-1-1,1 1,0-2,-1 1,1-1,-1 0,0 0,0-1,-1 0,0-1,0 1,0-1,0 0,-1-1,0 1,0-1,-1 0,1 0,0-4,86-175,-85 167</inkml:trace>
  <inkml:trace contextRef="#ctx0" brushRef="#br0" timeOffset="9121.434">4714 1289,'-13'16,"1"0,1 2,0-1,1 1,1 1,1 0,0 0,2 0,0 1,1 0,0 12,4-29,1-1,0 1,0 0,0-1,1 1,-1-1,0 1,1 0,0-1,0 1,0-1,0 1,0-1,0 0,0 1,1-1,-1 0,1 0,0 0,0 0,-1 0,1-1,0 1,1 0,-1-1,0 1,0-1,1 0,-1 0,1 0,-1 0,1 0,-1-1,1 1,-1-1,1 1,1-1,4 0,-1 0,0 0,1-1,-1 0,0 0,0-1,1 0,-1 0,0-1,-1 0,1 0,6-4,3-5,1-1,-2-1,0 0,-1-1,0-1,-1 0,-1-1,0 0,-1-1,-1 0,-1 0,-1-1,0-1,-2 1,0-1,-1 0,-1-1,0-5,3-13,-2 1,-1-1,-2 0,-2 1,-2-4,1 27,-1 1,-1-1,0 1,-1 0,-1 0,0 1,0-1,-2 1,1 0,-2 1,0-1,0 2,-1-1,0 1,-3-2,8 8,0 1,0-1,0 1,-1-1,1 1,-1 1,0-1,0 1,-1-1,1 1,-1 1,1-1,-1 1,0 0,0 1,0-1,0 1,0 0,0 0,0 1,-1 0,1 0,0 1,0-1,0 1,0 1,0-1,0 1,0 0,-4 2,1 5,1 0,0 0,0 1,1 0,0 1,1 0,0 0,0 0,1 1,1-1,0 1,1 0,0 0,1 1,0-1,1 0,0 1,1-1,1 1,0-1,0 1,1-1,1 0,0 1,0-2,2 1,2 7,1-4,1 0,0 0,1-1,0 0,1-1,1 0,0-1,1 0,0-1,1 0,0-2,0 1,1-1,1-1,-1-1,1 0,0-1,1-1,-1-1,1 0,0-1,0 0,1-2,-1 0,3-1,10 1,-1-1,1-2,-1-1,0-1,0-2,0-1,-1-1,0-1,0-1,8-6,-12 5</inkml:trace>
  <inkml:trace contextRef="#ctx0" brushRef="#br0" timeOffset="10426.454">3162 4027,'17'-20,"-2"0,0-2,-1 1,-1-2,-1 0,-1 0,-1-1,-1 0,-1-1,-1 0,-1 0,-2-1,1-16,3-10,-8 51,1 1,-1-1,0 0,1 0,-1 1,1-1,0 0,-1 0,1 1,-1-1,1 1,0-1,0 1,-1-1,1 1,0-1,0 1,0-1,-1 1,1 0,0 0,0-1,0 1,0 0,0 0,0 0,0 0,0 0,-1 0,1 0,0 0,0 1,0-1,0 0,0 1,0-1,-1 0,1 1,0-1,0 1,-1-1,1 1,0-1,-1 1,1 0,0-1,-1 1,1 0,-1-1,1 1,-1 0,1 0,-1-1,1 2,115 134,-80-88,-2 1,-3 1,13 31,23 37,-13-29,-53-89,0 0,0-1,-1 1,1 0,0-1,0 1,-1-1,1 1,0-1,0 1,-1-1,1 0,-1 1,1-1,0 0,-1 1,1-1,-1 0,0 0,1 1,-1-1,1 0,-1 0,0 0,0 0,0 1,1-1,-1 0,0 0,0 0,0 0,0 0,-1 0,1 0,0 1,0-1,0 0,-1 0,1 0,0 0,-1 1,0-2,-31-187,-14-131,22 153,29 156,0 16</inkml:trace>
  <inkml:trace contextRef="#ctx0" brushRef="#br0" timeOffset="10621.102">4008 3660,'9'38,"9"13,5-2,0-15,-5-12</inkml:trace>
  <inkml:trace contextRef="#ctx0" brushRef="#br0" timeOffset="10771.303">3754 3321,'0'0</inkml:trace>
  <inkml:trace contextRef="#ctx0" brushRef="#br0" timeOffset="11392.009">4064 3010,'2'15,"1"-1,0 0,1 0,0 0,1-1,1 1,0-1,8 12,-1 2,37 73,68 166,-73-161,-45-104,0-1,0 1,0 0,0-1,0 1,0-1,0 1,1 0,-1-1,0 1,0-1,1 1,-1-1,0 1,1-1,-1 1,0-1,1 1,-1-1,1 1,-1-1,1 0,-1 1,1-1,-1 0,1 1,-1-1,1 0,0 0,-1 0,1 1,-1-1,1 0,0 0,-1 0,1 0,-1 0,1 0,0 0,-1 0,1 0,0 0,-1-1,1 1,-1 0,1 0,-1-1,1 1,-1 0,1-1,-1 1,1 0,-1-1,1 1,-1-1,1 1,-1-1,0 1,1-1,-1 1,15-39,-14 36,6-22,0 0,2 0,0 1,2 1,0 0,2 0,1 1,0 1,2 0,0 1,1 1,1 0,14-10,-29 27,-1 0,1 1,-1-1,1 1,0 0,0-1,0 1,-1 1,1-1,0 0,0 1,0-1,0 1,0 0,0 0,0 0,0 0,0 1,0-1,0 1,0 0,0 0,0 0,0 0,-1 0,1 1,0-1,-1 1,1 0,-1 0,0 0,1 0,-1 0,0 0,0 0,-1 1,1-1,0 1,-1 0,1-1,-1 1,0 0,0 0,0 0,0-1,-1 1,1 0,-1 0,0 0,0 2,1 15,-1 0,0 1,-2-1,-1 0,0 0,-1 0,-1 0,-1-1,-1 0,-1 0,0-1,-2 0,0 0,-5 5,5-2,7-14,-1-1,1 1,-1 0,0-1,-1 0,0 0,0 0,0-1,0 1,-1-1,0 0,0-1,0 0,-1 0,0 0,1 0,-1-1,0 0,-1-1,1 0,0 0,-1 0,1-1,-1 0,1-1,-2 0,-16-4</inkml:trace>
  <inkml:trace contextRef="#ctx0" brushRef="#br0" timeOffset="11908.712">4770 3519,'24'-45,"-3"-1,-1 0,-3-2,-1 0,-3-1,-2 0,-2-1,-2 0,-2-1,-3-43,-26 18,23 74,0 1,0-1,0 1,-1 0,1-1,0 1,-1 0,1 0,-1 0,1 0,-1 0,1 0,-1 0,0 0,0 1,1-1,-1 1,0-1,0 1,0 0,1-1,-1 1,0 0,0 0,0 1,0-1,0 0,1 0,-1 1,0 0,0-1,1 1,-1 0,0-1,1 1,-1 0,1 0,-1 1,1-1,-1 0,0 2,-5 3,1 1,0 0,0 0,1 1,0 0,0 0,1 0,0 0,0 1,1 0,0 0,0 0,1 0,1 0,-1 0,1 7,1-13,0-1,0 0,0 1,1-1,-1 0,1 0,-1 1,1-1,0 0,0 0,0 0,0 0,0 0,0 0,1 0,-1 0,0-1,1 1,0 0,-1-1,1 1,0-1,0 0,0 1,0-1,0 0,0 0,0 0,0-1,0 1,1 0,-1-1,0 1,0-1,1 0,-1 0,0 0,1 0,0 0,89-25,-67 13,68-23,-90 34,0 1,-1 0,1-1,0 1,0 1,0-1,-1 0,1 1,0-1,0 1,-1 0,1 0,-1 0,1 0,-1 0,1 1,-1-1,0 1,1 0,-1-1,0 1,0 0,0 0,-1 1,1-1,0 0,-1 0,1 1,-1-1,0 1,0-1,1 4,33 101,-24-87</inkml:trace>
  <inkml:trace contextRef="#ctx0" brushRef="#br0" timeOffset="12637.339">5419 2672,'-3'4,"-19"24,1 1,1 1,1 1,2 1,-6 17,18 15,6-63,0 0,-1 1,1-1,0 0,-1 0,1 0,0 0,0 1,0-1,0 0,0-1,0 1,1 0,-1 0,0 0,0-1,1 1,-1 0,0-1,1 1,-1-1,0 0,1 0,-1 1,1-1,-1 0,0 0,1 0,-1 0,1 0,-1-1,1 1,-1 0,0-1,1 1,-1-1,0 1,1-1,-1 0,0 1,1-2,10-5,-1-1,0 0,0-1,0 0,-1 0,-1-2,0 1,0-1,-1 0,5-10,39-61,-51 82,0-1,1 1,-1 0,0-1,0 1,0 0,1 0,-1 0,0 0,0 0,1 0,-1 0,0 0,0 1,0-1,1 0,-1 1,0-1,0 1,0-1,0 1,0 0,0-1,0 1,0 0,0 0,0 0,0 0,0 0,-1 0,1 0,0 0,-1 0,1 0,-1 0,1 0,-1 0,1 0,-1 1,0-1,0 0,1 0,-1 1,0-1,0 0,0 0,0 0,-1 2,13 19,-10-20,-1-1,1 1,-1-1,1 1,0-1,0 1,-1-1,1 0,0 0,0 0,0 0,0 0,0-1,1 1,-1-1,0 1,0-1,0 0,0 0,1 1,-1-2,0 1,0 0,1 0,-1-1,0 1,0-1,0 0,0 1,0-1,0 0,0 0,0-1,0 1,0 0,-1-1,1 1,-1-1,1 1,-1-1,1 0,56-78,-42 45,0 0,-3-1,-1 0,-1-1,1-18,-4-1,-3-1,-3 1,-2-1,-5-25,3 57,-2 0,-1 0,-1 0,-1 1,-1 0,0 1,-2 0,-1 0,-1 1,-7-9,16 26,0 0,0 0,0 0,-1 0,1 0,-1 1,0 0,-1 0,1 0,-1 0,0 0,0 1,0 0,0 0,0 1,-1-1,1 1,-1 0,0 0,1 1,-1 0,0 0,0 0,0 1,0 0,0 0,0 0,0 1,0 0,0 0,1 1,-1-1,0 1,1 0,-5 3,5-1,0 0,0 0,0 1,1 0,0 0,0 0,0 0,0 1,1 0,0-1,0 1,1 0,-1 1,1-1,1 0,-1 0,1 1,0-1,1 1,-1 0,1-1,1 1,-1-1,1 1,0-1,0 1,1-1,0 0,0 0,1 1,-1-2,3 4,9 17,1-1,1-1,1-1,1 0,2-1,0-1,1-1,0 0,2-2,1-1,0 0,7 1,263 211,-292-227,-1-1,1 1,-1-1,1 0,0 0,0 0,0 0,0 0,0 0,0 0,0-1,0 1,0 0,0-1,0 0,0 0,0 1,0-1,0 0,0-1,1 1,-1 0,0-1,0 1,0-1,0 0,1 0,-3-8</inkml:trace>
  <inkml:trace contextRef="#ctx0" brushRef="#br0" timeOffset="12873.936">5504 2362,'24'-10,"22"-8,9-5,-1 1,0-1,-4-1,-6-1,-6 3,-4 1,-3 4,-3 0,0 3,-6 4</inkml:trace>
  <inkml:trace contextRef="#ctx0" brushRef="#br0" timeOffset="13022.332">6209 2051,'0'0</inkml:trace>
  <inkml:trace contextRef="#ctx0" brushRef="#br0" timeOffset="13207.602">6125 1825,'0'0</inkml:trace>
  <inkml:trace contextRef="#ctx0" brushRef="#br0" timeOffset="13439.38">6295 1882,'9'10,"0"-1,2 0,-1-1,1 0,0 0,0-1,1 0,0-1,0-1,1 0,0 0,-1-2,1 1,1-2,-1 1,0-2,6 0,-16-1,0 0,0 0,1-1,-1 0,0 1,0-1,0 0,0-1,0 1,0 0,-1-1,1 0,0 1,-1-1,1 0,-1 0,0-1,0 1,1 0,-1-1,-1 1,1-1,0 0,-1 0,1 0,-1 1,0-1,0 0,0-1,0 1,-1 0,1 0,-1 0,0-2,1-3,-1-1,0 0,0 0,-1 1,0-1,-1 0,0 1,0-1,-1 1,0 0,0 0,-2-2,3 4,-1 1,1 0,-1 0,0 1,-1-1,1 1,-1-1,0 1,0 0,0 0,0 1,-1-1,1 1,-1 0,0 1,0-1,0 1,0-1,-1 2,1-1,-1 1,1-1,-1 1,1 1,-1-1,0 1,1 0,-1 0,0 1,1 0,-1 0,1 0,-1 1,1-1,0 1,0 1,-1-1,1 1,1 0,-1 0,0 0,1 0,-14 18,5 0</inkml:trace>
  <inkml:trace contextRef="#ctx0" brushRef="#br0" timeOffset="13826.464">6717 1656,'-10'-122,"11"121,-1 0,1 0,0 0,0 0,-1 0,1-1,0 1,0 1,0-1,0 0,0 0,0 0,1 0,-1 1,0-1,0 1,0-1,1 1,-1-1,0 1,1 0,-1-1,0 1,1 0,-1 0,0 0,1 0,-1 0,0 0,1 1,-1-1,0 0,1 1,-1-1,0 1,0-1,1 1,-1 0,0-1,0 1,0 0,0 0,0 0,0 0,0 0,0 0,0 0,0 0,-1 0,1 0,0 1,-1-1,1 0,-1 1,19 12,-15-13,0 1,0-1,0 0,0 0,0-1,0 1,0-1,1 0,-1 0,0 0,0-1,0 1,0-1,0 0,0 0,0-1,0 1,0-1,0 0,-1 1,1-2,-1 1,1 0,-1-1,0 0,0 0,0 0,0 0,0 0,-1 0,0-1,1 1,-1-1,-1 0,1 1,0-1,-1 0,0 0,0 0,0 0,0-1,-1 1,0 0,1 0,-1-1,2-15,0 0,-2-1,0 1,-1 0,-1-1,0 1,-3-3,-2 4</inkml:trace>
  <inkml:trace contextRef="#ctx0" brushRef="#br0" timeOffset="14138.195">7113 1035,'-5'7,"0"-1,-1 2,1-1,0 1,1-1,0 1,0 0,1 1,0-1,0 1,1-1,0 1,1 0,0 0,0 3,3-8,0 0,0 0,1 0,-1 0,1 0,0-1,1 1,-1-1,0 0,1 0,0 0,-1 0,1-1,0 1,1-1,-1 0,0 0,1-1,-1 1,1-1,-1 0,5 0,26 13,-31-11,-1 0,1 0,-1 0,0 0,-1 0,1 1,0-1,-1 1,0 0,0 0,0 0,0 0,-1 0,1 0,-1 0,0 0,0 1,-1-1,1 0,-1 1,0-1,0 1,-1-1,1 0,-1 1,0-1,0 0,0 0,-1 1,1-1,-1 0,0-1,0 1,-1 0,1 0,-1-1,0 0,0 1,0-1,0 0,0 0,-1 0,-11 10</inkml:trace>
  <inkml:trace contextRef="#ctx0" brushRef="#br0" timeOffset="15655.517">6209 2108,'10'-5,"3"3,-1 7,-2 8,2 1,-2 3,-1 3,2-1,-2 0,4 3,4-4,-2-8,-2-12,-4-5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6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6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6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2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6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2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7.9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1017 226,'-42'0,"21"-2,0 1,1 1,-1 1,0 1,1 1,0 0,-1 2,1 0,1 1,-1 1,1 1,-4 3,-2 3,0 0,1 2,1 1,0 1,2 1,0 1,1 1,-4 7,21-26,1 1,0-1,0 1,0 0,0 0,0 0,1 0,-1 0,1 0,0 0,0 0,0 0,0 1,1-1,-1 0,1 1,0-1,0 0,0 1,0-1,1 0,-1 1,1-1,0 0,0 1,0-1,0 0,1 0,-1 0,1 0,0 0,0-1,0 1,0 0,0-1,1 0,-1 1,4 1,5-1,2 0,-1 0,0-1,0-1,1 0,-1-1,0 0,1-1,5-1,48 0,-64 2,-1-1,0 1,1 0,-1 0,0 0,0 0,1 0,-1 0,0 1,1-1,-1 0,0 1,0-1,1 1,-1-1,0 1,0 0,0-1,0 1,0 0,0 0,0 0,0 0,0-1,0 1,-1 1,1-1,0 0,-1 0,1 0,0 0,-1 0,1 1,-1-1,0 0,0 0,1 1,-1-1,0 0,0 1,0-1,0 0,0 0,0 1,-1-1,1 0,0 1,-1-1,-35 55,-25-2,29-28,2 2,1 1,1 1,-11 16,37-43,0-1,-1 0,1 1,0-1,0 1,0 0,0 0,1 0,-1 0,1 0,0 0,0 0,0 0,0 1,0-1,1 0,-1 1,1-1,0 0,0 1,0-1,1 0,-1 1,1-1,0 0,-1 1,2-1,-1 0,0 0,1 0,-1 0,1 0,0 0,0-1,0 1,0-1,1 1,8 2,1-1,0 0,1 0,-1-2,0 1,1-2,0 1,-1-2,1 0,0 0,-1-1,1-1,0 0,-1-1,0 0,0-1,0 0,0-1,-3 3,33-9,0-1,-1-2,0-2,25-15,-48 20</inkml:trace>
  <inkml:trace contextRef="#ctx0" brushRef="#br0" timeOffset="9967.67">339 0,'-17'2,"0"1,0 1,0 0,0 1,1 1,0 1,0 0,0 1,1 0,1 2,-1 0,1 0,-12 13,19-18,-1 2,1-1,0 1,0 0,1 1,0 0,1 0,-1 0,1 0,1 1,-3 6,1-1,1 0,0 1,1-1,1 1,0 0,1 0,0 0,1 0,1 0,1 0,0 0,1 1,25 216,-15-138,-7-67,-2 0,0 0,-2 0,-1 0,-2 21,-23 236,27-117,-2-165,0-1,0 1,0 0,0 0,0-1,1 1,-1 0,0-1,1 1,0 0,-1-1,1 1,0-1,0 1,0-1,0 1,0-1,0 0,0 0,1 1,-1-1,0 0,1 0,-1 0,1 0,-1-1,1 1,-1 0,1 0,-1-1,1 1,0-1,0 0,-1 1,1-1,0 0,-1 0,1 0,0 0,0-1,-1 1,1 0,0-1,-1 1,1-1,0 1,-1-1,1 0,135-35,-40 20,-66 10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6.1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1893 257,'-29'225,"30"-222,-1 0,1 0,-1 0,1 0,0 0,0 0,0 0,1 0,-1 0,1-1,0 1,-1-1,1 1,0-1,0 0,1 0,-1 0,0 0,1 0,-1 0,1 0,0-1,-1 0,1 1,0-1,0 0,0 0,0-1,0 1,0 0,0-1,0 0,0 0,0 0,0 0,1 0,113-16,86-7,-75 14,305-19,-13 11,-88-11,545 29,-642-31,470 31,-310-1,-169-29,-137 30,104-12,-143 3,0 2,0 2,0 3,38 3,104-3,-79-9,-40 16,-72-6,0-1,0 0,0 0,0 1,0-1,-1 0,1 0,0 0,-1 0,1 0,0 0,-1 0,1 0,-1 0,0 0,1 0,-1 0,0 0,0 0,0 0,1 0,-1 0,0 0,0-1,-1 1,1 0,0 0,0 0,-1 0,1 0,0 0,-1 0,1 0,-1 0,1 0,-1 0,0 0,1 0,-1 0,0 0,0 0,-3-9,0-2,0-1,1 0,0 0,1 0,1 0,0 0,0 0,2 0,-1 0,2-1,0 1,0 0,1 1,1-1,0 0,1 1,0 0,1 0,0 1,1-2,7-6</inkml:trace>
  <inkml:trace contextRef="#ctx0" brushRef="#br0" timeOffset="2179.959">199 1386,'-11'2,"1"1,-1 0,1 1,0 1,0-1,1 2,-1-1,1 1,0 1,1-1,-1 2,1-1,1 1,-1 0,2 1,-1-1,1 1,0 1,1-1,0 1,0 0,1 0,1 0,-1 1,2 0,0-1,0 1,1 0,0 0,0 0,2 0,-1 0,2 7,0-13,0-1,0 1,0 0,0-1,1 1,0-1,0 1,0-1,0 0,1-1,0 1,-1-1,1 1,1-1,-1 0,0 0,1-1,-1 0,1 1,0-1,0-1,0 1,0-1,0 0,0 0,0 0,0-1,0 0,1 0,-1 0,0 0,0-1,0 0,0 0,0-1,0 1,0-1,0 0,-1 0,1-1,2-1,12-5,-1 0,0-2,0 0,-1-1,0-1,-1 0,-1-1,0-1,-1 0,8-13,-14 19,-1 0,0-1,-1 0,0 0,-1 0,0-1,0 0,-1 0,-1 0,0 0,0-1,-1 1,-1-1,0 1,0-1,-1 0,-1 1,0-1,0 0,-1 1,-3-10,1 16,1 1,0 0,-1 0,0 0,0 0,0 1,0 0,-1 0,1 0,-1 0,0 1,0-1,0 1,0 0,0 1,0-1,-1 1,1 0,0 1,-1-1,1 1,-6 0,-14 3</inkml:trace>
  <inkml:trace contextRef="#ctx0" brushRef="#br0" timeOffset="2495.983">171 1527,'10'24,"7"13,7 0,-2-2,-4-2,0-6,-4-3,-4-6</inkml:trace>
  <inkml:trace contextRef="#ctx0" brushRef="#br0" timeOffset="2931.252">679 1386,'0'25,"-2"-12,1 0,0 1,1-1,0 0,1 1,1-1,0 0,1 0,0 0,1 0,0-1,1 0,1 1,0-2,0 1,1-1,8 10,-12-19,0 0,0 0,0 0,0 0,0 0,0-1,1 1,-1-1,1 0,-1 0,1 0,-1-1,1 1,-1-1,1 0,0 0,-1 0,1 0,0-1,-1 1,1-1,-1 0,1 0,-1 0,0-1,1 1,-1-1,0 0,0 0,0 0,0 0,0 0,-1-1,2-1,4-3,-1-1,1 0,-2 0,1-1,-1 0,-1 0,0-1,0 1,-1-1,0 0,0-3,8-104,-12 92</inkml:trace>
  <inkml:trace contextRef="#ctx0" brushRef="#br0" timeOffset="3180.346">1216 1442,'4'29,"3"9</inkml:trace>
  <inkml:trace contextRef="#ctx0" brushRef="#br0" timeOffset="3429.418">1216 1019,'0'0</inkml:trace>
  <inkml:trace contextRef="#ctx0" brushRef="#br0" timeOffset="3597.028">1498 907,'-15'102,"5"2,4 0,8 89,-2-74,12-35,-6-60</inkml:trace>
  <inkml:trace contextRef="#ctx0" brushRef="#br0" timeOffset="3805.491">1836 1386,'-14'38,"0"13,7-2,5-10</inkml:trace>
  <inkml:trace contextRef="#ctx0" brushRef="#br0" timeOffset="4065.899">1809 991,'0'0</inkml:trace>
  <inkml:trace contextRef="#ctx0" brushRef="#br0" timeOffset="4499.393">2119 963,'28'342,"-28"-92,0-250,1 0,-1-1,1 1,-1-1,1 1,0 0,-1 0,1-1,-1 1,1 0,0 0,-1 0,1 0,0-1,-1 1,1 0,0 0,-1 1,1-1,0 0,-1 0,1 0,0 0,-1 0,1 1,0-1,-1 0,1 1,-1-1,1 0,-1 1,1-1,-1 1,1-1,-1 1,1-1,-1 1,1-1,-1 1,0-1,1 1,-1-1,0 1,0 0,1-1,-1 1,0 0,0-1,0 1,0 0,0-1,0 1,0 0,0-1,0 1,0 0,0-1,0 1,0-1,-1 1,1 0,0-1,0 1,-1 0,50-56,-41 41,1 2,1-1,0 2,1-1,0 1,0 1,1 0,1 0,-1 2,2-1,-1 2,1-1,0 2,1 0,-1 1,1 0,0 1,3 1,-15 2,-1 2,0-1,1 0,-1 0,0 1,1-1,-1 1,0 0,1-1,-1 1,0 0,0 1,0-1,0 0,0 0,0 1,0-1,-1 1,1 0,0 0,-1-1,1 1,-1 0,0 0,1 0,-1 1,0-1,-1 0,1 0,0 1,0-1,-1 0,0 1,1-1,-1 1,-14 84,6-74,0 0,0-1,-1-1,-1 1,0-1,-1-1,1 0,-2-1,0 0,0 0,0-1,-1-1,0 0,-1-1,1 0,-1-1,-1-1,1 0,0-1,-1 0,0-1,1-1,-9-1,-1 1</inkml:trace>
  <inkml:trace contextRef="#ctx0" brushRef="#br0" timeOffset="5300.006">2627 1696,'99'-90,"-79"68,88-109,-59 23,-48 106,0-1,-1 1,1-1,0 1,-1-1,0 0,1 1,-1-1,0 0,0 1,-1-1,1 0,0 1,-1-1,0 0,0 1,1-1,-2 1,1-1,0 1,0 0,-1-1,1 1,-1 0,0 0,0 0,1 0,-1 0,0 1,-1-1,1 0,0 1,0 0,-1-1,1 1,-1 0,1 0,-1 1,0-1,-2 0,-3 1,1 1,-1 0,0 0,1 0,-1 1,1 0,-1 1,1 0,0 0,0 0,0 1,1 0,-1 1,1-1,0 1,0 0,1 1,-1-1,1 1,0 0,1 1,-4 5,7-11,0 1,-1-1,1 1,0 0,0-1,0 1,0 0,0 0,1 0,-1 0,1 0,-1 0,1 0,-1 0,1 0,0 0,0 0,0 0,0 0,1 0,-1 0,1 0,-1 0,1 0,-1 0,1 0,0 0,0-1,0 1,0 0,0 0,0-1,1 1,-1-1,1 1,-1-1,1 0,-1 1,1-1,0 0,81 23,117-25,-198 0,0 1,0 0,0 0,0 0,0 1,0-1,0 0,0 1,0-1,0 1,0 0,0 0,0 0,0 0,0 0,0 0,-1 0,1 0,-1 1,1-1,-1 1,1-1,-1 1,0-1,0 1,1 0,-1 0,0 0,-1-1,1 1,0 0,-1 0,1 0,-1 0,1 0,-1 1,0-1,0 0,0 0,0 0,0 0,-1 0,1 0,0 0,-1 0,0 1,-46 88,-26 24,73-114,-1 0,1 0,0 0,-1 1,1-1,0 0,0 0,0 0,0 1,0-1,0 0,0 0,0 1,0-1,0 0,1 0,-1 0,1 0,-1 1,1-1,-1 0,1 0,0 0,-1 0,1 0,0 0,0 0,-1-1,1 1,0 0,0 0,0 0,0-1,0 1,1-1,-1 1,0-1,0 1,0-1,0 0,1 1,-1-1,0 0,0 0,0 0,1 0,60 2,-38-7,-4-2</inkml:trace>
  <inkml:trace contextRef="#ctx0" brushRef="#br0" timeOffset="5499.923">3388 1358,'-19'38,"-6"23,0 5,6-8</inkml:trace>
  <inkml:trace contextRef="#ctx0" brushRef="#br0" timeOffset="5680.031">3388 1132,'0'9,"0"4</inkml:trace>
  <inkml:trace contextRef="#ctx0" brushRef="#br0" timeOffset="5965.728">3530 1358,'-1'7,"-3"16,0 0,1 1,2-1,0 1,2-1,0 1,2-1,3 16,-4-36,-1 0,0 0,0 0,1 0,0-1,0 1,-1-1,2 1,-1-1,0 1,0-1,1 0,-1 0,1 0,-1-1,1 1,0 0,0-1,0 0,0 0,0 0,0 0,0 0,0-1,0 1,1-1,-1 0,0 0,0 0,0 0,1 0,-1-1,0 0,0 1,0-1,0 0,0-1,0 1,0 0,0-1,-1 0,1 1,-1-1,1 0,-1 0,1-1,-1 1,0 0,1-2,13-11,-1 1,-1-2,0 0,-1 0,-1-1,0-1,-2 0,0-1,-1 0,0 0,4-20,9-21,-31 50,0 11</inkml:trace>
  <inkml:trace contextRef="#ctx0" brushRef="#br0" timeOffset="6481.518">3925 1584,'52'-71,"-37"49,0 0,1 1,1 1,1 1,0 1,2 0,0 1,-19 16,0 0,0 0,0 0,1 0,-1 0,0 0,0 0,1 0,-1 0,1 0,-1 1,0-1,1 0,0 1,-1-1,1 1,-1 0,1 0,-1-1,1 1,0 0,-1 0,1 1,-1-1,1 0,0 0,-1 1,1-1,-1 1,1-1,-1 1,0 0,1 0,-1 0,0-1,1 1,-1 0,0 1,0-1,0 0,0 0,0 0,0 1,0-1,0 0,0 1,-1-1,1 1,0-1,-1 1,0-1,1 1,-1-1,0 1,0 0,3 12,-4-11,1-1,0 1,0 0,0 0,0-1,0 1,1 0,-1 0,1-1,0 1,0 0,0-1,0 1,0-1,1 1,-1-1,1 0,-1 1,1-1,0 0,0 0,0 0,0 0,0-1,0 1,1-1,-1 1,1-1,-1 0,1 0,-1 0,1 0,0 0,-1 0,2-1,9-3,0-1,0 0,-1-1,1 0,-1-1,0-1,0 0,-1-1,0 0,0 0,-1-1,14-9,3-2,0 1,2 1,1 1,0 1,14-3,-43 18,-1 1,1 0,0-1,0 1,-1 0,1 0,0 0,0-1,-1 1,1 0,0 0,0 0,0 0,-1 1,1-1,0 0,0 0,-1 0,1 1,0-1,0 0,-1 1,1-1,0 0,-1 1,1-1,0 1,-1-1,1 1,-1-1,1 1,-1 0,1-1,-1 1,0 0,1-1,-1 1,0 0,1 0,-1-1,0 1,0 0,1 0,-1-1,0 1,0 0,0 0,0-1,0 1,0 0,-1 0,-5 53,3-37,1 125,8-123</inkml:trace>
  <inkml:trace contextRef="#ctx0" brushRef="#br0" timeOffset="10166.1">4885 708,'9'-7,"1"1,0 0,1 0,-1 1,1 1,0-1,0 2,1 0,-1 0,1 1,-1 0,1 1,0 0,0 1,-1 0,1 1,0 1,-1-1,1 2,-1 0,1 0,3 3,-7 0,-1 1,0 1,0-1,0 1,-1 1,-1-1,1 1,-1 0,-1 0,0 0,0 1,-1-1,0 1,0 0,-1 0,7 18,-4-7,-1 1,-1 0,-1 0,-1 1,0-1,-2 0,-1 0,0 0,-2 0,-3 10,0 10,-1 242,10-171,-3 111,2-219,-1 0,0-1,0 1,-1-1,0 1,1-1,-1 1,-1-1,1 0,-1 1,1-1,-1 0,0 0,-1 0,1 0,-1 0,0-1,0 1,0-1,0 0,0 0,-1 0,1 0,-1-1,0 1,0-1,0 0,0 0,0 0,-1-1,1 1,-4 0,-190 8,111 3,63-10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3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566 108,'-4'7,"0"0,1 0,0 1,0-1,0 1,1-1,0 1,1 0,-1 0,2 0,-1 0,1 0,1 8,-2 0,0 543,2-519,0-24,0 0,-1 0,-1 0,0 0,-2-1,1 1,-2 0,0-1,-1 1,-4-3,-1-5</inkml:trace>
  <inkml:trace contextRef="#ctx0" brushRef="#br0" timeOffset="545.882">340 165,'10'-14,"1"1,0 0,1 1,1 0,-1 1,2 1,0 0,0 0,0 2,1 0,1 0,-1 2,1 0,0 0,1 2,-1 0,1 1,14-1,-20 3,1 0,-1 1,1 0,-1 1,1 0,-1 1,0 0,1 1,-1 0,0 1,-1 0,1 1,-1 0,0 1,0 0,0 0,-1 1,0 1,0-1,-1 1,0 1,-1-1,0 1,0 1,0-1,-1 1,-1 0,3 8,4 5,-2 1,-1-1,0 2,-2-1,-1 1,-1 0,-1 0,-2 1,0-1,-1 1,-2-1,-1 1,0-1,-2 0,-1 0,-1 0,-1 0,-6 11,2-15,-1 0,-1 0,-1-1,-1-1,0 0,-1-2,-2 1,1-2,-15 10,12-12,0 0,-1-2,0 0,-1-2,0 0,-1-2,0 0,0-1,-1-2,1 0,-14 0,27-4,1-1,0 0,0 0,-1-1,1 0,0-1,0 0,0 0,0-1,1 0,-1-1,1 0,-1 0,6 2,-1 0,1 0,0-1,-1 1,1-1,0 1,1-1,-1 0,0 0,1 0,0 0,0-1,0 1,0-1,0 1,1-1,-1 0,1 1,0-1,0 0,1 0,-1 0,1 0,0 0,0 0,0 0,0 1,1-1,-1 0,1 0,0 0,5-14</inkml:trace>
  <inkml:trace contextRef="#ctx0" brushRef="#br0" timeOffset="1096.798">1441 588,'-16'-4,"-1"0,1 2,0 0,-1 0,0 2,1 0,-1 1,1 0,-1 2,1 0,-1 1,1 0,1 1,-1 1,1 1,0 0,0 1,1 0,0 1,-1 2,6-3,1 0,0 0,0 1,1 0,1 1,-1 0,1 0,1 0,0 0,0 1,1 0,1 0,0 0,0 1,1-1,0 1,1-1,1 1,-1 0,2 0,-1-9,0 0,0-1,1 1,-1-1,1 1,0 0,0-1,0 0,0 1,0-1,0 1,0-1,1 0,-1 0,1 0,0 0,0 0,-1 0,1 0,0-1,1 1,-1-1,0 1,0-1,1 0,-1 0,1 0,-1 0,1 0,-1-1,1 1,-1-1,1 1,0-1,-1 0,1 0,2-1,96-28,-75 10,-1-2,-1 0,-1-2,-1-1,-1 0,-1-2,9-15,44-63,-72 104,1 0,-1 0,0 0,1 0,-1 0,0 0,0 0,1 0,-1 1,0-1,0 0,1 1,-1-1,0 1,0-1,0 1,0 0,0-1,0 1,0 0,0 0,0 0,0 0,0 0,0 0,-1 0,1 0,0 0,-1 0,1 0,-1 0,1 1,-1-1,0 0,1 0,-1 1,0-1,0 0,0 0,0 1,0-1,0 0,0 1,-1 0,2 1,2 9,0-1,1 1,0-1,1 0,0 0,0-1,2 1,-1-1,1 0,0-1,1 0,0 0,1-1,0 0,0 0,1-1,9 6,34 13,-29-15</inkml:trace>
  <inkml:trace contextRef="#ctx0" brushRef="#br0" timeOffset="1613.479">1751 898,'59'-95,"-44"66,1 2,2 0,0 1,2 1,1 1,0 1,19-15,-33 32,46-29,-52 34,1 1,-1-1,0 1,0-1,1 1,-1 0,0-1,1 1,-1 0,0 0,1 0,-1 0,0 0,1 0,-1 0,0 0,1 1,-1-1,0 1,1-1,-1 1,0-1,0 1,0-1,1 1,-1 0,0 0,0 0,0 0,0 0,0 0,-1 0,1 0,0 0,0 0,-1 0,1 0,0 1,-1-1,0 0,1 1,5 62,-6-58,-1-1,1 0,0 1,0-1,1 0,-1 1,1-1,0 0,1 0,-1 1,1-1,0 0,0-1,1 1,1 2,-3-6,1 1,0-1,-1 1,1-1,0 0,0 0,0 0,0 0,0 0,0 0,0-1,0 1,1-1,-1 1,0-1,0 0,0 0,1 0,-1 0,0 0,0 0,0 0,1-1,-1 0,0 1,0-1,0 0,0 0,0 0,0 0,0 0,1-2,65-50,-54 40,-1 1,1-2,1 1,1 1,0 0,0 1,1 0,17-7,-32 17,-1 1,1-1,-1 0,1 1,0-1,-1 1,1 0,-1 0,1-1,0 1,-1 0,1 0,0 0,-1 1,1-1,0 0,-1 1,1-1,-1 1,1-1,0 1,-1 0,0 0,1-1,-1 1,1 0,-1 0,0 0,0 1,0-1,1 0,-1 0,0 1,-1-1,1 1,0-1,0 1,0-1,-1 1,1-1,-1 1,0-1,1 1,-1 0,5 80,-6-73,0 18</inkml:trace>
  <inkml:trace contextRef="#ctx0" brushRef="#br0" timeOffset="2150.196">2710 559,'-29'431,"29"-428,1 3,-1 0,0-1,0 1,0-1,-1 1,0-1,0 1,-1-1,1 1,-1-1,0 0,0 0,-3 5,-6-41,13 9,0 0,2-1,0 2,2-1,0 0,2 1,0 0,1 1,1 0,1 0,1 1,0 0,2 1,12-13,3-11,-13 19,0 0,1 1,1 1,1 0,1 1,1 2,1 0,0 1,1 1,6-2,-26 16,1 0,0 1,0-1,0 1,-1 0,1 0,0 0,1 0,-1 1,0 0,0 0,0 0,0 0,0 0,0 1,0 0,0 0,0 0,0 0,0 1,0-1,-1 1,1 0,-1 0,1 0,-1 1,0-1,0 1,0 0,0 0,0 0,0 0,-1 0,0 1,0-1,0 1,0-1,0 1,-1 0,1 0,-1 0,0 2,0 6,0 0,-1 0,-1 0,0 0,-1 0,0 0,-1 0,0 0,-1-1,0 0,-1 0,0 0,-1 0,0-1,-7 10,8-13,-1 1,0-1,0 0,-1 0,1-1,-2 0,1 0,0-1,-1 1,0-2,-1 1,1-1,-1-1,1 1,-1-1,0-1,0 0,0 0,-1-1,1 0,0 0,-1-1,1 0,0-1,-1 0,1-1,0 0,0 0,0-1,0 0,1 0,-1-1,1 0,0-1,-1 0,-15-43,23 25</inkml:trace>
  <inkml:trace contextRef="#ctx0" brushRef="#br0" timeOffset="2397.528">3416 588,'-14'34,"-10"10,-1-1</inkml:trace>
  <inkml:trace contextRef="#ctx0" brushRef="#br0" timeOffset="2646.461">3360 165,'0'0</inkml:trace>
  <inkml:trace contextRef="#ctx0" brushRef="#br0" timeOffset="2897.399">3557 701,'17'-49,"-12"32,0 0,1 0,1 0,0 1,2 0,0 1,0-1,1 2,10-12,-19 26,-1-1,1 0,-1 1,1-1,0 1,-1-1,1 0,0 1,-1-1,1 1,0 0,-1-1,1 1,0-1,0 1,-1 0,1 0,0 0,0-1,0 1,0 0,-1 0,1 0,0 0,0 0,0 0,0 1,-1-1,1 0,0 0,0 0,0 1,-1-1,1 1,0-1,-1 0,1 1,0-1,-1 1,1-1,0 1,-1 0,1-1,-1 1,1 0,-1-1,1 1,-1 0,1 0,14 46,-11-32,-3-11,1 0,-1 0,1 0,0 0,1 0,-1 0,1-1,-1 1,1-1,0 0,0 1,0-1,1-1,-1 1,1 0,0-1,0 0,-1 0,1 0,1 0,-1-1,0 1,0-1,1 0,-1 0,0-1,1 1,-1-1,1 0,-1 0,0-1,1 1,-1-1,1 0,-1 0,0-1,0 1,0-1,0 0,4-2,2-2,-1-1,0 0,-1-1,1 0,-1 0,-1-1,0 0,0 0,0-1,-1 0,1-3,1-1,4-2,-1 3</inkml:trace>
  <inkml:trace contextRef="#ctx0" brushRef="#br0" timeOffset="3385.47">4375 418,'-13'8,"-6"1,1 1,0 1,0 0,2 2,-1-1,2 2,-1 0,2 1,0 1,-1 3,14-17,1 0,-1 0,1 0,0-1,0 1,0 0,0 0,0 0,0 0,0 0,0 0,1-1,-1 1,1 0,0 0,-1 0,1-1,0 1,0 0,0-1,0 1,0-1,1 1,-1-1,0 0,1 1,-1-1,1 0,-1 0,1 0,-1 0,1 0,0 0,0-1,-1 1,1 0,0-1,0 0,0 1,0-1,-1 0,1 0,0 0,0 0,0 0,0 0,0-1,0 1,-1-1,1 1,0-1,0 0,-1 0,1 1,0-1,-1 0,1-1,0 1,22-8,-1-1,0-1,-1-1,0-1,0 0,-2-2,1-1,10-11,85-59,-107 81,-7 3,0 0,0 0,0 0,0 0,1 1,-1-1,1 1,0-1,-1 1,1 0,0 0,0 0,-1 0,1 1,0-1,0 1,0 0,0 0,0 0,0 0,0 0,0 1,0-1,-1 1,1 0,0-1,0 2,-1-1,1 0,0 0,-1 1,1-1,-1 1,3 2,1 6,0 0,0 0,-1 0,-1 1,1 0,-2 0,0 0,0 1,-1-1,0 1,0 8,1-3,23 223,-17-167,-3 1,-3 0,-5 31,2-96,0 0,-1-1,0 1,-1 0,0 0,-1-1,1 1,-2-1,1 0,-1 1,0-2,-1 1,0 0,0-1,0 0,-1 0,0-1,-1 0,0 0,0 0,0-1,0 0,-1 0,1-1,-1 0,-1 0,1-1,0 0,-1 0,0-1,0 0,5-2,0 1,0-1,0 0,0-1,0 1,0-1,0 0,0 0,0 0,0 0,0-1,0 1,0-1,1 0,-1 0,1-1,-1 1,1-1,0 1,0-1,0 0,0 0,1-1,-1 1,1 0,0-1,0 0,0 1,0-1,0-3,-1 0,1-1,0 0,0 0,1 0,0-1,0 1,1 0,0 0,0-1,1 1,0 0,1 0,-1 0,2 0,0-2,10-16,1 0,1 1,1 0,1 1,2 1,0 1,1 1,1 0,1 2,9-5,-2-1</inkml:trace>
  <inkml:trace contextRef="#ctx0" brushRef="#br0" timeOffset="4365.441">57 1350,'430'-45,"210"-35,-221 44,496-75,-484 101,-138 9,152-27,-49-5,-187 11,178-8,-37 1,-240 30,-86-1</inkml:trace>
  <inkml:trace contextRef="#ctx0" brushRef="#br0" timeOffset="15738.587">1 1576,'1'-4,"1"1,-1 0,1 0,0 0,0 0,0 0,1 0,-1 1,1-1,-1 1,1-1,0 1,0 0,0 0,0 0,0 1,1-1,-1 1,0-1,1 1,-1 0,1 1,-1-1,1 1,-1-1,2 1,1-1,137-29,-24 2,75-1,32-1,-29 20,-130 0,1 3,-1 3,1 3,23 4,28-1,107-19,-57-12,57 17,-56-14,-30 13,-71 4,0 2,0 3,0 3,15 4,36-1,191-2,-114-28,-16 10,-7-5,-16 8,-79 12,120-23,-19 9,-139 11,1 1,-1 2,1 2,37 4,4-2,368 0,-313-22,-122 25</inkml:trace>
  <inkml:trace contextRef="#ctx0" brushRef="#br0" timeOffset="16750.326">5363 334,'0'5,"0"6,0 1</inkml:trace>
  <inkml:trace contextRef="#ctx0" brushRef="#br0" timeOffset="16902.763">5392 785,'0'0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4:57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368 145,'0'282,"14"-165,-36-47,14-58</inkml:trace>
  <inkml:trace contextRef="#ctx0" brushRef="#br0" timeOffset="350.282">1 172,'38'-9,"37"-14,10-2,1-1,-10 3,-13 5,-7 2,-9 3,-8 4,-5 3,-3 4,-3 0,-2 2,-4 6,-6 6,-7 0</inkml:trace>
  <inkml:trace contextRef="#ctx0" brushRef="#br0" timeOffset="624.711">85 681,'43'-9,"29"-9,12-6,-4 2,-11-1,-12 4,-11 0,-8 4,-6 3,-4 5,-7 3</inkml:trace>
  <inkml:trace contextRef="#ctx0" brushRef="#br0" timeOffset="1687.462">988 370,'-65'274,"130"-458,-36 143,-28 41,0-1,0 1,0-1,1 1,-1 0,0 0,0-1,0 1,0 0,0 0,0 0,1 0,-1 1,0-1,0 0,0 0,0 1,0-1,0 0,0 1,0-1,0 1,0 0,0-1,0 1,0 0,0-1,0 1,0 0,-1 0,1 0,0 0,-1 0,1 0,-1 0,1 0,-1 0,1 0,-1 0,0 0,1 0,-1 1,9 15,51 72,-58-87,1 0,-1 0,0 0,1-1,0 1,-1-1,1 1,0-1,0 0,0 0,0 0,0 0,0-1,0 1,0-1,0 0,0 0,0 0,0 0,0 0,0-1,1 0,-1 1,-1-1,1 0,0 0,0-1,0 1,0 0,-1-1,1 0,1-1,3-2,0-1,-1 0,0-1,0 0,0 0,-1 0,0 0,0-1,-1 0,0 0,0 0,-1 0,0 0,-1-1,0 0,0 1,-1-1,1-8,0-5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261 468,'0'-2,"0"0,0 0,0 0,0 0,0 0,-1 0,1 1,-1-1,0 0,1 0,-1 0,0 1,0-1,0 1,0-1,0 1,0-1,-1 1,1-1,0 1,-1 0,1 0,-1 0,0 0,1 0,-1 0,0 0,1 0,-1 1,0-1,0 1,0-1,0 1,1 0,-1 0,0-1,0 1,0 1,0-1,0 0,-74 25,59-8,0 0,2 1,0 1,1 0,1 1,1 1,-4 8,0 46,17-73,-1 0,0 0,1 0,0 0,-1-1,1 1,0 0,0-1,0 1,0 0,0-1,0 1,1-1,-1 0,0 1,1-1,-1 0,1 0,-1 0,1 0,0 0,-1 0,1 0,0 0,0-1,-1 1,1-1,0 0,0 1,0-1,0 0,0 0,0 0,0 0,0 0,-1-1,1 1,0 0,1-1,7-2,0 1,0-2,0 1,0-1,-1-1,0 0,0 0,0-1,0 0,-1-1,0 1,0-2,-1 1,0-1,0 0,0-1,87-145,-75 136,-14 52,-2-9,-3-17,1-1,1 1,-1-1,1 1,0-1,1 0,-1 0,2 0,-1 0,1 0,0-1,0 0,1 1,-1-2,1 1,1 0,-1-1,1 0,0-1,0 1,0-1,1 0,0 0,0-1,1 0,5-2,1 0,0-2,-1 1,1-2,-1 0,1 0,-1-2,0 1,0-2,0 0,-1 0,0-1,0-1,0 0,-1 0,0-1,0-1,-1 0,0 0,0-1,-1 0,-1-1,0 1,0-2,3-7,9-6,-3 0,0-1,-1-1,-1-1,-2 0,-1-1,-1 0,-2-1,2-12,-16-27,5 68,0 0,0-1,-1 1,1 0,-1 0,1-1,0 1,-1 0,0 0,1-1,-1 1,0 0,0 0,0 0,1 0,-1 0,0 0,0 0,0 1,-1-1,1 0,0 0,0 1,0-1,-1 1,1-1,0 1,0-1,-1 1,1 0,0 0,-1 0,1-1,0 1,-1 1,1-1,0 0,-1 0,1 0,0 1,-1-1,1 1,0-1,0 1,-1-1,1 1,0 0,0 0,-7 5,1 1,0 0,1 0,-1 1,2 0,-1 0,1 0,0 1,1 0,0 0,-2 4,-1 4,1-6,1 0,1 0,0 1,1 0,0 0,0 0,2 0,-1 0,1 0,1 0,1 1,-1-1,2 0,0 0,0 0,1 0,1 0,0-1,0 1,1-1,0 0,1 0,1-1,0 0,0 0,1 0,0-1,7 6,-6-9,0 0,1-1,0-1,-1 0,2 0,-1-1,0 0,1 0,-1-1,1-1,0 0,-1 0,1-1,0-1,-1 0,1 0,0-1,-1 0,1-1,-1 0,0-1,0 0,0 0,-1-1,1 0,-1-1,0 0,-1-1,5-4,13-8,0-1,-2-1,0-1,-1-1,-2-1,0-1,-2-1,0-1,-2-1,-1 0,-2-1,0 0,-2-1,-2-1,0 0,-2 0,-1-3,-6 33,-1-1,1 0,0 0,0 0,-1 0,1 0,-1 0,0 0,1 0,-1 0,0-1,0 1,0 0,-1 0,1 0,0 0,-1 0,0 0,1 0,-1 0,0 0,0 0,0 1,0-1,0 0,0 0,-1 1,1-1,0 1,-1-1,0 1,1 0,-1-1,0 1,1 0,-1 0,0 0,0 1,0-1,0 0,0 1,0-1,0 1,0-1,0 1,0 0,0 0,0 0,-1 0,1 1,0-1,-10 9,0 1,1 0,0 0,1 1,0 1,1 0,0 0,1 0,0 1,1 1,1-1,0 1,-1 3,2-5,0-1,1 1,0 0,0 0,1 0,1 1,0-1,1 1,0-1,1 1,0-1,1 1,1-1,0 1,0-1,2 0,-1 0,1 0,1 0,0-1,1 0,0 0,1 0,0-1,0 0,1 0,0 0,1-1,7 5,118 57,-112-63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2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254 176,'-16'284,"-13"-86,27-190,1-3,-1 1,1-1,0 0,1 0,-1 1,1-1,0 0,0 1,1-1,0 0,0 0,0 0,0 1,2 2,3-2</inkml:trace>
  <inkml:trace contextRef="#ctx0" brushRef="#br0" timeOffset="247.808">0 514,'34'-9,"25"-9,8 0,-3 2,-8-1,-8 3,-8 4,-10-2,-6 2,-2-3,-5 1</inkml:trace>
  <inkml:trace contextRef="#ctx0" brushRef="#br0" timeOffset="645.664">594 63,'-23'111,"6"1,1 46,15-138,2 1,0-1,1 0,0 0,2 0,1 0,1 2,-6-19,1-1,-1 0,1-1,0 1,0 0,0 0,-1 0,2 0,-1-1,0 1,0 0,1-1,-1 1,1-1,-1 1,1-1,-1 0,1 0,0 0,0 0,-1 0,1 0,0 0,0-1,0 1,0 0,0-1,0 0,0 1,0-1,0 0,1 0,-1 0,0-1,0 1,0 0,0-1,0 1,0-1,0 0,0 0,-1 0,1 0,0 0,0 0,-1 0,1 0,0-1,-1 1,0-1,1 1,0-2,49-44,47-28,-97 74,1 0,0 0,0 0,0 0,0 0,0 1,0-1,1 1,-1-1,0 1,0 0,0 0,0 0,0 0,1 0,-1 0,0 1,0-1,0 1,0 0,0-1,0 1,0 0,0 0,0 0,0 1,-1-1,1 0,0 1,-1-1,1 1,-1-1,1 1,-1 0,0-1,0 1,0 0,0 0,1 1,15 85,-17-83,0-3,0-1,0 1,0-1,-1 1,1-1,1 1,-1-1,0 1,0-1,1 1,-1-1,0 1,1-1,0 1,-1-1,1 1,0-1,0 0,0 0,-1 1,1-1,1 0,-1 0,0 0,0 0,0 0,1 0,-1 0,0 0,1-1,-1 1,0 0,1-1,-1 0,1 1,-1-1,1 0,-1 1,1-1,0 0,-1 0,1 0,-1 0,1-1,-1 1,1 0,-1-1,14-6</inkml:trace>
  <inkml:trace contextRef="#ctx0" brushRef="#br0" timeOffset="1267.679">1187 486,'-13'10,"1"0,0 0,1 1,0 1,1 0,0 0,1 1,-8 13,18-27,0 1,-1 0,1 0,0 0,-1-1,1 1,0 0,0 0,-1 0,1 0,0 0,-1 0,1 0,0 1,-1-1,1 0,0 0,-1 1,1-1,0 0,-1 0,1 1,0-1,-1 1,1-1,-1 1,1-1,-1 1,1-1,-1 1,0-1,1 1,-1 0,1-1,-1 1,0-1,0 1,1 0,-1-1,0 1,0 0,0 0,0-1,0 1,0 0,0-1,0 1,0 0,0 0,0-1,0 1,0 0,-1-1,1 1,0 0,-1-1,1 1,0-1,-1 1,1 0,-1-1,1 1,-1-1,1 1,-1-1,1 1,-1-1,50-22,-22 4,-23 13,0 2,1-1,0 0,0 1,0 0,0 0,1 0,-1 1,1 0,0 0,-1 0,1 1,0 0,0 0,0 0,3 1,-6 1,0 1,0-1,0 1,-1 0,1 0,-1 0,1 0,-1 0,1 1,-1-1,0 1,0-1,0 1,-1 0,1 0,-1 0,1 0,-1 0,0 1,30 39,-26-41,-1 0,0 0,1 0,0-1,-1 1,1-1,0 0,0 0,-1-1,1 0,0 1,0-2,0 1,0 0,0-1,-1 0,1 0,0-1,-1 1,1-1,-1 0,1 0,-1 0,0-1,4-2,91-84,-79 68,-2-1,-1-1,-1 0,-1-2,-1 1,-1-2,-1 0,-1 0,-2-1,1-5,-5 9,3-7,-2-1,0 0,-3-1,0 1,-2-28,-1 59,0-1,1 0,-1 0,0 0,0 0,1 0,-1 0,0 0,0 0,0 0,0 0,0 0,-1 0,1 0,0 0,0 0,-1 0,1 0,0 0,-1 0,1 0,-1 1,1-1,-1 0,0 0,1 0,-1 1,0-1,1 0,-1 1,0-1,0 1,0-1,0 1,1-1,-1 1,0-1,0 1,0 0,0 0,0-1,0 1,0 0,0 0,0 0,0 0,0 0,0 0,0 0,0 1,0-1,0 0,0 0,0 1,0-1,0 1,0-1,1 1,-1-1,0 1,0-1,0 1,1 0,-1 0,0-1,0 2,-6 12,0 0,0 1,1-1,1 1,1 1,0-1,1 1,0 0,1 0,1 0,1-1,0 1,2 11,43 205,-42-221,46 169,-53-145,-5-30</inkml:trace>
  <inkml:trace contextRef="#ctx0" brushRef="#br0" timeOffset="1500.589">1468 346,'39'-5,"31"-2,9-4,-4 0,-10 1,-12 3,-14 3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7 167,'-1'34,"-1"-21,0 1,1-1,1 0,0 0,1 0,0 0,1 0,1 0,0 0,0 0,2-1,-1 1,2-1,-1 0,2-1,0 1,0-1,-5-9,0 0,1 0,-1-1,1 1,-1 0,1-1,-1 0,1 1,0-1,0 0,0 0,0-1,-1 1,1-1,0 1,0-1,0 0,0 0,0 0,0 0,0-1,0 1,0-1,0 0,0 0,0 0,-1 0,1 0,0-1,-1 1,1-1,-1 0,2 0,71-78,-65 68,110-156,-119 167,0 0,0 1,1-1,-1 1,0-1,0 1,1 0,-1 0,0-1,1 1,-1 0,0 0,1 0,-1 1,0-1,1 0,-1 0,0 1,1-1,-1 1,0-1,0 1,0-1,1 1,-1 0,0 0,0-1,0 1,0 0,0 0,0 0,0 0,-1 0,1 0,0 1,-1-1,1 0,0 0,-1 0,1 1,-1-1,0 0,1 1,-1-1,0 0,0 1,0-1,0 0,0 1,0-1,0 0,-1 1,6 10,-3-6,0 0,0 1,1-1,0 0,0 0,0-1,1 1,0-1,0 0,0 0,0 0,1 0,0-1,0 1,1-1,-1-1,1 1,-1-1,1 0,0 0,0-1,1 1,-1-2,0 1,1-1,0 1,-1-2,1 1,-1-1,1 0,0 0,-1-1,1 0,-1 0,1-1,3-1,-1-1,-1-2,0 1,0-1,0 0,0-1,-1 0,0 0,-1-1,0 0,0 0,0 0,-1-1,0 1,-1-1,0-1,0 1,-1 0,0-4,-1 2</inkml:trace>
  <inkml:trace contextRef="#ctx0" brushRef="#br0" timeOffset="385.194">994 223,'14'3,"1"0,-1-1,0-1,1 0,-1-1,0 0,1-1,-1-1,0 0,13-4,-21 4,0 0,0 0,0-1,0 1,0-1,0-1,0 1,-1-1,0 0,0 0,0 0,0-1,-1 0,1 0,-1 0,-1 0,1-1,-1 1,0-1,0 0,0 0,-1 0,0 0,1-6,-2 8,0 1,0 0,0-1,-1 1,0-1,1 1,-1-1,0 1,-1-1,1 1,-1-1,1 1,-1 0,0-1,0 1,-1 0,1 0,-1-1,1 1,-1 0,0 1,0-1,-1 0,1 0,0 1,-1 0,0-1,1 1,-1 0,0 0,0 0,0 1,0-1,-1 1,1 0,0 0,0 0,-1 0,1 0,-1 1,1-1,-1 1,1 0,-3 0,-4 2,0 0,0 1,0 0,1 0,0 1,-1 0,1 1,1 0,-1 1,1-1,0 1,0 1,0 0,1 0,0 0,1 1,-1 0,2 1,-1-1,1 1,0 0,1 1,0-3,1 0,0 0,0 0,1 0,0 0,1 0,-1 1,1-1,1 1,-1-1,1 1,1-1,0 1,0-1,0 1,0-1,1 0,1 0,-1 0,1 0,0 0,1 0,0-1,0 1,0-1,1 0,-1-1,2 1,3 3,0-2,-1-1,2-1,-1 1,1-2,-1 1,1-1,0-1,1 0,-1 0,1-1,-1 0,1-1,0 0,-1-1,1 0,0 0,7-2,178-47,-168 38,-7-1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0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1,'-2'1,"0"0,0 1,0-1,1 1,-1 0,1-1,-1 1,1 0,-1 0,1 0,0 0,0 0,0 0,0 1,0-1,1 0,-1 0,1 1,-1-1,1 0,0 1,0-1,0 0,0 1,0-1,0 2,-3 343,20-156,-12-161,24 76,-28-105,-1 0,1 0,-1 0,1 0,0 0,-1 0,1-1,0 1,0 0,0 0,-1-1,1 1,0 0,0-1,0 1,0-1,0 1,0-1,0 1,0-1,1 0,-1 1,0-1,0 0,0 0,0 0,0 0,0 0,1 0,-1 0,0 0,0-1,0 1,0 0,0-1,0 1,0-1,0 1,0-1,0 1,0-1,0 0,0 1,0-1,-1 0,1 0,34-46,-30 39,19-32,-15 23,1 0,1 1,0 0,1 1,0 0,2 1,0 0,5-3,-17 15,0 1,0-1,0 1,0 0,0 0,0-1,1 1,-1 1,0-1,1 0,-1 1,1-1,-1 1,0 0,1-1,-1 1,1 0,-1 1,1-1,-1 0,1 1,-1-1,0 1,1 0,-1 0,0 0,0 0,1 0,-1 1,0-1,0 0,0 1,0 0,-1-1,1 1,0 0,-1 0,1 0,-1 0,0 0,0 0,0 1,0-1,0 0,0 1,0-1,-1 0,1 2,7 21,-1 1,-2 0,0 0,-2 0,-1 0,0 18,2 8,2-34</inkml:trace>
  <inkml:trace contextRef="#ctx0" brushRef="#br0" timeOffset="797.815">931 452,'-37'16,"17"-10,-1 2,1 1,1 0,0 1,0 1,1 1,0 1,1 1,1 0,0 1,-10 12,24-25,0-1,1 1,-1 0,1-1,-1 1,1 0,0 0,0 0,0 0,0 0,0 0,0 0,1 0,-1 1,1-1,-1 0,1 0,0 0,0 1,0-1,0 0,0 0,0 1,1-1,-1 0,1 0,0 0,-1 0,1 1,0-1,0 0,1-1,-1 1,0 0,0 0,1 0,-1-1,1 1,0-1,-1 1,1-1,0 0,0 1,0-1,0 0,0 0,0 0,0-1,0 1,1 0,-1-1,0 0,0 1,2-1,7-1,0-1,0 0,-1-1,1 0,-1-1,1 0,-1 0,0-1,-1-1,1 1,-1-2,0 1,0-1,-1 0,1-2,-5 5,107-110,-111 113,0 0,1 0,-1 0,0 0,1 1,-1-1,1 0,0 0,-1 0,1 0,-1 1,1-1,0 0,0 1,-1-1,1 1,0-1,0 1,0-1,0 1,0-1,0 1,0 0,0-1,0 1,0 0,0 0,-1 0,1 0,0 0,0 0,0 0,0 0,0 0,0 1,0-1,0 0,0 1,0-1,0 0,0 1,0-1,0 1,-1-1,1 1,0 0,0-1,-1 1,1 0,0 0,-1-1,1 1,-1 0,1 0,-1 0,1 0,-1 0,12 60,-11-53,0 0,0 0,0 0,1 0,0 0,1 0,0 0,0 0,0-1,1 0,0 1,1-1,0-1,0 1,4 4,-7-9,0-1,0 1,0-1,0 1,0-1,0 0,0 0,1 0,-1 0,0 0,0 0,1 0,-1-1,1 0,-1 1,1-1,-1 0,0 0,1 0,-1 0,1-1,-1 1,1-1,-1 1,0-1,0 0,1 0,-1 0,0 0,0 0,0-1,0 1,0-1,0 1,0-1,0 0,-1 0,1 0,-1 1,1-1,0-3,48-91,36-58,-86 155,-1-1,1 1,0 0,0-1,0 1,-1 0,1 0,0-1,0 1,0 0,0 0,0-1,0 1,1 0,-1 0,0-1,0 1,0 0,1 0,-1-1,0 1,1 0,-1-1,1 1,-1-1,1 1,-1 0,1-1,-1 1,1-1,-1 0,1 1,0-1,-1 1,1-1,0 0,-1 1,1-1,0 0,-1 0,1 1,0-1,0 0,-1 0,1 0,0 0,0 0,-1 0,1 0,0-1,0 1,-1 0,1 0,0 0,0-1,-1 1,1 0,0-1,-1 1,1-1,-1 1,1-1,0 1,-1-1,1 1,-1-1,4 15,18 196,-23-208,1 1,-1 0,1 0,0 0,0 0,0-1,0 1,1 0,-1 0,1 0,0-1,-1 1,1 0,0-1,1 1,-1 0,0-1,1 0,0 1,-1-1,1 0,0 0,0 0,0 0,0 0,1 0,-1 0,0-1,1 0,-1 1,1-1,0 0,-1 0,1 0,0 0,0-1,-1 1,1-1,0 0,0 1,0-1,1-1,3-3,-1 0,0 0,-1 0,1-1,-1 0,0-1,0 1,0-1,-1 0,0 0,0 0,0-1,-1 1,0-1,0 0,-1-1,15-26,54-105,-63 123</inkml:trace>
  <inkml:trace contextRef="#ctx0" brushRef="#br0" timeOffset="1168.807">1806 593,'39'-18,"-1"-2,-1-1,-1-1,-1-3,14-12,-43 33,0 0,0 0,-1-1,1 1,-1-1,-1 0,1-1,0 0,-1 1,0-1,-1 0,1-1,-1 1,-1-1,1 1,-1-1,0 0,0 0,-1 0,0 0,0 0,-1 0,0 0,0 0,0-1,-1 1,-2 5,0-1,0 1,0 0,0 0,0 1,0-1,-1 0,1 1,0 0,-1 0,1 0,-1 0,0 1,1-1,-1 1,1 0,-1 0,0 0,1 0,-1 1,1 0,-1-1,1 1,-1 1,1-1,-1 0,1 1,0 0,0-1,0 1,0 1,0-1,0 0,0 1,-19 9,0 1,1 1,1 1,0 1,1 1,1 0,0 1,1 1,1 1,1 1,-10 19,22-36,0 1,0-1,0 1,1 0,0 0,0 1,1-1,-1 0,1 1,0-1,1 0,-1 1,1-1,0 1,0-1,1 1,0-1,0 1,0-1,0 0,1 1,0-1,0 0,1 0,-1 0,1-1,0 1,0-1,1 1,-1-1,1 0,0 0,0-1,0 1,0-1,1 0,0 0,-1 0,1-1,0 1,3 0,26 5,0 0,0-3,1 0,-1-2,1-2,0-1,-1-2,1-1,-1-2,0-1,13-6,-19 4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2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214 452,'-25'16,"1"2,1 0,0 2,1 0,2 2,0 0,-14 21,32-41,0 1,0 0,0-1,0 1,0 0,0 0,1 0,-1 0,1 0,0 0,0 0,0 1,1-1,-1 0,1 0,-1 1,1-1,0 1,1-1,-1 0,0 1,1-1,0 0,0 0,0 1,0-1,0 0,1 0,-1 0,1 0,0-1,0 1,0 0,0-1,0 1,1-1,-1 0,1 0,0 0,-1 0,1 0,0 0,0-1,1 1,15 1,-1-1,0-1,1 0,-1-2,0 0,1-1,-1-1,0 0,0-2,-1 0,1-1,-1 0,0-2,-1 0,0-1,0 0,-1-1,0-1,-1-1,0 0,0-1,2-4,7-5,0 0,-2-2,0-1,-2 0,-1-2,-1 0,-1-1,-1 0,6-19,-16 35,-1 0,0 0,0 0,-1 0,-1-1,0 1,-1-1,0 0,-1 1,0-1,-1 1,-1-1,0 0,0 1,-1 0,1 4,0 0,0 0,-1 1,0-1,0 1,-1 0,0 0,0 0,-1 1,0-1,0 1,0 0,-1 0,0 1,0 0,0 0,-1 0,0 1,1 0,-2 0,1 0,0 1,-1 0,1 1,-1 0,0 0,0 0,0 1,0 1,0-1,0 1,0 0,-6 2,0 4,0 1,1 0,0 1,0 0,1 1,0 1,0 0,1 1,1 0,-1 0,2 1,0 1,0-1,1 1,1 1,-4 8,6-12,0 1,0 0,1 0,0 0,1 1,0-1,1 1,0 0,1 0,0 0,1 0,0 0,1 0,1-1,0 1,0 0,1-1,0 1,1-1,1 0,0 0,0 0,1-1,0 0,1 0,0 0,1-1,0 0,0-1,1 1,0-2,0 1,1-1,7 4,-1-2,-1 0,2-1,-1-1,1 0,0-1,1-1,-1-1,1 0,0-1,0-1,0-1,0-1,0 0,0-1,0-1,0-1,2-1,4-2</inkml:trace>
  <inkml:trace contextRef="#ctx0" brushRef="#br0" timeOffset="420.132">1005 396,'-7'11,"0"1,1 0,0 0,1 1,1-1,0 1,1 0,0 0,1 0,0 0,1 1,0-1,2 12,0-22,-1 0,1 1,0-1,0 0,0 0,0 1,0-1,1 0,-1 0,1-1,0 1,0 0,0-1,1 1,-1-1,0 1,1-1,0 0,-1 0,1 0,0 0,0-1,0 1,0-1,0 0,0 0,1 0,-1 0,0-1,1 1,-1-1,0 0,2 0,2 1,1-2,0 1,-1-1,1 0,-1-1,0 0,1 0,-1 0,0-1,0 0,-1-1,1 0,-1 0,4-2,0-4,1 0,-2-1,1 0,-1-1,-1 0,0 0,-1-1,0 0,-1 0,-1 0,0-1,0 0,-2 0,1 0,-2-1,1-9,-3 19,0 0,-1 0,1 1,-1-1,0 0,-1 1,1-1,-1 1,1 0,-1-1,-1 1,1 0,-1 0,1 0,-1 1,0-1,0 1,-1-1,1 1,-1 0,0 0,1 0,-1 1,-1 0,1-1,0 1,0 1,-1-1,1 1,-1-1,0 1,1 1,-1-1,0 1,1-1,-1 1,0 1,1-1,-1 1,0 0,1 0,-1 0,1 0,-1 1,1 0,0 0,-1 0,1 0,-54 36,33-17</inkml:trace>
  <inkml:trace contextRef="#ctx0" brushRef="#br0" timeOffset="969.261">1343 707,'68'-88,"-4"-2,17-36,-78 123,-11 24,7-14,-1 0,2 0,-1 0,1 0,0 0,0 0,1 0,0 0,0 0,1 0,0 0,0 0,1 0,-1-1,1 1,1-1,-1 0,1 0,0 0,1-1,-1 1,1-1,0 0,1 0,-1-1,1 0,0 0,0 0,0 0,0-1,1 0,-1 0,5 0,-7-3,1 1,0-1,-1-1,1 1,-1-1,0 0,1 0,-1 0,0 0,1-1,-1 0,0 0,0 0,0 0,0-1,-1 1,1-1,-1 0,0 0,1 0,-1-1,-1 1,3-3,52-93,-31 42,-21 38</inkml:trace>
  <inkml:trace contextRef="#ctx0" brushRef="#br0" timeOffset="1389.28">2020 452,'26'-4,"0"-1,0-1,0-2,-1 0,0-2,-1 0,0-2,10-7,-31 18,0 0,0-1,-1 1,1-1,0 0,-1 0,1 0,-1 0,0 0,1-1,-1 1,0 0,-1-1,1 0,0 0,-1 1,1-1,-1 0,0 0,0 0,0 0,0-1,-1 1,1 0,-1 0,0 0,0 0,0-1,0 1,-1 0,1 0,-1 0,0 0,1-1,-2 1,1 0,0 1,-1-1,1 0,-1 0,0 1,0-1,0 0,0 1,0 0,0 0,-1 0,1 0,-1 0,0 0,1 0,-1 1,0-1,0 1,0 0,0 0,-1 0,-6 2,0 0,0 0,0 1,0 0,0 1,0 0,0 1,1 0,0 0,-1 1,2 0,-1 1,1 0,0 0,0 0,0 1,1 1,0-1,1 1,-4 5,7-10,-1 0,1 1,-1 0,1-1,0 1,1 1,-1-1,1 0,0 1,0-1,0 1,0-1,1 1,0 0,0 0,0 0,0 0,1-1,0 1,0 0,0 0,1 0,0 0,0 0,0 0,0-1,1 1,0 0,0-1,0 1,0-1,1 0,-1 0,1 0,1 0,-1 0,0-1,1 1,-1-1,1 0,0 0,0 0,2 0,21 8,-1-2,1 0,1-2,-1-1,1-2,0 0,0-2,1-1,-1-1,21-4,-7 3,32-10,-56 5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1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22,'-7'-4,"0"1,-1 0,1 0,-1 1,0 0,0 0,0 1,0 0,0 0,0 1,-1 0,1 1,0 0,0 0,0 0,0 1,1 0,-1 1,0 0,1 0,-1 1,-5 3,9-6,0-1,1 1,-1-1,0 1,0 0,1 1,-1-1,1 1,-1-1,1 1,0 0,0 0,0 0,0 1,0-1,0 1,0 0,1 0,-1 0,1 0,0 0,0 0,0 0,1 1,-1-1,1 1,-1-1,1 1,0 0,1 0,-1-1,1 1,-1 0,1 0,0-1,1 1,0 3,4 1,0 0,1 0,0 0,1-1,0 0,0-1,0 1,1-1,0-1,0 1,0-1,7 2,64 53,-76-58,0 1,0-1,-1 1,1 0,-1 0,0 0,1 0,-1 0,-1 0,1 1,0-1,-1 1,0-1,1 1,-2 0,1-1,0 1,-1 0,1 0,-1-1,0 1,-1 0,1 0,0 0,-1-1,0 1,0 0,0-1,-1 1,1-1,-1 1,0-1,0 0,0 1,0-1,0 0,-1 0,1-1,-2 2,-14 3,-1 0,0-1,0-1,0-1,-1-1,1 0,-1-2,0 0,1-1,-15-2,10 2</inkml:trace>
  <inkml:trace contextRef="#ctx0" brushRef="#br0" timeOffset="403.287">675 162,'-8'19,"1"-6,1 1,0 0,1 0,1 1,0 0,1-1,0 1,1 0,1 8,1-21,0 0,0 0,0 0,0 0,0-1,0 1,0 0,1 0,-1 0,1 0,0-1,-1 1,1 0,0-1,0 1,0 0,0-1,0 1,0-1,1 1,-1-1,0 0,1 0,-1 0,1 1,-1-1,1-1,0 1,-1 0,1 0,0-1,0 1,0-1,-1 1,1-1,0 0,0 1,0-1,0 0,0 0,0-1,-1 1,1 0,0-1,0 1,0-1,-1 1,82-42,-72 33,-1-1,0 0,0-1,-1 0,-1 0,0 0,0-1,-1-1,-1 1,3-7,-7 14,0 1,-1-1,1 1,-1-1,0 0,0 1,0-1,-1 0,0 0,0 0,0 1,0-1,-1 0,0 0,0 0,0 1,0-1,-1 1,0-1,0 1,0-1,-1 1,1 0,-1 0,0 0,0 1,0-1,-1 1,1-1,-1 1,-3-2,2 2,-1 0,0 0,0 1,0-1,0 1,0 1,0-1,-1 1,1 0,-1 1,1-1,-1 1,1 1,0-1,-1 1,1 0,-4 1,-4 12,19-9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0,'0'527,"-22"-342,21-139,1-45,0 0,0-1,0 1,1 0,-1 0,0 0,0-1,1 1,-1 0,0 0,1-1,-1 1,1 0,-1-1,1 1,-1 0,1-1,-1 1,1-1,0 1,-1-1,1 1,0-1,0 1,-1-1,1 0,0 1,0-1,-1 0,1 0,0 0,0 0,0 1,0-1,-1 0,1 0,0 0,0-1,0 1,-1 0,1 0,0 0,0-1,0 1,-1 0,1-1,0 1,-1-1,1 1,0-1,-1 1,2-1,138-115,-124 104,-4 0,1 1,0 1,1 0,0 1,0 0,1 1,0 1,1 0,0 1,0 1,0 0,0 1,1 1,7-1,-21 4,0 1,-1-1,1 0,-1 1,1 0,0 0,-1-1,0 1,1 1,-1-1,0 0,1 1,-1-1,0 1,0-1,0 1,0 0,0 0,-1 0,1 0,-1 0,1 1,-1-1,0 0,0 1,0-1,0 0,0 1,0 0,-1-1,1 1,-1-1,0 1,0 0,0-1,0 1,0 1,-24 98,18-90,-2 0,0 0,0 0,-1-1,0-1,-1 0,0 0,-1-1,0 0,0-1,-1 0,0 0,0-2,-1 1,0-2,0 0,0 0,-1-1,0-1,1 0,-1-1,-5 0,16-2,-1-1,0 1,1 0,-1-1,1 0,-1 0,1 0,0 0,-1-1,1 0,0 1,0-1,0 0,0 0,0-1,0 1,1 0,-1-1,1 0,0 1,0-1,0 0,0 0,0-1,0 1,1 0,0 0,-1-1,1 1,1-1,-1 1,0-1,1 0,0 1,0-1,0 1,0-1,0 1,1-1,0 0,-1 1,2-2,3-21</inkml:trace>
  <inkml:trace contextRef="#ctx0" brushRef="#br0" timeOffset="1204.559">645 650,'36'0,"-14"2,0-1,0-2,0 0,0-1,0-1,-1-1,1 0,-1-2,0-1,16-8,-34 15,-1-2,1 1,-1 0,1 0,-1-1,1 1,-1-1,0 0,0 0,0 0,0 0,0 0,0 0,-1 0,1-1,-1 1,1 0,-1-1,0 0,0 1,0-1,0 0,-1 1,1-1,-1 0,1 0,-1 1,0-1,0 0,0 0,-1 0,1 1,-1-1,0 0,1 0,-1 1,0-1,0 1,-1-1,1 1,-1-1,1 1,-1 0,0-1,1 1,-1 0,0 0,-1 1,1-1,0 0,0 1,-1-1,1 1,-1 0,1 0,-4-1,-5 2,-1 0,1 1,-1 0,1 1,0 1,-1-1,1 2,0 0,1 0,-1 1,1 0,0 1,0 0,0 0,1 1,0 1,1-1,-1 2,2-1,-6 7,8-10,0 1,0 1,1-1,-1 1,1 0,1 0,0 0,-1 1,2-1,-1 1,1-1,1 1,-1 0,1 0,0 5,1-9,0 0,0 1,0-1,0 0,0 0,1 1,0-1,0 0,0 0,0 0,1 0,0 0,-1 0,1-1,1 1,-1 0,0-1,1 0,0 0,0 1,0-1,0-1,0 1,1 0,-1-1,1 0,0 0,-1 0,3 1,12 1,0-1,0 0,0-1,1-1,-1-1,0-1,1 0,0-1,34-1,-22-1,1-1,-1-1,0-1,-1-2,1-2,-2 0,0-2,0-1,20-14,-34 21,-1-1,1-1,-1 0,-1-1,0-1,0 0,-1-1,0 0,-1-1,0 0,-2 0,1-1,-1-1,6-14,-14 27,0 0,0-1,0 1,0 0,0-1,0 1,-1 0,1-1,-1 1,1-1,-1 1,0-1,0 1,0-1,-1 1,1-1,-1 1,1-1,-1 1,0 0,0-1,0 1,0 0,0 0,0-1,-1 1,1 0,-1 0,1 1,-1-1,0 0,0 0,0 1,0-1,0 1,0 0,0-1,0 1,-1 0,1 0,0 1,-1-1,1 0,-1 1,1 0,-1-1,-1 1,-9 3,1 0,0 1,0 0,0 1,1 1,-1 0,1 0,0 1,1 0,0 1,0 0,1 1,0 0,0 0,1 1,0 0,1 1,0 0,1 0,0 0,0 1,1 0,3-8,0 0,1 1,-1-1,1 1,0 0,0-1,0 1,0 0,1-1,0 1,0 0,0 0,1-1,-1 1,1 0,1-1,-1 1,0-1,1 1,0-1,0 0,0 1,1-1,-1 0,1-1,0 1,0 0,1-1,-1 0,2 1,10 2,1-1,0 0,0-2,0 0,1 0,-1-2,1 0,-1-1,1-1,0 0,-1-1,0-1,1 0,-1-1,-1-1,1-1,10-5,-23 10,27-11,-1-2,-1-1,0-1,-1-1,0-2,-2 0,0-2,-1-1,-2 0,5-7,-4 5,-18 19,0 0,0 1,1-1,-1 1,1 0,0 0,0 0,0 1,1 0,-1 1,1-1,0 1,0 0,-1 1,1 0,2 0,-6 3,-1 0,0 1,1-1,-1 1,0 0,0-1,0 1,-1 0,1 0,-1 0,1 1,-1-1,0 0,0 0,-1 1,1-1,-1 0,0 1,1-1,-2 1,1-1,0 1,-1-1,1 0,-1 1,0-1,0 0,0 0,-1 0,1 1,-1-1,1-1,-1 1,0 0,-1 0,-83 117,86-120,1 0,-1 0,1 1,-1-1,1 0,-1 0,1 0,-1 0,1 0,-1 1,1-1,-1 0,0 0,1 1,-1-1,1 0,-1 1,0-1,1 0,-1 1,0-1,1 0,-1 1,0-1,1 1,-1-1,0 1,0-1,0 1,1-1,-1 1,0-1,0 1,0-1,0 1,0-1,0 1,0-1,0 1,0-1,0 1,0-1,-1 1,1-1,0 1,0-1,0 1,-1-1,1 1,0-1,0 1,-1-1,1 0,0 1,-1-1,1 0,-1 1,1-1,0 0,-1 1,1-1,-1 0,1 0,-1 0,0 1,41-18,51-49,-61 42,2 2,0 0,2 3,0 0,31-11,-64 29,1 0,0-1,0 1,-1 0,1 0,0 1,0-1,0 0,0 1,0-1,1 1,-1-1,0 1,0 0,0 0,0 0,0 0,0 0,0 1,1-1,-1 1,0-1,0 1,0 0,0 0,-1-1,1 2,0-1,0 0,0 0,-1 0,1 1,-1-1,1 1,-1-1,1 1,-1 0,0 0,0-1,0 1,0 0,0 0,0 0,-1 0,1 0,-1 0,1 0,-1 0,0 1,1 0,-55 200,68-165,-1-26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3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33,'-2'2,"-1"-1,0 1,1-1,0 1,-1 0,1 0,0 0,0 0,0 0,0 0,1 1,-1-1,0 0,1 1,0 0,0-1,0 1,0 0,-1 1,-1 3,-72 173,58-140,-2 0,-2-2,-1 0,-15 17,27-44,13-20,18-29,-16 30,218-337,-187 289,-13 96,-4 29,-15-50,0 0,1-1,1 0,1 0,0 0,1-1,1 0,1-1,0 0,8 8,-17-22,1-1,0 1,0-1,-1 1,1-1,0 0,0 0,0 0,0 0,1 0,-1 0,0-1,0 1,0-1,1 1,-1-1,0 0,0 0,1 0,-1 0,0 0,1 0,-1-1,0 1,0-1,0 0,1 0,-1 1,0-1,0-1,0 1,0 0,0 0,-1-1,1 1,0-1,-1 1,1-1,58-71,-49 55,0-1,-1 0,-2-1,1 0,-2 0,-1-1,-1 0,0 0,-1-6,-10-19,1 35</inkml:trace>
  <inkml:trace contextRef="#ctx0" brushRef="#br0" timeOffset="389.758">948 33,'-6'12,"1"0,0-1,1 2,0-1,1 0,0 1,1 0,0 0,1-1,1 1,0 0,0 0,1 0,1 0,0-1,1 1,1-1,0 1,0-1,1 0,3 5,-5-14,-1 0,1 0,-1-1,1 1,0-1,0 1,0-1,0 0,1 0,-1 0,1 0,-1-1,1 1,-1-1,1 0,0 0,0-1,-1 1,1-1,0 1,0-1,0 0,0-1,-1 1,1-1,0 0,0 0,-1 0,1 0,0 0,-1-1,1 0,-1 0,0 0,1 0,6-4,0-1,0-1,0 0,-1 0,0-1,-1 0,0-1,0 1,-1-1,3-6,-6 11,0 0,-1 0,0 0,1 0,-2-1,1 0,-1 1,0-1,0 0,0 0,-1 0,0 0,0 0,0 0,-1-1,0 1,0 0,-1 0,0 0,0 0,0-1,-1 2,0-1,0 0,0 0,-1 0,0 1,0 0,0-1,-1 1,1 0,-1 1,-1-1,1 1,0 0,-1 0,0 0,0 0,0 1,-1 0,-2-1,-108-5,91 10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4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0 875,'9'7,"0"0,0 0,0-1,1-1,0 1,0-2,0 1,1-1,-1-1,1 0,0 0,0-1,0-1,0 0,1 0,-1-1,0 0,0-1,0-1,0 1,0-2,0 0,0 0,-1-1,8-3,11-13,-1-2,-1-1,-1-1,0-1,-3-1,0-1,2-6,-1 5,14-27,-32 45,0-1,1 1,0 0,1 1,0 0,0 0,1 1,0 0,1 0,-1 1,6-2,-10 8,1 0,0 0,0 1,0 0,0 0,0 1,0 0,0 0,0 0,0 1,0 0,-1 0,1 0,-1 1,1 0,-1 0,0 0,0 0,-1 1,1 0,-1 0,1 0,-1 1,0-1,-1 1,1 0,-1 0,0 0,-1 1,1-1,-1 1,1 3,2 5,-2 0,0 0,0 0,-1 1,-1-1,0 1,-1 0,-1-1,0 1,-1-1,-1 0,0 1,-1-1,0 0,-1-1,-1 1,-1 0,2-7,1 0,-2 0,1-1,-1 0,0 0,0-1,-1 1,1-1,-1-1,0 1,-1-1,1-1,-1 1,0-1,0 0,0-1,0 0,0 0,0-1,0 0,-1 0,1-1,-1 0,1-1,0 0,-2 0,5-1,-1 0,1-1,0 1,0-1,0 0,1 0,-1-1,1 1,0-1,0 0,0 0,0-1,1 1,-1-1,1 1,0-1,1 0,-1 0,1-1,0 1,0 0,1-1,0 1,0-1,0 0,0 1,1-1,0 0,0 1,1-4,-2-17</inkml:trace>
  <inkml:trace contextRef="#ctx0" brushRef="#br0" timeOffset="981.453">1101 649,'-21'192,"20"-188,0 0,1 0,0 1,0-1,0 0,1 0,-1 1,1-1,0 0,0 0,0 0,1 0,-1 0,1 0,0 0,0-1,1 1,-1-1,1 1,-1-1,1 0,0 0,1 0,-1 0,0-1,1 1,-1-1,1 0,0 0,0 0,0-1,0 1,0-1,0 0,0 0,0 0,0-1,1 1,-1-1,0 0,3-1,9-3,-1-2,0 0,0-1,-1 0,0-1,0-1,-1 0,0-1,-1 0,0-1,0 0,-1-1,-1-1,0 1,0-2,0-3,3 1,78-137,-91 151,1 0,-1 0,1 0,-1 0,1 0,0 0,-1 1,1-1,0 0,0 0,0 1,1-1,-1 1,0-1,1 1,-1-1,1 1,-1 0,1 0,-1-1,1 1,0 0,0 1,0-1,-1 0,1 0,0 1,0-1,0 1,0 0,0 0,0-1,0 1,0 1,0-1,0 0,0 0,0 1,0-1,0 1,0-1,0 1,0 0,-1 0,1 0,0 0,-1 0,1 0,0 0,-1 1,0-1,1 1,-1-1,0 1,1-1,-1 1,0 1,3 5,-1 1,0-1,0 1,-1 0,0-1,-1 1,0 0,0 0,-1 0,0 0,-1 2,7 62,-5-72,0 0,0 0,0 1,1-1,-1 0,0 0,1 0,-1 0,1 0,-1 0,1-1,-1 1,1 0,-1-1,1 1,0-1,-1 0,1 0,0 1,0-1,-1 0,1 0,0-1,-1 1,1 0,0 0,-1-1,1 1,0-1,-1 0,1 1,-1-1,1 0,-1 0,1 0,-1 0,0 0,1 0,-1 0,0-1,0 1,0 0,0-1,0 1,0-1,0 0,8-5,69-50,74-43,-151 98,1 1,-1 0,1-1,0 1,-1 0,1 0,0 1,0-1,0 0,0 0,0 1,0-1,0 1,0 0,0 0,0 0,0 0,0 0,0 0,0 0,0 0,0 1,0-1,0 1,-1 0,1-1,0 1,0 0,0 0,-1 0,1 0,0 1,-1-1,1 0,-1 1,0-1,1 1,-1-1,0 1,0 0,0-1,0 1,0 0,0 0,0 0,-1 0,1 0,-1 0,1 0,-1 0,0 0,0 1,-9 49,7-46,0 1,0 0,1 0,0 0,0 0,1-1,-1 1,2 0,-1 0,1 0,0 0,0 0,2 3,1-3</inkml:trace>
  <inkml:trace contextRef="#ctx0" brushRef="#br0" timeOffset="2566.265">2427 537,'-38'30,"1"3,2 1,2 1,-15 21,43-49,0 0,1 0,0 1,0 0,1 0,0 0,0 0,1 1,0-1,0 1,0 6,2-12,0 0,0 0,0 0,0 1,1-1,-1 0,1-1,0 1,0 0,0 0,0 0,0 0,1-1,-1 1,1 0,0-1,0 0,0 1,0-1,0 0,0 0,1 0,-1 0,1-1,-1 1,1 0,0-1,-1 0,1 0,0 0,0 0,0 0,0 0,1-1,6 2,0-1,-1 0,1-1,0 0,0-1,0 0,-1 0,1-1,0 0,-1-1,0 0,1 0,-1-1,-1 0,1-1,0 0,-1 0,0-1,4-4,11-10,-1 0,-1-2,-2 0,0-2,14-21,-24 32,0-1,-1 0,-1-1,0 0,-1 0,0-1,-2 0,0 1,0-1,-1-1,-1 1,-1 0,-1-5,1 18,-1 1,-1 0,1 0,0 0,0 0,-1 0,1 0,-1 0,0 0,1 0,-1 0,0 0,0 1,0-1,0 0,-1 0,1 1,0-1,-1 1,1-1,-1 1,0 0,1-1,-1 1,0 0,-1 0,3 1,-1 1,1-1,-1 1,0-1,1 0,-1 1,1 0,-1-1,1 1,-1-1,1 1,-1 0,1-1,0 1,-1 0,1-1,0 1,0 0,0-1,-1 1,1 0,0 0,0-1,0 1,0 0,0 0,0-1,0 1,1 0,-1 0,0-1,0 1,0 0,1-1,-1 1,0 0,1-1,-1 1,1 0,-1-1,1 1,-1-1,1 1,-1-1,1 1,-1-1,1 1,0-1,0 1,1 2,7 17,-1-1,0 1,-1 1,-1 0,-1-1,-1 2,-1-1,-1 2,-3 527,0-368,1-176,0-1,0 0,0 1,-1-1,0 0,0 0,-1 0,1 0,-1 0,0 0,-1 0,1 0,-1-1,0 1,0-1,0 0,0 1,-1-2,0 1,0 0,0-1,0 0,0 0,-1 0,0 0,1-1,-1 0,0 0,0 0,0 0,0-1,0 0,-1 0,1 0,0-1,-1 0,1 0,0 0,-1 0,1-1,0 0,-5-1,3-3,0 1,0-1,0-1,0 1,1-1,0 0,1-1,-1 1,1-1,0 0,1 0,0-1,0 1,0-1,1 0,0 0,1 0,0 0,0-1,1 1,0-1,0-1,0-5,0 1,2-1,0 1,0-1,1 1,1 0,0-1,1 1,1 1,0-1,1 1,5-10,-2 10,0 1,1 0,0 0,1 1,0 1,1 0,0 0,1 1,0 1,0 0,10-4,-7 2,9-4,0-1,-2-1,0-2,-1 0,0-1,-2-2,0 0,-2 0,0-2,-1-1,4-9,128-291,-127 270,-12 35,-2-1,0 1,-1-2,-1 1,-1-1,-1 0,-1 0,-1 0,0-2,-2 21,0-1,-1 1,1-1,-1 1,1-1,-1 1,0 0,0-1,0 1,0 0,0 0,0 0,-1 0,1 0,-1 0,1 0,-1 0,0 0,0 1,0-1,0 1,0-1,0 1,0 0,0 0,-1 0,1 0,0 0,-1 1,1-1,-1 0,1 1,0 0,-1 0,1 0,-1 0,1 0,-1 0,-1 1,-4 0,0 0,1 0,-1 1,0 0,1 0,0 1,-1 0,1 0,0 1,1 0,-1 0,-1 2,2 2,1 1,0 0,0 0,1 0,0 0,1 1,0 0,0-1,1 1,1 0,-1 0,2 1,-1-1,1 0,1 0,0 0,0 0,1 0,1 1,3 31,3-1,1 0,2 0,2-1,2 0,-12-31,1 0,0 0,1 0,0-1,0 0,1 0,0 0,0-1,0 0,1-1,0 1,1-1,0-1,-1 0,2 0,-1-1,0 0,1 0,0-1,0 0,0-1,0 0,0-1,0 0,1-1,-1 0,0 0,0-1,1 0,-1-1,0 0,0-1,5-2,3-1,-1-1,-1-1,0 0,0-1,0-1,-1 0,0-1,-1-1,-1 0,0-1,0 0,9-14,25-74,-46 98,-1 0,1 0,-1 0,1 0,-1 0,0 0,0 0,-1-1,1 1,-1 0,1 0,-1 0,0 0,0 1,-1-1,1 0,0 0,-1 0,0 1,1-1,-1 1,0 0,0-1,-1 1,1 0,0 0,-1 0,1 0,-1 1,0-1,1 1,-1 0,-3-2,-4 2,1 1,-1-1,0 2,0-1,1 1,-1 1,0 0,1 0,0 1,-1 0,1 0,0 1,1 0,-1 1,1 0,0 0,0 1,0 0,1 1,0-1,0 1,0 1,1-1,0 1,1 0,-2 5,3-7,0 0,0 0,1 1,0 0,0 0,0-1,1 2,0-1,1 0,0 0,0 1,0-1,1 0,0 1,0-1,1 1,0-1,0 0,1 0,0 0,0 0,1 0,0 0,0 0,0-1,1 1,0-1,1 0,-1 0,1-1,0 1,0-1,1 0,-1 0,1-1,0 0,6 3,17 7,0-2,1-1,1-2,0 0,0-2,1-2,-1-1,9-1,-26 0,-1-1,1-1,0 0,0-1,0-1,0 0,0-1,0-1,-1 0,1 0,-1-1,0-1,0 0,0-1,-1-1,2-1,-1-5</inkml:trace>
  <inkml:trace contextRef="#ctx0" brushRef="#br0" timeOffset="3478.665">1158 170,'9'5,"4"1</inkml:trace>
  <inkml:trace contextRef="#ctx0" brushRef="#br0" timeOffset="4214.259">4064 508,'10'0,"17"0,9 0,4-5,-1-1,-3 0,-1 1,-8-3,-3-1,-1 2,-4 1</inkml:trace>
  <inkml:trace contextRef="#ctx0" brushRef="#br0" timeOffset="4731.089">4826 0,'12'71,"-4"0,-3 0,-3 14,-26 87,-45 123,51-193,18-103,0 1,0 0,0-1,1 1,-1 0,0 0,0-1,0 1,1 0,-1 0,0-1,0 1,1 0,-1 0,0 0,1 0,-1-1,0 1,1 0,-1 0,0 0,1 0,-1 0,0 0,1 0,-1 0,0 0,1 0,-1 0,0 0,1 0,-1 0,0 0,1 0,-1 0,0 1,1-1,-1 0,0 0,1 0,-1 1,0-1,0 0,1 0,-1 1,0-1,0 0,1 0,-1 1,0-1,0 0,0 1,0-1,1 0,-1 1,0-1,0 0,0 1,0-1,0 0,0 1,0-1,0 0,0 1,0-1,0 0,0 1,0-1,16-22,-5 3</inkml:trace>
  <inkml:trace contextRef="#ctx0" brushRef="#br0" timeOffset="4985.16">4629 424,'33'-10,"21"-3,7 1,-4 2,-5 3,-8 3,-6 2,-4 1,-4 1,-2 0,-1 1,0-1,-5 1</inkml:trace>
  <inkml:trace contextRef="#ctx0" brushRef="#br0" timeOffset="5243.675">5306 565,'-5'33,"-1"12</inkml:trace>
  <inkml:trace contextRef="#ctx0" brushRef="#br0" timeOffset="5477.298">5334 113,'0'0</inkml:trace>
  <inkml:trace contextRef="#ctx0" brushRef="#br0" timeOffset="6012.45">5560 762,'154'-202,"-146"192,0 1,1 0,0 0,1 1,0 0,0 1,1 0,0 1,0 0,1 1,10-4,-21 9,1-1,0 1,0-1,0 1,0 0,0 0,-1 0,1 0,0 0,0 0,0 1,0-1,0 1,0-1,-1 1,1 0,0-1,-1 1,1 0,0 0,-1 0,1 0,-1 1,1-1,-1 0,0 1,1-1,-1 1,0-1,0 1,0-1,0 1,-1 0,1 0,0-1,-1 1,1 0,-1 0,1 0,-1 0,0-1,0 1,0 0,0 0,0 0,0 0,-1 0,1 0,0 1,0 0,0 0,0 0,1 0,-1-1,1 1,0 0,-1 0,1-1,0 1,1-1,-1 1,0-1,1 1,0-1,-1 0,1 1,0-1,0 0,0 0,1-1,-1 1,1 1,2-4,-1 1,0-1,0 0,0 0,0 0,0 0,0-1,0 0,-1 0,1 0,-1 0,1 0,-1-1,0 1,0-1,0 0,0 0,0 0,0-1,-1 1,0 0,1-2,6-5,1 0,0 1,1 0,0 0,0 1,1 1,0 0,1 0,-1 2,1-1,7-1,-18 7,-1-1,1 1,0 0,0 0,0-1,-1 1,1 0,0 0,0 1,0-1,0 0,-1 1,1-1,0 1,0-1,-1 1,1 0,0 0,-1 0,1 0,-1 0,1 0,-1 0,0 0,1 1,-1-1,0 1,0-1,0 1,0-1,0 1,0-1,0 1,-1 0,1 0,-1-1,1 1,-1 0,1 1,4 77,-5-71,1 103,5-93</inkml:trace>
  <inkml:trace contextRef="#ctx0" brushRef="#br0" timeOffset="6997.172">6463 565,'47'0,"-31"2,1-1,0 0,0-2,0 0,0-1,-1 0,1-1,-1-1,1-1,-1 0,0-1,-1-1,0-1,5-3,59-71,-77 80,0-1,-1 1,1-1,0 1,-1-1,0 0,0 1,0-1,0 0,0 0,-1 0,1 0,-1 0,1 0,-1 0,0 0,-1 0,1 0,0 0,-1 0,0 0,1 0,-1 0,0 1,-1-1,1 0,0 0,-1 1,1-1,-1 1,0-1,0 1,0 0,0 0,-2-2,0 2,0 0,0 0,0 0,0 0,0 1,0-1,0 1,0 0,-1 0,1 1,0-1,-1 1,1 0,-1 0,1 0,0 1,-1 0,1-1,0 2,0-1,0 0,-1 1,0 0,-90 52,82-45,0-1,0 2,1 0,0 0,0 1,1 1,1 0,0 0,1 1,0 0,1 1,0 0,1 0,1 1,0 0,-1 7,7-18,0 0,0 1,0-1,1 0,-1 0,1 1,0-1,0 0,1 0,-1 0,1 0,0 0,0-1,1 1,-1 0,1-1,-1 1,1-1,0 0,0 0,0 0,1-1,-1 1,1-1,0 0,3 2,111 39,-99-37,-3-1,1 0,0-1,0-1,0-1,0 0,0-1,0-1,1-1,-1 0,0-1,13-4,35-14,-50 11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5:21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1 623,'275'-5,"-261"1,1-1,-1 0,0 0,0-2,0 0,-1 0,0-1,0-1,-1 0,-1-1,1 0,-1 0,-1-1,0-1,-1 0,0 0,-1-1,3-6,8-35,-20 54,0-1,0 1,0 0,0 0,0 0,0 0,-1 0,1 0,0 0,0 0,0 1,0-1,0 0,0 1,0-1,0 0,0 1,0 0,0-1,0 1,1-1,-1 1,0 0,0 0,0-1,1 1,-1 0,1 0,-1 0,0 0,1 0,-1 0,-15 23,1 0,1 1,1 0,2 1,0 0,1 1,2 0,1 0,1 1,1 1,-17 176,5 183,17-355,-2-1,-1 0,-2 0,-1-1,-2 1,-1-1,-1-1,-1 0,-10 17,18-40,-1 0,1-1,-1 1,0-1,-1 0,1 0,-1-1,0 1,-1-1,1 0,-1 0,0-1,0 0,-1 0,1-1,-1 1,0-1,0-1,0 1,0-1,0 0,-1-1,-5 1,11-3,0 1,0-1,0 0,0 0,0 0,0-1,0 1,0 0,0-1,0 1,1-1,-1 0,1 1,-1-1,1 0,0 0,-1 0,1 0,0 0,0 0,1 0,-1-1,0 1,1 0,-1 0,1-1,0 1,0 0,0 0,0-1,0 0,10-73,76-82,-62 123,1 2,1 0,2 2,1 1,2 1,20-14,-33 29,0 1,1 1,0 0,0 2,1 0,12-3,-18 8,1 0,-1-1,0 0,0-1,0 0,-1-2,-1 1,1-2,-1 1,2-5,-3 1</inkml:trace>
  <inkml:trace contextRef="#ctx0" brushRef="#br0" timeOffset="1151.992">903 820,'-18'7,"-1"0,1 2,0 0,1 1,0 0,1 2,0 0,1 1,0 0,1 1,0 1,1 0,1 1,-3 5,13-18,-1 0,1 0,0 0,0 1,0-1,1 1,-1-1,1 1,-1-1,1 1,1 0,-1 0,0 0,1-1,0 1,0 0,0 0,0 0,1 0,-1-1,1 1,0 0,0 0,0-1,1 1,-1-1,1 1,0-1,0 1,0-1,0 0,1 0,-1 0,1-1,0 1,0 0,0-1,0 0,0 0,1 0,-1 0,3 1,2-5,-1 1,1-1,0 0,-1-1,1 0,-1 0,0-1,0 0,0 0,-1-1,1 1,-1-1,0-1,-1 1,1-1,-1 0,0 0,0-1,-1 0,3-5,-3 7,125-152,-101 138,-27 19,0 0,-1 0,1 0,-1 0,1 0,0 0,-1 0,1 1,-1-1,1 0,0 0,-1 1,1-1,-1 0,1 1,-1-1,1 0,-1 1,0-1,1 1,-1-1,1 1,-1-1,0 1,1-1,-1 1,0-1,0 1,1 0,-1-1,0 1,0-1,0 1,0 0,0-1,0 1,0-1,0 1,0 0,0-1,0 1,0 0,0-1,-1 1,1-1,0 1,0-1,-1 1,1-1,0 1,-1-1,1 1,-1 0,-9 116,10-113,1 0,-1-1,1 1,0-1,0 1,0-1,0 1,1-1,0 1,-1-1,1 0,0 0,0 0,1 0,-1 0,1-1,-1 1,1-1,0 1,0-1,0 0,0 0,0-1,1 1,-1 0,0-1,1 0,-1 0,1 0,3 0,6-2,1 0,-1-1,0-1,0 0,0-1,0-1,-1 0,1 0,-1-1,0-1,-1 0,0-1,0 0,-1 0,0-1,0-1,-1 1,0-2,1-1,44-38,-38 38,0-1,-2 0,0-1,0-1,-1 0,-1 0,0-2,-2 1,0-1,0-1,-2 0,2-5,-10 21,1 0,-1 0,0 0,0 0,0 0,0 0,0 0,0 0,-1 0,1 0,-1 1,1-1,-1 0,0 0,0 0,1 0,-1 1,0-1,-1 0,1 1,0-1,0 1,-1 0,1-1,-1 1,1 0,-1 0,0 0,1 0,-1 0,0 0,0 0,0 0,1 1,-1-1,0 1,0-1,0 1,0 0,0 0,0 0,0 0,0 0,0 0,0 1,0-1,0 1,0-1,1 1,-1 0,0 0,0 0,0-1,1 2,-1-1,1 0,-1 0,1 0,-1 1,0 1,-8 2,1 0,1 1,-1 0,1 0,0 1,0 0,1 1,0 0,0 0,1 0,0 1,0 0,1 0,-4 9,8-16,1 0,0 0,-1 0,1 1,0-1,0 0,0 0,0 0,1 0,-1 0,1 0,-1 0,1 0,-1 0,1 0,0-1,0 1,0 0,0 0,0 0,1-1,-1 1,0-1,1 1,-1-1,1 0,0 1,-1-1,1 0,0 0,0 0,0 0,0-1,0 1,0 0,0-1,0 1,0-1,0 0,0 0,89 6,-84-6,21-2,-24 1,1-1,0 1,0 0,0 0,0 0,0 1,1 0,-1 0,0 0,0 1,0-1,0 1,0 0,0 1,0-1,0 1,-1 0,1 1,0-1,-1 1,0-1,0 1,0 0,0 1,0-1,0 1,-1 0,0 0,0 0,0 0,0 0,0 2,1 40,12 28,-5-67,0-5</inkml:trace>
  <inkml:trace contextRef="#ctx0" brushRef="#br0" timeOffset="4883.185">2766 143,'-4'7,"0"0,0 0,1 1,0-1,0 1,1 0,0 0,0 0,1 0,0 0,1 0,-1 0,2 1,0 4,-2 2,1 488,-27-305,37-188,-4-14</inkml:trace>
  <inkml:trace contextRef="#ctx0" brushRef="#br0" timeOffset="5219.584">2428 707,'38'-10,"32"-12,9-3,-4-2,-10 4,-12 1,-9 4,-8 5,-10 0,-4 3,-2-3,1-3,-3-4,-5 1</inkml:trace>
  <inkml:trace contextRef="#ctx0" brushRef="#br0" timeOffset="5652.424">3161 199,'-25'228,"52"112,-15-267,-11-71,-1 0,1-1,0 1,0 0,0-1,0 1,0-1,0 1,0-1,1 1,-1-1,0 0,1 1,-1-1,1 0,0 0,-1 0,1 0,0-1,0 1,-1 0,1-1,0 1,0-1,0 0,0 1,0-1,-1 0,1 0,0 0,0-1,0 1,0 0,0-1,0 1,-1-1,2 0,121-76,-116 72,71-33,-78 37,1 1,0 0,0-1,0 1,0 0,0 0,-1 0,1 0,0 0,0 0,0 0,0 1,-1-1,1 1,0-1,0 1,-1 0,1 0,0 0,-1 0,1 0,-1 0,1 0,-1 0,1 1,-1-1,0 0,0 1,0-1,0 1,0 0,0-1,0 1,0 0,-1-1,1 1,-1 0,1 0,-1 0,0 0,1-1,-1 3,2 23,-3-25,0 1,1 0,-1-1,1 1,0 0,0-1,0 1,0 0,0 0,0-1,1 1,0-1,-1 1,1 0,0-1,0 1,0-1,1 1,-1-1,0 0,1 0,0 1,-1-1,1 0,0-1,0 1,0 0,0 0,1-1,-1 1,0-1,1 0,-1 0,1 0,1 1,11-4</inkml:trace>
  <inkml:trace contextRef="#ctx0" brushRef="#br0" timeOffset="6756.893">3726 848,'7'5,"1"0,0-1,1 0,-1 0,1-1,-1 0,1 0,0-1,0 0,0-1,0 0,1 0,-1-1,0 0,0-1,0 0,1 0,-1-1,0 0,-1-1,1 0,0 0,-1-1,0 0,0 0,0-1,0 0,-1-1,1 1,3-6,-8 9,0 0,0-1,0 0,-1 1,1-1,-1 0,1 0,-1-1,0 1,-1 0,1-1,0 1,-1-1,0 1,0-1,0 0,0 1,0-1,-1 0,0 0,0 0,0 0,0 1,-1-1,1 0,-1 0,0 1,0-1,0 0,-1 1,1-1,-1 1,0 0,0-1,0 1,0 0,0 0,-1 0,0 0,-1-1,-1 2,0 0,0 1,-1-1,1 1,0 0,-1 1,1-1,-1 1,1 0,0 0,-1 1,1-1,-1 1,1 0,0 1,0 0,0-1,0 1,0 1,0-1,0 1,0 0,1 0,0 0,0 1,-3 2,-5 5,1 0,0 0,1 1,1 0,0 1,0 0,1 0,-5 15,11-25,1-1,0 1,0 0,0 0,0 0,0 0,1-1,0 1,-1 0,1 0,0 0,0 0,1 0,-1 0,0 0,1 0,0 0,0 0,0 0,0 0,0-1,1 1,-1-1,1 1,-1-1,1 1,0-1,0 0,0 0,0 0,1 0,-1 0,1 0,-1 0,1-1,-1 0,4 2,110 25,-89-31,0-1,0-1,-1-1,0-1,0-1,0-2,-1 0,-1-2,0-1,0-1,15-12,5 0,-27 16,-1-2,0 0,0-1,-1 0,-1-1,0-1,-1 0,-1-1,0 0,-1-1,-1 0,4-10,-13 25,0 1,0-1,0 0,0 1,0-1,0 0,0 0,0 0,-1 0,1 0,-1 0,0 0,1 0,-1 0,0 0,0 0,0 0,-1-1,1 1,0 0,-1 0,1 0,-1 0,0 1,1-1,-1 0,0 0,0 0,-1 0,1 1,0-1,0 1,-1-1,1 1,-1-1,1 1,-1 0,0 0,0-1,1 1,-1 1,0-1,0 0,0 0,0 1,0-1,0 1,0-1,0 1,0 0,0 0,0 0,0 0,0 0,0 1,-1-1,-4 2,0-1,0 1,1 0,-1 1,1 0,0 0,-1 0,1 1,1 0,-1 0,1 0,-1 1,1-1,0 1,1 1,-1-1,1 1,0-1,1 1,-1 1,1-1,0 0,-1 6,4-10,0 0,0 0,0 0,0 0,0 0,0 0,1 0,-1 0,1 0,-1 0,1 0,0 0,0-1,0 1,0 0,0-1,0 1,0 0,1-1,-1 1,0-1,1 0,-1 0,1 1,0-1,-1 0,1 0,0 0,0-1,0 1,-1 0,1-1,0 1,0-1,0 0,1 1,80 4,-75-5,20-2,-22 1,1 0,-1 0,0 1,0 0,0 0,0 0,1 1,-1 0,0 0,0 0,0 1,0 0,-1 0,1 0,4 3,-8-2,-1-1,0 0,0 1,0-1,-1 1,1-1,0 1,-1-1,0 1,1-1,-1 1,0 0,-1-1,1 1,0-1,-1 1,1-1,-1 1,0-1,0 1,0-1,0 1,0-1,0 0,-1 0,1 0,-1 0,0 1,-11 27,13-28,0 0,0 0,0 0,0-1,0 1,0 0,0 0,0-1,1 1,-1 0,1 0,0-1,-1 1,1 0,0-1,0 1,0-1,0 1,0-1,0 1,0-1,0 0,1 0,-1 1,1-1,-1 0,1 0,-1 0,1-1,-1 1,1 0,0-1,-1 1,1-1,0 1,1-1,71 7,-67-7,13 2,1-2,-1 0,0-1,1-1,-1 0,0-2,0 0,-1-2,1 0,-1-1,-1-1,1-1,-1 0,-1-1,1-1,-2-1,0-1,0 0,5-7,-19 18,5-4,-1 0,0-1,0 1,-1-1,0 0,0 0,-1-1,0 1,0-1,-1 0,0 0,0 0,-1-1,0 1,0-1,-1 1,1-8,-3 15,1-1,-1 0,1 1,-1-1,0 0,1 1,-1-1,0 1,0-1,0 1,0 0,0-1,0 1,-1 0,1 0,0 0,-1 0,1 0,-1 0,1 0,-1 0,1 1,-1-1,0 0,1 1,-1 0,0-1,1 1,-1 0,0 0,1 0,-1 0,0 0,0 0,1 0,-1 1,0-1,1 0,-1 1,0 0,1-1,-1 1,1 0,-2 1,-66 40,59-33,1 0,1 0,-1 1,2 0,-1 0,1 1,1 0,0 1,-1 3,5-10,0 0,0-1,1 1,0 0,0 0,0-1,1 1,-1 0,1 0,0 0,1 0,-1 0,1 0,0 0,0-1,0 1,1 0,0-1,0 1,0-1,0 1,1-1,0 0,-1 0,2 1,8 3,-1 0,1 0,1-1,-1 0,1-2,0 1,1-1,-1-1,1-1,0 0,0 0,0-1,0-1,0-1,0 0,1 0,-1-2,0 0,0 0,1-2,41-7,-32 4</inkml:trace>
  <inkml:trace contextRef="#ctx0" brushRef="#br0" timeOffset="10452.924">6040 1,'11'273,"25"71,-24-110,-13-234,1 1,-1 0,1 0,0-1,-1 1,1 0,0 0,0 0,0-1,-1 1,1 0,0 0,0 0,0 0,0-1,0 1,1 0,-1 0,0 0,0 0,0-1,1 1,-1 0,0 0,1-1,-1 1,1 0,-1-1,1 1,-1 0,1-1,0 1,-1 0,1-1,0 1,-1-1,1 0,0 1,-1-1,1 1,0-1,0 0,0 0,-1 1,1-1,0 0,0 0,0 0,0 0,0 0,-1 0,1 0,0 0,0 0,0-1,-1 1,1 0,0 0,0-1,0 1,-1-1,1 1,0-1,-1 1,1-1,0 1,-1-1,1 1,-1-1,1 0,136-193,67-1,-203 194,-1 0,0 0,1 0,0 0,-1 0,1 0,-1 1,1-1,0 0,0 0,-1 1,1-1,0 0,0 1,0-1,0 1,0-1,0 1,0-1,0 1,0 0,0-1,0 1,0 0,0 0,0 0,0 0,0 0,0 0,0 0,0 0,1 0,-1 1,0-1,0 0,0 1,0-1,0 0,-1 1,1 0,0-1,0 1,0-1,0 1,0 0,-1 0,1-1,0 1,-1 0,1 0,-1 0,1 0,-1 0,1 0,0 1,9 45,-1 1,-3 0,-2 0,-1 0,-4 20,1-44</inkml:trace>
  <inkml:trace contextRef="#ctx0" brushRef="#br0" timeOffset="11437.443">7056 537,'-20'10,"1"0,1 1,0 1,0 1,2 0,-1 2,2 0,0 0,0 1,2 1,0 0,-5 11,17-26,-1 0,1 0,0 0,0 0,0 0,0 0,0 0,1 0,-1 1,1-1,-1 0,1 0,0 1,0-1,0 0,0 1,0-1,1 0,-1 0,1 1,-1-1,1 0,0 0,0 0,0 0,0 0,0 0,1 0,-1 0,0 0,1 0,-1-1,1 1,0 0,0-1,0 0,-1 1,1-1,0 0,1 0,-1 0,0 0,0-1,0 1,0 0,1-1,-1 0,0 1,1-1,-1 0,0 0,1 0,-1-1,0 1,0 0,1-1,7-4,-1 0,1 0,-2-1,1 0,-1-1,0 0,0 0,0-1,5-8,33-29,-34 36,-9 5,-1 1,0 0,1 0,-1 1,1-1,0 0,0 1,0 0,0 0,0 0,0 0,1 0,-1 0,1 1,0 0,-1 0,1 0,0 0,-1 0,1 1,0-1,0 1,0 0,-1 1,1-1,0 1,0-1,-1 1,1 0,0 0,-1 1,1-1,-1 1,1 0,-1 0,0 0,3 2,95 131,-98-133,0 0,0 0,0-1,1 1,-1-1,1 0,-1 0,1 0,-1 0,1-1,0 1,-1-1,1 0,-1 0,1-1,0 1,-1-1,1 1,-1-1,1 0,-1-1,1 1,-1 0,0-1,0 0,0 0,0 0,0 0,0 0,2-3,77-82,-65 63,-3 3,0 1,1 0,1 2,1-1,1 2,1 0,2 0,-20 16,1 0,-1 0,1 0,0 0,-1 0,1 0,0 0,-1 1,1-1,0 1,0-1,-1 1,1 0,0 0,0 0,0 0,0 0,-1 0,1 0,0 1,0-1,-1 1,1-1,0 1,0 0,-1-1,1 1,-1 0,1 0,-1 0,1 0,-1 1,1-1,-1 0,0 0,0 1,0-1,0 1,0-1,0 1,0 0,24 76,-23-70,0 1,0 0,-1 0,0 1,0-1,-1 0,-1 0,0 0,0 0,0 0,-1 0,0 0,-1 0,0 0,-1-1,0 0,0 1,0-1,-1-1,0 1,-1-1,0 0,0 0,-1 0,7-7,-1 1,1 0,-1-1,0 1,1-1,-1 1,1-1,-1 0,0 1,1-1,-1 0,0 1,0-1,1 0,-1 0,0 1,0-1,1 0,-1 0,0 0,0 0,1 0,-1 0,0 0,0-1,1 1,-1 0,0 0,0 0,1-1,-1 1,0 0,1-1,-1 1,0-1,1 1,-1-1,1 1,-1-1,0 1,1-1,0 0,-1 1,1-1,-1 0,16-34,-10 32,0 0,0 0,0 1,0-1,1 1,-1 0,1 0,0 1,-1 0,1 0,0 0,0 1,0-1,0 1,-1 1,1-1,0 1,0 0,0 1,2 0,54 3,-42-8,-1 0,1-2,-1 0,-1-1,1-1,-1-1,0 0,-1-2,14-9,-24 12,-14 7</inkml:trace>
  <inkml:trace contextRef="#ctx0" brushRef="#br0" timeOffset="32800.195">536 2231,'-1'-2,"-1"-1,1 0,-1 1,0-1,0 1,0 0,0-1,0 1,-1 0,1 0,-1 1,1-1,-1 1,0-1,0 1,1 0,-1 0,0 0,0 0,0 0,0 1,0-1,-1 1,1 0,0 0,0 0,0 0,0 1,0-1,0 1,0 0,0 0,0 0,-2 1,-92 58,-46 110,71-49,70-118,1 1,-1 0,1-1,0 1,0 0,1-1,-1 1,1 0,-1 0,1 0,1 0,-1-1,0 1,1 0,0 0,0 0,0-1,0 1,0 0,1-1,0 1,0-1,0 0,0 0,0 0,1 0,-1 0,1 0,0 0,0-1,0 1,0-1,0 0,1 0,9 3,0-1,0 0,0-1,1-1,-1 0,1-1,-1 0,1-1,0 0,-1-1,1-1,-1 0,0-1,1-1,-1 0,0 0,-1-2,1 1,0-2,32-16,-1-1,-1-3,-1-1,-2-2,0-2,-3-1,0-2,7-12,-28 30,-1 0,0 0,-2-1,0-1,0-1,-2 1,-1-2,0 0,-2 0,0 0,-1-1,-1 0,-2-1,0 1,-1-1,-1 0,-1 0,-1 1,-1-1,-2 0,0 0,-1 1,-1-1,-2-1,5 17,-1 0,0 0,0 0,-1 0,1 1,-1 0,-1-1,0 1,1 1,-2-1,1 1,-1 0,0 0,0 0,0 1,0 0,-1 0,0 1,1 0,-1 0,-1 0,1 1,0 0,-1 1,1 0,-1 0,1 0,-1 1,1 0,-1 0,1 1,-1 0,1 0,-1 1,-6 2,5 4,0-1,0 1,1 0,0 1,1 0,-1 0,2 1,-1 0,1 0,1 0,0 1,1 0,0 0,0 0,0 6,-1-2,1 0,1 0,1 1,0-1,1 1,1 0,0-1,1 1,0 0,2-1,0 1,0-1,2 0,0 0,4 8,5 8,2 0,0-1,3-1,0-1,1-1,17 17,-30-37,1 0,-1 0,1-1,1 0,-1 0,1-1,0 0,0 0,1-1,-1-1,1 1,0-2,0 1,0-1,0-1,0 0,1 0,-1-1,0 0,0-1,1 0,-1-1,0 0,0 0,1-2,8-1,0-1,0-2,-1 0,0 0,-1-2,0 0,0-1,-1-1,-1 0,0-1,0-1,8-11,-18 20,0-1,0 0,0 0,-1 0,0-1,0 1,0-1,-1 0,0 0,0 0,-1-1,0 1,-1 0,1-1,-1 0,-1 1,1-1,-1 0,-3 5,1 0,-1 0,1 0,-1 1,0-1,0 1,0 0,-1 0,1 0,0 0,-1 0,1 1,-1-1,0 1,1 0,-1 0,0 0,0 1,0 0,1-1,-1 1,0 0,0 1,0-1,0 1,0 0,1 0,-1 0,0 0,1 1,-1-1,1 1,-1 0,1 0,0 0,-1 1,-5 2,1 0,0 0,0 1,0 0,1 0,0 1,0 0,1 0,0 1,0 0,1 0,0 0,0 0,1 1,0 0,0 0,1 0,0 0,1 1,0-1,1 1,0 0,0-1,1 1,0 0,0-1,1 1,1-1,0 1,0-1,1 1,0-1,0 0,1 0,0-1,1 1,0-1,0 0,1 0,5 6,-3-7,0 0,1-1,-1 1,1-2,0 1,1-1,-1-1,1 1,0-2,0 1,0-2,1 1,-1-1,1-1,-1 0,1 0,0-1,-1-1,1 1,-1-2,1 1,3-3,7-1,0-1,-1-1,0-1,0 0,-1-2,0 0,-1-2,0 0,-1 0,11-11,169-176,-189 191,0 1,-1-1,0-1,0 1,-1-1,0 0,-1-1,0 0,0 1,-1-1,0-1,-1 1,0-1,-1 1,0-1,0 0,-1 1,-1-1,0 0,-1 0,0 0,0 0,-1 7,0 1,-1-1,1 1,-1-1,0 1,0 0,0 0,0 0,0 0,-1 1,1 0,-1-1,0 1,1 0,-1 0,0 1,0 0,-1-1,1 1,0 0,0 1,0-1,-1 1,1 0,0 0,-1 0,1 1,0-1,0 1,-1 0,1 0,0 1,0-1,0 1,0 0,1 0,-1 0,0 0,1 1,0-1,-1 1,1 0,0 1,-11 7,2 0,-1 1,1 0,1 1,0 0,1 0,-4 9,12-19,1-1,-1 2,0-1,1 0,-1 0,1 0,0 1,0-1,1 1,-1-1,1 1,-1-1,1 1,0-1,0 1,1-1,-1 1,1-1,0 1,0-1,0 0,0 1,0-1,1 0,-1 0,1 0,0 0,0 0,0 0,0-1,1 1,-1-1,1 1,0-1,-1 0,1 0,0 0,2 1,5 1,0 0,1-1,-1 0,1 0,-1-1,1 0,0-1,0 0,0-1,-1 0,1-1,0 0,0-1,-1 0,1-1,-1 0,1 0,-1-1,8-4,107-20,-123 28,-1 0,1-1,0 1,0 1,-1-1,1 0,0 0,0 1,-1-1,1 1,0-1,-1 1,1-1,-1 1,1 0,-1 0,1 0,-1 0,0 0,1 0,-1 1,0-1,0 0,0 1,0-1,0 0,0 1,0 0,0-1,-1 1,1-1,0 1,-1 0,0-1,1 1,-1 1,-6 70,1-47,4-23,0-1,0 1,1 0,-1 0,1 0,-1 0,1 0,0-1,0 1,0 0,1 0,-1 0,1 0,-1 0,1-1,0 1,0 0,1-1,-1 1,0 0,1-1,-1 0,1 1,0-1,0 0,0 0,0 0,0 0,0 0,1 0,-1-1,1 1,-1-1,1 0,0 1,-1-1,1-1,2 2,5-2,0-1,-1 0,1-1,-1 0,1 0,-1-1,0 0,0 0,0-1,-1 0,1-1,-1 0,0 0,0-1,-1 0,1-1,-1 1,-1-1,1-1,-1 1,-1-1,2-2,5-6,0 0,-1-1,-1 0,-1-1,0 0,-1-1,0-2,-6 3,-8 32,3 1,0 0,1 0,1 1,0-1,1 1,1-1,0 0,1 1,1-1,4 12,-5-23,0-1,0 0,0 0,1 0,-1 0,1 0,-1-1,1 1,0-1,0 0,0 1,1-1,-1-1,0 1,1 0,-1-1,1 0,0 0,-1 0,1 0,0-1,0 1,-1-1,1 0,2 0,96-15,-90 11,-1-1,1-1,-1 1,0-2,0 1,-1-2,0 1,-1-1,1-1,-1 0,-1 0,0 0,0-1,-1-1,0 1,-1-1,0 0,-1-1,0 1,0-1,-2 0,1 0,-1-2,7-59,2 66,-3 30,14 100,0 27,-23-149,1 1,-1-1,1 0,0 1,-1-1,1 0,0 0,0 0,0 1,-1-1,1 0,0 0,1 0,-1 0,0-1,0 1,0 0,1 0,-1-1,0 1,0-1,1 1,-1-1,1 1,-1-1,0 0,1 0,-1 0,1 0,-1 0,1 0,-1 0,1 0,-1 0,0-1,1 1,-1 0,0-1,1 0,-1 1,0-1,1 0,-1 1,0-1,0 0,0 0,1-1,50-50,65-173,-117 225,0 0,0 1,0-1,0 0,0 0,1 1,-1-1,0 0,0 1,0-1,1 0,-1 0,0 1,0-1,1 0,-1 0,0 0,1 1,-1-1,0 0,1 0,-1 0,0 0,1 0,-1 0,0 0,1 1,-1-1,0 0,1 0,-1 0,0-1,1 1,-1 0,0 0,1 0,-1 0,0 0,1 0,-1 0,0-1,1 1,-1 0,0 0,1 0,-1-1,0 1,0 0,1 0,-1-1,0 1,0 0,0 0,1-1,-1 1,0 0,0-1,0 1,0 0,0-1,2 14</inkml:trace>
  <inkml:trace contextRef="#ctx0" brushRef="#br0" timeOffset="33059.54">2343 1611,'5'14,"1"5</inkml:trace>
  <inkml:trace contextRef="#ctx0" brushRef="#br0" timeOffset="34012.92">3189 2033,'-3'12,"0"1,0 0,2 0,-1-1,2 1,0 0,0 0,1 0,1 0,0 0,0 0,2-1,-1 0,2 1,0-1,1 2,-3-8,0 0,1 0,-1 0,2 0,-1 0,0-1,1 0,0 0,0 0,0 0,1-1,0 0,0 0,0-1,0 0,0 0,1 0,-1 0,1-1,0 0,0-1,0 0,0 0,0 0,0-1,0 0,0 0,0-1,0 1,1-2,11-4,0-1,0-1,-1 0,0-1,0-1,-1-1,0-1,-1 0,-1-1,0-1,0 0,-2-1,0-1,10-14,4-7,-1-2,-2 0,-2-1,-2-1,-1-2,6-25,-11 27,-1-1,-3-1,-1 0,-2 0,-2-1,-2-6,-3 43,1 0,-1 0,0 0,-1 0,0 1,0-1,0 0,-1 1,0-1,0 1,-1-1,0 1,0 0,0 0,-1 1,0-1,-3-3,6 8,0 0,-1 1,1-1,0 0,-1 1,1-1,-1 1,1 0,-1-1,1 1,-1 0,1 0,-1 0,0 0,1 0,-1 0,1 1,-1-1,1 0,-1 1,1-1,0 1,-1-1,1 1,-1 0,1 0,0 0,0 0,-1 0,1 0,0 0,0 0,0 0,0 0,0 0,0 2,-31 47,-4 118,33-121,3-1,1 0,3 0,2 1,1-2,3 1,1-1,3-1,14 31,-17-41,43 95,-67-167,3 23</inkml:trace>
  <inkml:trace contextRef="#ctx0" brushRef="#br0" timeOffset="34260.106">3585 1779,'24'10,"22"2,8 1,0-4,-4-2,-7-2,-5-3,-4-1,-4-1,-1 0,-2-1,0 1,-4-1</inkml:trace>
  <inkml:trace contextRef="#ctx0" brushRef="#br0" timeOffset="34513.852">3161 1666,'5'0,"1"5,0 1</inkml:trace>
  <inkml:trace contextRef="#ctx0" brushRef="#br0" timeOffset="39530.29">4206 2062,'4'-5,"3"3,4 2,0 6,-1 7,-3 6,-3 4,-1 3,-2 3,0 0,-2 0,6-4,0-7</inkml:trace>
  <inkml:trace contextRef="#ctx0" brushRef="#br0" timeOffset="39781.1">4347 1582,'0'14,"0"10,0 1</inkml:trace>
  <inkml:trace contextRef="#ctx0" brushRef="#br0" timeOffset="40496.613">4544 1892,'104'238,"-73"-191,-30-47,0 1,0 0,0-1,0 1,0-1,0 1,1-1,-1 1,0-1,0 0,0 1,0-1,1 0,-1 0,0 0,0 0,0 0,1 0,-1-1,0 1,0 0,0 0,1-1,-1 1,0-1,0 1,0-1,0 1,0-1,0 0,0 0,0 1,0-1,-1 0,1 0,0 0,0 0,-1 0,1 0,-1 0,1 0,0 0,-1 0,1-2,84-211,-44 101,-24 78,-10 29</inkml:trace>
  <inkml:trace contextRef="#ctx0" brushRef="#br0" timeOffset="41518.492">4996 1921,'5'8,"0"0,1-1,-1 1,1-1,1 0,-1-1,1 0,1 0,-1 0,1-1,0 0,0 0,0-1,1 0,0-1,-1 0,1 0,0-1,1 0,-1 0,0-1,0 0,1-1,-1 0,0-1,1 0,-1 0,0-1,0 0,0 0,9-4,-5-1,0 0,-1-1,0 0,0-1,-1 0,0-1,0 0,-1-1,-1 0,0-1,0 0,-1 0,-1-1,0 0,0 0,-1-2,-5 12,0 0,0 1,0-1,-1 0,1 0,-1 0,0 0,0 1,0-1,0 0,0 0,-1 0,1 0,-1 1,1-1,-1 0,0 0,-1 1,1-1,0 1,-1-1,1 1,-1-1,0 1,1 0,-1 0,-1 0,1 0,0 0,0 0,-1 1,1-1,0 1,-1 0,0-1,0 1,-4-1,1 0,-1 0,1 1,-1 0,0 0,1 1,-1 0,0 0,0 0,1 1,-1 0,0 0,1 1,-1 0,1 0,-5 2,1 0,0 1,0 1,0-1,1 1,0 1,0 0,0 0,1 1,0 0,1 1,0-1,0 1,1 1,0-1,0 1,1 0,1 0,0 1,0-1,1 1,0 0,1 0,0 0,0 0,2 1,-1-1,1 0,1 0,0 0,1 1,3-3,0-1,1 0,0 0,0 0,1-1,0 0,0-1,0 1,1-1,0-1,0 0,1 0,0 0,-1-1,2 0,-1-1,0 0,1 0,-1-1,1-1,-1 1,1-2,0 1,0-1,0-1,-1 1,1-2,5-1,17-2,-1-3,0 0,-1-2,0-1,0-1,-1-2,-1-1,0-1,-2-2,0 0,0-2,-2 0,0-2,-2-1,1-3,-8 8,-14 14,1 1,0 0,0-1,0 1,0 0,0 0,1 0,-1 0,1 1,0-1,0 1,0-1,0 1,0 0,0 0,1 0,-1 1,1-1,-1 1,1 0,0 0,-1 0,1 1,0-1,0 1,0 0,-1 0,1 0,0 0,0 1,0-1,3 2,1 2,-1 1,1-1,-1 2,1-1,-1 1,-1 0,1 0,-1 1,0 0,-1 0,0 0,0 1,0-1,-1 1,0 1,0-1,-1 0,-1 1,1 0,-1-1,-1 1,1 0,-1 4,-2-8,0 1,0-1,-1 0,1 0,-1 0,0 0,0-1,-1 1,0 0,1-1,-1 0,-1 1,1-1,-1-1,0 1,1 0,-2-1,1 0,0 0,-1 0,1 0,-1-1,0 0,0 0,-1 0,-16 11,23-13,-1 0,1 0,-1 0,1 0,-1 0,1 0,-1 0,1 0,-1 0,1 0,-1 0,0 1,1-1,-1 0,1 0,-1 0,1 1,-1-1,0 0,1 1,-1-1,0 0,1 1,-1-1,0 0,1 1,-1-1,0 1,0-1,0 1,1-1,-1 0,0 1,0-1,0 1,0-1,0 1,0-1,0 1,0-1,0 1,0-1,0 1,0-1,0 1,0-1,0 0,0 1,-1-1,1 1,0-1,0 1,-1-1,1 0,0 1,0-1,-1 0,1 1,0-1,-1 0,1 1,-1-1,1 0,0 1,-1-1,1 0,-1 0,1 0,-1 0,39 7,-10-5,-1-2,1-1,-1-2,0 0,1-2,-2-1,1-1,-1-1,0-1,-1-2,0 0,0-2,-1-1,-1 0,-1-2,11-10,-31 25,0 0,0 0,0 0,0-1,-1 1,1 0,0-1,-1 0,0 1,1-1,-1 0,0 0,0 1,0-1,0 0,0 0,0 0,0 0,-1-1,1 1,-1 0,1 0,-1 0,0 0,0-1,0 1,0 0,0 0,-1 0,1 0,-1-1,1 1,-2-2,-8-5</inkml:trace>
  <inkml:trace contextRef="#ctx0" brushRef="#br0" timeOffset="44012.871">6886 2175,'0'-5,"-4"3,-3 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3 100,'0'425,"-1"-421,1 1,-1-1,1 1,0-1,0 1,0 0,1-1,-1 1,1-1,1 0,-1 1,0-1,1 0,0 0,0 0,0 0,0 0,1 0,0 0,0-1,0 1,0-1,0 0,0 0,1 0,0-1,0 1,-1-1,1 0,1 0,-1 0,0 0,0-1,1 0,-1 1,0-2,1 1,-1-1,1 1,0-1,2 0,8-6,0 0,0 0,-1-2,0 0,0 0,-1-1,0-1,0 0,-1-1,-1 0,0-1,0 0,-1-1,6-10,69-104,-85 126,1 0,-1 0,1-1,-1 1,1 0,0 0,-1 0,1 0,0 0,0 0,0 1,0-1,0 0,0 0,0 1,0-1,0 0,0 1,0-1,1 1,-1 0,0-1,0 1,0 0,1 0,-1 0,0-1,0 1,1 0,-1 1,0-1,0 0,0 0,1 1,-1-1,0 0,0 1,0-1,0 1,1 0,-1-1,0 1,0 0,0-1,0 1,-1 0,1 0,0 0,0 0,0 0,-1 0,1 0,-1 0,1 0,-1 1,1-1,-1 0,1 0,-1 0,0 1,0-1,0 0,0 0,0 2,1-2,48 139,-47-136,0 0,0 0,1-1,-1 1,1-1,0 1,0-1,0 0,0 0,1 0,-1-1,1 1,0-1,0 0,0 0,0 0,0 0,0-1,0 0,0 0,1 0,-1 0,0-1,1 1,-1-1,0 0,1 0,-1-1,1 0,-1 1,0-1,1-1,6-4,0 0,0-1,0 0,-1-1,0 0,0-1,-1 0,0-1,-1 1,0-2,-1 1,0-1,0 0,-1-1,4-10,6-4,-1-1,-1 0,-2-2,-1 1,-1-1,-1-1,-1 0,-2 0,-1 0,-2-1,-1 1,-1-2,-5 9,-3 4</inkml:trace>
  <inkml:trace contextRef="#ctx0" brushRef="#br0" timeOffset="465.822">1075 552,'32'-3,"1"-2,-1-1,-1-1,1-2,-1-1,-1-1,0-2,24-14,-51 25,0 0,0 0,0-1,0 1,-1-1,0 0,1 0,-1 0,0 0,0 0,0 0,-1-1,1 1,-1-1,0 1,0-1,0 1,0-1,-1 0,1 1,-1-1,0 0,0 1,-1-1,1 0,-1 1,1-1,-1 0,0 1,-1-1,1 1,-1 0,1-1,-1 1,0 0,0 0,0 0,-1 0,1 0,-1 1,1-1,-1 1,0-1,0 1,0 0,0 0,-1 1,1-1,0 1,-1-1,1 1,-1 0,0 0,1 1,-1-1,0 1,-2-1,-3 2,-1 0,1 0,0 1,0 0,0 0,0 1,1 0,-1 1,1 0,-1 0,1 1,1 0,-1 0,1 1,-1 0,2 0,-1 1,1-1,0 2,0-1,1 1,-2 2,4-5,0 1,0-1,0 1,1-1,0 1,0 0,0 0,0 0,1 0,0 0,1 0,-1 0,1 0,1 1,-1-1,1 0,0 0,0 0,0 0,1 0,0 0,0 0,1-1,0 1,0-1,0 0,0 0,1 0,0 0,0 0,0-1,1 0,3 3,4 0,1-1,-1 0,1-1,1 0,-1-1,1-1,-1 0,1-1,0 0,0-1,0-1,0 0,0-1,-1 0,14-4,32 2,-31 2,-4 1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2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0 993,'9'-2,"0"-1,0 0,-1 0,1 0,-1-1,0-1,0 1,-1-1,1-1,-1 1,0-1,0-1,-1 1,0-1,4-5,-5 6,204-190,-41 9,-167 185,0 0,0 1,0-1,0 0,0 1,0-1,1 1,-1-1,1 1,-1-1,1 1,-1 0,1 0,0 0,-1 0,1 0,0 0,0 0,0 1,0-1,0 1,0-1,0 1,0 0,0 0,0-1,0 2,0-1,0 0,0 0,0 1,-1-1,1 1,0-1,0 1,0 0,0 0,0 0,-1 0,1 0,0 0,-1 0,1 0,-1 1,1-1,-1 1,0-1,1 2,7 108,-7-27,1-67,0-1,1 1,-2 0,0 0,-1 0,-1 0,-1 0,0 0,-1 0,-4 14,4-23,0 1,0-1,-1 0,0 0,0 0,-1 0,0 0,-1-1,1 0,-1 0,-1 0,1 0,-1-1,-1 0,1 0,-1-1,0 0,0 0,0 0,-1-1,0 0,1 0,-1-1,-1 0,1-1,-1 0,1 1,0-1,0 0,-1-1,1 1,0-2,-1 1,1-1,-1-1,1 1,-1-1,1-1,0 1,0-2,-1 1,1-1,1 0,-1-1,0 0,1 0,0 0,0-1,0 0,1-1,-1 1,-1-4,-5-11</inkml:trace>
  <inkml:trace contextRef="#ctx0" brushRef="#br0" timeOffset="1823.928">876 880,'16'-4,"31"-7,0-1,-1-3,0-1,-1-2,-1-3,-1-2,28-51,-69 71,-1 0,1 0,0 0,-1 0,0 0,1 0,-1-1,-1 1,1 0,0-1,-1 1,0-1,1 1,-2-1,1 1,0 0,0-1,-1 1,0-1,0 1,0 0,0 0,0-1,-1 1,0 0,1 0,-1 0,0 0,-4 0,1-1,-1 1,1 1,-1-1,0 1,0 0,0 0,0 0,-1 1,1 0,0 0,-1 1,1 0,0 0,-1 0,1 1,0 0,0 0,-1 1,1-1,0 1,0 1,0-1,1 1,-1 0,1 0,-1 1,-4 4,1-4,0 1,0 0,0 0,1 1,-1 0,1 1,1-1,-1 2,1-1,1 1,-1 0,1 1,1-1,-1 1,1 0,1 0,0 1,0 0,1-1,0 1,1 0,0 1,1-1,0 0,0 0,1 1,0-1,2 7,0-11,0-1,0 0,1 0,-1-1,1 1,0 0,0-1,1 0,0 1,-1-2,1 1,1 0,-1-1,0 1,1-1,0-1,0 1,0-1,0 1,0-1,0-1,0 1,1-1,-1 0,4 0,141-1,-97-14,-2-2,0-3,-1-2,-1-2,0-2,-2-2,-2-2,38-31,-73 51,1 2,1-1,-1 2,1-1,1 2,-1-1,1 2,0 0,0 0,0 1,0 1,3 0,-16 2,0 0,0 1,0-1,0 0,0 0,0 1,0-1,0 0,0 0,0 1,0-1,0 0,0 0,0 1,0-1,0 0,0 0,0 1,0-1,1 0,-1 0,0 1,0-1,0 0,0 0,1 0,-1 1,0-1,0 0,0 0,1 0,-1 0,0 0,0 0,1 1,-1-1,0 0,0 0,1 0,-1 0,0 0,0 0,1 0,-1 0,0 0,-24 7,14-6,0 0,1 1,0 0,-1 0,1 1,0 0,0 0,1 1,-1 0,1 1,0 0,0 0,0 1,0 0,1 0,0 1,1 0,0 0,0 1,0 0,1 0,0 0,0 0,1 1,0-1,1 1,0 0,0 1,0 2,3-7,1-1,-1 1,1-1,0 1,0-1,0 0,0 1,1-1,0 0,-1 0,2 0,-1 0,0 0,1-1,0 1,0-1,0 1,0-1,0 0,1 0,-1-1,1 1,0-1,0 1,0-1,0-1,0 1,1 0,-1-1,3 1,9 2,0-1,0 0,0-1,0-1,1 0,-1-1,16-3,23-6,0-3,-1-3,-1-2,48-22,-98 38,33-15,-1-1,-1-2,-1-1,-1-2,-1-1,-1-2,1-2,-11-3,-20 29,0 1,0-1,0 1,0-1,0 0,0 1,0-1,0 1,0-1,0 1,0-1,0 1,0-1,-1 1,1-1,0 1,0-1,-1 1,1-1,0 1,-1-1,1 1,0 0,-1-1,1 1,-1-1,1 1,-1 0,1 0,-1-1,1 1,-1 0,1 0,-1-1,1 1,-1 0,1 0,-1 0,1 0,-1 0,1 0,-1 0,0 0,1 0,-1 0,1 0,-1 0,1 1,-1-1,1 0,-1 0,1 0,-1 1,1-1,-1 0,1 1,-1-1,1 0,0 1,-1-1,1 1,0-1,-1 0,1 1,-9 4,0 0,1 0,-1 0,1 1,1 1,-1-1,1 1,0 0,1 1,-1 0,2 0,-1 0,1 0,0 1,1 0,0 0,0 1,1-1,0 1,1 0,0-5,1 1,0-1,0 1,0 0,0-1,1 1,0 0,0 0,1-1,-1 1,1 0,1-1,-1 1,1-1,0 1,0-1,0 0,1 0,0 0,0 0,0 0,1 0,-1-1,1 0,0 0,0 0,1 0,-1-1,1 1,0-1,0 0,0-1,0 1,0-1,3 1,5-2,1 0,0-1,0 0,0-1,0 0,0-1,-1-1,1 0,-1-1,0-1,0 0,0 0,-1-1,1-1,-1 0,-1-1,0 0,5-5,-11 9,0 0,-1-1,1 1,-1-1,0 0,-1 0,1 0,-1-1,0 1,0-1,-1 0,1 1,-2-1,1 0,0-1,-1 1,0 0,-1 0,1 0,-1-1,0 1,-1 0,1-1,-1 1,-1 0,1 0,-1 0,0 0,0 0,-1 1,0-1,0 0,0 1,-1 0,1 0,-1 0,-65-47,111 35,-1 10,1 1,0 2,0 3,0 0,39 6,-78-5,0 1,1-1,-1 0,0 1,0-1,0 1,0 0,0 0,0 0,0 1,0-1,-1 1,1 0,0-1,-1 1,1 0,-1 0,0 1,0-1,0 0,0 1,0 0,0-1,0 1,-1 0,0 0,1 0,-1 0,0 0,-1 0,1 0,0 0,-1 0,0 0,1 0,-1 0,-1 1,1-1,0 0,-1 0,1 0,-1 0,0 0,0 0,0 0,-1 0,1 0,-1 0,0-1,0 2,-13 23,11-23,1 0,0 0,0 0,1 1,-1-1,1 1,0-1,0 1,1 0,-1 0,1 0,0 0,1 0,-1 0,1 0,0 0,0 0,0 0,1 0,1 5,1-8,0 0,0 0,0 0,1-1,-1 1,0-1,1 0,-1 0,1 0,0-1,-1 1,1-1,0 0,-1 0,1 0,-1 0,1-1,0 0,-1 1,1-1,-1 0,1-1,-1 1,0-1,1 1,-1-1,0 0,0 0,0-1,-1 1,1 0,1-2,1 1,228-165,-102 91,-130 76,0 1,0 0,0-1,0 1,0 0,0-1,0 1,0 0,0 0,0 0,0 0,0 0,0 0,0 0,0 0,0 0,0 0,0 1,0-1,0 0,0 1,0-1,-1 1,1-1,0 1,0-1,0 1,0 0,-1-1,1 1,0 0,-1-1,1 1,0 0,-1 0,1 0,-1 0,0 0,1 0,-1 0,0 0,1-1,-1 1,0 0,0 0,0 0,0 0,0 1,0-1,0 0,0 0,-6 54,-13 48,19-99,0-1,0 0,0 0,0 0,1 0,-1 1,1-1,0 0,0 0,0 0,0 0,1 0,-1 0,1-1,-1 1,1 0,0-1,0 1,0-1,1 0,-1 0,1 0,-1 0,1 0,-1 0,1-1,0 1,0-1,0 0,2 1,16 0,-4-4</inkml:trace>
  <inkml:trace contextRef="#ctx0" brushRef="#br0" timeOffset="2372.27">3952 597,'-19'15,"0"0,1 2,0 0,2 1,0 0,1 2,1 0,1 0,0 1,1 1,12-20,-1 0,0 1,0-1,1 0,-1 0,1 0,0 1,0-1,-1 0,1 0,1 1,-1-1,0 0,1 0,-1 0,1 1,-1-1,1 0,0 0,0 0,0 0,0 0,1 0,-1 0,0-1,1 1,-1 0,1-1,0 1,-1-1,1 0,0 1,0-1,0 0,0 0,0 0,0 0,0 0,2 0,3 1,-1-1,0 1,1-1,-1 0,1-1,-1 0,1 0,-1 0,1-1,-1 0,1 0,-1 0,3-2,16-10,-1-2,-1 0,0-2,-1 0,0-2,-2 0,-1-2,0 0,-1-1,-1 0,-2-2,0 0,-1-1,9-25,-18 42,8-15,0-1,-2-1,-1 0,0 0,4-24,-12 42,0 0,-1 0,0 0,0 0,-1 0,0 0,0 0,0 0,-1 0,0 0,-1 0,1 1,-1-1,0 0,-1 1,0-1,0 1,0 0,-1 0,0 0,0 0,-1 1,1-1,-5-2,5 5,0 0,0 0,-1 1,1 0,-1 0,1 0,-1 1,0-1,1 1,-1 0,0 0,0 1,0 0,0-1,0 2,0-1,0 0,0 1,1 0,-1 0,0 1,0-1,1 1,-5 2,-100 68,98-62,2 1,-1 0,2 0,-1 1,1 0,1 0,0 1,1 0,1 0,0 1,0-1,2 1,-1 0,2 1,0-1,0 0,2 1,0-1,0 0,1 1,1-1,1 0,1 7,4-5,0 0,1-1,0 0,1-1,1 0,0-1,1 0,0 0,1-1,1-1,0-1,0 0,1 0,0-1,1-1,-1-1,2 0,-1-1,13 3,6 1,0-2,0-1,1-1,0-2,32-1,-40-3</inkml:trace>
  <inkml:trace contextRef="#ctx0" brushRef="#br0" timeOffset="3871.333">5165 569,'-12'6,"1"0,0 1,0 0,0 1,1 0,0 0,1 1,0 1,0-1,1 2,0-1,0 1,2 0,-1 0,1 1,1 0,0 0,1 0,0 1,1 0,0-1,1 1,0 11,2-19,0 0,1 0,0-1,-1 1,2 0,-1 0,0-1,1 1,0 0,0-1,0 0,1 1,0-1,0 0,0 0,0-1,0 1,1-1,-1 1,1-1,0 0,0-1,0 1,1 0,-1-1,0 0,1 0,0-1,-1 1,1-1,0 0,2 0,3 1,-1-1,1 0,-1-1,0 0,1-1,-1 1,1-2,-1 1,0-2,0 1,0-1,0 0,0-1,-1 0,1 0,5-5,-1-1,-2 0,0 0,0-1,0 0,-2-1,1-1,-2 1,1-1,-2 0,0-1,-1 0,0 0,-1-1,0 1,-1-1,-1 0,0 0,-1-7,-2 17,-1 0,0-1,0 1,-1 0,1 0,-1 0,0 0,-1 0,1 0,-1 1,0-1,0 1,0-1,-1 1,0 0,1 1,-1-1,-1 1,1-1,0 1,-1 0,1 1,-1-1,0 1,0 0,0 0,0 1,-1-1,1 1,0 0,0 1,-1-1,1 1,-1 0,1 1,0-1,-1 1,1 0,0 0,0 0,0 1,0 0,0 0,0 0,0 1,-4 2,7-2,-1-1,1 1,0-1,0 1,0 0,0 0,0 0,0 0,1 0,0 1,-1-1,1 0,0 1,1-1,-1 0,1 1,-1-1,1 1,0-1,0 1,1-1,-1 1,1-1,0 1,-1-1,2 0,-1 1,0-1,1 0,-1 0,1 0,0 0,0 0,0 0,0-1,1 1,-1-1,1 1,-1-1,1 0,0 0,0 0,0 0,0-1,0 1,1-1,-1 0,0 0,1 0,-1 0,2 0,190 35,-173-34,1-1,-1-1,0-2,1 0,-1-1,0-1,0-1,-1-1,1-1,-1-1,-1-1,11-6,-19 12,-1-2,0 1,0-1,0-1,-1 0,1 0,-2-1,1 0,-1-1,0 0,0 0,-1-1,0 0,-1-1,0 0,-1 0,0 0,0-1,-1 0,0 0,-1 0,0-1,-1 1,0-1,-1 0,-2 10,0 0,0 0,0 0,0 0,-1 0,1 0,0 0,-1 0,1 0,-1 0,0 0,0 0,0 0,0 1,0-1,0 0,0 1,-1-1,1 1,0-1,-1 1,1-1,-1 1,0 0,1 0,-1 0,0 0,0 0,0 0,0 1,0-1,1 1,-1-1,0 1,0 0,0-1,-1 1,1 0,0 0,0 1,0-1,0 0,0 1,0-1,0 1,-86 38,85-38,0 1,0 0,1 0,-1 0,0 0,1 0,0 1,-1-1,1 1,0-1,1 1,-1 0,0 0,1 0,-1 0,1 0,0 0,0 0,0 0,0 1,1-1,-1 0,1 1,0-1,0 0,0 1,1-1,-1 0,1 0,-1 1,1-1,0 0,1 0,-1 0,0 0,1 0,0 0,-1 0,1-1,0 1,1 0,0 0,6 3,1-1,-1-1,1 0,0 0,0-1,0 0,0-1,1 0,-1-1,1 0,3 0,90 22,-100-21,0 0,-1 0,1 0,-1 1,1-1,-1 1,0 0,0 0,0 0,0 1,-1-1,1 1,-1-1,0 1,0 0,0 0,-1 0,1 0,-1 0,0 0,0 0,0 1,-1-1,0 0,0 1,0-1,0 0,0 1,-33 120,28-109,0 1,5-3</inkml:trace>
  <inkml:trace contextRef="#ctx0" brushRef="#br0" timeOffset="5020.257">6605 513,'-35'25,"2"3,0 0,2 3,1 0,2 2,1 1,-4 8,28-39,0 0,0 1,1-1,-1 1,1-1,-1 1,1 0,0-1,0 1,1 0,-1 1,1-1,0 0,0 0,0 0,1 1,0-1,0 0,0 1,0-1,0 0,1 1,0-1,0 0,0 0,0 1,1-1,0 0,-1-1,1 1,1 0,-1 0,1-1,-1 1,1-1,6 2,0 0,1-1,-1 0,1-1,0 0,-1-1,1 0,0 0,1-1,-1 0,0-1,0 0,0 0,1-1,-1-1,0 0,0 0,-1-1,1 0,0-1,-1 0,5-3,11-5,-1-1,0-2,-1 0,-1-2,0 0,-2-2,16-16,6-13,-1-2,-3-2,-3-1,-1-2,1-8,-21 36,-2 1,-1-2,0 1,-2-2,-2 1,3-20,-8 39,-1 0,0 1,0-1,-1 0,0 0,-1 0,0 1,-1-1,1 1,-1-1,-1 1,0-1,0 1,-1 0,0 0,0 1,-1-1,1 1,-2 0,1 0,-1 1,0-1,-1 1,-2-2,2 4,0 0,1 0,-2 0,1 1,0 0,-1 1,1 0,-1 0,1 0,-1 1,0 0,0 0,0 1,0 0,1 1,-1 0,0 0,0 1,1-1,-1 2,1-1,-4 2,-9 5,0 0,0 1,1 1,1 1,-1 1,2 0,-7 8,11-8,0 0,1 1,1 1,1 0,0 1,0-1,2 2,0-1,1 1,1 1,0-1,1 1,1 0,1 0,0 1,2-1,0 0,1 1,1-1,0 1,2-1,3 14,-1-18,2 1,0-1,1 0,0 0,1-1,0 0,1-1,1 0,0 0,0-1,1-1,1 0,0 0,0-2,1 1,0-2,0 0,0 0,1-1,0-1,1-1,10 2,5 2,1-2,0-1,0-1,0-2,0-1,0-1,32-6,-46 4,-1-1,0-1,0-1,0 0,0-1,-1-1,0-1,0 0,-1-1,0 0,-1-2,0 1,0-2,-2 0,1 0,-1-1,-1-1,0 0,-1-1,-1 0,0 0,0-2,-6 10,1 0,-1-1,-1 1,1-1,-1 0,-1 1,1-1,-1 0,-1 0,1 0,-1 0,-1 0,1 0,-1 0,-1 0,0 1,0-1,0 0,-1 1,0 0,0-1,-1 1,-2 5,1-1,-1 2,0-1,1 1,-1 0,0 0,0 0,0 1,0 0,0 0,0 1,1-1,-1 1,0 1,0-1,1 1,-1 0,1 0,-1 0,1 1,0 0,0 0,0 0,0 1,-2 2,-7 4,0 1,0 0,1 0,0 2,1-1,1 2,0-1,1 2,0-1,1 1,1 1,1 0,0 0,-2 7,7-16,1 1,0-1,0 1,0-1,1 1,0-1,1 1,-1-1,1 1,1-1,0 0,0 1,0-1,1 0,0 0,0 0,1-1,-1 1,2-1,-1 0,1 0,0 0,0-1,0 1,4 2,0 1,0-2,1 1,0-1,0-1,1 0,-1 0,1-1,1 0,-1-1,1-1,-1 1,1-2,9 2,-1-3,-1 0,1-2,0 0,-1-1,1-1,-1 0,1-2,-1 0,-1-1,1-1,-1-1,6-4,-2 2,0 0,-1-2,0 0,-1-2,-1 0,0-1,-1-1,-1 0,0-2,-1 0,-1-1,-1 0,-1-1,0 0,-2-1,0-1,7-22,-9 17,-6 19,0-1,0 1,-1-1,0 0,-1 1,1-1,-2 0,1 0,-1 0,-1 0,0-4,-2 9,0 1,0 0,0 0,0 0,-1 1,1-1,-1 1,1 0,-1 0,0 0,0 0,0 0,0 1,0 0,-1 0,1 0,0 1,0-1,-1 1,1 0,0 0,-1 0,1 1,0 0,0-1,0 2,-1-1,1 0,0 1,0 0,1 0,-1 0,0 0,1 0,-1 1,0 0,-54 55,57-56,0 0,0-1,0 1,0 0,0 0,0 0,0 0,1 0,-1 0,1 0,0 0,-1 0,1 0,0 1,0-1,1 0,-1 0,0 0,1 0,-1 0,1 0,-1 0,1 0,0 0,0 0,0 0,0-1,0 1,0 0,1-1,-1 1,1-1,-1 1,1-1,-1 1,2 0,133 47,-128-48,0 1,0 1,-1 0,1 0,-1 0,1 1,-1 0,0 0,-1 1,1 0,-1 0,0 1,0 0,0 0,-1 0,0 0,0 1,-1 0,0 0,0 0,0 1,-1-1,0 1,-1 0,1 2,-1 89,-4-84,2 0,0 0,0 0,1 0,1 0,1 0,0 0,3 6,-5-18,1 0,-1 0,1 0,0-1,0 1,0 0,0-1,1 0,-1 1,1-1,-1 0,1 0,0 0,0-1,0 1,0-1,0 0,0 1,0-1,0 0,0-1,1 1,-1-1,2 1,17 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3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393 763,'-13'1,"-1"0,1 0,0 2,0-1,0 2,0 0,1 0,-1 1,1 0,0 1,1 1,-1 0,1 1,1-1,0 2,0 0,0 0,1 1,0 1,-10 8,1 2,2 0,0 1,1 0,1 1,1 1,1 0,1 1,2 0,-1 4,9-25,-1 1,1-1,0 1,1-1,-1 1,1-1,0 1,0-1,0 1,1-1,-1 1,1-1,0 1,1-1,-1 1,1-1,0 0,0 0,0 0,0 0,1 0,-1-1,1 1,0-1,0 1,1-1,-1 0,1 0,-1-1,1 1,0-1,0 0,0 0,0 0,1 0,-1-1,0 1,4-1,8 1,0-1,0-1,0 0,0-1,0-1,0 0,0-1,0-1,-1-1,0 0,1-1,-2 0,1-2,-1 1,0-2,-1 0,0 0,0-1,-1-1,-1 0,1-1,4-7,21-16,-2-3,-2 0,-1-3,-2 0,-1-2,13-29,-29 50,0-1,-1 0,-2-1,0 0,-1 0,-2-1,-1 0,0-1,-2 1,-1-1,-1 0,-1 0,-2 0,0 0,-2-2,2 23,0-1,-1 1,0-1,0 1,0-1,0 1,-1 0,0 0,0 0,0 1,-1-1,1 1,-1-1,0 1,-1 1,1-1,-1 0,1 1,-1 0,0 0,0 1,0-1,-1 1,1 0,-1 0,1 1,-1 0,-2-1,-2 3,0 1,0 0,1 0,-1 1,1 0,0 1,0 0,0 0,0 1,1 0,-1 1,2 0,-1 0,0 0,1 1,0 0,1 1,0 0,0 0,-12 16,1 2,1 0,1 1,1 0,-5 18,10-21,1 0,1 0,1 1,2 0,0 0,1 0,2 0,0 0,2 1,3 18,-2-29,0 0,2 0,0-1,0 1,1-1,1 0,0 0,1-1,1 0,0 0,1-1,0 0,0 0,2-1,-1 0,1-1,1 0,7 4,3-1,1 0,0-2,0-1,1-1,1 0,0-2,0-1,0-1,1-2,-1 0,1-1,0-2,16-2,-23 0,1-1,-1 0,1-2,-1 0,0-1,-1-1,0-1,0-1,0 0,-1-1,-1-1,0-1,0 0,-1-1,-1 0,0-2,-1 1,0-2,-1 0,-1 0,2-5,-9 17,0-1,-1 0,1 0,-1-1,0 1,0 0,-1-1,1 0,-1 0,0 0,-1 0,0 0,0 0,0 0,0 0,-1 0,0 0,-1-1,1 1,-1 0,0 0,-1 0,1 0,-1 0,0 0,-1 1,0-1,1 1,-2-1,1 1,-1 0,-2-2,3 4,0 0,-1 0,1 1,-1-1,0 1,0 0,1 0,-2 1,1-1,0 1,0 0,0 0,-1 0,1 0,0 1,-1 0,1 0,0 0,-1 0,1 1,0 0,-1 0,1 0,0 0,0 1,0-1,0 1,0 0,0 0,1 1,-1-1,0 1,-5 2,1 1,0 0,0 0,0 1,1-1,0 2,0-1,1 1,0 0,0 0,1 1,0 0,0 0,1 0,0 0,1 1,0-1,1 1,0 0,0 0,1 0,0 0,1 0,0 0,0 0,1 0,1 0,0 0,0 0,1-1,0 1,0-1,5 8,1-7,1 0,0 0,0-1,1 0,1-1,-1-1,1 1,0-2,1 0,0 0,0-1,0-1,0 0,1-1,-1 0,1-1,0-1,0 0,0-1,0 0,-1-1,1-1,9-2,5-1,0-2,-1-2,0 0,0-2,-1 0,-1-2,0-1,-1-1,0-1,-1-2,-1 0,-1-1,0-1,-2 0,0-2,-1-1,-2 0,0-1,-1 0,-2-1,4-12,-15 33,19-71,-21 73,0 0,0 1,1-1,-1 0,0 0,-1 1,1-1,0 0,0 0,-1 1,1-1,-1 0,1 1,-1-1,0 1,0-1,1 0,-1 1,0 0,-1-1,1 1,0 0,0-1,0 1,-1 0,1 0,-1 0,1 0,-1 0,1 0,-1 1,1-1,-1 0,0 1,1 0,-1-1,0 1,0 0,1 0,-3-1,-4 3,-1 0,1 0,-1 0,1 1,0 0,0 1,0 0,0 0,1 1,-1 0,1 0,0 1,1-1,0 2,-1-1,-1 4,5-8,1 0,-1 0,1 0,0 1,0-1,0 1,0-1,0 1,0 0,1-1,-1 1,1 0,0 0,-1 0,2 0,-1 1,0-1,1 0,-1 0,1 0,0 1,0-1,0 0,0 0,1 0,-1 1,1-1,0 0,0 0,0 0,1 0,-1 0,1 0,-1 0,1-1,0 1,0-1,0 1,0-1,1 1,-1-1,2 1,124 27,-123-30,0 1,0-1,0 1,0 0,0 0,0 0,0 1,0-1,-1 1,1 0,0 1,-1-1,0 1,0 0,0 0,0 0,0 1,0-1,-1 1,0 0,0 0,0 0,0 1,0-1,-1 1,0-1,0 1,0 0,-1 0,1-1,0 6,-19 84,11-74</inkml:trace>
  <inkml:trace contextRef="#ctx0" brushRef="#br0" timeOffset="253.99">2171 820,'0'38,"-5"18,-1 4,0-9</inkml:trace>
  <inkml:trace contextRef="#ctx0" brushRef="#br0" timeOffset="480.825">2143 510,'0'0</inkml:trace>
  <inkml:trace contextRef="#ctx0" brushRef="#br0" timeOffset="2803.942">2368 707,'19'56,"-10"-27,1 0,1-1,2-1,1 1,1-2,1 0,2-1,6 7,-23-30,0-1,0 0,0 1,1-1,-1 0,0 0,0 0,1 0,-1 0,0 0,1 0,-1 0,1 0,-1-1,1 1,-1-1,1 1,0-1,-1 1,1-1,0 0,-1 0,1 0,0 0,-1 0,1 0,0 0,-1-1,1 1,0-1,-1 1,1-1,-1 0,1 1,-1-1,1 0,-1 0,0 0,1 0,-1 0,0 0,0-1,0 1,1-1,40-73,-32 53,85-161,-48 107,-45 91,0 1,1-1,1 0,0 0,1 0,1 0,1-1,0 0,2 4,-4-9,87 142,-92-150,0 0,1 0,-1 0,0 0,1 0,-1 0,0 0,1 0,-1 0,1 0,0 0,-1 0,1 0,0 0,-1-1,1 1,0 0,0 0,0-1,0 1,0 0,0-1,0 1,0-1,0 0,0 1,0-1,0 0,0 1,0-1,0 0,0 0,0 0,0 0,1 0,-1 0,0 0,0 0,0-1,0 1,0 0,0-1,0 1,0-1,0 1,0-1,0 1,0-1,0 0,0 1,-1-1,1 0,0 0,0 0,-1 0,1 1,-1-1,1 0,-1 0,1 0,-1 0,1 0,-1-1,95-211,-60 110,-29 193,-5-81,1-1,-1 1,1-1,1 0,-1 0,1 0,1 0,0 0,0 0,0-1,1 0,0 0,0 0,1-1,0 1,0-1,1-1,-1 1,1-1,0 0,1-1,-1 0,1 0,0 0,0-1,0 0,0-1,0 0,1 0,-1-1,1 0,0 0,-1-1,1 0,5-1,1-2,-1-1,0 0,0-1,0 0,0-1,-1-1,0 0,0 0,-1-2,0 1,0-2,-1 1,-1-2,1 1,-2-2,7-8,7-9,-2 3,0-1,-2-1,-1 0,-1-2,10-25,-17 24,-2-1,0-1,-3 1,0-1,-2 0,-2 0,-1 0,-1 0,-4-18,5 46,0 1,0-1,0 1,0-1,-1 1,0-1,1 1,-2-1,1 1,-1 0,1 0,-1 0,0-1,-1 2,1-1,-1 0,1 0,-1 1,0 0,0-1,-1 1,1 0,-1 1,0-1,1 0,-2 1,2 3,1 1,0-1,-1 1,1 0,0 0,0 0,0 0,1 0,-1 0,0 0,1 1,-1-1,1 1,0-1,0 1,0-1,0 1,0 0,1 0,-1-1,1 1,0 0,0 0,0 0,0-1,0 1,1 0,-2-1,3 227,7-160,3-1,3-1,3 0,11 23,-28-89,6 25,1 1,1-1,2-1,0 0,2 0,1-1,0-1,2 0,12 12,-28-35,0-1,0 0,0 1,0-1,0 0,0 1,0-1,0 0,0 1,1-1,-1 1,0-1,0 0,1 1,-1-1,0 1,1-1,-1 1,0-1,1 1,-1-1,1 1,-1 0,1-1,-1 1,1 0,-1-1,1 1,0 0,-1-1,1 1,-1 0,1 0,0 0,-1 0,1 0,0 0,-1 0,1 0,-1 0,1 0,0 0,-1 0,1 0,0 0,-1 0,1 1,-1-1,1 0,0 1,-1-1,1 0,-1 1,1-1,-1 0,1 1,-1-1,0 1,1-1,-1 1,1-1,-1 1,0-1,-8-17,-2-2</inkml:trace>
  <inkml:trace contextRef="#ctx0" brushRef="#br0" timeOffset="3048.433">3441 594,'39'-5,"31"-1,9 0,-4 1,-11 2,-10 0,-11 2,-11 1</inkml:trace>
  <inkml:trace contextRef="#ctx0" brushRef="#br0" timeOffset="3286.302">3075 255,'0'5,"0"6,0 1</inkml:trace>
  <inkml:trace contextRef="#ctx0" brushRef="#br0" timeOffset="4367.972">4147 791,'15'0,"1"0,0-2,-1 0,1-1,-1 0,1-1,-1-1,0 0,-1-1,0-1,0 0,0-1,-1-1,1 0,-11 7,0 0,-1 0,1-1,-1 1,1-1,-1 0,0 1,0-1,0 0,0 0,-1 0,1-1,-1 1,0 0,0-1,0 1,0 0,0-1,-1 1,0-1,0 1,0-1,0 0,0 1,-1-1,1 1,-1 0,0-1,0 1,0-1,0 1,-1 0,0 0,1 0,-1 0,0 0,-1 0,1 1,0-1,-1 0,1 1,-1 0,0 0,0 0,0 0,0 0,0 0,0 1,0 0,-1-1,1 1,0 1,-1-1,1 0,-1 1,1-1,-4 1,-3 2,0 0,0 0,0 1,0 0,1 0,-1 1,1 1,0-1,0 2,1-1,-1 1,1 0,1 1,-1 0,1 0,0 1,1 0,-1 0,2 0,-1 1,1 0,1 0,-1 0,2 1,-1-1,1 1,1 0,-1 0,2 0,-1 9,1-12,0-1,1 0,-1 0,1 0,1 0,-1 1,1-1,0 0,1 0,-1 0,1 0,0 0,1-1,-1 1,1-1,0 1,1-1,-1 0,1 0,0 0,0-1,1 1,-1-1,1 0,0-1,0 1,0-1,1 0,-1 0,2 0,9 4,1 0,0-2,0 0,0-1,1 0,-1-2,1 0,0-1,0 0,0-2,0 0,-1-1,1-1,-1-1,1 0,0-1,12-5,1-2,-1 0,-1-2,0-1,-1-2,-1 0,-1-2,12-11,30-32,-3-4,38-51,-103 116,1 0,-1 0,0 0,1 0,-1 0,0 0,1 0,-1 0,1 0,0 0,-1 0,1 0,0 1,-1-1,1 0,0 0,0 1,0-1,0 1,0-1,0 0,-1 1,1 0,0-1,1 1,-1 0,0-1,0 1,0 0,0 0,0 0,0 0,0 0,0 0,0 0,0 0,0 1,0-1,0 0,0 0,0 1,0-1,0 1,0-1,0 1,0 0,0-1,0 1,-1 0,1-1,0 1,0 0,-1 0,1 0,-1 0,1-1,0 2,7 162,40 37,-48-195,-1-1,0 0,0 0,0 1,-1-1,1 0,-1 0,0-1,-1 1,1 0,-1-1,0 1,0-1,0 0,-1 0,1 0,-1 0,0-1,0 0,-1 1,1-1,0-1,-1 1,0-1,0 0,0 0,0 0,0-1,0 1,0-1,0 0,-1-1,1 1,0-1,0 0,-1-1,1 1,0-1,0 0,-1 0,0-1,5 2,0-1,-1 1,1 0,0-1,-1 1,1-1,0 1,0-1,0 1,0-1,0 0,-1 0,1 0,0 1,1-1,-1 0,0 0,0 0,0-1,0 1,1 0,-1 0,1 0,-1 0,1-1,-1 1,1 0,0 0,-1-1,1 1,0 0,0-1,0 1,0 0,0-1,0 1,1 0,-1-1,0 1,1 0,-1 0,1-1,-1 1,1 0,-1 0,1 0,0 0,0-1,51-43,-35 40,-1 0,1 0,0 2,0 0,0 1,0 1,1 0,-1 2,0 0,7 1,25 0,-4 0,-27 0,1-1,-1-1,0 0,1-2,-1 0,0-1,0 0,0-2,-1 0,13-6,25-17,-41 17</inkml:trace>
  <inkml:trace contextRef="#ctx0" brushRef="#br0" timeOffset="5516.23">6009 678,'5'226,"-2"-216,-1 0,2 0,-1-1,1 1,1-1,0 0,0-1,1 1,0-1,0 0,4 3,-8-9,0 1,0-1,1 1,-1-1,1 0,0 0,0 0,0 0,0-1,0 1,0-1,0 0,0 0,1 0,-1 0,0 0,1-1,-1 0,0 1,1-1,-1-1,1 1,-1 0,0-1,1 1,-1-1,0 0,0 0,1-1,-1 1,0-1,0 1,0-1,-1 0,3-1,114-135,-50 57,-53 60,0 1,1 0,1 1,1 1,0 1,1 1,1 1,7-3,-26 16,-1 1,1-1,0 1,0 0,-1-1,1 1,0 0,0 1,0-1,0 0,0 0,1 1,-1-1,0 1,0 0,0 0,1 0,-1 0,0 0,0 0,0 0,0 1,1-1,-1 1,0-1,0 1,0 0,0 0,0 0,0 0,-1 1,1-1,0 0,0 1,-1-1,1 1,-1-1,1 1,-1 0,0 0,0-1,0 1,0 0,0 0,0 0,0 1,-1-1,1 0,-1 0,1 2,-14 110,-2-26,15-86,-1 0,1 0,0 0,0-1,0 1,0 0,0 0,1 0,-1-1,0 1,1 0,0 0,-1-1,1 1,0 0,0-1,0 1,0-1,0 1,0-1,0 1,0-1,0 0,1 0,-1 1,1-1,-1 0,1 0,-1-1,1 1,0 0,-1 0,1-1,0 1,0-1,-1 1,1-1,0 0,0 0,1 0,69-29,-9-21,115-75,-175 124,-1 0,0 0,1 0,-1 1,0-1,1 1,-1 0,1-1,-1 1,0 0,1 0,-1 1,1-1,-1 0,0 1,1-1,-1 1,0 0,1 0,-1 0,0 0,0 0,0 1,0-1,0 0,0 1,0 0,0-1,-1 1,1 0,-1 0,1 0,-1 0,0 0,0 0,0 1,0-1,0 0,0 0,0 1,-1-1,1 1,-1-1,0 0,0 1,0-1,7 22,-6-19,0 1,0-1,0 0,1 0,0 0,-1 0,2 0,-1 0,1 0,-1-1,1 0,1 1,-1-1,0 0,1 0,0-1,0 1,0-1,1 0,-1 0,1 0,8-1</inkml:trace>
  <inkml:trace contextRef="#ctx0" brushRef="#br0" timeOffset="5754.28">5897 199,'19'5,"6"1</inkml:trace>
  <inkml:trace contextRef="#ctx0" brushRef="#br0" timeOffset="7904.927">8013 1,'-22'12,"-24"114,-8 122,46-210,1 2,3-1,1 0,2 1,1 0,4 19,-3-51,-1 0,1 1,0-1,1 0,0 1,0-1,1 0,0-1,0 1,1 0,0-1,0 0,1 0,0 0,0 0,0-1,1 0,0 0,0 0,1-1,0 0,0-1,0 1,0-1,1 0,-1-1,1 0,0 0,0-1,0 0,0 0,1-1,-1 0,0 0,1-1,-1 0,1 0,-1-1,0-1,1 1,-1-1,5-2,13-10,-1-1,0-1,-1-1,0-1,-2-2,0 0,3-6,87-134,-73 96,-44 156,3-56,0-14,1 0,1 0,0 1,2-1,1 0,0 0,2 0,4 10,-7-29,0 1,0-1,1 0,-1 0,1-1,0 1,0 0,0-1,0 0,0 0,1 0,-1 0,1 0,-1-1,1 1,-1-1,1 0,0 0,0-1,0 1,-1-1,1 0,0 1,0-2,0 1,0 0,0-1,-1 0,1 0,0 0,0 0,-1-1,1 1,-1-1,0 0,1 0,-1 0,0-1,0 1,0-1,0 1,-1-1,1 0,-1 0,2-3,139-173,-119 154,-12 11,0 1,2 0,-1 1,1 1,1 0,0 1,11-6,-24 15,-1 0,0 1,0-1,1 1,-1-1,0 1,0-1,1 1,-1 0,1 0,-1 0,0-1,1 1,-1 1,0-1,1 0,-1 0,0 0,1 1,-1-1,0 1,1-1,-1 1,0-1,0 1,0 0,0 0,1-1,-1 1,0 0,0 0,-1 0,1 0,0 0,0 1,0-1,-1 0,1 0,0 0,-1 1,1-1,-1 0,0 1,1-1,-1 0,7 72,-7-53,-1-17,1-1,-1 1,1 0,-1-1,1 1,0-1,0 1,0 0,1-1,-1 1,0 0,1-1,0 1,0-1,0 1,0-1,0 1,0-1,0 0,1 0,-1 1,1-1,0 0,0 0,0 0,0-1,0 1,0 0,0-1,0 0,1 1,-1-1,0 0,1 0,-1 0,1 0,-1-1,1 1,0-1,-1 1,1-1,0 0,-1 0,1 0,0-1,-1 1,1-1,-1 1,1-1,0 0,-1 0,0 0,2 0,64-56,-59 47,1 1,0 0,1 0,0 1,0 1,1 0,0 0,0 1,0 0,2 1,-11 5,-1 0,1 0,-1 0,1 0,-1 1,1-1,-1 1,0-1,1 1,-1 0,0 0,1 0,-1 0,0 0,0 1,0-1,0 1,0-1,0 1,-1 0,1 0,0 0,-1 0,1 0,-1 0,0 0,0 0,0 1,0-1,0 0,0 1,-1-1,1 0,-1 1,0-1,1 1,-1-1,0 1,0-1,-1 1,1-1,0 1,-1-1,0 1,0 1,7 36,-6-39,1 0,-1 0,1 0,0 0,-1 0,1 0,0 0,0 0,0 0,0 0,0-1,0 1,0 0,0-1,0 1,0-1,0 1,0-1,0 1,1-1,-1 0,0 0,0 1,0-1,1 0,-1 0,0 0,0-1,0 1,1 0,-1 0,0-1,0 1,0 0,0-1,1 1,-1-1,0 0,0 1,0-1,50-31,-45 28,197-138,-194 138,-6 1,0 0,0 1,0 0,0 0,1 0,-1 0,1 0,-1 0,1 1,0 0,-1 0,1 0,0 0,0 1,0-1,0 1,0 0,0 0,0 1,0-1,-1 1,1-1,0 1,0 1,0-1,-1 0,1 1,-1 0,1 0,1 1,23 48,-26-45,0-1,0 1,1-1,0 0,0 0,0 0,0 0,1-1,0 1,0-1,0 0,0 0,1 0,0 0,1 0,9 2,1 0,0 0,0-2,1 0,-1-1,1 0,-1-2,1 0,0 0,0-2,-1 0,1-1,0-1,-1 0,10-4,9-4,0-1,-1-2,-1-1,0-2,-1-1,20-16,-45 29,1 0,-1 0,0-1,-1 0,1 0,-1-1,0 0,-1 0,0 0,0-1,0 0,-1 0,0 0,-1 0,0-1,0 1,-1-1,1-3,-3 9,0 1,0 0,0 0,0 0,0 0,-1-1,1 1,-1 0,0 0,1 0,-1 0,0 0,0 0,0 0,-1 1,1-1,0 0,-1 1,1-1,-1 0,1 1,-1 0,0-1,0 1,1 0,-1 0,0 0,0 0,0 0,0 1,0-1,-1 0,1 1,0 0,0-1,0 1,0 0,0 0,-1 0,1 1,0-1,0 0,-89 30,80-24,1 1,0 0,0 0,1 1,0 1,0-1,1 1,0 1,1 0,0 0,1 0,0 1,0-1,1 2,0-1,1 0,1 1,0 0,0 0,1 0,1 0,0 0,0 1,1-1,1 0,0 0,1 0,1 4,0-8,1-1,1 1,0-1,0 0,0 0,1-1,0 0,0 0,0 0,1 0,0-1,0 0,1-1,-1 0,1 0,0 0,0-1,0 0,0-1,1 0,-1 0,1 0,1-1,21 5,-24-4,0 0,1 0,-1-1,1 0,-1 0,1 0,0-1,-1-1,1 1,-1-1,1-1,-1 1,1-1,-1 0,1-1,11-8</inkml:trace>
  <inkml:trace contextRef="#ctx0" brushRef="#br0" timeOffset="8299.333">8577 143,'0'4,"0"8,0 0</inkml:trace>
  <inkml:trace contextRef="#ctx0" brushRef="#br0" timeOffset="8615.936">7420 283,'39'0,"31"-4,9-3,-4 1,-5 1,-11 1,-9 2,-9 1,-2 0,-2 1,-4 1,-1-6,-3-1,0 0,-6 2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6:1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85,'-3'20,"1"0,1-1,1 1,1 0,1-1,0 1,1-1,5 14,-4-10,23 104,-12-66,-3 2,-3-1,-1 25,14 43,-22-130,1 1,-1 0,0 0,0 0,0-1,1 1,-1 0,0 0,1-1,-1 1,0 0,1-1,-1 1,1 0,-1-1,1 1,0-1,-1 1,1 0,-1-1,1 0,0 1,-1-1,1 1,0-1,0 0,0 0,-1 1,1-1,0 0,0 0,-1 0,1 0,0 0,0 0,0 0,0 0,-1 0,1 0,0 0,0-1,-1 1,1 0,0 0,0-1,-1 1,1-1,0 1,-1-1,1 1,0-1,-1 1,1-1,-1 1,1-1,0 0,30-38,-11 5,1 2,2 0,1 1,2 1,1 2,4-2,-30 27,1 1,0-1,0 1,1 0,-1 0,1 0,-1 0,1 0,-1 0,1 1,0-1,0 1,0 0,0-1,0 1,0 1,0-1,0 0,0 1,0 0,1-1,-1 1,0 1,0-1,0 0,0 1,1 0,-1-1,0 1,0 0,0 1,-1-1,1 0,0 1,0 0,-1-1,1 1,-1 0,1 1,-1-1,0 0,1 2,38 131,-39-111,17 43,-7-55</inkml:trace>
  <inkml:trace contextRef="#ctx0" brushRef="#br0" timeOffset="44918.884">1135 622,'-24'1,"0"2,1 0,0 2,0 0,0 2,0 0,1 2,1 0,-1 2,2 0,-1 1,-15 13,34-23,0-1,0 1,0 0,0 0,1 0,-1 0,1 0,-1 0,1 0,0 1,0-1,0 0,0 1,0-1,0 1,1-1,-1 1,1 0,0-1,-1 1,1-1,1 1,-1 0,0-1,1 1,-1-1,1 1,0-1,-1 1,1-1,1 0,-1 1,0-1,0 0,1 0,-1 0,1 0,0 0,0 0,0 0,1 1,3 2,1 0,0 0,0 0,0-1,0 0,1-1,-1 1,1-2,0 1,0-1,0 0,6 0,0-2,-1-2,1 0,-1 0,0-2,0 1,0-2,0 0,-1 0,0-1,0 0,0-1,-1-1,0 0,-1 0,1-1,-2-1,1 1,-1-2,-1 1,0-1,0 0,4-10,-11 19,0 1,-1 0,1-1,0 1,0 0,0 0,0 0,0 0,0 0,0 0,0 0,1 0,-1 0,0 0,0 1,1-1,-1 1,0-1,1 1,-1-1,1 1,-1 0,1-1,-1 1,1 0,-1 0,1 0,-1 0,1 1,-1-1,0 0,1 1,-1-1,1 1,-1-1,0 1,1-1,-1 1,0 0,0 0,1 0,-1 0,0 0,0 0,0 0,0 0,0 0,0 0,-1 0,1 1,0-1,-1 0,1 1,-1-1,1 1,-1-1,1 1,4 7,0-1,1 1,0-2,0 1,1-1,0 1,1-2,-1 1,1-1,1 0,-1-1,1 0,8 3,3-2</inkml:trace>
  <inkml:trace contextRef="#ctx0" brushRef="#br0" timeOffset="45546.264">1840 425,'-23'15,"1"1,1 2,1 0,0 1,1 1,1 0,-9 16,22-28,1 0,-1 0,2 1,-1 0,1 0,0 0,1 0,0 0,0 1,1-1,0 10,1-15,0-1,0 1,0-1,1 1,-1 0,1-1,0 1,0-1,0 0,1 1,-1-1,1 0,0 0,0 1,0-1,0-1,0 1,1 0,-1 0,1-1,-1 0,1 1,0-1,0 0,0-1,1 1,-1 0,0-1,1 0,-1 1,4-1,2 1,-1-1,1-1,0 0,-1 0,1-1,0 0,-1 0,1-1,-1 0,0 0,1-1,-1 0,0-1,0 0,-1 0,1 0,-1-1,2-2,113-111,-106 99,0 0,-2 0,0-1,-2-1,0-1,-1 1,-1-2,-1 1,-2-1,0-1,-1 1,-1-1,-1-2,-3 3,0 0,-2 1,-1-1,0 1,-2-1,0 1,-4-9,6 23,-1 0,0 1,0-1,0 0,-1 1,0 0,-1 0,1 0,-1 1,-1-1,1 1,-1 0,0 1,0-1,-1 1,0 0,0 1,0 0,0 0,-1 0,-5-1,5 4,1 0,-1 1,1 0,0 0,-1 1,1 0,-1 0,1 0,0 1,0 1,0-1,0 1,0 0,0 0,1 1,-1 0,1 0,0 1,0 0,1 0,0 0,-1 0,2 1,-1 0,1 0,0 0,0 1,0-1,1 1,0 0,1 0,-1 0,1 0,1 1,-1-1,1 0,1 1,-1-1,1 7,-4 9,1-1,1 0,1 1,1 0,1-1,0 1,2-1,1 0,1 1,0-2,2 1,1-1,0 0,2 0,0-1,1 0,7 7,11 6,2-2,2-1,0-1,2-2,34 21,134 72,-172-101,-21-18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10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545 1,'-5'0,"1"0,0 0,0 0,0 0,0 1,0 0,0 0,0 0,0 0,0 1,0-1,0 1,1 0,-1 0,0 1,1-1,0 1,0-1,0 1,0 0,0 0,0 1,1-1,0 0,-1 1,1 0,1-1,-1 1,0 0,1 0,-1 3,-2 1,-118 228,-121 99,170-251,104-112,183-228,121-131,-334 387,-1-1,1 0,0 1,-1-1,1 1,0-1,0 1,-1-1,1 1,0 0,0-1,0 1,0 0,0 0,-1-1,1 1,0 0,0 0,0 0,0 0,0 0,0 0,0 0,-1 1,1-1,0 0,0 0,0 1,0-1,0 1,-1-1,1 1,0-1,0 1,-1-1,1 1,0-1,-1 1,1 0,-1-1,1 1,-1 0,1 0,-1 0,1-1,-1 1,0 0,1 0,-1 0,0 0,0 0,0-1,0 1,0 0,0 0,0 0,0 0,0 0,0 0,0 0,0 0,-1-1,1 1,0 0,-1 1,2 3,24 154,20 136,-14-140,-31-154,0 0,-1 1,1-1,0 0,0 0,0 0,1 0,-1 0,0 0,0 0,0 0,1 0,-1 0,1 0,-1 0,1 0,-1 0,1 0,-1 0,1 0,0-1,-1 1,1 0,0 0,0-1,0 1,0 0,0-1,-1 1,1-1,0 1,0-1,0 0,0 1,1-1,-1 0,0 0,0 1,0-1,0 0,0 0,0 0,0-1,0 1,0 0,0 0,0 0,0-1,0 1,0-1,0 1,0-1,0 1,0-1,0 1,0-1,0 0,5-35,-9 18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88,'44'-9,"28"-9,6 0,-4 2,-11 4,-10 4,-11 4,-6 2,-6 1,-2 2,-6-1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2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1,'-15'24,"-9"17,-5 7,-3 1,4-5,2-4,1-4,4-4,6-2,1-6,3-3,-2-5,1 0,-1-2,0 0,-1-2,1-2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1,'5'28,"11"20,3 7,3-7,-3-7,1-9,-3-7,0-6,-2-3,0-3,-2 0,2-1,-2-4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0,'0'5,"0"6,5 2,1-2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0,'5'5,"1"2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26,'15'0,"9"0,6 0,2 0,0 0,1 0,-2 0,-1 0,-1 0,0-5,0-1,-1 0,0 1,-5 1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1,'-5'38,"3"28,3 6,0-3,0-9,5-10,1-9,0-6,-2-4,-1-3,-2-2,-1 0,0-4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1,'-5'34,"-1"29,0 10,1-3,1-9,2-9,1-10,0-6,1-5,0-3,1-6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0 120,'28'-18,"1"2,0 1,1 1,0 1,1 2,1 1,0 2,19-2,-48 9,-1 0,1 0,0 1,-1-1,1 1,0 0,0 0,-1 0,1 0,0 0,0 0,-1 1,1 0,0-1,-1 1,1 0,0 0,-1 0,0 1,1-1,-1 1,0-1,1 1,-1 0,0 0,0 0,0 0,-1 0,1 0,0 0,-1 1,0-1,1 1,-1-1,0 1,0-1,-1 1,1 0,0-1,-1 2,-29 100,25-100,1 1,0 0,0-1,1 1,-1 0,1 0,0 1,1-1,-1 0,1 1,0-1,0 1,1-1,0 1,0-1,0 1,0 0,1-1,0 1,0-1,1 0,-1 1,1-1,0 0,1 0,-1 0,1 0,0-1,0 1,1-1,1 3,43 27,-43-33,-1 1,0 0,1 0,-1 1,0-1,0 1,0 0,0 0,-1 0,1 1,-1-1,0 1,0 0,0 0,0 0,-1 0,0 1,0-1,0 1,0-1,-1 1,1-1,-1 1,0 0,-1 0,1 2,-5 5,0-1,0 0,-1 0,-1-1,1 0,-2 0,0 0,0 0,0-1,-1-1,-1 1,1-1,-1-1,-1 1,1-2,-1 1,-1-1,1-1,-1 0,0 0,0-1,0 0,-1-1,1-1,-1 0,0 0,-7-1,-118-4,118-4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0,'-2'4,"-47"71,-4-3,-3-1,-4-2,-35 28,82-83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0,'14'34,"15"20,7 6,2-7,-5-8,-4-11,-2-12,-5-5,-2-5,-4 1,-5-3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58,'29'0,"23"0,9-5,-2-2,-2 1,-5 1,-7 1,-10-3,-8 0,-3 1,0 1,0 2,-4 1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26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0 110,'39'0,"36"-5,15-6,-3-2,-11 2,-14-2,-13 1,-10-2,-6 1,-5 3,-7 3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56,'-10'-5,"-1"1,0 1,0 0,0 0,-1 1,1 0,0 1,-1 1,1-1,-1 2,1 0,-1 0,1 1,0 0,0 1,0 1,0-1,0 2,1 0,0 0,0 0,0 1,0 1,-3 3,-3 4,1 0,0 1,1 0,0 1,1 0,1 1,1 1,1 0,0 1,1-1,1 2,1-1,1 1,0 0,-1 14,5-27,0 0,0 1,1-1,0 1,0 0,0-1,1 1,0 0,1 0,0-1,0 1,1-1,0 1,0-1,0 1,1-1,0 0,1 0,0-1,0 1,0-1,1 1,-1-1,2-1,-1 1,1-1,1 1,10 1,1-1,0 0,0-2,0 0,1-1,0-1,-1-1,1-1,0 0,-1-1,1-1,0-1,-1-1,0 0,0-1,0-1,-1-1,1 0,-2-2,16-9,-2 2,0-2,-1-1,-2-1,0-2,0-1,-2-1,-2 0,16-21,-33 38,-1 1,1-1,-1-1,0 1,-1-1,0 0,0 0,0 0,-1 0,-1-1,1 1,-1-1,-1 0,1 0,-2 1,1-1,-1 0,-1 0,1 0,-1 0,-1 1,0-1,0 0,-1 1,0-1,0 1,-1 0,0 0,0 1,-1-1,0 1,0 0,-1 0,0 0,0 1,-7-6,-1 6,0 0,-1 1,1 0,-1 1,0 1,0 0,0 1,0 1,0 0,0 1,0 1,-1 0,1 1,0 0,1 2,-11 3,-17 4</inkml:trace>
  <inkml:trace contextRef="#ctx0" brushRef="#br0" timeOffset="364.837">1 367,'1'-2,"0"0,0-1,1 1,0 0,-1 0,1 0,0 0,0 1,0-1,0 0,0 1,0-1,1 1,-1 0,0 0,1 0,-1 0,1 0,-1 0,1 1,-1-1,1 1,-1 0,1 0,0 0,-1 0,1 0,-1 0,1 1,0 0,1 0,5-1,472-10,-135-25,-126 7,-75 17,-122 11</inkml:trace>
  <inkml:trace contextRef="#ctx0" brushRef="#br0" timeOffset="2848.959">1468 508,'-19'29,"-16"19,-7 6,-1-2,6-9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33,'0'-26,"0"19,0 20,0 658,4-646,9-32,10-27,0 0,2 2,2 0,0 2,2 1,8-4,-27 24,-1 1,1 0,0 0,1 1,0 1,0 0,1 0,-1 1,9-2,-16 5,-1 1,1 1,0-1,0 0,-1 1,1 0,0 0,0 0,0 0,0 1,-1-1,1 1,0 0,-1 0,1 1,-1-1,1 1,-1-1,1 1,-1 0,0 0,0 1,0-1,0 1,0-1,-1 1,1 0,-1 0,0 0,0 0,0 1,0-1,1 3,0 0,0 1,0 0,0-1,-1 1,0 0,0 0,0 1,-1-1,-1 0,1 0,-1 1,0-1,-1 0,1 1,-1-1,-1 0,0 0,0 0,0 0,-1 0,0 0,0-1,0 1,-1-1,0 0,-1 0,1 0,-1-1,0 1,0-1,-1 0,0-1,0 0,0 0,0 0,0 0,-1-1,0 0,-6 2,8-3,-120 24,120-25,0-1,0 0,-1 0,1-1,0 1,0-1,0 0,0-1,0 1,0-1,1 0,-1 0,0-1,1 1,0-1,-1 0,1 0,0 0,0-1,1 1,-1-1,1 0,0-1,-10-15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40 494,'-6'11,"0"1,1 0,0 0,1 0,0 0,1 1,1 0,0-1,0 1,1 0,1 0,0 0,1 0,1-1,2 13,-3-22,0 0,0-1,0 1,0-1,0 1,1-1,-1 1,1-1,0 0,0 0,0 0,0 0,0 0,0 0,0-1,0 1,1-1,-1 1,1-1,-1 0,1 0,0 0,-1 0,1 0,0-1,0 1,-1-1,1 0,0 0,0 0,0 0,-1 0,1-1,0 1,0-1,-1 0,1 0,-1 0,3-1,96-56,55-90,-155 147,0 0,-1 0,1 0,0 1,-1-1,1 0,0 0,0 0,0 0,0 1,0-1,0 0,0 1,0-1,0 1,0-1,0 1,1 0,-1-1,0 1,0 0,0 0,0 0,1 0,-1 0,0 0,0 0,0 0,1 0,-1 1,0-1,0 0,0 1,0-1,0 1,0-1,0 1,0 0,0-1,0 1,0 0,0 0,0 0,0 0,-1 0,1-1,0 1,-1 0,1 1,-1-1,1 0,-1 0,1 0,-1 0,0 0,1 0,-1 1,5 37,-5-34,0 0,0 0,0 0,1 0,0 0,0 0,0 0,1 0,-1 0,1-1,0 1,1-1,-1 1,1-1,0 0,0 0,0 0,4 3,1-2,0-1,1-1,-1 0,1 0,0 0,0-1,0-1,0 1,1-1,-1-1,0 0,0 0,0-1,1 0,-1-1,0 0,0 0,-1-1,1 0,0 0,-1-1,0 0,0-1,0 0,0 0,-1 0,0-1,0 0,0-1,-1 0,0 0,0 0,4-8,14-14,-1 0,-1-2,-1-1,13-29,-19 32,-2 0,0-1,-2 0,-1-1,-2-1,-1 1,-1-1,-2-1,-1 1,-2 0,-1-7,-15 0,15 38,-1 1,1-1,-1 1,0-1,1 1,-1-1,0 1,1 0,-1-1,0 1,1 0,-1 0,0 0,1-1,-1 1,0 0,0 0,1 0,-1 0,0 0,0 0,1 1,-1-1,0 0,1 0,-1 0,0 1,0-1,1 0,-1 1,1-1,-1 0,0 1,1-1,-1 1,1-1,-1 1,1-1,-1 1,1 0,-1-1,1 1,0-1,-1 1,1 0,0 0,0-1,-1 1,1 0,0-1,0 1,0 0,0 0,0 0,-5 13,1 1,1-1,0 1,1 0,0 0,1 0,1-1,1 1,1 11,-1 9,-1-8,1 0,2 0,0 0,2-1,0 0,7 14,40 118,-52-158,-1 0,1-1,0 1,0 0,0 0,-1-1,1 1,0 0,0 0,-1-1,1 1,0 0,0 0,-1 0,1-1,0 1,-1 0,1 0,0 0,0 0,-1 0,1 0,0 0,-1 0,1 0,0 0,-1 0,1 0,0 0,-1 0,1 0,0 0,-1 0,1 0,0 0,-1 0,1 0,0 1,-1-1,1 0,0 0,0 0,-1 1,1-1,0 0,0 0,-1 1,1-1,0 0,0 0,0 1,0-1,-1 0,1 1,0-1,0 0,0 1,-11-14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1,'33'4,"22"3,10-1,4-2,-5 0,-4-2,-2-1,-2 0,-5-1,-7-1,-6 1,-9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1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86,'-148'316,"107"-255,46-94,21-13,3 2,1 1,1 1,3 2,1 1,20-15,21-14,-75 69,0-1,-1 0,1 1,0-1,0 0,0 1,-1-1,1 1,0-1,-1 1,1-1,0 1,-1 0,1-1,-1 1,1 0,-1-1,1 1,-1 0,0 0,1 0,-1-1,0 1,0 0,1 0,-1 0,0 0,0-1,0 1,0 0,0 0,0 0,0 0,-1 0,1-1,0 1,0 0,-1 0,1 1,-2 58,0-48,1 0,1 1,0 0,1-1,0 1,0-1,2 0,-1 1,3 3,-2-12,1 0,0 0,-1-1,1 1,0-1,1 0,-1 0,0-1,1 1,0-1,-1 0,1 0,0-1,0 1,0-1,0 0,0-1,0 1,1-1,-1 0,0 0,0-1,0 1,0-1,0 0,0 0,0-1,0 0,0 0,0 0,-1 0,1-1,-1 0,0 1,0-2,3-1,1-1,-1 0,1-1,-1 0,-1 0,1 0,-1-1,-1 0,1 0,-1 0,-1-1,0 0,0 1,0-2,-1 1,-1 0,0-1,0 1,0-1,-1 1,-1-1,0-8,-5 4,0 8</inkml:trace>
  <inkml:trace contextRef="#ctx0" brushRef="#br0" timeOffset="2838.18">1121 0,'-9'3,"1"-1,-1 1,1 1,-1 0,1 0,0 0,0 1,1 0,-1 1,1 0,1 0,-1 0,1 1,0 0,0 0,1 1,0-1,-4 9,3-9,1 1,0 0,0 0,0 1,1-1,1 1,-1 0,1 0,1 0,0 0,0 1,0-1,2 0,-1 1,1-1,0 1,1 2,4-7,-1-1,1 1,0-1,0 0,1-1,-1 1,1-1,0 0,0-1,0 1,0-1,0 0,0-1,1 1,-1-1,0-1,1 1,-1-1,1 0,-1 0,1-1,-1 0,0 0,1-1,2 0,3 1,0-1,0 0,0 0,0-1,0-1,-1 0,1 0,-1-1,0-1,-1 0,1 0,-1-1,-1 0,1-1,-1 0,0 0,-1-1,0 0,0-1,-1 0,-1 0,1 0,-1-1,-1 0,0 0,-1-1,1-2,-6 10,1 0,-1 0,0 0,0 0,0 0,-1 0,1 0,-1 1,0-1,0 0,0 1,-1 0,1-1,-1 1,0 0,0 0,0 0,0 1,0-1,-1 1,1 0,-1 0,1 0,-1 0,0 1,0-1,0 1,0 0,0 0,0 0,0 1,0-1,0 1,0 0,-3 1,-19-3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4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591 0,'-9'3,"-1"1,1 0,0 0,0 1,1 0,0 0,0 1,0 0,0 1,1 0,0 0,0 0,1 1,0 0,1 0,-1 1,1-1,1 1,0 0,0 1,-177 265,-48 14,203-256,18-26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0,'-1'1,"1"0,-1 0,0 0,0 0,0 0,1 0,-1 0,1 0,-1 0,1 0,-1 0,1 1,0-1,-1 0,1 0,0 0,0 1,0-1,0 0,0 0,0 1,0-1,0 0,1 0,-1 0,0 1,1-1,-1 0,1 0,-1 0,1 0,0 0,-1 0,1 0,0 0,0 0,0 0,0 0,0-1,0 1,0 0,0-1,0 1,0 0,0-1,0 1,1-1,121 106,16 46,29 27,-152-167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1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1,'-5'5,"-6"1,-2 5,2-5,8-2,4-8,-3-3,-6 0,3 2,8 0,7 2,3 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7:52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0,'-11'267,"-25"38,29-243,2 1,4-1,5 58,11-87,-16-52,-3 5</inkml:trace>
  <inkml:trace contextRef="#ctx0" brushRef="#br0" timeOffset="266.634">1 509,'19'5,"21"1,13 0,2-6,-3-3,-1 0,-4-6,-1-1,-3-3,-4 1,-4 2,-4-3,-1 2,-1 3,-2 2,1 2,-6 2</inkml:trace>
  <inkml:trace contextRef="#ctx0" brushRef="#br0" timeOffset="10870.893">848 734,'18'7,"0"-1,1 0,0-2,0 0,1-1,-1-1,1-1,-1-1,1 0,14-4,-14 0,0-1,0-1,-1-1,0 0,0-2,-1 0,0-1,0-1,-1-1,-1 0,9-9,-18 15,1 0,-1-1,-1 0,1 0,-1-1,0 1,-1-1,0 0,0-1,0 1,0-6,-3 12,-1-1,-1 0,1 0,0 1,-1-1,1 0,-1 0,0 0,0 0,0 0,0 0,0 0,-1 0,0 1,1-1,-1 0,0 0,0 1,0-1,-1 0,1 1,-1-1,1 1,-1 0,0-1,0 1,0 0,0 0,0 0,-1 0,1 1,0-1,-1 1,1-1,-1 1,0 0,1 0,-3-1,0 0,0-1,0 1,0 0,0 0,0 1,0-1,0 1,0 0,-1 1,1-1,0 1,-1 0,1 0,0 1,0-1,-1 1,1 0,0 1,0-1,0 1,0 0,0 0,0 1,1 0,-1 0,1 0,0 0,0 0,0 1,0 0,0 0,1 0,0 0,0 0,0 1,-1 1,3 5,-1 1,2-1,-1 1,2-1,-1 1,2-1,-1 0,2 1,-1-1,2 0,-1 0,1 0,1-1,0 0,1 1,0-2,0 1,1-1,0 0,1 0,-1-1,2 0,-1 0,1-1,1 0,-1-1,1 0,0 0,0-1,1-1,0 1,0-2,0 1,0-2,0 1,0-2,1 1,-1-2,1 1,-1-2,1 1,-1-2,1 1,-1-2,9-2,11-8,-1-2,-1 0,0-2,-1-2,-1 0,-1-2,-1-1,18-20,-32 32,-1-1,0-1,0 1,-1-2,-1 1,0-1,-1 0,4-10,-9 17,0 1,0 0,0 0,-1-1,0 1,0-1,-1 1,1-1,-1 0,0 1,0-1,-1 1,0-1,0 1,0-1,-1 1,1 0,-2-1,1 1,0 0,-1 0,0 1,0-1,-2-3,2 6,0-1,0 0,1 1,-1-1,-1 1,1 0,0 0,0 0,-1 1,1-1,-1 1,0 0,1 0,-1 0,0 0,0 1,0 0,1-1,-1 1,0 0,0 1,0-1,1 1,-1 0,0 0,1 0,-1 0,0 1,1-1,0 1,-1 0,1 0,0 0,0 0,0 1,-2 1,1-1,-1 1,1 0,0-1,0 1,0 1,1-1,-1 0,1 1,0 0,1 0,-1 0,1 0,0 0,0 0,0 1,1-1,0 1,0-1,0 1,1-1,-1 1,2 0,-1-1,0 1,1-1,3 1,-1-1,1 0,0 0,0-1,0 1,1-1,-1 0,1 0,0 0,1-1,-1 0,1 0,-1 0,1-1,0 1,0-1,0-1,0 1,0-1,0 0,0-1,0 1,6-1,186-25,-195 26,0-1,-1 1,1 1,-1-1,1 0,-1 1,1-1,-1 1,0 0,0-1,0 1,0 0,0 1,0-1,0 0,-1 0,1 1,-1-1,1 1,-1-1,0 1,0 0,0 0,-1-1,1 1,-1 0,1 0,-1 0,0-1,0 1,0 0,-1 0,1 0,-1 0,1-1,-1 1,0 0,0-1,0 1,0 0,-1-1,0 2,-2 29,18 44,-13-75,-1 0,1 0,0-1,-1 1,1-1,0 1,0-1,0 1,0-1,0 1,1-1,-1 0,0 0,1 1,-1-1,1 0,-1 0,1-1,-1 1,1 0,0 0,-1-1,1 1,0-1,0 0,-1 1,1-1,0 0,0 0,0 0,-1 0,1 0,0-1,0 1,-1 0,1-1,0 1,0-1,1-1,6-3,-1-1,1-1,-1 0,0 0,-1 0,0-1,0 0,0-1,-1 0,-1 0,1 0,-2 0,3-5,15-24,-7 14,2 1,0 0,2 1,0 1,1 1,1 1,9-6,-27 23,-1 0,1 0,-1 0,1 1,0-1,0 1,-1-1,1 1,0 0,0 0,0 1,0-1,1 0,-1 1,0 0,0 0,0 0,0 0,0 0,0 1,1-1,-1 1,0 0,0 0,-1 0,1 0,0 1,0-1,0 1,-1-1,1 1,-1 0,1 0,-1 0,0 1,0-1,0 1,0-1,0 1,-1-1,1 1,-1 0,1 0,-1 0,0 0,0 0,1 13,0-1,-1 1,-1 0,0 0,-1-1,-1 1,0-1,-1 1,-1-1,0 0,-1 0,-1 0,-6 10,-18 15,44-67,0 3,2 1,0 1,1 0,1 1,1 1,1 1,1 1,0 1,1 0,16-7,-37 22,0 0,1 1,-1-1,0 0,1 1,0 0,-1-1,1 1,0 0,0 0,0 0,-1 0,1 0,0 0,0 1,1-1,-1 1,0-1,0 1,0 0,0 0,0-1,0 2,0-1,1 0,-1 0,0 1,0-1,0 1,0 0,0-1,0 1,0 0,0 0,-1 0,1 1,0-1,0 0,-1 1,1-1,-1 1,0-1,1 1,-1 0,0 0,0-1,0 1,0 0,0 0,0 2,2 15,-1 0,-2-1,0 1,0 0,-2 0,-1 0,0-1,-1 1,-1-1,0 0,-2 0,-2 4,21-46,1 0,1 2,0-1,2 2,1 0,1 1,0 0,2 2,0 0,18-11,-14 11,-18 12,1 0,0 0,0 1,1 0,0 0,-1 1,1 0,1 0,-1 1,0 0,1 1,0 0,3-1,-10 4,0-1,-1 0,1 1,-1-1,1 1,-1 0,1-1,-1 1,1 0,-1 0,0 0,1 0,-1 0,0 0,0 0,0 0,0 1,0-1,0 0,0 1,0-1,0 1,-1-1,1 1,-1-1,1 1,-1-1,1 1,-1 0,0-1,0 1,0-1,0 1,0 0,0-1,0 1,-1 0,1-1,0 1,-1 0,-19 68,14-58,1 0,0 1,0 0,1-1,1 2,0-1,1 0,1 0,0 1,1-1,0 1,1-1,0 1,1-1,1 0,0 3,4 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09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3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294 638,'-20'1,"0"0,0 2,0 0,0 1,1 1,0 1,0 1,0 1,1 0,0 1,-3 3,16-8,0 0,0 0,1 1,-1-1,1 1,0 0,1 1,-1-1,1 1,0-1,0 1,1 0,-1 0,1 0,1 1,-1-1,1 0,0 1,1-1,-1 1,1-1,1 1,-1 0,0-3,1 1,-1 0,1-1,0 1,0-1,0 1,1-1,-1 1,1-1,0 0,1 0,-1 0,1 0,0 0,-1-1,2 1,-1-1,0 0,1 0,-1 0,1 0,0 0,0-1,0 0,0 0,1 0,-1 0,0-1,1 1,-1-1,5 0,1-2,-1-1,1 0,0-1,-1 0,1 0,-1-1,0 0,0-1,0 0,-1 0,1-1,-2 0,1-1,0 1,-1-2,-1 1,1-1,-1 0,0 0,-1 0,0-1,1-3,20-22,68-77,-94 110,1 1,-1-1,0 0,1 0,-1 0,1 1,-1-1,1 0,-1 1,1-1,0 1,-1-1,1 0,0 1,-1 0,1-1,0 1,0-1,-1 1,1 0,0-1,0 1,0 0,0 0,-1 0,1 0,0 0,0 0,0 0,0 0,0 0,-1 0,1 0,0 0,0 0,0 1,0-1,-1 0,1 1,0-1,0 1,-1-1,1 1,0-1,-1 1,1-1,-1 1,1 0,0-1,-1 1,1 0,-1 0,0-1,1 1,-1 0,0 0,1 0,5 54,-5-41,-2-9,1 0,0-1,1 1,-1 0,1 0,-1-1,1 1,1-1,-1 1,1-1,0 1,0-1,0 0,0 0,1 0,-1 0,1 0,0-1,1 1,-1-1,0 0,1 0,0 0,0 0,0-1,0 1,0-1,0 0,1 0,-1-1,1 1,-1-1,1 0,-1 0,1-1,0 1,2-1,14-4,1-1,-1 0,0-2,0-1,-1 0,0-2,0 0,-1-1,0-1,-1 0,4-6,145-102,-166 120,0 0,0 0,0 0,0 0,0 0,0-1,0 1,0 0,-1-1,1 1,0 0,0-1,0 1,-1-1,1 0,0 1,0-1,-1 0,1 1,-1-1,1 0,-1 0,1 1,-1-1,1 0,-1 0,1 0,-1 0,0 0,0 1,1-1,-1 0,0 0,0 0,0 0,0 0,0 0,0 0,0 0,-1 0,1 0,0 0,0 0,-1 1,1-1,-1 0,1 0,-1 0,1 0,-1 1,1-1,-1 0,0 1,1-1,-1 0,0 1,1-1,-1 1,0-1,0 1,0-1,0 1,-11 2,1 1,-1 0,1 0,-1 1,1 1,0 0,1 1,-1 0,1 0,0 1,1 0,0 1,0 0,0 1,-1 1,5-4,-1 0,1 0,0 1,0-1,1 1,0 0,0 1,1-1,0 0,0 1,0 0,1 0,0 0,1 0,0 0,0 0,1 0,0 0,0 0,1 0,0 0,0 0,1 0,0 0,2 4,0-8,0 0,1 1,-1-1,1-1,0 1,0-1,0 0,0 0,1 0,-1-1,1 0,0 0,0 0,0-1,0 0,0 0,0 0,0-1,0 0,0 0,0-1,0 1,0-1,5-2,6 2,-4 1,0-2,0 0,0 0,0-1,0-1,-1 0,0-1,1 0,-2-1,1 0,-1-1,0 0,0-1,0 0,8-10,6-2,-1-2,0-1,-2-1,-1 0,-1-2,-1 0,-1-2,-1 0,-2-1,11-28,-18 40,-1-1,-1 0,0 0,-2-1,0 1,-1-1,0 0,-2 0,0-1,-2 1,0 0,-1 0,0 0,-2 0,-6-17,9 32,-1 1,0-1,0 1,0 0,0 0,-1-1,1 2,-1-1,0 0,0 0,0 1,0 0,0 0,-1 0,1 0,0 0,-1 0,0 1,1 0,-1 0,0 0,0 0,0 0,1 1,-1 0,0 0,0 0,0 0,0 0,0 1,0 0,1 0,-1 0,0 0,1 0,-1 1,0 0,1 0,0 0,-1 0,1 0,0 1,0-1,-2 3,-5 8,0 0,1 1,0 0,2 0,-1 1,2 0,0 0,0 1,2-1,0 1,1 0,0 1,2-1,-1 0,2 1,0-1,1 0,1 1,2 4,-1-8,2 0,0-1,0 0,1 1,0-2,1 1,1-1,0 0,0-1,1 0,0 0,1-1,0 0,0 0,1-1,0-1,1 0,0 0,0-2,11 5,-10-5,0-1,1-1,-1 0,1-1,0-1,0 0,-1-1,1 0,0-1,0 0,-1-1,1-1,-1 0,1-1,-1-1,0 0,-1 0,1-1,-1-1,-1 0,3-2,21-17,-1-2,-1-1,-1-2,-2-1,5-9,-187 203,144-150,-47 80,53-89,1 1,-1-1,1 1,0-1,0 1,0 0,0-1,1 1,0 0,-1-1,1 1,1 0,-1-1,0 1,1 0,0-1,0 1,0 0,0-1,1 1,-1-1,1 0,0 0,0 1,2 1,-2-3,0 1,1-1,-1 0,1 0,0 0,0 0,0 0,0-1,0 1,0-1,0 0,0 0,1 0,-1 0,0-1,1 1,-1-1,1 0,-1 0,0 0,1 0,-1-1,0 1,1-1,-1 0,0 0,0 0,1-1,1-1,79-62,-60 40,-1-2,-2-1,0-1,-2 0,-1-1,-2-1,-1-1,-1-1,-2 0,-1 0,-1-1,-2 0,-2-1,-1-5,-1 7,-3 0,-1 0,-1 0,-1 0,-3 0,-3-15,8 44,0 1,-1 0,1 0,-1 0,1 0,-1 0,0 0,0 0,0 1,-1-1,1 0,-1 0,1 1,-1-1,0 1,0-1,0 1,0 0,-1 0,1 0,0 0,-1 0,0 1,1-1,-1 1,0 0,0-1,0 1,0 0,0 1,0-1,0 0,0 1,0 0,0 0,0 0,0 0,0 0,0 1,0-1,0 1,0 0,0 0,0 0,0 0,0 0,1 1,-1-1,0 1,1 0,-1 0,-7 12,1 1,0 1,0-1,2 2,0-1,1 1,0 0,1 0,2 0,-1 1,2 0,0-1,2 1,-1 0,2 0,1 0,1 5,-3 3,0-4,1 0,1-1,0 1,2-1,0 0,2 0,0 0,1 0,1-1,1-1,1 1,1-2,0 1,2-1,0-1,1 0,0-1,1-1,1 0,1-1,0 0,-1-2,0-1,1 0,0-1,0 0,1-2,1 0,-1-1,1-1,0-1,1 0,12 0,13-13,-27 1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0,'10'15,"3"4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1 150,'0'19,"0"11,0 5,0 2,5-5,1-4,0-2,-1 0,-2 0,-1-4</inkml:trace>
  <inkml:trace contextRef="#ctx0" brushRef="#br0" timeOffset="639.082">339 404,'1'-17,"0"1,1 0,1-1,0 1,1 0,1 1,0-1,2 1,-1 0,2 1,0-1,1 1,0 1,1 0,3-3,-13 15,1-1,0 1,0-1,0 1,1-1,-1 1,0-1,0 1,1 0,-1 0,1 0,-1 0,1 0,0 0,-1 0,1 0,0 1,0-1,-1 1,1-1,0 1,0 0,0 0,-1-1,1 1,0 0,0 1,0-1,0 0,-1 1,1-1,0 1,0-1,0 1,-1 0,1-1,-1 1,1 0,0 0,-1 1,0-1,1 0,-1 0,1 1,31 72,-31-65,1-1,0 0,0 0,1 0,-1 0,2 0,-1-1,1 0,0 0,1 0,0-1,0 1,0-1,1-1,-1 1,2-1,1 1,-3-3,1 0,-1 0,1-1,0 0,0 0,1 0,-1-1,0 0,0-1,1 1,-1-1,0-1,1 1,-1-1,0-1,0 1,0-1,0 0,0-1,0 0,-1 0,1 0,-1-1,0 0,0 0,0-1,0 0,-1 1,0-2,0 1,0-1,-1 0,3-4,5-8,-2 0,-1 0,0-1,-1 0,-1 0,-1-1,0 0,-2 0,0-1,0-14,-10-11,0 28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0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31 485,'0'1,"-1"-1,1 1,0-1,0 1,-1-1,1 1,0-1,-1 1,1-1,0 1,-1-1,1 0,-1 1,1-1,-1 0,1 1,0-1,-1 0,1 0,-1 0,0 1,1-1,-1 0,1 0,-1 0,1 0,-1 0,1 0,-1 0,1 0,-1 0,0 0,1 0,-1 0,1 0,-1-1,1 1,-1 0,1 0,-1 0,1-1,-1 1,1 0,-1-1,1 1,0-1,-1 1,1 0,-1-1,1 1,0-1,0 1,-1-1,1 1,0-1,0 1,-1-1,-4 53,5-41,0-1,0 1,1-1,0 0,1 1,0-1,1 0,0 0,0 0,1 0,1 0,-1-1,1 0,1 0,0 0,0-1,1 0,0 0,0-1,1 1,0-2,7 6,-8-11,1 0,-1 0,0-1,0 0,0 0,1 0,-1-1,0 0,0-1,0 0,0 0,0 0,-1-1,1 0,-1 0,1-1,-1 0,0 0,0 0,-1-1,0 0,1 0,-1 0,-1 0,1-1,-1 0,0-1,41-60,-45 66,1 1,-1-1,0 0,1 1,-1-1,0 1,1-1,-1 1,0-1,1 1,-1-1,1 1,-1 0,1-1,-1 1,1-1,0 1,-1 0,1 0,-1-1,1 1,0 0,-1 0,1 0,0 0,-1 0,1 0,-1 0,1 0,0 0,-1 0,1 0,0 0,-1 0,1 0,0 1,-1-1,1 0,-1 1,1-1,-1 0,1 1,-1-1,1 0,-1 1,1-1,-1 1,1-1,-1 1,0-1,1 1,-1-1,0 1,1 0,21 39,-16-25,-4-11,0 0,1 0,-1 0,1 0,-1-1,1 1,0-1,0 1,1-1,-1 0,1 0,0-1,-1 1,1-1,0 0,0 0,1 0,-1 0,0-1,1 0,-1 0,1 0,-1 0,1-1,-1 0,1 0,-1 0,1 0,-1-1,1 1,-1-1,1 0,-1-1,0 1,1-1,-1 0,0 0,0 0,3-3,4-2,0 0,-1-1,0 0,0-1,0 0,-1-1,-1 0,0-1,0 1,-1-1,0-1,-1 1,-1-1,0 0,0-1,-1 1,-1-1,0 0,1-12,-3 24,-1 0,0-1,0 1,0-1,0 1,0-1,0 1,0 0,0-1,0 1,-1-1,1 1,-1 0,1-1,-1 1,1 0,-1 0,0-1,0 1,0 0,0 0,1 0,-1 0,-1 0,1 0,0 0,0 0,-1 0,-4 6</inkml:trace>
  <inkml:trace contextRef="#ctx0" brushRef="#br0" timeOffset="817.435">933 571,'34'81,"-26"-64,-5-8,1 1,0 0,0-1,0 0,1 0,1 0,0-1,0 1,0-1,1-1,0 1,1-1,-1-1,2 1,-1-1,0 0,1-1,0 0,4 1,-3-7,-1 0,1-1,-1 0,1 0,-1-1,0 0,0-1,0 0,0 0,-1-1,0 0,0 0,0-1,-1 0,1-1,-1 0,-1 0,4-5,3 0,27-24,-2-1,-2-2,-1-2,-3-1,-1-1,12-25,-38 60,4-7,0 0,0-1,-2 0,0 0,-1 0,-1-1,0 0,-1 0,-1-1,0 1,-1-12,-2 28,1 0,-1 1,1-1,-1 0,0 0,0 0,1 0,-1 0,0 1,0-1,0 0,0 0,0 0,0 0,0 0,0 0,0 0,-1 1,1-1,0 0,-1 0,1 0,0 0,-1 1,1-1,-1 0,1 0,-1 1,1-1,-1 0,0 1,1-1,-1 1,0-1,0 1,1-1,-1 1,0-1,0 1,0 0,1-1,-1 1,0 0,0 0,0 0,0 0,0 0,0-1,0 2,1-1,-1 0,0 0,0 0,0 0,0 1,0-1,0 0,1 1,-1-1,0 0,0 1,1-1,-1 1,0-1,1 1,-1 0,0-1,1 1,-1 0,0 0,-12 19,0 0,1 1,1 0,1 1,1 0,1 1,1 0,1 0,1 1,0 7,3-22,0 1,0 0,1-1,1 1,0 0,0 0,0-1,2 1,-1 0,1-1,0 1,1-1,0 0,1 1,0-1,0-1,1 1,0-1,1 0,-1 0,2 0,-1-1,1 0,0 0,2 1,5 0,1 0,0-1,0 0,1-1,-1-1,1-1,1 0,-1-1,0 0,1-2,-1 0,1-1,0 0,-1-1,1-1,-1-1,0 0,1-1,-2-1,1-1,0 0,2-2,1-1,1 0,-2-2,1 0,-2-1,1-1,-2-1,0 0,12-14,-8 9,-1-2,0 0,-2-2,0 0,-2 0,-1-2,0 0,-2 0,-1-1,-1-1,-1 1,-2-2,4-22,-16-70,4 116,0 0,0 0,0 1,-1-1,0 0,1 1,-1-1,-1 1,1-1,0 1,-1 0,0 0,1 0,-1 0,0 1,-1-1,1 1,0 0,-1 0,1 0,-1 0,0 0,0 1,1 0,-1 0,0 0,-3 0,2 0,0 1,0 0,0 0,0 0,0 0,0 1,0 0,0 0,0 1,0-1,1 1,-1 0,0 0,1 0,0 1,-1 0,1 0,0 0,1 0,-1 1,0-1,1 1,0 0,0 0,0 0,0 0,1 1,-1 0,-4 9,1 0,-1 1,2 0,0 1,1-1,1 1,0 0,1 6,1-8,1 1,1-1,0 0,1 0,0 0,1 0,1 0,0 0,1-1,0 1,1-1,1-1,0 1,0-1,2 0,-1-1,1 0,1 0,9 7,120 93,-148-115,-5 0</inkml:trace>
  <inkml:trace contextRef="#ctx0" brushRef="#br0" timeOffset="1063.179">1019 62,'-20'9,"-5"4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18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71,'0'-1,"1"0,-1 0,0 0,0 0,0 0,0 0,0 0,0 0,0 0,0 0,0 0,0 0,0 0,-1 0,1 0,0 0,-1 0,1 0,-1 0,1 0,-1 0,1 0,-1 0,0 0,1 1,-1-1,0 0,0 0,0 1,0-1,1 1,-1-1,0 1,0-1,0 1,0-1,0 1,0 0,0 0,0-1,0 1,-1 0,1 0,0 0,0 0,0 0,0 0,0 1,0-1,0 0,0 0,0 1,0-1,0 1,0-1,0 1,0-1,0 1,1 0,-1-1,0 1,0 0,1 0,-1-1,0 1,1 0,-1 0,1 0,-1 0,-4 16,2 0,-1 0,2 0,0 0,2 0,-1 0,2 0,2 16,4 29,2-1,3 0,18 54,-25-97,1-1,1 1,0-1,2 0,0 0,0-1,2-1,0 1,1-2,10 12,-19-24,-1 0,0-1,0 1,0 0,1-1,-1 1,1-1,0 0,-1 1,1-1,0-1,-1 1,1 0,0-1,0 1,0-1,0 0,0 0,0 0,-1 0,1-1,0 1,0-1,0 1,0-1,-1 0,1 0,0-1,-1 1,1 0,-1-1,0 0,1 1,-1-1,0 0,0 0,0 0,0 0,0-1,-1 1,1 0,0-2,19-24,-2-1,-1-1,-1 0,-1-2,-2 0,-1 0,-2-1,-1-1,2-16,9-22,-21 71,0 1,-1-1,1 0,0 0,0 0,0 0,0 0,0 0,0 0,0 0,0 0,0 0,0 0,1 0,-1 0,0 1,0-1,1 0,-1 0,1 0,-1 0,1 1,-1-1,1 0,0 0,-1 1,1-1,0 0,-1 1,1-1,0 1,0-1,0 1,0-1,-1 1,1 0,0-1,0 1,0 0,0 0,0 0,0 0,0 0,0 0,0 0,0 0,0 0,0 0,0 0,-1 0,1 1,0-1,0 0,0 1,0-1,0 1,-1-1,1 1,0-1,0 1,-1-1,1 2,39 120,-36-104,1-1,0 1,1-1,1 0,0-1,1 0,1 0,1-1,0 0,1 0,0-1,1-1,1 0,0 0,12 8,-21-20,-1 1,1 0,0-1,0 0,-1 0,1 0,0 0,0-1,0 0,0 0,0 0,0 0,-1 0,1-1,0 1,0-1,0 0,0 0,-1-1,1 1,-1-1,1 0,-1 0,1 0,-1 0,0-1,0 1,0-1,-1 0,1 0,0 0,-1 0,1-1,65-119,-64 115,28-69,-3-1,-4-2,1-19,-23 88,0-1,-1 0,0 0,-1 0,-1 0,0 0,0 0,-1 0,0 0,-2-3,-4 3,1 7</inkml:trace>
  <inkml:trace contextRef="#ctx0" brushRef="#br0" timeOffset="585.083">1247 494,'18'-2,"-1"0,1-2,-1 1,1-2,-2-1,1 0,0-1,-1 0,0-1,-1-1,0-1,10-8,-22 16,0-1,0 0,0 0,-1 0,1-1,-1 1,0-1,0 1,0-1,0 0,0 1,-1-1,0 0,1 0,-2 0,1 0,0 0,-1-1,0 1,0 0,0 0,0 0,-1 0,1 0,-1 0,0 0,-1 0,1 0,-1 0,1 0,-1 0,0 1,0-1,-1 1,1 0,-1-1,0 1,0 0,0 1,0-1,0 0,-1 1,1 0,-1 0,1 0,-1 0,0 0,0 1,0 0,0 0,0 0,0 0,0 0,0 1,-4 0,0 1,0 0,0 1,0-1,1 2,-1-1,1 1,-1 0,1 0,0 1,0 0,0 0,1 1,0 0,0 0,0 1,0-1,1 1,0 0,0 1,0-1,1 1,-1 2,-2 3,1 0,0 1,0-1,2 1,0 1,0-1,1 0,0 1,2 0,-1 0,2-1,0 1,0 2,1-11,0 0,0 0,0 0,1 0,0 0,0 0,0-1,0 1,1 0,-1-1,1 0,0 0,1 0,-1 0,1 0,0-1,0 1,0-1,0 0,0 0,1-1,-1 1,1-1,0 0,0 0,0-1,0 1,0-1,1 0,151 9,-125-11,0-2,0-1,-1-1,1-2,-1-1,4-4,-11 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10,'0'-5,"-4"4,2 1,2-4,-3 4,2 2,8 0,1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1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28,'-8'11,"0"1,1-1,0 1,1 0,0 1,1 0,0 0,-2 9,2-6,-94 219,41-117,1-35,45-71</inkml:trace>
  <inkml:trace contextRef="#ctx0" brushRef="#br0" timeOffset="335.972">0 1,'5'19,"6"16,7 7,-1 1,2-7,3-4,2-4,2-6,-4-2,0-4,-4-1,-1 3,2 2,-2 4,1-4,-4 1,-3-9,-3-5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25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311 114,'-12'-5,"0"1,0 0,-1 0,0 2,1 0,-1 0,0 1,0 0,0 1,0 1,0 0,0 1,0 0,0 1,1 1,-1 0,1 0,-6 4,11-2,1 0,1 1,-1 0,1-1,0 2,1-1,0 1,0-1,0 1,1 0,0 0,1 1,0-1,0 1,1-1,0 1,0-1,1 1,0 0,1-1,-1-2,1-1,0 0,0 0,0 0,1 0,0 0,0 0,0 0,0-1,1 1,0-1,0 1,0-1,0 0,1 0,0-1,-1 1,2-1,-1 0,0 0,0 0,1 0,0-1,-1 1,1-1,0-1,0 1,0-1,0 0,0 0,1 0,-1 0,0-1,0 0,1 0,-1-1,0 0,0 0,0 0,0 0,0-1,0 1,0-1,0-1,2 0,39-23,0-2,-3-2,0-2,12-14,-48 40,-6 5,0-1,0 1,1-1,-1 1,0-1,1 1,-1 0,1 0,-1 0,1 0,-1 0,1 0,0 0,-1 0,1 1,0-1,0 1,0-1,0 1,-1 0,1-1,0 1,0 0,0 1,0-1,0 0,0 0,-1 1,1-1,0 1,0-1,0 1,-1 0,1 0,0 0,-1 0,1 0,-1 0,1 0,-1 1,0-1,1 0,-1 1,0-1,0 1,1 1,5 8,0 1,1-2,0 1,1-1,0 0,0 0,1-1,0-1,1 0,0 0,0-1,3 1,104 27,-96-34</inkml:trace>
  <inkml:trace contextRef="#ctx0" brushRef="#br0" timeOffset="4402.245">932 1,'0'5,"0"11,0 8,-4 4,-3 3,1 0,1 0,2-1,-4-5,-1-2,2 0,1 1,-3 0,-1 2,3 1,0 1,3-9,1-9</inkml:trace>
  <inkml:trace contextRef="#ctx0" brushRef="#br0" timeOffset="4921.581">932 30,'5'2,"0"0,-1 0,0 1,1-1,-1 1,0 0,0 1,-1-1,1 1,-1-1,1 1,-1 0,0 0,-1 1,1-1,-1 1,0-1,0 1,0 0,0-1,-1 1,0 0,0 0,0 0,-1 0,0 5,3 0,8 40,-7-26,1 0,2 0,0-1,1 0,2 0,0-1,3 4,-9-23,-1 0,0 0,1 0,-1 0,1 0,0-1,0 0,0 0,0 0,0 0,1-1,-1 1,1-1,-1 0,1-1,-1 1,1-1,-1 0,1 0,-1 0,1 0,-1-1,1 0,-1 0,1 0,-1-1,0 1,0-1,0 0,0 0,0-1,0 1,0-1,-1 0,1 0,-1 0,0 0,0 0,0-1,0 0,0 1,0-2,13-16,-1-1,-1 0,-1-1,0 0,-2-1,-1 0,-1-1,-1 0,-1-1,-1 0,-1 0,-2 0,1-21,6 62,-5 3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1,'0'362,"-28"-108,10-25,7-66,11-152</inkml:trace>
  <inkml:trace contextRef="#ctx0" brushRef="#br0" timeOffset="260.632">1 650,'38'-9,"27"-9,13-1,-3-2,-4 3,-10 4,-10 5,-9-1,-7 0,-4 3,-4 3,0 1,-1 7,0 2,-4 0</inkml:trace>
  <inkml:trace contextRef="#ctx0" brushRef="#br0" timeOffset="9867.222">847 848,'13'4,"-1"1,1-1,0-1,0 0,0-1,0-1,0 0,0 0,0-2,1 1,-1-2,0 0,0 0,0-1,-1-1,1 0,-1-1,1 0,-2-1,1 0,-1-1,0 0,2-2,3-1,1 0,0 0,0-1,-1-1,-1-1,0 0,-1-1,0 0,2-4,-15 14,0 0,0 1,0-1,0 0,-1 0,0 0,1 0,-1 1,-1-1,1 0,-1 0,1 0,-1 1,0-1,0 0,-1 1,1-1,-1 1,0-1,0 1,0 0,0-1,0 1,-1 0,1 1,-1-1,0 0,0 1,0 0,0-1,-1 1,1 0,0 1,-1-1,1 1,-1-1,0 1,0 0,1 0,-1 1,0-1,0 1,0 0,1 0,-4 0,-4 1,0-1,-1 2,1-1,0 1,1 1,-1 0,0 1,1 0,-1 0,1 1,1 1,-1-1,1 2,0-1,0 1,0 1,1-1,1 1,-1 1,1 0,1 0,-1 0,2 0,-1 1,1 0,1 1,0-1,0 1,1-1,0 1,1 0,0 3,0-4,0 1,1-1,0 1,0-1,1 1,1-1,0 1,0 0,1-1,1 0,-1 1,2-1,-1 0,1-1,1 1,0-1,0 0,1 0,7 8,-3-10,2 0,-1-1,1 0,0-1,0-1,1 0,-1-1,1 0,0 0,0-2,0 1,0-2,0 0,0 0,0-1,0-1,0 0,-1-1,1 0,-1-1,1-1,4-2,0 1,-1 0,0-1,-1-1,0 0,0-1,0-1,-2-1,1 1,-1-2,-1 0,0-1,0 0,-1 0,-1-1,-1-1,0 0,0 0,-2-1,1-2,0 1,3-7,1 1,1-1,1 2,1 0,1 1,8-7,-22 26,1-1,0 0,-1 0,1 0,-1 0,0 0,0 0,0 0,0-1,-1 1,1-1,-1 1,0-1,0 0,0 1,0-1,-1 0,0 0,0 0,0 1,0-1,0 0,-1 0,1 0,-1 1,0-1,-1 0,1 1,0-1,-1 1,-1-2,1 5,0-1,0 1,0-1,0 1,0 0,0 0,0 0,0 0,0 0,0 0,0 0,0 1,0-1,0 1,0 0,0-1,0 1,1 0,-1 0,0 0,0 1,1-1,-1 0,1 0,-1 1,1-1,-1 1,1 0,0-1,0 1,0 0,0 0,0-1,0 1,0 0,1 0,-1 0,1 0,-1 0,1 0,0 0,0 0,0 0,0 0,0 1,0-1,1 0,-1 2,1 1,1-1,-1 0,0 1,1-1,0 0,0 0,1 0,-1 0,1 0,0-1,-1 1,2-1,-1 0,0 0,1 0,-1 0,1 0,0-1,0 0,0 0,0 0,0 0,1 0,-1-1,0 0,1 0,-1 0,1-1,-1 1,3-1,42 16,-45-12,1 1,-1-1,-1 1,1 0,-1 0,0 0,0 0,0 0,-1 1,1-1,-2 1,1 0,0 0,-1 0,0-1,-1 1,1 0,-1 0,0 0,-1 0,1 0,-1 0,0 0,-1 0,1 0,-1-1,0 1,-1 0,-2 3,0 12,4-19,-1 1,0 0,1 0,0 0,-1 1,1-1,1 0,-1 0,0 1,1-1,0 0,-1 1,1-1,0 0,1 1,-1-1,1 0,0 1,-1-1,1 0,1 0,-1 0,0 0,1 0,-1 0,1 0,0 0,0 0,0-1,1 1,-1-1,1 0,-1 0,1 1,0-2,-1 1,1 0,0 0,0-1,0 0,2 1,0 0,1-1,-1 1,1-1,-1-1,1 1,-1-1,1 1,0-2,-1 1,1-1,-1 1,1-2,-1 1,0 0,1-1,-1 0,0-1,0 1,0-1,0 0,-1 0,1 0,-1-1,0 1,0-1,0 0,0 0,-1-1,1 1,-1-1,0-1,52-157,-46 146,1 0,0 1,1 0,1 0,0 2,1-1,1 2,0 0,1 0,0 2,9-6,-24 17,1-1,0 1,0 0,-1-1,1 1,0 0,0-1,-1 1,1 0,0 0,0 0,0 0,-1 0,1 0,0 0,0 0,0 0,-1 0,1 0,0 0,0 1,0-1,-1 0,1 1,0-1,0 0,-1 1,1-1,0 1,-1-1,1 1,-1-1,1 1,-1 0,1-1,-1 1,1 0,-1-1,1 1,-1 0,0 0,1-1,-1 1,0 0,0 0,0-1,0 1,1 0,-1 0,0 0,0 0,-1 0,3 53,-2-46,0 12,-1-1,0 1,-2-1,0 1,-2-1,0 0,-7 16,0 12,54-77,14-24,2 1,2 3,23-12,-72 54,-9 6,-1 0,0 0,1 0,-1 0,1 0,-1 1,1-1,0 1,0-1,0 1,0-1,0 1,0 0,0 0,0 0,0 0,1 0,-1 1,0-1,0 1,1-1,-1 1,1 0,-1 0,0 0,1 0,-1 1,0-1,1 0,-1 1,0 0,1 0,-1-1,0 1,0 0,0 1,0-1,0 0,0 1,0-1,0 1,-1-1,1 1,0 1,1 8,-2 1,0-1,0 1,-1-1,0 1,-1-1,-1 1,1-1,-2 1,0-1,0 0,-2 4,1-3,-16 52,21-63,-1-1,1 1,-1-1,1 1,-1-1,1 1,-1-1,1 0,-1 1,1-1,-1 1,1-1,0 0,-1 0,1 1,0-1,-1 0,1 0,0 0,-1 0,1 0,0 0,-1 0,1 0,0 0,-1 0,1 0,0 0,-1 0,1-1,0 1,-1 0,1-1,-1 1,1 0,0-1,-1 1,1 0,-1-1,1 1,-1-1,1 1,-1-1,0 1,1-1,-1 0,0 1,1-1,-1 1,0-1,0 0,1 1,-1-1,0 0,0 1,0-1,0 0,0 1,0-1,2-1,76-84,-62 66,0 0,2 1,0 0,1 2,1 0,0 1,1 2,1 0,11-5,-32 18,0 1,0 0,-1-1,1 1,0 0,0 0,0 0,0-1,0 1,-1 0,1 0,0 0,0 0,0 0,0 1,0-1,0 0,-1 0,1 0,0 1,0-1,0 0,-1 1,1-1,0 1,0-1,-1 1,1-1,0 1,-1 0,1-1,-1 1,1 0,-1 0,1-1,-1 1,1 0,-1 0,0-1,1 1,-1 0,0 0,0 0,0 0,0 0,0-1,0 1,0 0,0 0,0 0,0 0,0 0,0 0,0-1,-1 1,1 0,0 0,-1 0,1-1,-1 1,1 0,-1 0,1-1,-1 1,1 0,-1-1,0 1,0 6,-9 220,14-204,2-5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1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0,'-4'10,"-7"7,-2 7,-2-2,0 1,-1-4,1 0,-1-4,-3 1,-3 2,-2 4,3-3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6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1028,'72'-18,"-55"13,-1-2,1 0,-1-1,0 0,-1-1,0-1,-1-1,0 0,0-1,-2 0,11-12,128-119,-129 119,-17 17,1-1,0 1,0 0,1 1,0 0,0 0,0 0,1 1,0 0,0 0,0 1,0 0,9-3,-15 7,0 0,0 0,0 0,0 0,0 1,0-1,0 1,-1-1,1 1,0-1,0 1,0 0,-1 0,1 0,0 0,-1 0,1 0,-1 0,1 1,-1-1,0 1,0-1,1 1,-1-1,0 1,0 0,0-1,-1 1,1 0,0 0,-1 0,1-1,-1 1,1 0,-1 0,0 1,5 78,-5-71,-1 10,0 0,-1 0,-2-1,1 1,-2-1,-1 0,0 0,-2-1,-1 4,5-14,0 0,-1-1,1 0,-1 0,-1 0,1 0,-1-1,-1 0,1 0,-1 0,0-1,0 0,0-1,-1 1,0-2,0 1,0-1,0 0,0 0,-1-1,1 0,-1-1,8 0,-1-1,1 1,0-1,-1 0,1 1,-1-1,1 0,0 0,-1 0,1 0,-1 0,1 0,0-1,-1 1,1 0,0-1,-1 1,1-1,0 1,0-1,-1 0,1 1,0-1,0 0,0 0,0 0,0 0,0 0,0 0,0 0,0 0,0 0,1-1,-1 1,1 0,-1 0,1-1,-1 1,1 0,-1-1,1 1,0-1,26-54,-17 49,1 0,0 0,0 1,0 1,1 0,0 0,0 1,0 0,1 1,-1 0,1 1,0 0,0 1,0 0,-1 1,1 1,0 0,0 0,0 1,-1 0,1 1,-1 1,0 0,1 0,-2 1,2 1,0-1,0-1,0-1,0 0,1 0,-1-1,1-1,-1 0,1 0,0-2,-1 1,1-2,0 0,-1 0,0-1,1 0,-1-1,0-1,-1 0,1-1,-1 0,0 0,-1-1,1-1,-1 1,-1-2,0 0,0 0,2-3,14-12,-1 0,-1-2,-1 0,-2-1,0-2,-2 0,-2 0,0-2,-2 0,-1-1,-2 0,0-3,-4 5,-1 0,-1-1,-1 0,-2 0,-2 0,0 0,-2 1,-4-18,6 44,0 0,0 0,0 0,-1 0,0 0,0 0,0 0,0 0,-1 1,1-1,-1 0,0 1,0-1,0 1,-1 0,1-1,-1 1,0 0,0 1,0-1,0 0,0 1,-1 0,1 0,-1-1,2 5,-1-1,1 1,0-1,0 1,0 0,0 0,0 0,0 0,0 0,1 0,-1 1,1-1,-1 1,1-1,0 1,0-1,0 1,1-1,-1 1,0 0,1-1,0 1,0 0,0 0,0-1,0 1,1 2,-2-3,3 265,26 14,1-56,-29-125,-1-194,1 68</inkml:trace>
  <inkml:trace contextRef="#ctx0" brushRef="#br0" timeOffset="245.971">819 633,'34'5,"29"-3,15-3,3-5,-7-2,-7 1,-5 1,-8-3,-4 0,-6 2,-9 1</inkml:trace>
  <inkml:trace contextRef="#ctx0" brushRef="#br0" timeOffset="1350.489">1920 577,'-32'17,"2"1,0 2,1 2,1 0,1 2,1 0,-18 24,41-46,1 0,0-1,0 1,0 0,0 0,0 0,1 0,-1 1,1-1,-1 0,1 1,0-1,0 1,0-1,0 1,0 0,0-1,1 1,-1 0,1-1,0 1,0 0,0 0,0-1,1 1,-1 0,1-1,-1 1,1 0,0-1,0 1,0-1,0 1,1-1,-1 1,1-1,-1 0,1 0,0 0,0 0,0 0,0 0,0 0,0-1,1 1,-1-1,0 1,1-1,-1 0,1 0,0 0,8-2,-1-1,0 0,0 0,0-1,0 0,0-1,-1 0,0 0,1-1,-2-1,1 1,-1-1,1-1,-2 1,1-2,-1 1,129-139,-135 145,0 1,0-1,-1 0,1 0,0 0,0 1,0-1,0 0,0 1,0-1,0 1,0-1,0 1,0-1,0 1,0 0,0-1,1 1,-1 0,0 0,0 0,0 0,0 0,0 0,1 0,-1 1,0-1,0 0,0 0,0 1,0-1,0 1,0-1,0 1,0 0,0-1,0 1,0 0,0-1,0 1,-1 0,1 0,0 0,-1 0,1 0,0 0,-1 0,1 0,-1 0,1 1,10 68,-9-45,-2-19,1 0,0 0,0 0,1 1,-1-1,2-1,-1 1,0 0,1-1,0 1,0-1,1 0,0 0,0 0,0 0,0-1,1 1,-1-1,1 0,0-1,0 1,1-1,-1 0,1 0,-1-1,1 0,0 0,0 0,0-1,0 1,1-2,-1 1,0-1,0 1,0-2,3 1,2-3,1 0,-1 0,1-1,-1-1,0 0,-1 0,1-1,-1-1,0 1,-1-2,1 1,-1-1,-1-1,0 0,0 0,4-6,94-171,-106 184,5-6,-1 0,0 0,0 0,-1-1,-1 1,1-1,-1 0,-1 0,1 0,-2 0,1 0,-1 0,-1 0,0-5,1 13,-1-1,1 1,-1 0,1 0,-1-1,0 1,0 0,1 0,-1 0,0 0,0 0,0 0,0 0,0 0,0 0,0 1,-1-1,1 0,0 1,0-1,-1 1,1-1,0 1,-1-1,1 1,0 0,-1 0,1 0,-1 0,1 0,0 0,-1 0,1 0,0 0,-1 1,1-1,0 1,-1-1,1 1,0-1,0 1,-1 0,-48 35,47-33,0 0,0 0,1 0,-1 0,1 0,0 0,-1 1,1-1,1 1,-1 0,1-1,-1 1,1 0,0 0,1 0,-1 0,1 0,-1 0,1 0,0 0,1 0,-1 0,1 0,-1 0,1 0,0 0,1-1,-1 1,1 0,0-1,0 1,0-1,0 1,0-1,1 0,0 0,1 1,101 31,-95-33,1-1,-1 1,0 1,0-1,-1 2,1 0,-1 0,1 0,-1 1,3 3,-8-4,-1 0,1 0,-1 1,0-1,0 1,0 0,0 0,-1 0,0 0,0 1,-1-1,1 0,-1 1,0-1,-1 1,1-1,-1 1,0 0,-1-1,1 1,-1-1,0 1,0 1,0-1,1 1,0-1,0 1,0-1,1 1,0-1,0 0,1 1,0-1,0 0,0 0,1 0,-1 0,2-1,-1 1,2-2,0-1,1 0,-1 0,1-1,-1 0,1 0,0 0,0 0,0-1,0 0,0-1,0 1,0-1,0 0,0 0,1-1,-1 0,0 0,0 0,-1-1,1 0,0 0,0-1,-1 1,0-1,1 0,-1-1,0 1,-1-1,1 0,0-1,24-22,-2-2,0-1,-2-1,-2-1,-1-2,-1 0,-2-1,-1 0,-2-2,-2 0,-1-1,4-24,-6 21,-2 0,-2 0,-2-1,-1 0,-2 0,-3 0,-1-3,3 39,-1-1,-1 0,1 0,-1 1,0-1,-1 1,1-1,-1 1,-1-1,1 1,-1 0,0 0,0 0,-1 0,0 1,-1-2,4 7,0 0,-1 1,1-1,0 1,0-1,0 0,0 1,0 0,0-1,0 1,0 0,0-1,0 1,1 0,-1 0,0 0,0 0,1 0,-1 0,0 0,1 0,-1 0,1 0,0 0,-1 0,1 0,0 1,-1-1,1 0,0 0,0 0,0 0,0 1,0-1,1 0,-1 1,-1 2,-7 33,1 0,2 0,2 0,1 0,2 1,1-1,4 10,7 28,3-1,3-1,11 20,47 146,-54-188,-44-45,7-9</inkml:trace>
  <inkml:trace contextRef="#ctx0" brushRef="#br0" timeOffset="1594.936">2851 464,'38'0,"33"0,12 0,-2 0,-5 0,-11 0,-7 0,-9 0,-2 0,-5 0,-10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8:56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1 193,'12'204,"-5"-156,-1 0,-3 0,-1 0,-3 1,-2-1,-4 20,-13 191,21-259,-1 0,0-1,1 1,-1 0,1 0,-1 0,1 0,-1 0,1 0,-1 0,1 0,-1 0,0 0,1 0,-1 0,1 0,-1 0,1 0,-1 0,1 0,-1 0,0 1,1-1,-1 0,1 0,-1 0,0 1,1-1,-1 0,0 1,1-1,-1 0,0 1,1-1,-1 1,0-1,0 0,1 1,-1-1,0 1,0-1,0 0,0 1,0-1,0 1,0-1,1 1,-1-1,0 1,-1-1,1 1,0-1,0 1,0-1,0 0,0 1,0-1,-1 1,1-1,0 1,0-1,0 0,-1 1,1-1,0 0,-1 1,23-35,-16 24,21-33,3 1,1 2,2 1,2 1,25-19,-53 49,1 1,0 0,1 0,0 1,0 0,0 1,1 0,0 0,0 1,0 1,0-1,0 2,1-1,0 1,-1 1,8 0,-15 2,1 0,-1 0,0 0,0 1,1-1,-1 1,-1 0,1 0,0 0,0 1,-1-1,1 1,-1-1,0 1,0 0,0 0,0 0,0 0,-1 0,1 0,-1 0,0 1,0-1,0 0,0 1,-1-1,1 1,-1-1,0 3,-6 105,-2-87,0 0,-2-1,-1 0,0-1,-2 0,0-1,-2 0,0-1,-2-1,0-1,0 0,-2-1,-9 6,24-19,0 1,-1-1,1 0,-1-1,0 1,0-1,0 0,-1-1,1 1,-1-1,1 0,-1 0,0-1,0 1,0-1,0-1,0 1,0-1,0 0,0 0,0-1,0 0,0 0,0 0,1-1,-1 1,0-2,1 1,-1-1,1 1,0-1,0-1,0 1,-2-3,3-2,0-1,0 0,1 0,1 0,-1 0,2-1,-1 1,1-1,1 1,-1-1,2 1,-1-1,1 0,1 1,0 0,0-1,1 1,0 0,0 0,1 0,0 1,1-1,0 1,0 0,1 1,7-13</inkml:trace>
  <inkml:trace contextRef="#ctx0" brushRef="#br0" timeOffset="808.444">707 757,'-8'12,"-1"0,2 0,-1 1,2 0,0 0,0 1,1 0,1 0,0 0,1 1,-1 13,5-25,0 0,0 0,0 0,0 0,0 0,0 0,1 0,0 0,-1-1,1 1,0 0,0-1,0 0,1 1,-1-1,1 0,-1 0,1-1,0 1,-1 0,1-1,0 0,0 1,0-1,0 0,1-1,-1 1,0 0,0-1,0 0,0 0,1 0,-1 0,0 0,0-1,0 1,1-1,-1 0,0 0,0 0,0 0,0-1,-1 1,1-1,0 0,-1 0,2-1,16-7,-1 0,0-1,-1-1,0-1,-1-1,0 0,-1-2,11-13,-23 25,-4 3,0 0,0 1,0-1,0 0,1 0,-1 0,0 0,1 1,-1-1,1 0,-1 0,1 1,-1-1,1 0,0 1,-1-1,1 1,0-1,-1 0,1 1,0 0,0-1,0 1,-1-1,1 1,0 0,0 0,0-1,0 1,0 0,-1 0,1 0,0 0,0 0,0 0,0 0,0 0,0 1,-1-1,1 0,0 0,0 1,0-1,0 0,-1 1,1-1,0 1,-1-1,1 1,0 0,-1-1,1 1,0 0,-1-1,1 1,-1 0,1 0,-1-1,0 1,17 39,-15-34,0 0,0 0,0 0,1 0,0-1,0 1,1-1,0 0,-1 0,2 0,-1 0,0-1,1 1,0-1,0 0,1 0,2-1,0 1,0-1,0 0,1-1,-1 0,0 0,1-1,0 0,-1-1,1 0,0 0,-1 0,1-1,-1-1,1 0,-1 0,0 0,1-1,-1 0,-1-1,1 0,0 0,1-2,16-9,-1-1,-1-2,0 0,-1-1,-1-1,6-10,-6 11,0-2,-2-1,0 0,-1-1,-1-1,-2-1,0 0,-2-1,-1 0,0-1,-3-1,0 0,-1 0,-2 0,-1-1,-1 0,-1-24,-2 51,-1-1,0 0,0 1,0-1,0 0,-1 0,1 1,-1-1,0 1,1-1,-1 0,0 1,-1 0,1-1,0 1,-1 0,1-1,-1 1,1 0,-1 0,0 0,0 0,0 1,0-1,-1 1,1-1,0 1,-1-1,1 1,-1 0,1 0,-1 1,1-1,-1 0,0 1,1-1,-1 1,0 0,1 0,-1 0,0 1,1-1,-1 0,0 1,1 0,-1-1,1 1,-3 2,0 3,1 0,1 0,-1 1,1 0,0 0,0 0,1 0,0 0,0 0,1 1,0-1,0 1,1-1,0 1,0-1,1 1,1 6,-2 1,0-7,0 29,1-1,2 1,1 0,2-1,1 0,3 1,54 127,-49-87,-16-76,-1 1,0-1,1 0,-1 0,0 0,0 0,1 0,-1 0,0-1,0 1,0-1,0 1,0-1,0 0,0 0,0 0,0 0,0 0,0 0,0 0,0-1,0 1,0-1,0 1,0-1,0 0,1 0,-1 0,0 0,0 0,1 0,-1 0,1-1,-1 1,1-1,-2 0,-36-30,24 16</inkml:trace>
  <inkml:trace contextRef="#ctx0" brushRef="#br0" timeOffset="1054.913">1159 390,'48'5,"40"1,14 1,0-2,-13-2,-12-1,-9 0,-12-2,-10-5,-9-2,-5 1,-3 1,-7 1</inkml:trace>
  <inkml:trace contextRef="#ctx0" brushRef="#br0" timeOffset="8087.436">2513 673,'-2'1,"0"0,1 1,-1-1,0 1,1 0,-1-1,1 1,-1 0,1 0,0 0,-1 0,1 0,0 0,1 1,-1-1,0 0,1 0,-1 1,1-1,-1 0,1 1,0-1,0 0,0 1,1-1,-2 2,0 8,1 0,-1 0,2 0,0 1,0-1,1 0,1 0,0 0,1-1,0 1,0-1,1 0,1 0,0 0,1-1,-1 0,2 0,8 8,-10-13,0-2,0 1,1-1,0 0,-1 0,1-1,0 0,0 0,1-1,-1 0,0 0,0 0,1-1,-1 0,0-1,1 0,-1 0,0 0,0-1,0 0,0 0,0-1,-1 0,1 0,-1-1,1 1,-1-1,0-1,-1 1,1-1,-1 0,0 0,0-1,0 0,12-11,-1 0,-1-1,-1 0,0-1,-2-1,0 0,4-11,23-48,-42 83,0 0,0 1,0-1,0 1,1 0,0 0,0 0,0 0,1 0,-1 0,1 0,0 0,1 1,-1-1,1 0,0 1,1-1,-1 0,1 1,0-1,0 0,1 0,-1 0,1 0,1 0,-1 0,0 0,1-1,0 1,0-1,1 0,-1 0,1 0,0 0,1 0,0 0,0-1,1-1,-1 1,1-1,-1 0,1 0,0-1,-1 0,1 0,0 0,0-1,0 1,0-1,0-1,0 1,0-1,0 0,0-1,-1 1,1-1,-1 0,1-1,-1 1,1-1,-1 0,3-3,5-3,-1-1,0 0,0-1,-1-1,-1 0,0 0,-1-1,0 0,4-9,-12 18,1 0,0 0,0 0,0 0,1 0,-1 0,1 1,0-1,0 1,0 0,1 0,-1 0,1 0,-1 1,1-1,0 1,0 0,0 0,0 0,1 1,-1-1,0 1,1 0,-1 0,1 1,0-1,52 8,-39-4,1-1,-1 0,1-2,-1 0,1-1,-1-1,5-1,-14 2,-1-1,1 0,-1 0,0-1,0 0,0 0,0-1,0 0,-1 0,0-1,0 0,0 0,0-1,-1 0,0 0,0-1,-1 1,1-1,-2 0,1-1,1-2,-39 98,31-83,1 1,-1-1,1 1,0 0,1-1,-1 1,1 0,0-1,1 1,-1 0,1-1,0 1,0-1,1 1,0-1,0 0,0 1,0-1,1 0,0 0,0-1,1 1,-1-1,1 1,0-1,0 0,0 0,0-1,1 1,0-1,0 0,0-1,0 1,0-1,2 1,8-2,1 0,-1-1,0-1,1 0,-1-2,0 1,0-2,0 0,-1-1,1 0,-1-1,4-2,21-11,-1-1,-1-2,0-1,20-19,-31 20,-1-2,-1-1,-2-1,0 0,-2-2,0-1,-3 0,11-23,29-114,-56 106,-1 59,0 0,0-1,0 1,0 0,-1-1,1 1,-1 0,1 0,-1-1,1 1,-1 0,0 0,1 0,-1 0,0 0,0 0,0 0,0 0,0 0,0 0,0 0,0 1,0-1,-1 0,1 1,0-1,0 1,-1-1,1 1,0 0,-1 0,1-1,0 1,-1 0,1 0,0 0,-1 0,1 1,0-1,-1 0,1 0,-1 1,-5 3,1 1,-1-1,1 1,0 0,0 0,1 1,0 0,0 0,0 0,1 1,0-1,0 1,0 0,1 0,-2 6,1-3,-7 10,1 1,1 0,2 1,0 0,1 0,1 0,1 1,1-1,0 11,10 138,-2-161,1-1,1 1,0-1,0-1,1 1,0-1,0 0,1-1,0 0,0-1,1 1,-1-2,1 1,1-2,-1 1,1-1,0-1,0 0,0 0,0-1,0-1,11 1,-7 0,0-1,1 0,0-1,-1-1,1 0,-1-1,0-1,1 0,-1-1,0-1,-1 0,1-1,-1-1,3-2,21-12,0-2,-2-2,-1-1,15-16,117-139,-154 165,0 0,-2-1,0-1,-1 1,0-2,-2 1,0-1,-1-1,-1 1,-1-1,-1 0,0 0,-2-1,0 1,-1-12,-1 28,0-1,-1 1,0-1,1 1,-1-1,-1 1,1-1,-1 1,0 0,0 0,0 0,0 0,-1 0,1 0,-1 1,0-1,0 1,0 0,-1 0,1 0,-1 0,0 0,0 1,0 0,0 0,0 0,0 0,-1 1,1-1,0 1,-1 0,1 1,-1-1,1 1,-1 0,0 0,1 0,-1 0,1 1,-1 0,1 0,-11 7,0 1,1 0,0 1,1 1,0 0,0 1,1 0,1 0,0 2,1-1,0 1,2 1,-1 0,2 0,0 1,0-1,2 1,0 1,1-1,0 1,1 0,1 0,1 0,1 0,1 15,1-15,1 0,1 0,0-1,1 1,1-1,1 0,0-1,1 0,0 0,2-1,-1 0,2 0,0-1,0 0,2-1,-1-1,1 0,1 0,0-1,11 5,-9-4,-13-8,1 0,-1 0,1 0,0-1,0 1,1-1,-1 0,0 0,1-1,-1 1,1-1,-1 0,1 0,0-1,3 1,0-18,-15 6</inkml:trace>
  <inkml:trace contextRef="#ctx0" brushRef="#br0" timeOffset="8390.898">3784 80,'-19'4,"-2"3,3 4,9 0,11-1,10-3,3-3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0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61 725,'-3'3,"0"-1,0 1,1 0,-1 0,1 0,0 1,0-1,0 0,0 1,1-1,-1 1,1 0,0-1,0 1,0 0,0 2,-1 2,-5 13,2-1,0 1,1 0,2 0,0 0,1 1,1-1,1 0,1 1,0-1,2 0,1 1,-3-17,0 0,1 0,0-1,0 1,0-1,0 1,1-1,-1 0,1 0,0-1,0 1,1-1,-1 0,1 0,-1 0,1-1,0 0,0 1,0-2,0 1,1-1,-1 1,0-2,1 1,-1 0,1-1,-1 0,0-1,1 1,-1-1,1 0,-1 0,0 0,0-1,0 0,0 0,0 0,0-1,0 0,1 0,17-11,0-2,0 0,-2-1,0-1,-1-1,-1-1,0 0,-2-2,3-5,-16 22,30-29,-33 34,0 0,0-1,0 1,0 0,0 0,0 0,0 0,0 0,0 0,0 0,0 0,0 1,0-1,0 0,0 0,-1 1,1-1,0 1,0-1,0 1,0-1,0 1,-1 0,1-1,0 1,-1 0,1-1,0 1,-1 0,1 0,-1 0,1 0,-1-1,1 1,-1 0,0 0,0 0,1 0,-1 0,0 0,0 0,0 0,0 0,0 0,0 1,11 42,-11-38,0 0,1 0,0 0,0-1,1 1,-1 0,1-1,1 1,-1-1,1 0,0 0,0 0,0 0,1 0,-1-1,1 1,0-1,1 0,-1 0,1-1,0 1,0-1,0 0,0 0,1 0,4-1,0-1,0 0,1 0,-1-1,0 0,0 0,0-2,0 1,0-1,0 0,0-1,0-1,-1 1,0-1,0-1,0 0,0 0,0-1,-1 0,0 0,-1-1,1 0,-1 0,0-1,-1 0,0 0,0 0,-1-1,0 0,-1 0,0 0,0-1,2-7,0 6,-1 0,0 0,0 0,-1 0,-1-1,0 0,0 1,-1-1,-1 0,0 0,-1 0,0 0,0 0,-2 0,0-4,-5 3,1 7</inkml:trace>
  <inkml:trace contextRef="#ctx0" brushRef="#br0" timeOffset="1849.19">1304 753,'-8'11,"0"0,1 0,1 1,0 0,1 0,0 1,1-1,0 1,1 0,0 0,1 1,1-1,0 0,1 0,0 1,1-1,2 11,-3-6,0-12,-1 0,1-1,1 1,-1-1,1 1,0 0,0-1,0 1,1-1,0 0,0 0,0 1,1-1,0-1,0 1,0 0,0-1,1 1,-1-1,1 0,1 0,-1-1,0 1,1-1,0 0,-1 0,1 0,0-1,1 0,3 2,7-4,1 0,-1-1,0 0,0-1,0-1,0-1,0 0,-1-1,1-1,-1 0,-1-1,1-1,-1 0,-1-1,1 0,-2-1,8-8,29-14,-26 16,0-1,-1 0,-1-2,-1-1,-1 0,0-1,-2-1,0-1,-1-1,-2 0,0-1,3-11,5-12,-1 8,-3 0,-1-2,-2 0,-2-1,-1-1,0-16,-6-96,-6 154,0 1,1 0,-1 0,0-1,0 1,0 0,0-1,0 1,-1 0,1 0,0-1,-1 1,1 0,-1 0,1 0,-1-1,1 1,-1 0,0 0,0 0,1 0,-1 0,0 0,0 0,0 0,0 1,0-1,0 0,0 1,0-1,-1 0,1 1,0-1,0 1,0 0,-1-1,1 1,0 0,-1 0,1 0,0 0,0 0,-1 0,1 0,0 0,0 1,-1-1,1 0,0 1,0-1,-1 1,1-1,0 1,0 0,0-1,0 1,0 0,0 0,0 0,0 0,0 0,0 0,-8 11,-1 1,1 0,1 0,1 1,0 0,0 0,2 1,0 0,0 0,1 0,1 0,-1 13,0-1,1 1,2 0,0-1,2 1,1-1,1 1,2-1,3 9,2 150,-8-62,-1-119,-1 1,1-1,0 0,1 0,-1 0,1 0,0 0,0 0,1 0,0 0,-1-1,1 1,1-1,-1 0,1 0,-1 0,1-1,0 1,1-1,-1 0,1 0,-1 0,1-1,0 1,0-1,0 0,0-1,0 1,0-1,0 0,1 0,-1-1,0 0,1 0,-1 0,4-1,3 1,0-1,0 0,0-1,0 0,0-1,-1-1,1 1,-1-2,0 0,0 0,0-1,-1 0,1-1,-2 0,1-1,-1 0,0 0,-1-1,4-5,18-23,-2-2,-1-1,-3-1,7-17,-9 17,1-6,-2 0,-2-2,-2-1,-3 0,-1-1,-3 0,1-27,-1 18,-5 43,-2 0,0 0,-1-1,0 1,-2 0,0-1,-1 1,-1-1,-1-3,3 19,0 0,-1 0,1-1,-1 1,0 0,0 0,1 0,-1 0,-1 0,1 0,0 1,0-1,-1 0,1 0,-1 1,1-1,-1 1,0-1,1 1,-1 0,0 0,0 0,0 0,0 0,0 0,0 0,0 1,0-1,-1 1,1 0,0-1,0 1,0 0,-1 0,1 0,0 1,0-1,0 0,-1 1,1 0,0-1,0 1,0 0,0 0,0 0,0 0,1 0,-1 1,0-1,0 1,1-1,-1 1,1-1,-1 1,1 0,0 0,-13 18,1 0,1 0,0 1,2 1,1 0,0 0,2 1,0 0,-2 21,-36 258,46-271,0 0,2 0,1 0,2 0,1-1,1 0,2 0,1-1,1 0,1-1,4 3,73 118,-90-149,1-1,-1 0,0 1,0-1,0 1,0-1,0 1,1-1,-1 1,0-1,0 1,1-1,-1 1,0-1,1 1,-1 0,0-1,1 1,-1-1,1 1,-1 0,1 0,-1-1,1 1,-1 0,1 0,-1-1,1 1,-1 0,1 0,-1 0,1 0,-1 0,1 0,-1 0,1 0,0 0,-1 0,1 0,-1 0,1 0,-1 0,1 1,-1-1,1 0,-1 0,1 1,-1-1,1 0,-1 0,1 1,-1-1,0 1,1-1,-1 0,0 1,1-1,-1 1,0-1,1 1,-1-1,0 1,0-1,0 1,0-1,1 1,-1-1,0 1,0 0,0 0,15-53,-12 40,5-14,1 0,2 1,0 0,2 0,1 2,0-1,2 2,1 0,0 1,2 0,3-1,-20 19,1 1,-1 0,0-1,1 1,-1 0,1 0,-1 1,1-1,0 0,0 1,0 0,0 0,0 0,0 0,0 0,0 0,1 1,-1 0,0-1,0 1,1 0,-1 1,0-1,0 0,0 1,1 0,-1 0,0 0,0 0,0 0,0 1,-1-1,1 1,0 0,-1 0,1 0,-1 0,1 0,-1 1,0-1,0 1,0-1,0 1,-1 0,1 0,-1 0,1 0,-1 0,3 13,0 1,-2 0,0-1,0 1,-2 0,0 0,-1 8,6 92,33-11,-38-105,1 0,-1-1,0 1,0 0,0-1,1 1,-1-1,0 1,1-1,-1 1,1 0,-1-1,1 0,-1 1,1-1,-1 1,1-1,-1 1,1-1,-1 0,1 0,0 1,-1-1,1 0,-1 0,1 1,0-1,-1 0,1 0,0 0,-1 0,1 0,0 0,-1 0,1 0,0-1,-1 1,1 0,0 0,-1 0,1-1,-1 1,1 0,0-1,-1 1,1 0,-1-1,1 1,-1-1,1 1,-1-1,0 1,1-1,-1 1,1-1,-1 1,0-1,0 0,1 0,4-13</inkml:trace>
  <inkml:trace contextRef="#ctx0" brushRef="#br0" timeOffset="2304.707">1782 499,'15'0,"14"0,7 0,2-5,4-1,0 0,3 1,-3 2,3 1,-3-4,-3-1,-4 0,-2 3,-3 0,-1 2,-6 6,-7 3</inkml:trace>
  <inkml:trace contextRef="#ctx0" brushRef="#br0" timeOffset="2587.293">1359 217,'-5'15,"9"4,2-1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4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0 588,'96'-151,"-64"105,2 2,2 0,1 3,3 1,25-19,-55 49,0-1,1 2,0 0,1 0,0 1,0 0,1 1,0 1,0 0,1 0,0 2,-1 0,1 0,1 1,-1 1,0 0,1 1,4 1,-15 1,-1 0,1 0,-1 1,1-1,-1 1,0 0,0 0,0 0,0 1,0-1,0 1,-1 0,1-1,-1 1,1 0,-1 0,0 1,-1-1,1 0,0 1,-1-1,0 1,0-1,0 1,0 0,0-1,-1 1,0 1,-7 109,1-85,-1-1,-2 0,-1-1,-2 0,0 0,-11 14,18-31,-1-1,0 0,-1 0,0-1,0 0,-1 0,0-1,0 0,-1-1,0 1,0-1,0-1,-1 0,0 0,0-1,0-1,0 1,-1-2,-2 1,11-2,-1-1,1 0,-1 0,0 0,1 0,-1 0,1-1,-1 1,1-1,-1 1,1-1,-1 0,1 0,0 0,-1-1,1 1,0 0,0-1,0 1,0-1,0 0,0 0,0 0,1 0,-1 0,1 0,-1 0,1 0,0-1,0 1,0 0,0-1,0 1,1-1,-1 1,1-1,0 1,-1-1,1 0,0 1,0-1,1 1,-1-1,1 1,-1-1,1 0,0 1,0 0,0-1,0 1,0 0,0-1,1 1,-1 0,1 0,0 0,-1 0,1 1,0-1,0 0,0 1,0-1,8-3,0 0,1 0,-1 2,1-1,0 1,0 0,0 1,0 1,0 0,0 0,1 1,-1 0,0 1,0 0,3 2,22-2,135 23,-150-24,0-1,0-1,-1-1,1-1,0 0,-1-2,0 0,0-2,-1 0,0-1,0-1,-1 0,-1-2,7-5,18-8,-5 1,-2-1,-1-2,-1-1,29-32,-35 33,0 3,-5 5,-42 33,-125 92,140-100,0 0,0 1,0 0,1 0,0 0,1 1,-1-1,1 1,1 0,0 0,0 0,0 0,1 0,0 0,1 1,-1-1,2 0,-1 0,1 1,0-1,1 0,0 0,2 3,0-3,1 0,0 0,1-1,-1 0,2 0,-1-1,1 1,0-1,0-1,0 1,1-1,0-1,0 1,0-1,1-1,-1 1,1-1,0-1,0 0,0 0,0-1,0 0,1 0,1-2,1-1,0 0,-1-1,1 0,-1 0,0-1,0-1,0 0,-1 0,0-1,0 0,0-1,-1 0,0-1,1-1,-3 4,-1-1,0-1,0 1,-1-1,0 0,0 0,0 0,-1-1,0 0,-1 0,0 0,0 0,-1 0,0-1,0 1,-1-1,0 1,0-1,-1 0,0 1,-1-1,0 0,0 1,-1-1,0 1,0 0,-1-1,0 1,0 0,-1 1,0-1,-1 1,-2-4,-58-40,64 50,1 1,-1 0,1 0,-1 0,1-1,-1 1,1 0,0 0,-1-1,1 1,-1 0,1-1,0 1,-1-1,1 1,0 0,0-1,-1 1,1-1,0 1,0-1,0 1,-1-1,1 1,0-1,0 1,0-1,0 1,0-1,0 1,0-1,0 1,0-1,0 1,1-1,-1 1,0-1,0 1,0 0,0-1,1 1,-1-1,0 1,1-1,-1 1,0 0,1-1,-1 1,0 0,1-1,-1 1,0 0,1-1,-1 1,1 0,-1 0,1 0,-1-1,1 1,-1 0,1 0,-1 0,1 0,-1 0,1 0,-1 0,1 0,-1 0,1 0,40-4,-40 4,233 2,-229-2,1 0,-1 1,1-1,-1 1,0 1,1-1,-1 1,0 0,0 0,0 0,0 1,-1-1,1 1,-1 1,1-1,-1 0,0 1,0 0,-1 0,1 0,-1 1,0-1,0 1,0-1,-1 1,1 0,-1 0,-1 0,1 1,-1-1,1 0,-1 1,-1-1,1 0,-1 1,0-1,0 1,-1-1,0 1,0-1,0 0,-1 3,-74 116,77-124,0 1,0 0,0-1,0 1,0-1,0 0,0 1,0-1,0 0,0 1,0-1,0 0,1 0,-1 0,0 0,0 0,0 0,0 0,0-1,0 1,0 0,1-1,-1 1,0-1,0 1,0-1,0 1,0-1,-1 0,1 1,0-1,0 0,0 0,0 1,-1-1,1 0,0-1,111-75,-87 57,1 2,0 0,1 2,1 1,0 1,1 1,1 2,8-2,-36 12,0 0,0 0,1 0,-1 0,0 0,0 1,0-1,1 1,-1 0,0 0,1-1,-1 2,0-1,1 0,-1 0,0 1,0-1,1 1,-1-1,0 1,0 0,0 0,0 0,0 0,0 1,0-1,0 1,0-1,-1 1,1-1,0 1,-1 0,0 0,1 0,-1 0,0 0,0 0,0 0,0 0,0 0,-1 0,1 1,-1-1,1 2,-24 74,0 15,23-92,0-1,0 1,0 0,0 0,0 0,1 0,-1 0,0 0,0-1,1 1,-1 0,1 0,-1 0,0-1,1 1,0 0,-1-1,1 1,-1 0,1-1,0 1,-1-1,1 1,0-1,0 1,0-1,-1 1,1-1,0 0,0 0,0 1,0-1,0 0,-1 0,1 0,0 0,0 0,0 0,0 0,0 0,0 0,0 0,-1-1,1 1,0 0,0-1,0 1,-1 0,1-1,0 1,0-1,-1 0,47-28,-42 25,62-48,-39 27,2 2,1 2,1 1,28-13,-35 20,-17 8,0 1,1 0,-1 0,1 1,0-1,-1 2,1 0,0 0,1 0,-1 1,5 0,-12 2,-1-1,1 0,-1 1,1-1,-1 1,0-1,1 1,-1 0,0-1,1 1,-1 0,0 0,0 0,0 0,1 0,-1 0,0 1,-1-1,1 0,0 0,0 1,0-1,-1 0,1 1,-1-1,1 1,-1-1,0 1,1-1,-1 1,0-1,0 1,0-1,0 1,0-1,0 1,-1-1,1 1,0-1,-1 1,-22 67,17-54,4-10,0-1,0 0,0 1,0-1,0 1,1-1,0 1,0 0,0 0,0-1,1 1,0 0,0 0,0 0,1 0,0-1,0 1,1 3,22-2,-8-8</inkml:trace>
  <inkml:trace contextRef="#ctx0" brushRef="#br0" timeOffset="390.284">2907 305,'48'-1,"1"-2,-1-3,0-1,-1-3,0-1,19-10,-50 15,-1 0,-1-1,1-1,-1-1,-1 0,0 0,0-2,-1 1,0-2,-1 0,0 0,-1-1,0 0,2-5,-10 16,-1 1,0-1,0 0,0 0,0 1,0-1,0 0,0 0,-1 0,1 0,0 0,-1 0,0 0,0-1,1 1,-1 0,0 0,-1 0,1 0,0 0,-1 0,1 0,-1 0,1 0,-1 0,0 0,0 0,0 0,0 0,0 1,-1-1,1 0,0 1,-1-1,1 1,-1-1,0 1,1 0,-1 0,0 0,0 0,0 0,-1-1,-4 0,1-1,-1 1,0 0,0 1,0 0,0 0,0 1,0-1,0 1,0 1,0-1,0 1,-1 1,-12 5,1 0,0 2,0 0,1 1,0 1,1 1,1 0,-1 2,2-1,0 2,0 0,2 1,0 0,1 1,0 0,2 1,-5 10,12-22,1 0,0 0,1 0,0 0,-1 0,2 0,-1 1,1-1,0 0,0 0,1 1,0-1,0 0,0 0,1 0,0 0,0 0,0 0,1-1,0 1,0-1,0 1,1-1,0 0,0 0,0-1,0 1,1-1,0 0,0 0,0-1,0 0,1 1,0-1,12 5,1 0,0-1,0-1,1-1,0 0,0-2,0 0,0-1,0-1,0-1,0-1,0-1,15-3,114-33,-125 29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16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30 707,'0'426,"-11"-353,10-74,-1 1,1-1,0 0,0 1,0-1,0 0,0 0,0 0,0 1,0-1,1 0,-1 0,0-1,0 1,1 0,-1 0,1 0,-1 0,1-1,-1 1,1 0,0 0,0-1,-1 1,1 0,0 0,0-1,0 1,0 0,1-1,-1 1,0 0,1 0,-1-1,1 0,2-18,1-1,1 0,1 1,1 0,0 1,2-1,0 1,3-3,16-27,2 2,1 0,3 2,2 2,36-34,-54 58,0 2,2 0,0 1,1 1,0 1,1 1,1 1,0 1,0 1,2 0,-23 10,-1-1,1 1,-1-1,1 1,-1 0,1-1,0 1,-1 0,1 0,0 0,-1 1,1-1,-1 0,1 0,-1 1,1-1,0 1,-1 0,0-1,1 1,-1 0,1 0,-1 0,0 0,0 0,1 0,-1 0,0 0,0 1,0-1,0 0,0 1,-1-1,1 1,0-1,-1 1,1-1,-1 1,1 0,3 66,-8-44,-1 0,-2 0,0 0,-2-1,0 0,-2-1,0 0,-1 0,-2-1,0-1,-1 0,-1-1,0-1,-2-1,0 0,-1-1,-1-1,0-1,-10 5,28-17,-1 0,0 1,0-1,0 0,-1-1,1 1,0-1,-1 1,1-1,-1 0,1 0,-1 0,1-1,-1 1,0-1,1 0,-1 0,0 0,1-1,-1 1,1-1,-1 0,0 0,1 0,0 0,-1-1,1 1,0-1,0 0,-1 0,2 0,-1 0,0-1,0 1,1-1,-1 0,1 1,0-1,0 0,0 0,0-1,0 1,1 0,-1-2,-2-19,1 2</inkml:trace>
  <inkml:trace contextRef="#ctx0" brushRef="#br0" timeOffset="517.89">821 1,'-1'453,"-28"-198,29-253,0-1,0 1,0 0,0 0,0-1,1 1,-1 0,0-1,1 1,-1-1,1 1,0-1,-1 1,1-1,0 1,0-1,0 1,0-1,0 0,0 0,1 1,-1-1,0 0,0 0,1 0,-1 0,1-1,-1 1,1 0,-1-1,1 1,0-1,-1 1,1-1,0 0,-1 1,1-1,0 0,-1 0,1 0,0-1,-1 1,1 0,0-1,-1 1,1-1,-1 1,1-1,0 0,207-144,-149 124,-59 20,1 1,-1 0,1 1,-1-1,0 0,1 0,-1 1,0-1,1 0,-1 1,0 0,1-1,-1 1,0 0,0-1,0 1,1 0,-1 0,0 0,0 0,-1 0,1 0,0 0,0 1,0-1,-1 0,1 0,0 1,-1-1,0 0,1 1,-1-1,0 0,1 1,-1-1,0 1,0-1,0 0,0 1,0-1,-1 1,1-1,0 1,-37 149,33-111,4-39,0-1,0 1,-1 0,1-1,0 1,0-1,0 1,0 0,0-1,1 1,-1-1,0 1,0-1,0 1,0 0,1-1,-1 1,0-1,0 1,1-1,-1 1,1-1,-1 1,0-1,1 0,-1 1,1-1,-1 1,1-1,-1 0,1 0,-1 1,1-1,-1 0,1 0,-1 1,1-1,0 0,-1 0,1 0,-1 0,1 0,0 0,-1 0,1 0,-1 0,1 0,0 0,-1-1,1 1,-1 0,1 0,-1-1,1 1,-1 0,1 0,-1-1,1 1,-1-1,1 1,-1 0,1-1,9-7</inkml:trace>
  <inkml:trace contextRef="#ctx0" brushRef="#br0" timeOffset="7350.584">1413 622,'0'284,"-1"-281,0 0,1 0,0 0,-1-1,1 1,0 0,1 0,-1 0,0 0,1 0,-1-1,1 1,0 0,0 0,0-1,1 1,-1-1,1 1,-1-1,1 1,0-1,0 0,0 0,0 0,0 0,0 0,0 0,1-1,-1 1,1-1,-1 0,1 1,0-1,-1 0,1-1,0 1,0 0,0-1,-1 0,1 1,0-1,0 0,0-1,0 1,1-1,13-4,0-2,-1 0,0-1,-1-1,0 0,0-1,-1-1,0 0,0-1,-2 0,3-4,4-5,-2-1,0 0,-1-1,-2-1,0 0,-2-1,0-1,-2 0,-1 0,2-14,-6-22,-17 92,11-10,1 0,1-1,1 1,0 0,1-1,2 0,0 0,3 7,19 109,-27 339,0-445,2-21,-1 0,0 0,-1 1,0-1,0 0,-1 0,0 1,0-1,-1 0,0 0,0 0,-1-1,0 1,-1 0,0-1,0 0,0 0,-1 0,-2 3,5-9,0 1,1-1,-1 0,0 0,0 1,0-1,0-1,0 1,0 0,0 0,0-1,0 1,-1-1,1 0,0 0,0 1,0-1,0-1,-1 1,1 0,0 0,0-1,0 0,0 1,0-1,0 0,0 0,0 0,0 0,0 0,0 0,0-1,1 1,-1-1,1 1,-1-1,1 1,-1-2,-2-2,1 1,1-1,-1 0,1 0,0 0,0 0,0 0,1 0,-1 0,1-1,0 1,1-1,0 1,0 0,0-4,7-28,1 0,3 0,0 1,3 1,0 0,3 1,1 1,1 0,20-25,89-110,-51 27,-74 127,1 1,0 0,1 1,0-1,1 1,1 0,0 0,1 1,0 0,0 1,1-1,1 2,-1-1,7-3,-13 10,0 1,1 0,-1 0,1 0,-1 0,1 1,0-1,-1 1,1 0,0 0,0 0,0 1,0-1,0 1,0 0,0 0,0 0,0 1,0-1,0 1,0 0,0 0,-1 1,1-1,0 1,-1 0,1 0,-1 0,1 0,-1 0,0 1,0 0,0-1,0 1,-1 0,1 0,-1 1,0-1,0 1,0-1,0 1,0 1,1 12,0 1,-1 0,-1 1,-1-1,0 0,-2 0,0 0,-1 0,0 0,-2-1,0 1,-8 16,11-28,0 0,0 1,-1-1,0 0,-1-1,1 1,-1 0,0-1,0 0,-1 0,0 0,1 0,-2-1,1 0,0 0,-1 0,0-1,0 0,0 0,0 0,0-1,-1 0,1 0,-1-1,1 0,-1 0,-1 0,7-1,-1-1,0 0,1 1,-1-1,1 0,-1 0,1 0,-1 0,1 0,0 0,-1 0,1-1,0 1,0 0,0-1,0 1,0-1,0 1,0-1,1 0,-1 1,0-1,1 0,-1 1,1-1,0 0,0 0,0 1,0-1,0 0,0 0,0 1,0-1,1 0,-1 0,0 1,1-1,0 0,-1 1,1-1,0 1,1-2,48-57,-45 59,0 0,1 0,-1 1,0 0,0 0,1 0,-1 0,0 1,0 0,0 0,1 1,-1-1,0 1,-1 0,1 1,0-1,-1 1,1 0,-1 0,0 0,0 0,1 2,54 27,-48-29,1-1,0 0,0-1,0 0,0-1,0-1,0 1,0-2,0 0,0 0,-1-1,1 0,-1-1,0-1,0 0,0 0,0-1,-1 0,0-1,0 0,-1-1,0 0,0 0,-1-1,0 0,4-7,4-3,1 0,-1-1,-1 0,-1 0,0-2,-2 0,0 0,-2-1,0 0,1-11,-11 34,0 1,0-1,0 0,-1 1,1-1,0 0,0 0,0 1,-1-1,1 0,0 0,-1 1,1-1,0 0,-1 0,1 1,0-1,-1 0,1 0,0 0,-1 0,1 0,0 0,-1 0,1 0,0 0,-1 0,1 0,-1 0,1 0,0 0,-1 0,1 0,0 0,-1 0,1 0,0 0,-1-1,1 1,0 0,-1 0,1 0,0-1,-1 1,1 0,0 0,0-1,-1 1,1 0,0-1,0 1,0 0,-1-1,1 1,0 0,0-1,0 1,0 0,0-1,0 1,0-1,-25 27,19-17,0 0,2 0,-1 0,1 1,0 0,1 0,0-1,0 2,2-1,-1 0,1 0,0 1,1-1,0 0,1 1,0-1,1 0,0 1,0-1,1 0,1-1,-1 1,2 0,-1-1,1 0,1 0,0-1,0 1,0-1,1 0,0-1,4 3,-5-7,0 0,0 0,0-1,0 1,0-2,0 1,1-1,-1 1,0-2,1 1,-1-1,1 0,-1 0,1-1,-1 0,1 0,-1-1,0 1,1-1,-1-1,0 1,0-1,-1 0,1 0,-1-1,1 0,-1 0,0 0,0 0,-1-1,0 0,1 0,-1 0,-1-1,53-81,-48 71,1 1,1 0,0 0,1 1,0 0,1 1,0 0,11-7,-13 15,1 0,-1 1,1 1,0-1,0 2,1 0,-1 0,0 1,1 0,-1 1,1 0,-1 1,1 1,1 0,-22-2,-1 1,1 0,0 0,0 1,0 0,0 1,1 0,-1 0,1 1,-1 0,1 0,0 1,1 0,-6 4,9-6,0 0,0 1,1-1,-1 1,0-1,1 1,0 0,0 1,0-1,1 0,0 1,-1 0,1-1,1 1,-1 0,1 0,0 0,0 0,0 0,1 0,0 0,0 0,0 0,0 0,1 0,0 1,0-1,0-1,1 1,0 0,0 1,0 0,1 0,0-1,0 1,1-1,0 0,0 0,0 0,0 0,1-1,0 0,0 0,0 0,0 0,0-1,1 0,0 0,-1 0,1-1,0 0,1 0,-1-1,0 1,0-1,1 0,-1-1,3 0,6 0,0-1,0-1,-1 0,1-1,-1-1,1 0,-1-1,-1 0,1-1,-1-1,5-3,8-5,-4 4,0-2,-1 0,-1-1,0-1,-1-1,-1-1,6-8,75-94,-98 117,-1 0,0 0,1 0,0 0,0 0,-1 0,1 0,0 0,0 1,1-1,-1 0,0 1,0-1,1 1,-1 0,1-1,-1 1,1 0,0 0,0 0,-1 0,1 0,0 0,0 0,0 1,0-1,0 1,0-1,0 1,0 0,0 0,0 0,0 0,0 0,0 0,0 1,0-1,0 0,0 1,0 0,0 0,0-1,0 1,-1 0,1 0,0 1,-1-1,1 0,-1 0,2 2,7 13,-1 0,-1 1,-1 0,0 0,-1 1,-1 0,1 8,-4-19,-1 0,1 0,-2 0,1 0,-1 0,1 0,-2 1,1-1,-1 0,0 0,-1 0,0 0,0 0,0-1,-1 1,0 0,0-1,-1 0,0 0,0 0,0 0,-1-1,0 1,0-1,0 0,0-1,-1 1,0-1,0 0,0-1,0 1,-1-1,1-1,-1 1,0-1,0 0,-6 1,-32 5,167 13,-94-16,-1-1,0-1,1-1,-1-2,1-1,-1-1,0-1,1-1,-1-2,-1 0,1-2,-1-1,-1-1,1-2,-2 0,0-1,0-2,5-5,-23 14,0 0,0-1,-1 1,0-1,0-1,0 1,-1-1,0 1,-1-1,0 0,1-4,-3 10,-1-1,1 1,-1-1,1 1,-1-1,0 1,0-1,0 1,0-1,0 0,-1 1,1-1,-1 1,0 0,0-1,1 1,-1-1,-1 1,1 0,0 0,-1 0,1 0,-1 0,1 0,-1 0,0 0,0 0,0 1,0-1,0 1,0 0,-1-1,1 1,0 0,-1 0,1 1,-1-1,1 0,-2 1,-47-7,26 7</inkml:trace>
  <inkml:trace contextRef="#ctx0" brushRef="#br0" timeOffset="7885.03">2909 170,'10'5,"2"2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44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29:42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553.366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800.329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1035.031">2400 85,'-39'19,"-36"21,-15 9,3 0,6-3,13-5,13-4,10-4,9-7,6-4,7-1,8 2,11-4,12-5,8-5,7-4,0-3</inkml:trace>
  <inkml:trace contextRef="#ctx0" brushRef="#br0" timeOffset="1238.307">3048 1,'-48'38,"-44"32,-17 9,6-4,15-10,19-16,15-12,17-7,20-9,18-8,13-6,9-5,10-6,9-9,3 0,-2-5,-8 2</inkml:trace>
  <inkml:trace contextRef="#ctx0" brushRef="#br0" timeOffset="1483.526">3641 113,'-43'19,"-34"21,-13 9,4-5,12-4,14-5,11-3,11-7,5-3,10-1,3-3,6-1,9-3,10-3,10-4,7-4,-1-1</inkml:trace>
  <inkml:trace contextRef="#ctx0" brushRef="#br0" timeOffset="1716.258">4092 113,'-33'34,"-31"25,-9 3,3-5,9-6,10-13,13-8,14-4,15-6,14-7,7-6</inkml:trace>
  <inkml:trace contextRef="#ctx0" brushRef="#br0" timeOffset="1866.445">4658 58,'-44'23,"-32"19,-14 11,-1 1,10-4,14-5,14-5,16-6,13-8</inkml:trace>
  <inkml:trace contextRef="#ctx0" brushRef="#br0" timeOffset="2987.04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5472.3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35447.439">1722 4177,'80'-22,"67"4,-82 9,0 2,1 4,0 2,13 4,32-1,59-31,44 29,-202 0</inkml:trace>
  <inkml:trace contextRef="#ctx0" brushRef="#br0" timeOffset="38968.479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40714.96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48988.409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59490.502">3331 4149,'143'15,"-115"-10,0-1,0-1,1-2,-1-1,1-1,10-2,232-22,67 26,-287-6,-33-1</inkml:trace>
  <inkml:trace contextRef="#ctx0" brushRef="#br0" timeOffset="61258.246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0:58.7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182 30,'2'-2,"-1"0,1 0,-1 0,1 0,-1 1,1-1,0 1,0-1,0 1,0 0,0 0,0 0,0 0,0 0,1 0,-1 0,0 1,0-1,1 1,-1 0,0 0,1-1,-1 2,1-1,-1 0,1 0,6-2,-1 1,1 0,-1 0,1 1,0 0,-1 1,1 0,-1 0,1 1,-1 0,0 1,0 0,1 0,-2 0,1 1,0 0,-1 1,0 0,0 0,0 0,-1 1,0 0,2 2,64 91,-62-77,-1 0,-1 0,0 1,-2 0,-1 0,0 0,-2 1,-1 0,-1 0,-1-1,-1 1,-3 23,1 31,-1-21,-2 1,-3-1,-3 0,-9 22,21-78,-52 169,-4 11,34-63,-5 51,-1-56,-7 39,31-132,1 0,1 1,1-1,0 0,2 1,1-1,0 1,1-1,1 0,1 0,6 12,37 121,12 33,-52-169,0 1,1-1,0-1,1 1,1-2,1 0,0 0,9 8,42 36,-63-57,0 0,1 0,-1-1,0 1,0 0,0 0,0 0,-1 0,1 0,0 0,-1-1,1 1,-1 0,0 0,0-1,1 1,-1 0,0-1,0 1,-1-1,1 1,0-1,0 0,-1 1,1-1,-1 0,1 0,-1 0,1 0,-1 0,0 0,0-1,1 1,-1 0,0-1,0 1,0-1,1 0,-1 0,0 0,-1 0,-4 4,-1 0,1 0,0 1,0 0,1 1,-1-1,1 1,0 0,1 1,-1-1,1 1,1 0,-1 0,1 1,0-1,1 1,0 0,0 0,1 0,-6 14,-4 6,2 0,1 1,1 0,2 0,0 1,2 0,2 2,1-7,14 137,16-10,43 159,-25-158,-25 21,-15-138,-1 0,-2 1,-2 0,-1 0,-3 19,1-1,-29 115,4-30,-41 104,31-142,26-68,-2-1,0 0,-3-1,0-1,-2 0,-1-1,-2 0,-70 75,78-97,0-1,0-1,-1 0,0-1,0 0,0-1,-1-1,1 0,-11 1,-12-14,30-2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04.56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452 683,'-1'-3,"-1"0,1 0,-1 0,0 0,1 1,-1-1,-1 1,1-1,0 1,0 0,-1 0,0 0,1 0,-1 0,0 1,0-1,0 1,0 0,0 0,0 0,0 0,0 0,0 1,-1-1,1 1,0 0,0 0,-1 0,1 0,0 1,0-1,0 1,-2 1,-103 50,82-37,2-2,18-12,1 1,-1-1,1 2,-1-1,1 0,0 1,0 0,0 0,0 1,1-1,-1 1,1 0,0 0,0 0,0 1,1-1,-1 1,1 0,0 0,1 1,-1-1,1 0,0 1,0-1,1 1,0 0,0-1,0 4,4-4,0-1,1 1,0-1,0 0,0 0,0 0,1 0,-1-1,1 0,0 0,0 0,0 0,0-1,1 0,-1 0,1 0,-1-1,1 0,3 1,42 8,81 26,-128-33,1-1,0 1,0 0,-1 0,0 0,1 1,-1-1,0 1,-1 0,1 0,-1 0,0 1,0-1,0 1,0 0,-1 0,0 0,0 0,0 0,-1 0,0 1,0-1,0 1,-2 6,-1 1,0-1,-1-1,0 1,-1 0,0-1,-1 0,-1 0,1 0,-2-1,1 1,-1-2,-1 1,0-1,0 0,-1 0,0-1,-1-1,1 1,-1-2,-10 6,12-6,-15 13,-1-2,0-1,-1-1,-1-1,-23 9,48-23,1 0,-1 0,1-1,0 1,-1 0,1 0,0-1,-1 1,1 0,0-1,-1 1,1 0,0-1,0 1,0 0,-1-1,1 1,0-1,0 1,0 0,0-1,0 1,0-1,-1 1,1-1,0 1,0-1,0 1,1 0,-1-1,0 1,0-1,0 1,0-1,0 1,0 0,1-1,-1 1,0 0,0-1,1 1,-1-1,0 1,0 0,1 0,-1-1,0 1,1 0,-1-1,1 1,-1 0,0 0,1 0,-1-1,1 1,-1 0,0 0,1 0,-1 0,1 0,-1 0,38-35,-16 15</inkml:trace>
  <inkml:trace contextRef="#ctx0" brushRef="#br0" timeOffset="397.099">847 570,'-26'137,"-4"11,30 178,0-314</inkml:trace>
  <inkml:trace contextRef="#ctx0" brushRef="#br0" timeOffset="633.874">593 936,'24'-4,"22"-7,9-7,4 1,-4-2,-5 2,-7 4,-6 5,-4-2,-4 1,-1 2,-1 2,-5 3</inkml:trace>
  <inkml:trace contextRef="#ctx0" brushRef="#br0" timeOffset="1084.934">1356 796,'-31'17,"0"2,2 1,0 2,2 0,0 2,-5 9,26-28,0 1,0 0,0 0,1 1,0 0,1 0,-1 0,1 0,1 1,-1-1,1 1,1 0,-1 0,1 0,1 0,-1 1,4-6,0 0,0-1,0 1,0-1,1 1,-1-1,0 0,1 0,0 0,0 0,-1 0,1-1,0 1,0-1,0 0,0 0,1 0,-1 0,0-1,0 1,1-1,-1 0,0 0,0 0,1 0,-1-1,0 1,0-1,1 0,-1 0,0 0,2-1,10-4,1-1,-1-1,-1 0,1-1,-2 0,1-1,-1-1,-1 0,0-1,0 0,2-5,83-132,-97 148,0 0,1 0,-1 0,0 0,1 0,-1 1,1-1,-1 0,1 0,-1 0,1 0,0 1,-1-1,1 0,0 1,0-1,-1 0,1 1,0-1,0 1,0-1,0 1,0 0,0-1,0 1,0 0,0 0,0-1,0 1,0 0,0 0,0 0,0 0,0 1,0-1,0 0,0 0,0 0,0 1,0-1,-1 1,1-1,0 1,0-1,0 1,0-1,0 1,-1 0,1-1,0 1,-1 0,1 0,0-1,-1 1,1 0,-1 0,1 0,-1 0,0 0,1 0,-1 0,0 0,11 65,0 11,-5-57</inkml:trace>
  <inkml:trace contextRef="#ctx0" brushRef="#br0" timeOffset="1481.932">1666 1050,'85'-222,"-48"175,-36 46,-1 0,1 0,0 0,0 1,-1-1,1 1,0-1,0 0,0 1,0 0,0-1,0 1,0-1,0 1,0 0,0 0,0 0,0 0,0 0,0 0,0 0,0 0,0 0,0 0,0 0,0 0,0 1,0-1,0 0,0 1,0-1,0 1,0-1,0 1,-1 0,1-1,0 1,0 0,-1 0,1-1,0 1,-1 0,1 0,-1 0,1 0,-1 0,1 0,-1 0,0 0,1 0,-1 0,0 0,0 0,8 32,-9-31,1 1,-1 0,1-1,0 1,0-1,0 1,0 0,0-1,1 1,-1-1,1 1,0-1,0 1,0-1,0 1,0-1,0 0,0 1,1-1,-1 0,1 0,0 0,0 0,0-1,0 1,0 0,0-1,0 1,0-1,0 0,1 0,-1 0,1 0,-1 0,1 0,-1 0,1-1,-1 0,1 1,-1-1,1 0,0 0,-1 0,3-1,0-2,0-1,1 1,-2-1,1 0,0-1,-1 1,0-1,0 0,0 0,0 0,-1-1,0 1,0-2,17-23,-6 15,-1 3</inkml:trace>
  <inkml:trace contextRef="#ctx0" brushRef="#br0" timeOffset="1949.159">2287 655,'-7'7,"-5"1,2 1,-1 1,1 0,0 0,1 1,0 0,1 0,1 1,-1 0,2 1,0 0,0 0,1 0,1 0,0 1,1 0,0 0,1 0,1 4,1-15,0-1,1 1,-1 0,1 0,0-1,0 1,0 0,0-1,1 1,-1-1,0 1,1-1,0 0,0 0,0 1,0-1,0-1,0 1,0 0,0 0,1-1,-1 1,1-1,-1 0,1 0,0 0,-1 0,1 0,0-1,0 1,-1-1,1 1,0-1,0 0,0 0,-1-1,1 1,0-1,0 1,1-1,5-1,0-1,0 1,0-2,0 1,0-1,-1-1,0 1,0-1,0-1,0 0,5-5,27-33,-3-2,-1-2,19-36,-18 29,-18 28,-2 0,-1-1,-1-1,-1-1,3-10,-15 33,1 0,-1 0,0 0,-1 0,0 0,0 0,0-1,-1 1,0 0,-1 0,1 0,-1-1,-1 1,1 0,-1 0,-1 0,1 1,-1-1,0 0,-1 1,1 0,-1 0,-1 0,1 0,-1 1,-4-5,5 6,-1 1,0-1,0 1,0-1,0 2,0-1,-1 0,1 1,-1 0,0 1,1-1,-1 1,0 0,0 0,0 1,0 0,0 0,0 0,0 1,1 0,-1 0,0 0,0 1,0-1,1 2,-1-1,1 1,0-1,0 1,0 1,0-1,0 1,1 0,-8 5,0 1,1 1,0-1,1 2,0 0,1 0,0 0,1 1,0 1,1-1,1 1,-3 8,6-12,-1 0,1 0,1 1,0-1,0 0,1 1,0 0,1-1,0 1,1-1,0 1,1-1,0 1,1-1,0 0,0 0,1 0,0 0,1-1,0 1,1-1,-1 0,2-1,-1 0,1 0,1 0,-1-1,1 0,1 0,-1-1,1 0,1 0,5 1,1-2,-1 1,1-2,0 0,0-1,1-1,-1 0,0-1,1-1,-1 0,1-1,-1-1,2-1,39-9,-33 8</inkml:trace>
  <inkml:trace contextRef="#ctx0" brushRef="#br0" timeOffset="2738.828">2992 542,'-15'6,"-1"-2,2 1,-1 1,1 0,-1 1,2 0,-1 1,1 1,0 0,1 1,0 0,1 1,0 0,1 1,-6 8,14-18,1 0,-1 0,1 0,0 0,0 1,0-1,0 0,0 1,0-1,1 1,-1-1,1 0,-1 1,1-1,0 1,0-1,0 1,0-1,1 1,-1-1,1 1,0-1,-1 1,1-1,0 0,0 1,1-1,-1 0,0 0,1 0,-1 0,1 0,0 0,-1 0,1-1,0 1,0-1,0 1,0-1,1 0,-1 0,0 0,0 0,1 0,-1 0,1 0,-1-1,1 1,-1-1,1 0,-1 0,1 0,-1 0,1 0,-1-1,1 1,-1-1,1 0,12-6,-1 0,0-2,0 1,0-2,-1 0,-1-1,0 0,0-1,-1 0,0-1,2-4,15-15,35-26,-62 59,1 0,0 0,-1 0,1 1,-1-1,1 0,-1 1,0-1,1 1,-1 0,0-1,0 1,0 0,0 0,0 0,-1-1,1 1,-1 0,1 0,-1 0,0 0,1 0,-1 0,0 0,0 0,-1 0,1 0,0 0,-1 0,2 8,-1-8,1 1,-1 0,0 0,1-1,0 1,-1-1,1 1,0 0,1-1,-1 1,0-1,1 0,-1 0,1 1,0-1,-1 0,1 0,0 0,0-1,0 1,1 0,-1-1,0 0,1 1,-1-1,1 0,-1 0,1 0,0 0,-1-1,1 1,0-1,-1 0,1 0,0 0,0 0,-1 0,3 0,4-2,1 0,-1 0,0-1,0 0,0-1,0 0,0 0,-1-1,1 0,4-4,4-5,-1 0,0-1,-1-1,-1-1,0 0,-1-1,-1 0,0-1,-1-1,2-42,-13 61,0-1,-1 1,1 0,-1-1,1 1,-1 0,1-1,-1 1,0 0,0 0,0 0,0 0,0 0,0 0,0 0,0 0,0 0,0 0,0 0,-1 1,1-1,0 0,-1 1,1-1,0 1,-1 0,1-1,0 1,-1 0,1 0,-1 0,1 0,-1 0,1 0,0 0,-1 1,1-1,-1 0,1 1,0-1,-2 1,-81 49,82-48,0-1,0 1,0 0,0 0,0 0,1 0,-1 0,1 0,-1 0,1 0,0 0,0 1,0-1,0 0,0 1,1-1,-1 1,1-1,-1 1,1-1,0 1,0-1,0 1,1-1,-1 1,0 0,1-1,0 0,-1 1,1-1,0 1,0-1,1 0,-1 0,0 0,2 2,1-1,0 0,1 0,-1 0,1 0,0-1,0 0,0 0,0 0,0-1,0 0,0 0,1 0,-1 0,0-1,0 0,1 0,-1 0,0-1,1 0,-1 0,0 0,0-1,0 1,3-3,64-4,-69 9,-1 0,1 0,-1 0,1 1,-1-1,0 1,0-1,0 1,0 0,0 0,0 0,0 0,-1 0,1 0,-1 1,1-1,-1 0,0 1,0-1,0 1,0 0,-1-1,1 1,-1-1,1 1,-1 0,0-1,0 1,0 0,-1 2,1-3,0 0,-1 0,1 1,0-1,0 0,0 1,1-1,-1 0,0 1,1-1,-1 0,1 0,0 0,0 0,0 0,0 1,0-2,0 1,1 0,-1 0,1 0,-1 0,1-1,0 1,-1-1,1 0,0 1,0-1,0 0,0 0,0 0,0 0,1 0,-1-1,0 1,0-1,1 1,-1-1,0 0,1 0,20-4,0-3</inkml:trace>
  <inkml:trace contextRef="#ctx0" brushRef="#br0" timeOffset="3199.308">3868 401,'-15'19,"1"1,0 0,2 1,1 0,0 1,2 0,-3 11,11-30,0 0,0 0,0 0,0 0,0 0,1 0,0 0,0 0,-1 0,2 0,-1 1,0-1,1 0,-1 0,1 0,0 0,0 0,0-1,0 1,1 0,-1 0,1-1,0 1,-1-1,1 1,0-1,1 0,-1 0,0 0,1 0,-1 0,1 0,-1-1,1 1,0-1,0 0,-1 0,1 0,0 0,0 0,0 0,0-1,1 0,-1 1,0-1,0-1,12-3,0-1,0 0,-1-1,0-1,0-1,-1 0,0 0,0-1,-1-1,0 0,-1-1,0 0,0-1,-1 0,-1 0,0-3,-3 9,12-18,-1 0,-1-1,-1 0,-1-1,-1-1,-2 0,-1-1,-1 0,-1-1,3-26,-8 49,-2 0,1-1,0 1,-1-1,0 1,-1-1,0 0,0 1,0-1,-1 1,0-1,0 1,0-1,-1 1,0-1,0 1,-1 0,0 0,0 0,0 0,-1 1,1-1,-1 1,-1 0,1 0,-1 1,0-1,0 1,0 0,-1 0,1 1,-1-1,0 1,0 1,0-1,0 1,-2 0,-1 1,0 1,0 0,0 1,0 0,0 0,0 1,0 1,0-1,1 1,-1 1,1-1,0 2,0-1,0 1,0 0,1 0,0 1,0 0,1 1,0-1,0 1,0 0,1 1,0-1,0 1,1 0,0 1,0-1,1 0,0 1,1 0,0 0,0 0,1 0,0 0,0 0,1 0,0 0,1 0,0 0,1 0,0 3,3 6,0 0,1 0,1-1,1 0,0-1,1 0,1 0,1 0,0-2,1 1,0-1,1-1,0-1,2 1,-1-2,1 0,1-1,0-1,5 2,1 2,1-1,0-1,1-1,1-1,-1-1,1-1,1-2,-1 0,3-1,-4-4</inkml:trace>
  <inkml:trace contextRef="#ctx0" brushRef="#br0" timeOffset="13324.466">1 2545,'11'5,"1"0,0-1,0 0,0-1,1 0,-1-1,1-1,0 0,-1 0,1-1,0-1,-1 0,1-1,-1 0,0-1,1 0,-1-1,0-1,-1 0,1 0,-1-1,7-5,16-11,0-1,-2-2,-1 0,-2-3,0 0,5-10,-26 29,30-37,-1 0,-2-3,-3-1,11-24,-10 19,-30 56,-1 0,0 0,0 1,1-1,-1 0,0 1,0 0,-1-1,1 1,0 0,0 0,-1 0,1 0,-1 0,0 0,0 0,0 1,0-1,0 0,0 1,0-1,-1 1,1-1,-1 3,1-4,63 233,-64-222,0 0,-1 0,-1 0,0 0,0-1,-1 1,0-1,-1 1,-1-1,1-1,-2 1,0 0,0-1,0 0,-2-1,1 0,-1 0,0 0,-1-1,0 0,0-1,-1 0,0 0,0-1,-1 0,1-1,-1 0,0-1,-1 0,1-1,-1 0,1-1,-7 0,13 0,-1-1,1 1,-1-2,1 1,-1-1,1 1,-1-1,1-1,-1 1,1-1,-1 0,1 0,0-1,-1 0,1 0,0 0,0 0,0-1,1 0,-1 0,0 0,1 0,0-1,0 0,0 0,0 0,1 0,0-1,-1 1,1-1,1 0,-1 0,1 0,0 0,0 0,1-1,-1 1,1 0,0-4,5-13,1 3</inkml:trace>
  <inkml:trace contextRef="#ctx0" brushRef="#br0" timeOffset="15871.14">1102 2066,'11'165,"-3"-105,-2 1,-3 0,-3 44,0-76,0-19,0-1,-1 1,0-1,-1 0,0 1,0-1,-1 0,0 0,-1 0,1-1,-3 4,5-12,1 1,0-1,0 1,-1-1,1 1,0-1,0 0,-1 1,1-1,-1 1,1-1,0 0,-1 1,1-1,-1 0,1 1,-1-1,1 0,-1 0,1 1,-1-1,1 0,-1 0,1 0,-1 0,1 0,-1 0,0 0,1 0,-1 0,1 0,-1 0,1 0,-1 0,1 0,-1-1,1 1,-1 0,1 0,-1-1,1 1,-1 0,1-1,-1 1,1 0,0-1,-1 1,1-1,0 1,-1 0,1-1,0 1,-1-1,1 1,0-1,0 1,0-1,-1 1,1-1,0 0,0 1,0-1,0 1,0-1,0 1,0-1,0 1,0-1,0 1,1-1,-8-42,9 6,2 0,2 0,1 0,1 1,2 0,2 1,1 0,2 1,1 0,2 1,14-19,-17 23,1 0,2 1,0 1,2 1,1 0,1 2,1 0,1 1,1 2,1 1,17-10,-42 29,0 1,0-1,0 0,0 1,0 0,0-1,0 1,0 0,0-1,0 1,0 0,0 0,0 0,0 0,0 0,0 0,0 0,0 0,0 0,0 0,0 1,0-1,0 0,0 1,0-1,0 1,0-1,-1 1,1-1,0 1,0 0,0-1,-1 1,1 0,0 0,-1 0,1 0,0-1,-1 1,1 0,-1 0,0 0,1 0,-1 0,0 0,1 0,-1 0,0 0,0 1,4 59,-5-53,-3 44,-2 1,-2-1,-3-1,-3 4,10-41,1 0,-2 0,0 0,0 0,-1-1,-1 0,0 0,-1-1,-1 0,0 0,0-1,-8 7,12-15,0 1,-1-1,1-1,-1 1,1-1,-1 0,0 0,0-1,0 0,0 0,0 0,0-1,0 0,-1 0,5 0,-1 0,1 0,0 0,0 0,-1 0,1-1,0 1,0-1,0 1,0-1,0 0,0 0,0 0,0 0,0 0,0 0,0-1,0 1,1-1,-1 1,1-1,-1 1,1-1,-1 0,1 0,0 0,0 0,0 0,0 0,0 0,1 0,-1 0,1 0,-1-1,1 1,0 0,0 0,0-2,0 1,0 1,1-1,-1 0,1 0,0 0,0 1,0-1,0 1,0-1,1 1,-1-1,1 1,-1 0,1-1,0 1,0 0,0 0,0 0,1 1,-1-1,0 0,1 1,-1 0,1-1,-1 1,1 0,0 0,-1 1,1-1,0 0,0 1,94-7,-88 8,14-1,-14 1,0 0,0 0,1-1,-1-1,0 0,0 0,0-1,0 0,0 0,0-1,0 0,-1-1,1 0,-1 0,3-2,106-102,-93 79,-12 15,1 0,-2 0,0-1,-1 0,0-1,-1 0,-1 0,-1-1,0 0,-1-1,-1 0,0 1,-2-2,-2 12,1 0,-1 1,0-1,-1 1,1-1,-1 0,0 1,-1-1,0 0,0 1,0-1,-1 1,1-1,-2 1,1 0,-1 0,0 0,0 0,-1 5,1 0,0 0,-1 1,1-1,0 1,-1 0,1 0,-1 0,1 1,-1-1,1 1,0 0,0 0,-1 0,1 0,0 0,0 1,0 0,0-1,0 1,0 0,1 0,-1 1,1-1,-1 0,1 1,0 0,0 0,0-1,0 2,1-3,-51 68,51-67,0 0,0-1,0 1,0 0,0 0,0 0,1-1,-1 1,1 0,-1 0,1 0,0 0,0 0,0 0,0 0,0 0,0 0,1 0,-1 0,0-1,1 1,0 0,-1 0,1 0,0-1,0 1,0 0,0-1,0 1,1 0,-1-1,0 0,1 1,-1-1,1 0,-1 0,1 0,0 0,-1 0,1 0,1 0,9 2,1-1,-1-1,1 0,-1-1,1 0,-1-1,1 0,-1-1,1-1,-1 0,0 0,0-1,8-5,-5 5,1-2,76-8,-90 16,0 0,0 1,-1-1,1 1,0-1,-1 1,0 0,0 0,0 0,0-1,0 1,0 0,-1 0,1 0,-1 1,0-1,0 0,0 0,0 0,-1 0,1 0,-1 0,0 0,1 0,-1 0,-1-1,1 1,0 0,-1-1,0 1,0 1,-1 5,-18 92,21-98,0-1,-1 1,1 0,0-1,1 1,-1 0,0 0,1-1,0 1,-1 0,1-1,0 1,1-1,-1 1,0-1,1 0,-1 1,1-1,0 0,-1 0,1 0,0 0,0 0,1-1,-1 1,0-1,0 1,1-1,-1 0,1 0,-1 0,1 0,0 0,-1 0,1-1,6-1,1 0,-1 0,-1-1,1-1,0 1,0-1,-1-1,0 0,1 0,-1 0,-1-1,1 0,-1-1,0 0,0 0,2-3,2 0,-1 0,0 0,0-1,-1 0,-1-1,0 0,0 0,-1-1,0 1,-1-2,-1 1,0-1,3-10,16-52,-24 75,0 1,0-1,0 0,0 1,0-1,0 0,0 0,0 1,0-1,0 0,0 1,-1-1,1 0,0 0,0 1,0-1,0 0,-1 0,1 0,0 1,0-1,0 0,-1 0,1 0,0 1,0-1,-1 0,1 0,0 0,0 0,-1 0,1 0,0 0,-1 0,1 0,0 0,0 0,-1 0,1 0,0 0,-1 0,1 0,0 0,0 0,-1 0,1 0,0 0,0 0,-1 0,1-1,0 1,0 0,-1 0,1 0,-3 10,0 0,1 0,0 0,0 1,1-1,1 0,0 1,0-1,1 1,0-1,1 1,0-1,1 0,0 0,0 0,5 7,-7-14,1-1,0 1,0-1,0 1,0-1,1 0,-1 0,1 0,-1 0,1 0,0-1,-1 1,1-1,0 0,0 0,0 0,0 0,0 0,1-1,-1 1,0-1,0 0,0 0,0 0,0 0,1-1,-1 1,0-1,0 0,0 0,0 0,0 0,0 0,-1-1,1 1,2-3,91-72,-6-88,-84 153,1-1,0 1,0 0,1 0,1 1,0 0,0 0,1 1,0 1,1 0,-1 0,8-3,-16 10,0 1,0-1,0 1,0 0,0 0,0-1,0 1,0 1,-1-1,1 0,0 0,0 1,0-1,0 1,0 0,0-1,-1 1,1 0,0 0,-1 0,1 0,-1 1,1-1,-1 0,1 1,-1-1,0 1,0-1,1 1,-1 0,0-1,-1 1,1 0,0 0,0 0,17 69,-17-56,-2 0,0 1,0-1,-1 0,-1 0,-1 0,0-1,-1 1,-1-1,0 0,-1 0,0-1,-1 0,0 0,-1-1,119-198,50 13,-160 172,1 0,-1 0,1 0,0 0,-1 0,1 0,0 0,0 0,0 0,-1 0,1 1,0-1,0 0,0 0,0 1,0-1,1 1,-1-1,0 1,0-1,0 1,0 0,0 0,1-1,-1 1,0 0,0 0,1 0,-1 0,0 0,0 1,0-1,1 0,-1 0,0 1,0-1,0 1,0-1,0 1,0 0,0-1,0 1,0 0,0 0,0-1,0 1,0 0,-1 0,1 0,0 0,0 1,2 13,0 0,-1 0,0 0,-2 0,0 0,0 0,-1 0,-1 1,0 67,17-52,-3-25</inkml:trace>
  <inkml:trace contextRef="#ctx0" brushRef="#br0" timeOffset="16576.202">3585 1502,'-28'13,"1"2,0 1,1 1,1 1,0 1,2 1,0 2,1 0,-2 5,18-19,0-1,1 2,0-1,0 0,1 1,0 0,0 0,1 0,0 0,1 1,0-1,1 1,0-1,0 3,1-10,1 0,0 0,-1 0,1 0,0 0,0 0,0 0,1 0,-1 0,0 0,1-1,-1 1,1 0,-1-1,1 1,0-1,0 0,0 1,0-1,0 0,0 0,0-1,0 1,0 0,0-1,0 1,1-1,-1 1,0-1,0 0,0 0,1 0,-1 0,0-1,0 1,1-1,-1 1,2-2,80-34,-64 18,-1-1,-1 0,-1-2,-1 0,0-1,6-13,-3 5,75-107,-90 160,-7-3,0 0,2 1,0-1,2 1,0-1,1 1,1-1,1 0,3 8,36 120,24 152,-65-291,1 0,-2 0,1 0,-1 0,-1 0,0 0,0 0,0 0,-1 0,-1 0,0 0,0 0,0 0,-1 0,-1-1,1 0,-1 1,-1-1,0-1,0 1,0-1,-1 0,0 0,0 0,-1-1,0 0,-6 4,4-4,-1 0,0-1,0-1,0 1,0-2,0 1,-1-2,0 1,0-1,1-1,-1 0,0-1,0 0,0 0,0-1,0-1,0 1,0-2,1 0,-1 0,1-1,0 0,0-1,0 0,-3-3,9 5,1-1,-1 0,1 0,0 0,1-1,-1 1,1-1,-1 1,1-1,1 0,-1 0,1 0,0 0,0 0,0 0,1 0,-1 0,1-1,1 1,-1 0,1 0,0 0,0 0,0 0,0 0,1 0,0 1,0-1,3-3,4-9,0 0,2 1,0 1,0 0,2 0,-1 2,10-8,34-26,3 3,1 2,2 3,6 1,-29 15,-16 8,-5 1</inkml:trace>
  <inkml:trace contextRef="#ctx0" brushRef="#br0" timeOffset="17025.157">2287 1530,'-10'0,"2"0,2 0</inkml:trace>
  <inkml:trace contextRef="#ctx0" brushRef="#br0" timeOffset="18588.93">1 3788,'19'-22,"-2"0,0-1,-1 0,-2-2,0 0,-2 0,0-1,-2 0,2-12,-10 31,15-31,-16 38,-1-1,1 1,-1-1,1 1,-1 0,1-1,0 1,-1 0,1 0,0 0,-1-1,1 1,-1 0,1 0,0 0,0 0,-1 0,1 0,0 0,-1 0,1 0,0 0,-1 1,1-1,-1 0,1 0,0 1,-1-1,1 0,-1 1,1-1,0 1,-1-1,1 0,-1 1,0-1,1 1,-1-1,1 1,-1 0,0-1,1 1,-1-1,0 1,0 0,1-1,-1 1,0 0,0-1,0 1,0 0,0-1,0 1,0 0,0-1,0 2,43 159,-25-72,11 27,-6 1,-4 1,-2 47,-15-152,-1 0,0 0,-1 1,-1-1,0 0,-1 0,0 0,-1 0,0 0,-1-1,-1 1,-4 8,8-20,0 0,-1 0,1 0,-1 0,1 0,-1 0,1-1,-1 1,1 0,-1-1,0 0,1 1,-1-1,0 0,0 1,1-1,-1 0,0 0,0-1,1 1,-1 0,0 0,1-1,-1 1,0-1,1 0,-1 1,1-1,-1 0,1 0,-1 0,1 0,0 0,-1 0,1-1,0 1,0 0,0-1,0 1,0 0,0-1,0 1,0-1,1 0,-1 1,1-1,-1 0,1 1,-1-1,1 0,0 1,0-1,0 0,0 0,0 1,0-2,-7-30,0 0,2-1,1 0,2 0,2 0,1-1,2-10,3-18,2 0,2 0,4 1,2 1,6-8,-11 37,2-1,2 2,0 0,2 0,2 2,0 0,2 1,1 2,1 0,2 1,13-11,48-10,-84 46,1-1,-1 1,1-1,0 1,-1 0,1 0,-1 0,1 1,-1-1,1 1,0-1,-1 1,1 0,-1 0,0 0,1 0,-1 0,0 1,0-1,0 0,1 1,-2 0,1 0,0-1,0 1,0 0,-1 1,1-1,-1 0,0 0,0 1,0-1,0 0,0 1,0 0,4 17,-1 0,-1 0,-1 0,-1 0,0 0,-2 0,0 0,-1 0,-1 0,-1-1,-1 1,-3 12,-1 0,-1 0,-2-1,-1-1,-1 0,-2-1,-1 0,-1-2,-1 0,-11 10,24-29,0 0,0 0,-1 0,-1-1,1 0,-1 0,0-1,0 0,-1-1,0 0,0 0,0-1,-1 0,0 0,1-1,-1 0,0-1,0 0,0-1,-1 0,-1-1,-29-26,29 8</inkml:trace>
  <inkml:trace contextRef="#ctx0" brushRef="#br0" timeOffset="20356.933">819 3844,'40'-40,"-1"-1,-3-3,-1 0,-2-3,-3 0,13-28,-38 65,0 0,0-1,-1 0,-1 0,0 0,0 0,-1 0,0-1,-1 1,0-1,-1 1,-1-1,0 1,0-1,-1 1,0-1,-1 1,0 0,-1 0,0 1,-1-1,0 1,-1 0,0 0,-1 0,0 1,0 0,-1 1,0-1,5 7,0 0,0 0,0 0,0 1,0-1,0 1,-1 0,1 0,0 0,-1 0,1 1,-1-1,1 1,-1 0,1 0,-1 0,1 1,-1-1,1 1,0 0,-1-1,1 2,0-1,-1 0,1 1,0-1,0 1,0 0,0 0,1 0,-1 1,-72 85,66-73,0 1,1 0,1 0,1 1,0 0,1 0,1 0,-1 7,4-19,1-1,-1 0,1 1,0-1,0 1,0-1,0 1,1-1,0 1,0-1,0 1,0-1,1 0,0 0,0 0,0 0,0 0,1 0,-1-1,1 1,0-1,0 1,0-1,1 0,-1 0,1-1,-1 1,1-1,0 1,0-1,0-1,1 1,-1 0,0-1,2 0,15 1,-1-1,1 0,0-2,-1-1,1 0,-1-2,0 0,0-1,0-1,0-1,-1-1,0 0,-1-2,10-6,37-13,-25 12,-49 50,-16 6,19-32,-1 0,2 0,-1 1,1 0,0-1,1 2,0-1,0 0,0 1,2 0,-1 0,1 0,0 0,0 0,1 0,1 1,0-1,0 0,0 0,1 1,1-1,2 8,0-13,0 0,1 0,0 0,0 0,0-1,0 0,1 0,-1 0,1-1,0 0,0 0,0 0,0-1,0 0,0 0,0 0,0-1,0 0,1 0,-1 0,0-1,0 0,0 0,0-1,0 0,0 0,0 0,-1-1,1 1,-1-2,3 0,6-6,-1 0,1-1,-2-1,1 0,-2 0,0-1,0 0,-1-1,-1-1,8-14,-11 19,75-160,-79 153,-10 27,3 5,-33 122,38-131,-1 0,1 0,0 0,0 0,0 0,1 0,0 0,0 0,1 0,-1 0,1-1,1 1,-1-1,1 1,0-1,0 0,0 0,1 0,0 0,0-1,0 0,2 2,-2-3,0-1,0 1,1-1,-1 0,1 0,-1-1,1 1,0-1,0 0,0 0,0-1,-1 1,1-1,0 0,0 0,0-1,0 0,0 1,0-2,-1 1,1 0,0-1,-1 0,2-1,6-2,-1-1,0 0,0-1,-1 0,1-1,-2 0,1 0,-1-1,0-1,-1 2,-2 0,1-1,-1 0,0 0,-1 0,0-1,-1 0,0 0,0 0,-1 0,0-1,-1 1,0-1,-1 0,0 0,-1 1,0-1,0 0,-1 0,-1-2,-1 8,0 0,-1 0,1 0,-1 0,0 1,0 0,-1 0,1 0,-1 0,0 1,1 0,-2 0,1 0,0 1,-1-1,1 1,-1 0,1 1,-1-1,0 1,0 1,0-1,0 1,0 0,0 0,1 0,-1 1,0 0,0 0,0 1,1 0,-1 0,1 0,-1 0,1 1,0 0,0 0,0 0,0 1,1 0,-4 3,7-6,0 0,0-1,0 1,1 0,-1-1,0 1,1 0,-1 0,1 0,-1 0,1-1,-1 1,1 0,-1 0,1 0,0 0,0 0,-1 0,1 0,0 0,0 0,0 0,0 0,0 0,0 0,1 0,-1 0,0 0,0 0,1 0,-1 0,1 0,-1 0,0 0,1 0,0-1,-1 1,1 0,0 0,-1-1,1 1,0 0,0-1,-1 1,1 0,0-1,0 1,0-1,0 0,0 1,0-1,0 0,0 1,0-1,0 0,0 0,0 0,0 0,63 4,-42-11,0 0,0-1,-1-1,0-1,-1-1,0-1,15-12,-29 20,34-24,-2-3,-1-1,-1-1,-2-3,8-11,-33 36,-1-1,0 0,-1 0,0-1,-1 0,0 0,-1-1,-1 0,0 0,-1 0,0 0,-1 0,-1 0,0-1,-1 1,0-1,-2 1,1 0,-2 0,0-1,0 1,-2 1,1-1,-2 1,0 0,-1-2,6 14,1 0,-1-1,0 1,0-1,0 1,0 0,0 0,0-1,0 1,0 0,0 0,-1 0,1 0,0 0,-1 1,1-1,-1 0,1 1,-1-1,1 1,-1-1,1 1,-1 0,1-1,-1 1,0 0,1 0,-1 0,1 0,-1 1,0-1,1 0,-1 1,1-1,-1 1,1-1,-1 1,1 0,0 0,-1-1,1 1,0 0,-1 0,1 1,0-1,0 0,0 0,0 0,0 1,0-1,0 0,1 1,-1-1,0 1,1-1,-1 1,1-1,0 1,-1 0,1-1,0 1,0-1,0 1,0 0,-50 198,44-168,1 0,2 1,1-1,2 1,1 0,2 0,1-1,4 13,-6-34,0 1,1 0,0-1,1 0,0 0,1 0,0 0,1-1,0 0,1 0,0 0,0-1,1 0,0 0,1-1,0 0,0-1,0 0,1 0,0-1,1 0,-1-1,1 0,0-1,1 0,-1-1,3 1,-8-3,0 0,0 0,-1 0,1-1,0 1,0-1,0-1,0 1,-1-1,1 0,0 0,-1-1,1 0,-1 0,1 0,-1-1,0 1,0-1,0-1,0 1,0-1,-1 1,0-1,0-1,5-8,-2 0,1 0,-2-1,0 0,-1 0,0-1,-1 1,-1-1,0 0,-1 0,0-1,-1 1,-1 0,-2-14,2 21,-1-1,0 1,0 0,-1 0,0-1,-1 1,0 0,0 1,0-1,-1 0,0 1,-1 0,0 0,0 0,0 1,-1-1,0 1,0 1,0-1,-1 1,0 0,0 1,0-1,-1 1,1 1,-1-1,-2 1,3 1,0 1,0 0,1 1,-1-1,0 1,0 1,0-1,0 1,1 1,-1-1,0 1,1 0,-1 0,1 1,0 0,0 0,0 0,0 1,0 0,1 0,0 1,0-1,-3 5,-4 3,1 0,0 1,1 0,1 1,0 0,1 0,0 1,2 0,-3 6,1 5</inkml:trace>
  <inkml:trace contextRef="#ctx0" brushRef="#br0" timeOffset="20843.881">2654 2687,'16'226,"8"23,-16-200,-2 0,-2 0,-2 1,-2-1,-4 21,-2-31,14-51,-1-5</inkml:trace>
  <inkml:trace contextRef="#ctx0" brushRef="#br0" timeOffset="21989.037">2823 3308,'14'-2,"-1"0,0 0,0-1,-1-1,1 0,-1-1,1 0,-1-1,-1 0,1-1,-1-1,-1 1,1-2,-1 1,3-5,-7 7,0-1,0 0,-1 1,0-2,0 1,-1-1,0 1,0-1,-1-1,0 1,0 0,-1-1,0 1,-1-1,0 1,0-1,-1 0,0 0,0 1,-1-1,0 0,-1 0,1 7,0-1,0 1,0 0,0 1,-1-1,1 0,-1 0,1 0,-1 1,0-1,1 1,-1 0,0-1,0 1,0 0,0 0,0 0,0 0,-1 0,1 1,0-1,0 1,-1-1,1 1,0 0,-1 0,1 0,0 0,0 0,-1 1,1-1,0 1,0-1,-1 2,-72 37,64-27,0 1,1 0,1 1,0 0,0 0,2 1,0 0,0 0,2 1,-4 12,8-22,0 1,0-1,1 0,0 1,0-1,1 1,-1-1,1 0,1 0,-1 0,1 1,0-1,0-1,1 1,0 0,0-1,0 1,1-1,0 0,0 0,0 0,0-1,1 1,0-1,0 0,0 0,0-1,1 0,-1 0,1 0,0 0,0-1,0 0,0 0,0-1,1 0,-1 0,0 0,0-1,1 0,-1 0,1 0,-1-1,0 0,0-1,1 1,7-2,-1-1,0 1,0-2,-1 0,1-1,-1 0,0-1,-1 0,1-1,-1 0,-1-1,0 0,0 0,-1-1,3-3,11-16,-1-1,-2-1,0-1,-2 0,-1-3,56-98,-73 132,1 0,-1 0,1 0,-1 0,1 0,-1 0,1 0,0 0,-1 0,1 1,0-1,0 0,-1 0,1 1,0-1,0 0,0 1,0-1,0 1,0-1,0 1,0 0,0-1,0 1,1 0,-1 0,0-1,0 1,0 0,0 0,0 1,0-1,0 0,1 0,-1 0,0 1,0-1,0 0,0 1,0-1,0 1,0-1,0 1,0 0,-1-1,1 1,0 0,0 0,23 51,-18 124,-17-140,41-117,-24 72,3-11,1 0,1 2,1-1,1 1,0 1,1 0,1 1,0 1,5-3,-19 17,0 0,0 0,0 0,0 0,0 0,0 0,1 0,-1 0,0 0,1 0,-1 1,1-1,-1 1,1-1,-1 1,1-1,-1 1,1 0,-1 0,1 0,-1 0,1 0,0 0,-1 0,1 1,-1-1,1 0,-1 1,1-1,-1 1,0 0,1-1,-1 1,1 0,-1 0,0 0,0 0,0 0,0 0,1 0,-1 0,-1 1,1-1,0 0,0 1,0-1,-1 1,1-1,-1 0,1 1,-1-1,1 1,-1 0,0-1,0 1,0-1,0 1,0-1,0 1,0-1,-1 2,-5 33,4-32,0 1,1 0,0-1,0 1,0 0,1 0,-1 0,1 0,0 0,1-1,-1 1,1 0,0 0,0 0,0-1,1 1,0 0,0 0,1-4,-1 0,1-1,0 1,0-1,0 0,-1 1,1-1,0-1,0 1,0 0,0-1,-1 1,1-1,0 0,-1 0,1 0,0 0,-1-1,1 1,-1 0,0-1,1 0,-1 0,0 0,0 0,0 0,0 0,-1 0,1 0,-1-1,1 1,0-3,3 1,134-159,-138 161,-1 0,1 0,1 0,-1 1,0-1,0 0,1 0,-1 1,1-1,-1 1,1-1,0 1,-1 0,1-1,0 1,0 0,0 0,0 0,0 1,0-1,0 0,0 1,0 0,1-1,-1 1,0 0,0 0,0 0,0 0,1 0,-1 1,0-1,0 1,0-1,0 1,0 0,0 0,0 0,0 0,0 0,0 0,-1 1,1-1,0 0,-1 1,1 0,-1-1,1 1,-1 0,1 0,8 102,-11-95,0 0,1 0,0 0,1 0,0 1,0-1,1 0,0-1,0 1,1 0,0-1,1 1,1 1,5 0,-2-6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1:4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55 848,'22'57,"-12"-23,-2 0,-2 0,0 1,-3 0,0 19,-6 172,-23-85,-2-1,-1 3,23-39,6-104,-1 0,1-1,0 1,0 0,0 0,-1-1,1 1,0 0,-1 0,1-1,0 1,-1 0,1 0,0 0,-1-1,1 1,0 0,-1 0,1 0,0 0,-1 0,1 0,-1 0,1 0,0 0,-1 0,1 0,0 0,-1 0,1 0,-1 0,1 0,0 0,-1 0,1 1,0-1,-1 0,1 0,0 0,-1 1,1-1,0 0,0 0,-1 1,1-1,0 0,0 1,-1-1,1 0,0 1,0-1,0 0,0 1,0-1,0 0,-1 1,1-1,-3-14</inkml:trace>
  <inkml:trace contextRef="#ctx0" brushRef="#br0" timeOffset="1934.999">55 819,'56'17,"-36"-14,1-1,-1 0,1-2,0-1,0 0,-1-1,21-6,52-3,-1-2,-74 9,1 1,-1 1,1 0,0 1,0 2,-1-1,1 2,0 1,0 2,0-1,0-1,0 0,0-2,0 0,0-1,1-1,-1 0,0-2,5-1,-23 3,1 0,0 0,-1 0,1 1,0-1,0 1,0-1,0 1,0-1,-1 1,1 0,0 0,0 0,0 0,0 1,0-1,0 0,0 1,0-1,-1 1,1 0,0 0,0-1,-1 1,1 0,-1 0,1 1,0-1,-1 0,0 0,1 1,-1-1,0 1,0-1,0 1,0 0,0-1,0 1,0 0,-1 0,1 0,-1-1,1 1,-1 0,1 0,-1 0,0 1,2 25,-2-1,0 1,-2-1,-1 0,-1 1,-6 17,-3 30,-16 122,30 142,-11-273,4 27,7-85,1-5,0-1,-1 1,1 0,-1 0,0 0,0 0,0 1,0-1,-1 0,1 0,-1 0,0 1,0-1,0 0,0 0,0 1,-1-1,0 0,1 0,-1 0,0 1,-1-1,1 0,0-1,-1 1,0 0,0 0,0-1,0 1,0-1,0 1,-1-1,1 0,-1 0,1 0,-1 0,0-1,0 1,0-1,0 1,0-1,0 0,-225-1,2 0,56 27,152-25,12-1,-1 0,-1 0,1-1,0 0,0 0,0 0,0-1,0 0,0-1,0 0,1 0,-1 0,-4-3,5-1</inkml:trace>
  <inkml:trace contextRef="#ctx0" brushRef="#br0" timeOffset="4703.994">449 170,'0'352,"-28"-137,24-85,5-147,1-2</inkml:trace>
  <inkml:trace contextRef="#ctx0" brushRef="#br0" timeOffset="5351.887">449 170,'-173'119,"97"-73,99-39,347-10,-281 15,-89-13,0 0,0 0,0 0,0 0,0 0,0 0,0 0,0 0,0 0,-1-1,1 1,0 1,-1-1,1 0,-1 0,1 0,-1 0,1 0,-1 0,0 0,1 1,-1-1,0 0,0 0,1 1,-1-1,0 1,0-1,0 1,0-1,0 1,0-1,0 1,0 0,0 0,0-1,0 1,0 0,-2-2,-165-99,122 84,26 12</inkml:trace>
  <inkml:trace contextRef="#ctx0" brushRef="#br0" timeOffset="6433.841">1296 170,'18'73,"-11"-25,-2 0,-2 1,-2-1,-3 1,-1 2,-26 138,51-228,4-17,-12 29</inkml:trace>
  <inkml:trace contextRef="#ctx0" brushRef="#br0" timeOffset="6903.515">1635 226,'-232'146,"230"-145,0 0,0 0,0 0,0 1,0-1,0 0,0 1,1 0,-1-1,0 1,1 0,0 0,-1 0,1 0,0 0,0 0,0 0,0 0,0 0,1 1,-1-1,1 0,-1 1,1-1,0 0,0 1,0-1,0 0,0 1,1-1,-1 0,1 1,0-1,-1 0,1 0,0 0,0 0,0 1,1-1,-1-1,0 1,1 0,-1 0,1 0,0-1,0 2,156 103,-102-23,-45-58,-4-19</inkml:trace>
  <inkml:trace contextRef="#ctx0" brushRef="#br0" timeOffset="7634.736">2030 170,'-4'-2,"0"1,0-1,0 1,0-1,0 1,0 1,-1-1,1 0,0 1,-1 0,1 0,0 1,-1-1,1 1,0 0,0 0,0 0,-1 0,1 1,0 0,1 0,-1 0,0 0,1 0,-1 1,1 0,-1-1,1 1,0 1,1-1,-1 0,-1 3,-6 7,1 0,0 1,1 0,1 1,0-1,1 1,1 1,-1 3,-3 10,2 0,1 0,1 1,1 0,2 0,1 0,1 0,2 0,3 18,-4-44,-1 0,1 0,-1 0,1-1,1 1,-1 0,0-1,1 1,0-1,0 0,0 1,0-1,0 0,1 0,-1 0,1-1,0 1,0 0,0-1,0 0,0 0,0 0,1 0,-1 0,1-1,-1 1,1-1,0 0,0 0,-1-1,1 1,0-1,0 0,0 0,0 0,-1 0,1-1,2 0,50-26,-31 8</inkml:trace>
  <inkml:trace contextRef="#ctx0" brushRef="#br0" timeOffset="8183.932">2397 198,'-13'8,"0"0,0 1,1 0,0 1,0 0,2 1,-1 0,1 1,1 0,0 1,0 0,-5 13,14-23,0 1,0-1,1 1,-1-1,1 0,0 1,0-1,0 0,0 0,1 1,-1-1,1 0,0 0,0 0,0-1,0 1,0 0,1-1,-1 0,1 1,0-1,-1 0,1 0,0-1,0 1,0 0,1-1,-1 0,0 0,0 0,1 0,-1 0,1-1,-1 0,4 1,24 11,-25-10,-1 0,0 1,0-1,0 1,-1 0,1 0,-1 1,1-1,-1 1,0 0,-1 0,1 0,-1 1,0-1,0 1,0 0,0 0,-1 0,0 0,0 0,0 1,-1-1,1 0,-2 1,1-1,0 1,-1-1,0 1,0 0,-1-1,0 1,1-1,-2 1,1-1,-1 0,-1 4,-3 1,1 0,-1 0,-1-1,0-1,0 1,-1-1,0 0,0 0,-1-1,0 0,0-1,-1 0,1-1,-1 1,-1-2,1 0,-1 0,1-1,-1 0,0 0,0-2,0 1,-1-1,-5-1,14 0,1 0,-1-1,0 1,1-1,-1 0,0 0,1 0,-1 0,1 0,-1 0,1-1,-1 1,1-1,0 1,0-1,0 0,0 0,0 0,0 0,1-1,-1 1,1 0,-1-1,1 1,0-1,0 1,0-1,0 0,1 1,-1-1,1 0,-1 1,1-1,0 0,0 0,0 0,0 1,1-1,-1 0,1 1,0-2,1-4,0 0,0 1,1-1,0 1,1 0,-1-1,1 1,1 1,-1-1,1 1,0 0,1 0,-1 0,3-1,9-5,1 1,0 0,1 1,0 1,0 1,1 0,0 2,2 0,-3 1</inkml:trace>
  <inkml:trace contextRef="#ctx0" brushRef="#br0" timeOffset="8566.8">2623 481,'29'0,"19"0,6 0,-6-5,-7-2,-5 1,-4 1,-7 1</inkml:trace>
  <inkml:trace contextRef="#ctx0" brushRef="#br0" timeOffset="8837.071">2764 368,'5'38,"1"18,0 3,-1-2,-2-12</inkml:trace>
  <inkml:trace contextRef="#ctx0" brushRef="#br0" timeOffset="9723.137">3131 368,'-4'10,"0"0,1 1,0 0,0-1,2 1,-1 0,1 0,1 0,0 1,0-1,1 0,1 0,0 0,3 8,-5-17,1-1,0 0,0 0,-1 0,1 0,0 0,0 0,0-1,0 1,0 0,0 0,0-1,1 1,-1 0,0-1,0 1,0-1,1 0,-1 1,0-1,1 0,-1 0,0 0,1 0,-1 0,0 0,0 0,1 0,-1-1,0 1,1 0,-1-1,0 1,0-1,0 1,0-1,1 0,-1 1,0-1,0 0,0 0,0 0,0 0,47-45,-42 39,11-14,43-34,-57 56,-1 0,1 0,-1 1,0-1,1 0,-1 1,0 0,0-1,0 1,0 0,-1 0,1 0,0 0,-1 0,1 0,-1 1,0-1,0 1,0-1,0 0,0 1,0-1,-1 1,1 0,-1-1,0 2,1-2,6 32,-1 0,-2 1,-1-1,-2 1,-1 0,-3 20,0 31,5-79,-1 1,0-1,-1 1,1 0,-2-1,1 1,-1 0,0-1,0 1,-1-1,0 0,-1 1,1-1,-1 0,-1 0,1-1,-1 1,0-1,-1 0,0 0,0 0,0 0,0-1,-1 0,0 0,0 0,0-1,-1 0,0 0,4-3,-1 0,1 0,-1 0,0 0,1 0,-1-1,0 0,0 0,1 0,-1 0,0 0,0-1,1 0,-1 1,0-1,1-1,-1 1,1-1,0 1,-1-1,1 0,0 0,0 0,0-1,0 1,0-1,1 1,-1-1,1 0,0 0,0 0,0 0,0-1,0 1,1-1,-2-2,0-2,-1 1,1-1,1 0,0 0,0-1,1 1,0 0,0 0,0-1,1 1,1-1,0 1,0 0,0 0,1-1,0 1,1 0,0 1,0-1,0 0,1 1,0 0,1-1,0 2,1-2,8-6</inkml:trace>
  <inkml:trace contextRef="#ctx0" brushRef="#br0" timeOffset="10085.822">3469 1,'63'153,"-32"-82,-3 0,-3 2,-3 1,1 22,-20-82,-1-1,-1 1,-1 0,0 0,0 0,-2 0,1 0,-2 0,0-1,-1 1,0-1,-1 0,0 0,-1 0,0-1,-1 0,-1 0,0-1,0 0,-10 9,-33 24,27-26</inkml:trace>
  <inkml:trace contextRef="#ctx0" brushRef="#br0" timeOffset="13073.309">422 2033,'0'537,"0"-534,0-2,1 1,-1-1,1 0,0 0,-1 0,0 0,1 0,-1 0,0 0,0 1,0-1,1 0,-1 0,0 0,-1 1,1-1,0 0,0 0,0 0,-1 0,1 1,0-1,-1 0,0 0,1 0,-1 0,1 0,-1 0,0 0,0 0,1 0,-1-1,0 1,0 0,0 0,0-1,0 1,0-1,0 1,0 0,0-1,-1 0,1 1,0-1,0 0,0 0,0 0,-1 1,1-1,0 0,0-1,0 1,-1 0,1 0,-14-13,0 0,1 0,1-2,0 0,1 0,1-1,1 0,-9-17,6 11,-61-81,74 103,-1 0,1-1,-1 1,0 0,1-1,-1 1,1 0,-1-1,0 1,1-1,-1 1,1 0,0-1,-1 0,1 1,-1-1,1 1,0-1,-1 1,1-1,0 0,0 1,-1-1,1 0,0 1,0-1,0 0,0 1,0-1,0 0,0 1,0-1,0 0,0 1,0-1,0 0,1 1,-1-1,0 0,0 1,1-1,-1 1,1-1,-1 1,0-1,1 1,-1-1,1 1,-1-1,1 1,-1-1,1 1,-1 0,1-1,0 1,-1 0,1-1,0 1,-1 0,1 0,0 0,48-2,-39 2,196 5,-169 1,-1 2,-1 1,0 2,0 1,12 7,-48-18,0-1,0 0,0 0,0 0,0 0,0 0,0 1,1-1,-1 0,0 1,0-1,0 1,0-1,1 1,-1-1,0 1,0 0,1-1,-1 1,1 0,-1-1,0 1,1 0,0 0,-1 0,1-1,-1 1,1 0,0 0,0 0,-1 0,1 0,0 0,0 0,0 0,0 0,0 0,0-1,0 1,0 0,1 0,-1 0,0 0,0 0,1 0,-1 0,1-1,-1 1,1 0,-1 0,1 0,-1-1,1 1,0 0,-1-1,1 1,0-1,0 1,-1 0,1-1,0 0,0 1,0-1,0 0,0 1,-1-1,1 0,1 0,-94 48,-66 44,142-79</inkml:trace>
  <inkml:trace contextRef="#ctx0" brushRef="#br0" timeOffset="14241.544">986 2343,'1'254,"-2"-251,1 1,0-1,0 0,1 0,-1 0,1 0,-1 0,1 0,0 0,0 0,0 0,1 0,-1 0,1 0,-1-1,1 1,0 0,0-1,0 0,0 1,1-1,-1 0,1 0,-1 0,1-1,0 1,-1-1,1 1,0-1,0 0,0 0,0 0,0 0,0-1,1 1,-1-1,0 0,0 0,0 0,0 0,0-1,1 1,-1-1,0 0,0 0,0 0,0 0,0 0,-1-1,1 1,0-1,0 0,11-9,-2-1,1 0,-2-1,0 0,0 0,-1-1,-1-1,0 0,1-5,25-37,-35 56,1 0,-1 0,0 0,0 1,1-1,-1 0,1 0,-1 0,0 1,1-1,-1 0,1 1,0-1,-1 0,1 1,0-1,-1 1,1-1,0 1,-1-1,1 1,0-1,0 1,0 0,0-1,-1 1,1 0,0 0,0 0,0-1,0 1,0 0,0 0,-1 1,1-1,0 0,0 0,0 0,0 0,0 1,-1-1,1 0,0 1,0-1,0 1,-1-1,1 1,0-1,-1 1,1 0,20 45,-14-27,-5-13,1-1,-1 1,1-1,0 0,0 0,1 0,0 0,0 0,0-1,0 0,1 1,-1-2,1 1,0-1,0 1,1-1,-1-1,0 1,1-1,0 0,0 0,0 0,-1-1,1 0,0 0,0-1,1 0,-1 0,0 0,0-1,0 0,0 0,0 0,-1-1,1 0,0 0,-1 0,1-1,-1 0,3-1,3-9,-1 0,-1 0,0-1,-1 0,0-1,-1 0,-1 0,-1 0,0-1,0 0,-2 0,0 0,-1 0,0-1,-2 1,0-1,-1-7,1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1,'12'5,"-12"-5,0 0,-1 0,1 0,0 1,0-1,0 0,0 0,0 0,0 0,0 1,0-1,0 0,0 0,0 0,0 1,0-1,0 0,0 0,0 0,0 0,0 1,0-1,0 0,0 0,-150 29,5 14,144-44,0 1,0 0,0 0,-1-1,1 1,0 0,0 0,0 0,0 0,0 1,-1-1,1 0,0 0,0 1,0-1,0 0,0 1,0-1,0 1,0 0,0-1,0 1,0 0,0 0,0-1,1 1,-1 0,0 0,0 0,1 0,-1 0,1 0,-1 0,1 0,-1 0,1 0,0 0,-1 1,1-1,0 0,0 0,0 0,0 0,0 1,0-1,0 0,0 0,1 0,-1 0,0 0,1 0,-1 1,1-1,-1 0,1 0,-1 0,1 0,0-1,-1 1,1 0,0 0,0 0,0 0,0-1,0 1,1 0,118 25,-83-20,-31-6,0 0,0 1,0 0,0 0,0 1,0-1,-1 1,1 0,-1 1,1-1,-1 1,0 1,1 0,-5-2,-1 0,0 0,0 0,0 0,0 0,0 0,0 0,0 0,-1 0,1 1,-1-1,1 0,-1 0,0-1,0 1,0 0,0 0,0 0,0-1,-1 1,1 0,-1-1,1 1,-1-1,1 0,-1 1,0-1,0 0,1 0,-1 0,0 0,0 0,0-1,0 1,-1 0,2-1,-251 129,244-125,-70 46,75-49,1 1,-1 0,1 0,0 1,-1-1,1 0,0 1,1-1,-1 1,0 0,1 0,-1 0,1-1,0 1,0 0,0 1,0-1,1 0,-1 0,1 0,0 0,0 0,0 1,0-1,1 0,0 1,2 2,1-1,1-1,-1 1,1-1,0 1,0-1,0-1,0 1,1-1,-1 0,1 0,0 0,0-1,0 0,0 0,0-1,0 0,1 0,-1 0,1-1,-1 1,6-2,163-16,-96 1,-61 8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47,'29'-5,"19"-1,6 0,-1 1,-5 2,-6 0,-5 2,-9-4,-5-2,-5 1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1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30,'39'0,"26"-4,8-3,-4 1,-9 1,-10 1,-9 2,-6 1,-9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09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56,'-19'34,"-7"24,2 9,4-3,6-8,5-8,5-8,-3-10,1-6,1-2,1 0,-3-4,-1 1,1-9,2-11,7-4,2-2</inkml:trace>
  <inkml:trace contextRef="#ctx0" brushRef="#br0" timeOffset="301.07">52 56,'33'-5,"17"-1,4-1,-3 2,1 2,-10-4,-6-1,-5 2,-3 1,-1 2,-10 6,-13 2,-7 6,-3 0</inkml:trace>
  <inkml:trace contextRef="#ctx0" brushRef="#br0" timeOffset="521.466">24 338,'38'0,"18"0,4 0,-4 0,-6 0,-7 0,-10 0</inkml:trace>
  <inkml:trace contextRef="#ctx0" brushRef="#br0" timeOffset="1125.042">419 394,'-4'8,"1"1,0 0,0-1,1 1,1 0,-1 0,1 0,1 0,0 0,0 0,0 0,1 0,1 0,0 0,0 0,0 0,2 0,-3-7,0 0,1 0,-1 0,1 0,-1-1,1 1,0-1,-1 1,1-1,0 1,0-1,0 0,0 0,1 0,-1 0,0 0,0-1,0 1,1-1,-1 1,0-1,1 0,-1 0,0 0,1 0,-1 0,0-1,1 1,-1-1,0 1,0-1,0 0,2 0,66-41,-5-40,-65 82,1-1,-1 1,0-1,0 1,0-1,1 1,-1-1,0 1,1 0,-1-1,1 1,-1 0,0-1,1 1,-1 0,1-1,-1 1,1 0,-1 0,1 0,-1-1,1 1,-1 0,1 0,-1 0,1 0,-1 0,1 0,-1 0,1 0,-1 0,1 0,-1 0,1 0,-1 0,1 1,-1-1,1 0,-1 0,1 1,-1-1,1 0,-1 0,0 1,1-1,-1 1,1-1,-1 0,0 1,1-1,-1 1,0-1,0 0,1 1,-1-1,0 1,0-1,0 1,0-1,0 1,1-1,-1 1,0 0,0-1,0 1,0-1,-1 1,6 40,-5-39,-19 203,13-170,4-19,0-1,-1 1,-1-1,0 0,-1 0,-1 0,0-1,-1 0,0 0,-1-1,-1 0,0 0,-1-1,9-9,-1 0,1-1,-1 1,1-1,-1 0,0 1,0-1,0 0,0 0,-1 0,1-1,0 1,-1 0,1-1,-1 0,0 1,1-1,-1 0,0-1,0 1,0 0,0-1,0 1,1-1,-1 0,0 0,0 0,0-1,0 1,0-1,0 1,0-1,1 0,-1 0,0 0,0 0,1-1,-1 1,1-1,0 0,-1 1,1-1,0 0,0 0,-1-2,2-5,0 1,1-1,0 0,1 0,0 1,0-1,1 1,0-1,0 1,1-1,0 1,1 0,-1 0,2 1,-1-1,1 1,0 0,1 0,-1 1,3-2,9-18,-2 4,1 0,1 1,1 1,1 1,0 1,11-8,-14 14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19,'-27'68,"-30"146,11-71,183-435,-123 266,-12 19,1 0,0 1,1-1,-1 1,1-1,0 1,1 0,0 0,0 1,0 0,0-1,1 2,0-1,0 1,0 0,0 0,1 0,5-1,-10 4,0 1,0 0,0 0,0 0,0 1,0-1,-1 0,1 1,0-1,0 1,0 0,0-1,-1 1,1 0,0 0,-1 0,1 0,-1 1,1-1,-1 0,0 1,1-1,-1 1,0-1,0 1,0-1,0 1,0 0,0-1,-1 1,1 0,0 0,-1 0,0 0,1 0,-1 0,0 0,5 81,-5-74,-2 30,6 62,-3-100,-1 0,1 0,-1 0,1-1,-1 1,1 0,0 0,-1 0,1-1,0 1,0 0,-1-1,1 1,0-1,0 1,0-1,0 1,0-1,0 0,0 1,0-1,0 0,0 0,0 0,0 0,0 0,0 0,0 0,0 0,0 0,0 0,-1 0,1-1,0 1,0 0,0-1,0 1,0-1,0 1,0-1,0 1,-1-1,1 1,0-1,0 0,0 0,40-37,-36 33,192-218,-193 219,0 1,0-1,0 1,0 0,1 0,-1 1,1 0,-1-1,1 1,0 1,0-1,0 1,0 0,4-1,-7 4,0-1,-1 0,1 0,-1 1,1-1,-1 1,1 0,-1-1,0 1,0 0,0 0,0 0,0-1,-1 1,1 0,0 0,-1 0,1 0,-1 0,0 1,0-1,0 0,0 0,0 0,0 0,-1 0,1 0,0 0,-1 0,0 0,1 0,-1 0,0 5,-38 172,43-74,14-87,-7-17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0,'-90'197,"72"-131,17-65,1 1,0-1,0 0,0 1,0-1,0 1,0-1,0 0,0 1,0-1,0 0,1 1,-1-1,1 0,-1 0,1 1,-1-1,1 0,0 0,0 0,-1 0,1 0,0 0,0 0,0 0,0 0,0 0,0 0,1-1,-1 1,0 0,0-1,0 1,1-1,-1 1,0-1,1 0,-1 1,0-1,1 0,-1 0,0 0,1 0,-1 0,0 0,2-1,7-2,-1 0,1-1,-1-1,0 1,0-2,0 1,-1-1,0 0,0-1,0 0,-1 0,0-1,0 1,3-8,23-19,81-100,-114 134,0-1,0 1,0-1,0 1,0-1,0 1,0-1,0 1,0-1,1 1,-1-1,0 1,0-1,1 1,-1 0,0-1,1 1,-1-1,0 1,1 0,-1-1,1 1,-1 0,0-1,1 1,-1 0,1 0,-1 0,1-1,-1 1,1 0,-1 0,1 0,-1 0,1 0,-1 0,1 0,-1 0,1 0,-1 0,1 0,-1 0,1 0,-1 1,1-1,-1 0,1 0,-1 0,1 1,-1-1,0 0,1 1,-1-1,1 0,-1 1,0-1,1 0,-1 1,0-1,0 1,1-1,-1 1,0-1,0 1,0-1,3 37,-3-33,-3 485,3-480,0 0,0 1,0-1,-2 0,1 0,-1 0,0 0,-1-1,0 1,0-1,-1 1,0-1,0 0,-1 0,0-1,-1 1,1-1,-1-1,-1 1,1-1,-1 0,-1 0,1-1,-1 0,1 0,-1-1,-1 0,1 0,-1-1,1 0,-1 0,0-1,0-1,0 1,-5-1,9-2,0 0,1-1,-1 1,1-1,0 0,-1 0,1-1,0 1,0-1,1 0,-1 0,0 0,1-1,0 1,0-1,0 0,0 0,1 0,-1 0,1 0,0-1,0 1,1 0,-1-1,1 0,0 1,0-1,1 0,-1 0,1 1,0-5,-1-14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0,'-14'10,"-1"3,8-1,5-2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15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0,'-4'10,"-8"3,0 4,1-1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1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0 311,'44'0,"32"0,9-5,0-1,-11 0,-12 1,-12 2,-6 0,-4-3,-5-1,-4 1,-1 1,-7 7,-12 3,-7 5,-5 1</inkml:trace>
  <inkml:trace contextRef="#ctx0" brushRef="#br0" timeOffset="290.384">57 508,'38'-9,"32"-4,9 1,-4 2,-10 3,-12 2,-9 3,-8 1,-5 1,-3 1,-2-1,0 1,0-1,1 0,-5 1</inkml:trace>
  <inkml:trace contextRef="#ctx0" brushRef="#br0" timeOffset="920.143">424 0,'5'12,"1"-1,1 0,0 0,0 0,1-1,0 0,1-1,0 0,1 0,0-1,0-1,1 1,-1-1,2-1,-1 0,1-1,0 0,0-1,0 0,0-1,1 0,0-1,-1 0,2-1,102 34,-114-34,1-1,-1 1,1 0,-1 0,0 0,1 0,-1 0,0 0,0 1,1-1,-1 1,-1 0,1 0,0-1,0 1,-1 0,1 0,-1 1,1-1,-1 0,0 0,0 1,0-1,0 1,0-1,-1 1,1-1,-1 1,1-1,-1 1,0-1,0 1,0 0,-1-1,1 1,-1-1,1 1,-1-1,0 1,0-1,0 1,0-1,0 0,-1 0,1 1,0-1,-1 0,0 0,0-1,1 1,-1 0,0 0,-1-1,1 1,0-1,-2 1,-28 16,-61 51,-63 91,-20 18,158-159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2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0,6-1,6-2,2-1,3 0,1-2,0-5,1-1,-1 0,0 0,0 3,-1 1,1 0,-1 2,-5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1,'0'583,"0"-571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0,'-55'40,"42"-32,0 0,1 1,0 0,0 1,1 1,1-1,0 2,0-1,1 1,0 1,1 1,7-11,-1 0,2 1,-1-1,0 1,1-1,0 1,0-1,0 1,0 0,0-1,1 1,0-1,-1 1,1-1,0 0,1 1,-1-1,1 0,-1 0,1 0,0 0,0 0,0 0,1 0,-1-1,1 1,-1-1,1 0,0 0,0 0,0 0,0 0,0-1,1 1,-1-1,0 0,4 1,53 48,-24 38,-28-77,-1-5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0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0,'-7'2,"0"0,-1 0,1 0,1 1,-1 0,0 0,1 1,-1 0,1 0,0 1,0 0,1 0,0 0,-1 0,2 1,-1 0,1 0,0 0,0 1,0-1,1 1,0 0,0 1,-4 6,1 2,0-1,1 1,1 0,0 0,1 0,1 0,1 0,0 1,1-1,0 1,2-1,0 1,1-1,0 0,1 0,1-1,1 1,6 12,39 5,-31-28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1,'-4'0,"0"1,0 0,0 0,0 0,1 0,-1 1,0 0,0-1,1 1,-1 1,1-1,0 0,0 1,0 0,0 0,0 0,0 0,1 0,-1 0,1 1,0-1,0 1,0 0,1-1,-1 1,1 0,0 0,0 0,0 0,1 0,-1 0,1 0,0 0,0 1,1-1,-1 0,1 0,0 0,0 0,0 0,0-1,1 1,0 0,-1 0,2-1,-1 1,0-1,0 0,1 0,0 0,2 2,37 38,23 39,-62-74,0-4,-1 0,1 1,-1-1,1 1,-1 0,-1 0,1-1,-1 1,0 0,0 0,0 1,-1-1,1 0,-1 0,-1 0,1 0,-1 0,1 0,-2 0,1 0,0 0,-1 0,0 0,0-1,-1 1,1-1,-1 1,0-1,0 0,-3 3,-7 4,1-2,-2 1,1-2,-1 0,0-1,-1 0,0-1,0 0,0-2,-1 0,1 0,-3-1,16-3,-1 0,0 0,0 0,0 0,0 0,0 0,0-1,1 0,-1 1,0-1,0 0,1 0,-1-1,0 1,1 0,-1-1,1 0,0 1,0-1,-1 0,1 0,0 0,1-1,-1 1,0 0,1-1,-1 1,1-1,0 0,0 1,0-1,0 0,0 0,0 1,1-1,0 0,-1-2,1-1,-1 0,1 1,1-1,-1 0,1 1,0-1,0 0,0 1,1-1,0 1,0 0,1 0,-1 0,1 0,0 0,0 0,1 1,-1-1,2 0,4-1,0 0,0 0,1 0,-1 1,1 1,1 0,-1 0,0 1,1 0,0 1,0 0,0 1,9 0,5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40 198,'-2'7,"-6"12,1 1,2 0,0 0,0 1,2 0,1-1,1 1,0 6,1-25,0 0,0 0,0 0,0 0,0 0,0 0,1 0,-1 0,1 0,-1 0,1 0,0 0,0 0,0-1,0 1,0 0,0-1,0 1,1-1,-1 1,0-1,1 1,-1-1,1 0,0 0,-1 0,1 0,0 0,0 0,0 0,-1-1,1 1,0-1,0 1,0-1,0 0,0 0,0 0,0 0,0 0,0 0,0 0,0-1,0 1,0-1,0 1,0-1,-1 0,1 0,0 0,0 0,-1 0,2 0,148-129,-144 122,-6 7,-1-1,0 1,1 0,-1-1,1 1,0 0,-1 0,1-1,0 1,0 0,-1 0,1 0,0 0,0 0,0 0,0 0,1 0,-1 0,0 1,0-1,1 0,-1 1,0-1,0 1,1-1,-1 1,1 0,-1 0,0-1,1 1,-1 0,1 0,-1 0,0 1,1-1,-1 0,1 0,-1 1,0-1,1 1,-1-1,0 1,0 0,1-1,-1 1,0 0,0 0,0 0,0 0,0 0,0 0,0 0,0 0,4 140,-7-89,-26 148,28-191,0-1,0 0,0 0,-1 1,0-1,-1 0,0 0,0 0,-1 0,0 0,0-1,0 1,-1-1,-1 0,1 0,-1 0,0-1,-1 0,1 0,-1 0,0 0,-1-1,0 0,1-1,-1 1,-1-1,-2 1,8-5,-1 1,1-1,-1 1,1-1,0 0,-1 0,1 0,-1-1,1 1,-1-1,1 1,0-1,-1 0,1 0,0 0,0 0,-1 0,1 0,0-1,0 1,0-1,1 1,-1-1,0 0,1 1,-1-1,1 0,-1 0,1 0,0-1,0 1,0 0,0 0,0-1,0-1,-9-86,38-27,-20 92</inkml:trace>
  <inkml:trace contextRef="#ctx0" brushRef="#br0" timeOffset="334.7">407 0,'16'7,"0"0,-1 1,0 1,-1 1,0 0,0 0,-1 1,0 1,-1 0,0 1,-1 1,-1-1,0 2,-1-1,0 1,-1 1,-1-1,0 1,-2 1,1-1,-2 1,0 0,-1 0,-1 0,-1 0,0 1,-1-1,-1 0,-2 13,-3-14,0 0,0-1,-1 0,-1 0,-1 0,0-1,-1 0,0-1,-1 0,-1-1,0 0,-1-1,0 0,0-1,-1-1,0 0,-2 0,-9 4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1 170,'33'-4,"17"-3,3 1,-1 2,-10 0</inkml:trace>
  <inkml:trace contextRef="#ctx0" brushRef="#br0" timeOffset="316.489">85 1,'5'38,"2"18,-1 4,-1-3,-2-7,-1-7,0-11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47,'-51'325,"29"-256,32-105,2 1,1 0,1 1,2 0,2 1,0 1,3 1,0 1,2 1,4-3,-26 31,0-1,1 1,-1 0,0-1,0 1,1 0,-1 0,0 0,1 0,-1 0,1 1,-1-1,1 0,0 1,-1-1,1 1,0-1,-1 1,1 0,0 0,0-1,-1 1,1 1,0-1,0 0,-1 0,1 1,0-1,-1 1,1-1,-1 1,1 0,0-1,-1 1,0 0,1 0,-1 0,1 0,-1 1,0-1,0 0,0 0,0 1,0-1,0 1,0-1,0 1,0-1,-1 1,1 0,-1-1,1 1,-1 0,1-1,-1 1,0 0,0-1,0 1,11 131,-10-132,-1 0,0-1,0 1,0 0,1-1,-1 1,0 0,1-1,-1 1,1 0,-1-1,1 1,-1-1,1 1,-1-1,1 1,-1-1,1 1,0-1,-1 0,1 1,0-1,-1 0,1 1,0-1,-1 0,1 0,0 0,0 0,-1 0,1 0,0 0,0 0,-1 0,1 0,0 0,0 0,-1 0,1-1,0 1,-1 0,1 0,0-1,-1 1,1-1,0 1,-1 0,1-1,-1 1,1-1,-1 0,1 1,-1-1,1 1,-1-1,1 0,35-38,-33 34,179-169,-182 173,0 0,1 0,-1 0,1-1,-1 1,1 0,-1 0,1 0,0 0,0 0,-1 0,1 0,0 0,0 0,0 0,0 1,0-1,0 0,0 1,0-1,1 1,-1-1,0 1,0-1,0 1,1 0,-1 0,0-1,0 1,1 0,-1 0,0 0,0 0,1 1,-1-1,0 0,0 0,1 1,-1-1,0 1,0-1,0 1,0-1,0 1,0 0,0 0,0 0,0-1,0 1,0 0,0 0,0 0,-1 0,1 0,0 0,-1 1,1-1,-1 0,1 0,-1 0,-31 139,31-5,7-117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6,'-26'76,"21"-66,0 0,1 0,0 1,1-1,0 1,1 0,0-1,1 1,0 0,1 0,0 0,0 0,1 0,1 0,0 0,1 0,0 1,-2-10,0 0,-1 0,1 0,1 0,-1 0,0 0,0-1,1 1,-1-1,1 1,-1-1,1 1,0-1,-1 0,1 1,0-1,0 0,0 0,0-1,0 1,0 0,0-1,0 1,0-1,0 0,1 1,-1-1,0 0,0 0,0-1,0 1,0 0,0-1,1 1,-1-1,0 0,0 0,0 1,0-1,-1-1,1 1,0 0,0 0,-1-1,2 0,75-72,88-120,-129 168,-37 26,1 0,0-1,0 1,-1 0,1 0,0 0,0 0,0 1,-1-1,1 0,0 0,0 0,-1 1,1-1,0 0,0 1,-1-1,1 0,0 1,-1-1,1 1,-1-1,1 1,-1-1,1 1,-1 0,1-1,-1 1,1 0,-1-1,0 1,1 0,-1-1,0 1,0 0,1 0,-1 0,0-1,0 1,0 0,0 0,0-1,0 1,0 0,0 0,-1 0,1-1,0 1,0 0,-1-1,1 1,0 0,-1 0,1-1,-1 1,-25 172,-2 55,24-182,-2 0,-3-1,-1 0,-15 40,20-69,5-13,0 0,0 0,0 0,-1 0,0 1,1-1,-1 0,0 0,0 0,-1-1,1 1,-1 0,1 0,-1-1,0 1,0-1,0 1,0-1,0 0,-1 0,1 0,-1 0,0 0,1-1,-1 1,0-1,0 0,0 1,0-1,0-1,0 1,0 0,0-1,0 1,0-1,-1 0,1 0,0 0,0-1,0 1,0-1,0 0,-2 0,0-5,-1 0,1 0,0-1,0 1,1-1,-1 0,2-1,-1 1,1-1,0 1,-1-8,2 11,-6-22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1,'-10'5,"-2"6,4 1,10-1,3-7,2-5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44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1,'0'4,"0"8,0 5,0 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39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0 305,'5'0,"6"0,7 0,4 0,4 0,1 0,2 0,1 0,-1 0,0 0,-4-4,-3-3,0 1,2 2,-9 0,-11 2,-7 1</inkml:trace>
  <inkml:trace contextRef="#ctx0" brushRef="#br0" timeOffset="350.757">170 52,'-5'14,"-2"10,1 5,1 3,2 1,0-1,2-1,1 0,0-2,0 0,0 0,1-1,-6-5,-1-1,5-5,2-5</inkml:trace>
  <inkml:trace contextRef="#ctx0" brushRef="#br0" timeOffset="1529.889">508 79,'1'226,"-2"-223,1 0,-1-1,1 1,0 0,0-1,0 1,1 0,-1-1,1 1,-1 0,1-1,0 1,0-1,0 1,0-1,0 1,1-1,-1 0,1 1,-1-1,1 0,0 0,0 0,0-1,0 1,0 0,1-1,-1 1,0-1,1 0,-1 0,1 0,-1 0,1 0,-1 0,1-1,0 1,-1-1,1 0,0 0,0 0,-1 0,1 0,0-1,-1 1,1-1,0 0,-1 1,1-1,-1 0,1-1,1 0,18-14,-1-1,0 0,-1-2,-1 0,-1-1,14-21,-19 24,-13 17,1-1,-1 1,0-1,0 1,0-1,0 0,0 1,0-1,1 1,-1-1,0 1,1-1,-1 1,0-1,1 1,-1 0,0-1,1 1,-1-1,1 1,-1 0,1-1,-1 1,0 0,1 0,0-1,-1 1,1 0,-1 0,1 0,-1 0,1-1,-1 1,1 0,0 0,-1 0,1 0,-1 0,1 1,-1-1,1 0,-1 0,1 0,0 0,-1 1,1-1,-1 0,1 0,-1 1,0-1,1 0,-1 1,1-1,-1 1,1-1,-1 0,0 1,1-1,-1 1,5 40,-4-18,-1-19,0-1,1 1,-1-1,1 1,-1-1,1 1,0-1,0 1,1-1,-1 0,1 0,-1 0,1 1,0-2,0 1,1 0,-1 0,1-1,-1 1,1-1,0 0,0 1,0-2,0 1,0 0,0 0,0-1,1 0,-1 0,0 0,1 0,-1 0,1-1,0 1,-1-1,1 0,-1 0,1 0,-1-1,1 1,-1-1,1 0,-1 0,3-1,10-9,-1-1,0-1,-1 0,0-1,-1 0,-1-1,0-1,-1 0,6-11,0 1,-11 19,0 0,-1-1,1 1,-2-1,1-1,-1 1,-1-1,1 1,-1-1,-1 0,0 0,0-1,-1 1,0 0,0-5,-10-1,-2 4</inkml:trace>
  <inkml:trace contextRef="#ctx0" brushRef="#br0" timeOffset="1948.917">1298 79,'15'0,"9"0,5 0,3 0,1 0,-1 0,-1 0,0 0,-2 0,0 0,0-4,-1-3,0 1,-5 2</inkml:trace>
  <inkml:trace contextRef="#ctx0" brushRef="#br0" timeOffset="2200.519">1355 278,'33'0,"22"-5,5-2,-2 1,-7 1,-11-3,-8-1,-10 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11 670,'-2'3,"0"1,1 0,0 0,-1 0,1 1,1-1,-1 0,0 0,1 0,0 1,0-1,1 0,-1 0,1 1,-1-1,2 0,-1 0,0 0,1 0,-1 0,1 0,0 0,1-1,-1 1,0-1,1 0,0 1,0-1,0 0,0-1,1 1,-1 0,0-1,1 0,0 0,0 0,0 0,0-1,0 1,0-1,0 0,0 0,0-1,1 1,-1-1,0 0,0 0,1 0,3-1,2-3,0 1,-1-1,1-1,-1 0,1 0,-2-1,1 0,-1-1,1 0,-2 0,1-1,-1 0,5-7,24-23,-34 37,0 0,0 1,0-1,0 0,0 1,0-1,0 1,0 0,0 0,0 0,0 0,0 0,0 0,0 0,0 0,0 1,0-1,0 1,0 0,0 0,0-1,0 1,-1 0,1 1,0-1,-1 0,1 0,0 1,-1-1,0 1,1-1,-1 1,0 0,0-1,0 1,0 0,0 0,0 0,-1 0,1 0,0 0,-1 0,0 0,1 0,-1 2,15 21,-11-20,0 0,0 0,0-1,1 1,-1-1,1 0,0 0,0 0,0-1,1 0,-1 0,1 0,0-1,0 0,0 0,0 0,0-1,0 0,0 0,1-1,-1 1,0-1,0-1,1 1,-1-1,3-1,0-1,1 0,-1-1,0 0,0 0,0-1,-1 0,1-1,-1 0,-1 0,1-1,-1 0,0 0,0-1,-1 0,0 0,-1 0,1-2,19-23,-1-1,-1-1,-2-1,-2 0,-1-2,-2 0,-2-1,-1 0,-2-2,-2 1,4-41,-13 78,2-11,-1 0,0-1,-1 0,0 1,-2-1,1 1,-2 0,0-1,0 1,-2 0,-4-11,8 24,1 0,-1-1,1 1,-1 0,1-1,-1 1,0 0,0 0,0 0,0 0,0 0,0 0,0 0,0 0,0 0,0 0,0 1,-1-1,1 0,0 1,0-1,-1 1,1-1,0 1,-1 0,1 0,-1-1,1 1,0 0,-1 0,1 0,-1 0,1 1,0-1,-1 0,1 1,0-1,-1 1,1-1,0 1,-1 0,1-1,0 1,0 0,-1 1,-31 57,26-32,0 0,3 0,0 1,2-1,0 1,2 0,3 19,5 13,3 1,3-2,15 42,23 55,-58-134,-18-40,11 2</inkml:trace>
  <inkml:trace contextRef="#ctx0" brushRef="#br0" timeOffset="246.105">435 359,'43'0,"33"0,14 0,1 0,-11 0,-8 0,-8 0,-4-5,-9-1,-7 0,-12 1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2:5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1,'0'24,"0"27,0 10,0-1,-4-6,-3-7,1-7,2-5,0-5,2-1,1-2,1 0,-1 0,2 0,-1 0,-5-4,-1-6</inkml:trace>
  <inkml:trace contextRef="#ctx0" brushRef="#br0" timeOffset="2849.893">12 142,'2'-5,"0"0,1 1,0 0,0-1,0 1,0 0,1 1,-1-1,1 0,0 1,0 0,0 0,1 0,-1 1,1-1,-1 1,6-1,15-8,0 2,1 1,0 2,0 0,1 1,-1 2,1 1,0 1,7 1,-31-1,-1 1,1-1,0 1,0 0,0-1,0 2,0-1,0 0,0 0,0 1,0-1,-1 1,1 0,0 0,0 0,-1 1,1-1,0 0,-1 1,0 0,1 0,-1-1,0 1,0 1,0-1,0 0,0 0,0 1,-1-1,1 1,-1-1,0 1,0 0,0 0,0-1,0 1,-1 0,1 0,-1 0,1 0,-1 0,0 0,0 0,-1 0,0 2,-4 7,-1 0,0 0,-1 0,0-1,-1 0,0-1,0 1,-2-2,1 1,-1-1,0-1,-1 0,0 0,0-1,-1 0,0-1,-11 4,-46 32,68-42,0 0,0 1,0-1,0 0,0 0,0 1,0-1,0 1,0-1,0 1,0-1,1 1,-1-1,0 1,0 0,1-1,-1 1,0 0,1 0,-1 0,1 0,-1-1,1 1,-1 0,1 0,-1 0,1 0,0 0,0 0,-1 0,1 0,0 0,0 0,0 0,0 0,0 0,1 0,-1 0,0 0,0 0,1 0,-1 0,0 0,1 0,-1 0,1 0,-1 0,1 0,0-1,-1 1,1 0,0 0,-1-1,1 1,0 0,0-1,0 1,0-1,0 1,70 27,-54-23,0 1,-1 0,1 1,-1 1,-1 1,0 0,0 1,0 1,-1 0,11 12,-22-19,0 0,-1 0,1 0,-1 0,0 0,0 0,-1 0,1 1,-1-1,0 1,0-1,0 1,-1-1,1 1,-1 0,0-1,-1 1,1 0,-1-1,0 1,0-1,0 1,-1-1,0 0,1 0,-1 1,-1-1,1 0,-1-1,1 1,-1 0,0-1,-1 1,1-1,-1 0,1 0,-1-1,0 1,0-1,0 1,0-1,0-1,-1 1,-2 1,-8 3,0 0,0-1,0 0,0-1,-1-1,1 0,-1-1,0-1,0 0,0-1,0-1,0-1,1 0,-1-1,-11-3,24 5,0 0,1 1,-1-1,0 0,1-1,-1 1,1 0,-1-1,1 1,0-1,-1 0,1 0,0 1,0-2,0 1,0 0,1 0,-1-1,1 1,-1 0,1-1,0 0,0 1,0-1,0 0,0 1,1-1,-1 0,1 0,0-2,3-10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83,'-13'17,"0"0,0 1,2 0,1 1,0 0,1 1,1 0,1 0,0 1,2-1,1 2,0-1,2 0,0 4,2-22,0 1,0-1,1 1,0-1,0 1,0-1,0 1,0-1,0 0,1 0,0 0,0 0,-1 0,2 0,-1 0,0 0,1-1,-1 1,1-1,0 0,-1 0,1 0,0 0,0 0,1-1,-1 1,0-1,1 0,-1 0,0 0,1 0,-1-1,1 0,-1 1,1-1,2-1,129-24,-110 13,-1 0,0-2,-1-1,-1 0,0-2,-1 0,0-2,-2 0,0-1,0-3,-15 19,1 0,-1 0,0-1,0 0,0 1,-1-2,0 1,0 0,0-1,0 1,-1-1,0 0,0 1,-1-1,1 0,-1 0,-1-1,1 1,-1 0,0 0,0 0,-1 0,0 0,0 0,0 0,-1 0,0 0,0 0,0 1,-1-1,0 1,0-1,0 1,-2-1,-4-1,1 0,-2 1,1 0,-1 1,0 0,0 1,0 0,0 1,-1-1,1 2,-1 0,0 0,0 1,0 0,0 1,0 0,0 1,0 0,-9 3,-11 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6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82,'38'-10,"23"-3,5 1,-3 2,-13-1,-10 0,-7 2,-9 3</inkml:trace>
  <inkml:trace contextRef="#ctx0" brushRef="#br0" timeOffset="245.241">28 223,'43'-10,"24"-3,5 1,-4 2,-14-1,-12 0,-12 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1 254,'1'2,"1"0,-1 0,1 0,0 0,0-1,-1 1,1-1,0 1,0-1,0 0,1 1,-1-1,0 0,0-1,1 1,-1 0,0-1,1 1,-1-1,1 0,-1 0,1 0,-1 0,1 0,0 0,138-21,86-12,-180 21,-29 6</inkml:trace>
  <inkml:trace contextRef="#ctx0" brushRef="#br0" timeOffset="831.599">227 1,'-5'19,"-1"15,-1 8,2 1,2-2,1-3,0-3,2-3,0-2,0-2,0 0,1 0,-1-1,0-4</inkml:trace>
  <inkml:trace contextRef="#ctx0" brushRef="#br0" timeOffset="1872.446">678 85,'-2'1,"-1"0,1 1,-1-1,1 1,0 0,-1 0,1 0,0 0,0 0,0 0,1 1,-1-1,1 0,-1 1,1 0,0-1,0 1,0 0,-1 2,-1 1,-3 4,0 0,0 1,1 0,1 0,0 0,0 1,1-1,1 1,0 0,0 0,1 0,1 0,0 0,0-1,1 1,1 0,0 0,1 0,0-1,0 1,2-1,-1 0,6 10,-8-19,0-1,0 1,1 0,-1 0,0-1,1 1,-1-1,1 0,-1 0,1 0,-1 0,1 0,0-1,-1 1,1-1,0 1,0-1,-1 0,1 0,0 0,0-1,-1 1,1-1,0 1,0-1,-1 0,1 0,-1 0,1-1,-1 1,76-49,-72 45,102-111,-108 116,1-1,-1 0,1 0,-1 1,1-1,-1 0,1 1,0-1,0 1,-1-1,1 0,0 1,0 0,0-1,-1 1,1 0,0-1,0 1,0 0,0 0,0 0,0 0,0 0,0 0,-1 0,1 0,0 0,0 0,0 0,0 0,0 1,0-1,0 0,-1 1,1-1,0 1,0-1,0 1,-1-1,1 1,0-1,-1 1,1 0,0 0,-1-1,1 1,-1 0,1 0,20 51,-13-27,-7-21,1 0,-1 0,1 0,0 0,-1 0,2 0,-1 0,0 0,1-1,0 0,0 1,0-1,0 0,0 0,1 0,-1-1,1 1,0-1,-1 0,1 0,0 0,1-1,-1 0,0 1,0-1,0 0,1-1,-1 1,1-1,-1 0,0 0,1 0,-1-1,0 0,1 1,-1-2,0 1,0 0,0-1,2-1,4-5,0-1,-1 0,0-1,-1 0,0 0,-1-1,0 0,-1 0,2-4,-2 3,1 2,-1 0,-1 0,0 0,-1-1,0 0,0 1,-1-2,-1 1,0 0,0 0,-1-1,0 1,-1-1,-1-5,-4 3,-1 8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01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1 536,'24'-5,"13"-1,4 0,1 1,-2 2,-4 1,-2 0,-3 2,-2 0,0 0,-1 0,-1 1,1-6,0-1,0 0,-5 6,-6 3</inkml:trace>
  <inkml:trace contextRef="#ctx0" brushRef="#br0" timeOffset="549.555">791 0,'0'400,"-2"-365,-1 1,-2 0,-1-1,-2 0,-2 0,-3 4,-13 18,144-256,-101 174</inkml:trace>
  <inkml:trace contextRef="#ctx0" brushRef="#br0" timeOffset="869.055">1186 85,'-367'248,"322"-206,44-41,1 0,-1 0,0 0,1 0,-1 0,1 0,-1 0,1 0,0 1,-1-1,1 0,0 0,0 0,0 0,0 1,0-1,0 0,0 0,0 0,0 0,1 1,-1-1,0 0,1 0,-1 0,1 0,-1 0,1 0,0 0,-1 0,1 0,0 0,0 0,0 0,0-1,0 1,-1 0,1 0,0-1,1 1,-1-1,0 1,0-1,0 1,0-1,1 0,99 33,-86-30,0 1,1 0,-1 1,-1 1,1 0,-1 1,0 0,-1 1,6 5,-15-9,-1-1,0 1,0 0,-1 0,1 0,-1 0,0 0,0 1,0-1,0 1,-1-1,0 1,0 0,0-1,0 2,6 24,0-12</inkml:trace>
  <inkml:trace contextRef="#ctx0" brushRef="#br0" timeOffset="1416.342">1694 28,'-28'14,"1"1,1 1,1 1,0 1,1 1,2 1,-1 2,-13 17,33-36,0-1,1 1,-1 0,1 1,-1-1,1 0,0 1,0-1,1 1,-1 0,1-1,-1 1,1 0,0 0,1 0,-1 0,1 0,0 0,0 0,0 0,0 0,1 0,-1 0,1 0,0 0,0-1,1 1,-1 0,1 0,0-1,0 1,0-1,0 0,1 0,-1 1,1-1,0-1,0 1,0 0,144 74,-144-75,3-1,0 1,0 0,0 0,-1 1,1 0,0 0,-1 0,0 0,0 1,0 0,0 0,0 0,-1 1,0 0,0-1,0 1,-1 1,1-1,-1 0,-1 1,1 0,-1 0,0 0,0 0,0 0,-1 0,0 0,0 0,-1 1,0-1,0 0,0 0,-1 1,-3 0,0 0,-1-1,1 1,-1-1,-1 0,1 0,-1-1,0 1,0-1,-1-1,0 1,0-1,0 0,0-1,0 0,-1 0,1 0,-1-1,0 0,0-1,0 1,-2-1,-8 4,11-3,0 1,0-1,0-1,0 1,0-1,0 0,0-1,0 0,0 0,-1 0,1-1,0 0,0 0,0-1,0 0,0 0,1-1,-1 0,0 0,1 0,0-1,0 0,0 0,1-1,-1 0,1 0,0 0,0 0,1-1,-1 0,1 0,1 0,-1 0,1 0,0-1,0 0,2 3,1-1,-1 1,1 0,0 0,0 0,0 0,1-1,-1 1,1 0,0 0,0 0,1 0,-1 0,1 0,0 1,0-1,0 0,1 1,-1-1,1 1,-1 0,1 0,0 0,1 0,-1 1,0-1,4-1,105-47,23 22,-91 19,-23 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7.9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1017 226,'-42'0,"21"-2,0 1,1 1,-1 1,0 1,1 1,0 0,-1 2,1 0,1 1,-1 1,1 1,-4 3,-2 3,0 0,1 2,1 1,0 1,2 1,0 1,1 1,-4 7,21-26,1 1,0-1,0 1,0 0,0 0,0 0,1 0,-1 0,1 0,0 0,0 0,0 0,0 1,1-1,-1 0,1 1,0-1,0 0,0 1,0-1,1 0,-1 1,1-1,0 0,0 1,0-1,0 0,1 0,-1 0,1 0,0 0,0-1,0 1,0 0,0-1,1 0,-1 1,4 1,5-1,2 0,-1 0,0-1,0-1,1 0,-1-1,0 0,1-1,5-1,48 0,-64 2,-1-1,0 1,1 0,-1 0,0 0,0 0,1 0,-1 0,0 1,1-1,-1 0,0 1,0-1,1 1,-1-1,0 1,0 0,0-1,0 1,0 0,0 0,0 0,0 0,0-1,0 1,-1 1,1-1,0 0,-1 0,1 0,0 0,-1 0,1 1,-1-1,0 0,0 0,1 1,-1-1,0 0,0 1,0-1,0 0,0 0,0 1,-1-1,1 0,0 1,-1-1,-35 55,-25-2,29-28,2 2,1 1,1 1,-11 16,37-43,0-1,-1 0,1 1,0-1,0 1,0 0,0 0,1 0,-1 0,1 0,0 0,0 0,0 0,0 1,0-1,1 0,-1 1,1-1,0 0,0 1,0-1,1 0,-1 1,1-1,0 0,-1 1,2-1,-1 0,0 0,1 0,-1 0,1 0,0 0,0-1,0 1,0-1,1 1,8 2,1-1,0 0,1 0,-1-2,0 1,1-2,0 1,-1-2,1 0,0 0,-1-1,1-1,0 0,-1-1,0 0,0-1,0 0,0-1,-3 3,33-9,0-1,-1-2,0-2,25-15,-48 20</inkml:trace>
  <inkml:trace contextRef="#ctx0" brushRef="#br0" timeOffset="9967.67">339 0,'-17'2,"0"1,0 1,0 0,0 1,1 1,0 1,0 0,0 1,1 0,1 2,-1 0,1 0,-12 13,19-18,-1 2,1-1,0 1,0 0,1 1,0 0,1 0,-1 0,1 0,1 1,-3 6,1-1,1 0,0 1,1-1,1 1,0 0,1 0,0 0,1 0,1 0,1 0,0 0,1 1,25 216,-15-138,-7-67,-2 0,0 0,-2 0,-1 0,-2 21,-23 236,27-117,-2-165,0-1,0 1,0 0,0 0,0-1,1 1,-1 0,0-1,1 1,0 0,-1-1,1 1,0-1,0 1,0-1,0 1,0-1,0 0,0 0,1 1,-1-1,0 0,1 0,-1 0,1 0,-1-1,1 1,-1 0,1 0,-1-1,1 1,0-1,0 0,-1 1,1-1,0 0,-1 0,1 0,0 0,0-1,-1 1,1 0,0-1,-1 1,1-1,0 1,-1-1,1 0,135-35,-40 20,-66 10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16.1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1893 257,'-29'225,"30"-222,-1 0,1 0,-1 0,1 0,0 0,0 0,0 0,1 0,-1 0,1-1,0 1,-1-1,1 1,0-1,0 0,1 0,-1 0,0 0,1 0,-1 0,1 0,0-1,-1 0,1 1,0-1,0 0,0 0,0-1,0 1,0 0,0-1,0 0,0 0,0 0,0 0,1 0,113-16,86-7,-75 14,305-19,-13 11,-88-11,545 29,-642-31,470 31,-310-1,-169-29,-137 30,104-12,-143 3,0 2,0 2,0 3,38 3,104-3,-79-9,-40 16,-72-6,0-1,0 0,0 0,0 1,0-1,-1 0,1 0,0 0,-1 0,1 0,0 0,-1 0,1 0,-1 0,0 0,1 0,-1 0,0 0,0 0,0 0,1 0,-1 0,0 0,0-1,-1 1,1 0,0 0,0 0,-1 0,1 0,0 0,-1 0,1 0,-1 0,1 0,-1 0,0 0,1 0,-1 0,0 0,0 0,-3-9,0-2,0-1,1 0,0 0,1 0,1 0,0 0,0 0,2 0,-1 0,2-1,0 1,0 0,1 1,1-1,0 0,1 1,0 0,1 0,0 1,1-2,7-6</inkml:trace>
  <inkml:trace contextRef="#ctx0" brushRef="#br0" timeOffset="2179.959">199 1386,'-11'2,"1"1,-1 0,1 1,0 1,0-1,1 2,-1-1,1 1,0 1,1-1,-1 2,1-1,1 1,-1 0,2 1,-1-1,1 1,0 1,1-1,0 1,0 0,1 0,1 0,-1 1,2 0,0-1,0 1,1 0,0 0,0 0,2 0,-1 0,2 7,0-13,0-1,0 1,0 0,0-1,1 1,0-1,0 1,0-1,0 0,1-1,0 1,-1-1,1 1,1-1,-1 0,0 0,1-1,-1 0,1 1,0-1,0-1,0 1,0-1,0 0,0 0,0 0,0-1,0 0,1 0,-1 0,0 0,0-1,0 0,0 0,0-1,0 1,0-1,0 0,-1 0,1-1,2-1,12-5,-1 0,0-2,0 0,-1-1,0-1,-1 0,-1-1,0-1,-1 0,8-13,-14 19,-1 0,0-1,-1 0,0 0,-1 0,0-1,0 0,-1 0,-1 0,0 0,0-1,-1 1,-1-1,0 1,0-1,-1 0,-1 1,0-1,0 0,-1 1,-3-10,1 16,1 1,0 0,-1 0,0 0,0 0,0 1,0 0,-1 0,1 0,-1 0,0 1,0-1,0 1,0 0,0 1,0-1,-1 1,1 0,0 1,-1-1,1 1,-6 0,-14 3</inkml:trace>
  <inkml:trace contextRef="#ctx0" brushRef="#br0" timeOffset="2495.983">171 1527,'10'24,"7"13,7 0,-2-2,-4-2,0-6,-4-3,-4-6</inkml:trace>
  <inkml:trace contextRef="#ctx0" brushRef="#br0" timeOffset="2931.252">679 1386,'0'25,"-2"-12,1 0,0 1,1-1,0 0,1 1,1-1,0 0,1 0,0 0,1 0,0-1,1 0,1 1,0-2,0 1,1-1,8 10,-12-19,0 0,0 0,0 0,0 0,0 0,0-1,1 1,-1-1,1 0,-1 0,1 0,-1-1,1 1,-1-1,1 0,0 0,-1 0,1 0,0-1,-1 1,1-1,-1 0,1 0,-1 0,0-1,1 1,-1-1,0 0,0 0,0 0,0 0,0 0,-1-1,2-1,4-3,-1-1,1 0,-2 0,1-1,-1 0,-1 0,0-1,0 1,-1-1,0 0,0-3,8-104,-12 92</inkml:trace>
  <inkml:trace contextRef="#ctx0" brushRef="#br0" timeOffset="3180.346">1216 1442,'4'29,"3"9</inkml:trace>
  <inkml:trace contextRef="#ctx0" brushRef="#br0" timeOffset="3429.418">1216 1019,'0'0</inkml:trace>
  <inkml:trace contextRef="#ctx0" brushRef="#br0" timeOffset="3597.028">1498 907,'-15'102,"5"2,4 0,8 89,-2-74,12-35,-6-60</inkml:trace>
  <inkml:trace contextRef="#ctx0" brushRef="#br0" timeOffset="3805.491">1836 1386,'-14'38,"0"13,7-2,5-10</inkml:trace>
  <inkml:trace contextRef="#ctx0" brushRef="#br0" timeOffset="4065.899">1809 991,'0'0</inkml:trace>
  <inkml:trace contextRef="#ctx0" brushRef="#br0" timeOffset="4499.393">2119 963,'28'342,"-28"-92,0-250,1 0,-1-1,1 1,-1-1,1 1,0 0,-1 0,1-1,-1 1,1 0,0 0,-1 0,1 0,0-1,-1 1,1 0,0 0,-1 1,1-1,0 0,-1 0,1 0,0 0,-1 0,1 1,0-1,-1 0,1 1,-1-1,1 0,-1 1,1-1,-1 1,1-1,-1 1,1-1,-1 1,1-1,-1 1,0-1,1 1,-1-1,0 1,0 0,1-1,-1 1,0 0,0-1,0 1,0 0,0-1,0 1,0 0,0-1,0 1,0 0,0-1,0 1,0-1,-1 1,1 0,0-1,0 1,-1 0,50-56,-41 41,1 2,1-1,0 2,1-1,0 1,0 1,1 0,1 0,-1 2,2-1,-1 2,1-1,0 2,1 0,-1 1,1 0,0 1,3 1,-15 2,-1 2,0-1,1 0,-1 0,0 1,1-1,-1 1,0 0,1-1,-1 1,0 0,0 1,0-1,0 0,0 0,0 1,0-1,-1 1,1 0,0 0,-1-1,1 1,-1 0,0 0,1 0,-1 1,0-1,-1 0,1 0,0 1,0-1,-1 0,0 1,1-1,-1 1,-14 84,6-74,0 0,0-1,-1-1,-1 1,0-1,-1-1,1 0,-2-1,0 0,0 0,0-1,-1-1,0 0,-1-1,1 0,-1-1,-1-1,1 0,0-1,-1 0,0-1,1-1,-9-1,-1 1</inkml:trace>
  <inkml:trace contextRef="#ctx0" brushRef="#br0" timeOffset="5300.006">2627 1696,'99'-90,"-79"68,88-109,-59 23,-48 106,0-1,-1 1,1-1,0 1,-1-1,0 0,1 1,-1-1,0 0,0 1,-1-1,1 0,0 1,-1-1,0 0,0 1,1-1,-2 1,1-1,0 1,0 0,-1-1,1 1,-1 0,0 0,0 0,1 0,-1 0,0 1,-1-1,1 0,0 1,0 0,-1-1,1 1,-1 0,1 0,-1 1,0-1,-2 0,-3 1,1 1,-1 0,0 0,1 0,-1 1,1 0,-1 1,1 0,0 0,0 0,0 1,1 0,-1 1,1-1,0 1,0 0,1 1,-1-1,1 1,0 0,1 1,-4 5,7-11,0 1,-1-1,1 1,0 0,0-1,0 1,0 0,0 0,1 0,-1 0,1 0,-1 0,1 0,-1 0,1 0,0 0,0 0,0 0,0 0,1 0,-1 0,1 0,-1 0,1 0,-1 0,1 0,0 0,0-1,0 1,0 0,0 0,0-1,1 1,-1-1,1 1,-1-1,1 0,-1 1,1-1,0 0,81 23,117-25,-198 0,0 1,0 0,0 0,0 0,0 1,0-1,0 0,0 1,0-1,0 1,0 0,0 0,0 0,0 0,0 0,0 0,-1 0,1 0,-1 1,1-1,-1 1,1-1,-1 1,0-1,0 1,1 0,-1 0,0 0,-1-1,1 1,0 0,-1 0,1 0,-1 0,1 0,-1 1,0-1,0 0,0 0,0 0,0 0,-1 0,1 0,0 0,-1 0,0 1,-46 88,-26 24,73-114,-1 0,1 0,0 0,-1 1,1-1,0 0,0 0,0 0,0 1,0-1,0 0,0 0,0 1,0-1,0 0,1 0,-1 0,1 0,-1 1,1-1,-1 0,1 0,0 0,-1 0,1 0,0 0,0 0,-1-1,1 1,0 0,0 0,0 0,0-1,0 1,1-1,-1 1,0-1,0 1,0-1,0 0,1 1,-1-1,0 0,0 0,0 0,1 0,60 2,-38-7,-4-2</inkml:trace>
  <inkml:trace contextRef="#ctx0" brushRef="#br0" timeOffset="5499.923">3388 1358,'-19'38,"-6"23,0 5,6-8</inkml:trace>
  <inkml:trace contextRef="#ctx0" brushRef="#br0" timeOffset="5680.031">3388 1132,'0'9,"0"4</inkml:trace>
  <inkml:trace contextRef="#ctx0" brushRef="#br0" timeOffset="5965.728">3530 1358,'-1'7,"-3"16,0 0,1 1,2-1,0 1,2-1,0 1,2-1,3 16,-4-36,-1 0,0 0,0 0,1 0,0-1,0 1,-1-1,2 1,-1-1,0 1,0-1,1 0,-1 0,1 0,-1-1,1 1,0 0,0-1,0 0,0 0,0 0,0 0,0 0,0-1,0 1,1-1,-1 0,0 0,0 0,0 0,1 0,-1-1,0 0,0 1,0-1,0 0,0-1,0 1,0 0,0-1,-1 0,1 1,-1-1,1 0,-1 0,1-1,-1 1,0 0,1-2,13-11,-1 1,-1-2,0 0,-1 0,-1-1,0-1,-2 0,0-1,-1 0,0 0,4-20,9-21,-31 50,0 11</inkml:trace>
  <inkml:trace contextRef="#ctx0" brushRef="#br0" timeOffset="6481.518">3925 1584,'52'-71,"-37"49,0 0,1 1,1 1,1 1,0 1,2 0,0 1,-19 16,0 0,0 0,0 0,1 0,-1 0,0 0,0 0,1 0,-1 0,1 0,-1 1,0-1,1 0,0 1,-1-1,1 1,-1 0,1 0,-1-1,1 1,0 0,-1 0,1 1,-1-1,1 0,0 0,-1 1,1-1,-1 1,1-1,-1 1,0 0,1 0,-1 0,0-1,1 1,-1 0,0 1,0-1,0 0,0 0,0 0,0 1,0-1,0 0,0 1,-1-1,1 1,0-1,-1 1,0-1,1 1,-1-1,0 1,0 0,3 12,-4-11,1-1,0 1,0 0,0 0,0-1,0 1,1 0,-1 0,1-1,0 1,0 0,0-1,0 1,0-1,1 1,-1-1,1 0,-1 1,1-1,0 0,0 0,0 0,0 0,0-1,0 1,1-1,-1 1,1-1,-1 0,1 0,-1 0,1 0,0 0,-1 0,2-1,9-3,0-1,0 0,-1-1,1 0,-1-1,0-1,0 0,-1-1,0 0,0 0,-1-1,14-9,3-2,0 1,2 1,1 1,0 1,14-3,-43 18,-1 1,1 0,0-1,0 1,-1 0,1 0,0 0,0-1,-1 1,1 0,0 0,0 0,0 0,-1 1,1-1,0 0,0 0,-1 0,1 1,0-1,0 0,-1 1,1-1,0 0,-1 1,1-1,0 1,-1-1,1 1,-1-1,1 1,-1 0,1-1,-1 1,0 0,1-1,-1 1,0 0,1 0,-1-1,0 1,0 0,1 0,-1-1,0 1,0 0,0 0,0-1,0 1,0 0,-1 0,-5 53,3-37,1 125,8-123</inkml:trace>
  <inkml:trace contextRef="#ctx0" brushRef="#br0" timeOffset="10166.1">4885 708,'9'-7,"1"1,0 0,1 0,-1 1,1 1,0-1,0 2,1 0,-1 0,1 1,-1 0,1 1,0 0,0 1,-1 0,1 1,0 1,-1-1,1 2,-1 0,1 0,3 3,-7 0,-1 1,0 1,0-1,0 1,-1 1,-1-1,1 1,-1 0,-1 0,0 0,0 1,-1-1,0 1,0 0,-1 0,7 18,-4-7,-1 1,-1 0,-1 0,-1 1,0-1,-2 0,-1 0,0 0,-2 0,-3 10,0 10,-1 242,10-171,-3 111,2-219,-1 0,0-1,0 1,-1-1,0 1,1-1,-1 1,-1-1,1 0,-1 1,1-1,-1 0,0 0,-1 0,1 0,-1 0,0-1,0 1,0-1,0 0,0 0,-1 0,1 0,-1-1,0 1,0-1,0 0,0 0,0 0,-1-1,1 1,-4 0,-190 8,111 3,63-10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3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1 379,'27'1,"1"-1,-1-2,1-1,-1 0,0-3,11-3,9-8,0-3,-2-2,0-1,-2-3,-1-1,0-2,-3-2,3-5,117-84,-158 119,-1 0,1 1,0-1,0 1,0-1,0 1,0 0,0-1,0 1,0 0,0 0,0-1,0 1,0 0,0 0,0 0,0 0,0 0,0 1,0-1,0 0,0 0,0 1,0-1,0 0,0 1,0-1,-1 1,1-1,0 1,0 0,0-1,-1 1,1 0,0 0,-1-1,1 1,0 0,-1 0,1 0,-1 0,0 0,1 0,-1 0,0 0,1 0,-1 0,0 0,0 0,0 0,0 0,4 61,-5-53,-20 305,21-305,0-1,0 1,-1 0,-1-1,1 1,-1-1,-1 0,1 1,-2-1,1 0,-1 0,0-1,0 1,-1-1,0 0,-1 0,1-1,-1 0,-1 0,1 0,-1 0,0-1,0 0,-1-1,1 0,-8 3,-4-3,1 0,-1-2,0 0,0-2,-1 0,1-1,0-1,1 0,-14-4,29 6,0 0,1 0,-1 0,0-1,0 1,1-1,-1 1,0-1,1 0,-1 0,0 0,1 0,0 0,-1-1,1 1,0-1,-1 0,1 0,0 0,0 0,1 0,-1 0,0 0,1 0,-1-1,1 1,0-1,0 1,0-1,0 1,0-1,0 0,1 1,-1-1,1 0,0 0,0 1,0-4,9-10</inkml:trace>
  <inkml:trace contextRef="#ctx0" brushRef="#br0" timeOffset="332.409">1271 125,'-15'19,"0"1,2 0,0 0,1 2,1-1,1 1,1 1,1 0,1 0,1 1,1 0,4-19,-1 1,1 0,-1-1,2 1,-1 0,1 0,0 0,0 0,0-1,1 1,0 0,0 0,0 0,1-1,0 1,0-1,1 1,-1-1,1 0,0 0,0 0,1 0,0-1,0 0,0 1,0-1,0 0,1-1,0 1,2 0,8 0,0 0,0-1,0-1,1-1,-1 0,1-1,-1 0,1-2,-1 0,1 0,-1-1,0-1,0-1,-1 0,0-1,1 0,9-7,-16 9,1-1,-1 0,-1 0,1 0,-1-1,1 0,-2 0,1-1,-1 0,0 0,0-1,-1 0,0 0,-1 0,1 0,-1-1,-1 1,0-1,0 0,-1 0,0 0,0-1,-1 1,-1 0,1-1,-1 1,-1 0,0-1,0 1,-1 0,0 0,-1 0,-3-9,-3 9,0 1,-1-1,1 2,-2-1,1 1,-1 1,0 0,-1 0,1 1,-1 1,0 0,-1 1,1 0,0 0,-1 1,1 1,-1 1,0-1,1 2,-1 0,-10 2,-6-2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2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0 284,'34'-5,"25"-7,7 0,-2 1,-7 3,-9 2,-8 3,-6 1,-3 2,-3 0,-6 0</inkml:trace>
  <inkml:trace contextRef="#ctx0" brushRef="#br0" timeOffset="299.462">254 1,'-5'38,"-1"28,0 6,1-3,2-9,1-10,1-8,0-7,1-5,0-2,1-2,-1 1,0-6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39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1 227,'0'-5,"1"0,0 1,0-1,1 0,0 1,0-1,0 1,0-1,0 1,1 0,0 0,0 0,0 0,0 0,1 1,-1 0,1-1,0 1,0 1,0-1,1 1,-1-1,0 1,1 0,2 0,-4 0,0 1,0 0,1-1,-1 1,0 1,1-1,-1 0,0 1,1 0,-1 0,1 0,-1 0,1 0,-1 1,1-1,-1 1,0 0,1 0,-1 0,0 1,0-1,0 1,0 0,0 0,0 0,-1 0,1 0,0 0,-1 1,0 0,0-1,1 1,-2 0,1 0,1 3,2 9,-1 1,0 0,-2 1,0-1,0 0,-2 1,0-1,-1 1,-2 8,1 22,3-14,-1 0,-2 0,-1 0,-2 0,-1-1,-2 0,-1 0,-1-1,-1 0,-15 25,6-36,17-44,82-193,-70 195,10-18,1 2,3 0,1 2,1 0,2 2,16-16,-22 24,-18 21,1-1,-1 1,1 0,0 0,1 0,-1 0,1 1,0-1,0 1,0 1,1-1,-1 1,1 0,0 0,0 0,0 1,3-1,-6 5,0 0,0 0,-1 0,1 1,-1-1,0 1,1 0,-1-1,0 1,-1 0,1 0,0 0,-1 1,0-1,0 0,0 0,0 1,0-1,-1 1,1-1,-1 0,0 1,0-1,0 1,0-1,-1 1,0-1,0 3,1 1,-21 171,-46 69,64-231,19-40,-10 15,55-92,-25 37,3 1,3 3,2 1,3 3,3 0,-49 55,-1-1,1 1,-1 0,1 0,-1 0,1-1,0 1,-1 0,1 0,0 0,0 0,0 0,0 0,0 1,0-1,0 0,0 0,0 1,0-1,0 1,1-1,-1 1,0-1,0 1,1 0,-1-1,0 1,0 0,1 0,-1 0,0 0,1 0,-1 0,0 0,1 1,-1-1,0 0,0 1,0-1,1 1,-1 0,0-1,0 1,0 0,0-1,0 1,0 0,0 0,0 0,0 0,0 0,-1 0,1 0,0 0,-1 0,1 1,-1-1,1 1,1 14,-1 1,-1 0,0 0,-1 0,-1 0,-1-1,0 1,-4 10,-10 71,17 126,11-194,-5-34</inkml:trace>
  <inkml:trace contextRef="#ctx0" brushRef="#br0" timeOffset="1666.889">1045 339,'-13'15,"1"1,0 1,1 0,1 0,1 1,0 0,2 0,0 1,1 0,0 0,2 1,0 0,1 2,2-10,-1 0,1 1,0-1,1 1,0-1,1 1,0-1,1 1,1-1,0 0,-3-10,1 0,0 0,0 0,0-1,0 1,0 0,0-1,0 1,1-1,-1 1,1-1,-1 0,1 0,-1 1,1-1,0 0,0-1,-1 1,1 0,0 0,0-1,0 1,0-1,0 1,0-1,0 0,0 0,0 0,0 0,0 0,0 0,0-1,0 1,0-1,0 1,-1-1,1 0,0 0,0 0,65-47,155-265,-222 311,0 1,1-1,0 0,-1 1,1-1,0 1,-1 0,1-1,0 1,0 0,0-1,0 1,1 0,-1 0,0 0,0 0,1 0,-1 0,1 0,-1 1,1-1,-1 0,1 1,-1-1,1 1,-1 0,1-1,0 1,-1 0,1 0,-1 0,1 0,0 0,-1 0,1 1,0-1,-1 0,1 1,-1 0,1-1,-1 1,1 0,-1-1,0 1,1 1,6 19,-1 0,-2 1,0 0,-1 0,-1 0,-1 1,-1 15,10 72,-2-53,-3 0,-3 1,-2 0,-4 33,-2-55,0-1,-3 0,-1 0,-1-1,-2 0,-6 9,15-34,-1-1,0 1,-1-1,0 0,0-1,-1 1,0-1,0 0,-1 0,0-1,0 0,0 0,-1 0,0-1,0-1,0 1,0-1,-1 0,0-1,0 0,0-1,-1 1,7-3,0 0,-1 0,1 0,0-1,0 1,0-1,-1 1,1-1,0 0,0 0,0-1,0 1,0-1,1 1,-1-1,0 0,1 0,-1 0,1 0,0 0,-1-1,1 1,0-1,1 0,-1 1,0-1,1 0,0 0,-1 0,1 0,0 0,1 0,-1 0,0-1,1 1,-8-119,8 117,21-178,-16 160,-1 3</inkml:trace>
  <inkml:trace contextRef="#ctx0" brushRef="#br0" timeOffset="2263.271">1101 1,'-4'0,"-3"5,6 1,3-5,5-2,2-7,0 4,-3 7,-1 3</inkml:trace>
  <inkml:trace contextRef="#ctx0" brushRef="#br0" timeOffset="2681.877">1328 29,'0'5,"0"6,0 6,4-4,3-10,-1-5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5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0,'-3'56,"3"-46,3 29,-1 0,-2-1,-2 1,-2 0,-3 13,-13 171,-5-50,25-168,0-3,1 1,-1 0,0 0,0 0,0 0,0 0,-1 0,1-1,-1 1,0 0,0 0,0 0,0-1,0 1,-1-1,1 1,-1-1,1 1,-1-1,0 0,0 0,0 0,0 0,0 0,-1 0,0 0,-8-2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5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0,'-23'27,"-16"19,-1-1,-2-2,-43 32,81-72,3-3,0 0,0 0,0 0,0 0,0 1,0-1,0 0,0 0,0 1,0-1,0 1,0-1,0 1,1-1,-1 1,0-1,0 1,0 0,1-1,-1 1,0 0,1 0,-1 0,1-1,-1 1,1 0,-1 0,1 0,0 0,-1 0,1 0,0 0,0 0,0 0,-1 0,1 0,0 0,0 0,1 0,-1 0,0 0,0 0,0 0,1 0,-1 0,0 0,1 0,-1 0,1 0,-1-1,1 1,0 0,-1 0,1 0,0-1,0 2,28 6,-15-5,0 1,-1 0,0 1,0 0,0 1,0 1,-1 0,0 1,0 0,-1 0,4 5,-9-6,1 0,-1 0,0 1,-1 0,0 0,0 1,-1-1,0 1,0 0,-1 0,0 0,-1 1,0-1,0 1,-1-1,0 1,-1 0,0-1,-1 1,-1 7,0 1,2-6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3,'0'23,"-1"3,1 0,1-1,1 1,2-1,0 0,1 0,3 2,-8-25,0 0,1 0,-1 1,1-2,-1 1,1 0,0 0,-1 0,1 0,0 0,0 0,1-1,-1 1,0-1,1 1,-1-1,1 1,-1-1,1 0,-1 1,1-1,0 0,0 0,0 0,-1 0,1-1,0 1,0-1,0 1,0-1,0 1,0-1,0 0,0 0,1 0,-1 0,0-1,0 1,0 0,0-1,0 1,1-2,70-87,-59 67,76-138,-90 161,1 0,-1 0,0 0,0-1,1 1,-1 0,1 0,-1 0,1-1,-1 1,1 0,-1 0,1-1,-1 1,1-1,0 1,0 0,-1-1,1 1,0-1,0 1,0-1,-1 0,1 1,0-1,0 0,0 0,0 0,0 0,0 1,0-1,-1 0,1 0,0-1,0 1,0 0,0 0,0 0,0-1,0 1,-1 0,1-1,0 1,0 0,0-1,-1 0,1 1,0-1,-1 1,1-1,0 0,-1 1,1-1,-1 0,1 0,-1 1,1-1,-1 0,0 0,1 0,-1 0,0 0,7 187,-9-115,2-10,-12 132,7-166,-1 0,-1 0,-1 0,-1-1,-2 0,-1-1,-1 0,0-1,-11 13,23-35,-1 0,1-1,0 1,-1 0,1 0,-1 0,0-1,1 1,-1-1,0 0,0 1,0-1,0 0,0 0,0 0,-1 0,1-1,0 1,0 0,-1-1,1 0,0 1,0-1,-1 0,1 0,0 0,-1-1,1 1,0-1,-1 1,1-1,0 0,0 1,0-1,0 0,0 0,0-1,0 1,0 0,0-1,0 1,1-1,-1 0,1 1,-1-1,1 0,0 0,-1 0,1 0,0 0,0 0,0-1,1 1,-1 0,0-1,0-12,-1 0,2 0,0 0,0 0,2 0,0 0,1 0,0 0,1 1,0-1,2 1,-1 0,2 1,0-1,1 1,0 1,7-10,13-28,-23 38,0 0,1 1,0 0,0 0,1 1,1 0,-1 0,2 0,-1 1,1 0,1 1,0 0,0 1,0 0,1 0,0 1,4-1,5 3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3:47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0 375,'34'5,"25"-4,7-1,-2-1,-8-1,-8 1,-8-5,-6-1,-3 1,-3 1,-1 1,-1 2,1 1,-5 1</inkml:trace>
  <inkml:trace contextRef="#ctx0" brushRef="#br0" timeOffset="290.209">28 629,'33'5,"31"-4,14-1,-2-1,-9-5,-10-2,-11 1,-9 1,-5-2,-3-1,-2 1,-1 3,0 1,1 2,-5 2</inkml:trace>
  <inkml:trace contextRef="#ctx0" brushRef="#br0" timeOffset="5854.637">1439 37,'-2'-2,"1"1,-1 0,0 0,1 0,-1-1,0 2,0-1,0 0,0 0,0 1,0-1,0 1,0-1,0 1,0 0,-1 0,1 0,0 0,0 0,0 1,0-1,0 0,0 1,0 0,0-1,0 1,0 0,0 0,1 0,-1 0,0 1,0-1,0 1,-52 50,39-31,2 0,0 1,1 1,2 0,0 1,1 0,2 0,0 1,2 0,1 0,0 0,2 0,1 1,1-1,4 24,-4-40,1 1,0-1,0 0,1 0,0 0,1 0,-1 0,2-1,0 1,0-1,0 0,1 0,0 0,0-1,1 1,0-1,1-1,-1 1,1-1,0 0,1-1,0 0,0 0,0 0,0-1,0-1,1 1,0-1,6 1,4-2,1-1,-1-1,1-1,-1 0,1-1,-1-2,0 0,0 0,-1-2,1 0,-1-2,0 0,-1-1,0 0,-1-1,0-1,7-6,-3 3,1-1,-2-1,0 0,-1-2,0 0,-2-1,0 0,3-7,-13 17,0 0,-1 0,0-1,-1 0,0 1,-1-1,0-1,0 1,-1 0,0-1,-1 1,0-1,-1 1,0-1,0 1,-1-1,-1 1,0-1,0 1,-4-8,1 5,0 1,-1 0,-1 1,0-1,-1 2,0-1,0 1,-1 0,-1 0,1 1,-2 1,1-1,-1 2,0 0,-1 0,0 1,0 0,0 1,-12-4,-12-1,-1 1,-1 1,1 2,-1 2,0 2,-13 1,-3 1</inkml:trace>
  <inkml:trace contextRef="#ctx0" brushRef="#br0" timeOffset="6224.622">818 431,'212'-11,"-127"0,168-22,97 5,556 27,-879 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1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6774 200,'0'1020,"0"-997</inkml:trace>
  <inkml:trace contextRef="#ctx0" brushRef="#br0" timeOffset="467.453">6463 256,'43'-26,"0"2,1 2,2 1,0 3,1 2,0 2,1 2,35-4,-55 11,1 2,-1 1,1 2,-1 0,1 2,-1 1,12 4,-30-6,0 2,0-1,-1 1,1 1,-1 0,0 0,0 0,0 1,0 1,-1 0,0 0,0 0,-1 1,0 0,0 1,-1 0,1 0,-2 0,1 0,-1 1,0 0,1 5,-3-5,-1 1,0-1,0 1,-1 0,0-1,-1 1,0 0,0-1,-1 1,0 0,-1-1,0 1,-1-1,0 0,0 0,-1 0,0 0,-3 4,-106 142,61-103,-1-3,-3-3,-2-2,-2-2,-24 10,83-51,0-1,-1 0,0 0,1 1,-1-1,0 1,1-1,-1 1,0 0,1 0,-1 0,1 0,-1 0,1 0,0 0,-1 0,1 0,0 0,0 1,0-1,0 1,0-1,0 1,0-1,0 1,1-1,-1 1,1 0,-1-1,1 1,0 0,-1 0,1-1,0 1,0 0,0 0,0-1,1 1,-1 0,0-1,1 1,-1 0,1-1,0 1,-1 0,1-1,0 1,1 0,106 31,-75-27,-19-4,1 1,-1 0,0 1,0 1,-1 0,0 1,1 0,-2 1,1 1,-1 0,0 0,-1 1,0 1,-1 0,1 0,6 10,-2 5,-13-19,0-1,1 0,0 0,0 0,1 0,-1-1,1 0,0 1,0-1,0 0,1-1,-1 1,1-1,0 0,0 0,12 0</inkml:trace>
  <inkml:trace contextRef="#ctx0" brushRef="#br0" timeOffset="817.04">7537 990,'26'-15,"-1"-2,-1 0,0-2,-1-1,-1 0,-1-2,0 0,-2-2,-1 0,0-3,-15 25,-1-1,0 0,0 0,0 0,-1 0,1-1,-1 1,1 0,-1 0,0-1,0 1,-1-1,1 1,-1-1,0 0,0 1,0-1,0 1,0-1,-1 1,0-1,0 1,0-1,0 1,0 0,0 0,-1-1,0 1,0 0,0 0,0 0,0 1,0-1,-1 0,-1-1,-3 1,0-1,0 1,0 0,0 1,0-1,-1 1,1 1,-1-1,1 2,-1-1,0 1,1 0,-1 0,0 1,1 0,-1 0,1 1,0 0,-1 0,1 1,0 0,0 0,0 1,1 0,-1 0,1 0,0 1,0 0,1 0,-1 1,1 0,0-1,1 2,-1-1,-1 4,0 0,0-1,0 1,1 1,1-1,0 1,0 0,1 0,0 0,1 0,0 0,1 1,0-1,1 0,0 1,1-1,1 0,-1 1,2-1,-1 0,2 0,-1 0,1-1,1 1,0-1,1 0,0 0,5 6,-3-6,1 0,0-1,1 0,0-1,1 0,-1 0,1-1,1-1,0 0,-1 0,2-1,-1-1,0 0,1-1,0 0,0-1,0 0,0-1,0 0,0-1,0-1,0 0,0-1,0 0,0-1,0 0,6-4,2-4,-3 0</inkml:trace>
  <inkml:trace contextRef="#ctx0" brushRef="#br0" timeOffset="1152.332">8072 652,'-1'24,"1"0,1 0,2-1,0 1,1-1,1 1,2-1,0-1,1 1,2-1,0-1,1 0,3 3,-13-21,1-1,-1 1,1 0,0-1,0 0,0 1,0-1,1 0,-1 0,0 0,1 0,0-1,-1 1,1-1,0 1,0-1,0 0,-1 0,1 0,0-1,1 1,-1-1,0 1,0-1,0 0,0 0,0-1,0 1,0-1,0 1,0-1,0 0,0 0,0 0,0 0,-1-1,1 1,0-1,-1 0,1 0,0 0,8-10,-1-1,0 0,-1 0,-1-1,0 0,0-1,-2 0,4-10,8-15,59-134,-64 132,-7 24</inkml:trace>
  <inkml:trace contextRef="#ctx0" brushRef="#br0" timeOffset="1333.338">8609 736,'0'34,"4"10,3-1</inkml:trace>
  <inkml:trace contextRef="#ctx0" brushRef="#br0" timeOffset="1587.979">8581 313,'0'0</inkml:trace>
  <inkml:trace contextRef="#ctx0" brushRef="#br0" timeOffset="1865.713">8975 764,'15'-11,"0"0,-1 0,-1-2,0 0,-1 0,0-1,-1-1,-1 1,0-2,-1 0,-1 0,0 0,0-4,-8 18,1 0,-1-1,0 1,0 0,0-1,-1 1,1 0,0 0,-1 0,0-1,1 1,-1 0,0 0,0 0,0 0,0 0,-1 0,1 0,0 1,-1-1,1 0,-1 1,0-1,1 1,-1 0,0-1,0 1,0 0,0 0,0 0,0 0,0 1,-1-1,1 0,0 1,0 0,0-1,-1 1,1 0,0 0,0 0,-1 1,1-1,0 0,0 1,-1 0,1-1,0 1,0 0,0 0,0 0,0 0,0 0,0 1,0 0,-10 5,1 1,0-1,0 2,1 0,0 0,0 1,1 0,1 0,-1 1,2 0,0 1,0-1,1 2,0-1,1 1,1-1,0 1,0 0,1 1,1-1,1 1,0-1,0 10,2-16,0 0,1 0,0 0,0-1,1 1,-1 0,1-1,1 0,-1 1,1-1,0-1,1 1,-1-1,1 1,0-1,0-1,1 1,0-1,-1 0,1 0,1 0,-1-1,0 0,1-1,0 1,0-1,-1 0,1-1,0 0,0 0,1 0,-1-1,4 0,10 1,-1-1,1 0,-1-2,1 0,-1-1,0-1,0-1,16-6,-12-1</inkml:trace>
  <inkml:trace contextRef="#ctx0" brushRef="#br0" timeOffset="2282.01">9483 454,'-6'26,"-3"3,2 1,1-1,1 1,2 1,1-1,1 13,1-40,1 0,-1 0,0 0,1 0,-1 0,1-1,0 1,0 0,0 0,0 0,1-1,-1 1,1 0,0-1,0 0,-1 1,2-1,-1 0,0 0,0 0,1 0,-1 0,1-1,-1 1,1-1,0 1,-1-1,1 0,0 0,0-1,0 1,0 0,0-1,0 0,0 0,0 0,0 0,0 0,0 0,0-1,0 1,2-2,18-5,0-1,-1-1,0 0,-1-2,0-1,7-5,-24 14,178-122,-181 124,1 0,-1 0,1 0,-1 0,1 0,-1 1,1-1,-1 1,1-1,0 1,-1 0,1-1,-1 1,1 0,0 0,0 0,-1 0,1 1,-1-1,1 0,0 1,-1-1,1 1,-1-1,1 1,-1 0,1 0,-1 0,1 0,-1 0,0 0,1 0,-1 0,0 0,0 1,0-1,0 0,0 1,0-1,-1 1,1-1,0 1,-1-1,1 1,-1-1,1 2,1 6,0 0,0 0,1-1,0 0,1 1,0-1,0 0,1-1,0 1,0-1,1 0,0 0,0-1,1 0,0 0,0 0,0-1,0 0,1 0,0-1,0 0,0 0,1-1,-1 0,1-1,0 1,-1-2,1 1,3-1,4-5,0-1,-1-1,1 0,-2-1,1-1,-1 0,0-1,0 0,-1-1,-1-1,1 0,-2 0,0-2,0 1,-1-1,-1-1,0 0,4-9,-2 3,-1-1,-1-1,-2 0,0 0,-1 0,3-19,-5 17</inkml:trace>
  <inkml:trace contextRef="#ctx0" brushRef="#br0" timeOffset="-8635.676">311 285,'26'170,"-20"-101,3-1,2-1,4 0,3 0,19 12,-36-77,0 0,1 0,-1-1,1 1,-1 0,1 0,0-1,0 1,0-1,0 0,0 1,0-1,0 0,0 0,0 0,1-1,-1 1,0-1,1 1,-1-1,0 1,1-1,-1 0,1 0,-1-1,0 1,1 0,-1-1,0 1,1-1,-1 0,0 0,2 0,4-5,-1 1,0-1,0-1,0 1,-1-1,0 0,0-1,0 1,-1-1,0 0,-1-1,0 1,0-1,2-8,8-14,77-204,-84 218,-4 24,-1 36,-2-28,1 9,1 1,1-1,1 0,2 0,0-1,2 0,3 9,-7-24,0 0,0-1,0 0,1 1,0-1,0-1,1 1,-1-1,2 0,-1 0,1-1,-1 0,2 0,-1-1,0 1,1-1,0-1,0 0,0 0,0-1,0 1,7-1,-7-1,0-1,1 1,-1-2,0 0,0 0,0 0,0-1,-1 0,1 0,0-1,-1 0,1-1,-1 1,0-1,0-1,-1 1,1-1,-1 0,0-1,0 0,-1 0,0 0,0 0,4-7,7-9,0-1,-1-1,-2-1,-1 0,0 0,-2-1,-1 0,-1-1,-1 0,-2-1,0 1,-2-1,-1 0,-1 0,-2-5,-4 10,-1 5</inkml:trace>
  <inkml:trace contextRef="#ctx0" brushRef="#br0" timeOffset="-8064.235">1412 821,'20'-3,"0"0,0-1,0-1,-1-1,0 0,0-2,0 0,-1-1,-1-1,1-1,-1 0,-1-1,0-1,12-12,-25 22,0-1,0 1,0 0,0-1,-1 1,1-1,-1 0,0 0,0 0,0 0,-1 0,1-1,-1 1,0 0,0-1,-1 1,1-1,-1 1,0-1,0 1,0-1,-1 1,0 0,0-1,0 1,0 0,-1-1,1 1,-1 0,0 0,0 0,-1 1,1-1,-1 0,0 1,0 0,0-1,0 1,-1 0,1 1,-1-1,0 1,0-1,0 1,-1 0,0 1,0 1,-1-1,1 2,0-1,0 0,0 1,0 0,0 0,0 1,0-1,0 1,0 0,1 0,-1 1,1-1,-1 1,1 0,0 1,0-1,0 0,1 1,-1 0,-70 93,72-94,-64 131,64-130,1 0,-1 0,1 1,0-1,0 1,1 0,-1-1,1 1,0-1,0 1,1-1,0 1,-1-1,1 1,1-1,-1 1,1-1,-1 0,1 0,1 0,-1 0,0 0,1 0,0 0,0-1,0 0,0 1,1-1,-1 0,2 0,6 1,0-1,0 0,0-1,0-1,0 0,1 0,-1-1,1 0,-1-1,0 0,0-1,1 0,-1-1,-1 0,1-1,0 0,-1-1,0 0,0-1,8-5,135-108,-134 104</inkml:trace>
  <inkml:trace contextRef="#ctx0" brushRef="#br0" timeOffset="-7651.971">2005 623,'-20'19,"1"0,0 2,2 0,0 1,2 0,1 2,0 0,2 0,0 1,-1 10,12-32,0 1,0 0,0 0,1-1,-1 1,1 0,0 0,0 0,1 0,-1 0,1-1,0 1,0 0,0 0,0-1,1 1,0-1,-1 1,1-1,0 0,1 1,-1-1,1 0,-1 0,1-1,0 1,0-1,0 1,0-1,0 0,1 0,-1 0,1-1,-1 1,1-1,0 0,-1 0,1 0,0 0,0-1,0 1,0-1,-1 0,1-1,0 1,0 0,0-1,1 0,11-4,0-1,0 0,0-1,-1 0,0-1,0-1,-1-1,0 0,0-1,-2 0,1-1,-1 0,-1-1,0 0,-1-1,1-3,9-17,-2-1,-2-1,-1 0,-2-1,-1 0,-2-1,2-21,-5 31,-2 1,0-1,-2 0,-1 0,-2-25,0 47,0-1,-1 0,0 1,0 0,0-1,-1 1,0 0,0-1,-1 1,0 0,0 1,0-1,0 0,-1 1,0 0,0 0,-1 0,1 0,-1 1,0 0,0 0,-1 0,1 1,-1-1,0 1,0 1,-6-3,7 4,-1-1,0 1,0 1,0-1,0 1,0 0,0 1,0-1,0 1,0 0,1 1,-1 0,0-1,1 2,-1-1,1 1,0-1,0 2,0-1,0 0,0 1,1 0,-3 3,-5 4,1 1,0 0,1 1,1 1,0-1,0 1,2 1,-2 2,2-1,0 0,1 0,1 1,0 0,2 0,0 0,0 0,2 0,0 1,1-1,1 1,0-1,1 0,1 0,1 0,1 0,0 0,1-1,0 0,2 0,0-1,0 0,2 0,0-1,0 0,1-1,1 0,0 0,8 4,-4-6,1 0,0-1,1-1,0 0,0-1,1-2,0 1,0-2,0-1,6 1,10 0</inkml:trace>
  <inkml:trace contextRef="#ctx0" brushRef="#br0" timeOffset="-6954.017">2456 906,'165'-333,"-164"333,-1 0,0 1,0-1,0 0,0 0,0 0,0 1,0-1,1 0,-1 0,0 0,0 1,0-1,0 0,1 0,-1 0,0 0,0 1,0-1,1 0,-1 0,0 0,0 0,1 0,-1 0,0 0,0 0,1 0,-1 0,0 0,0 0,1 0,-1 0,0 0,0 0,1 0,-1 0,0 0,0 0,0 0,1 0,-1 0,0-1,0 1,1 0,-1 0,0 0,0-1,0 33,0-28,-2 5,1 1,0-1,0 1,1 0,0 0,1-1,0 1,1 0,0-1,0 0,1 1,0-1,1 0,0 0,0 0,1-1,0 0,0 0,1 0,0 0,1-1,-1 0,2 0,-1-1,7 5,-9-9,-1-1,0 0,1 0,-1 0,1 0,-1 0,1-1,-1 0,1 0,0 0,-1-1,1 0,-1 1,0-2,1 1,-1 0,0-1,1 0,-1 0,0 0,0 0,-1-1,1 0,0 1,-1-1,0-1,1 1,-1 0,-1-1,3-2,68-127,-63 112,-5 11,0 0,-1 0,0-1,-1 1,0-1,0 0,-1 0,-1 0,0 0,0 0,-1 0,0 0,-3-11,-3 10,0 6</inkml:trace>
  <inkml:trace contextRef="#ctx0" brushRef="#br0" timeOffset="-6584.764">3162 764,'38'-37,"-16"17,0 0,-2-2,-1 0,0-1,-2-1,-1-1,5-10,-20 34,0 0,0-1,0 1,-1 0,1-1,0 1,-1-1,1 1,-1-1,1 1,-1-1,0 1,1-1,-1 1,0-1,0 1,0-1,0 0,-1 1,1-1,0 1,-1-1,1 1,-1-1,1 1,-1-1,0 1,1 0,-1-1,0 1,0 0,0 0,0-1,0 1,0 0,-1 0,1 0,0 0,-1 0,1 1,0-1,-1 0,1 1,-1-1,1 1,-1-1,1 1,-1 0,1-1,-1 1,0 0,1 0,-1 0,1 0,-1 1,1-1,-1 0,1 1,-2 0,-14 4,1 2,0 0,0 1,1 1,0 0,1 1,0 1,0 0,1 0,0 2,1-1,1 2,0 0,1 0,0 1,2 0,-1 0,-4 14,11-26,0 1,0-1,0 0,0 0,1 1,-1-1,1 1,0 0,0-1,0 1,1 0,-1 0,1-1,0 1,0 0,0 0,1 0,-1-1,1 1,0 0,0-1,0 1,1-1,-1 1,1-1,0 1,0-1,0 0,0 0,0 0,1 0,0 0,-1-1,1 1,0-1,0 0,0 0,1 0,-1 0,1 0,8 2,1-1,0 0,0-1,0-1,0 0,0-1,0 0,0-1,0 0,0-1,0 0,0-1,-1-1,1 0,-1-1,8-4,-2-1</inkml:trace>
  <inkml:trace contextRef="#ctx0" brushRef="#br0" timeOffset="-6201.921">3754 454,'-12'4,"-7"3,1 0,0 1,0 1,1 1,0 0,1 1,-15 13,29-22,0-1,0 1,0 0,1 0,-1 1,0-1,1 0,0 0,-1 1,1-1,0 1,0-1,0 1,1 0,-1-1,1 1,-1 0,1-1,0 1,0 0,0 0,0-1,1 1,-1 0,1-1,-1 1,1 0,0-1,0 1,0-1,0 1,1-1,-1 0,1 0,-1 1,1-1,0 0,0 0,0-1,0 1,0 0,0-1,1 1,-1-1,1 1,-1-1,1 0,56 22,-51-21,0 1,0-1,-1 1,1 0,-1 1,0 0,1 0,-2 0,1 1,-1 0,4 4,-8-7,-1-1,0 1,0-1,0 1,0 0,0 0,0-1,0 1,-1 0,1 0,-1 0,1 0,-1 0,0 0,0 0,0 0,0 0,0 0,0 0,0 0,-1 0,1 0,-1 0,0 0,1-1,-1 1,0 0,0 0,0-1,0 1,0 0,0-1,-1 1,1-1,-1 1,1-1,-1 0,1 0,-1 1,-70 40,-72 6,119-40</inkml:trace>
  <inkml:trace contextRef="#ctx0" brushRef="#br0" timeOffset="-5369.002">4206 567,'-44'12,"0"1,0 3,2 2,0 1,-2 4,-71 60,112-81,0 1,1 0,-1 0,0 0,1 0,0 1,0-1,0 0,0 1,0 0,1-1,0 1,0 0,0 0,0 0,0 0,1 0,-1 0,1-1,0 1,1 0,-1 0,1 0,-1 0,1 0,1 0,-1 0,0-1,1 1,0 0,-1-1,1 1,2 1,1 0,0 1,0-1,0 0,1 0,-1-1,1 0,0 0,1 0,-1-1,1 1,-1-2,1 1,0-1,0 0,0 0,0-1,0 0,1 0,-1-1,0 0,1 0,-1-1,0 0,0 0,0 0,1-1,16-4,-1-1,0-1,-1-1,0-1,0 0,-1-2,6-5,-5 3,0-1,-1-1,-1 0,-1-2,0-1,-1 0,-1-1,-1-1,-1 0,-1-1,-1-1,0 0,-2-1,-1 0,-1 0,-1-1,-1-1,-1 1,1-19,-5 26,-1 1,0 0,-2-1,0 1,-1-1,0 1,-1 0,-2 0,1 0,-2 1,0-1,-1 1,-1 1,0-1,-1 1,-1 1,-1-1,-94-79,100 91,0 0,0 0,0 1,0-1,-1 1,1 1,-1-1,1 1,-1 0,0 0,0 0,1 1,-1 0,0 0,0 1,0 0,1-1,-1 2,1-1,-1 1,1 0,-1 0,1 1,-5 2,1 1,0 1,0 0,1 0,0 1,0 0,1 0,0 1,1 0,-1 0,2 0,-1 1,2 0,-1 0,1 0,1 1,-1 3,-3 12,1 1,1 0,2 0,0 0,2 1,2 13,0-20,0 1,2-1,1 0,0 0,2 0,0-1,2 0,0 0,1-1,1 0,0 0,2-1,0 0,1-1,1-1,0 0,1-1,1 0,1-2,0 0,0 0,1-2,1 0,0-1,0-1,1-1,0 0,0-2,1 0,0-2,15 2,36-17,-54 5</inkml:trace>
  <inkml:trace contextRef="#ctx0" brushRef="#br0" timeOffset="-4346.527">4855 510,'-33'6,"0"2,1 1,-1 1,2 2,0 1,-24 15,-51 49,103-75,0 1,1 0,0-1,0 1,0 0,0 0,0 0,0 0,1 1,0-1,-1 0,1 1,0-1,1 1,-1-1,1 1,-1-1,1 1,0-1,0 1,1-1,-1 1,1-1,0 1,0-1,0 1,0-1,0 0,1 1,-1-1,1 0,0 0,0 0,0-1,1 2,3 0,0 0,1 0,0 0,-1-1,1 0,0 0,0-1,1 0,-1 0,1-1,-1 0,1 0,-1 0,1-1,-1-1,1 1,-1-1,1 0,-1-1,0 0,1 0,-1 0,0-1,0 0,1-1,12-7,0-1,-2-1,1 0,-2-2,0 0,0-1,-2 0,0-1,-1-1,0 0,-2-1,0-1,-1 0,7-20,-3 23,-24 57,4-17,2 97,3-116,1 0,0 0,0 0,0 0,1 0,0 0,-1 0,1-1,0 1,1-1,-1 1,1-1,-1 0,1 0,0 0,0 0,1 0,-1-1,1 1,-1-1,1 0,-1 0,1 0,0-1,0 1,0-1,1 0,0 0,0-1,1 1,-1-1,0-1,0 1,0-1,0 0,0 0,0 0,0 0,-1-1,1 0,0 0,-1-1,1 1,-1-1,0 0,0 0,0 0,0 0,0-1,-1 0,0 0,2-2,65-108,5-32,-76 197,-1-44,-1 0,0 0,0 0,1 0,0 1,0-1,1 1,0-1,1 1,-1 0,1-1,1 1,-1 0,1-1,1 1,-1-1,1 1,1-1,-1 0,1 0,1 0,-1 0,4 4,-6-9,0 1,0-1,1 0,-1 0,0 0,1 0,0 0,-1 0,1 0,0 0,0-1,0 1,0-1,1 1,-1-1,0 0,0 0,1 0,-1 0,1 0,-1-1,1 1,-1-1,1 1,-1-1,1 0,0 0,-1 0,1-1,-1 1,1 0,-1-1,1 0,-1 0,1 1,-1-1,0-1,1 1,-1 0,0 0,0-1,0 0,0 1,0-1,0 0,101-188,-94 174,-4 5,0 1,0-1,1 1,1 0,0 1,0-1,0 2,2-1,-1 1,1 0,0 0,0 1,1 1,0 0,0 0,0 0,5 0,-12 6,1-1,0 1,-1 0,1 0,0 0,-1 0,1 1,0 0,-1-1,1 1,-1 1,1-1,-1 0,1 1,-1 0,0 0,0 0,0 0,0 0,0 1,0-1,-1 1,1 0,-1-1,0 1,0 0,0 1,0 0,44 98,-44-95,9 39,-2 1,-1 0,-3 0,-2 1,-2-1,-4 39,2-25,2-25,-1 0,-2 0,-1 0,-2 0,-2 0,-1-1,-1 0,-3 0,0-1,-2-1,-2 0,-1-1,-20 28,21-40,9-10,0 1,-1-1,-1 0,0-1,0 1,-1-2,0 0,-1 0,1-1,-2 0,1 0,-6 1,15-7,-1-1,1 1,0-1,-1 0,1 0,-1 0,1 0,-1 0,1 0,0-1,-1 1,1-1,0 1,-1-1,1 0,0 0,0 0,-1 0,1-1,0 1,0-1,1 1,-1-1,0 1,0-1,1 0,-1 0,1 0,-1 0,1 0,0 0,0 0,0-1,0 1,0 0,1-1,-1-1,-14-92,17 52,2 1,2 0,1 0,3 0,1 1,2 1,2 0,1 1,3 0,5-5,-16 29,0 1,1 1,1-1,1 1,0 1,0 0,2 1,-1 0,2 0,-1 2,4-2,3 1</inkml:trace>
  <inkml:trace contextRef="#ctx0" brushRef="#br0" timeOffset="17560.296">1 1498,'95'-51,"-57"29,1 1,0 2,2 2,0 1,9 1,-15 9,0 2,0 1,0 2,1 2,10 2,40-1,229-3,-104-26,116-2,-107 18,120-8,-76-4,92-7,51 0,59 1,-113 5,314-34,-232 28,-35 1,-62 19,-272 1,1 2,-1 4,1 2,16 5,-44 11,-28-2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1">226 1,'-1'226,"-11"-153,9-62,0 0,1 1,0 0,0 0,2-1,-1 1,2 0,0 0,0 0,1-1,1 4,3 2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1">226 1,'-1'226,"-11"-153,9-62,0 0,1 1,0 0,0 0,2-1,-1 1,2 0,0 0,0 0,1-1,1 4,3 2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3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12,'5'0,"1"-5,0-1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6,'-25'138,"24"-128,0 1,1-1,1 1,0-1,0 0,1 1,0-1,0 0,1 0,2 3,-3-9,-1-1,1 0,0 1,0-1,0 0,0 0,1-1,-1 1,1 0,-1-1,1 1,0-1,0 0,0 0,1 0,-1 0,0-1,1 1,-1-1,1 0,-1 0,1 0,0-1,-1 1,1-1,0 0,-1 0,1 0,0 0,2-1,11-5,0 0,0-2,-1 0,0 0,0-2,-1 0,0 0,-1-2,0 0,-1 0,0-1,-1-1,-1 0,4-7,106-118,-120 138,0 0,0 0,0 0,1 1,-1-1,1 0,-1 0,0 1,1-1,-1 1,1-1,-1 1,1 0,0 0,-1-1,1 1,-1 0,1 0,-1 1,1-1,-1 0,1 0,-1 1,1-1,-1 1,1-1,-1 1,1 0,-1-1,0 1,1 0,-1 0,0 0,0 0,0 0,0 0,0 1,0-1,0 0,0 1,0-1,0 0,-1 1,1-1,0 1,-1-1,0 1,1 0,18 80,-16-65,-1 1,0-1,-2 1,1-1,-2 1,-1-1,0 0,-1 1,-1-1,-1 3,2-15,0 0,-1 0,1-1,-1 0,0 1,0-2,0 1,-1 0,1-1,-1 0,0 0,0 0,0 0,0-1,-1 0,1 0,-1 0,-1 1,69 1,-51-3,1-1,-1 0,1-1,-1 0,0-1,1-1,-1 1,0-1,0-1,-1 0,1-1,-1 0,0-1,0 0,-1 0,1-1,-1 0,-1-1,0 0,6-6,-13 12,0-1,0 1,0 0,0 0,0-1,0 1,-1-1,1 1,-1-1,1 1,-1-1,0 1,0-1,0 1,-1-1,1 1,-1-1,1 1,-1 0,0-1,0 1,0 0,0-1,-1-1,-10-8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0,'4'0,"3"0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8,'-7'-2,"0"0,0 1,0 0,0 0,-1 1,1-1,0 2,0-1,0 1,0 0,0 1,0 0,0 0,0 0,0 1,1 0,-3 1,0 1,0 1,1-1,0 2,0-1,0 1,1 0,0 0,0 1,1 0,0 0,1 1,-1 0,2 0,-1 0,1 0,1 1,0-1,0 1,0 0,2 0,-1 0,1 0,0 10,2-17,-1 0,1 0,-1 0,1 0,0 0,0 0,0-1,1 1,-1 0,1-1,-1 1,1-1,0 1,0-1,0 0,0 0,0 0,1 0,-1 0,1 0,-1-1,1 1,-1-1,1 0,0 0,0 0,0 0,0 0,-1 0,1-1,0 0,0 1,0-1,0 0,0-1,0 1,1 0,109-33,94-113,-204 144,0 0,0 0,0 1,0-1,0 1,1-1,-1 1,0 0,1 0,-1 1,1-1,-1 1,1-1,-1 1,1 0,0 1,-1-1,1 0,-1 1,1 0,-1 0,0 0,1 0,-1 1,0-1,0 1,0 0,0 0,0 0,0 0,-1 1,1-1,0 1,29 59,-29-54,0 0,1-1,0 1,0 0,0-1,1 0,0 0,1 0,-1-1,1 0,4 3,-8-8,0 0,0 0,0 0,1 0,-1 0,0-1,0 1,0-1,1 0,-1 0,0 0,1 0,-1 0,0 0,0 0,1-1,-1 1,0-1,0 0,0 0,0 0,0 0,2-1,14-8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4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57,'0'367,"-28"-179,26-187,2-12</inkml:trace>
  <inkml:trace contextRef="#ctx0" brushRef="#br0" timeOffset="620.715">1 114,'7'-4,"0"0,0 0,1 1,-1 0,1 0,0 0,0 1,0 1,0-1,0 2,0-1,1 1,-1 0,6 1,1-1,243-28,-60-1,-125 18,-55 5</inkml:trace>
  <inkml:trace contextRef="#ctx0" brushRef="#br0" timeOffset="3305.2">791 1,'0'538,"-21"-401,21-136,0-1,1 1,-1-1,0 1,0 0,0-1,0 1,1 0,-1-1,0 1,1-1,-1 1,0-1,1 1,-1-1,1 1,-1-1,1 1,-1-1,1 0,-1 1,1-1,-1 0,1 1,-1-1,1 0,0 0,-1 1,1-1,0 0,-1 0,1 0,-1 0,1 0,0 0,-1 0,1 0,0 0,-1 0,1 0,0-1,-1 1,1 0,-1 0,1-1,-1 1,1 0,0-1,-1 1,1 0,-1-1,1 1,-1-1,0 1,1-1,-1 1,1-1,-1 1,0-1,29-30,149-218,-178 248,1 0,-1 0,1 1,-1-1,1 0,-1 1,1-1,0 0,-1 1,1-1,0 1,-1-1,1 1,0-1,0 1,0 0,-1-1,1 1,0 0,0-1,0 1,0 0,0 0,-1 0,1 0,0 0,0 0,0 0,0 0,0 0,0 1,-1-1,1 0,0 0,0 1,0-1,-1 1,1-1,0 0,0 1,-1 0,1-1,0 1,-1-1,1 1,-1 0,1-1,0 1,-1 0,16 46,-13-33,10 61,-13-65,0 1,1-1,1 0,0 0,0 0,1 0,0 0,0-1,1 1,1-1,-1 0,2 0,-1 0,1-1,0 0,1 0,0-1,5 5,-7-11,0 0,0 0,-1 0,1 0,0-1,0 0,0 0,0-1,0 1,0-1,0 0,0 0,0-1,-1 1,1-1,0 0,-1-1,0 1,1-1,-1 0,0 0,0 0,-1 0,1-1,-1 1,1-1,-1 0,0 0,-1 0,1 0,0-2,-1 3,5-6,0 0,-1-1,0 0,-1 0,0 0,-1 0,0-1,0 0,-1 0,-1 0,0 0,0 0,-1 0,-1-10,-8 13,1 33,15 80,-7-102,0 1,0-1,0 0,0 0,1 0,-1 0,1 0,0 0,0 0,0 0,0-1,0 1,1-1,-1 0,1 0,-1 1,1-2,0 1,0 0,0 0,0-1,0 0,0 0,0 0,1 0,-1 0,0 0,1-1,-1 0,1 1,13-4,-1 0,0 0,0-2,0 0,-1 0,1-2,-1 0,-1-1,0 0,0-1,0 0,-1-1,-1-1,1 0,-2-1,0 0,0-1,-1 0,-1-1,-7 11,0 0,1-1,-1 1,0 0,1 1,0-1,-1 0,1 1,0-1,1 1,-1 0,0 0,1 0,-1 1,1-1,-1 1,1 0,0 0,-1 0,1 0,0 1,0-1,0 1,0 0,-1 0,1 1,0-1,0 1,0 0,-1 0,1 0,0 0,-1 1,1-1,-1 1,1 0,0 1,0 0,0 0,0 1,-1-1,0 1,1 0,-1 0,-1 0,1 0,0 1,-1-1,0 1,0-1,-1 1,1 0,-1 0,0 0,0 0,0-1,-1 1,0 0,0 0,0 0,-1 0,1 0,-1 0,0 0,-1 0,1 0,-1-1,0 1,0 0,0-1,-1 0,0 1,0-1,0 0,0-1,0 1,-1 0,0-1,1 0,-1 0,-1 0,1 0,-4 1,-44 19,81-9,-7-15,-1 0,0-1,1-1,-1-1,-1-1,1-1,-1-1,3-2,-12 6,1-1,-1 0,-1-1,1-1,0 1,-1-2,0 1,-1-1,0-1,0 0,0 0,4-6,-13 13,1 0,-1 0,1 0,-1 0,1 0,-1 0,0 0,1 0,-1 0,0 0,0 0,0 0,0-1,0 1,0 0,0 0,0 0,0 0,-1 0,1 0,0 0,-1 0,1 0,0 0,-1 0,0 0,1 0,-1 0,0 0,1 0,-1 1,0-1,0 0,1 0,-1 1,0-1,0 0,0 1,0-1,0 1,0 0,-1-1,-14-5</inkml:trace>
  <inkml:trace contextRef="#ctx0" brushRef="#br0" timeOffset="3573.567">1384 171,'0'0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258 472,'-6'-2,"1"1,0 0,-1 0,1 1,-1-1,1 1,0 0,-1 1,1-1,-1 1,1 0,0 1,-1-1,1 1,0 0,0 0,0 1,1-1,-1 1,0 0,1 1,0-1,0 1,0-1,-1 3,5-6,-12 9,0 1,1 0,0 1,1 0,0 1,1 0,0 0,1 1,0 0,1 1,4-8,0 0,0 0,1 1,0-1,0 0,1 1,-1-1,1 1,1 0,-1-1,1 1,0 0,1-1,0 1,0 0,0-1,1 1,0-1,0 0,0 1,1-1,0 0,3 3,-3-5,0 0,0 0,0-1,1 1,0-1,-1 0,1 0,1 0,-1-1,0 1,1-1,-1 0,1 0,-1-1,1 1,0-1,0 0,0 0,-1-1,1 1,0-1,0 0,0-1,0 1,0-1,0 0,0 0,-1 0,5-2,1-1,0 0,-1 0,1-1,-1 0,0 0,0-1,-1 0,0-1,0 0,0 0,-1-1,0 0,4-7,7-10,-2-2,0 0,-2-1,-1-1,-2 0,0 0,4-26,-4 2,-2-1,-2-1,-3 1,-3-1,-3-32,-10 22,12 64,-1-1,1 0,-1 1,1-1,-1 1,0-1,0 1,0-1,0 1,0-1,0 1,0 0,0 0,0-1,0 1,-1 0,1 0,-1 0,1 1,0-1,-1 0,0 0,1 1,-1-1,1 1,-1-1,0 1,1 0,-1 0,0-1,1 1,-1 1,0-1,1 0,-1 0,0 1,-9 4,1 1,-1 0,1 1,1 0,0 1,0 0,0 0,1 1,0 0,1 0,-1 1,2 0,0 0,0 1,1 0,0 0,-1 6,-1 3,1 0,1 1,1 0,0 0,2 0,1 0,0 0,1 0,2 1,2 13,-1-24,1 1,0-1,1 0,0 0,1 0,0-1,0 1,1-1,1-1,0 0,0 0,0 0,1-1,1 0,-1-1,1 0,1-1,-1 0,1 0,0-1,0-1,0 0,1 0,0-1,9 1,-13-2,0-1,0 0,0 0,0-1,0 0,0-1,0 1,0-1,0-1,0 0,-1 0,1 0,-1-1,1 0,-1-1,0 0,0 0,0 0,-1-1,1 0,-1 0,0 0,-1-1,1 0,-1 0,-1-1,1 1,-1-1,0 0,0 0,-1-1,0 1,0-1,-1 1,1-5,-3 12,-1 0,1 0,0 0,0 0,0 0,-1 0,1 0,0 0,0 0,0-1,-1 1,1 0,0 0,0 0,0 0,0 0,-1-1,1 1,0 0,0 0,0 0,0-1,0 1,0 0,0 0,0 0,-1-1,1 1,0 0,0 0,0 0,0-1,0 1,-10 20,8-16,-1 1,0 0,0 0,1 1,-1-1,1 1,1-1,-1 1,1-1,0 1,0 0,0 0,1 0,0-1,0 1,1 0,-1 0,1 0,1-1,-1 1,1-1,0 1,0-1,0 1,1-1,0 0,0 0,4 4,1-3,1-1,0 0,0 0,1-1,-1 0,1-1,0 0,0-1,0 0,0 0,0-1,0 0,1-1,-1 0,0-1,0 0,0-1,0 0,0 0,0-1,0 0,0-1,-1 0,0-1,0 0,0 0,1-2,25-19,-1-3,-2 0,-1-2,7-12,18-16,-42 45,0-1,-1-1,-1 0,-1-1,0 0,-1 0,0-1,-2-1,0 0,-1 0,-1 0,-1-1,-1 0,0 0,-2 0,0 0,-1-13,-21-23,19 55,0 0,0 0,0 1,0-1,0 0,0 0,-1 1,1-1,0 1,0-1,0 1,-1-1,1 1,0 0,-1-1,1 1,0 0,0 0,-1 0,1 0,0 0,-1 1,1-1,0 0,0 0,-1 1,1-1,0 1,0-1,-1 1,1 0,0-1,0 1,0 0,0 0,0 0,0 0,0 0,1 0,-1 0,0 0,-9 11,2 0,0 0,0 1,1 0,1 0,0 0,1 1,0 0,1 0,0 0,2 1,0-1,0 1,1 0,1 6,3 177,54 113,-57-293,-1 1,-1-1,-1 1,-1-1,0 0,-1 0,-1-1,-1 1,0-1,-1-1,-8 13,16-29,-1 2,0 0,0 0,0 0,0 0,0 0,0 0,0 0,-1-1,1 1,-1 0,1-1,-1 1,1-1,-1 0,0 1,0-1,0 0,0 0,0 0,0-1,0 1,0 0,-2 0,7-39,112-163,-55 84,-5-2,-6-3,18-72,-14-5,-53 199,0 0,0 0,-1 0,1 0,0 0,0 0,-1 0,1 0,0 0,0 0,0-1,-1 1,1 0,0 0,0 0,0 0,0 0,-1 0,1 0,0-1,0 1,0 0,0 0,0 0,-1 0,1-1,0 1,0 0,-12 22,4 6,0-1,2 1,1 1,1-1,1 1,2-1,1 1,3 28,-2 4,28 165,-18-29,-5-176,-2 1,0 0,-1 0,-1 0,-2 0,0 0,-1 0,-1 0,-1 2,3-22,0 1,-1-1,1 1,-1-1,0 1,1-1,-1 0,0 1,0-1,-1 0,1 0,0 0,-1 0,0 0,1 0,-1 0,0 0,0-1,0 1,0 0,0-1,0 0,0 0,0 1,-1-1,1-1,-1 1,1 0,0 0,-1-1,1 0,-1 1,1-1,-1 0,1 0,-1 0,1-1,-1 1,1 0,-1-1,1 0,-1 0,1 0,0 0,-1 0,1 0,0 0,0-1,0 1,0-1,0 1,0-1,0 0,1 0,-1 0,0 0,-4-12,0 0,0 0,1-1,1 1,0-1,1 0,1 0,0 0,1 0,1 0,0 0,1-1,1 1,1-4,24-122,-24 117</inkml:trace>
  <inkml:trace contextRef="#ctx0" brushRef="#br0" timeOffset="553.165">709 247,'0'4,"0"-2,0-2</inkml:trace>
  <inkml:trace contextRef="#ctx0" brushRef="#br0" timeOffset="4502.929">1724 670,'10'-1,"1"-1,-1 0,0-1,-1 0,1 0,0-1,-1-1,0 0,0 0,0 0,-1-1,0 0,0-1,0 0,-1 0,0-1,-1 0,1-1,-3 3,0 1,0-1,-1 0,0 0,0 0,-1 0,0 0,0-1,0 1,-1-1,0 1,0-1,0 0,-1 1,0-1,-1 0,1 1,-2-4,2 9,-1 0,0-1,0 1,1 0,-1 0,0 0,0-1,-1 1,1 0,0 0,0 0,0 1,-1-1,1 0,0 0,-1 1,1-1,0 1,-1-1,1 1,-1 0,1-1,-1 1,1 0,-1 0,1 0,-1 0,1 0,-1 0,1 1,-1-1,1 0,-1 1,1-1,-1 1,1 0,0-1,-1 1,1 0,-1 1,-52 36,47-33,1 1,-1-1,2 1,-1 0,0 0,1 0,0 1,1 0,0 0,0 0,0 1,1-1,0 1,0 0,1 0,0 0,1 0,-1 0,2 0,-1 0,1 1,0-1,1 0,0 0,0 1,1-1,0 0,0 0,1-1,0 1,0-1,2 3,2-4,-1 1,2-1,-1-1,1 1,0-1,0-1,0 0,1 0,-1 0,1-1,0 0,0-1,0 0,0-1,1 1,-1-2,0 1,0-1,1-1,-1 0,0 0,1-1,-1 0,0 0,-1-1,1-1,0 1,-1-1,0-1,0 1,0-1,3-3,16-9,-1-1,0-1,-2 0,0-2,-2-1,0-1,-1-1,-2-1,0-1,9-19,-25 42,-1 0,0 0,0-1,0 1,0-1,0 0,-1 1,1-1,-1 0,0 0,0 0,-1 0,1 0,-1 0,0 0,0 0,0 0,-1 0,1 0,-1 0,0 0,0 1,0-1,-1 0,1 0,-1 1,0-1,0 1,0-1,-1 1,1 0,-1 0,1 0,-1 0,0 1,0-1,-1 1,1-1,0 1,-2 0,-3 2,1 1,0 1,-1-1,1 1,0 0,0 1,0 0,0 0,1 0,-1 1,1 0,0 0,0 1,0 0,1 0,0 0,-1 0,2 1,-5 6,7-11,0 1,0 0,0-1,0 1,1 0,-1 0,0 0,1 0,0 0,-1 0,1 0,0 1,0-1,0 0,0 1,1-1,-1 1,1-1,-1 1,1-1,0 1,0-1,0 1,0-1,1 1,-1-1,1 1,-1-1,1 0,0 1,0-1,0 0,0 1,0-1,1 0,-1 0,1 0,-1 0,1 0,0 0,0-1,0 1,0 0,0-1,0 0,2 2,8-1,-1-1,1 0,0-1,-1 0,1-1,0 0,-1-1,1 0,-1-1,0 0,0-1,6-3,1 2,-16 3,-1 1,1 0,0 0,0 0,0 0,0 0,0 0,0 0,0 1,0-1,0 1,1-1,-1 1,0 0,0 0,0 0,0 0,1 0,-1 1,0-1,0 0,0 1,0 0,0 0,0-1,0 1,0 0,0 1,0-1,0 0,-1 0,1 1,0-1,-1 1,1 0,-1-1,0 1,0 0,1 0,-1 0,0 0,-1 0,1 0,0 0,0 0,-1 0,1 0,-1 0,0 1,-10 54,8-52,-1 0,1 0,1 0,-1 1,1-1,-1 0,2 1,-1 0,0-1,1 1,0-1,1 1,-1-1,1 1,0-1,0 1,1-1,0 1,0-1,0 0,0 0,1 0,0 0,0-1,0 1,0-1,1 0,0 1,2 0,-1-4,1 1,0-2,-1 1,1-1,0 1,0-2,-1 1,1-1,0 0,-1 0,1 0,-1-1,1 0,-1 0,1 0,-1-1,3-2,4 1,0 1,-1 0,1-1,-1 0,1-1,-1 0,-1-1,1 0,-1-1,0 0,0 0,-1-1,0-1,-1 1,1-1,-2-1,1 1,-1-2,-1 1,0 0,0-1,-1 0,-1-1,2-5,-20-77,13 92,0 0,0 0,0 0,0 0,-1 0,1 0,-1 0,1 1,-1-1,0 0,1 1,-1-1,0 1,0 0,0 0,0 0,0 0,-1 0,1 0,0 0,0 1,-1-1,1 1,0-1,-1 1,1 0,0 0,-1 0,1 0,0 1,-1-1,1 1,0-1,0 1,0 0,-1 0,1 0,0 0,-1 1,-4 2,0 0,1 0,-1 1,1 0,0 0,1 1,-1 0,1 0,0 0,1 0,-1 1,1 0,1 0,-1 0,1 0,0 1,1-1,0 1,0 0,0-1,1 1,0 0,1 0,0 0,0 0,1 0,0 0,0 0,1-1,0 1,0 0,0-1,1 0,1 1,-1-1,1 0,0-1,3 4,-1-4,1-1,-1 0,1-1,0 1,0-1,1-1,-1 1,1-1,0-1,0 1,0-1,0-1,0 1,0-1,1-1,-1 0,0 0,0 0,1-1,-1 0,0-1,0 0,0 0,0-1,-1 0,1 0,-1-1,1 0,-1 0,0 0,-1-1,209-201,-175 185,-40 20,1 1,0 0,0 0,0 0,-1 0,1 0,0 0,0 1,0-1,-1 0,1 0,0 0,0 1,-1-1,1 0,0 1,-1-1,1 1,0-1,-1 1,1-1,0 1,-1-1,1 1,-1 0,1-1,-1 1,0 0,1-1,-1 1,0 0,1-1,-1 1,0 0,0 0,1 0,-1-1,0 1,0 0,0 0,0 0,0-1,0 1,-1 0,1 0,0-1,0 1,0 0,-1 0,1-1,0 1,-1 0,1 0,-1-1,-22 70,-1 33,24-102,0-1,0 1,0 0,0-1,0 1,0 0,0-1,0 1,0 0,1-1,-1 1,0 0,0-1,0 1,1-1,-1 1,0 0,1-1,-1 1,1-1,-1 1,1-1,-1 1,1-1,-1 1,1-1,-1 0,1 1,0-1,-1 0,1 0,-1 1,1-1,0 0,-1 0,1 0,0 0,-1 0,1 1,0-1,-1-1,1 1,0 0,-1 0,1 0,0 0,-1 0,1-1,0 1,-1 0,1 0,-1-1,1 1,0 0,-1-1,1 0,35-28,-29 23,181-159,-188 166,-1 0,1 0,0 0,0 0,0 0,0 0,0 0,0 0,0 0,0 0,0 0,0 0,0 0,0 0,1 0,-1 0,0 0,1 0,-1 0,1 0,-1-1,1 1,0 0,-1 0,1 0,0-1,-1 1,1 0,0-1,0 1,0-1,0 1,0-1,0 1,-1-1,1 1,0-1,0 0,0 0,0 1,0-1,0 0,1 0,-1 0,0 0,0 0,0 0,0 0,0-1,0 1,0 0,0-1,0 1,-1 0,1-1,0 1,0-1,0 0,0 1,0-1,-1 0,1 1,0-1,-1 0,1 0,0 1,-1-1,-21 67,18-60,0 0,0 0,0 0,1 0,0 0,0 1,1-1,0 1,0-1,0 1,1-1,0 1,0 0,1-1,-1 1,1-1,1 1,-1-1,2 2,-1-5,-1-1,1 1,0-1,0 0,0 0,1 0,-1 0,0 0,1 0,-1 0,1-1,0 0,-1 1,1-1,0 0,0 0,0 0,0-1,0 1,0-1,0 0,0 1,0-1,0 0,0-1,0 1,0-1,-1 1,1-1,0 0,0 0,0 0,0 0,0-1,91-56,-65 34,-1-1,-1-2,-2 0,22-30,3-10,-28 39,-1 0,-1-1,-1-1,-2 0,-1-2,-1 0,0-4,-12 24,1 0,-2 0,0 0,0 0,-1-1,0 1,-1-1,-1 1,0-1,-1 1,0 0,-1-4,1 14,1 0,-1 0,1 1,-1-1,0 0,1 1,-1-1,0 1,0 0,0 0,0 0,-1 0,1 0,0 0,0 0,-1 1,1-1,0 1,-1-1,1 1,0 0,-1 0,1 0,0 0,-1 1,1-1,0 1,-1-1,1 1,0 0,0 0,0 0,-1 0,1 0,0 0,0 0,1 1,-1-1,0 1,0 0,1-1,-1 1,1 0,-1 0,1 0,0 0,0 0,0 0,0 1,0-1,0 0,1 0,-1 1,1-1,0 0,-1 2,-21 179,14-140,3 0,1 0,2 0,4 41,-1-18,-1-61,-1-1,1 0,0 0,0 0,0 1,0-1,1 0,0 0,0 0,0 0,0 0,1 0,-1 0,1 0,0 0,0 0,1-1,-1 1,1-1,-1 0,1 0,0 0,1 0,-1 0,0-1,1 1,-1-1,1 0,0 0,0 0,-1-1,1 1,1-1,-1 0,4 0,2 0,1-1,0 0,-1-1,1 0,-1-1,0 0,1-1,-1 0,0-1,-1 0,1 0,-1-1,1 0,-1-1,-1 0,1 0,-1-1,0 0,-1 0,1-1,-2 0,1 0,-1-1,0 0,-1 0,0 0,0-1,2-7,-7 12,-8 25,6-15,0 0,1 0,0 0,0 0,0 0,0 1,1-1,0 0,0 0,0 0,1 1,-1-1,1 0,1 0,-1 0,1 0,0 0,0 0,0 0,0-1,1 1,0-1,0 0,0 1,1-1,-1-1,1 1,0-1,0 1,0-1,1 0,-1 0,1-1,-1 1,1-1,0 0,0-1,0 1,0-1,0 0,1 0,3 0,3-4,0-1,1 0,-2 0,1-1,0-1,-1 0,0 0,0-2,-1 1,0-1,0 0,-1-1,4-5,46-35,-51 44,0 1,1 0,-1 0,1 1,0 0,0 1,0 0,1 0,-1 1,0 0,1 1,-1 0,0 0,6 2,-97 49,66-41,1 1,1 0,0 0,1 2,0-1,1 2,0 0,1 0,-8 13,19-26,-1 0,0 0,1 0,-1-1,1 1,-1 0,1 0,-1 0,1 0,-1 0,1 0,0 0,0 0,-1 0,1 0,0 0,0 0,0 0,0 0,0 0,0 0,1 0,-1 0,0 0,0 0,1 0,-1 0,1 0,-1 0,0 0,1-1,0 1,-1 0,1 0,0 0,-1-1,1 1,0 0,0-1,-1 1,1 0,0-1,0 1,0-1,0 0,0 1,0-1,0 0,0 1,0-1,0 0,0 0,0 0,0 0,0 0,0 0,1 0,61-7,-40-3,0 0,0-2,-1 0,0-2,-1 0,-1-1,0-2,13-13,-31 28,-1 0,0 0,0 1,0-1,0 0,1 1,-1-1,0 1,1-1,-1 1,1 0,0 0,-1 0,1 0,0 0,-1 0,1 0,0 0,0 1,0-1,0 1,0-1,0 1,0 0,0 0,0 0,0 0,0 0,0 0,0 0,-1 1,1-1,0 1,0-1,0 1,0 0,0 0,0 0,5 24,-7-22,1 1,-1 0,1 0,0 0,0 0,1-1,-1 1,1-1,-1 1,1-1,1 1,-1-1,0 0,1 0,-1 0,1-1,0 1,0 0,0-1,0 0,0 0,1 0,-1 0,1 0,-1-1,1 1,1-1,11 0,1-1,0 0,0-1,-1-1,1-1,-1 0,1-1,-1-1,0 0,-1-2,1 1,-1-2,-1 0,1-1,-1 0,-1-1,0-1,0 0,6-8,-4 9,1-2,-1 0,-1-1,-1 0,1-1,-2-1,0 0,-1 0,0-1,-2-1,0 0,0 0,-2-1,0 1,-1-2,-1 1,-1-1,0 0,0-15,-3 30,-1 1,0 0,-1 0,1-1,-1 1,1 0,-1 0,0 0,0-1,0 1,0 0,-1 1,1-1,-1 0,0 0,0 0,0 1,0-1,0 1,-1 0,1 0,-1 0,1 0,-1 0,0 0,0 1,0-1,0 1,0 0,0 0,0 0,0 0,0 0,0 1,-1-1,1 1,0 0,0 0,-1 0,1 1,0-1,0 1,-1 0,1 0,0 0,0 0,0 0,0 1,0-1,-6 5,0 0,0 0,1 1,0 0,1 0,-1 1,1 0,1 0,-1 1,1-1,1 1,0 1,0-1,1 1,0 0,1 0,0 0,0 1,1-1,0 0,1 1,1 0,-1-1,2 1,-1-1,1 1,1-1,0 1,1-1,0 0,0 0,1 0,0 0,1 0,0-1,1 0,-1 0,2-1,-1 1,1-1,1-1,-1 1,1-1,5 2,19 14,2-2,1-2,0-1,28 9,-46-18,-20-7</inkml:trace>
  <inkml:trace contextRef="#ctx0" brushRef="#br0" timeOffset="4949.597">4152 247,'5'4,"6"3,1-1</inkml:trace>
  <inkml:trace contextRef="#ctx0" brushRef="#br0" timeOffset="5319.546">3531 247,'34'-5,"30"-2,8-4,-2 0,-8 2,-11 2,-9 2,-6 2,-5 2,-3 1,-6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1 527,'55'17,"-43"-13,-1-2,1 1,-1-2,1 1,0-2,0 1,0-2,-1 0,1 0,0-1,-1 0,1-1,-1 0,0-1,0 0,0-1,-1 0,1-1,-1 0,0-1,-1 0,0 0,0-1,0 0,4-7,-5 8,-1-1,0 0,-1-1,0 0,0 0,-1 0,0 0,-1-1,0 0,0 0,-1 0,0 0,-1-1,0 1,-1-1,0 1,-1-1,0 0,0 1,-2-4,1 11,-1 0,1 0,-1 1,0-1,0 1,0-1,0 1,-1-1,1 1,0 0,-1 0,0 1,1-1,-1 0,0 1,0-1,0 1,0 0,0 0,0 0,-1 1,1-1,0 1,0 0,0 0,-1 0,1 0,0 0,0 1,-3 0,-2 0,-1 0,1 1,-1 1,1-1,0 1,0 1,0-1,0 1,1 1,0-1,-2 2,-6 8,1 0,1 1,0 1,0 0,2 1,0 0,1 1,1 0,0 0,2 1,-5 17,10-31,1 0,0 0,0 0,0 0,1 0,0 0,0 0,0 0,0 0,1 0,0 0,0 0,0 0,1 0,0 0,0-1,0 1,0 0,1-1,0 0,0 0,0 0,0 0,0 0,1-1,0 1,0-1,0 0,0 0,0 0,1-1,-1 0,5 2,2 1,1 0,0-1,0-1,0 0,1 0,-1-1,1-1,0 0,-1-1,1 0,-1-1,1 0,4-2,7-5,1-1,-2-1,0-1,0-1,-1-1,0-1,14-12,-22 15,-1-1,-1 0,1-1,-2 0,0-1,0 0,-2 0,1-1,5-15,-3 6</inkml:trace>
  <inkml:trace contextRef="#ctx0" brushRef="#br0" timeOffset="794.218">961 330,'-25'7,"2"2,-1 0,1 2,1 1,0 0,0 2,1 0,1 1,1 2,0 0,1 1,-2 4,-14 47,33-68,0 1,1 0,-1-1,1 1,0-1,-1 1,1 0,0-1,0 1,0 0,0-1,0 1,0-1,0 1,1 0,-1-1,1 1,-1-1,1 1,0-1,-1 1,1-1,0 1,0-1,0 0,0 1,0-1,0 0,0 0,1 0,-1 0,0 0,1 0,-1 0,1 0,-1-1,1 1,-1 0,1-1,-1 1,1-1,0 0,-1 1,10-3,1-1,-2 0,1 0,0-1,-1 0,1-1,-1 0,-1-1,1 0,-1-1,0 0,0 0,-1-1,0 0,0 0,-1-1,2-2,108-145,-102 143,-14 24,-14 29,-23 38,16-37,2 1,2 1,1 0,1 10,2 4,3 0,2 1,3 0,2 16,10 103,-34-206,-15-28,-2 1,-3 2,-11-7,56 61,0-1,0 1,0-1,0 1,1-1,-1 0,0 1,0-1,1 0,-1 0,0 1,1-1,-1 0,1 0,-1 0,1 0,0 0,-1 0,1 0,0 1,0-1,-1 0,1 0,0 0,0 0,0 0,0 0,0 0,1 0,-1 0,0 0,0 0,0 0,1 0,-1 0,1 0,-1 0,1 0,-1 0,1 1,-1-1,1 0,0 0,-1 1,1-1,0 0,0 1,0-1,-1 1,1-1,0 1,0-1,0 1,0 0,0-1,0 1,0 0,0 0,0 0,1-1,196-49,-73-1,-106 39</inkml:trace>
  <inkml:trace contextRef="#ctx0" brushRef="#br0" timeOffset="2378.329">1186 443,'-7'7,"1"1,0 0,0 1,1-1,0 1,0 0,1 0,1 1,-1-1,2 1,-1 0,1 0,1 0,0 0,0 0,1 0,0 0,1 0,0 0,0 0,1 0,1 2,-1-9,0 0,0 0,0 0,1-1,-1 1,1-1,-1 1,1-1,0 0,0 0,0 0,0 0,0-1,1 1,-1-1,0 0,1 0,-1 0,1 0,-1-1,1 1,-1-1,1 0,-1 0,1 0,0-1,-1 1,2-1,93-38,-77 21,-1 0,-1-2,-1 0,-1-1,-1-1,-1-1,-1 0,9-18,-26 49,1 0,0 1,0 0,1-1,0 1,1 0,-1-1,2 1,-1 0,1 0,1-1,0 1,0-1,3 9,1-14,0 0,1 0,-1 0,1-1,-1 0,1 0,0-1,0 1,0-2,0 1,0-1,0 0,0 0,0-1,-1 0,1 0,0-1,0 1,-1-2,1 1,-1-1,1 0,-1 0,0 0,0-1,2-2,36-18,0-2,-1-1,-2-3,9-10,-45 36,-1 0,1 0,0 1,1-1,-1 1,0 0,1 1,0-1,-1 1,1 0,0 1,0-1,0 1,1 0,-7 1,1 0,-1 0,1-1,-1 1,1 0,-1 0,0 0,1 0,-1 0,1 0,-1 0,1 0,-1 0,1 0,-1 0,1 0,-1 0,1 0,-1 1,1-1,-1 0,0 0,1 0,-1 1,1-1,-1 0,0 0,1 1,-1-1,0 0,1 1,-1-1,0 1,1-1,-1 0,0 1,0-1,0 1,1-1,-1 1,0-1,0 1,0-1,0 1,0-1,0 0,0 1,0-1,0 1,0-1,0 1,0-1,0 1,0-1,-1 1,1-1,0 1,0-1,0 0,-1 1,1-1,0 1,-1-1,1 0,0 1,-1-1,1 0,0 1,-1-1,1 0,-27 25,-50 22,65-43,0 2,0 0,1 0,0 1,0 0,0 1,1 0,0 1,1 0,0 1,0-1,1 2,0-1,1 1,0 1,1-1,0 1,1 0,0 1,4-11,1-1,-1 1,1-1,0 1,-1 0,1-1,0 1,0 0,0-1,0 1,0 0,1-1,-1 1,0-1,1 1,-1 0,1-1,0 1,-1-1,1 1,0-1,0 0,0 1,0-1,0 0,0 1,0-1,1 0,-1 0,0 0,1 0,-1 0,0-1,1 1,-1 0,1-1,0 1,-1-1,1 1,-1-1,1 0,0 1,-1-1,1 0,0 0,-1 0,2-1,78-22,-66 12,-1 0,1-1,-2-1,0 0,0 0,-1-2,5-7,33-38,-24 41,-25 19,-1 0,1 0,0 0,-1 0,1 0,-1 0,1 0,-1 0,1 1,-1-1,1 0,-1 0,1 0,-1 0,1 1,-1-1,1 0,-1 1,0-1,1 0,-1 1,1-1,-1 0,0 1,1-1,-1 1,0-1,0 0,1 1,-1-1,0 1,0-1,0 1,1-1,-1 1,0-1,0 1,0 0,0-1,0 1,0-1,0 1,0-1,0 1,0-1,-1 1,1-1,0 1,0-1,0 1,-1-1,1 1,0-1,-6 38,4-34,0 1,0 1,1-1,0 0,0 0,0 1,0-1,1 0,0 1,0-1,0 0,0 1,1-1,0 0,1 1,-1-1,1 0,0 0,0 0,0 0,1-1,-1 1,1 0,1-1,-1 0,0 0,1 0,0 0,0-1,0 1,4 2,0-4,1 0,-1 0,0-1,1 0,-1 0,0-1,1 0,-1-1,1 0,-1 0,0 0,0-1,1-1,-2 1,1-1,0-1,7-3,124-86,-119 78,2-3,-2 0,0-1,-1-2,-1 0,-1 0,0-2,-2 0,-1-1,-1-1,-1 0,5-16,-9 13,-2 1,-1-2,-1 1,-2 0,-1-1,-1 0,-1 1,-3-18,4 44,0 1,0-1,0 0,0 1,0-1,0 1,0-1,-1 0,1 1,0-1,-1 1,1-1,-1 1,0-1,1 1,-1-1,0 1,0 0,0-1,0 1,0 0,0 0,0 0,-1 0,1 0,0 0,-1 0,1 0,0 0,-1 1,1-1,-1 1,0-1,1 1,-1-1,1 1,-1 0,1 0,-1 0,0 0,1 0,-1 0,1 0,-1 0,0 1,1-1,-1 1,1-1,-1 1,1 0,-1-1,1 1,0 0,-1 0,1 0,0 0,0 0,-1 0,1 0,0 1,0-1,0 0,1 1,-1-1,0 0,0 2,-4 12,0-1,2 1,0 0,0 0,2 1,-1-1,2 0,0 0,1 1,2 8,-1 23,11 123,0-94,30 90,-43-166,0-1,0 1,1 0,-1-1,0 1,0 0,1 0,-1-1,0 1,0 0,1 0,-1-1,0 1,1 0,-1 0,0 0,1 0,-1 0,0-1,1 1,-1 0,0 0,1 0,-1 0,0 0,1 0,-1 0,1 0,-1 0,0 0,1 0,-1 0,0 1,1-1,-1 0,0 0,1 0,-1 0,0 1,1-1,-1 0,0 0,0 1,1-1,-1 0,0 0,0 1,0-1,1 0,-1 1,0-1,0 0,0 1,3-39,-3 36,0-25,0 2</inkml:trace>
  <inkml:trace contextRef="#ctx0" brushRef="#br0" timeOffset="2632.255">2315 357,'38'-4,"33"-7,7-2,-3 3,-10 1,-17-1,-10 0,-13 2</inkml:trace>
  <inkml:trace contextRef="#ctx0" brushRef="#br0" timeOffset="2880.899">2964 443,'0'28,"0"20,0 2</inkml:trace>
  <inkml:trace contextRef="#ctx0" brushRef="#br0" timeOffset="3030.484">3020 189,'0'0</inkml:trace>
  <inkml:trace contextRef="#ctx0" brushRef="#br0" timeOffset="3294.641">3303 357,'-7'21,"0"0,2 1,1-1,0 1,2 0,0 0,1 0,2 0,2 17,-3-37,0 1,1-1,-1 0,1 1,0-1,-1 0,1 1,0-1,1 0,-1 0,0 0,0 0,1 0,-1 0,1-1,0 1,0 0,-1-1,1 1,0-1,0 0,0 1,1-1,-1 0,0 0,0-1,1 1,-1 0,0-1,1 1,-1-1,0 0,1 0,-1 0,1 0,-1 0,0-1,1 1,-1 0,0-1,1 0,-1 0,6-1,-1-1,0-1,0 1,0-1,0 0,0-1,-1 1,0-1,0-1,0 1,-1-1,3-3,-3 2,-1 1,0 0,0-1,-1 0,1 1,-2-1,1-1,-1 1,0 0,0-1,-1 1,0-1,0 1,-1-1,0 1,-1-1,1 1,-1-1,-1 1,1-1,-1 1,-1 0,1-1,-1 1,0 1,-1-1,0 0,0 1,0 0,-1 0,-3-3,-34-6,20 16</inkml:trace>
  <inkml:trace contextRef="#ctx0" brushRef="#br0" timeOffset="3748.908">3670 583,'99'-37,"5"-58,-104 94,1 1,0-1,-1 1,1-1,0 1,-1-1,1 1,0 0,0-1,-1 1,1 0,0 0,0 0,-1-1,1 1,0 0,0 0,0 0,0 0,-1 0,1 1,0-1,0 0,-1 0,1 0,0 1,0-1,-1 0,1 1,0-1,0 1,-1-1,1 1,-1-1,1 1,0-1,-1 1,1-1,-1 1,1 0,-1-1,0 1,1 0,-1 0,0-1,1 1,-1 0,0 0,0-1,0 1,0 0,0 0,1 0,-1-1,-1 1,1 0,0 0,0 0,0-1,0 1,-1 0,1 0,0-1,-1 1,1 0,0 0,-1 0,4 16,-1-12,0 0,1 0,-1 0,1-1,0 1,0-1,1 0,-1 0,1 0,0 0,0 0,0-1,0 0,1 0,-1 0,1 0,0-1,0 0,0 0,0 0,0-1,0 1,1-1,-1-1,0 1,1-1,-1 1,0-2,1 1,-1 0,0-1,1 0,-1-1,0 1,0-1,0 0,0 0,0 0,0-1,-1 0,1 0,-1 0,0 0,0-1,0 1,0-1,1-2,4-5,1-1,-2 0,1-1,-2 0,0 0,0 0,-2-1,1 0,1-11,1-1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08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6835 108,'-9'39,"1"1,2 0,2 0,2 0,2 36,0-62,-16 258,13-254,0-8,1 0,0 1,0-1,2 0,-1 1,1-1,0 0,1 1,1-1,1 5,-2-14,0-1,0 1,0-1,1 0,-1 1,0-1,0 0,1 0,-1 0,0 0,1 0,-1 0,0 0,0 0,1-1,-1 1,0 0,0-1,1 1,-1-1,0 1,0-1,0 0,0 1,0-1,0 0,0 0,0 0,0 0,0 0,0 0,-1 0,1 0,0 0,-1 0,1 0,-1 0,1-1,-1 1,1-1,1 0,154-211,-156 213,5-7,0 0,1 0,0 0,0 1,0 0,0 0,1 1,0 0,0 0,1 0,-1 1,6-2,-9 8,1 0,-1 1,0-1,0 1,0 0,-1 0,1 1,-1-1,1 1,-1 0,0-1,0 1,-1 1,1-1,-1 0,0 1,0-1,-1 1,1-1,-1 1,0 0,0 0,0 0,-1 3,5 23,-1 0,-1 1,-2-1,-2 1,0-1,-3 2,-6 4,12-46</inkml:trace>
  <inkml:trace contextRef="#ctx0" brushRef="#br0" timeOffset="1131.816">7399 645,'-2'10,"0"0,1 1,0-1,0 1,1-1,1 1,0-1,0 1,1-1,0 1,1-1,0 0,4 7,-6-15,0 0,0 0,0-1,1 1,-1-1,0 1,1-1,-1 1,1-1,0 0,0 0,-1 0,1 0,0 0,0 0,0 0,0 0,0-1,0 1,0-1,0 0,0 1,0-1,0 0,0 0,0-1,0 1,1 0,-1-1,0 1,0-1,0 1,0-1,-1 0,1 0,0 0,0 0,0 0,-1 0,1-1,1 0,59-67,-57 59,-1 1,-1-1,1 0,-1-1,-1 1,0-1,-1 1,0-1,0 1,-1-1,0 0,-1 1,0-1,-1 0,0 1,-1 0,0 0,-2-3,5 12,-1-1,-1 0,1 0,0 1,0-1,-1 0,1 1,-1-1,1 1,-1 0,0 0,1-1,-1 1,0 0,0 0,0 1,0-1,0 0,0 1,0-1,0 1,0-1,0 1,0 0,0 0,0 0,0 0,-1 1,1-1,0 0,0 1,0-1,0 1,0 0,0 0,1 0,-1 0,-1 0,-67 49,64-45,1 0,-1 1,1-1,0 1,1 0,-1 0,1 1,0-1,1 1,0 0,0 0,0 0,-1 7,4-13,0 0,0 1,0-1,0 0,0 0,0 1,0-1,1 0,-1 0,0 0,1 0,-1 1,1-1,0 0,-1 0,1 0,0 0,-1 0,1 0,0-1,0 1,0 0,0 0,0 0,0-1,0 1,0-1,0 1,0 0,0-1,0 0,1 1,-1-1,0 0,0 0,0 1,1-1,-1 0,0 0,0-1,1 1,-1 0,1 0,53-14,158-128,-201 134,0-1,1 2,0 0,0 0,1 1,-1 1,1 1,1-1,5 1,-18 4,0 0,0 0,1 0,-1 1,0-1,0 0,0 1,0 0,0 0,0-1,0 1,0 0,0 1,0-1,0 0,-1 1,1-1,0 0,-1 1,1 0,-1-1,0 1,0 0,1 0,-1 0,0 0,-1 0,1 0,0 0,0 0,-1 0,1 0,-1 0,0 1,0 0,2 81,-6-60,-1-1,-1 0,-1 0,-1 0,-1-1,-1 0,-6 9,16-31,1 0,-1 0,0 0,1 0,-1 0,0 1,1-1,-1 0,0 0,1 0,-1 0,0 0,1 1,-1-1,0 0,1 0,-1 0,0 1,0-1,1 0,-1 1,0-1,0 0,1 0,-1 1,0-1,0 0,0 1,0-1,0 1,0-1,1 0,-1 1,0-1,0 0,0 1,0-1,0 0,0 1,0-1,-1 1,1-1,0 0,0 1,0-1,0 0,0 1,0-1,-1 0,1 1,0-1,0 0,-1 1,28-20,159-169,-185 187,0 0,0 0,1-1,-1 1,0 0,0 0,0 1,1-1,-1 0,0 0,1 1,-1-1,1 1,-1-1,1 1,-1-1,1 1,-1 0,1 0,-1 0,1 0,-1 0,1 0,-1 0,1 0,-1 1,1-1,-1 1,1-1,-1 1,1-1,-1 1,0 0,1 0,-1 0,0 0,0 0,0 0,1 0,-1 0,0 0,0 0,-1 1,1-1,0 0,0 1,-1-1,1 0,-1 1,1-1,-1 1,1-1,-1 1,0-1,0 1,0-1,0 1,0 0,0-1,0 1,-1 0,-11 106,11-108,1 1,0 0,0-1,0 1,0 0,0-1,0 1,0 0,0-1,0 1,1 0,-1-1,0 1,0 0,1-1,-1 1,0-1,1 1,-1-1,0 1,1 0,-1-1,1 1,-1-1,1 0,-1 1,1-1,-1 1,1-1,0 0,-1 1,1-1,-1 0,1 0,0 0,-1 1,1-1,0 0,-1 0,1 0,0 0,-1 0,1 0,0 0,-1 0,1 0,0-1,-1 1,1 0,0 0,-1-1,1 1,-1 0,1-1,0 1,-1 0,1-1,-1 1,1-1,-1 1,1-1,37-34,-32 28,20-19,-12 10,0 1,1 1,0 0,2 1,-1 1,1 1,19-10,-35 20,0 1,1-1,-1 0,0 1,0-1,1 1,-1-1,0 1,1 0,-1-1,0 1,1 0,-1 0,1 0,-1 0,0 0,1 0,-1 1,0-1,1 0,-1 1,0-1,1 1,-1-1,0 1,0 0,0-1,1 1,-1 0,0 0,0 0,0 0,0 0,0 0,-1 0,1 0,0 0,0 1,-1-1,1 0,-1 0,1 1,-1-1,1 0,-1 1,0-1,0 0,0 1,0-1,0 0,0 1,0-1,0 1,0-1,0 0,-1 1,1-1,-1 0,1 1,-1-1,0 0,0 1,-29 104,23-81</inkml:trace>
  <inkml:trace contextRef="#ctx0" brushRef="#br0" timeOffset="3388.7">8613 616,'-15'16,"1"1,1 0,0 1,2 1,0 0,-5 13,14-30,0 1,0 0,1 0,-1-1,1 1,0 1,0-1,0 0,0 0,1 0,-1 0,1 1,0-1,-1 0,2 0,-1 1,0-1,1 0,-1 0,1 0,0 0,0 1,0-1,0 0,1-1,0 1,-1 0,1 0,0-1,0 1,0-1,0 1,1-1,-1 0,1 0,-1 0,1 0,0 0,0-1,0 1,0-1,2 1,3 0,-1-1,1 0,0 0,0 0,0-1,-1 0,1-1,0 1,0-2,-1 1,1-1,-1 0,1-1,-1 0,0 0,0 0,0-1,0 0,-1 0,1-1,-1 0,0 0,-1 0,1-1,-1 0,0 0,-1 0,1-1,-1 1,-1-1,1 0,-1 0,0-1,-1 1,1-1,-2 1,1-1,-1 0,0 1,0-1,-1 0,0 0,-1-2,-1 5,0 0,0 0,0 0,-1 0,1 1,-1-1,0 1,0 0,-1 0,0 0,1 0,-1 0,0 1,-1 0,-2-2,5 3,1 1,-1 0,0 0,0 0,0 0,0 0,0 0,0 1,0-1,0 0,0 1,0 0,0-1,0 1,-1 0,1 0,0 0,0 1,0-1,0 0,0 1,0 0,0-1,0 1,0 0,0 0,0 0,0 0,0 0,1 0,-1 1,0-1,1 1,-1-1,1 1,0-1,-1 1,1 0,0 1,0-1,0 0,0 0,0 0,0 0,1 1,-1-1,1 0,0 0,0 1,0-1,0 0,0 1,0-1,0 0,1 1,-1-1,1 0,0 0,-1 0,1 1,0-1,0 0,1 0,-1 0,0-1,1 1,-1 0,1 0,0-1,-1 1,1-1,0 1,0-1,0 0,0 0,0 0,0 0,0 0,0 0,1 0,-1-1,0 1,0-1,1 0,-1 0,0 0,1 0,-1 0,0 0,1 0,-1-1,0 1,0-1,2 0,18-3,0-2,0 0,-1-1,0-1,0-1,17-10,57-23,-72 34,-9 2,0 1,0 0,0 1,1 1,0 0,-1 1,1 1,5 0,-21 1,1 0,0 1,0-1,-1 0,1 0,0 0,0 1,-1-1,1 0,0 0,0 1,0-1,-1 0,1 0,0 1,0-1,0 0,0 1,0-1,0 0,0 1,-1-1,1 0,0 1,0-1,0 0,1 1,-1-1,0 0,0 1,0-1,0 0,0 1,0-1,0 0,0 0,1 1,-1-1,0 0,0 1,0-1,1 0,-1 0,0 1,0-1,1 0,-1 0,0 0,0 0,1 1,-1-1,0 0,1 0,-1 0,0 0,1 0,-1 0,0 0,1 0,-1 0,0 0,1 0,-1 0,0 0,1 0,-1 0,-28 20,22-17,-14 11,0 1,0 1,2 1,0 1,0 0,-7 12,23-28,0 0,0 0,0 0,1 0,-1 1,0-1,1 1,0-1,-1 1,1-1,0 1,0 0,1-1,-1 1,1 0,-1 0,1 0,0 0,0-1,0 1,0 0,1 0,-1 0,1 0,-1-1,1 1,0 0,0-1,1 1,-1 0,0-1,1 0,-1 1,1-1,0 0,0 0,0 0,0 0,0 0,0 0,1 0,-1-1,1 1,-1-1,1 0,-1 0,1 0,0 0,0 0,11-5,0 0,-1-1,0 0,0-1,0-1,-1 0,0-1,0 0,-1-1,0 0,0 0,-1-1,0-1,-1 0,-1 0,1-1,-2 0,3-5,41-67,-50 84,-1-1,0 1,0-1,0 1,1 0,-1-1,0 1,0-1,1 1,-1-1,0 1,1 0,-1-1,1 1,-1 0,0-1,1 1,-1 0,1-1,-1 1,1 0,-1 0,1 0,-1 0,1-1,-1 1,1 0,-1 0,1 0,-1 0,1 0,-1 0,1 0,-1 0,1 0,0 1,-1-1,1 0,-1 0,0 0,1 1,-1-1,1 0,-1 0,1 1,-1-1,1 0,-1 1,0-1,1 1,-1-1,0 0,1 1,-1-1,0 1,0-1,0 1,1-1,-1 1,0-1,0 1,0-1,0 1,0-1,0 1,0-1,0 1,0 0,0-1,0 1,5 41,-5-41,3 25,1 0,1 0,1-1,2 1,8 19,26 128,-41-158,1-3,-1 1,0-1,0 1,-1-1,-1 1,0-1,-1 1,0-1,-1 0,0 0,-1 0,0 0,-1-1,-1 1,0-1,0 0,-2 2,0-6,0 1,0-2,-1 1,0-1,0 0,-1-1,1 0,-1 0,0-1,-1 0,1-1,-1 0,1-1,-1 0,0-1,0 0,-4 0,13-1,1 0,-1 0,0 0,0 0,1 0,-1 0,0 0,1 0,-1-1,0 1,1 0,-1-1,0 0,1 1,-1-1,1 0,-1 0,1 0,-1 0,1 0,0 0,0 0,-1-1,1 1,0 0,0-1,0 1,0 0,1-1,-1 0,0 1,0-1,1 1,-1-1,1 0,0 1,-1-1,1 0,0 1,0-1,0 0,0 0,1 1,-1-1,0 0,1 1,-1-1,1 0,-1 1,1-1,0 1,0-1,-1 1,2-2,13-20,2 1,0 1,1 0,1 1,1 1,7-3,18-21,117-104,44 57,-136 18,-69 69,1 1,0-1,-1 0,1 1,-1-1,0 0,0 0,0 0,0 1,0-1,-1 0,0 0,1 0,-1 0,0 0,0-1,-1 1,1 0,-1 0,1 1,-1-1,0 0,0 0,0 0,0 0,-1 1,1-1,-1 0,0 1,0 0,-1-2,1 2,-1 0,1 0,-1 0,0 0,0 0,0 0,0 1,0 0,0 0,0 0,-1 0,1 0,0 0,-1 1,1 0,0-1,-1 1,1 1,0-1,-1 0,1 1,0-1,-1 1,1 0,0 0,0 1,0-1,0 1,0-1,0 1,0 0,1 0,-2 2,-3 0,1 1,0 0,0 0,1 1,-1-1,1 1,0 1,1-1,0 1,0 0,0-1,1 2,0-1,-1 2,3-4,0 1,1-1,-1 0,1 0,0 0,0 0,1 1,0-1,0 0,0 0,0 0,1 0,-1 0,1 0,1-1,-1 1,1-1,0 1,0-1,0 0,0 0,1 0,-1 0,1-1,0 0,0 1,1-1,-1-1,1 1,0 0,4 2,1-1,-1 1,1-1,0-1,1 0,-1-1,0 1,1-2,-1 0,1 0,0-1,-1 0,1-1,5-1,3-4,1-2,-1 0,-1-1,0-1,0-1,-1-1,0 0,-1-1,0 0,-2-2,1 0,6-10,37-32,43-20,-101 76,1 1,0 0,-1-1,1 1,-1 0,1 0,0-1,-1 1,1 0,0 0,0 0,-1 0,1 0,0 0,-1 0,1 0,0 0,-1 0,1 0,0 0,-1 0,1 1,0-1,-1 0,1 0,0 1,-1-1,1 1,-1-1,1 0,-1 1,1-1,-1 1,1-1,-1 1,1 0,-1-1,1 1,-1-1,0 1,0 0,1-1,-1 1,0 0,0-1,0 1,0 0,1-1,-1 1,0 0,0 0,0-1,-1 1,1 0,0-1,0 1,0 0,0-1,-1 1,1 0,0-1,-1 1,1-1,0 1,-1 0,-16 52,16-50,-3 4,1 0,1 1,-1 0,1-1,0 1,1 0,0 0,0 0,1 0,0 0,1 3,-1-11,0 1,0 0,0 0,1 0,-1-1,0 1,1 0,-1 0,1 0,-1-1,1 1,-1 0,1-1,-1 1,1-1,0 1,-1 0,1-1,0 1,-1-1,1 0,0 1,0-1,0 0,-1 1,1-1,0 0,0 0,0 0,0 0,-1 1,1-1,0 0,0-1,0 1,0 0,0 0,-1 0,1 0,0-1,0 1,0 0,-1-1,1 1,0-1,0 1,-1-1,1 1,0-1,-1 1,1-1,-1 0,43-32,-38 29,19-17,136-102,-159 123,-1-1,1 1,0-1,-1 1,1-1,0 1,0 0,-1-1,1 1,0 0,0 0,0-1,-1 1,1 0,0 0,0 0,0 0,0 0,-1 0,1 0,0 0,0 0,0 1,-1-1,1 0,0 0,0 1,0-1,-1 1,1-1,0 0,-1 1,1-1,0 1,-1 0,1-1,-1 1,1-1,-1 1,1 0,-1 0,1-1,-1 1,0 0,1 0,-1-1,0 1,0 0,0 0,1 0,-1-1,0 1,0 0,0 0,0 0,0 0,-1-1,1 1,0 0,0 0,0 0,-1-1,1 1,0 0,-1 0,0 0,-17 59,15-54,0-1,1 1,-1 0,1 0,0 0,1 0,-1 0,1 0,1 0,-1 0,1 1,0-1,0 0,1 1,-1-1,2 0,-1 0,1 0,0 0,2 5,7 8</inkml:trace>
  <inkml:trace contextRef="#ctx0" brushRef="#br0" timeOffset="5682.716">10589 701,'11'1,"0"-1,0 0,1-1,-1 0,0-1,0 0,0-1,0 0,-1-1,1 0,-1-1,0 0,0 0,-1-1,3-2,-10 7,-1 0,0 0,0 0,0 0,0 1,0-1,0 0,0-1,0 1,-1 0,1 0,0 0,-1 0,1-1,-1 1,1 0,-1-1,1 1,-1 0,0-1,0 1,0 0,1-1,-1 1,-1-1,1 1,0 0,0-1,0 1,-1 0,1-1,-1 1,1 0,-1 0,0-1,1 1,-1 0,0 0,0 0,0 0,0 0,0 0,0 0,0 0,0 0,0 0,0 1,0-1,0 0,-1 1,1-1,0 1,-1-1,1 1,0 0,-1 0,1-1,0 1,-1 0,1 0,-1 0,1 0,0 1,-1-1,1 0,0 1,-1-1,-6 2,-1 1,1 0,0 1,0 0,0 0,0 0,1 1,0 0,0 1,0-1,0 2,1-1,0 0,1 1,-1 0,1 1,1-1,-1 1,1 0,1 0,-1 0,0 4,4-9,0 1,-1-1,1 0,0 1,1-1,-1 1,1-1,-1 0,1 0,0 1,1-1,-1 0,0 0,1 0,-1 0,1 0,0 0,0-1,0 1,1 0,-1-1,1 0,-1 0,1 1,0-2,-1 1,1 0,0 0,0-1,1 0,1 1,106 23,-88-26,0-1,0-1,-1-1,1 0,-1-2,0-1,0-1,-1 0,0-2,15-9,3-4,0-3,-1 0,-2-3,-1-1,-1-1,0-4,-123 99,84-59,0 0,0 0,1 0,0 1,0 0,0-1,1 1,-1 1,1-1,1 0,-1 1,1-1,1 1,-1 0,1-1,0 1,0 0,1 0,0 0,0 0,1 0,0 0,0-4,0-1,0 0,1 0,-1 1,0-1,1 0,0 0,0 0,-1 0,1-1,0 1,0 0,1-1,-1 0,0 1,0-1,1 0,-1 0,1 0,-1 0,1-1,-1 1,1-1,-1 1,1-1,0 0,-1 0,1 0,-1 0,1-1,0 1,-1-1,1 0,1 0,86-33,-8-26,-80 58,0 0,0-1,0 1,-1-1,1 0,-1 1,0-1,0 0,0 0,0 0,0 0,0 0,-1 0,0 0,1 0,-1 0,0 0,0 0,-1 0,1 0,-1 0,0 0,1 0,-1 0,0 0,-1 0,1 0,-1 1,1-1,-3-2,3 3,0 0,-1-1,1 1,-1 0,1 0,-1 0,0 1,0-1,0 0,0 1,0-1,0 1,-1 0,1-1,0 1,-1 0,1 0,-1 1,1-1,-1 1,1-1,-1 1,0 0,1 0,-1 0,1 0,-1 0,0 0,1 1,-1-1,1 1,-1 0,1 0,-1 0,1 0,0 0,0 1,-1-1,1 1,0-1,0 1,0 0,1-1,-1 1,0 0,0 1,2-2,-1 0,1 0,-1 1,1-1,0 0,-1 1,1-1,0 0,0 1,0-1,0 0,0 1,0-1,1 0,-1 1,0-1,0 0,1 0,-1 1,1-1,0 0,-1 0,1 0,0 0,-1 0,1 0,0 0,0 0,0 0,0 0,0 0,0 0,0-1,0 1,1 0,-1-1,0 1,0-1,1 1,-1-1,0 0,0 1,1-1,-1 0,2 0,62 9,-42-10,0-1,0-1,-1-1,0-1,0-1,0-1,0-1,-1-1,10-6,-12 6,-18 9,0-1,0 0,0 0,-1 1,1-1,0 0,0 1,0-1,0 1,0-1,0 1,0-1,0 1,0 0,0 0,1-1,-1 1,0 0,0 0,0 0,0 0,0 0,0 0,0 1,1-1,-1 0,0 1,0-1,0 0,0 1,0-1,0 1,0 0,0-1,-1 1,1 0,0-1,0 1,0 0,-1 0,1 0,0 0,-1 0,1 0,-1 0,1 0,-1 0,1 0,-1 0,0 0,0 0,1 0,-1 1,-3 66,2-58,0 1,0-1,1 1,0-1,1 1,0-1,1 1,0-1,3 9,-4-16,0-1,1 1,-1-1,0 1,1-1,0 0,0 0,0 0,0 0,0 0,0 0,0 0,0 0,1-1,-1 0,1 1,-1-1,1 0,0 0,-1 0,1 0,0-1,0 1,-1-1,1 0,0 0,0 0,0 0,-1 0,1 0,0-1,0 1,0-1,-1 0,1 0,0 0,90-51,33-84,-126 136,0 1,0-1,0 0,0 1,0-1,0 0,0 0,1 1,-1-1,0 0,0 1,0-1,0 0,0 0,0 1,0-1,1 0,-1 0,0 1,0-1,0 0,1 0,-1 0,0 1,0-1,1 0,-1 0,0 0,0 0,1 0,-1 1,0-1,1 0,-1 0,0 0,0 0,1 0,-1 0,0 0,1 0,-1 0,0 0,1 0,-14 32,12-30,-1 0,1 0,0 0,0 0,0 0,0 0,0 1,1-1,-1 0,0 0,1 1,0-1,-1 0,1 1,0-1,0 0,1 0,-1 1,0-1,1 0,-1 1,1-1,0 0,0 0,0 0,0 0,0 0,0 0,1 0,-1 0,1 0,-1-1,1 1,-1 0,1-1,0 1,0-1,0 0,0 0,0 0,0 0,2 1,6-1,1 0,-1-1,1 0,-1-1,1 0,-1 0,1-1,-1-1,0 0,0 0,0-1,-1 0,1-1,-1 0,0 0,2-3,144-112,-147 113,77-53,-82 58,0 1,1-1,-1 1,0 0,1 0,-1 0,1 0,-1 0,1 1,-1 0,1 0,-1 0,1 0,-1 0,1 1,-1-1,1 1,-1 0,1 0,-1 0,0 1,0-1,1 1,-1 0,0 0,-1 0,2 0,-1 3,1 0,-1 0,-1 0,1 1,-1-1,0 1,0-1,0 1,-1 0,0-1,0 1,0 0,-1 0,0 0,0 0,-1 0,1-1,-1 1,-1 0,1 0,-1-1,0 1,0-1,0 1,-1-1,0 0,0 0,0 0,-1 0,0-1,0 1,0-1,-2 2,-2 0,-16 18,23-24,1 1,0 0,0-1,0 1,0 0,0-1,0 1,0 0,0-1,0 1,0 0,0-1,1 1,-1-1,0 1,0 0,1-1,-1 1,0-1,1 1,-1 0,0-1,1 1,-1-1,1 1,-1-1,1 0,-1 1,1-1,-1 1,1-1,-1 0,1 0,0 1,-1-1,1 0,0 0,-1 0,1 0,0 1,-1-1,1 0,-1 0,1 0,0 0,-1-1,1 1,0 0,0 0,20 2,1-1,-1-1,1-1,-1-1,1-1,-1-1,0 0,0-2,-1 0,0-2,14-6,-33 14,0-1,1 1,-1-1,0 1,1-1,-1 1,0-1,0 0,0 1,0-1,0 0,0 0,0 0,0 0,0 0,0 0,0 0,0 0,-1 0,1-1,0 1,-1 0,1 0,-1-1,0 1,1 0,-1-1,0 1,0 0,0-1,0 1,0-1,0 1,0 0,0-1,-1 0,-5-10</inkml:trace>
  <inkml:trace contextRef="#ctx0" brushRef="#br0" timeOffset="-9585.42">5 616,'4'7,"1"0,0 1,0-2,0 1,1-1,0 0,0 0,1 0,-1-1,1 0,0 0,1-1,-1 0,1 0,0-1,0 0,0 0,0-1,0 0,1-1,-1 0,1 0,-1 0,1-1,-1 0,1-1,-1 0,0-1,1 1,0-2,11-6,0-1,-2-1,1-1,-1-1,-1 0,0-1,-1-1,-1-1,13-16,69-61,-21 32,-75 60,0 0,1 0,-1 0,0 1,0-1,1 0,-1 1,0-1,1 1,-1 0,0-1,1 1,-1 0,1 0,-1 0,0 0,1 0,-1 0,1 0,-1 0,0 1,1-1,-1 1,0-1,1 1,-1-1,0 1,0 0,1-1,-1 1,0 0,0 0,0 0,0 0,0 0,0 0,0 0,-1 0,1 1,0-1,0 0,-1 0,1 1,-1-1,1 0,-1 2,12 66,-11-55,-1 0,-1 1,0-1,-1 0,0 0,-1 0,-1 0,0 0,-1-1,0 0,-1 0,-1 0,0-1,0 1,-1-2,-1 1,0-1,-1-1,0 0,0 0,-9 5,17-13,0 0,0-1,0 1,0-1,0 1,-1-1,1 0,0 0,-1 0,1 0,-1 0,1-1,-1 1,1-1,-1 0,0 0,1 0,-1 0,1 0,-1 0,0-1,1 1,-1-1,1 0,-1 1,1-1,0 0,-1-1,1 1,0 0,0-1,0 1,0-1,0 0,0 1,0-1,0 0,1 0,-1 0,1-1,-1 1,1 0,0-1,0 1,0 0,0-1,1 1,-1-1,1 1,-1-1,1 0,0 1,0-1,0 1,0-1,0 1,-1 0,1 1,0-1,0 1,0-1,0 0,0 1,0-1,0 0,0 1,1-1,-1 1,1-1,-1 1,1-1,0 1,-1-1,1 1,0 0,0-1,0 1,0 0,0-1,0 1,0 0,1 0,-1 0,0 0,1 0,-1 1,1-1,-1 0,1 1,-1-1,1 1,-1-1,1 1,-1 0,1-1,0 1,-1 0,1 0,-1 0,1 0,0 1,0-1,74 26,-73-25,8 5,0 0,1-1,-1-1,1 0,0 0,0-1,0-1,0 0,1-1,-1 0,1-1,-1 0,0-1,1-1,-1 0,0 0,1-1,11-5,-1 0,-1-2,1 0,-2-2,1 0,-2-2,0 0,0-1,-1-1,-1-1,-1 0,-1-1,0-1,7-13,0-30,-22 61,-1-1,0 1,-1 0,1-1,0 1,0-1,-1 1,1-1,0 1,-1 0,0-1,1 1,-1 0,0-1,1 1,-1 0,0 0,0 0,0 0,0 0,0 0,-1 0,1 0,0 0,0 0,0 1,-1-1,1 1,0-1,-1 1,1-1,-1 1,1 0,-1-1,1 1,0 0,-1 0,1 0,-1 0,1 0,-1 1,1-1,-1 0,-10 2,0 1,0 0,0 1,0 0,0 1,1 0,0 0,0 2,1-1,-1 1,1 1,1 0,0 0,0 1,0 0,1 1,0-1,1 2,0-1,1 1,0 1,4-8,0 0,0 0,1 1,0-1,-1 1,2-1,-1 1,0 0,1-1,0 1,0-1,1 1,-1 0,1-1,0 1,0-1,0 1,1-1,-1 1,1-1,0 0,1 0,-1 0,1 0,-1 0,1-1,0 1,1-1,-1 0,0 0,1 0,0 0,0-1,2 2,2 1,0 0,0 0,1-1,0 0,-1-1,1 0,1 0,-1-1,0 0,0-1,1 0,-1-1,1 1,-1-2,1 1,8-3,23-10,-1-3,0-1,-1-2,-1-1,-1-2,-1-2,-1-2,21-19,-50 40,1 0,-1 0,1 1,1 0,-1 0,0 1,1-1,0 2,-1-1,1 1,3 0,-5-1,-20 1,-22 1,30 1,0 0,-1 0,1 1,0 0,-1 0,1 1,0 0,0 0,0 0,0 1,1 0,-1 0,1 0,-1 1,1 0,0 0,1 0,-1 1,1-1,0 1,0 0,0 0,0 1,1-1,0 1,1 0,-1 0,1 0,0 0,0 0,1 0,0 0,0 1,0 3,2-5,0-1,0 0,1 0,0 0,0 0,0 0,0 0,0-1,1 1,0-1,0 1,0-1,0 0,0 0,1 0,-1-1,1 1,0-1,-1 0,1 0,0 0,1 0,-1-1,0 0,0 0,1 0,-1 0,0-1,1 1,-1-1,0 0,1-1,-1 1,1-1,-1 0,3 0,29-8,-1-2,0-2,-1 0,-1-3,0 0,-1-2,0-2,22-18,6-12,-66 57,1-1,0 2,0-1,0 0,1 1,0 0,0 0,1 0,0 1,1-1,0 1,0 0,1-1,0 1,0 1,1-6,-1 1,1-1,0 0,1 1,-1-1,1 0,-1 0,2 1,-1-1,0 0,1 0,-1 0,1 0,0 0,1-1,-1 1,1-1,-1 1,1-1,0 0,0 0,0 0,1 0,-1-1,1 1,0-1,-1 0,1 0,0 0,0-1,0 1,0-1,1 0,0 0,1 0,0-1,0 1,1-1,-1-1,0 1,0-1,1 0,-1 0,0-1,0 1,0-2,0 1,0-1,-1 1,1-1,-1-1,0 1,0-1,0 0,0 0,-1-1,1 1,-1-1,0 0,-1 0,1-1,-1 1,0-1,0 1,-1-1,0 0,0 0,0 0,-1 0,1 0,-2-1,1 1,0-3,0 4,0-1,0 0,0 0,-1 0,0 0,0 0,0 0,-1 0,0 0,0 1,-1-1,1 0,-1 1,0-1,-1 1,1-1,-1 1,0 0,-1 0,1 0,-1 1,0-1,0 1,0 0,-1 0,1 0,-1 1,0 0,0-1,0 2,-1-1,1 1,-1-1,1 2,-1-1,0 1,-1-1,8 3,-1-1,1 1,0 0,0 0,-1-1,1 1,0 0,-1 0,1 0,-1 0,1 0,-1 0,1 0,-1 0,0 0,0 0,1 0,-1 0,0 0,0 0,0 0,0 0,0 1,0-1,-1 0,1 0,0 0,0 0,-1 0,1 0,-1 0,1 0,-1 0,1-1,-1 1,0 0,1 0,-1 0,0 0,0-1,1 1,-1 0,0-1,0 1,0-1,0 1,0-1,0 1,0-1,0 0,0 1,0-1,0 0,0 0,0 0,0 0,0 0,0 0,0 0,0 0,0 0,-1 0,1-1,0 1,0 0,0-1,0 1,0-1,14 5,-1-1,1 0,-1-1,1 0,0-1,0-1,0 0,0 0,0-2,0 1,-1-2,1 0,-1 0,1-1,-1 0,5-4,12-1,-26 8,-1-1,1 0,0 1,-1-1,1 1,0 0,0 0,0 0,0 0,0 0,0 1,0-1,0 1,0 0,0 0,1 0,-1 0,0 1,0-1,0 1,0 0,0 0,0 0,0 0,-1 0,1 1,0-1,-1 1,1 0,-1 0,1 0,-1 0,0 0,0 0,0 1,0-1,0 1,0-1,-1 1,1 0,-1 0,0-1,1 3,-27 94,4-43,21-54,0-1,1 0,-1 1,0-1,1 0,-1 1,1-1,-1 0,1 1,0-1,-1 0,1 0,0 0,0 1,0-1,0 0,0 0,0 0,0-1,0 1,0 0,1 0,-1-1,0 1,1 0,-1-1,0 1,1-1,-1 0,0 1,1-1,-1 0,1 0,-1 0,0 0,1 0,-1 0,1-1,-1 1,0 0,1-1,-1 1,1-1,-1 1,0-1,0 1,1-1,-1 0,0 0,0 0,0 0,0 0,0 0,0 0,0 0,0 0,-1 0,1-1,0 1,0-1,108-87,46-28,-153 116,37-15,-38 16,-1 0,1-1,0 1,-1 0,1 0,0 0,-1 0,1 0,0 1,0-1,-1 0,1 0,-1 0,1 1,0-1,-1 0,1 0,0 1,-1-1,1 1,-1-1,1 1,-1-1,1 1,-1-1,1 1,-1-1,0 1,1-1,-1 1,0 0,1-1,-1 1,0-1,0 1,0 0,0-1,1 1,-1 0,0-1,0 1,0 0,0 0,0-1,-1 1,1 0,0-1,0 1,0 0,-1-1,1 1,0-1,0 1,-1 0,1-1,-1 1,1-1,-1 1,-23 58,20-53,0 1,1 0,0 0,0 0,0 0,1 0,0 0,1 1,-1-1,2 1,-1-1,1 1,0-1,0 3,1-9,-1 0,0-1,1 1,-1-1,0 1,1 0,-1-1,1 1,-1-1,1 1,-1-1,1 0,-1 1,1-1,-1 1,1-1,0 0,-1 0,1 1,0-1,-1 0,1 0,0 0,-1 0,1 1,0-1,-1 0,1 0,0-1,0 1,-1 0,1 0,0 0,-1 0,1 0,-1-1,1 1,0 0,-1-1,1 1,0 0,-1-1,1 1,-1-1,1 1,-1-1,1 1,-1-1,0 1,1-1,-1 0,0 1,1-1,-1 1,0-1,0 0,1 1,-1-1,0 0,0 1,0-1,0 0,0 0,9-12</inkml:trace>
  <inkml:trace contextRef="#ctx0" brushRef="#br0" timeOffset="-9101.504">2912 419,'-8'9,"-15"16,0 1,2 1,1 1,1 1,2 1,1 0,-6 16,21-45,0 1,1-1,-1 1,0 0,0-1,1 1,-1 0,1 0,-1 0,1-1,0 1,0 0,0 0,0 0,0 0,0 0,0-1,1 1,-1 0,1 0,-1 0,1-1,0 1,-1 0,1-1,0 1,0-1,0 1,1-1,-1 1,0-1,0 0,1 1,-1-1,1 0,-1 0,1 0,-1 0,1 0,0-1,-1 1,1 0,0-1,0 1,0-1,-1 0,1 1,0-1,0 0,0 0,0 0,0-1,-1 1,2 0,16-7,1 0,-1-1,0-1,-1 0,0-2,0 0,-1-1,-1-1,0 0,-1-1,0-1,-1 0,-1-1,0-1,-2 0,0 0,1-4,83-143,-91 158,0 1,-1-1,0 0,0 0,0-1,-1 1,0-1,0 1,0-1,-1 0,0 1,0-1,-1 0,0 0,0 0,-1 1,1-1,-2 0,1 0,-1 1,0-1,0 1,0-1,-1 1,0 0,-1 0,1 0,-1 1,0-1,-1 1,1 0,-1 0,0 0,0 1,0 0,-1 0,0 0,-4-2,4 4,0 1,-1 0,1 0,0 0,-1 1,1 0,-1 0,1 0,-1 1,1 0,0 0,-1 1,1 0,0 0,0 0,0 1,0 0,1 0,-1 0,1 1,0 0,0 0,0 0,0 1,1-1,0 1,0 0,-3 4,-5 8,1 0,1 0,1 1,0 0,1 1,1 0,1 0,-3 16,7-23,0 0,0-1,2 2,-1-1,1 0,1 0,1 0,-1 0,2-1,-1 1,2 0,0-1,0 0,1 0,0 0,1 0,0-1,1 0,0 0,0-1,1 0,1 0,-1 0,1-1,1-1,0 0,0 0,0-1,5 3,0-1,1 0,-1-1,1-1,1-1,-1 0,1-1,0-1,0-1,0 0,0-1,0-1,1 0,-1-1,0-1,0-1,15-5,-8 1</inkml:trace>
  <inkml:trace contextRef="#ctx0" brushRef="#br0" timeOffset="-7900.833">3759 532,'-7'9,"1"1,0 1,0-1,1 1,1 0,-1 0,2 0,0 1,0-1,1 1,0 0,1-1,1 1,0 0,0 0,1 0,2 5,-1-12,0 0,1-1,0 1,0-1,0 0,0 0,1 0,-1 0,1-1,0 1,0-1,0 0,1 0,-1-1,1 1,-1-1,1 0,0 0,0 0,0-1,0 0,0 0,0 0,1-1,-1 1,0-1,0-1,0 1,0-1,1 1,-1-1,0-1,0 1,0-1,-1 0,1 0,0-1,1 0,4-4,-1-1,-1 0,0 0,0 0,0-1,-1-1,0 1,-1-1,0 0,-1 0,0-1,0 0,-1 0,-1 0,0 0,0 0,-1-1,-1 1,0-1,0 0,-1 1,-1-1,0 0,0 1,-1-1,-3-7,4 14,0 0,-1 1,1-1,-1 1,0 0,-1-1,1 1,-1 0,0 0,0 0,0 1,0-1,0 1,-1 0,0 0,0 0,0 0,0 1,0-1,0 1,-1 0,1 0,-1 1,1-1,-1 1,0 0,0 0,1 1,-1-1,0 1,0 0,0 1,1-1,-1 1,0 0,0 0,1 0,-1 1,1-1,-1 1,1 0,0 1,-1-1,1 1,1 0,1 0,-1 0,1 0,0 0,-1 1,1-1,1 1,-1-1,1 1,-1 0,1-1,0 1,0 0,0 0,1 0,0 0,0 0,0 0,0 0,0 0,1 0,-1 0,1 0,0-1,1 1,-1 0,0 0,1-1,0 1,0-1,1 1,1 3,0 0,0-1,1 1,0-1,1 0,-1-1,1 1,0-1,1 0,-1-1,1 1,0-1,0-1,0 1,2 0,5-1,1 0,0 0,0-2,-1 0,1 0,0-1,0-1,0-1,0 0,-1-1,1 0,-1-1,0-1,0 0,0-1,5-4,5-2,-2-1,0-1,0-1,-2-1,0-1,0-1,-2-1,16-20,-29 35,-1-1,0 1,0-1,0 0,0 0,-1 0,0-1,0 1,0-1,-1 1,0-1,0 0,0 0,-1 0,0 0,0 0,0-1,-1 1,0 0,0 0,-1 0,0-1,0-1,0 7,1-1,-1 1,0 0,1 0,-1 0,0 0,0 0,0 0,0 0,0 0,0 0,0 0,0 1,0-1,0 0,0 1,-1-1,1 1,0-1,0 1,-1 0,1-1,0 1,-1 0,1 0,0 0,-1 0,1 0,0 0,-1 0,1 1,0-1,-1 0,1 1,0-1,0 1,0-1,-1 1,1 0,0-1,-1 2,-48 40,39-32,1-1,0 0,1 0,0 1,1 0,0 1,0-1,1 2,0-1,1 1,1 0,-4 9,9-18,-1 0,1 0,0 1,-1-1,1 0,1 0,-1 1,0-1,1 0,0 0,0 1,0-1,0 0,0 0,0 0,1 0,0-1,-1 1,1 0,0 0,1-1,-1 0,0 1,1-1,-1 0,1 0,-1 0,1 0,0-1,0 1,0-1,0 0,0 0,0 0,0 0,3 0,121 13,10-13,-136 0,0-1,0 0,0 1,0-1,0 1,0-1,0 1,0-1,0 1,0 0,0 0,0-1,-1 1,1 0,0 0,-1 0,1 0,0 0,-1 0,1 0,-1 0,0 0,1 0,-1 0,0 0,1 0,-1 0,0 0,0 0,0 0,0 1,0-1,0 0,-1 0,1 0,0 0,0 0,-1 0,1 0,-1 0,1 0,-1 0,0 1,-26 41,3-7,15-18</inkml:trace>
  <inkml:trace contextRef="#ctx0" brushRef="#br0" timeOffset="-6786.575">4916 447,'-20'19,"1"1,1 0,0 1,2 1,1 1,0 0,2 1,-5 12,17-34,-1 1,1 0,0-1,0 1,0 0,1 0,-1-1,1 1,-1 0,1 0,0 0,0 0,0 0,0 0,1 0,-1-1,1 1,0 0,0 0,0 0,0-1,0 1,1-1,-1 1,1-1,-1 1,1-1,0 0,0 0,0 0,0 0,1 0,-1 0,0-1,1 1,-1-1,1 1,0-1,-1 0,1 0,0 0,0-1,0 1,0-1,-1 1,1-1,0 0,0 0,2 0,11-5,0-1,-1 0,0-1,0-1,0 0,-1-1,0-1,-1 0,0-1,-1 0,0-1,-1 0,0-1,-1 0,0-1,-1 0,5-12,8-5,-2-1,-2-1,-1-1,-2-1,-1 0,0-4,-9 23,-1 0,0-1,-1 1,-1 0,-1-1,0 0,-1 1,-1-1,-1 0,0 1,-1-1,0 1,-2 0,-5-15,9 28,0-1,-1 1,1 0,0 0,-1 0,0 0,1 0,-1 0,0 0,-1 1,1-1,0 1,-1 0,0-1,1 1,-1 0,0 0,0 1,0-1,0 1,0-1,0 1,-1 0,1 0,0 1,-1-1,1 0,-1 1,1 0,0 0,-1 0,1 0,-1 1,1 0,0-1,-1 1,1 0,0 0,0 1,0-1,0 1,-3 1,-8 5,-1 1,1 1,1 0,0 1,0 0,1 1,1 0,0 1,1 1,0 0,1 0,0 0,1 1,1 1,0-1,1 1,1 0,1 1,0-1,1 1,1-1,0 1,1 0,1 4,-1-10,0 1,0 0,1 0,1 0,0-1,1 1,0 0,1-1,0 1,0-1,2 0,-1 0,1 0,1-1,0 0,0 0,1 0,6 6,5-3,2-1,-1-1,2-1,-1 0,1-2,1 0,-1-1,1-1,0-2,1 0,-1-1,1-1,0-1,-1-1,1-1,22-4,-37 5,6-1,0-1,0 0,-1-1,1-1,-1 0,0 0,0-1,0-1,-1 0,0-1,0 0,0-1,-1-1,0 1,-1-2,8-7,-15 14,-1 1,1 0,0-1,-1 0,0 1,0-1,0 0,0 0,0 0,0-1,-1 1,1 0,-1-1,0 1,0-1,-1 1,1-1,-1 1,1-1,-1 1,0-1,0 1,-1-1,1 0,-1 1,0-1,0 1,0 0,0-1,-1 1,1 0,-1 0,0-1,0 1,0 1,0-1,0 0,-1 0,1 1,-1 0,0-1,0 1,1 0,-2 0,1 0,0 1,0-1,0 1,-1 0,1 0,-1 0,1 0,-1 1,1-1,-3 1,-3 1,0 1,1 0,-1 0,1 1,0 0,-1 1,1 0,1 0,-1 0,1 1,-1 1,2-1,-1 1,0 0,1 0,0 1,1 0,-1 0,2 0,-1 1,1 0,0 0,0 0,1 0,0 0,0 1,1-1,0 1,1 0,0 0,0-1,1 1,0 0,1 0,0 0,0 0,1-1,0 1,2 5,3-6,-1-1,1-1,1 0,-1 0,1 0,0-1,0 0,1 0,0-1,-1 0,1-1,1 0,-1 0,0-1,1 0,-1-1,1 0,-1 0,1-1,0-1,-1 1,1-2,-1 1,6-2,9 2,-12 0,0-1,0 0,-1 0,1-1,0-1,-1 0,0 0,0-2,0 1,-1-1,1 0,-2-1,1-1,-1 1,6-7,116-142,-125 148,6-9,-4 8,0-1,-1 0,-1 0,1 0,-2-1,1 0,-2-1,1 1,1-8,-6 17,0 0,1 0,-1 1,0-1,0 0,-1 0,1 0,0 1,0-1,-1 0,1 0,-1 1,0-1,1 0,-1 1,0-1,0 0,0 1,0-1,0 1,0 0,-1-1,1 1,0 0,-1 0,1 0,-1 0,1 0,-1 0,1 0,-1 1,0-1,0 0,1 1,-1-1,0 1,0 0,1 0,-1-1,0 1,0 0,0 1,1-1,-2 0,-81 17,80-16,-1 0,1 1,-1-1,1 1,0 0,-1 0,1 1,0-1,0 1,1 0,-1 0,1 0,-1 1,1-1,0 1,0-1,1 1,-1 0,1 0,0 0,-1 2,4-4,0 1,1-1,-1 0,0 0,1 0,0 0,-1 0,1 0,0-1,0 1,0-1,0 1,0-1,0 1,1-1,-1 0,0 0,1 0,-1-1,1 1,-1 0,1-1,-1 0,1 1,-1-1,1 0,-1 0,1-1,-1 1,1-1,-2 2,37-1,-35-1,1-1,0 2,0-1,0 0,0 1,0 0,0 0,-1 0,1 0,0 1,0 0,0-1,0 1,0 1,-1-1,1 0,0 1,-1 0,1 0,-1 0,0 0,0 1,0-1,0 1,0 0,0-1,-1 1,1 1,-1-1,0 0,0 1,0-1,-1 1,1 0,1 89,-4-85,0 1,0-1,0 1,1-1,1 1,-1 0,1-1,1 1,-1-1,2 1,-1-1,1 0,0 0,1 0,0 0,0-1,0 1,1-1,5 6,30 6,-20-14</inkml:trace>
  <inkml:trace contextRef="#ctx0" brushRef="#br0" timeOffset="30710.857">62 1463,'-17'31,"5"17,1 0,3 1,2 0,2 10,3-56,0 1,0-1,1 1,-1-1,1 1,0-1,0 1,0-1,1 1,-1 0,1-1,0 1,0-1,0 0,0 1,0-1,1 0,0 0,-1 0,1 0,0 0,1 0,-1 0,0-1,1 1,0-1,-1 0,1 1,0-1,0 0,0-1,1 1,-1-1,0 1,1-1,-1 0,0 0,1-1,-1 1,1-1,0 1,-1-1,1 0,-1 0,1-1,-1 1,1-1,1 0,6-5,-1 1,0-1,-1-1,1 0,-1 0,-1-1,1 0,-1 0,-1-1,1 0,3-7,48-49,-56 64,0 0,-1 1,1-1,0 1,0-1,0 1,-1 0,1 0,0 1,0-1,0 0,-1 1,1 0,0 0,-1 0,1 0,0 0,-1 0,1 0,-1 1,0 0,1-1,-1 1,0 0,0 0,0 0,0 0,-1 0,1 1,-1-1,1 1,-1-1,0 1,0-1,0 1,0 0,0-1,0 1,-1 0,1 2,7 10,48 59,-54-72,0 0,0 0,1 0,-1-1,1 1,-1-1,1 1,0-1,-1 0,1 0,0 0,0 0,0-1,0 1,-1-1,1 0,0 0,0 0,0 0,0 0,0 0,0-1,0 0,0 1,0-1,-1 0,1 0,0-1,-1 1,1-1,10-8,-1-1,0 0,-1-1,0-1,-1 0,0 0,-1-1,-1 0,0 0,-1-1,0 0,3-14,24-115,-30 100,-3 43,-1 0,0 1,0-1,1 1,-1-1,0 0,0 1,0-1,0 1,0-1,0 0,0 1,0-1,0 0,0 1,0-1,-1 0,1 1,0-1,0 1,0-1,-1 1,1-1,0 0,-1 1,1-1,-1 1,1-1,0 1,-1 0,1-1,-1 1,1-1,-1 1,0 0,1-1,-1 1,1 0,-1 0,0 0,1-1,-1 1,1 0,-1 0,0 0,1 0,-1 0,0 0,1 0,-1 0,1 0,-1 0,0 1,1-1,-1 0,1 0,-1 1,0-1,1 0,-1 1,1-1,-1 0,1 1,-10 7</inkml:trace>
  <inkml:trace contextRef="#ctx0" brushRef="#br0" timeOffset="30958.346">909 1632,'-5'44,"-2"18,1-1</inkml:trace>
  <inkml:trace contextRef="#ctx0" brushRef="#br0" timeOffset="31108.797">880 1322,'0'0</inkml:trace>
  <inkml:trace contextRef="#ctx0" brushRef="#br0" timeOffset="31475.668">1190 1096,'-5'228,"8"-158,29 199,-31-239,-14 126,2-112,7-23</inkml:trace>
  <inkml:trace contextRef="#ctx0" brushRef="#br0" timeOffset="32058.815">993 1548,'37'-9,"-1"-2,0-1,0-2,-1-1,-1-2,-1-1,0-2,-1-1,-2-2,12-11,-23 17,-2 0,-1-1,0 0,-1-2,-1 0,-1 0,0-1,-1-3,13-20,-32 110,-9-14,3 2,2 0,3 0,2 1,2-1,3 1,2 3,-1-54,0 0,0 0,1 1,0-1,0 0,0 0,0 0,0 0,1 0,0 0,0 0,0-1,0 1,0-1,1 1,0-1,-1 0,1 0,1 0,-1 0,0 0,1-1,-1 0,1 0,0 0,-1 0,1 0,0-1,0 1,0-1,1 0,-1-1,0 1,0-1,0 1,1-1,-1 0,0-1,0 1,1-1,-1 0,0 0,0 0,0-1,3-1,149-106,-155 108,0 1,1-1,-1 1,0-1,0 1,0 0,0-1,1 1,-1 0,0 0,0 0,1 0,-1 0,0 0,0 0,1 0,-1 1,0-1,0 0,0 1,0-1,0 1,1-1,-1 1,0 0,0-1,0 1,0 0,0 0,-1 0,1 0,0 0,0 0,-1 0,1 0,0 0,-1 0,1 0,-1 0,1 0,-1 0,0 1,1-1,-1 0,0 1,5 62,-5-58,9 103,-4-96</inkml:trace>
  <inkml:trace contextRef="#ctx0" brushRef="#br0" timeOffset="33027.93">2517 1125,'-5'33,"-1"31,0 9,1-3,1-4,2-8,1-10,0-8,1 0,0-4,1-2,-1-2,0-2,0-2,0 1,0-11,0-13,0-7</inkml:trace>
  <inkml:trace contextRef="#ctx0" brushRef="#br0" timeOffset="37816.159">2658 1237,'0'-4,"0"1,0 0,1 0,-1-1,1 1,0 0,0 0,0 0,0 0,0 0,1 0,-1 0,1 0,0 0,0 1,0-1,0 1,0-1,1 1,-1 0,3-2,-1 41,-11 247,35-87,-28-181,-1 0,0 0,-1 0,-1-1,0 1,-1-1,-1 0,-1 0,0 0,0-1,-2 1,0-2,0 1,-2 0,61-92,-36 54,-2 4</inkml:trace>
  <inkml:trace contextRef="#ctx0" brushRef="#br0" timeOffset="38579.807">2348 1265,'140'-91,"-115"78,-13 5,0 0,1 1,0 0,0 1,0 1,1 0,-1 1,1 0,0 1,1 0,-1 1,0 1,1 0,-1 1,0 1,1 0,-1 1,0 1,14 3,-22-2,1 1,-1 0,0 0,0 0,-1 1,0 0,0 0,0 0,0 1,-1-1,-1 1,1 0,-1 0,0 1,0-1,-1 0,0 1,0 0,-1-1,0 1,0 4,0 4,-1-1,0 1,-1 0,-1-1,-1 1,0-1,0 1,-2-1,0-1,-3 6,3-9,-1 1,0-1,-1 0,0-1,-1 1,0-1,-1-1,0 0,0 0,-1-1,0 0,0 0,-1-1,0-1,0 0,-1 0,0-1,0-1,-12 4,-12-17,35 8,1 1,-1-1,1 1,0-1,-1 0,1 1,0-1,0 0,-1 1,1-1,0 0,0 1,0-1,0 0,0 1,0-1,0 0,0 1,0-1,0 0,0 0,1 1,-1-1,0 0,0 1,1-1,-1 1,0-1,1 0,-1 1,1-1,-1 1,1-1,-1 1,1-1,-1 1,1-1,-1 1,1 0,-1-1,1 1,0 0,-1-1,1 1,0 0,-1 0,1 0,0-1,0 1,-1 0,1 0,3-1,0-1,0 1,0 0,0 0,0 0,0 0,1 1,-1 0,0 0,0 0,0 0,1 1,-1-1,0 1,0 0,0 1,0-1,0 1,0-1,0 1,-1 0,1 1,-1-1,1 0,-1 1,0 0,0 0,1 1,77 96,-64-72,-11-17,0 0,1 0,0-1,0 0,1 0,1-1,0 0,8 6,-16-14,1 0,0 0,-1 0,1-1,0 1,0 0,0-1,0 1,0-1,0 0,0 1,0-1,0 0,-1 0,1 0,0-1,0 1,0 0,0-1,0 1,0-1,0 0,0 1,-1-1,1 0,0 0,-1 0,12-10</inkml:trace>
  <inkml:trace contextRef="#ctx0" brushRef="#br0" timeOffset="40083.817">3166 1689,'9'-2,"1"0,-1-1,0 0,0-1,0 0,0 0,0-1,-1 0,0 0,0-1,0 0,-1 0,0-1,0 0,-1 0,1-1,-2 0,1 0,-1 0,0-1,-1 0,3-6,-7 13,0 0,0 0,0 0,0-1,0 1,0 0,0 0,-1 0,1 0,-1 0,0 0,1 1,-1-1,0 0,0 0,0 0,0 1,0-1,-1 0,1 1,-1-1,1 1,-1 0,1-1,-1 1,1 0,-1 0,0 0,0 0,0 0,0 0,0 1,0-1,0 1,0-1,0 1,0 0,0 0,0 0,0 0,-83 17,78-12,-1 0,1 1,0 0,1 0,0 1,0-1,0 2,1-1,0 0,0 1,1 0,0 0,0 1,1-1,0 1,0-1,0 6,2-8,-1-1,2 1,-1 0,1-1,-1 1,2 0,-1-1,1 1,-1-1,2 1,-1 0,1-1,-1 0,1 1,1-1,-1 0,1 0,0 0,0-1,0 1,1-1,0 1,0-1,0 0,0-1,0 1,1-1,1 2,2 0,1-1,-1 1,1-2,-1 1,1-1,0 0,1-1,-1 0,0 0,0-1,1 0,-1-1,1 0,-1-1,1 1,-1-2,0 0,1 0,-1 0,6-4,19-8,-1-3,-1 0,0-3,-2 0,0-2,16-16,-10 10,217-152,-253 180,1-1,-1 0,0 0,1 1,-1-1,1 0,0 1,-1-1,1 0,-1 1,1-1,0 1,0-1,-1 1,1-1,0 1,0-1,0 1,-1 0,1 0,0-1,0 1,0 0,0 0,0 0,-1 0,1 0,0 0,0 0,0 0,0 0,0 1,0-1,-1 0,1 0,0 1,0-1,0 1,-1-1,1 1,0-1,0 1,-1-1,1 1,-1 0,1-1,0 1,-1 0,1-1,-1 1,0 0,1 0,-1-1,1 1,-1 0,0 0,0 0,0 0,1 0,-1 0,-8 8,1 0,-1 0,-1-1,1 0,-1 0,-1-1,0 0,0-1,0 0,7-4,-10 6,-5 2,0 1,0 0,2 2,-1 0,1 1,1 0,1 1,0 1,1 0,0 1,-2 7,13-20,0-1,1 0,-1 1,1-1,0 1,0 0,0-1,1 1,-1 0,1-1,0 1,0 0,1-1,-1 1,1 0,-1 0,1-1,0 1,0-1,1 1,-1-1,1 0,0 1,0-1,0 0,0 0,0 0,1 0,-1-1,1 1,0-1,0 1,0-1,0 0,0 0,0 0,1-1,-1 1,1-1,-1 0,1 0,-1 0,1 0,0 0,-1-1,1 0,0 0,0 0,-1 0,1-1,1 1,7-5,0 0,-1-1,0 0,0-1,0 0,-1-1,0 0,-1 0,0-1,0 0,0-1,-2 0,1 0,-1-2,11-10,83-132,-101 155,0-1,0 1,0-1,0 1,0-1,0 0,0 1,1-1,-1 1,0-1,0 0,0 1,0-1,1 1,-1-1,0 0,0 1,1-1,-1 0,0 1,1-1,-1 0,0 0,1 1,-1-1,0 0,1 0,-1 0,1 1,-1-1,0 0,1 0,-1 0,1 0,-1 0,1 0,-1 0,0 0,1 0,-1 0,1 0,-1 0,0 0,1 0,-1 0,1-1,-1 1,0 0,1 0,-1 0,1-1,-1 1,0 0,1 0,-1-1,0 1,0 0,1-1,-1 1,0 0,0-1,1 1,-1 0,0-1,0 1,0-1,0 1,1-1,-1 1,0 0,2 37,-2-32,0 0,-1 0,1 1,0-1,0 0,1 1,0-1,0 0,0 1,0-1,1 0,0 0,0 0,1-1,-1 1,1 0,0-1,0 1,0-1,1 0,-1 0,1-1,0 1,0-1,1 1,-1-1,1-1,-1 1,1-1,0 1,3-1,3 1,0-1,0-1,0 0,1-1,-1 0,0-1,1 0,-1 0,0-1,0-1,0 0,0-1,-1 0,1 0,-1-1,0 0,0-1,-1 0,0-1,0 0,0 0,-1-1,0 0,0 0,108-142,-98 125,-1 5,0-1,-2-1,0 0,-1-1,-1-1,-2 0,0-1,-2 0,0-1,-2 0,-1 0,-1-1,-10-92,4 116,0-1,0 0,0 1,0-1,0 1,-1 0,1-1,-1 1,0 0,0 0,0 0,0 0,-1 0,1 1,-1-1,0 1,0-1,1 1,-2 0,1 0,0 0,0 1,-1-1,1 1,0 0,-1 0,0 0,1 0,-1 1,-2-1,-4 3,1 1,-1 0,0 0,1 1,0 0,0 1,0 0,1 0,-1 1,1 0,0 1,1 0,0 0,0 0,0 1,1 0,0 0,1 1,-3 5,0 3,0 0,2 0,0 0,1 1,1-1,0 1,2 0,0 1,0-1,2 0,1 1,0-1,1 0,1 0,0 0,2 0,0-1,1 1,1-1,1 1,6 6,0 0,2-2,1 0,0 0,2-2,0 0,1-1,1-1,1-2,0 1,2-2,-1-1,2-2,0 0,0-1,15 4,28 13,-49-23</inkml:trace>
  <inkml:trace contextRef="#ctx0" brushRef="#br0" timeOffset="53836.895">6525 1492,'-2'-2,"1"0,-1 0,1 0,-1 0,0 0,1 1,-1-1,0 1,0 0,0-1,0 1,0 0,-1 0,1 0,0 0,-1 1,1-1,0 1,-1-1,1 1,0 0,-1 0,1 0,-1 0,-1 0,-6 1,1 0,0 0,0 1,0 0,0 0,0 1,0 0,1 1,-1 0,1 0,0 1,0 0,1 0,-1 1,1 0,0 0,1 0,0 1,0 0,-3 5,5-7,0 0,1 0,0 1,0-1,1 1,-1 0,1-1,0 1,1 0,-1 0,1 0,1 1,-1-1,1 0,0 0,0 0,1 0,-1 0,1 1,1-1,-1 0,1-1,0 1,1 0,-1 0,1-1,0 0,1 1,-1-1,5 4,3 4,1-1,1 0,0-1,1 0,0-1,0-1,1 0,0-1,11 4,-11-10,-1-1,0 0,1-1,-1-1,1-1,-1 0,0 0,0-1,0-1,0-1,-1 0,1 0,-1-2,-1 1,1-2,-1 0,0 0,10-10,-16 14,190-128,-80 75,-84 40,-70 25,26-3,0 0,0 0,1 1,-1 1,1 0,1 0,-1 1,1 1,1 0,0 0,0 0,0 1,2 1,-1-1,1 1,1 1,0-1,0 1,1 0,1 0,-2 8,5-17,1 0,0 1,0-1,0 0,0 1,0-1,0 0,1 0,0 1,-1-1,1 0,1 0,-1 0,0 0,1 0,-1 0,1-1,0 1,0 0,0-1,0 1,1-1,-1 0,1 0,-1 0,1 0,0 0,-1 0,1-1,0 1,0-1,0 0,1 0,-1 0,0 0,0-1,0 1,1-1,1 0,10 1,-1 0,1-1,-1 0,1-2,-1 1,0-2,1 0,7-3,-11 2,-1-1,1 0,-1 0,0-1,-1 0,0-1,1 0,-2 0,1-1,-1 0,-1-1,1 0,-2 0,1-1,-1 1,0-1,-1-1,-1 1,1-1,-1 0,1-9,-4 17,0-1,0 0,-1 1,0-1,0 0,0 0,0 0,0 1,-1-1,0 0,0 0,0 1,0-1,0 1,-1-1,1 1,-1-1,0 1,0 0,0 0,-1 0,1 0,-1 0,0 1,1-1,-1 1,0-1,-1 1,1 0,0 0,-1 1,1-1,-1 1,1-1,-1 1,0 0,1 1,-1-1,0 1,0-1,1 1,-1 0,0 1,0-1,0 1,1-1,-1 1,0 0,1 0,-1 1,1-1,-1 1,1 0,-1 0,3-1,0 0,0-1,0 1,0 0,0-1,1 1,-1 0,0 0,1 0,-1 0,0-1,1 1,-1 0,1 0,-1 0,1 0,0 0,-1 1,1-1,0 0,0 0,0 0,0 0,0 0,0 0,0 0,0 0,0 0,1 0,-1 0,0 0,1 0,-1 0,1 0,-1 0,1 0,-1 0,1 0,-1 0,1 0,0 0,0-1,0 1,-1 0,1-1,0 1,0 0,0-1,1 1,50 19,237-19,-267-1,-3 2,0-1,0-1,-1-1,1 0,0-2,-1 0,1-1,-1-1,0 0,0-1,-1-2,0 1,0-2,4-3,-20 11,1 0,-1 0,1 0,-1 0,0 0,1 0,-1 0,0 0,0 0,0-1,0 1,0 0,0-1,0 1,-1-1,1 1,0-1,-1 0,1 1,-1-1,0 1,1-1,-1 0,0 1,0-1,0 0,0 1,-1-1,1 0,0 1,-1-1,1 0,-1 1,1-1,-1 1,0-1,1 1,-1-1,0 1,0 0,0-1,0 1,-1 0,1 0,0 0,0 0,-1 0,1 0,-1 0,1 0,-1 0,1 1,-1-1,1 1,-1-1,1 1,-1-1,-1 1,-5-2,-1 1,1 0,0 1,0-1,-1 1,1 1,0 0,0 0,-1 1,1 0,0 0,1 1,-1 0,0 0,1 0,-1 1,1 1,0-1,1 1,-1 0,1 1,0-1,0 1,1 1,0-1,0 1,0 0,-2 5,3-6,1 0,1 1,-1-1,1 1,0 0,1-1,-1 1,1 0,1 0,-1 0,1 0,0 0,1 0,0 0,0 0,0-1,1 1,0 0,0-1,1 1,0-1,0 0,0 1,1-2,0 1,0 0,0-1,1 0,0 0,0 0,0 0,1-1,-1 0,1 0,0-1,0 1,1-1,-1 0,1-1,-1 0,1 0,0 0,-1-1,1 0,0 0,0-1,0 0,0 0,0-1,0 1,2-2,19-6,0-1,-1-2,0 0,0-2,-2-1,1-1,17-15,-21 11,-2-1,0-1,-2 0,0-2,-1 0,-2-1,0-1,-1 0,-2-1,-1 0,-1-1,1-6,-4 17,-4 7,1 0,-1-1,-1 1,0-1,0 1,0-1,-2 0,1 0,-1 1,0-1,-1 0,0 0,-1 1,-1-3,2 11,0-1,0 0,-1 1,1 0,-1-1,0 1,1 0,-1 0,0-1,0 2,1-1,-1 0,0 0,0 0,0 1,0-1,0 1,0 0,0-1,0 1,0 0,-1 0,1 0,0 1,0-1,0 0,0 1,0-1,0 1,0 0,1 0,-1 0,0 0,0 0,0 0,1 0,-1 0,1 1,-1-1,1 1,-1-1,1 1,0-1,0 1,0 0,0 0,0 0,0 0,0-1,0 1,1 0,-1 0,1 0,0 1,-7 14,1 1,1 0,1 0,0 0,1 1,1-1,1 1,1-1,1 1,0 0,2 6,0 35,-3 362,1-418,-1 0,0 0,0 0,0 0,0 0,-1 0,1 0,-1 0,0 0,0 0,-1 0,1-1,-1 1,0 0,0-1,0 1,0-1,-1 0,1 0,-1 0,0 0,0 0,0-1,0 1,0-1,-1 0,1 0,-1 0,1 0,-1 0,3-4,0 1,0 0,1 0,-1 0,0-1,1 1,-1 0,1-1,0 1,-1 0,1-1,0 1,0-1,0 1,0 0,0-1,0 1,1-1,-1 1,0 0,1-1,-1 1,1 0,-1-1,1 1,-1 0,1 0,0 0,0-1,0 1,0 0,0 0,0 0,0 0,-1 1,188-244,33-52,-212 283,-1-1,0 0,-1-1,-1 1,0-1,-1-1,0 1,-1-1,-1 0,0-3,-3 16,0 1,0 0,0 0,-1 0,1 0,-1 0,1 0,-1-1,0 1,1 0,-1 1,0-1,0 0,-1 0,1 0,0 0,-1 1,1-1,-1 1,1-1,-1 1,0 0,1-1,-1 1,0 0,0 0,0 0,0 0,0 1,0-1,0 0,0 1,0 0,0-1,-1 1,1 0,0 0,0 0,0 0,0 1,-1-1,1 0,0 1,0 0,0-1,0 1,0 0,0 0,0 0,1 0,-1 1,0-1,0 0,1 1,-1-1,1 1,0 0,-1-1,1 1,0 0,0 0,0 0,-1 1,-2 9,0 0,0 1,1-1,1 1,0-1,0 1,1 0,1-1,0 1,1 0,2 7,-2 14,30 138,-17-48,0 90,-14-210,0 1,-1 0,1 0,-1-1,0 1,-1-1,1 1,-1-1,0 0,0 1,0-1,-1 0,1 0,-1 0,0-1,0 1,0-1,-1 0,1 1,-1-1,0-1,1 1,-1-1,-1 1,1-1,0 0,0-1,-1 1,1-1,-1 0,0 0,1 0,-1 0,-3-1,7-2,-1 0,0 0,1 0,-1 0,1 0,0 0,0-1,0 1,0 0,0-1,1 1,-1-1,1 1,-1-1,1 1,0-1,0 1,0-1,0 1,0-1,1 1,-1-1,1 1,0-1,0 1,0 0,0-1,0 1,0 0,0 0,2-2,14-31,2 0,1 2,1 0,2 1,18-17,-20 22,52-46,-71 74,-1-1,0 0,0 1,0 0,1-1,-1 1,0-1,0 1,0 0,0 0,0 0,0 0,0 0,0 0,0 0,-1 0,1 0,0 0,0 0,-1 0,1 1,-1-1,0 0,1 0,-1 1,0-1,1 0,-1 1,0-1,0 0,0 1,0-1,0 0,-1 1,1-1,0 0,-1 0,1 1,-1-1,2 7,0-1,0 0,0 0,1 0,0 0,0 0,1-1,0 1,0-1,1 1,0-1,0 0,0 0,1-1,-1 0,-1-2,-1-1,0 0,1 0,-1-1,1 1,0 0,0-1,-1 0,1 0,0 0,0 0,0 0,0 0,0-1,1 1,-1-1,0 0,0 0,0 0,0-1,0 1,0-1,0 1,0-1,0 0,0 0,0 0,0-1,0 1,-1-1,1 0,2-1,158-141,-146 130,-7 4,1 1,0 1,0 0,1 1,0 0,0 0,1 2,-1-1,9-1,-2 3,-39 11,-8 3,21-8,1 1,-1 0,1 0,0 0,0 1,0 0,1 1,-1-1,1 1,0 0,1 0,-1 1,1-1,0 1,0 0,1 0,-1 0,1 1,1-1,-1 1,1-1,1 1,-1 0,1 0,0 0,0 0,1 0,0 0,0 0,2 6,-1-9,1 0,0 0,0-1,1 1,-1 0,1-1,0 0,-1 0,2 1,-1-2,0 1,0 0,1-1,0 1,-1-1,1 0,0 0,0-1,0 1,0-1,0 0,1 0,-1 0,0 0,0-1,1 0,2 0,118-17,-108 13,0-1,0-1,-1-1,0 0,0-1,-1-1,0 0,0-1,-1-1,0 0,-1-1,-1 0,0-1,0-1,-1 0,-1 0,0-1,-1 0,3-9,-1 15,-2 30,-7-12,6 19,-7-21,0-1,0 0,0 0,1 1,0-1,0 0,1 0,0-1,0 1,0 0,1-1,-1 0,1 0,0 0,1 0,-1-1,1 1,0-1,0-1,1 1,-1-1,1 1,-1-1,4 0,0 0,1-1,0 0,0 0,0-1,0 0,0-1,0 0,0-1,0 0,0 0,0-1,-1-1,1 0,-1 0,1 0,-1-1,0-1,0 0,-1 0,5-3,-6 2,-1 3,0 0,0 0,0 0,-1-1,1 0,-1 0,0-1,0 0,-1 1,1-2,-1 1,0 0,0-1,-1 0,0 0,0 0,0 0,-1 0,0-1,0 1,0-1,-1 1,0-1,0 0,-1 1,0-1,0 0,-1 1,1-1,-2 0,1 4,0 1,0-1,0 1,-1 0,1 0,-1-1,0 1,0 0,0 0,1 1,-2-1,1 0,0 1,0-1,-1 1,1 0,0 0,-1 0,1 0,-1 0,0 0,1 1,-1-1,1 1,-1 0,0-1,0 1,1 1,-1-1,0 0,1 1,-1-1,1 1,-1 0,0 0,1 0,-1 0,-5 2,1 1,-1 0,1 0,0 0,1 1,-1 0,1 0,0 0,0 1,0 0,-3 6,6-7,0-1,0 0,1 1,0 0,0-1,0 1,1 0,0 0,0 0,0 0,0 0,1 0,0 0,0 0,0 0,0 0,1 1,0-1,0 0,1-1,-1 1,1 0,0 0,0-1,1 1,-1-1,1 1,0-1,0 0,0 0,1-1,-1 1,1-1,0 1,0-1,0 0,1-1,-1 1,1-1,-1 0,1 0,0 0,0-1,0 1,0-1,0-1,3 1,10 2,1-2,0 0,0-1,0-1,0 0,0-2,0 0,0-1,-1-1,0-1,0-1,0 0,-1-1,0-1,14-10,127-77,-157 95,-1 0,1 0,0 0,-1 0,1 0,0 0,0 1,0-1,-1 0,1 0,0 1,0-1,0 1,0-1,0 1,0-1,0 1,0-1,1 1,-1 0,0 0,0 0,0-1,0 1,0 0,0 0,1 1,-1-1,0 0,0 0,0 0,0 1,0-1,0 1,0-1,0 1,0-1,0 1,0-1,0 1,0 0,0 0,0-1,-1 1,1 0,0 0,-1 0,1 0,0 0,-1 0,1 0,-1 0,0 0,1 0,-1 0,0 0,0 1,1-1,-1 0,0 0,0 0,0 0,0 0,-1 0,1 1,0-1,-1 0,2 1,-2 0,1 0,-1 0,1 0,0 0,0 0,0 0,0 1,0-1,0 0,1 0,-1 0,1 0,-1 0,1 0,0 0,0 0,0 0,0 0,0 0,0 0,1-1,-1 1,0 0,1-1,-1 0,1 1,0-1,0 0,-1 1,1-1,0 0,0 0,0-1,0 1,0 0,0-1,0 1,1-1,-1 0,0 1,0-1,0 0,0 0,0-1,2 1,121-57,-53 19,20 1,-91 38,1 1,-1-1,1 0,-1 0,1 1,-1-1,0 0,0 1,0-1,0 1,0 0,0-1,0 1,0 0,0 0,-1 0,1-1,-1 1,0 0,1 0,-1 0,0 0,0 0,0 0,0 0,0-1,-1 1,1 0,-1 0,1 0,-1 0,0-1,1 1,-1 0,0 0,0-1,0 1,-1 1,-1 6,2-7,0 0,0 0,0 1,0-1,1 0,-1 0,1 1,0-1,-1 1,1-1,0 0,0 1,1-1,-1 0,0 1,1-1,0 0,-1 1,1-1,0 0,0 0,0 0,0 0,1 0,-1 0,1 0,-1 0,1 0,-1-1,1 1,0-1,0 1,0-1,0 0,0 0,0 1,0-1,0-1,1 1,-1 0,0 0,2-1,13 1,-1-2,1 0,-1-1,1 0,-1-2,0 0,0 0,-1-2,0 0,1 0,-2-2,1 0,-1 0,-1-1,1-1,-1-1,8-8,-17 16,17-12,-2 0,1-1,-2-1,0 0,-1-2,-1 0,-1-1,0 0,-2-1,0-1,-2 0,0-1,-1 0,-2-1,0 1,-2-2,0 1,-2-1,0-9,-6-41,2 74,-1-1,1 0,-1 0,1 0,-1 1,0-1,0 0,1 1,-1-1,0 0,-1 1,1-1,0 1,0 0,-1-1,1 1,0 0,-1 0,0 0,1 0,-1 0,1 0,-1 0,0 1,0-1,1 1,-1-1,0 1,0 0,0-1,0 1,1 0,-1 0,0 0,0 0,0 1,-1 0,-5 2,1 0,-1 1,1 0,0 1,0 0,1 0,0 0,0 1,0 0,0 0,1 0,0 1,0 0,1 0,0 0,0 1,1-1,0 1,0 0,1-1,0 1,0 1,1-1,0 0,0 0,1 0,0 1,0 2,-1 10,1 0,1 0,0 0,2 0,0 0,2 0,0-1,1 0,1 0,1 2,100 202,-106-217,-11-16,6 6,-10-12</inkml:trace>
  <inkml:trace contextRef="#ctx0" brushRef="#br0" timeOffset="54102.477">10702 1406,'43'10,"33"3,10-1,-7-2,-11-3,-12-8,-11-3,-9-1,-5 0,-3 2,-2 0,-5 1</inkml:trace>
  <inkml:trace contextRef="#ctx0" brushRef="#br0" timeOffset="54565.74">11633 1463,'-113'75,"112"-74,0 0,1 0,-1 0,1 0,-1 0,0 0,1 0,0 0,-1 0,1 0,0 1,-1-1,1 0,0 0,0 0,0 0,0 0,0 1,0-1,0 0,0 0,1 0,-1 0,0 0,1 0,-1 1,1-1,-1 0,1 0,0 0,-1-1,1 1,0 0,0 0,-1 0,1 0,0-1,0 1,0 0,0-1,0 1,0-1,50 29,-44-26,83 51,-87-51,0-1,0 1,-1-1,1 1,-1 0,0 0,1 0,-2 1,1-1,0 0,0 1,-1-1,0 1,0-1,0 1,0 0,-1-1,1 1,-1 0,0 0,0-1,0 1,0 0,-1 0,0-1,0 4,-3-2,0 0,0 0,0 0,0-1,-1 1,0-1,0 0,0 0,0-1,-1 1,1-1,-1-1,0 1,0-1,0 0,0 0,0 0,-1-1,1 0,0-1,-1 1,-2-1,-49-6,32 0</inkml:trace>
  <inkml:trace contextRef="#ctx0" brushRef="#br0" timeOffset="55421.847">9460 1492,'0'0</inkml:trace>
  <inkml:trace contextRef="#ctx0" brushRef="#br0" timeOffset="56067.734">8697 1406,'0'5,"0"2</inkml:trace>
  <inkml:trace contextRef="#ctx0" brushRef="#br0" timeOffset="60872.315">12169 1802,'0'5,"0"-4,5-1,1-6,5-2,1-4,-3 4,3 4,-1 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4:1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649 141,'-26'77,"20"-45,-25 96,-6-1,-5-3,-5-1,-14 15,-80 148,140-297,7-1</inkml:trace>
  <inkml:trace contextRef="#ctx0" brushRef="#br0" timeOffset="885.733">592 141,'34'73,"71"277,-74-190,-27-117,2-1,2 0,2 0,1-1,7 12,-17-49,1 1,0 0,0-1,0 1,1-1,0 0,0 0,0 0,0 0,0 0,1-1,-1 1,1-1,0 0,0 0,1-1,-1 1,3 0,-5-4,0-1,0 1,0-1,-1 0,1 0,0 1,-1-1,1 0,-1-1,1 1,-1 0,0 0,0 0,0-1,0 1,-1-1,1 1,0-1,-1 1,0-1,0 1,0-1,0 0,3-9,58-273,-39 135,-7-1,-7 0,-8-74,0 214</inkml:trace>
  <inkml:trace contextRef="#ctx0" brushRef="#br0" timeOffset="1432.075">1383 564,'-20'30,"1"0,2 2,1 0,1 0,2 2,1 2,11-34,-2 2,0 1,0 1,1-1,-1 0,1 1,1-1,-1 1,1-1,0 1,0 0,0 0,1-1,0 1,0 0,0 0,1 0,0-1,0 1,1 0,-1-1,1 1,0-1,1 0,0 1,-1-1,1 0,1-1,-1 1,1 0,0-1,0 0,0 0,1 0,-1-1,1 1,0-1,0 0,2 1,1-2,-1-1,0 0,0-1,1 1,-1-1,0-1,1 1,-1-1,0-1,0 1,0-1,0-1,0 1,0-1,0 0,-1-1,0 1,0-1,0 0,0-1,0 0,-1 0,0 0,2-2,8-11,0 0,-1-1,0 0,-2-1,0-1,-2 0,0-2,-6 15,-1-1,-1 0,1 0,-1 0,-1 0,0 0,0 0,-1 0,0 0,0 0,-1 0,-1 0,1 0,-1 0,-1 0,-2-5,3 9,0 0,0 1,0-1,-1 1,1 0,-1 0,0 0,-1 0,1 0,-1 1,1-1,-1 1,0 0,-1 0,1 0,0 1,-1 0,1-1,-1 2,0-1,0 0,1 1,-1 0,0 0,0 1,0-1,-1 1,1 0,0 0,-2 1,-50 14,32-3</inkml:trace>
  <inkml:trace contextRef="#ctx0" brushRef="#br0" timeOffset="1980.662">1779 593,'-8'10,"2"0,-1 0,2 0,-1 1,1 0,1 0,0 0,0 1,1 0,1-1,0 1,1 0,0 0,0 0,1 0,1 0,0 0,1 0,0-1,1 2,-1-10,-1 1,1-1,0 0,0 0,0 0,1-1,-1 1,0 0,1-1,0 0,0 1,0-1,0 0,0-1,0 1,0 0,0-1,1 0,-1 0,1 0,-1 0,1 0,-1-1,1 1,-1-1,1 0,-1 0,1 0,0-1,-1 0,1 1,-1-1,1 0,-1 0,0-1,1 1,-1-1,112-75,-46 4,-69 72,0 1,0-1,1 0,-1 1,0-1,1 0,-1 1,0-1,1 1,-1-1,1 1,-1-1,1 1,-1-1,1 1,-1-1,1 1,-1 0,1-1,0 1,-1 0,1 0,0-1,-1 1,1 0,0 0,-1 0,1 0,0 0,-1 0,1 0,0 0,-1 0,1 0,0 0,-1 0,1 0,0 1,-1-1,1 0,0 0,-1 1,1-1,-1 0,1 1,-1-1,1 1,-1-1,1 1,-1-1,1 1,-1 0,9 39,-6-19,-2-17,1 0,-1-1,0 1,1 0,0 0,0-1,0 1,0-1,1 1,-1-1,1 0,0 0,0 0,0-1,0 1,0-1,1 1,-1-1,1 0,-1 0,1-1,0 1,0-1,0 0,0 0,0 0,0 0,0-1,0 0,0 0,0 0,3 0,2 1,0-1,0 0,0-1,0 1,0-2,0 1,0-1,-1-1,1 1,0-2,-1 1,0-1,0 0,0-1,-1 0,1 0,-1 0,0-1,5-6,-2 3,0-2,-1 1,-1-1,1 0,-2-1,1 0,-2 0,1 0,-2-1,0 0,0 0,-1-1,-1 1,1-11,-12-15,-2 25</inkml:trace>
  <inkml:trace contextRef="#ctx0" brushRef="#br0" timeOffset="3602.454">3274 508,'-3'6,"-1"0,1 0,0 0,1 0,0 1,0-1,0 1,1-1,0 1,0 0,0 0,1 0,0 0,-1 5,-1 2,0 0,1 0,1 0,0 0,1 0,0 0,1 0,1 0,0 0,1-1,1 1,0-1,0 0,1-1,1 1,2 1,-7-11,1 0,0 0,0 0,0 0,0-1,1 0,-1 1,1-1,0 0,-1-1,1 1,0-1,0 1,0-1,0 0,0-1,0 1,0-1,0 0,0 0,0 0,1 0,-1-1,0 1,0-1,0 0,0-1,-1 1,1 0,0-1,0 0,-1 0,4-2,6-5,0 0,0 0,0-1,-2-1,1 0,-1-1,-1 0,1-2,63-73,-73 87,-1-1,1 0,0 1,-1-1,1 1,0-1,0 1,0-1,-1 1,1-1,0 1,0 0,0 0,0-1,0 1,0 0,0 0,0 0,0 0,0 0,0 0,-1 0,1 0,0 1,0-1,0 0,0 0,0 1,0-1,0 1,-1-1,1 0,0 1,0 0,-1-1,1 1,0-1,0 1,-1 0,1 0,-1-1,1 1,-1 0,1 0,-1 0,1 0,19 52,-15-36,-1-7,0-1,0 0,1 0,0-1,1 1,0-1,0 0,1-1,0 1,0-1,1 0,-4-4,-1-1,0 0,0 0,1 0,-1 0,1 0,0-1,-1 0,1 1,0-1,0-1,0 1,0-1,0 1,0-1,0 0,-1-1,1 1,0-1,0 1,0-1,0 0,0-1,-1 1,1-1,-1 1,1-1,-1 0,3-2,16-15,-1-2,-1 0,0-1,-2 0,-1-2,0 0,-2-1,-1-1,-1 0,-1-1,5-19,-12 24,-9 18</inkml:trace>
  <inkml:trace contextRef="#ctx0" brushRef="#br0" timeOffset="3821.397">4403 649,'0'33,"0"12</inkml:trace>
  <inkml:trace contextRef="#ctx0" brushRef="#br0" timeOffset="3987.598">4290 254</inkml:trace>
  <inkml:trace contextRef="#ctx0" brushRef="#br0" timeOffset="4371.236">4883 0,'29'454,"-31"-173,-14-207,11-62</inkml:trace>
  <inkml:trace contextRef="#ctx0" brushRef="#br0" timeOffset="4602.538">4600 537,'38'0,"28"-5,7-2,0 1,-7-4,-9 0,-11 2,-8-3,-5 1,-4-3,-2-4,-5 1</inkml:trace>
  <inkml:trace contextRef="#ctx0" brushRef="#br0" timeOffset="4967.676">5306 84,'-12'84,"-10"65,-2 127,42-181,-18-93,1 0,0 0,0 0,1 0,-1 0,0-1,1 1,-1 0,1-1,-1 1,1-1,0 1,-1-1,1 0,0 1,0-1,0 0,0 0,0-1,0 1,1 0,-1-1,0 1,0-1,0 0,1 1,-1-1,0 0,0-1,1 1,-1 0,0-1,0 1,0-1,1 1,-1-1,0 0,0 0,0 0,1-1,87-59,-79 51,1 1,0-1,1 2,0 0,0 1,0 0,1 1,0 0,1 1,11-2,-22 7,0 0,0 0,-1 0,1 0,0 1,0 0,-1 0,1 0,-1 0,1 1,-1-1,0 1,1 0,-1 0,0 0,0 0,0 1,0-1,-1 1,1 0,-1-1,1 1,-1 0,0 1,0-1,-1 0,1 1,-1-1,1 0,-1 1,0 0,0-1,-1 1,1 0,-1-1,0 1,0 0,0 0,0 0,1 3,0 0,1 0,0-1,0 1,0 0,1-1,0 0,0 1,1-1,0 0,0-1,1 2,8 3</inkml:trace>
  <inkml:trace contextRef="#ctx0" brushRef="#br0" timeOffset="7772.03">9031 677,'-1'0,"1"-1,-1 1,0-1,0 0,1 1,-1-1,0 1,0 0,1-1,-1 1,0 0,0-1,0 1,0 0,0 0,0 0,0 0,1-1,-1 1,0 1,0-1,0 0,0 0,0 0,0 0,0 1,1-1,-1 0,0 1,0-1,0 1,0-1,1 1,-1-1,0 1,1-1,-1 1,0 0,1-1,-1 1,1 0,-1 0,1 0,-1-1,1 1,0 0,-1 0,1 0,-17 45,11 178,8-136,-1-55,-13 94,12-127,-1 1,1-1,-1 1,0 0,1-1,-1 1,0-1,0 1,0-1,1 0,-1 1,0-1,0 0,0 0,0 1,1-1,-1 0,0 0,0 0,0 0,0 0,0 0,0 0,0-1,1 1,-1 0,0 0,0-1,0 1,0 0,1-1,-1 1,0-1,0 1,1-1,-1 1,0-1,1 0,-1 1,1-1,-1 0,1 1,-1-1,1 0,-1 0,1 0,0 1,-1-1,1 0,0 0,0 0,-1 0,1 0,0 0,0 1,0-1,0 0,0 0,1 0,-1 0,0 0,0 0,0 1,1-1,-1 0,-2-19,0 0,1-1,2 1,0 0,1 0,0 0,2 0,1 1,0-1,1 1,1 0,1 1,7-12,-5 5,-1-1,1 0,2 1,0 0,1 1,2 0,0 1,2 1,0 1,2 0,0 1,1 1,1 1,1 1,0 0,3 1,-22 13,1 1,-1 0,0 0,1 0,-1 1,1-1,-1 1,1 0,0 0,-1 0,1 1,0-1,0 1,0 0,-1 0,1 0,0 0,0 1,0-1,-1 1,1 0,0 0,-1 1,1-1,-1 1,1 0,-1 0,0 0,0 0,0 0,0 1,0-1,0 1,-1 0,1 0,-1 0,0 0,0 0,0 1,0-1,0 1,0 11,0 0,-1 0,-1 1,0-1,-1 0,-1 0,0 1,-1-1,-1-1,0 1,-1 0,0-1,-1 0,-1 0,0-1,-1 0,-1 0,0-1,0 0,-2 0,1-1,-1 0,-1-1,0-1,0 0,-8 5,13-9,0 1,-1-1,1-1,-1 1,0-1,0-1,-1 1,1-1,-1-1,1 0,-1 0,0 0,0-1,0-1,0 1,0-1,0-1,-7-1,12-1,1 0,0-1,0 1,0-1,0 0,1 0,0 0,-1 0,1 0,1 0,-1 0,1-1,0 1,0-1,0 1,0-1,1 1,-1-1,1 0,1 1,-1-1,1 1,-1-1,1 1,1-1,-1 1,1-1,0 0,5-20</inkml:trace>
  <inkml:trace contextRef="#ctx0" brushRef="#br0" timeOffset="8088.221">9708 677,'0'29,"0"14,0 5,0-6</inkml:trace>
  <inkml:trace contextRef="#ctx0" brushRef="#br0" timeOffset="8336.476">9765 141,'0'0</inkml:trace>
  <inkml:trace contextRef="#ctx0" brushRef="#br0" timeOffset="8655.951">10047 847,'3'-23,"0"1,1 0,1-1,1 1,1 1,1-1,1 2,1-1,1 1,0 0,2 1,6-7,-18 25,0 0,0-1,0 1,0 0,1 0,-1 0,0-1,1 1,-1 1,1-1,0 0,-1 0,1 0,-1 1,1-1,0 1,0 0,-1-1,1 1,0 0,0 0,-1 0,1 0,0 0,0 0,-1 1,1-1,0 1,-1-1,1 1,0-1,-1 1,1 0,-1 0,1 0,-1 0,1 0,-1 0,0 0,1 1,-1-1,0 0,0 1,0-1,0 1,0-1,-1 1,1-1,0 1,-1 0,1-1,0 2,13 38,20 40,-33-79,0 0,1 0,-1 0,1 0,-1 0,1-1,0 1,0-1,0 1,0-1,0 0,0 1,0-1,1 0,-1-1,0 1,1 0,-1 0,0-1,1 0,-1 1,1-1,-1 0,0 0,1 0,-1-1,1 1,-1-1,0 1,1-1,0 0,5-4,0 1,0-2,0 1,-1-1,0 0,0-1,-1 1,1-1,-2-1,1 1,-1-1,0 0,-1 0,3-6,17-24,-7 14,-1 2</inkml:trace>
  <inkml:trace contextRef="#ctx0" brushRef="#br0" timeOffset="9201.394">10951 480,'-15'2,"0"0,0 1,1 0,0 1,-1 1,1 0,1 1,-1 0,1 1,0 1,1 0,-1 1,2 0,-1 1,1 0,1 1,0 0,-1 2,8-10,0 1,0-1,0 1,0-1,0 1,1 0,0 0,0 0,0 1,0-1,1 0,-1 1,1-1,0 1,1-1,-1 1,1 0,0-1,0 1,0 0,0-1,1 1,0-1,0 1,0-1,1 1,0-1,-1 0,1 0,1 0,-1 0,1 0,-1 0,1 0,0-1,0 1,2 0,2-2,0 0,0 0,1-1,-1 0,1 0,-1-1,1 0,-1 0,0-1,1 1,-1-2,1 1,-1-1,0 0,0-1,0 0,0 0,-1 0,1-1,-1 0,0 0,0 0,0-1,0 0,4-5,-7 7,246-204,-246 205,-1 0,1 0,-1 0,1 0,0 0,0 0,0 1,0-1,0 1,0 0,0 0,0 0,1 0,-1 1,0-1,1 1,-1 0,0 0,1 0,-1 0,0 0,1 1,-1 0,0 0,0 0,0 0,0 0,0 0,0 1,0 0,0-1,0 1,-1 0,1 1,0-1,-1 0,5 14,0 1,-1 0,-1 0,0 0,-2 0,0 1,-1-1,0 1,-2 0,0-1,-2 18,1-2,-2 412,-21-165,-3-111,25-163,0 1,0-1,-1 0,0 0,0 0,0 0,-1 0,0-1,0 0,-1 1,1-2,-1 1,0 0,0-1,0 0,-1 0,0-1,0 1,0-1,0-1,0 1,0-1,-7 2,9-3,1-1,-1 1,0-1,1 1,-1-1,0-1,0 1,1 0,-1-1,0 0,1 1,-1-1,1-1,-1 1,1-1,-1 1,1-1,0 0,0 0,0 0,0-1,0 1,0-1,1 1,-1-1,1 0,0 0,0 0,0 0,0-1,0 1,1-1,0 1,-1-1,1 0,-3-11,0-1,1 1,1-1,0 0,1 0,1 1,1-13,2-8,2-1,1 2,2-1,2 1,1 0,2 1,1 0,12-20,-2 14,2 2,2 0,1 1,2 2,17-14,-3 14,-26 26</inkml:trace>
  <inkml:trace contextRef="#ctx0" brushRef="#br0" timeOffset="5949.521">6717 593,'-158'83,"150"-78,0 1,1 0,0 0,0 1,1-1,-1 2,1-1,1 1,0 0,0 0,0 0,1 1,0-1,1 1,0 0,0 0,0 6,2-12,1 0,0 0,0 0,0 0,0 0,1 0,-1 0,1 0,0 0,0 0,0 0,0-1,0 1,1 0,-1 0,1-1,0 1,-1-1,1 0,0 0,1 1,-1-1,0 0,0-1,1 1,0 0,-1-1,1 1,0-1,-1 0,1 0,0 0,0 0,2 0,4 1,0 0,0-1,0 0,0 0,0-1,1-1,-1 1,0-1,0-1,0 0,1 0,10-7,1-2,-2 0,1-1,-2 0,0-2,0 0,-1-1,-1-1,-1 0,0-2,9-13,7-5,-10 15,0-1,-1-1,-2-1,0 0,-2-2,-1 0,0 0,-2-2,-2 1,0-2,-2 1,-1-1,2-17,-8 37,0 0,-1 0,0 0,0-1,-1 1,0 0,-1 0,0 0,-1 0,0 0,0 0,-1 0,0 0,0 1,-1-1,0 1,-1 0,0 0,0 1,0-1,-1 1,0 0,-1 1,0-1,0 3,-1-1,0 1,0 1,0-1,0 1,-1 1,1-1,-1 2,1-1,-1 1,0 0,0 1,1 0,-1 1,0-1,0 2,1-1,-1 1,1 0,-1 1,1 0,0 1,0-1,0 1,-5 5,0-1,0 0,1 2,0 0,1 0,0 1,0 0,1 1,1 0,0 0,0 1,2 0,-1 1,2 0,-3 7,3-6,1 0,0 0,1 0,1 1,1-1,0 1,0 0,2 0,0 0,1 0,0-1,2 1,0 0,0-1,1 0,1 0,1 0,0 0,1-1,0 0,2 0,-1-1,1 0,1 0,0-1,1-1,1 0,0 0,4 0,1-1,0-1,1-1,-1-1,2 0,-1-1,1-1,0 0,0-2,0 0,0-1,0-1,1-1,-1-1,0-1,1 0,-1-1,0-1,-1-1,1-1,-1 0,0-2,0 0,-1-1,0 0,6-6,-5-1</inkml:trace>
  <inkml:trace contextRef="#ctx0" brushRef="#br0" timeOffset="6386.694">7620 508,'-42'11,"1"1,1 3,0 1,1 2,-35 22,64-34,1 1,0 0,0 0,1 1,-1 0,2 1,-1-1,2 2,-4 4,7-11,1 1,0-1,1 1,-1 0,1-1,-1 1,1 0,0 0,0 0,1 0,-1 0,1 0,0 0,0 0,0 0,1 0,-1 0,1 0,0 0,0 0,0 0,1-1,-1 1,1 0,0-1,0 1,0-1,2 1,-1 0,0-1,0 0,1 1,-1-2,1 1,0 0,0-1,0 0,0 1,0-2,0 1,1 0,-1-1,1 0,-1 0,1 0,-1-1,1 1,0-1,-1 0,1-1,-1 1,1-1,3 0,104-45,-79 23,0-1,-1-2,-2-2,16-18,29-26,-75 70,1 1,-1 0,1 0,-1 0,1-1,0 1,0 0,-1 0,1 0,0 0,0 0,0 0,0 1,0-1,0 0,0 0,1 1,-1-1,0 1,0-1,1 1,-1-1,0 1,0 0,1-1,-1 1,0 0,1 0,-1 0,0 0,1 0,-1 1,0-1,1 0,-1 1,0-1,0 0,1 1,-1 0,0-1,0 1,0 0,0-1,0 1,0 0,0 0,0 0,0 0,0 0,0 0,0 0,-1 0,1 0,-1 1,1-1,0 0,-1 0,0 1,1-1,-1 0,0 1,0-1,5 36,-5-29,1-1,-1 1,2-1,-1 1,1-1,0 1,0-1,1 0,0 0,0 0,1-1,0 1,4 4,7 5</inkml:trace>
  <inkml:trace contextRef="#ctx0" brushRef="#br0" timeOffset="6918.683">8015 875,'7'-29,"0"1,2-1,0 2,2-1,2 2,0-1,2 2,0 0,2 1,1 0,6-5,-23 27,1-1,-1 1,0 0,1 0,0 0,-1 1,1-1,0 0,0 1,0-1,0 1,0-1,0 1,0 0,0 0,1 0,-1 0,0 0,1 1,-1-1,1 1,-1 0,0-1,1 1,-1 0,1 0,-1 1,1-1,-1 0,1 1,-1 0,0-1,1 1,-1 0,0 0,0 0,0 0,1 1,-1-1,0 1,-1-1,2 2,-1 2,-1 1,1 0,-1-1,-1 1,1 0,-1 0,0-1,0 1,0 0,-1 0,0-1,0 1,-1 0,-1 3,-3 19,5-27,0 0,1 0,0 1,-1-1,1 0,0 0,-1 1,1-1,0 0,0 0,0 1,0-1,0 0,1 0,-1 1,0-1,1 0,-1 0,0 0,1 1,-1-1,1 0,0 0,-1 0,1 0,0 0,0 0,0 0,0 0,-1 0,1-1,0 1,1 0,-1-1,0 1,0 0,0-1,0 1,0-1,1 0,-1 1,1-1,51-17,131-111,-182 127,-1 0,1 0,-1 0,1 1,0-1,0 0,-1 1,1 0,0-1,0 1,-1 0,1 0,0 0,0 0,0 0,-1 0,1 0,0 1,0-1,-1 0,1 1,0 0,-1-1,1 1,0 0,-1 0,1 0,-1 0,0 0,1 0,-1 1,0-1,1 0,-1 1,0-1,0 1,0-1,0 1,-1-1,1 1,0 0,-1-1,1 1,-1 0,1 0,-1-1,0 1,0 0,0 0,0 1,7 134,-2-118</inkml:trace>
  <inkml:trace contextRef="#ctx0" brushRef="#br0" timeOffset="10093.97">12107 480,'58'-6,"-1"-4,0-1,-1-3,0-3,-2-2,32-15,-75 28,0 0,0 0,0-1,-1 0,0-1,-1 0,1-1,-2 0,1 0,-1-1,0 0,1-4,-8-1,-17 29,4 8,1 1,0 0,2 1,1-1,1 2,1-1,1 1,1 0,1 0,1 12,-2 244,8-218,-3 0,-3 0,-3 0,-2 0,-3-1,-3 0,-3 3,10-49,0-1,0 0,-2 0,0-1,0 0,-2 0,0-1,0 0,-1-1,0 0,-1-1,-1 0,0-1,0 0,-1-1,0-1,-1 0,1-1,-1-1,-1 0,1-1,-1 0,0-1,0-1,-12 0,18-3,0-1,1 0,-1 0,0-1,1-1,0 1,-1-2,1 1,0-1,1-1,-1 1,1-2,0 1,0-1,1 0,-1 0,1-1,1 0,-1-1,1 1,0-1,1 0,0-1,1 1,-1-1,1 0,1 0,0-1,0 1,1 0,0-1,1 0,0 1,0-1,1 0,0 0,1 1,0-1,1 0,0 1,0-1,3-3,9-12,2 0,0 1,2 1,1 1,0 0,2 1,0 2,2 0,0 1,1 1,0 1,1 2,1 0,1 2,0 1,0 1,20-5,-14 3,0 2,1 1,0 1,0 2,1 1,-1 2,9 1,-19 2</inkml:trace>
  <inkml:trace contextRef="#ctx0" brushRef="#br0" timeOffset="10387.934">13124 705,'-14'12,"1"0,1 1,0 0,1 1,0 0,1 1,0 0,2 0,0 1,0 0,2 1,0 0,1 0,0 0,0 11,4-26,1 0,0 1,0-1,0 0,0 1,0-1,1 0,-1 1,0-1,1 0,0 1,0-1,0 0,0 0,0 0,0 0,0 0,1 0,-1 0,1 0,-1-1,1 1,0 0,-1-1,1 0,0 1,0-1,0 0,0 0,1 0,-1 0,0 0,0 0,1-1,-1 1,0-1,0 0,1 1,1-1,2-1,0 1,0-1,0 0,0-1,0 1,-1-1,1 0,0-1,-1 1,1-1,-1 0,0-1,0 1,3-4,-2 1,0 0,0 0,-1-1,0 1,0-1,0-1,-1 1,0 0,-1-1,0 0,0 0,-1 0,1 0,-2-1,1 1,-1 0,-1-1,1 1,-2-1,0-6,2 8,0-1,-1 1,0 0,0 0,-1 0,1-1,-2 1,1 0,-1 0,0 0,-1 1,1-1,-1 0,-1 1,1 0,-1 0,0 0,-1 0,1 0,-1 1,0 0,0 0,-5-3,-10-1</inkml:trace>
  <inkml:trace contextRef="#ctx0" brushRef="#br0" timeOffset="10651.578">13405 1101,'-4'-30,"1"0,2 0,0 0,2 0,2 0,0 0,2 0,2-2,-5 23,0 0,0 0,1 0,0 0,0 1,1-1,0 1,0 0,1 0,0 1,1-1,0 1,0 0,0 1,1 0,0 0,0 0,1 1,-1 0,1 0,0 0,1 2,-1-1,1 1,-1 0,9-2,3 7,-4 2</inkml:trace>
  <inkml:trace contextRef="#ctx0" brushRef="#br0" timeOffset="10991.346">14026 649,'-18'7,"-1"1,2 1,-1 0,1 1,1 1,0 1,0 1,1 0,1 0,0 2,1 0,1 0,0 1,-7 13,17-25,0 1,0 0,0-1,1 1,0 0,-1 0,2 0,-1 0,1 0,-1 0,2 0,-1 0,0 0,1 1,0-2,0 1,0 0,1 0,0 0,0 0,0-1,0 1,1-1,0 0,0 0,0 0,0 0,0 0,1 0,0-1,0 0,0 0,0 0,0 0,1-1,-1 1,1-1,0 0,-1-1,1 1,0-1,0 0,0 0,0 0,2-1,10 2,0-1,0-1,0 0,0-2,0 0,0 0,0-2,-1 0,0-1,11-4,-2-1</inkml:trace>
  <inkml:trace contextRef="#ctx0" brushRef="#br0" timeOffset="11390.587">14309 791,'14'5,"0"1,0-1,1-1,0-1,0 0,0-1,0 0,0-1,0-1,0-1,0 0,0-1,0 0,0-1,0-1,0 0,-1-1,0-1,0 0,-1-1,1 0,-1-2,-9 7,0 0,-1-1,1 0,0 1,-1-1,0-1,0 1,0 0,0-1,0 0,-1 0,1 0,-1 0,0 0,0 0,-1 0,1-1,-1 1,0 0,0-1,-1 1,1-1,-1 0,0 1,0-1,0 1,-1-1,0 1,0-1,0 1,0-1,0 1,-1 0,0 0,0 0,0 0,-1 0,-2-3,-3 2,-1 1,0 0,0 0,0 1,0 1,-1-1,1 1,-1 1,0 0,1 0,-1 1,0 0,1 1,-1 0,0 1,1-1,-1 2,1 0,0 0,0 0,0 1,0 0,1 1,0 0,0 1,0-1,0 1,1 1,0 0,0 0,-2 3,-5 3,1 0,0 1,1 1,1 0,0 1,1 0,0 0,2 1,0 0,1 1,0 0,2 0,-4 17,9-30,0 1,1-1,-1 1,1-1,0 1,0-1,1 1,0-1,0 0,0 0,0 0,1 0,0 0,0-1,0 1,1-1,-1 0,1 0,0 0,0 0,1 0,-1-1,1 0,4 2,4 3,1-1,-1 0,1-2,0 1,0-2,1 0,0 0,12 0,143 1,-136-6</inkml:trace>
  <inkml:trace contextRef="#ctx0" brushRef="#br0" timeOffset="17374.642">0 1468,'373'0,"-152"-28,-28 15,95-5,-15-9,754 28,-662-29,-9 2,314 23,-338-14,-203 7,0 5,47 7,-20 0,1888-2,-1793-27,182 26,-198-28,589 30,778-1,-1302-29,604 30,59-1,-667-28,438 27,293 1,-791-28,-79 17,-143 8,0 2,0-1,0 2,1 0,-1 0,0 2,0 0,0 0,0 1,-1 1,1 0,-1 1,2 1,3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6,'0'1,"0"-1,0 0,0 1,-1-1,1 0,0 1,0-1,-1 0,1 1,0-1,0 0,-1 0,1 1,0-1,-1 0,1 0,0 0,-1 0,1 1,0-1,-1 0,1 0,-1 0,1 0,0 0,-1 0,1 0,0 0,-1 0,1 0,-1 0,1 0,0 0,-1 0,1-1,0 1,-1 0,1 0,0 0,-1 0,1-1,0 1,-1 0,1 0,0-1,0 1,-1 0,1-1,0 1,0 0,-1 0,1-1,0 1,0-1,0 1,0 0,0-1,0 1,-1 0,1-1,0 1,0 0,0-1,0 1,0-1,0 1,1 0,-1-1,0 1,0-1,-20 24,-13 88,29-96,0 0,1 0,0 0,2 0,-1 0,2 1,0-1,1 0,1 0,0 1,1-1,0-1,5 12,-7-22,1-1,0 0,0 0,0 0,0 0,0-1,0 1,1 0,-1-1,1 0,0 1,0-1,0 0,0 0,0-1,0 1,0-1,1 0,-1 1,0-1,1-1,-1 1,1 0,-1-1,1 0,0 0,-1 0,1 0,-1-1,1 1,1-1,5-1,0 0,0-1,0 0,0 0,0-1,-1-1,0 1,0-2,0 1,3-4,3-1,0-2,-2 0,1-1,-1 0,-1-1,0 0,-1-1,-1 0,0-1,-1 0,-1-1,-1 0,4-9,22-61,-37 101,1 0,0 0,1 0,0 1,1-1,1 0,0 1,1-1,1 0,2 13,13 55,3 2,-5 1,-3 0,1 81,-13-138,-1 1,-2 0,0-1,-2 0,-1 0,-2 0,0-1,-2 0,0 0,-5 4,13-27,0 0,0 0,0-1,0 1,-1-1,0 0,1 1,-1-1,0 0,0-1,-1 1,1-1,-1 1,1-1,-1 0,0 0,0-1,0 1,0-1,0 0,0 0,0 0,0 0,0-1,0 1,-1-1,1-1,0 1,0 0,0-1,0 0,-1 0,1 0,0 0,1-1,-1 0,0 0,0 0,1 0,-1 0,1-1,0 1,-1-1,1 0,0 0,0-1,-2-6,0 0,1 0,0 0,1 0,0 0,1-1,0 0,0 1,1-1,1 0,0 0,0 0,1 0,0 1,1-1,0 0,1 1,0 0,2-4,2 0,0 0,1 1,1 1,0 0,0 0,1 0,1 1,0 1,0 0,1 0,1 1,-1 1,1 0,1 0,-1 2,1 0,0 0,1 1,0 1,3 0,38-3,-31 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8:5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1 622,'1'-2,"0"0,1 0,-1 0,1 0,-1 1,1-1,0 1,0-1,0 1,0 0,0-1,0 1,0 0,0 0,0 1,0-1,1 0,-1 1,0-1,0 1,1 0,-1 0,0 0,1 0,1 0,-2 0,198 25,311-24,-392 0,4 1,-1-6,16-7,51-4,1 9,32 8,-29 0,637-2,-593-27,310 26,-101 1,-434 0,0-1,0-1,0 0,0-1,-1 0,1-1,-1 0,1 0,-1-2,4-2,0 0</inkml:trace>
  <inkml:trace contextRef="#ctx0" brushRef="#br0" timeOffset="1">875 142,'-361'323,"215"-182,147-141,-1 0,0 0,1 0,-1 0,1 0,-1 0,1 1,-1-1,0 0,1 0,-1 0,1 0,-1 0,0 1,1-1,-1 0,0 0,1 1,-1-1,0 0,1 1,-1-1,0 0,0 1,1-1,-1 0,0 1,0-1,0 1,0-1,1 0,-1 1,0-1,0 1,0-1,0 0,0 1,0-1,0 1,0-1,0 1,0-1,0 0,0 1,-1-1,1 1,0-1,0 0,0 1,0-1,-1 0,1 1,0-1,-1 0,1 1,0-1,0 0,-1 1,1-1,0 0,-1 0,1 1,-1-1,1 0,-1 0,38-4,2-8,0-2,-2-1,1-2,-2-2,13-9,-13 8,23-13,-9 3</inkml:trace>
  <inkml:trace contextRef="#ctx0" brushRef="#br0" timeOffset="2">1779 58,'-595'388,"453"-283,141-104,-1 0,1-1,-1 1,1 0,0-1,0 1,0 0,-1 0,1 0,0 0,0 0,0 0,0 1,0-1,1 0,-1 0,0 1,1-1,-1 0,0 1,1-1,0 1,-1-1,1 1,0-1,0 1,0-1,0 1,0-1,0 1,0-1,0 0,0 1,1-1,-1 1,1-1,-1 1,1-1,0 0,-1 1,1-1,0 0,0 0,0 0,0 1,0-1,0 0,0 0,0 0,1-1,-1 1,0 0,0 0,1-1,-1 1,1-1,-1 1,1-1,76 8,-53-8</inkml:trace>
  <inkml:trace contextRef="#ctx0" brushRef="#br0" timeOffset="3">2400 85,'-39'19,"-36"21,-15 9,3 0,6-3,13-5,13-4,10-4,9-7,6-4,7-1,8 2,11-4,12-5,8-5,7-4,0-3</inkml:trace>
  <inkml:trace contextRef="#ctx0" brushRef="#br0" timeOffset="4">3048 1,'-48'38,"-44"32,-17 9,6-4,15-10,19-16,15-12,17-7,20-9,18-8,13-6,9-5,10-6,9-9,3 0,-2-5,-8 2</inkml:trace>
  <inkml:trace contextRef="#ctx0" brushRef="#br0" timeOffset="5">3641 113,'-43'19,"-34"21,-13 9,4-5,12-4,14-5,11-3,11-7,5-3,10-1,3-3,6-1,9-3,10-3,10-4,7-4,-1-1</inkml:trace>
  <inkml:trace contextRef="#ctx0" brushRef="#br0" timeOffset="6">4092 113,'-33'34,"-31"25,-9 3,3-5,9-6,10-13,13-8,14-4,15-6,14-7,7-6</inkml:trace>
  <inkml:trace contextRef="#ctx0" brushRef="#br0" timeOffset="7">4658 58,'-44'23,"-32"19,-14 11,-1 1,10-4,14-5,14-5,16-6,13-8</inkml:trace>
  <inkml:trace contextRef="#ctx0" brushRef="#br0" timeOffset="8">1920 706,'2'1,"-1"1,1-1,0 1,0-1,0 1,-1 0,1-1,-1 1,1 0,-1 0,0 0,0 0,0 1,0-1,0 0,-1 0,1 1,0-1,-1 0,0 1,0-1,1 0,-1 1,-1-1,1 1,1 0,3 63,17 67,-13-114,0-1,2 0,0 0,1-1,1 0,0-1,1-1,1 0,1 0,0-2,0 0,2 0,-1-2,2 0,-1-1,1 0,1-2,0 0,3 0,-5-5,0 0,1-1,-1-1,1-1,-1 0,1-1,-1-1,0-1,0 0,0-1,0-1,0-1,-1 0,0-1,0-1,-1-1,0 0,0 0,-1-2,0 0,7-8,-2 5,-1-1,0 0,-2-1,1-1,-2-1,0-1,-2 1,0-2,-1 0,0-1,-2 0,7-20,-12 28,0 0,-1-1,0 1,-1-1,-1 0,0 0,-1 0,0 1,-1-1,-1 0,0 0,-1 0,-1 0,0 0,-1 1,0 0,-1 0,0 0,-1 0,-6-9,-1 8,3 6</inkml:trace>
  <inkml:trace contextRef="#ctx0" brushRef="#br0" timeOffset="9">2371 989,'-1'73,"13"177,-2-176,-4 0,-3 0,-4 33,1-51,10 16,-10-70,0 0,-1 0,1 0,0 0,-1 0,1 0,-1 0,0 0,0 0,1-1,-1 1,0 0,-1-1,1 1,0 0,0-1,-1 1,1-1,-1 0,1 1,-1-1,1 0,-1 0,0 0,0 0,0 0,1-1,-1 1,0 0,0-1,0 1,0-1,0 0,0 0,0 0,0 0,0 0,0 0,0 0,0-1,0 1,-1-1,-21 4,2 2,4-2,0 1,0 1,0 0,1 1,0 1,0 1,-9 6,25-13,-1 0,1 0,0 0,-1 0,1 0,0 0,0 0,0 0,0 0,0 1,0-1,0 0,0 1,0-1,1 1,-1-1,1 1,-1-1,1 1,-1-1,1 1,0-1,0 1,0 0,0-1,0 1,0-1,0 1,0 0,1-1,-1 1,1-1,-1 1,1-1,0 1,-1-1,1 0,0 1,0-1,0 0,0 1,0-1,0 0,0 0,1 0,-1 0,0 0,1 0,-1-1,0 1,1 0,-1-1,1 1,-1 0,1-1,-1 0,1 1,0-1,-1 0,1 0,-1 0,1 0,169 8,-113-10,80 1,-137 1,1-1,-1 1,1 0,-1 0,0-1,1 1,-1 0,1 0,-1 0,1 0,-1 1,0-1,1 0,-1 1,1-1,-1 1,0-1,1 1,-1-1,0 1,0 0,1 0,-1 0,0-1,0 1,0 0,0 1,0-1,0 0,-1 0,1 0,0 0,0 1,-1-1,1 0,-1 1,1-1,-1 0,0 1,0-1,1 1,-1-1,0 1,0-1,0 0,0 1,-1-1,1 1,0-1,-1 1,1-1,0 0,-1 1,0-1,1 0,-1 0,0 1,0-1,0 0,1 0,-1 0,0 0,-1 0,1 0,0 0,-1 0,-196 110,188-105,-4 1,0 1,0 0,1 1,0 1,0 0,1 0,1 1,-1 1,2 0,-1 2,9-12,1 0,0 0,0 0,0 0,0 0,1 0,-1 0,0 0,1 1,0-1,-1 0,1 0,0 1,0-1,0 0,0 0,1 0,-1 1,1-1,-1 0,1 0,0 0,0 0,0 0,0 0,0 0,0 0,0 0,1 0,-1 0,1-1,-1 1,1-1,0 1,0-1,0 0,-1 0,3 1,84 33,-76-32,184 38,-175-38,42 11,-62-14,0 0,1 1,-1 0,0-1,0 1,0 0,0-1,1 1,-1 0,0 0,-1 0,1 0,0 0,0 0,0 0,-1 0,1 1,0-1,-1 0,1 0,-1 1,1-1,-1 0,0 0,0 1,1-1,-1 0,0 1,0-1,0 1,0-1,-1 0,1 1,0-1,-1 0,1 0,-1 1,1-1,-1 0,0 1,-6 9,0-1,-1 0,0-1,0 1,-1-1,-1-1,0 0,0 0,0-1,-1-1,0 1,0-2,-1 1,1-2,-1 1,-3-1,-53 27,58-26,2-1,0 0,0 0,0 1,0 0,1 0,0 0,0 1,0 0,1 1,0 0,0 0,-5 7,11-12,-1-1,1 1,-1 0,1 0,0 0,0-1,0 1,0 0,0 0,0 0,0 0,1-1,-1 1,1 0,-1 0,1-1,0 1,0 0,-1-1,1 1,0-1,0 1,1-1,-1 1,0-1,0 0,1 0,-1 1,1-1,-1 0,1 0,-1-1,1 1,0 0,-1 0,1-1,0 1,67 17,-32-15,-28-3,1 0,-1 0,1 1,-1 1,1 0,-1 0,0 1,0 0,0 0,0 1,2 1,-9-3,-1-1,1 1,0 0,-1 0,1 0,-1 0,0 0,0 0,0 0,0 0,0 0,0 0,0 1,-1-1,1 0,-1 1,0-1,1 0,-1 1,0-1,0 1,-1-1,1 0,-1 1,1-1,-1 0,1 1,-1-1,0 0,-1 2,-36 64,38-67,-170 180,169-181,0 1,0 0,0-1,0 1,0 0,1-1,-1 1,0 0,0 0,1 0,-1 0,0 0,1 0,-1 0,1 0,0 0,-1 0,1 0,0 0,-1 0,1 1,0-1,0 0,0 0,0 0,0 0,0 0,0 0,1 1,-1-1,0 0,0 0,1 0,-1 0,1 0,-1 0,1 0,0 0,-1 0,1 0,0 0,0-1,-1 1,1 0,0 0,0-1,0 1,0 0,0-1,0 1,0-1,0 1,0-1,0 0,0 1,0-1,1 0,-1 0,0 0,0 0,0 0,0 0,0 0,0 0,1 0,-1-1,0 1,218 11,-188-6,-25-4,-1-1,1 1,-1 0,0 0,1 1,-1-1,0 1,0 0,0 1,0-1,-1 1,1 0,4 3,-9-3,0 0,0-1,0 1,0 0,-1 0,1-1,-1 1,1 0,-1-1,0 1,0 0,0-1,0 1,-1-1,1 0,-1 1,1-1,-1 0,0 0,0 0,0 0,0 0,0-1,-1 1,1 0,0-1,-1 0,1 1,-1-1,1 0,-1-1,0 1,1 0,-1-1,-4 5,-211 93,215-96,-1 1,1-1,0 1,0 0,0 0,1 0,-1 1,1-1,-1 1,1-1,0 1,1 0,-1 0,0 0,1 0,0 0,0 0,0 0,1 0,0 0,-1 0,1 1,0-1,1 0,-1 0,1 0,0 0,0 0,0 0,1 0,-1 0,1 0,0 0,0 0,8 44,-7 207,-16-184,2 22,16-76</inkml:trace>
  <inkml:trace contextRef="#ctx0" brushRef="#br0" timeOffset="10">1722 4177,'80'-22,"67"4,-82 9,0 2,1 4,0 2,13 4,32-1,59-31,44 29,-202 0</inkml:trace>
  <inkml:trace contextRef="#ctx0" brushRef="#br0" timeOffset="11">2794 4122,'39'-27,"-26"23,-12 3,0 0,0 0,1 0,-1 0,1 0,-1 1,1-1,-1 0,1 1,-1-1,1 1,0 0,-1 0,1-1,-1 1,1 0,0 1,-1-1,1 0,0 0,-1 1,1-1,-1 0,1 1,-1 0,1-1,-1 1,1 0,-1 0,0 0,1 0,-1 0,0 0,0 0,0 0,0 1,0-1,0 0,0 1,0-1,0 1,-1-1,1 1,0-1,-1 1,1-1,-1 1,0-1,0 1,1 0,-1-1,0 1,0 254,27-113,-26 223,-29-196,27-139,2-27,0 0,0-1,0 1,-1 0,0 0,0-1,0 1,0 0,0 0,-1 0,0-1,1 1,-1 0,-1-1,1 1,-1-1,1 1,-1-1,0 0,0 0,0 0,-1 0,1 0,-1 0,1-1,-1 1,0-1,0 1,0-1,-1 0,1 0,0-1,-1 1,1-1,-1 0,-223-2,-422 1,479-28,70 16,46 15,37 0</inkml:trace>
  <inkml:trace contextRef="#ctx0" brushRef="#br0" timeOffset="12">1750 4206,'0'-1,"-1"1,1 0,-1 0,1-1,0 1,-1 0,1 0,-1 0,1 0,-1 0,1-1,-1 1,1 0,-1 0,1 0,-1 0,1 0,-1 0,1 1,-1-1,1 0,0 0,-1 0,1 0,-1 0,1 1,-1-1,1 0,0 0,-1 1,1-1,-1 0,1 1,0-1,0 0,-1 1,1-1,0 1,-1-1,1 0,0 1,0-1,0 1,0-1,-1 1,1-1,0 1,0-1,0 1,0-1,0 1,0-1,0 1,0-1,0 0,0 1,1-1,-1 1,0-1,0 1,-5 21,1 1,1-1,0 1,2 0,1 0,1 0,1 4,0 29,-2 565,-26-478,24-121</inkml:trace>
  <inkml:trace contextRef="#ctx0" brushRef="#br0" timeOffset="13">1892 5109,'17'-39,"8"-59,-17 61,1 1,2 0,2 0,1 2,2-1,4-4,-15 28,0 2,0-1,1 1,1-1,0 2,0-1,0 1,1 0,0 0,1 1,0 0,0 1,0 0,1 0,-1 1,2 1,-1-1,0 1,1 1,6-1,-14 4,0 0,0 1,1 0,-1-1,0 1,0 0,0 1,0-1,0 0,0 1,0 0,0 0,-1 0,1 0,0 0,-1 0,0 1,0-1,0 1,0-1,0 1,0 0,-1 0,1 0,-1 0,0 0,0 0,0 0,0 1,0-1,13 102,-33 23,7-39,58-216,-33 100,0 0,2 0,1 2,1 0,1 1,1 1,1 0,2 2,6-6,-26 25,-1 0,1 0,-1 1,1-1,-1 0,1 1,0-1,0 1,0-1,0 1,0 0,0 0,0 0,0 0,1 0,-1 1,0-1,1 0,-1 1,0 0,1 0,-1 0,0 0,1 0,-1 0,0 0,1 1,-1-1,0 1,1 0,-1 0,0-1,0 2,0-1,0 0,0 0,0 1,0-1,0 1,-1-1,1 1,0 0,-1-1,1 1,-1 0,0 0,1 2,3 9,0 0,-2 1,1 0,-2 0,0 0,0 0,-1 0,-1 0,-1 0,0 0,-1 5,0 23,1 117,1-147</inkml:trace>
  <inkml:trace contextRef="#ctx0" brushRef="#br0" timeOffset="14">3331 4149,'143'15,"-115"-10,0-1,0-1,1-2,-1-1,1-1,10-2,232-22,67 26,-287-6,-33-1</inkml:trace>
  <inkml:trace contextRef="#ctx0" brushRef="#br0" timeOffset="15">3387 4177,'-2'0,"0"-1,0 1,0 0,0-1,0 1,0 0,0 1,0-1,0 0,0 1,0-1,0 1,0-1,1 1,-1 0,0 0,0 0,0 0,1 0,-1 0,0 0,1 1,0-1,-1 1,1-1,0 1,-1-1,1 1,0 0,0 0,0-1,1 1,-1 0,0 0,1 0,-1 0,1 0,-1 0,1 0,0 0,0 0,0 0,0 0,0 0,1 0,-1 0,1 0,9 34,-2 0,-2 1,-1-1,-1 1,-2 0,-2 0,-4 36,1 23,4 130,27-29,-12-29,-12-144,-19-28,-197-208,212 212,-2-1,-1-1,1 1,0 0,0-1,0 1,0-1,0 1,1-1,-1 0,0 0,1 0,-1 0,1 0,0 0,0 0,0-1,0 1,0 0,0-1,0 1,1 0,-1-1,1 1,0-1,0 1,0-1,0 1,0-1,0 1,1 0,-1-1,1 1,0-1,0 1,0 0,0-1,0 1,0 0,0 0,1 0,0-1,91-35,-74 33,183-28,-201 32,13-2,0 0,0 0,0 2,0-1,0 2,0 0,0 1,0 0,0 1,0 0,-1 1,4 2,-16-4,0-1,0 1,0 0,0 0,0 0,0 0,0 0,-1 0,1 0,0 0,0 0,-1 0,1 0,-1 1,1-1,-1 0,1 0,-1 1,0-1,0 0,0 1,1-1,-1 0,-1 0,1 1,0-1,0 0,0 1,-1-1,1 0,0 0,-1 1,1-1,-1 0,0 0,1 0,-1 0,0 0,0 1,0-2,1 1,-2 1,-40 43,-192 106,199-119,29-21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1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1 903,'16'286,"8"-61,-10-142,-12-59</inkml:trace>
  <inkml:trace contextRef="#ctx0" brushRef="#br0" timeOffset="318.969">28 818,'8'-9,"1"1,-1-1,1 2,1-1,-1 1,1 0,0 1,1 1,0-1,0 2,0-1,0 1,1 1,-1 0,1 1,0 0,0 1,0 0,8 1,-15 1,-2 0,1 1,0-1,0 1,0 0,-1 0,1 0,-1 0,1 1,-1-1,0 1,0 0,0 0,0 0,-1 1,1-1,-1 0,0 1,0 0,0-1,-1 1,1 0,-1 0,0 0,0 0,0 0,0 0,-1 0,0 0,0 1,0-1,0 0,0 9,0 0,-2 0,1-1,-1 1,-1 0,-1-1,1 1,-2-1,-5 11,4-13,0 0,0 0,-1 0,0-1,-1 0,0-1,0 0,-1 0,0-1,-1 0,0 0,0-1,0 0,0-1,-1 0,-5 1,-22-12,26-4</inkml:trace>
  <inkml:trace contextRef="#ctx0" brushRef="#br0" timeOffset="738.486">594 395,'0'24,"0"22,0 8,0 0,0-5,0-5,0-6,4-4,3-4,-1-1,-2-2,0 0,-2 0,-1 0,0-9,-1-8</inkml:trace>
  <inkml:trace contextRef="#ctx0" brushRef="#br0" timeOffset="1054.529">875 536,'-7'17,"0"0,0 1,2 0,0 1,2-1,0 1,1 0,0 0,2 0,0-1,1 1,1 0,1 0,4 14,-6-31,0 1,0-1,0 1,0-1,1 1,-1-1,1 0,0 0,-1 1,1-1,0-1,0 1,1 0,-1 0,0-1,1 1,-1-1,0 0,1 0,0 0,-1 0,1 0,0 0,-1-1,1 1,0-1,0 0,-1 0,1 0,0 0,0 0,-1 0,1-1,0 0,0 1,-1-1,1 0,-1 0,1-1,-1 1,1 0,-1-1,0 0,0 1,1-1,-1 0,-1 0,1 0,0 0,0 0,-1-1,1 1,-1-1,10-11,-1-1,-1 0,0-1,-1 0,-1 0,0-1,-1 0,-1 0,-1 0,0-1,-2 1,0-1,0 0,-2 0,0 0,-1 1,-1-1,1-7</inkml:trace>
  <inkml:trace contextRef="#ctx0" brushRef="#br0" timeOffset="1520.414">1214 762,'82'-245,"-82"245,0-1,0 1,0-1,0 0,0 1,0-1,-1 1,1-1,1 1,-1-1,0 0,0 1,0-1,0 1,0-1,0 1,1-1,-1 1,0-1,0 0,1 1,-1 0,0-1,1 1,-1-1,1 1,-1-1,1 1,-1 0,0-1,1 1,-1 0,1-1,-1 1,1 0,0 0,-1 0,1 0,-1-1,1 1,-1 0,1 0,0 0,-1 0,1 0,-1 0,1 0,-1 0,1 1,0-1,-1 0,1 0,-1 0,1 1,-1-1,1 0,-1 0,1 1,-1-1,1 0,-1 1,0-1,1 1,-1-1,1 1,-1-1,9 40,-9-34,19 74,-18-78,-1 0,1 1,0-1,0 0,0 0,0 0,0 0,0 0,0-1,1 1,-1 0,1 0,-1-1,1 1,0-1,0 1,-1-1,1 0,0 0,0 0,0 0,0 0,0 0,1 0,-1-1,0 1,0-1,0 0,1 0,-1 1,0-1,0-1,2 1,2-3,-1-1,1 1,-1-1,0 0,0-1,0 1,-1-1,1 0,-1 0,-1 0,1-1,-1 0,1 1,-2-1,1 0,-1 0,2-4,8-15,38-89,-44 94</inkml:trace>
  <inkml:trace contextRef="#ctx0" brushRef="#br0" timeOffset="2087.156">1892 282,'-20'15,"1"0,1 2,0 0,2 1,0 1,1 1,0 0,2 1,1 0,0 1,-6 17,17-38,1 0,-1 1,0-1,0 0,0 1,1-1,-1 1,1-1,-1 1,1-1,0 1,0-1,-1 1,1-1,0 1,0-1,0 1,1-1,-1 1,0 0,1-1,-1 0,1 1,-1-1,1 1,-1-1,1 1,0-1,0 0,0 0,0 1,0-1,0 0,0 0,0 0,0 0,1 0,-1 0,0-1,1 1,-1 0,1-1,-1 1,0-1,1 1,-1-1,1 0,0 1,-1-1,1 0,-1 0,1 0,-1 0,1 0,-1-1,1 1,-1 0,1-1,-1 1,1-1,13-8,0 0,-1-1,0 0,-1-1,0-1,-1 0,-1-1,1 0,-2-1,0 0,-1 0,0-1,-1 0,-1-1,3-7,-8 18,-2 4,-1 0,1 0,0-1,0 1,0 0,0-1,0 1,1 0,-1 0,0-1,0 1,1 0,-1 0,1-1,-1 1,1 0,0 0,-1 0,1 0,0 0,0 0,0 0,0 0,0 0,0 1,0-1,0 0,0 0,0 1,0-1,0 1,0-1,1 1,-1-1,0 1,0 0,1 0,-1-1,0 1,1 0,-1 0,0 0,0 1,1-1,-1 0,0 0,0 1,1-1,-1 1,0-1,0 1,0-1,0 1,1 0,-1-1,0 1,0 0,-1 0,2 1,3 9,0 1,-1-1,0 1,-1 1,0-1,-1 0,-1 1,0-1,0 1,-2 0,7 52,14 43,11 125,-46-60,13-166,0 0,0 0,0 0,-1 0,0-1,0 1,-1-1,0 0,0 0,0 0,-1-1,0 0,0 1,0-2,-1 1,1 0,-1-1,0 0,0-1,-1 1,1-1,-1-1,0 1,4-2,0 0,-1 0,1-1,0 1,-1-1,1 0,-1 0,1 0,0 0,-1 0,1-1,-1 0,1 1,0-1,0 0,-1-1,1 1,0-1,0 1,0-1,1 0,-1 0,0 0,1-1,-1 1,1 0,0-1,-1 0,1 1,1-1,-1 0,0 0,1 0,-1 0,1-1,0 1,0 0,0 0,1-1,-1 1,1-1,0 1,0-3,-3-31,2-1,1 0,2 0,2 1,2-1,1 1,1 0,3 1,1 0,1 1,6-8,-5 14</inkml:trace>
  <inkml:trace contextRef="#ctx0" brushRef="#br0" timeOffset="2523.223">2202 366,'14'-19,"-2"0,0-1,-1 0,-1-1,-1 0,5-18,-15 40,0 0,1-1,-1 1,0 0,0-1,0 1,0-1,0 0,0 1,0-1,0 0,0 1,0-1,0 0,0 0,0 0,0 0,0 0,-1 0,1 0,0-1,0 1,0 0,0 0,0-1,0 1,0-1,0 1,1-1,-1 1,0-1,0 0,0 1,0-1,1 0,-1 0,0 1,1-1,-1 0,0 0,1 0,-1 0,1 0,0 0,-1 0,1 0,0 0,-1 0,1 0,0 0,0 0,0 0,0 0,0 0,0 0,0 0,1 0,-1 0,0-1,0 1,1 0,-1 1,1-1,-1 0,1 0,-1 0,1 0,0 0,0 0,-16 14,0 1,1 0,0 1,2 1,0 0,0 0,2 1,0 1,1 0,1 0,0 1,1 0,2 0,0 1,-1 7,6-23,-1 0,1 0,0 0,0 0,0 1,0-1,1 0,0 0,0 0,0 0,0-1,0 1,1 0,0 0,0-1,0 1,0-1,0 1,1-1,0 0,-1 0,1 0,0-1,1 1,-1-1,0 1,1-1,-1 0,1 0,0-1,-1 1,1-1,0 0,0 0,0 0,2 0,8 0,-1 0,0-1,0 0,0-1,1-1,-1 0,0-1,-1 0,1-1,-1-1,1 0,-1 0,-1-1,1-1,-1 0,0 0,7-7,7-3</inkml:trace>
  <inkml:trace contextRef="#ctx0" brushRef="#br0" timeOffset="2938.44">2597 338,'0'13,"0"-33,0 1,1-5,1 1,1-1,1 1,1 0,1 0,1 0,1 1,1 0,2-2,-9 19,0 0,1 0,-1 1,1-1,0 1,0-1,1 1,-1 0,1 0,0 1,0-1,0 1,1 0,-1 0,1 0,-1 0,1 1,0 0,0 0,0 0,0 1,0 0,1 0,-1 0,0 0,1 1,-1 0,0 0,1 0,2 1,-5 1,0 0,-1 1,1-1,0 0,-1 1,1-1,-1 1,0 0,0 0,0 0,0 0,-1 0,1 0,-1 1,0-1,0 0,0 1,0-1,0 1,-1-1,0 1,1-1,-1 1,-1 1,3 19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39:39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1549 1515,'0'594,"-29"-369,30 509,10-576,-10-157,0 0,0 0,-1 0,1 0,0 0,0 0,-1 0,1 0,-1 1,1-1,-1 0,0 0,1 0,-1 1,0-1,0 0,0 0,0 1,0-1,0 0,0 0,0 1,0-1,-1 0,1 0,0 1,-1-1,1 0,-1 0,0 0,1 0,-1 0,0 0,0 0,1 0,-1 0,0 0,0 0,0 0,0-1,0 1,0 0,0-1,-1 1,1-1,0 1,0-1,0 1,-1-1,1 0,0 0,0 0,-1 1,1-1,0 0,-34-4,9-1,1 2,-1 1,0 2,0 0,0 1,0 2,-21 5,-111 8,80-14,-92 25,-11-9,-22 4,166-14,-1-2,0-2,-1-2,1-1,-26-3,-4 0,-21-13,87 14,-1 1,1-1,-1 0,1-1,-1 1,1 0,0-1,-1 1,1-1,0 0,0 0,0 0,0 0,1 0,-1 0,0 0,1 0,0-1,-1 1,1-1,0 1,0-1,1 0,-1 1,0-1,1 0,-1 1,1-1,0 0,0-2,24-141,6-53,-2 1,-29-648,1 394,5 402,1 31</inkml:trace>
  <inkml:trace contextRef="#ctx0" brushRef="#br0" timeOffset="2142.99">1549 1599,'0'-5,"0"-6,-5-2,-1-2,0-5,1-3,2-2,0-2,2-2,1 0,0 0,0 0,-5 6,-1 0,0 1,1-2,2 9,1 7</inkml:trace>
  <inkml:trace contextRef="#ctx0" brushRef="#br0" timeOffset="6578.843">251 1966,'196'1,"-51"25,-121-24,0 0,-1-2,1-1,0-1,0-1,18-5,194-21,-195 21,-1 2,1 2,0 2,-1 1,40 6,-78-5,1 0,-1 0,1 1,-1-1,1 1,-1 0,0-1,1 1,-1 0,0 1,0-1,1 0,-1 1,0-1,0 1,-1 0,1-1,0 1,0 0,-1 0,1 0,-1 0,0 0,0 1,0-1,0 0,0 1,0-1,0 1,-1-1,1 0,-1 1,0-1,0 1,0-1,0 2,-18 93,16-90,1-3,-1 0,1-1,-1 1,0-1,0 1,0-1,0 0,0 0,-1 0,0 0,1 0,-1-1,0 1,0-1,-1 1,1-1,0 0,-1-1,1 1,-1-1,0 1,1-1,-1 0,0 0,0-1,0 1,-112-1,74-3,-241-28,-197 33,475-2,1 0,0 0,-1 0,1 0,-1-1,1 0,0 0,0 0,0 0,-1-1,1 1,1-1,-1 0,0 0,0-1,1 1,-1-1,1 0,0 0,0 0,0 0,0 0,0-1,1 1,-1-1,1 0,0 0,0 0,1 0,-1 0,1 0,0 0,0 0,0-4,-2-17,2 2</inkml:trace>
  <inkml:trace contextRef="#ctx0" brushRef="#br0" timeOffset="12052.349">364 2050,'226'30,"384"-31,-740 26,-30-21,316-22,35-16,-229 27,-187 8,388-1,-197 2,24-1,1 0,-1-1,0 0,0 0,1-1,-1 0,0-1,1 0,-1 0,-8-5,10 1</inkml:trace>
  <inkml:trace contextRef="#ctx0" brushRef="#br0" timeOffset="17318.261">815 47,'-11'186,"3"-143,2 1,1 0,3 1,1-1,4 25,-1 22,-2 1038,-28-959,27-136,0-23,2-29,0-210,28 30,-47 28,10 115,3-1,2 0,3 0,2-13,0-34,-2-845,1 998,-13 145,3-127,2 0,3 0,3 1,4 20,-1 30,-2 304,-29-225,28 112,-26-112,27-12,0-174</inkml:trace>
  <inkml:trace contextRef="#ctx0" brushRef="#br0" timeOffset="21082.58">702 1909,'-87'22,"-194"-15,171 24,106-28,1 0,0 1,0-1,0 1,1-1,-1 1,1 0,0 0,0 1,0-1,0 0,1 0,0 1,0-1,0 1,1-1,-1 1,1 0,0-1,0 1,0-1,1 1,0-1,0 1,0-1,0 1,1-1,0 0,0 0,0 0,0 0,0 0,1 0,0 0,0-1,0 1,0-1,3 2,7-1,1-1,-1 0,1-1,-1 0,1-1,0-1,0 0,-1-1,15-2,16 0,3 2,-34 1</inkml:trace>
  <inkml:trace contextRef="#ctx0" brushRef="#br0" timeOffset="22103.437">278 2023,'1'166,"-1"-164,0 0,0-1,0 1,0 0,1 0,-1 0,0-1,1 1,0 0,-1 0,1-1,0 1,0 0,0-1,0 1,0-1,0 1,0-1,0 0,1 1,-1-1,1 0,-1 0,1 0,-1 0,1 0,-1 0,1-1,0 1,-1 0,1-1,0 1,0-1,0 0,-1 0,1 1,0-1,0 0,0-1,0 1,-1 0,1 0,0-1,0 1,0-1,0 0,193-11,-170 12</inkml:trace>
  <inkml:trace contextRef="#ctx0" brushRef="#br0" timeOffset="23572.456">505 2192,'15'6,"0"-1,1-1,0 0,-1-1,2 0,-1-2,0 0,0-1,0 0,1-1,2-1,212-23,-107 43,-102-13,-1-2</inkml:trace>
  <inkml:trace contextRef="#ctx0" brushRef="#br0" timeOffset="29136.924">1605 1966,'36'0,"0"-1,0-3,0 0,0-2,16-6,185-56,-174 51,-62 18,0 1,0-1,0 0,0 0,0 0,0 1,-1-1,1 0,0 1,-1-1,1 1,-1-1,0 1,1-1,-1 1,0-1,0 1,0-1,0 1,0-1,0 1,0-1,-1 1,1-1,0 1,-1-1,1 0,-1 1,0-1,1 0,-1 1,0-1,0 0,0 0,0 1,0-1,0 1,-55 95,-13 35,68-131,1 0,-1 1,1-1,-1 1,1-1,0 0,-1 1,1-1,0 1,0-1,0 1,0-1,0 1,0-1,1 1,-1-1,0 1,1-1,-1 0,1 1,-1-1,1 0,0 1,0-1,0 0,-1 0,1 1,0-1,0 0,1 0,-1 0,0 0,0-1,0 1,1 0,-1 0,0-1,1 1,-1-1,0 1,1-1,-1 0,1 1,0-1,66-11,52-38,163-51,-114 67,-145 32</inkml:trace>
  <inkml:trace contextRef="#ctx0" brushRef="#br0" timeOffset="31306.181">1605 1966,'-137'16,"134"-15,0-1,0 1,0-1,0 1,-1-1,1 0,0-1,0 1,0 0,0-1,-1 0,1 1,0-1,0-1,0 1,1 0,-1-1,0 1,0-1,1 0,-1 0,1 0,0 0,-1-1,42-43,56-50,-34 19,-59 77,-1 1,0 0,1-1,-1 1,0 0,0 0,0 0,1 0,-1 0,0 0,-1 0,1 0,0 1,0-1,0 0,-1 1,1-1,0 0,-1 1,0-1,1 1,-1-1,0 0,1 1,-1-1,0 1,0-1,0 1,-1-1,1 1,0-1,0 1,-1-1,1 1,-1 0,1 1,-2 68,1-50,0 0,1 1,1-1,0 1,2-1,1 0,1 0,0 0,3 3,30 57,-37-80,0 0,-1 1,1-1,-1 0,0 0,1 1,-1-1,0 1,0-1,0 0,0 1,0-1,0 0,0 1,0-1,-1 0,1 1,0-1,-1 0,1 1,-1-1,1 0,-1 0,0 0,0 0,1 1,-1-1,0 0,0 0,0 0,0-1,0 1,0 0,-1 0,1-1,0 1,0 0,0-1,-1 1,1-1,0 0,-1 1,1-1,0 0,-1 0,1 0,0 0,-1 0,1 0,-1 0,1 0,0 0,-1-1,1 1,0-1,0 1,-1-1,1 1,0-1,0 0,0 1,0-1,0 0,0 0,0 0,0 0,0 0,0 0,0-1,-107-124,91 116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26.14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57,'312'0,"-244"-11,-54 8,-1 0,1 1,0 1,0 0,0 1,0 1,0 0,4 1,6 3</inkml:trace>
  <inkml:trace contextRef="#ctx0" brushRef="#br0" timeOffset="1187.009">1384 1,'-128'11,"-135"18,91-12,173-17</inkml:trace>
  <inkml:trace contextRef="#ctx0" brushRef="#br0" timeOffset="2338.398">480 114,'-5'-5,"-6"-1,-1 5,-4 2,-4 6,-3 7,3 6,4-1</inkml:trace>
  <inkml:trace contextRef="#ctx0" brushRef="#br0" timeOffset="3038.459">1270 1,'-14'24,"-14"18,-8 1,2-1,3-9,6-9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0:30.90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438 114,'-52'54,"-56"141,93-167,-1 0,-1-1,-2 0,0-2,-17 16,-103 127,123-144</inkml:trace>
  <inkml:trace contextRef="#ctx0" brushRef="#br0" timeOffset="666.915">1201 1,'-272'424,"212"-337,-3-2,-3-3,-67 62,42-43,83-84,6-5</inkml:trace>
  <inkml:trace contextRef="#ctx0" brushRef="#br0" timeOffset="1264.596">1511 339,'-14'19,"-15"21,-7 14,2 1,3-3,2-5,5-2,2-4,1-3,-2-4,4-3,4-6</inkml:trace>
  <inkml:trace contextRef="#ctx0" brushRef="#br0" timeOffset="1865.548">241 311,'36'31,"2"-1,2-3,0-1,1-2,2-1,0-3,2-1,0-3,11 7,-1 1,-1 3,-2 2,41 30,-77-45,-1 0,0 2,-1-1,-1 2,0 0,-1 0,9 20,-11-19</inkml:trace>
  <inkml:trace contextRef="#ctx0" brushRef="#br0" timeOffset="2487.658">890 142,'18'0,"-1"0,0 2,1 0,-1 1,0 1,-1 0,1 2,-1 0,0 0,0 2,0 0,8 6,289 200,-287-198,0 2,0 1,-2 1,0 0,13 18,-22-21</inkml:trace>
  <inkml:trace contextRef="#ctx0" brushRef="#br0" timeOffset="4501.432">1059 509,'552'-76,"-180"8,-332 66,-39 2,-1 0,1 1,0-1,-1 0,1 1,0-1,-1 1,1-1,-1 1,1 0,-1-1,1 1,-1-1,1 1,-1 0,0-1,1 1,-1 0,0-1,0 1,1 0,-1 0,0-1,0 1,0 0,0 0,0 0,0-1,0 1,0 0,0 0,0-1,-1 1,1 0,0 0,0-1,-1 1,1 0,-1-1,1 1,0 0,-1-1,1 1,-1-1,1 1,-1-1,0 1,1-1,-14 24,0 0,-2-1,0-1,-2-1,-18 18,34-38,0 1,0-1,1 1,-1 0,1 0,-1-1,1 1,0 0,0 0,0 0,0 1,0-1,0 0,0 0,1 0,-1 1,1-1,0 0,-1 1,1-1,0 0,1 0,-1 1,0-1,1 0,-1 1,1-1,-1 0,1 0,0 0,0 0,0 0,0 0,1 0,-1 0,0 0,1 0,0 0,-1-1,1 1,0-1,0 1,0-1,-1 0,2 0,-1 0,0 0,0 0,0 0,0 0,0-1,1 1,-1-1,0 0,21 9,1-2,0-1,0-1,0-1,0-1,0-1,1-1,-1-1,1-1,-1-1,18-5,37-13,-61 11</inkml:trace>
  <inkml:trace contextRef="#ctx0" brushRef="#br0" timeOffset="5819.41">2499 311,'11'138,"82"263,-93-401,16 40,-16-40,0 1,1 0,-1-1,0 1,1-1,-1 1,0-1,1 1,-1 0,1-1,-1 1,1-1,-1 0,1 1,-1-1,1 1,0-1,-1 0,1 1,0-1,-1 0,1 0,0 0,-1 1,1-1,0 0,-1 0,1 0,0 0,-1 0,1 0,0 0,-1 0,1-1,0 1,-1 0,1 0,0 0,-1-1,1 1,-1 0,1-1,0 1,-1-1,1 1,-1-1,1 1,-1-1,1 1,-1-1,0 1,1-1,-1 1,0-1,1 0,-1 1,0-1,0 0,38-121,85-308,-84 302,-38 129,-1-1,0 0,0 0,1 1,-1-1,0 0,1 0,-1 0,0 1,1-1,-1 0,0 0,1 0,-1 0,0 0,1 0,-1 0,0 0,1 0,-1 0,0 0,1 0,-1 0,0 0,1 0,-1 0,0 0,1 0,-1 0,0-1,1 1,-1 0,0 0,1 0,-1 0,0-1,0 1,1 0,-1 0,0-1,0 1,0 0,1-1,-1 1,0 0,0-1,0 1,0 0,1-1,-1 1,0 0,0-1,0 1,0 0,0-1,0 1,0 0,0-1,3 36,-2-26,3 13,2-2</inkml:trace>
  <inkml:trace contextRef="#ctx0" brushRef="#br0" timeOffset="6087.691">3091 622,'-5'33,"-1"17,0 3,6-6,7-11,4-17,-1-12</inkml:trace>
  <inkml:trace contextRef="#ctx0" brushRef="#br0" timeOffset="6333.264">3063 311</inkml:trace>
  <inkml:trace contextRef="#ctx0" brushRef="#br0" timeOffset="6684.004">3543 339,'-23'10,"-1"0,2 2,0 1,0 0,1 2,-16 14,34-27,1 1,-1-1,1 0,0 1,0-1,0 1,0 0,0 0,0 0,1 0,-1 0,1 0,0 0,0 0,0 1,0-1,1 0,0 1,-1-1,1 0,0 1,0-1,1 1,-1-1,1 0,0 1,0-1,0 0,0 0,0 0,1 0,-1 0,1 0,0 0,0 0,0-1,0 1,0-1,1 1,-1-1,1 0,0 0,-1 0,1 0,1 0,98 51,-99-51,-1 0,0 0,0 0,0 0,0 1,0-1,0 1,-1-1,1 1,-1-1,0 1,1 0,-1 0,-1-1,1 1,0 0,-1 0,1 0,-1 0,0 0,0 0,0 0,0 0,-1 0,1 0,-1 0,0 0,0-1,0 1,0 0,0 0,0-1,-1 1,-1 1,-70 76,-35-35,83-41</inkml:trace>
  <inkml:trace contextRef="#ctx0" brushRef="#br0" timeOffset="7172.565">3825 339,'-48'62,"-39"51,83-110,1 1,-1 0,1 0,0 0,0 0,1 1,-1-1,1 1,0-1,0 1,1 0,-1 0,1 0,0 0,0 0,1 0,-1 0,1 0,0 0,1 0,-1 0,1 0,0 0,0 0,1 0,-1 0,1 0,0-1,1 1,-1-1,1 1,-1-1,1 0,1 0,-1 0,1 0,-1-1,1 0,0 1,0-1,4 1,-1-1,0-1,0 0,1-1,-1 1,0-2,1 1,-1-1,1 0,-1 0,1-1,-1 0,0-1,1 1,-1-1,0-1,0 1,0-1,-1 0,1-1,-1 0,1 0,-1 0,0-1,-1 0,3-2,6-7,0 3</inkml:trace>
  <inkml:trace contextRef="#ctx0" brushRef="#br0" timeOffset="7622.655">4192 311,'-10'10,"2"0,-1 1,2 0,-1 0,1 1,1 0,0 0,1 1,0-1,1 1,1 0,-1 0,2 1,0-1,1 0,0 1,1-1,1 1,0-1,0 1,2 3,-1-13,-1 0,1-1,-1 1,1-1,0 1,1-1,-1 0,1 0,-1 0,1 0,0 0,0 0,0-1,0 1,1-1,-1 0,0 0,1 0,0-1,-1 1,1-1,0 0,0 0,0 0,0-1,0 1,0-1,0 0,0 0,0 0,0-1,0 1,0-1,0 0,-1 0,1 0,0-1,0 1,-1-1,1 0,-1 0,0 0,1-1,0 0,6-4,0 1,-1-2,1 1,-2-2,1 1,-1-1,0 0,-1-1,0 0,0 0,-1 0,-1-1,1 0,-2 0,0 0,0-1,-1 1,0-1,-1 0,0 0,-1 0,-1 0,0 0,0 0,-1 0,-1 0,0-1,0 9,1 1,0-1,-1 1,0 0,0 0,0 0,0 0,-1 0,1 1,-1-1,0 1,1-1,-1 1,0 0,0 0,-1 0,1 1,0-1,-2 0,-17-5</inkml:trace>
  <inkml:trace contextRef="#ctx0" brushRef="#br0" timeOffset="7989.885">4531 339,'0'14,"-2"-9,1 1,0-1,1 1,-1-1,1 1,0 0,1-1,-1 1,1 0,0-1,1 1,-1-1,1 0,0 1,0-1,1 0,-1 0,1 0,0-1,1 1,-1-1,1 1,0-1,0 0,0-1,1 1,-1-1,1 0,3 2,0-4,0-2,-1 1,1-1,-1 0,1-1,-1 0,1 0,-1-1,0 1,0-2,0 1,-1-1,1 0,-1 0,0-1,0 0,0 0,-1 0,1-1,-1 1,-1-1,1-1,2-4,2 2,-1 0,0-1,-1 0,0 0,0-1,-1 0,0 0,-1 0,-1-1,0 1,0-1,-1 0,0-1,-1 1,0-5,-6-2</inkml:trace>
  <inkml:trace contextRef="#ctx0" brushRef="#br0" timeOffset="8535.588">5095 85,'-2'-1,"0"0,0 0,-1 1,1-1,0 1,0-1,-1 1,1 0,0-1,-1 1,1 0,0 1,-1-1,1 0,0 1,-1-1,1 1,0 0,0 0,0 0,-2 1,2-2,0 0,0 0,0 1,1-1,-1 0,0 1,0-1,1 1,-1 0,0 0,1 0,-1 0,1 0,-1 0,1 0,-1 0,1 0,0 1,0-1,-1 1,1-1,0 1,0-1,0 1,1-1,-1 1,0 0,1 0,-1-1,1 1,-1 0,1 0,0 0,0-1,0 1,0 0,0 0,0 0,0 0,1-1,-1 1,1 0,-1 0,1-1,0 1,0 0,0-1,0 1,0-1,0 1,0-1,0 1,0-1,1 0,0 1,124 71,-118-66,1 0,-2 0,1 0,-1 1,0 0,-1 1,0 0,0-1,-1 2,1 3,-4-10,-1 1,0-1,0 0,0 1,0-1,0 1,-1-1,0 1,1-1,-1 1,-1 0,1-1,0 1,-1-1,0 1,0-1,0 0,0 1,-1-1,1 0,-1 0,0 0,0 0,0 0,0 0,0 0,0 0,-1-1,0 0,1 1,-1-1,-1 0,-8 5,0 0,0-1,-1 0,0-1,0 0,0-1,-1-1,0 0,1-1,-1-1,0 0,-8 0,-2-1</inkml:trace>
  <inkml:trace contextRef="#ctx0" brushRef="#br0" timeOffset="9605.647">2273 1469,'87'-31,"-1"-2,69-41,-135 64,-2-1,1-1,-2-1,0-1,0 0,10-13,-22 22,-1 0,1 0,-1 0,0-1,-1 1,1-1,-1 0,0 0,-1 0,1-1,-1 1,0 0,-1-1,0 0,0 1,0-1,-1 0,0 1,0-1,-1 0,1 1,-1-1,-2-3,3 9,-1 1,0-1,1 0,-1 1,0-1,1 0,-1 1,0-1,0 1,0-1,0 1,0-1,1 1,-1 0,0-1,0 1,0 0,0 0,0 0,0 0,0 0,0 0,0 0,0 0,0 0,0 0,0 0,0 1,0-1,0 0,0 1,1-1,-1 1,0-1,0 1,0-1,1 1,-1 0,0-1,0 1,1 0,-1 0,1-1,-1 1,1 0,-1 0,1 0,-1 0,1 0,0-1,-1 1,1 0,0 0,0 0,0 0,0 0,0 0,0 0,0 0,0 0,0 1,-6 19,1 1,1 0,1 1,1-1,0 1,2-1,1 1,2 7,-1 28,-2 282,-1-313,-2 0,0-1,-2 1,-1-1,-1 0,-1-1,-2 0,0 0,-1-1,-2 0,0-1,-2 0,8-15,1 0,-2-1,1 0,-1 0,0-1,-1 0,1 0,-1-1,0 0,-1-1,1 0,-1 0,0-1,1 0,-2-1,1 0,0-1,0 0,0 0,-1-1,-4-1,11 1,-1 2,0-2,0 1,0 0,0-1,-1 0,1 0,0 0,0-1,0 0,0 0,0 0,0-1,0 1,0-1,1 0,-1 0,0-1,1 0,0 0,0 0,0 0,0 0,0-1,1 0,-1 0,1 0,0 0,0 0,1 0,-2-3,3-7,1-1,0 1,2 0,-1-1,1 1,1 0,1 0,0 1,1-1,0 1,1 0,0 0,1 0,1 1,0 0,1 1,0 0,0 0,1 1,1 0,0 0,0 2,7-5,27-22,2 3,1 2,1 2,1 2,33-11,-66 34,-4 3</inkml:trace>
  <inkml:trace contextRef="#ctx0" brushRef="#br0" timeOffset="18221.713">2922 1863,'24'-29,"22"-27,-2-3,-3-1,-2-2,4-14,-12 8,-3-2,-2 0,4-31,-26 23,-4 75,0 1,0 0,-1 0,1 0,-1-1,1 1,-1 0,0 0,0 0,0 0,0 0,0 0,0 1,0-1,-1 0,1 0,-1 1,1-1,-1 1,1-1,-1 1,0 0,0 0,0 0,0 0,0 0,0 0,0 0,0 1,0-1,0 1,-1-1,1 1,-4 2,0 0,0 1,0 0,1 0,-1 0,1 1,0-1,0 1,0 1,1-1,-1 1,1-1,0 1,0 0,1 1,0-1,0 1,0 0,0 1,-33 125,31-114,1 0,0 1,2 0,0 0,1 0,1 0,1 0,0 0,2-1,0 1,1 0,1-1,0 0,2 0,0 0,1-1,1 0,5 7,-12-20,1 0,0 0,0 0,0-1,0 1,0-1,1 0,0 0,-1 0,1 0,0-1,0 1,1-1,-1 0,0-1,1 1,-1-1,1 1,-1-1,1-1,0 1,0-1,-1 0,1 0,0 0,-1 0,1-1,0 0,-1 0,1 0,-1-1,1 1,-1-1,0 0,1 0,-1-1,1 0,11-14,-1 1,-1-2,0 0,-1-1,-1 0,-1-1,-1 0,4-12,-7 19,-7 14,0 0,1 0,-1 0,0 0,1 0,-1 0,1 0,-1-1,1 1,0 0,-1 0,1-1,0 1,0 0,-1-1,1 1,0 0,0-1,0 1,0-1,0 1,0-1,0 0,0 0,0 1,0-1,0 0,0 0,0 0,0 0,0 0,0 0,0 0,0 0,0 0,0-1,0 1,0 0,0-1,0 1,-1 0,1-1,0 1,0-1,0 0,0 1,-1-1,1 0,0 1,0-1,-1 0,1 0,-1 0,1 0,-1 1,1-1,-1 0,1 0,-1 0,0 0,0 0,1 0,-1 0,0-1,4 24,-4-17,0 1,1-1,-1 0,1 1,0-1,0 0,1 0,0 0,0 0,0 0,0 0,1 0,0 0,0-1,0 0,0 1,1-1,-1 0,1-1,0 1,1-1,-1 0,0 0,1 0,0 0,0-1,-1 0,4 1,-3-2,0 0,0-1,0 0,1 0,-1 0,0-1,0 1,0-1,0 0,0-1,0 1,0-1,0 0,0 0,-1-1,1 1,-1-1,0 0,0 0,0-1,0 1,0-1,-1 0,1 0,-1 0,0 0,-1 0,1-1,-1 1,1-1,0-4,4-7,-1 0,0-1,-1 0,-1 0,-1 0,0-1,-1 1,-1-15,14 70,-15-33,0 0,0 0,1 0,-1 0,1 0,0 0,1 0,-1 0,1 0,0 0,0 0,1-1,-1 1,1-1,0 0,0 0,1 0,-1 0,1-1,0 1,0-1,0 0,0 0,0 0,1-1,-1 1,1-1,0 0,0 0,0-1,4 1,-1-2,-1-1,0 0,1 0,-1-1,0 0,0 0,0-1,0 1,0-2,-1 1,1-1,-1 0,0 0,0-1,0 0,-1 0,0 0,0-1,0 1,2-5,3-2,-2-1,0 0,0 0,-1-1,-1 0,0 0,-1-1,0 1,0-10,-5 24,0 0,0 0,-1 0,1 0,0 0,0 0,-1 0,1 0,0 0,0 0,-1 0,1 0,0 0,0 0,-1 0,1-1,0 1,0 0,-1 0,1 0,0 0,0 0,0-1,-1 1,1 0,0 0,0 0,0 0,0-1,-1 1,1 0,0 0,0-1,-14 29,13-25,-1 1,1-1,0 0,1 1,-1-1,1 1,-1-1,1 1,0-1,0 1,1-1,-1 1,1-1,-1 0,1 1,0-1,0 0,1 1,-1-1,1 0,0 0,-1 0,1 0,1-1,-1 1,0 0,1-1,-1 0,1 1,0-1,-1 0,1 0,0 0,0-1,1 1,-1-1,0 0,0 0,1 0,-1 0,1 0,-1-1,1 0,-1 0,0 0,1 0,-1 0,1 0,-1-1,1 0,0 0,14-5,-1 0,1-2,-1 0,-1 0,1-2,-2 0,1-1,-1-1,-1 0,0-1,-1 0,0-1,-1-1,-1 0,5-9,22-21,-36 42,-1 1,0 0,0-1,1 1,-1 0,1 0,-1 0,1 0,-1 0,1 0,0 1,0-1,0 1,0-1,0 1,0 0,0-1,1 1,-1 0,0 1,1-1,-1 0,1 1,-1-1,0 1,1 0,-1 0,1 0,-1 0,1 0,-1 0,1 1,-1-1,1 1,0 0,-3 1,0 1,0 0,-1-1,1 1,-1-1,1 1,-1 0,0-1,0 0,0 1,0-1,0 1,0-1,-1 0,1 0,-1 0,0 0,1 0,-1 0,0 0,0-1,0 1,-1-1,1 1,0-1,-2 1,-1 2,-7 7,5-6,0 0,0 0,1 0,-1 1,1 0,1 0,-1 0,1 1,0 0,1 0,-1 0,1 1,1-1,0 1,0 0,0 0,1 0,0 0,0 7,2-12,1-1,-1 1,1-1,0 1,0-1,0 1,1-1,-1 0,0 1,1-1,0 0,-1 0,1 0,0 0,0-1,0 1,0 0,0-1,0 0,1 1,-1-1,0 0,1 0,-1 0,1 0,0-1,-1 1,1-1,-1 1,1-1,0 0,-1 0,1 0,0 0,87-24,-70 12,0-2,-1 0,0-2,-1 0,-1-1,0 0,-2-2,0 0,-1 0,-1-2,0 1,-2-2,-1 1,6-17,17-65,-31 97,-1 0,0-1,0 1,-1 0,0 0,0 0,0 0,-1-1,0 1,0 0,-1 0,1 0,-1 1,-1-1,1 0,-1 1,0-1,0 1,-1 0,1 0,-1 0,0 0,0 1,-1 0,0 0,1 0,-1 0,0 1,-1 0,1 0,-1 0,1 0,-1 1,0 0,0 1,0-1,0 1,0 0,0 0,0 1,0 0,-1 0,-3 1,2 0,1 1,0 0,-1 1,1 0,0 0,0 0,1 1,-1 0,1 0,0 1,0 0,0 0,1 0,-1 1,1 0,1 0,-1 0,1 0,0 1,0 0,1 0,0 0,0 0,1 0,0 0,0 1,1-1,0 1,0 0,0-1,1 1,0 0,1-1,0 1,0-1,1 1,0-1,0 1,0-1,1 0,0 0,1 0,-1 0,1-1,1 0,1 2,11 7,1-1,0 0,1-2,0 0,1-1,0-1,1-1,0-1,1 0,0-2,0-1,0 0,1-2,14 1,58 6,-70-4</inkml:trace>
  <inkml:trace contextRef="#ctx0" brushRef="#br0" timeOffset="18856.505">3994 1045,'0'5,"0"6,0-3,0-4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44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1 308,'406'27,"-389"-26,-1 0,1-1,-1-1,0-1,1-1,-1 0,0-1,0 0,-1-1,1-1,-1-1,-1 0,1-1,-1 0,0-1,-1-1,0 0,-1-1,0 0,0-1,4-7,-10 12,0 0,-1 0,0 0,0 0,-1-1,0 0,0 0,0 0,-1-1,-1 1,1-1,-2 1,1-1,-1 0,0 0,-1 0,0 0,0 1,-1-5,0 12,1-1,0 1,-1-1,1 1,-1 0,0-1,1 1,-1-1,0 1,0 0,0 0,0 0,0-1,0 1,0 0,0 0,0 0,0 1,-1-1,1 0,0 0,-1 1,1-1,-1 0,1 1,0 0,-1-1,1 1,-1 0,1 0,-1 0,0 0,1 0,-1 0,1 0,-1 0,1 1,-1-1,1 0,0 1,-1-1,0 2,-50 43,19 9,2 3,2 0,3 2,-16 58,23-65,-35 105,38-100,-3 0,-2-2,-3 0,-2-1,-2-2,-3 0,-2-1,25-41,1 0,-1-1,0 1,-1-2,0 1,0-1,-1-1,0 0,-1 0,1-1,-1 0,0-1,-1 0,1-1,-1 0,-2-1,13-3,-1 1,0-1,0 0,0 0,1-1,-1 1,0 0,0-1,0 1,1-1,-1 1,0-1,1 0,-1 0,0 0,1 0,-1 0,1 0,0 0,-1-1,1 1,0 0,0-1,0 1,0-1,0 1,0-1,0 1,0-1,0 0,1 0,-1 1,1-1,0 0,-1 0,1 1,0-1,0 0,0 0,0 0,0 0,1 1,-1-1,0 0,1 0,-1 0,1 1,0-1,0 0,-1 1,1-1,0 1,0-1,1 1,-1-1,0 1,0 0,1 0,-1-1,1 1,-1 0,1 0,-1 1,2-2,13-13,1 0,0 1,1 1,1 0,0 2,1 0,0 1,0 1,1 1,0 1,21-4,-34 9,1 2,-1-1,0 1,0 0,1 1,-1 0,0 0,0 1,0 0,0 0,0 1,0 0,0 0,-1 1,0 0,0 0,5 4,17 8,-13-9,1-2,-1 0,1-1,0 0,0-1,1-1,-1-1,0-1,1 0,-1-1,14-3,15-7,-28 4</inkml:trace>
  <inkml:trace contextRef="#ctx0" brushRef="#br0" timeOffset="4846.58">1215 816,'15'0,"-3"1,0 0,0 0,0-1,-1-1,1 0,0-1,0 0,-1 0,1-2,-1 1,0-1,0-1,0 0,0-1,-1 0,0 0,0-1,0-1,-4 1,0 0,0 0,-1 0,-1 0,1-1,-1 0,0 0,-1 0,0 0,0-1,0-2,-2 9,-1 0,1 0,-1-1,1 1,-1 0,0-1,0 1,0 0,0 0,0-1,0 1,-1 0,1-1,-1 1,1 0,-1 0,0 0,0 0,0 0,0 0,0 0,-1 0,1 0,-1 0,1 0,-1 1,1-1,-1 1,0-1,0 1,0 0,0-1,0 1,0 0,0 0,0 1,0-1,-1 0,1 1,0-1,-1 1,1 0,-2 0,-6 1,-1 1,0 0,1 0,0 1,0 1,0 0,0 0,0 1,1 0,0 1,0 0,0 0,1 1,0 0,-5 6,4-5,0 0,0 1,0 1,1 0,1 0,0 0,0 1,1 0,0 0,1 1,0-1,1 1,1 0,-1 1,0 10,4-18,1 1,0 0,0 0,0 0,0 0,1-1,0 1,1-1,-1 1,1-1,0 0,0 0,0 0,1 0,0-1,0 0,0 1,0-1,1-1,0 1,-1-1,1 1,1-1,2 1,8 4,0-1,0-1,1 0,-1-1,1-1,0-1,16 2,-10-7,0 0,1-2,-1 0,-1-2,1 0,-1-2,0 0,-1-2,1 0,-2-1,0-1,0-1,-1-1,-1-1,0 0,10-13,-8 11,-2 0,1-1,-2-1,-1 0,0-1,-1-1,-2-1,0 0,-1-1,6-16,-8 12,-1 0,0-1,-3 0,0 0,-2 0,0-1,-3 0,0-8,0 6,-2 0,0 0,-3 0,0 0,-8-24,12 54,0-1,0 0,0 1,0-1,0 0,-1 1,1-1,-1 0,1 1,-1-1,1 1,-1-1,0 1,0-1,0 1,0-1,0 1,0 0,0-1,-1 1,1 0,0 0,-1 0,1 0,-1 0,1 1,-1-1,1 0,-1 1,1-1,-1 1,0-1,1 1,-1 0,0-1,1 1,-1 0,0 0,0 0,1 1,-1-1,0 0,1 1,-1-1,1 1,-1-1,0 1,1 0,-1 0,1 0,0 0,-1 0,1 0,0 0,-1 0,1 0,0 0,0 1,0-1,0 1,0-1,0 1,1-1,-1 1,0 0,-4 12,0 0,1 0,1 0,0 0,1 1,0-1,1 1,1 0,0-1,1 1,1 4,0 20,28 249,-31-225,12 124,8-30,-19-157,-1-10</inkml:trace>
  <inkml:trace contextRef="#ctx0" brushRef="#br0" timeOffset="5131.999">1666 449,'34'0,"29"-5,10-1,-3 0,-8 1,-11 2,-13-4,-9-1,-4 1,-2 2,0 2,-3 1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1,'38'5,"33"-4,8-1,-4-1,-11-1,-10 1,-11 0,-7 0,-5 1,-8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3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30,'39'0,"26"0,8-5,-4-1,-9-1,-10 2,-9 2,-6 1,-10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30,'34'0,"25"-5,8-1,-4 0,-6 1,-9 1,-8 2,-6 1,-3 1,-8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1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83,'-12'243,"2"-147,3 0,7 87,0-133,17-71,-8-27,-7 23</inkml:trace>
  <inkml:trace contextRef="#ctx0" brushRef="#br0" timeOffset="317.796">1 26,'29'0,"24"0,7 0,-1 0,-6 0,-7 0,-7 0,-5 0,-4-5,-1-1,-2 0,0 1,-5 2</inkml:trace>
  <inkml:trace contextRef="#ctx0" brushRef="#br0" timeOffset="583.113">57 450,'39'-5,"17"-6,4-2,-4 2,-11 3</inkml:trace>
  <inkml:trace contextRef="#ctx0" brushRef="#br0" timeOffset="1306.175">510 676,'-9'7,"0"1,1 0,-1 0,2 1,0 0,0 1,0 0,1 0,1 0,-1 0,2 1,0 0,0 0,1 0,0 1,1-1,0 1,1-1,0 12,2-21,0 1,0 0,0-1,0 1,0-1,1 1,-1-1,1 0,0 0,-1 0,1 0,0 0,1 0,-1 0,0 0,0-1,1 1,-1-1,1 0,-1 0,1 0,-1 0,1 0,0 0,0-1,-1 0,1 1,0-1,0 0,-1 0,1 0,0-1,0 1,-1-1,1 1,94-35,-82 22,-1 0,-1-1,0-1,-1 0,-1-1,0 0,-1-1,-1 0,0 0,-1-1,1-5,-5 12,0 1,0-1,-1 0,0 0,-1 0,0 0,-1 0,0-1,-1 1,0 0,-1-1,0 1,-1 0,0 0,-1 0,0 0,-1 0,0 0,-1-1,3 9,0 1,1 0,-1 0,0 0,0 0,0 0,-1 1,1-1,0 1,-1-1,1 1,-1 0,1 0,-1 0,1 0,-1 0,0 0,1 1,-1 0,0-1,0 1,0 0,1 0,-1 0,0 1,0-1,1 1,-1 0,0-1,1 1,-1 0,1 0,-1 1,1-1,-1 1,1-1,0 1,0 0,0-1,0 1,0 0,0 1,0-1,1 0,-1 0,1 1,0-1,-1 1,1-1,0 1,0 0,1-1,-1 2,-1 4,1 0,1 1,-1-1,1 0,1 0,-1 0,2 1,-1-1,1 0,0 0,0-1,1 1,0 0,1-1,0 0,0 1,0-1,1-1,0 1,0-1,1 0,0 0,0 0,122 143,-119-141,-3-1,0-1,1 0,0-1,0 1,0-1,1 0,-1-1,1 0,0 0,8 2,4-2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0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0 173,'11'-1,"42"-4,0-2,0-2,-1-2,0-3,-1-2,0-2,36-19,-17-18,-80 74,1 1,1-1,0 1,2 1,1-1,0 1,1 0,0 20,-1-6,-14 81,-5 0,-5-2,-36 90,59-188,0-1,-1 1,-1-1,-1 0,0-1,-1 0,0-1,-1 0,0 0,-2-1,10-9,-1-1,0 0,0 1,0-2,0 1,0 0,0-1,-1 0,1 0,0 0,-1-1,1 1,-1-1,1 0,-1 0,1-1,0 1,-1-1,1 0,0 0,-1-1,1 1,0-1,0 0,0 0,0 0,0 0,1-1,-1 0,1 0,0 0,-1 0,1 0,1 0,-1-1,0 0,1 1,0-1,0 0,0 0,0 0,1 0,-1-1,1 1,0-1,-3-7,0 0,1 0,0 0,1 0,1-1,0 1,0-1,1 1,1-1,0 1,1 0,0-1,1 1,0 0,1 0,0 1,1-1,1 1,4-8,0 10,0 1,0 0,1 0,0 1,1 1,0-1,0 2,0 0,0 0,1 1,0 1,0 0,0 1,0 0,11 1,3-4,188-27,-128 20,-63 6</inkml:trace>
  <inkml:trace contextRef="#ctx0" brushRef="#br0" timeOffset="268.246">875 370,'-7'7,"-15"9,1 2,1 0,1 2,1 0,0 1,2 0,0 2,2 0,-12 23,25-44,0 0,0 1,0-1,0 0,0 1,1-1,-1 0,1 1,0-1,0 1,-1-1,2 1,-1-1,0 1,0-1,1 0,-1 1,1-1,0 0,0 1,0-1,0 0,0 0,0 0,1 0,-1 0,0 0,1 0,0 0,0 0,-1-1,1 1,0-1,0 1,0-1,1 0,-1 0,0 0,0 0,1 0,-1 0,0-1,1 1,-1-1,1 0,6 1,0 0,0-1,0 0,0-1,1 0,-1 0,0-1,0 0,-1-1,1 0,0 0,-1-1,0 0,0 0,0-1,0 0,-1 0,1-1,-2 0,1-1,-1 1,1-1,-2 0,1-1,-1 1,0-1,-1 0,0-1,0 1,-1-1,0 1,0-1,-1 0,0 0,-1 0,0 0,0 0,-1-1,0 1,-1 0,-17-31,6 26</inkml:trace>
  <inkml:trace contextRef="#ctx0" brushRef="#br0" timeOffset="515.374">1101 652,'0'-19,"5"-21,6-8,2-1,2 8,0 6,2 9,2 9,4 7,-3 6</inkml:trace>
  <inkml:trace contextRef="#ctx0" brushRef="#br0" timeOffset="889.228">1638 341,'-31'13,"1"0,1 2,0 2,1 0,1 2,0 1,-9 10,34-29,-1 1,1-1,-1 1,1-1,0 1,-1 0,1 0,0 0,1 0,-1 1,0-1,0 0,1 1,0-1,-1 1,1-1,0 1,0 0,0 0,1-1,-1 1,1 0,-1 0,1 0,0 0,0 0,1-1,-1 1,0 0,1 0,0 0,-1-1,1 1,0 0,0-1,1 1,-1 0,1-1,-1 0,1 1,0-1,0 0,1 2,10 2,-1 0,1-1,0 0,0-1,0-1,1 0,-1-1,1 0,0-1,-1 0,1-1,0-1,13-2,-1 2,-2 0</inkml:trace>
  <inkml:trace contextRef="#ctx0" brushRef="#br0" timeOffset="1288.455">1835 540,'10'5,"-1"0,1-1,0 0,0-1,1 0,-1-1,1 0,-1 0,1-1,0 0,-1-1,1 0,0-1,-1 0,1-1,0 0,-1-1,0 0,0-1,0 0,0 0,0-1,-1 0,0-1,0 0,0 0,-1-1,0 0,0 0,4-7,-10 12,0-1,0 1,0 0,-1-1,1 0,-1 1,1-1,-1 0,0 1,0-1,-1 0,1 0,0 0,-1 0,0 0,0 0,0 0,0 0,0 0,0 0,-1 0,0 0,1 0,-1 0,0 1,0-1,-1 0,1 0,-1 1,1-1,-1 1,0-1,0 1,0 0,0 0,0 0,0 0,-1 0,1 0,-1 1,1-1,-1 1,0 0,1-1,-1 1,0 1,0-1,0 0,0 1,0-1,-2 1,-6-2,0 1,0 0,-1 1,1 0,0 1,0 0,0 0,0 2,1-1,-1 1,0 1,1 0,0 0,0 1,0 0,0 1,1 0,0 1,1 0,-1 0,1 1,0 0,1 0,0 1,0-1,1 2,0-1,1 1,0 0,1 0,-3 7,5-10,1 0,-1 1,1-1,0 1,1 0,0-1,0 1,1 0,0-1,0 1,1-1,0 0,0 1,1-1,-1 0,2 0,-1 0,1-1,0 1,0-1,1 0,0 0,0 0,0-1,1 0,0 0,0 0,0-1,0 1,1-2,0 1,-1-1,2 0,0 0,21 7,1-1,0-1,0-2,1-2,-1 0,1-2,31-2,-32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1:5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253 570,'-12'1,"-1"2,0 0,1 0,-1 1,1 0,0 1,1 1,-1 0,1 0,0 1,1 1,-1-1,1 2,1-1,0 2,0-1,-4 7,6-7,1 1,1-1,-1 1,1 0,1 0,0 1,1-1,0 1,-1 6,3-14,0 0,1 0,0 0,-1 0,1 0,0 0,1 0,-1 0,0 0,1 0,0 0,-1 0,1 0,0 0,1-1,-1 1,0 0,1-1,0 1,-1-1,1 1,0-1,0 0,1 0,-1 0,0 0,1 0,-1 0,1-1,-1 1,1-1,0 0,0 0,0 0,-1 0,4 1,2-1,0 0,-1-1,1 0,0 0,0 0,-1-1,1 0,0-1,-1 1,1-1,-1-1,0 0,1 0,-1 0,-1-1,1 0,0 0,2-3,103-100,-85 73,-1-2,-3-1,0 0,-3-2,-1-1,-1 0,-3-1,-1-1,-2 0,-2-1,-2 0,2-40,-9 77,1 0,-1 0,0-1,-1 1,0 0,0 0,0 0,-1 0,1-1,-2 1,1 0,-1 0,1 0,-2 1,1-1,-1 0,1 1,-2 0,1-1,0 1,-1 0,0 1,0-1,-1 1,1 0,-1 0,0 0,0 0,0 1,-1 0,1 0,-1 1,0-1,1 1,-1 0,0 1,-1-1,2 3,-1-1,0 1,1 0,-1 0,0 0,1 1,0 0,-1 0,1 0,0 1,0 0,0 0,1 0,-1 0,1 1,-1 0,1 0,0 0,1 0,-1 1,1-1,0 1,0 0,0 0,1 0,-1 0,1 1,1-1,-4 8,0-1,2 1,-1 0,2 0,0 0,0 0,1 0,1 0,0 0,1 1,2 10,7 16,2-1,1-1,2 0,2 0,1-2,16 23,41 36,-72-92,0 0,0-1,1 1,-1-1,0 0,1 0,0 0,0 0,-1-1,1 1,0-1,0 0,0 0,1-1,-1 1,0-1,0 0,0 0,0 0,0-1,0 1,1-1,-1 0,0 0,0 0,-1-1,1 0,14-8</inkml:trace>
  <inkml:trace contextRef="#ctx0" brushRef="#br0" timeOffset="469.133">1128 400,'-6'2,"-20"5,1 1,0 1,0 1,1 1,1 2,0 0,0 1,1 1,1 1,-6 7,-17 64,43-84,1-1,-1 1,0-1,1 0,-1 1,1-1,0 1,0 0,0-1,0 1,0-1,0 1,1-1,-1 1,1-1,0 0,0 1,0-1,0 0,0 1,0-1,1 0,-1 0,1 0,0 0,-1 0,1 0,0-1,0 1,0-1,0 1,0-1,0 0,1 1,1-1,3-1,-1 0,1-1,0 0,0 0,-1 0,1-1,-1 0,1 0,-1-1,0 0,0 0,0-1,0 1,0-1,-1 0,0-1,0 1,0-1,0 0,-1-1,2-2,4-1,131-129,-140 137,0 0,0-1,1 1,-1 0,0 0,1 0,-1 0,1 0,-1 0,1 0,0 1,-1-1,1 0,0 1,0 0,-1-1,1 1,0 0,0 0,-1 0,1 0,0 0,0 0,-1 0,1 1,0-1,0 1,-1-1,1 1,0 0,-1-1,1 1,-1 0,1 0,-1 0,0 0,1 1,-1-1,0 0,0 0,1 1,-1-1,0 1,-1-1,1 1,0-1,0 2,18 83,-19-84,24 91,-15-77</inkml:trace>
  <inkml:trace contextRef="#ctx0" brushRef="#br0" timeOffset="1031.245">1383 654,'192'-161,"-174"146,-15 11,0 1,1-1,-1 1,1 0,0 0,0 0,0 0,0 1,0-1,1 1,-1 0,1 1,-1-1,1 1,0 0,0 0,0 0,-3 3,0 0,0 0,0-1,0 2,-1-1,1 0,-1 0,1 0,-1 1,0-1,0 1,0-1,0 1,-1-1,1 1,-1-1,1 1,-1 0,0-1,0 1,0 0,0-1,0 1,-1 0,1-1,-1 1,0-1,0 1,0-1,0 1,0-1,0 0,-2 2,-2 19,5-22,-1 1,1-1,-1 0,1 1,0-1,0 0,0 1,0-1,0 0,0 1,0-1,0 0,0 1,1-1,-1 0,0 1,1-1,-1 0,1 0,0 1,-1-1,1 0,0 0,0 0,-1 0,1 0,0 0,0 0,0 0,0 0,1-1,-1 1,0 0,0-1,0 1,1-1,-1 1,0-1,0 1,1-1,-1 0,0 0,1 0,-1 0,0 0,1 0,-1 0,0 0,1 0,-1 0,0-1,1 1,-1-1,0 1,0-1,1 1,-1-1,0 0,0 0,0 0,132-127,-132 128,-1-1,1 1,0-1,-1 1,1-1,0 1,0 0,0-1,0 1,-1 0,1 0,0-1,0 1,0 0,0 0,0 0,0 0,0 0,-1 0,1 0,0 1,0-1,0 0,0 0,0 1,-1-1,1 0,0 1,0-1,0 1,-1-1,1 1,0-1,-1 1,1 0,0-1,-1 1,1 0,-1 0,1-1,-1 1,0 0,1 0,-1 0,0-1,1 1,-1 0,0 0,0 0,0 0,0 0,0 0,0 0,0-1,0 2,4 58,-4-55,-1 54,0-33</inkml:trace>
  <inkml:trace contextRef="#ctx0" brushRef="#br0" timeOffset="1587.541">2088 598,'-54'219,"27"-107,27-112,1-1,-1 1,0-1,0 1,1-1,-1 0,0 1,0-1,0 0,0 1,0-1,0 0,0 1,0-1,0 1,0-1,0 0,0 1,0-1,-1 0,1 1,0-1,0 1,-1-1,1 1,0-1,-1 1,1-1,-1 1,1-1,-1 1,1-1,-1 1,1 0,-1-1,1 1,-1 0,1-1,-1 1,0 0,1 0,-1-1,1 1,-1 0,0 0,1 0,-1 0,0 0,1 0,-1 0,1 0,-1 0,0 0,1 0,-1 1,0-1,1 0,-1 0,1 1,-1-1,1 0,-1 1,0-1,6-24,1 1,1-1,1 1,2 0,0 1,1 0,1 0,1 2,1-1,0 2,17-17,-25 28,2-5,1 0,1 1,0 0,0 0,1 1,1 1,0-1,0 2,1 0,0 1,1 0,0 0,0 2,1 0,-1 1,1 0,0 1,1 0,-1 2,1 0,-12 2,-1 1,1 0,0 0,0 0,-1 1,1-1,0 1,-1 0,0 0,1 0,-1 1,0-1,0 1,0 0,0-1,-1 1,1 0,-1 1,0-1,0 0,0 1,0-1,-1 1,1 0,-1-1,0 1,0 0,0 0,0 0,-1 0,0 0,0 0,0 0,0 0,-1 0,1-1,-1 1,0 0,0 0,0 0,-1-1,1 1,-1 0,-2 2,-2 6,-1-1,-1 1,0-1,0-1,-1 0,0 0,-1 0,0-1,-1-1,0 0,0 0,0-1,-1-1,0 0,-1 0,1-1,-1-1,-11 3,22-7,0 1,0 0,1-1,-1 0,0 1,0-1,0 0,0 0,0 0,1 0,-1 0,0 0,0-1,0 1,0-1,1 1,-1-1,0 0,1 1,-1-1,0 0,1 0,-1 0,1 0,-1-1,1 1,0 0,-1-1,1 1,0-1,0 0,-7-14</inkml:trace>
  <inkml:trace contextRef="#ctx0" brushRef="#br0" timeOffset="1832.139">2625 428,'9'19,"-1"16,-2 7,-3-4</inkml:trace>
  <inkml:trace contextRef="#ctx0" brushRef="#br0" timeOffset="2067.793">2738 118,'0'0</inkml:trace>
  <inkml:trace contextRef="#ctx0" brushRef="#br0" timeOffset="2379.771">2850 654,'26'-51,"-20"37,1 0,0 0,1 1,0 0,1 1,1-1,0 2,0-1,1 1,1 1,-10 9,-1 1,1-1,0 1,0-1,0 1,-1 0,1-1,0 1,0 0,0 0,0 1,-1-1,1 0,0 1,0-1,0 1,-1-1,1 1,0 0,-1 0,1-1,-1 1,1 1,-1-1,1 0,-1 0,0 0,1 1,-1-1,0 1,0-1,0 1,0-1,0 1,0 0,-1-1,1 1,-1 0,1 0,-1-1,1 1,-1 0,0 0,0 0,0-1,0 2,14 27,-12-28,0 0,0 0,0-1,0 1,0 0,0-1,0 1,1-1,-1 0,0 0,1 0,-1 0,1 0,-1 0,1-1,0 1,-1-1,1 1,0-1,-1 0,1 0,0-1,-1 1,1 0,0-1,-1 0,1 1,-1-1,1 0,-1-1,0 1,1 0,-1 0,0-1,0 0,0 1,0-1,0 0,0 0,0 0,-1 0,1 0,-1-1,1 1,-1 0,0-1,0 1,1-3,38-44,-20 30</inkml:trace>
  <inkml:trace contextRef="#ctx0" brushRef="#br0" timeOffset="2896.918">3556 400,'-17'5,"0"1,1 0,0 1,0 1,0 0,1 1,0 1,1 0,0 1,1 1,0 0,1 0,0 2,1-1,1 1,0 1,-4 7,13-20,0-1,0 1,0 0,0-1,0 1,0 0,0 0,1-1,-1 1,1 0,-1 0,1 0,0 0,-1 0,1 0,0 0,0 0,1 0,-1 0,0-1,1 1,-1 0,1 0,-1 0,1 0,0-1,0 1,0 0,0-1,0 1,0 0,0-1,1 1,-1-1,0 0,1 0,-1 1,1-1,0 0,-1 0,1 0,0-1,0 1,-1 0,1-1,0 1,12-3,-1-1,0 0,0-1,0 0,0-1,-1-1,0 0,0-1,0 0,-1-1,22-10,107-34,-135 51,1 0,-1 0,0 1,1 0,-1 0,0 1,1-1,-1 1,0 0,1 1,-1-1,0 1,0 0,0 0,-1 1,1-1,0 1,-1 0,0 1,0-1,0 1,0-1,0 1,-1 1,1-1,0 2,6 16,-2 0,-1 0,0 0,-2 1,0 0,-2 0,-1 1,0-1,-2 0,0 1,-2-1,-1 0,0 1,-2-2,-2 5,5-14,-1 10,0 1,-2-1,-1 0,0 0,-2 0,-1-1,0 0,-2-1,-4 7,12-24,-1 1,0 0,1-1,-1 0,-1 0,1 0,-1-1,1 1,-1-1,0 0,0-1,-1 1,1-1,0 0,-1 0,1-1,-1 1,0-1,0 0,1-1,-1 0,0 0,0 0,1 0,-1-1,0 0,0 0,1-1,-1 1,1-1,0 0,-1-1,1 1,0-1,0 0,0-1,1 1,-1-1,1 0,0 0,-3-4,2 1,0 0,1-1,0 0,0 0,1 0,0 0,0 0,1 0,0-1,0 1,1-1,0 0,1 1,0-1,0 0,1 1,0-1,1 1,0-1,0 1,1-1,0 1,0 0,0 0,1 1,1-1,-1 1,1 0,1 0,-1 0,5-3,10-11,1 0,0 1,2 1,1 1,0 1,1 1,16-7,-17 10,-5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1,'-4'0,"1"-1,-1 1,1 0,0 0,-1 0,1 1,-1-1,1 1,0 0,-1 0,1 0,0 0,0 0,-1 1,1 0,0-1,1 1,-1 0,0 0,0 1,1-1,0 1,-1-1,1 1,0 0,0-1,0 1,1 0,-1 0,1 1,-1-1,1 0,0 0,0 1,1-1,-1 1,1-1,0 0,-1 1,2-1,-1 1,0-1,1 1,3 6,1 0,0-1,0 1,1-1,0 0,1-1,0 0,0 0,1 0,8 6,35 41,-49-53,0 0,0 1,-1 0,1-1,-1 1,1 0,-1 0,0 0,0 0,0 0,0 0,-1 0,1 0,-1 0,0 0,0 1,0-1,0 0,-1 0,1 0,-1 0,0 0,0 0,0 0,0 0,0 0,-1 0,1 0,-1-1,0 1,1-1,-2 1,1-1,0 0,0 0,-1 1,1-2,-1 1,1 0,-1 0,-3 2,0-1,0 1,0-1,-1-1,1 1,-1-1,1 0,-1 0,0-1,0 0,0 0,0-1,0 1,0-2,0 1,1-1,-1 0,-2-1,-13-7,3-3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1,'5'14,"2"5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6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72 108,'-6'4,"0"0,1 1,0 0,0 0,0 0,0 1,1 0,0 0,0 0,1 0,0 0,0 1,0 0,1-1,0 1,0 0,1 0,-1 0,2 1,-1-1,1 0,0 0,0 0,1 0,0 0,1 0,-1 0,1 0,0 0,1 0,0-1,0 1,0-1,1 0,0 0,0 0,1 0,-1-1,1 0,0 0,1 0,2 2,-4-6,-1 0,1 1,-1-1,1-1,-1 1,1 0,0-1,0 0,-1 0,1 0,0 0,-1-1,1 1,0-1,-1 0,1 0,-1 0,1-1,-1 1,0-1,1 0,-1 0,0 0,0 0,0-1,-1 1,1-1,0 1,1-4,59-93,-57 87,-1 0,0 0,-1 0,0 0,-1 0,0-1,-1 0,0 0,-1 1,0-1,-1 0,-1 0,0 0,-1 0,0 1,-2-4,3 14,-1 0,1-1,-1 1,0 0,0 0,0 0,0 0,-1 0,1 1,0-1,-1 1,1-1,-1 1,0 0,1 0,-1 0,0 0,0 0,1 1,-1-1,0 1,0 0,0 0,0 0,0 0,1 0,-1 1,0 0,0-1,0 1,1 0,-1 0,0 0,1 0,-1 1,1-1,0 1,-1 0,0 1,-12 7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5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59,'-10'24,"-3"13,1 4,2 1,3-2,3-8</inkml:trace>
  <inkml:trace contextRef="#ctx0" brushRef="#br0" timeOffset="629.626">226 200,'84'-143,"-48"89,-36 54,1-1,0 1,0 0,-1-1,1 1,0 0,0 0,-1-1,1 1,0 0,0 0,0 0,-1 0,1 0,0 0,0 0,0 0,-1 1,1-1,0 0,0 0,-1 1,1-1,0 0,0 1,-1-1,1 0,0 1,-1-1,1 1,-1 0,1-1,-1 1,1-1,-1 1,1 0,-1-1,1 1,-1 0,0 0,1-1,-1 1,0 0,0 0,0-1,1 1,-1 1,13 39,-10-28,0 0,1-1,1 0,0 0,0 0,1 0,0-1,1 0,4 5,-8-13,0 0,0 1,0-1,0 0,1 0,-1-1,1 1,0-1,-1 1,1-1,0-1,1 1,-1 0,0-1,0 0,1 0,-1 0,0-1,1 1,-1-1,1 0,-1 0,1-1,-1 1,0-1,1 0,-1 0,0 0,1-1,2-1,0 0,0 0,0-1,0 0,-1 0,0-1,0 0,0 0,0 0,-1-1,0 1,0-1,0-1,-1 1,0-1,0 1,-1-1,0 0,0-1,0 1,-1 0,1-7,0-7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54 621,'0'79,"3"-25,-3-1,-2 1,-2 0,-3-1,-2 0,-11 34,11-69,4-25,5-31,9 6,1 1,1 1,2 0,1 0,11-16,-18 32,8-13,1 1,1 1,1 0,1 1,1 1,1 1,1 1,1 0,1 2,0 1,2 1,0 1,1 1,8-2,-32 15,0 0,0 0,0 0,0 0,0 1,1-1,-1 1,1 0,-1 0,1 0,-1 1,1-1,0 1,-1 0,1 0,-1 0,1 0,0 1,-1 0,1-1,-1 1,1 0,-1 1,1-1,-1 1,0-1,0 1,0 0,0 0,0 0,0 1,0-1,-1 1,1 0,-1-1,0 1,0 0,0 0,0 0,0 1,-1-1,1 2,-2 2,0-1,-1 1,0 0,0-1,0 1,-1-1,0 1,0-1,-1 0,1 0,-1 0,-1 0,1 0,-1-1,0 0,0 1,-1-1,0-1,1 1,-104 79,99-77,-1-1,1 0,-1-1,0 1,-1-2,1 0,-1 0,0-1,0 0,0 0,0-2,-1 1,1-1,0-1,-1 0,1-1,-3 0,-4-6</inkml:trace>
  <inkml:trace contextRef="#ctx0" brushRef="#br0" timeOffset="2633.845">759 592,'25'162,"-49"18,23-168,0 1,-1-1,-1 1,0-1,0 0,-1 0,-1 0,0-1,-6 10,11-22,0 1,0-1,0 1,-1 0,1-1,0 1,0 0,0-1,-1 1,1 0,0-1,0 1,-1 0,1-1,0 1,0 0,-1 0,1-1,0 1,-1 0,1 0,-1 0,1-1,0 1,-1 0,1 0,-1 0,1 0,0 0,-1 0,1 0,-1 0,1 0,0 0,-1 0,1 0,-1 0,1 0,0 0,-1 1,1-1,0 0,-1 0,1 0,0 1,-1-1,1 0,0 0,-1 1,1-1,0 0,-1 0,1 1,0-1,0 1,1-40,10-2,2 1,2 0,1 1,3 1,0 0,7-6,-13 21,1 0,1 0,1 1,0 1,2 1,0 0,2 1,0 1,1 1,0 1,4-1,-23 16,-1-1,1 1,0 0,-1-1,1 1,0 0,0 0,0 0,0 0,0 0,0 0,0 1,0-1,0 1,0 0,0-1,1 1,-1 0,0 0,0 0,0 0,0 1,0-1,0 1,1-1,-1 1,0 0,0 0,0 0,-1 0,1 0,0 0,0 0,-1 0,1 1,0-1,-1 1,1 0,-1-1,0 1,0 0,1 0,-1-1,0 1,-1 0,1 0,0 0,0 0,-1 0,1 1,-1 0,1 6,-1 0,0 0,0 0,-1-1,0 1,0 0,-1 0,0-1,-1 1,0-1,0 1,-1-1,0 0,-1 0,1-1,-1 0,-5 6,-109 107,116-117,0 0,0 0,0 0,-1-1,1 0,-1 0,1 0,-1 0,0 0,0-1,0 1,0-1,0 0,0-1,0 1,0-1,0 1,0-1,0 0,-3-1,-9-3</inkml:trace>
  <inkml:trace contextRef="#ctx0" brushRef="#br0" timeOffset="3053.32">1493 508,'-17'10,"0"0,1 1,0 1,1 1,1 0,0 1,1 0,0 2,1-1,1 1,0 1,-5 11,15-26,0-1,1 1,-1 0,0 0,1 0,-1 0,1 0,0 0,-1 1,1-1,0 0,1 0,-1 0,0 0,0 0,1 0,-1 0,1 0,0 0,-1 0,1 0,0 0,0-1,1 1,-1 0,0-1,0 1,1 0,-1-1,1 0,-1 1,1-1,0 0,0 0,-1 0,1 0,0 0,0 0,0 0,0-1,0 1,0-1,0 1,0-1,0 0,0 0,0 0,0 0,0 0,1 0,-1-1,0 1,0-1,0 1,0-1,1-1,8 0,0-1,0-1,0 0,0-1,-1 0,1-1,-2 0,1 0,0-1,-1 0,-1-1,1 0,-1 0,0-1,-1 0,0 0,-1-1,0 0,0 0,-1 0,0-1,-1 0,0 0,-1 0,0 0,-1-1,0 1,0-1,-1-6,-2 15,0 0,0 0,0 0,0 0,-1 0,1 0,-1 0,1 0,-1 0,0 1,0-1,-1 1,1 0,0-1,-1 1,1 0,-1 0,0 0,0 1,0-1,0 1,0 0,0-1,0 1,0 0,0 1,0-1,-1 1,1-1,0 1,0 0,-1 0,1 1,0-1,0 1,-1-1,1 1,0 0,0 0,0 0,0 1,-1 0,-21 4</inkml:trace>
  <inkml:trace contextRef="#ctx0" brushRef="#br0" timeOffset="3535.063">1945 451,'-9'4,"0"0,0 0,0 1,1 0,0 1,0 0,0 0,1 0,-1 1,2 0,-1 1,1 0,0 0,-1 2,6-7,0-1,1 1,-1-1,1 1,-1 0,1-1,0 1,0 0,0-1,1 1,-1 0,0-1,1 1,0-1,0 1,0-1,0 1,0-1,0 1,0-1,1 0,-1 0,1 0,0 0,0 0,0 0,0 0,23 55,-28-50,0 0,0 0,-1-1,0 1,0-1,0 0,-1 0,0 0,0 0,-1-1,0 0,1 0,-2 0,1-1,0 0,-1 0,0-1,0 0,0 0,0-1,0 1,-1-1,1-1,-1 0,1 0,-3 0,-11-2,4-3</inkml:trace>
  <inkml:trace contextRef="#ctx0" brushRef="#br0" timeOffset="3765.759">2142 649,'-5'14,"-1"5</inkml:trace>
  <inkml:trace contextRef="#ctx0" brushRef="#br0" timeOffset="4016.733">2086 282,'0'0</inkml:trace>
  <inkml:trace contextRef="#ctx0" brushRef="#br0" timeOffset="4302.379">2424 0,'37'44,"-31"-27,-1 0,-1-1,0 1,-2 1,0-1,0 0,-2 1,0-1,-1 1,-1 3,0 25,0-13,-2 0,-1-1,-1 1,-2-1,-1-1,-2 1,-1-2,-1 0,-9 12,13-20,1-3</inkml:trace>
  <inkml:trace contextRef="#ctx0" brushRef="#br0" timeOffset="4551.314">2255 395,'39'0,"26"0,8 0,-5 0,-8 0,-10 0,-8 0,-8 0,-3 0,-8 0</inkml:trace>
  <inkml:trace contextRef="#ctx0" brushRef="#br0" timeOffset="4901.467">2763 451,'9'3,"0"-1,0 0,0 0,0-1,0 0,0-1,1 0,-1 0,0-1,0-1,0 1,0-1,0-1,0 1,-1-2,1 1,-1-1,0 0,0-1,0 0,-1 0,1-1,-1 0,-1 0,1-1,-1 0,0 0,-1 0,1-1,-1 0,-4 6,0 1,0-1,0 1,-1-1,1 0,0 0,-1 1,1-1,-1 0,0 0,1 0,-1 0,0 1,0-1,0 0,-1 0,1 0,0 0,-1 1,1-1,-1 0,1 0,-1 1,0-1,0 0,0 1,0-1,0 1,0-1,0 1,-1-1,1 1,0 0,-1 0,1 0,-1-1,1 2,-1-1,0 0,1 0,-1 0,0 1,0-1,1 1,-1-1,0 1,0 0,0 0,0 0,1 0,-1 0,0 0,0 0,0 1,-1-1,-14 4,0 1,1 0,0 1,0 1,0 1,1 0,0 1,0 0,1 1,0 1,1 0,0 1,-10 13,15-16,1 0,0 0,1 1,0-1,0 2,1-1,0 1,1-1,0 1,-1 9,4-16,0 1,1 0,0-1,-1 1,2-1,-1 1,0-1,1 1,0-1,0 1,0-1,1 1,-1-1,1 0,0 0,0 0,1 0,-1 0,1 0,0-1,0 1,0-1,0 0,1 0,-1 0,1 0,0 0,1 0,20 8,0-2,0 0,0-2,1 0,0-2,1-1,-1-1,1-1,-1-2,1 0,0-2,3-1,26 1,24 1,-49 1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2:24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7380 424,'-5'38,"-1"18,5 4,7-8,3-13</inkml:trace>
  <inkml:trace contextRef="#ctx0" brushRef="#br0" timeOffset="227.796">7380 141,'0'0</inkml:trace>
  <inkml:trace contextRef="#ctx0" brushRef="#br0" timeOffset="-12338.069">1453 537,'29'-5,"23"-2,9 1,-2 1,-6 2,-8 0,-5 2,-6-4,-4-1,-6 0</inkml:trace>
  <inkml:trace contextRef="#ctx0" brushRef="#br0" timeOffset="-12058.788">1453 763,'48'-5,"25"-2,6 1,-7 1,-10-3,-11-1,-9 2,-12 2</inkml:trace>
  <inkml:trace contextRef="#ctx0" brushRef="#br0" timeOffset="-14109.78">183 198,'-27'78,"21"-47,-45 279,-34-55,72-217,12-25</inkml:trace>
  <inkml:trace contextRef="#ctx0" brushRef="#br0" timeOffset="-13755.528">70 198,'20'4,"20"3,8-1,6-1,-2-1,-5-7,-5-2,-6-1,-3 1,-3 1,-2 2,0 0,-6 2</inkml:trace>
  <inkml:trace contextRef="#ctx0" brushRef="#br0" timeOffset="-13505.986">70 706,'48'-9,"21"-4,3 1,-6 2,-9 3,-14 3</inkml:trace>
  <inkml:trace contextRef="#ctx0" brushRef="#br0" timeOffset="-12839.002">662 763,'-11'7,"1"0,-1 0,1 1,0 1,1 0,0 0,0 1,1 0,1 1,-1-1,2 1,-1 1,2-1,-1 1,2 0,0 1,0-1,0 2,4-11,0-1,0 0,-1 0,1 1,1-1,-1 0,0 0,1 1,-1-1,1 0,-1 0,1 0,0 1,0-1,0 0,0 0,0 0,1-1,-1 1,1 0,-1 0,1-1,-1 1,1-1,0 1,0-1,0 0,0 0,0 0,0 0,0 0,0 0,0 0,1-1,-1 1,0-1,0 0,1 1,-1-1,0 0,1 0,93-22,-67 6,-1-1,0-2,-2-1,0-1,-1-1,-1-1,-1-1,-2-1,0-1,7-14,-23 29,0 0,0-1,-2 1,1-1,-2 0,1 0,-2 0,0-1,0 1,-1 0,0-1,-1 1,-1 0,0-2,2 10,0 0,-1 0,1 0,-1 1,1-1,-1 0,-1 0,1 0,0 1,-1-1,0 1,0-1,0 1,0-1,0 1,-1 0,1 0,-1 0,0 1,0-1,0 1,0-1,0 1,-1 0,1 0,-1 1,0-1,1 1,-1-1,0 1,0 0,1 1,-1-1,0 1,0-1,0 1,0 1,0-1,0 0,0 1,0 0,0 0,1 0,-1 0,0 1,1-1,-1 1,1 0,-3 2,0 2,1 0,0 1,0-1,0 1,1 1,0-1,1 0,-1 1,1 0,1 0,0 0,0 0,0 0,1 0,0 1,1-1,0 0,0 1,1-1,0 0,0 1,1-1,0 0,1 0,-1 0,2-1,-1 1,2 0,2 7,1-1,0-1,1 1,1-2,0 1,0-1,2-1,-1 0,1 0,1-1,0-1,0 0,1-1,5 2,151 44,-145-46</inkml:trace>
  <inkml:trace contextRef="#ctx0" brushRef="#br0" timeOffset="-8025.808">2667 396,'0'-2,"0"0,-1 1,1-1,0 0,-1 0,1 1,-1-1,1 0,-1 0,0 1,1-1,-1 1,0-1,0 1,0-1,-1 1,1 0,0-1,0 1,-1 0,1 0,-1 0,1 0,-1 0,1 0,-1 0,0 1,1-1,-1 1,0-1,0 1,1-1,-1 1,0 0,0 0,0 0,1 0,-1 0,0 1,-1-1,-73 19,62-13,0 1,1 1,-1 0,2 0,-1 1,1 1,1 0,0 1,0 0,1 1,0 0,1 0,1 1,0 0,0 1,1 0,1 0,-3 11,8-18,1-1,-1 1,2 0,-1-1,1 1,0 0,0-1,1 1,-1-1,2 0,-1 0,1 1,0-2,0 1,0 0,1 0,0-1,0 0,0 0,1 0,0 0,0-1,0 0,0 0,1 0,-1-1,1 0,0 0,0 0,1-1,-1 1,0-2,1 1,-1-1,1 0,-1 0,1 0,4-1,25 2,1-1,-1-2,0-2,0-1,-1-1,6-4,-17 4</inkml:trace>
  <inkml:trace contextRef="#ctx0" brushRef="#br0" timeOffset="-7090.897">3174 424,'-4'-1,"0"1,0 0,-1 0,1 0,0 0,-1 1,1-1,0 1,0 0,-1 1,1-1,0 1,1 0,-1 0,0 0,0 0,1 1,-1-1,1 1,0 0,0 0,0 0,0 1,0-1,1 1,0-1,-1 1,1 0,1 0,-1 0,0 0,1 0,0 0,0 0,0 1,0 137,1-139,1 0,-1 1,1-1,0 1,0-1,0 0,1 0,-1 0,1 0,-1 0,1 0,0 0,0 0,1-1,-1 1,0-1,1 1,0-1,-1 0,1 0,0 0,0 0,0-1,0 1,0-1,1 0,-1 0,0 0,0 0,1-1,-1 1,1-1,-1 0,1 0,-1 0,0 0,1-1,-1 1,1-1,-1 0,0 0,0 0,1-1,-1 1,0-1,0 1,0-1,2-2,12-8,-1-1,0 0,-1-1,-1-1,0 0,8-12,31-33,39-34,-91 93,-1 0,0 0,1 0,-1 1,1-1,-1 0,1 1,-1-1,1 0,-1 1,1-1,0 0,-1 1,1-1,0 1,-1-1,1 1,0 0,0-1,0 1,-1 0,1 0,0-1,0 1,0 0,0 0,0 0,-1 0,1 0,0 0,0 0,0 0,0 0,0 1,-1-1,1 0,0 0,0 1,0-1,-1 1,1-1,0 1,0-1,-1 1,1-1,-1 1,1-1,0 1,-1 0,1-1,-1 1,1 0,-1 0,0 0,1-1,-1 1,0 0,1 0,-1 0,0-1,0 1,0 0,0 0,0 0,0 0,0 0,0 0,-1 256,1 224,0-476,1 0,-1 1,0-1,-1 1,1-1,-1 1,0-1,-1 1,1-1,-1 0,0 0,0 0,-1 0,1 0,-1 0,0-1,-1 1,1-1,-1 0,0 0,0 0,0-1,0 1,-1-1,1 0,-1 0,0-1,0 1,0-1,0 0,0 0,0-1,-1 0,1 1,-3-1,1-1,1 1,-1-1,0 0,1 0,-1-1,1 0,0 0,-1 0,1-1,0 0,0 0,0-1,0 0,0 0,0 0,1-1,0 0,-1 0,2 0,-1 0,0-1,1 0,0 0,0 0,0 0,1-1,-1 0,1 1,1-1,-1 0,1-1,0 1,1 0,-3-21,2 2</inkml:trace>
  <inkml:trace contextRef="#ctx0" brushRef="#br0" timeOffset="-6035.992">3372 141,'-5'0,"-6"0,-6 0,0 0</inkml:trace>
  <inkml:trace contextRef="#ctx0" brushRef="#br0" timeOffset="-2284.706">4783 86,'-1'293,"-54"9,5-140,54-157,2-10</inkml:trace>
  <inkml:trace contextRef="#ctx0" brushRef="#br0" timeOffset="-2017.72">4388 508,'39'-5,"31"-6,9-1,-4 1,-6-2,-9 1,-10 2,-9 4,-7 2,-4-3,-2 0,-2 1,-4-3,-2 0,-4 1</inkml:trace>
  <inkml:trace contextRef="#ctx0" brushRef="#br0" timeOffset="-1507.271">5179 0,'-19'78,"4"0,4 1,3 0,2 65,-7-55,10-78,0-1,1 0,0 1,0-1,2 1,-1 0,1-1,1 1,0 0,0-1,1 1,0-1,1 2,-2-10,0 0,0 0,0 0,1-1,-1 1,0 0,1 0,-1-1,1 1,0-1,-1 1,1-1,0 0,0 1,0-1,0 0,0 0,0-1,0 1,0 0,0-1,1 1,-1-1,0 0,0 1,0-1,1 0,-1 0,0-1,0 1,1 0,-1-1,0 0,0 1,0-1,0 0,0 0,78-43,-74 40,25-19,-27 18,0 1,1-1,-1 1,1 0,0 1,0-1,0 1,1 0,-1 0,1 1,-1 0,1 0,0 0,0 0,0 1,0 0,0 1,1-1,-1 1,0 0,0 0,5 2,-8 0,0 0,1 1,-1 0,-1 0,1 0,0 0,-1 0,1 0,-1 0,0 1,0 0,0-1,-1 1,1 0,-1 0,0-1,0 1,-1 0,1 0,-1 0,1 0,-1 0,0 0,-1 2,6 29,1-15</inkml:trace>
  <inkml:trace contextRef="#ctx0" brushRef="#br0" timeOffset="-840.831">5884 508,'-21'16,"-8"3,1 2,2 1,0 2,1 0,2 1,0 2,-1 3,23-29,-1 0,1 0,0 0,-1 1,1-1,0 0,0 0,0 1,0-1,0 1,0-1,0 1,0-1,0 1,1 0,-1-1,1 1,-1 0,1 0,0-1,0 1,0 0,0 0,0-1,0 1,0 0,0 0,1-1,-1 1,1 0,-1-1,1 1,0 0,-1-1,1 1,0-1,0 1,0-1,0 0,1 1,-1-1,0 0,0 0,1 0,-1 1,1-2,-1 1,1 0,-1 0,1 0,0-1,-1 1,1-1,0 1,0-1,-1 0,14-2,-1-1,1 0,-1-1,0-1,-1 0,1-1,-1 0,2-2,19-8,159-111,-191 125,0 0,0 0,1 0,-1 0,1 0,0 1,0-1,-1 1,1-1,0 1,0 0,1 0,-1 0,0 1,0-1,0 1,0 0,1 0,-1 0,0 0,3 1,-5 1,0 0,0 0,0 0,-1 1,1-1,0 0,-1 1,1-1,-1 0,0 1,0-1,0 1,0-1,0 1,-1-1,1 0,-1 1,1-1,-1 0,0 1,0-1,0 1,-2 7,2-7,0 0,0-1,1 1,-1 0,1 0,-1 0,1-1,0 1,0 0,1 0,-1 0,0 0,1-1,0 1,-1 0,1-1,0 1,1 0,-1-1,0 1,1-1,-1 0,1 1,0-1,0 0,0 0,0 0,0 0,0 0,1-1,-1 1,0-1,1 1,-1-1,1 0,0 0,-1 0,1 0,0-1,0 1,-1-1,1 0,0 1,0-1,0 0,2-1,8-2,0-1,-1 0,0-1,0 0,0-1,0 0,-1-1,0 0,0-1,-1-1,0 1,0-1,-1-1,-1 0,1 0,-2-1,1 0,4-9,1 3,19-24,-2-1,-1-2,-3 0,15-34,-31 57,-1-1,-1 0,-1 0,0 0,-2-1,-1 0,1-23,-4 44,-1 1,1-1,-1 1,0-1,0 0,0 0,0 1,0-1,0 0,0 1,0-1,-1 0,1 1,-1-1,1 1,-1-1,1 1,-1-1,0 1,0-1,0 1,0 0,0-1,0 1,0 0,-1 0,1 0,0 0,-1 0,1 0,0 0,-1 0,1 0,-1 1,0-1,1 1,-1-1,1 1,-1 0,0-1,1 1,-1 0,0 0,0 0,1 0,-1 1,0-1,1 0,-1 1,1-1,-1 1,0-1,1 1,-1 0,1 0,0 0,-1 0,1 0,0 0,-1 0,1 0,0 0,0 1,0-1,0 1,-12 14,2 2,0-1,1 2,1-1,1 1,0 0,1 1,2 0,0 0,1 0,0 1,2-1,0 12,-1 0,1-1,2 1,0 0,3 0,0 0,2-1,2 1,1-1,7 18,-8-28,-1-2</inkml:trace>
  <inkml:trace contextRef="#ctx0" brushRef="#br0" timeOffset="-632.257">6166 339,'44'5,"37"1,10 0,-5-1,-8-1,-12-7,-13-2,-16-1</inkml:trace>
  <inkml:trace contextRef="#ctx0" brushRef="#br0" timeOffset="10047.424">352 1665,'-41'30,"1"1,2 3,2 0,0 3,3 1,-20 29,50-64,0 0,1 0,-1 0,1 0,0 0,0 0,0 1,0-1,1 1,-1 0,1-1,0 1,0 0,0 0,1 0,-1-1,1 1,0 0,0 0,1 0,-1 0,1 0,-1 0,1-1,0 1,1 0,-1-1,1 1,0-1,-1 1,1-1,1 0,-1 1,0-1,1-1,0 1,0 0,0 0,0-1,0 0,1 1,2 0,1-1,-1 1,1-1,-1-1,1 1,0-1,0 0,0 0,0-1,0 0,0-1,0 1,-1-1,1 0,0-1,0 0,-1 0,1 0,-1-1,0 0,1 0,-1-1,-1 0,4-2,11-9,-1-1,-1 0,-1-1,0-2,-1 1,4-9,3-4,-1-2,-1-1,-2-1,-2 0,-1-1,-1-1,-3 0,0-1,0-17,-8 32,-1 0,-2-1,0 1,-2-1,0 1,-4-15,4 33,0 1,0 0,0 0,0 0,-1 1,1-1,-1 0,0 0,0 1,-1-1,1 1,-1 0,1 0,-1 0,0 0,-1 0,1 1,0-1,-1 1,1 0,-1 0,0 0,1 0,-1 1,0-1,0 1,0 0,0 1,0-1,-1 0,1 1,0 0,0 0,0 1,0-1,0 1,0-1,0 1,0 1,0-1,0 1,0-1,0 1,1 0,-1 0,1 1,-1-1,1 1,0-1,0 1,-2 3,-4 5,2 0,-1 1,1 0,1 0,0 1,1 0,1 0,-1 0,2 0,0 1,1 0,0-1,1 1,0 0,1 0,1-1,1 5,1 6,1 1,1-1,1-1,1 1,1-1,2 0,0-1,1 0,5 7,-10-16,0 0,1-1,1 0,-1 0,2-1,0 0,0 0,1-1,0-1,1 1,0-2,0 1,1-1,0-1,0 0,1-1,0-1,0 0,2 0,9-5</inkml:trace>
  <inkml:trace contextRef="#ctx0" brushRef="#br0" timeOffset="10283.735">945 1807,'0'19,"0"2,0-3</inkml:trace>
  <inkml:trace contextRef="#ctx0" brushRef="#br0" timeOffset="10428.957">945 1384,'0'0</inkml:trace>
  <inkml:trace contextRef="#ctx0" brushRef="#br0" timeOffset="10685.981">1115 1976,'9'-34,"4"-20,4-6,-1 2,2 7,2 6,3 7,3 10,-4 4,-1 7,1 6,-3 9,0 6,-3 7,-5 1</inkml:trace>
  <inkml:trace contextRef="#ctx0" brushRef="#br0" timeOffset="11368.328">1538 1778,'8'4,"0"-1,0 1,0-2,0 1,0-1,1-1,-1 0,0 0,1 0,-1-1,1 0,0-1,-1 0,0 0,1-1,-1 0,0 0,0-1,0 0,0-1,0 1,-1-2,0 1,6-5,31-65,-43 72,0 0,0-1,-1 1,1 0,-1-1,0 1,0 0,0-1,0 1,0-1,0 1,-1 0,1-1,-1 1,0 0,1-1,-1 1,0 0,0 0,-1 0,1 0,0 0,-1 0,1 0,-1 0,0 1,1-1,-1 0,0 1,0 0,0-1,0 1,0 0,-2 0,-5-2,0 1,-1 0,0 1,1 0,-1 0,0 1,0 0,1 1,-1 0,1 1,-1 0,1 0,-1 1,1 1,0-1,0 1,1 1,-1-1,1 2,0-1,0 1,1 0,-1 1,1-1,1 2,-1-1,1 1,1 0,-1 0,-1 5,3-9,-1 1,1-1,1 1,-1 0,1 0,0 1,0-1,1 0,-1 1,1 0,0-1,1 1,-1 0,1 0,0 0,1 0,0 0,-1 0,2 1,-1-1,1 0,0 0,0 0,1-1,0 1,0 0,0 0,1-1,-1 0,1 1,1-1,-1 0,1 0,0-1,0 1,2 1,9 2,1 0,0-2,0 0,1-1,0 0,0-1,0-1,0-1,0-1,0 0,1-1,-1-1,0 0,0-1,0-1,0-1,0-1,0 0,-1-1,0 0,11-8,-3 4,-7-1</inkml:trace>
  <inkml:trace contextRef="#ctx0" brushRef="#br0" timeOffset="11730.149">2243 1694,'-5'3,"-11"6,0 1,0 0,1 1,1 1,0 0,0 1,1 0,1 1,0 1,1 0,1 0,0 1,-2 7,11-20,0 0,0 0,1 0,-1 0,1 1,0-1,0 0,0 0,1 0,-1 1,1-1,-1 0,1 0,0 0,0 0,1 0,-1 0,0 0,1-1,0 1,0 0,0-1,0 0,0 1,0-1,0 0,1 0,-1 0,1 0,0 0,-1-1,1 1,0-1,3 1,107 28,-102-31,1 1,-1-1,0 0,0-1,0-1,0 0,0 0,0-1,-1 0,0-1,3-2,11-4,-5 4</inkml:trace>
  <inkml:trace contextRef="#ctx0" brushRef="#br0" timeOffset="12069.016">2667 1327,'-5'34,"-1"25,0 7,1-2,1-8,2-8,1-8,1-5,0-5,0-2,0-1,0 0,1-1,-1-4</inkml:trace>
  <inkml:trace contextRef="#ctx0" brushRef="#br0" timeOffset="12315.314">2441 1609,'43'5,"29"1,6 0,-4-1,-11-1,-10-2,-11-1,-6 0,-6-1,-2-5,-6-2</inkml:trace>
  <inkml:trace contextRef="#ctx0" brushRef="#br0" timeOffset="18865.308">3147 1694,'4'0,"3"5,-1 6,-2 6,0 5,-2 4,-1 2,0 1,-6-5,-2-1,1 0,6-3,7-11,4-6</inkml:trace>
  <inkml:trace contextRef="#ctx0" brushRef="#br0" timeOffset="19716.626">3203 1440,'-5'0,"-1"5,0 6,-4 1,5-1,8-3,3-2</inkml:trace>
  <inkml:trace contextRef="#ctx0" brushRef="#br0" timeOffset="24671.779">3514 1609,'-35'21,"28"-14,0 1,0 1,1-1,-1 1,2 0,-1 0,2 1,-1 0,1-1,1 2,-1-1,2 0,-1 1,2-1,-1 1,1 0,1-1,0 1,1 0,0-1,1 8,0-15,0 0,-1 0,1 0,1-1,-1 1,0 0,0-1,1 1,0-1,-1 0,1 0,0 0,0 0,0-1,0 1,0-1,0 0,1 0,-1 0,0 0,1 0,-1-1,1 1,-1-1,1 0,-1 0,1 0,-1-1,1 1,96-31,-85 21,-1-1,0 0,-1-1,0-1,-1 0,0 0,-1-1,-1-1,0 0,-1 0,-1-1,6-14,-12 26,-1 1,1-1,-1 0,0 1,0-1,-1 0,1 0,-1 0,0 0,0 0,0 1,0-1,-1 0,1 0,-1 0,0 1,0-1,-1 0,1 1,-1-1,0 1,0-1,0 1,0 0,0 0,-1 0,1 0,-1 0,0 1,0-1,0 1,0 0,-1 0,1 0,0 0,-1 0,1 1,-1-1,0 1,1 0,-1 0,0 1,0-1,0 1,0 0,0 0,1 0,-1 0,-1 1,4-2,-1 1,1 0,-1 0,1-1,-1 1,0 0,1 0,-1 0,1 1,-1-1,0 0,1 0,-1 1,1-1,-1 1,1 0,0-1,-1 1,1 0,-1 0,1 0,0 0,0 0,0 0,-1 0,1 0,0 0,0 1,1-1,-1 0,0 1,0-1,1 1,-1-1,0 1,1-1,0 1,-1-1,1 1,0 0,0-1,0 1,0-1,0 2,5 0,0-1,1 0,-1-1,0 1,1-1,-1 0,1-1,-1 1,1-1,-1 0,1-1,-1 1,1-1,-1 0,1 0,-1-1,3 0,15-2,155-32,-84 17,-92 18,0 1,-1 0,1 0,0 0,-1 0,1 0,0 1,-1-1,1 0,0 1,-1-1,1 1,-1 0,1-1,-1 1,1 0,-1 0,0 0,1 0,-1 0,0 0,0 0,1 0,-1 1,0-1,0 0,-1 1,1-1,0 1,0-1,-1 1,1-1,-1 1,1 0,-1-1,0 1,1 0,-1-1,0 1,0 0,0-1,-1 1,1 0,-1 1,-13 76,-51 68,61-137,2-9,1 0,0 1,0-1,0 0,-1 0,1 0,0 1,1-1,-1 0,0 1,0-1,1 1,-1-1,0 1,1 0,0-1,-1 1,1-1,0 1,0 0,0-1,0 1,0 0,0-1,0 1,1-1,-1 1,0 0,1-1,0 1,-1-1,1 1,0-1,0 0,0 1,0-1,0 0,0 1,0-1,0 0,0 0,0 0,1 0,-1 0,1 0,-1 0,1-1,9-3,-1-1,1 0,-1 0,1-1,-1-1,-1 0,1 0,-1-1,0 0,0-1,-1 0,0 0,2-3,23-21,138-118,-171 149,0 0,1 0,-1 0,0 1,1-1,-1 0,1 0,-1 0,1 1,-1-1,1 0,0 0,-1 1,1-1,0 0,-1 1,1-1,0 1,0-1,0 1,-1 0,1-1,0 1,0 0,0-1,0 1,0 0,0 0,0 0,0 0,0 0,0 0,-1 0,1 0,0 0,0 0,0 1,0-1,0 0,0 0,0 1,0-1,-1 1,1-1,0 1,0-1,-1 1,1 0,0-1,-1 1,1 0,0-1,-1 1,1 0,-1 0,1 0,-1 0,0-1,1 1,-1 0,0 0,-8 64,6 53,37-21,-30-91</inkml:trace>
  <inkml:trace contextRef="#ctx0" brushRef="#br0" timeOffset="31037.418">5348 1298,'1'56,"-13"144,-23 26,30-183,5-35,0 0,-1 0,0 0,0 0,-1 0,0 0,0 0,-1 0,0-1,0 1,-3 2,-2-17,6-6</inkml:trace>
  <inkml:trace contextRef="#ctx0" brushRef="#br0" timeOffset="31305.438">5066 1609,'38'-5,"28"-1,11 0,-2 1,-9 2,-11 0,-10 2,-8 1,-6 0,-2 0,-3 0,-4 0</inkml:trace>
  <inkml:trace contextRef="#ctx0" brushRef="#br0" timeOffset="32186.189">5799 1638,'0'0,"0"0,-1 1,1-1,0 0,-1 0,1 1,-1-1,1 0,-1 0,1 1,-1-1,1 0,-1 0,1 0,-1 0,1 0,-1 0,1 0,-1 0,1 0,-1 0,1 0,-1 0,1 0,-1 0,1-1,-1 1,1 0,-1 0,1-1,-1 1,1 0,0 0,-1-1,1 1,-1 0,1-1,0 1,-1-1,1 1,0 0,0-1,-1 1,1-1,0 1,0-1,0 1,-1-1,1 1,0-1,0 1,0-1,0 1,0-1,0 1,0-1,0 1,0-1,0 1,1-1,-1 1,0-1,0 1,1-1,-10 5,0 2,1-1,0 1,0 0,1 1,0-1,0 2,1-1,-1 1,1 0,1 0,0 0,0 1,1 0,0 0,0 0,1 1,0-1,1 1,0-1,0 1,1 1,1-6,1 0,0 0,-1 0,2 0,-1 0,0 0,1 0,0 0,0-1,1 1,-1 0,1-1,0 0,0 0,0 0,1 0,-1 0,1-1,0 1,0-1,1 0,-1 0,0-1,1 1,0-1,-1 0,1 0,0-1,0 1,0-1,0 0,0-1,1 1,-1-1,0 0,0 0,0-1,0 1,0-1,1 0,-1-1,0 1,-1-1,2 0,4-2,0 0,0 0,0-1,-1 0,1-1,-1 0,-1 0,1-1,-1 0,0-1,-1 0,0 0,0 0,-1-1,0 0,0-1,-1 1,0-1,-1 0,0 0,-1 0,0-1,0 1,-1-1,0 1,-1-1,-1 0,1 0,-2 0,1 0,-2 0,1 7,0 0,-1 1,0-1,0 1,0-1,0 1,0 0,0-1,-1 1,0 1,0-1,0 0,0 1,0-1,0 1,0 0,-1 0,1 0,-1 0,0 1,0 0,1-1,-1 1,0 1,0-1,0 0,0 1,0 0,0 0,-4 1,130-15,-93 10,-3 0</inkml:trace>
  <inkml:trace contextRef="#ctx0" brushRef="#br0" timeOffset="33637.797">6758 1609,'-44'92,"41"-80,0 0,0 0,1 0,0 0,1 0,0 0,1 1,1-1,0 0,1 0,0 0,0 0,4 10,-5-20,0 1,1-1,-1 1,0-1,1 0,0 0,-1 0,1 0,0 0,0 0,0 0,0-1,0 1,0-1,1 1,-1-1,1 0,-1 0,0 0,1 0,0 0,-1-1,1 1,-1-1,1 1,0-1,-1 0,1 0,0-1,-1 1,1 0,0-1,-1 0,1 1,-1-1,1 0,-1 0,1-1,-1 1,2-1,89-66,-67 40,-1-2,-1 0,-2-1,11-22,26-36,-59 90,0-1,1 1,-1 0,0 0,0 0,1 0,-1-1,1 1,-1 0,1-1,-1 1,1 0,-1-1,1 1,-1 0,1-1,0 1,-1-1,1 1,0-1,0 1,-1-1,1 0,0 1,0-1,0 0,-1 0,1 0,0 1,0-1,0 0,0 0,-1 0,1 0,0 0,0-1,0 1,0 0,0 0,-1-1,1 1,0 0,0-1,-1 1,1 0,0-1,0 1,-1-1,1 0,-1 1,1-1,0 1,-1-1,1 0,-1 1,1-1,-1 0,0 0,1 1,-1-1,0 0,0 0,1 0,-1 0,0 1,0-1,0-1,17 144,-10-103,3 10,-2 0,-3 1,-1 1,-3-1,-2 0,-2 0,-7 37,4-55,-2 1,-2-2,0 0,-2 0,-2-1,0 0,-2-1,-2-1,-5 6,19-28,-1-1,0 0,0 0,-1 0,1-1,-1 1,0-1,0-1,-1 1,1-1,-1 0,1-1,-1 1,0-1,0-1,0 1,0-1,0-1,-1 1,1-1,0 0,0-1,-4 0,6-3,1 0,1-1,-1 1,1-1,-1 1,1-1,1 0,-1 0,1-1,0 1,0 0,0-1,1 1,0-1,0 0,0 1,1-1,0 0,0 1,0-1,1 0,0 1,0-1,1-4,4-20,0 0,2 0,2 1,0 0,2 0,14-24,24-60,-42 89</inkml:trace>
  <inkml:trace contextRef="#ctx0" brushRef="#br0" timeOffset="34005.706">6900 1298,'0'0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5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1 451,'14'0,"10"0,5 0,3 0,1 0,-1 0,-1-4,-1-3,0 1,-1 2,-6-5,-6 1</inkml:trace>
  <inkml:trace contextRef="#ctx0" brushRef="#br0" timeOffset="324.578">169 254,'0'24,"5"17,2 7,-1 0,-1-3,-2-5,0-5,-2-2,-1-3,-5-7,-1-1,-1-6</inkml:trace>
  <inkml:trace contextRef="#ctx0" brushRef="#br0" timeOffset="925.241">452 338,'-5'4,"-1"1,2-1,-1 1,0 0,1 0,0 1,0-1,1 1,0 0,0 0,0 0,0 0,1 0,0 1,1-1,-1 1,1-1,0 1,1 0,0 0,0-1,0 1,1 0,0-5,0 0,1 0,-1 0,1 0,0 0,-1 0,1-1,0 1,0 0,0-1,0 0,0 0,1 1,-1-1,0 0,1-1,-1 1,0 0,1-1,-1 1,1-1,-1 0,1 0,-1 0,0 0,1 0,-1-1,1 1,-1-1,1 1,-1-1,0 0,2-1,75-38,-24-15,-47 45,0 1,0 0,1 0,0 1,1 0,0 1,0 0,1 1,2-2,-12 8,0-1,0 1,0 0,0-1,0 1,0 0,0 0,0 0,0-1,0 1,0 0,0 0,0 0,0 1,0-1,0 0,0 0,0 0,0 1,-1-1,1 1,0-1,0 1,0-1,0 1,0-1,0 1,-1 0,1-1,0 1,-1 0,1 0,0-1,-1 1,1 0,-1 0,1 0,-1 0,0 0,1 0,-1 0,0 0,0 0,0 0,1 0,-1 0,0 0,0 0,0 0,-1 0,1 0,0 0,0 0,0 0,-1 0,-9 61,-1-21,-21 123,30-119,-2 1,-2-1,-2 1,-2-2,-6 11,-19 8,34-61,-1-1,1 0,0 1,0-1,-1 0,1 0,-1 0,1 0,-1-1,1 1,-1 0,0 0,1-1,-1 1,0-1,1 0,-1 1,0-1,1 0,-1 0,0 0,0 0,1 0,-1-1,0 1,0-1,1 1,-1-1,0 1,1-1,-1 0,1 0,-1 1,1-1,-1-1,1 1,0 0,0 0,-1-1,-3-6,1 1,0-1,1 0,0 0,0-1,0 1,1 0,1-1,-1 0,1 1,1-1,0 0,0 1,1-1,0 0,1-5,37-131,-31 121</inkml:trace>
  <inkml:trace contextRef="#ctx0" brushRef="#br0" timeOffset="1253.308">846 0,'3'3,"18"18,-1 1,-1 1,-1 0,-1 1,-1 1,-1 1,-1 0,-2 1,0 0,-2 1,-1 0,-1 1,3 29,-10-42,0 1,-2 0,0 0,-1-1,-1 1,0-1,-2 1,1-1,-2-1,0 1,-1-1,-1 0,0 0,-1-1,0 0,-1-1,-1 0,0 0,-1-1,-3 2,-60 42,52-43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0,'-14'10,"0"1,1 0,1 1,0 0,0 1,2 0,-1 1,2 0,0 1,0 0,2 0,0 1,0-1,2 2,0-1,0 1,2-1,0 1,1 0,1 8,-3-2,0-12,2-1,-1 0,2 1,-1 0,1-1,1 1,0 0,0-1,1 1,1 0,0-1,0 1,1-1,0 0,1 1,0-2,1 1,0 0,2 2,-6-10,0 1,1 0,0-1,-1 0,1 1,0-1,0 0,0 0,1 0,-1 0,0 0,1 0,-1-1,1 1,0-1,-1 0,1 0,0 0,0 0,0 0,0-1,0 1,0-1,0 0,0 0,0 0,0 0,0 0,0-1,-1 1,1-1,0 0,0 0,0 0,0 0,-1 0,2-2,12-7,-1-1</inkml:trace>
  <inkml:trace contextRef="#ctx0" brushRef="#br0" timeOffset="634.8">554 85,'-8'1,"0"0,-1 1,1 0,0 1,0 0,0 0,0 1,0 0,1 0,0 1,0 0,0 0,1 1,-1 0,1 0,1 0,-1 1,1 0,0 0,0 0,1 1,0-1,1 1,-3 7,7-9,0 0,1-1,0 1,0 0,0-1,1 0,0 0,0 0,0 0,0 0,1 0,0-1,0 0,0 0,0 0,1 0,0-1,0 1,0-1,0 0,0-1,0 1,3 0,31 23,-35-24,0 1,0-1,0 1,0 0,0 1,-1-1,0 1,1-1,-1 1,-1 0,1 0,0 0,-1 1,0-1,0 0,0 1,-1 0,1-1,-1 1,0 0,-1 0,1 0,-1-1,0 1,0 0,0 0,-1 0,0 0,0-1,0 1,0 0,-1-1,0 1,0-1,-1 3,-2 1,-1-1,1 0,-1-1,0 1,-1-1,1 0,-1-1,0 0,-1 0,1 0,-1-1,0 0,0 0,0-1,-1 0,1-1,-1 0,0 0,1-1,-1 0,0 0,-6-1,13 0,0 0,0 0,0 0,0 0,1 0,-1-1,0 1,0 0,0-1,0 1,0-1,0 0,0 0,1 0,-1 0,0 0,1 0,-1 0,1-1,-1 1,1 0,0-1,-1 1,1-1,0 1,0-1,0 0,0 0,0 1,1-1,-1 0,0 0,1 0,-1 0,1 0,0 0,0 0,0 0,0 0,0 0,0 0,0 0,1 0,-1 0,38-81,53-14,-77 87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6:52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2004 1,'2'1,"0"0,0 1,0-1,0 1,-1-1,1 1,-1 0,1 0,-1-1,1 1,-1 0,0 1,0-1,0 0,0 0,-1 0,1 0,-1 1,1-1,-1 0,0 1,0-1,0 0,0 1,0 0,0 0,-12 128,-2-34,14 117,19-251,-10 15,1 2</inkml:trace>
  <inkml:trace contextRef="#ctx0" brushRef="#br0" timeOffset="477.111">2287 57,'-17'11,"0"1,0 0,1 1,1 1,0 0,1 1,1 1,0 0,1 1,1 0,-1 3,11-16,0-1,1 0,-1 1,1-1,0 0,0 1,0-1,0 0,1 1,-1-1,1 0,0 0,0 1,0-1,0 0,1 0,-1 0,1 0,0 0,0-1,0 1,0 0,0-1,1 0,-1 1,1-1,-1 0,1 0,0 0,0-1,3 2,24 25,10 46,-24-44,-9-25</inkml:trace>
  <inkml:trace contextRef="#ctx0" brushRef="#br0" timeOffset="-5418.235">819 932,'12'215,"-7"-175,-1 1,-2 0,-2-1,-5 37,-65 392,43-355,23-107,2-8</inkml:trace>
  <inkml:trace contextRef="#ctx0" brushRef="#br0" timeOffset="-3624.596">905 961,'55'0,"145"-12,-140 3,0 2,1 3,-1 3,26 3,10 0,-89-3,1 1,-1 0,0 0,0 0,0 1,0 0,0 1,0-1,-1 1,1 1,0-1,-1 1,1 0,-1 1,0 0,0 0,-1 0,1 0,-1 1,0 0,0 0,0 1,-1-1,0 1,0 0,0 0,0 2,6 32,-1 1,-2 0,-3 0,0 0,-3 1,-1-1,-3 8,1 35,-24 103,-5 51,3-69,28-149,-13 49,-44-66,44-5,-325-7,222 10,-110-30,124 28,91-3,5-2</inkml:trace>
  <inkml:trace contextRef="#ctx0" brushRef="#br0" timeOffset="-1752.116">1299 227,'0'362,"-28"-158,28-184,1-13,-1-1,0 1,0 0,-1 0,0 0,0 0,0-1,-1 1,0-1,0 1,-1-1,-2 6,0-10,1-6</inkml:trace>
  <inkml:trace contextRef="#ctx0" brushRef="#br0" timeOffset="-839.64">1272 141,'-34'23,"27"-19,-1 0,1 1,0 0,0 0,1 1,-1 0,1 0,0 0,1 1,0 0,0 0,-4 7,10-11,-1 0,1 0,-1 0,1 0,0 0,0 0,0 0,1-1,-1 1,1-1,-1 1,1-1,0 1,0-1,0 0,0 0,0 0,1 0,-1 0,0 0,1-1,0 1,-1-1,1 0,0 1,0-1,0-1,-1 1,1 0,0-1,0 1,0-1,0 0,0 0,3-1,-2 2,43 9,1-2,0-2,0-2,43-2,-124-36,-169-84,187 115,2 3</inkml:trace>
  <inkml:trace contextRef="#ctx0" brushRef="#br0" timeOffset="7465.546">1102 2202,'0'639,"0"-649,0 1,-1 0,0-1,-1 1,0 0,-1 0,1 0,-2 0,1 0,-1 0,-1 1,1 0,-1 0,-1 0,0 1,0 0,0 0,-6-5,-3-3,-1 1,0 1,0 0,-2 1,1 1,-2 1,0 0,18 10,1 0,-1 0,0 0,0 1,1-1,-1 0,0 0,0-1,1 1,-1 0,0 0,0 0,1 0,-1-1,0 1,1 0,-1-1,0 1,1 0,-1-1,1 1,-1-1,0 1,1-1,-1 1,1-1,-1 0,1 1,0-1,-1 0,1 1,0-1,-1 0,1 1,0-1,0 0,-1 0,1 1,0-1,0 0,0 0,0 1,0-1,0 0,0 0,1 1,-1-1,0 0,0 0,0 1,1-1,-1 0,0 1,1-1,-1 0,1 1,-1-1,1 1,-1-1,1 1,-1-1,1 1,-1-1,1 1,0-1,-1 1,1 0,141-7,-93 8,206 0,-230 3,-30 10,-194 131,122-77,56-48</inkml:trace>
  <inkml:trace contextRef="#ctx0" brushRef="#br0" timeOffset="10647.917">1 3020,'0'51,"2"-1,2 0,2 0,5 9,-11-56,0 0,1 1,-1-1,1 0,0 1,0-1,0 0,0 0,1 0,-1 0,1 0,0 0,0 0,0 0,0-1,1 1,-1-1,1 1,-1-1,1 0,0 0,0 0,0-1,0 1,0-1,0 0,0 1,0-1,1-1,-1 1,0 0,1-1,-1 0,1 1,-1-1,1-1,-1 1,0 0,1-1,-1 0,0 0,1 0,-1 0,0 0,0-1,0 1,0-1,0 0,17-17,-1-1,-1-1,0 0,-2-1,-1-1,13-24,-12 20,-16 27,0-1,0 0,1 1,-1-1,0 1,0-1,0 1,1-1,-1 1,0-1,1 1,-1-1,0 1,1-1,-1 1,1 0,-1-1,1 1,-1 0,0-1,1 1,0 0,-1-1,1 1,-1 0,1 0,-1 0,1 0,-1 0,1-1,0 1,-1 0,1 0,-1 0,1 0,-1 1,1-1,0 0,-1 0,1 0,-1 0,1 1,-1-1,1 0,-1 0,1 1,-1-1,1 0,-1 1,1-1,-1 1,0-1,1 0,-1 1,0-1,1 1,-1-1,0 1,0-1,1 1,-1-1,0 1,14 39,-14-37,3 9,-1 0,1 0,1-1,0 1,1-1,0 0,1 0,0 0,1-1,0 0,0 0,1-1,7 6,-13-13,1-1,-1 1,1-1,0 0,0 0,0 0,-1 0,1-1,0 1,0-1,0 1,0-1,0 0,0 0,0-1,0 1,0-1,0 1,0-1,-1 0,1 0,0 0,0 0,-1-1,1 1,-1-1,1 0,-1 1,65-58,22-86,-84 137,-2-1,1 0,-1 0,0 0,-1 0,0 0,0-1,-1 1,-1-1,1 1,-2-1,1 1,-2-9,-5 0</inkml:trace>
  <inkml:trace contextRef="#ctx0" brushRef="#br0" timeOffset="11415.078">1666 2259,'0'425,"-21"-296,17-117</inkml:trace>
  <inkml:trace contextRef="#ctx0" brushRef="#br0" timeOffset="12081.949">1666 2286,'-133'63,"98"-23,34-39,1 0,0 0,0 0,-1 0,1 0,0 0,0 0,0 0,0 0,0 1,0-1,1 0,-1 0,0 0,0 0,1 0,-1 0,1 0,-1 0,1 0,-1 0,1 0,0 0,-1-1,1 1,0 0,0 0,0-1,0 1,-1 0,1-1,0 1,0-1,0 1,0-1,0 1,0-1,0 0,1 1,-1-1,0 0,0 0,0 0,0 0,1 0,47 11,1-2,-1-2,2-3,-1-1,13-3,-38-4,-31-11,-25-2,22 14,1-1,0 0,0 0,0-1,0 0,1 0,0-1,0 0,0 0,1-1,0 1,0-1,1-1,0 1,0-1,1 0,0 0,-1-1,0-14,2 3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06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48,'-13'-14,"11"12,0-1,0 0,0 1,0 0,-1-1,1 1,-1 0,1 0,-1 1,0-1,0 0,1 1,-1 0,0 0,0 0,-1 0,1 0,0 0,0 1,0 0,0-1,-3 1,-1 1,1 0,-1 0,1 0,-1 1,1 0,0 0,-1 0,1 1,0 0,1 1,-1-1,1 1,-1 0,1 0,0 0,1 1,-1 0,1 0,0 0,0 1,0-1,1 1,0 0,0 0,0 0,1 0,0 0,0 1,1-1,0 1,0-1,0 1,1 0,0-1,0 1,0-1,1 1,0 0,1-1,-1 0,1 1,1-1,-1 0,1 0,0 0,0 0,4 4,2-2,0-1,0-1,0 1,1-1,0-1,1 0,-1-1,1 0,0 0,0-1,0 0,0-1,0-1,1 1,-1-2,0 0,1 0,-1-1,9-2,49-14,-49 12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60,'-1'42,"-1"-32,1 0,0 1,1-1,0 0,0 1,1-1,1 1,-1-1,2 0,-1 0,2 0,-1 0,1-1,1 1,-1-1,7 8,-10-16,1 1,0 0,0-1,0 0,1 1,-1-1,0 0,0 0,1 0,-1-1,0 1,1 0,-1-1,1 1,-1-1,1 0,-1 0,1 0,-1 0,1-1,-1 1,1-1,-1 1,0-1,1 0,-1 0,0 0,1 0,-1 0,0-1,0 1,0 0,0-1,1-1,57-66,31-126,-91 194,0 1,0-1,1 0,-1 1,0-1,0 1,0-1,0 1,1-1,-1 0,0 1,0-1,1 1,-1-1,0 1,1-1,-1 1,1 0,-1-1,0 1,1-1,-1 1,1 0,-1-1,1 1,0 0,-1 0,1 0,-1-1,1 1,-1 0,1 0,0 0,-1 0,1 0,-1 0,1 0,-1 0,1 0,0 0,-1 0,1 0,-1 0,1 1,-1-1,1 0,0 0,-1 1,1-1,-1 0,1 1,-1-1,0 1,1-1,-1 0,1 1,-1-1,0 1,1-1,-1 1,0-1,1 1,-1-1,0 1,0 0,0-1,0 1,14 40,8 77,-9-57,-3 0,-2 1,-2 0,-4 58,-3-97,-2-1,0 0,-1 0,-1-1,-2 1,0-1,-1 0,0-1,-2 0,-1 0,0-1,-1-1,-2 0,-2 3,15-19,0-1,0 0,0 0,-1 0,1 0,0 0,0-1,0 1,-1 0,1 0,0-1,-1 1,1-1,-1 1,1-1,0 0,-1 0,1 1,-1-1,1 0,-1 0,1 0,-1-1,1 1,-1 0,1 0,-1-1,1 1,0-1,-1 0,1 1,0-1,-1 0,1 1,0-1,0 0,0 0,0 0,0 0,0 0,0-1,0 1,0 0,0 0,1-1,-1 1,0 0,1-1,-1 1,1 0,0-1,-1 1,1-1,0 1,0-1,0 0,-4-12,0-1,1 1,1-1,0 0,1 0,1 0,0 1,1-1,1 0,0 0,1 1,2-5,5-45,-7 40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13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10,'-1'0,"1"-1,0 0,-1 1,1-1,-1 1,1-1,-1 0,1 1,-1 0,0-1,1 1,-1-1,1 1,-1 0,0-1,1 1,-1 0,0 0,0-1,1 1,-1 0,0 0,1 0,-1 0,0 0,0 0,1 0,-1 0,0 0,0 0,1 1,-1-1,0 0,1 0,-1 1,0-1,1 0,-1 1,0-1,1 1,-1-1,1 1,-1-1,1 1,-1-1,1 1,-1 0,1-1,0 1,-1 0,1-1,0 1,-1 0,1-1,0 1,0 0,0 0,0-1,0 2,-1-2,1 1,-1 0,1 0,-1-1,1 1,-1 0,1 0,0 0,0 0,-1 0,1 0,0-1,0 1,0 0,0 0,0 0,0 0,0 0,0 0,1 0,-1 0,0 0,1-1,-1 1,0 0,1 0,-1 0,1-1,-1 1,1 0,-1 0,1-1,0 1,-1 0,1-1,0 1,-1-1,1 1,0-1,0 1,0-1,0 0,-1 1,1-1,0 0,0 0,0 0,0 1,0-1,0 0,0 0,0 0,-1 0,1-1,0 1,0 0,0 0,0 0,0-1,0 1,0-1,-3 2,1-1,0 0,0 0,0 0,0 1,0-1,0 0,1 0,-1 1,0-1,0 0,0 1,0-1,1 1,-1-1,0 1,1 0,-1-1,0 1,1 0,-1-1,1 1,-1 0,1 0,-1-1,1 1,-1 0,1 0,0 0,0 0,-1-1,1 1,0 0,0 0,0 0,0 0,0 0,0 0,0 0,0 0,0-1,1 1,-2-1,1 0,-1 0,1 0,-1 0,1 0,-1 0,1 0,-1-1,1 1,-1 0,1 0,-1-1,1 1,0 0,-1 0,1-1,0 1,-1-1,1 1,0 0,-1-1,1 1,0-1,0 1,-1-1,1 1,0 0,0-1,0 1,0-1,0 1,0-1,0 1,0-1,0 1,0-1,0 1,0-1,0 1,0-1,0 1,0-1,0 1,1-1,-1 1,0-1,0 1,1 0,-1-1,0 1,0-1,1 1,-1 0,1-1,-1 1,0 0,1-1,-1 1,1 0,-1 0,0 0,1-1,-1 1,1 0,0 0,-11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26.5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592 190,'0'-3,"0"-1,0 1,-1 0,0-1,1 1,-1-1,0 1,0 0,-1 0,1 0,-1-1,0 2,1-1,-1 0,-1 0,1 0,0 1,-1-1,1 1,-1 0,1 0,-1 0,0 0,0 0,0 1,0-1,-1 1,1 0,0 0,-1 0,-2-1,-112-6,107 8,-19 3,1 0,-1 2,1 1,1 2,-1 0,1 2,-26 14,47-22,1 0,-1 1,1 0,0 1,0-1,0 1,0 0,1 1,0-1,0 1,0 0,0 0,1 1,0-1,0 1,0 0,1 0,0 0,0 1,0-1,1 1,0-1,0 1,1 0,0 0,0 0,0 0,1 0,0 0,1 0,-1 0,2 5,0-8,0 0,1 0,-1 0,1-1,-1 1,1-1,0 1,1-1,-1 0,1 0,-1 0,1-1,0 1,0-1,0 0,0 0,0 0,0 0,1-1,-1 0,0 0,1 0,1 0,111 2,-97-4,-20 2,0-1,0 1,0-1,0 0,0 1,0-1,0 1,0-1,0 1,0-1,0 1,0-1,0 1,0-1,0 1,0-1,0 1,1-1,-1 1,0-1,0 1,1-1,-1 0,0 1,1-1,-1 0,0 1,1-1,-1 0,0 1,1-1,-1 0,1 1,-1-1,1 0,-9 5,-15 9,0 1,2 1,0 0,0 2,2 0,0 1,1 1,1 1,1 1,1 0,-4 10,17-30,1 1,-1 0,1-1,0 1,-1 0,1 0,1 0,-1 0,0 0,1 0,-1 1,1-1,0 0,0 0,0 0,1 0,-1 0,1 0,-1 0,1 0,0 0,0 0,1 0,-1 0,1 0,-1-1,1 1,0 0,0-1,0 0,0 1,0-1,1 0,-1 0,1 0,-1 0,1-1,0 1,-1-1,1 0,0 0,0 1,18-1,-1 0,1-1,-1 0,1-2,-1-1,0 0,0-2,0 0,0-1,-1-1,0-1,0-1,-1 0,-1-1,1-1,-1-1,4-4,-2 2</inkml:trace>
  <inkml:trace contextRef="#ctx0" brushRef="#br0" timeOffset="981.46">818 415,'-12'2,"-1"1,1 0,-1 0,1 2,0-1,1 1,-1 1,1 0,0 1,-6 4,17-11,-9 7,0-1,0 1,1 1,0-1,0 2,1-1,0 1,0 0,1 0,0 1,1 0,0 0,0 0,1 0,0 1,1 0,1 0,0 0,0 0,0 4,2-13,0 0,0-1,0 1,0 0,0 0,0 0,0 0,0 0,1 0,-1-1,1 1,-1 0,1 0,0-1,0 1,0 0,0-1,0 1,0-1,0 1,0-1,1 1,-1-1,0 0,1 0,-1 0,1 1,0-2,-1 1,1 0,0 0,0 0,-1-1,1 1,0-1,0 0,0 1,0-1,0 0,-1 0,1 0,0 0,0 0,0-1,1 1,80-39,127-165,-210 205,1-1,-1 0,0 0,0 0,0 1,0-1,0 0,0 0,0 0,1 1,-1-1,0 0,0 0,0 0,0 0,1 0,-1 1,0-1,0 0,0 0,1 0,-1 0,0 0,0 0,1 0,-1 0,0 0,0 0,0 0,1 0,-1 0,0 0,0 0,1 0,-1 0,0 0,0 0,0 0,1 0,-15 33,10-24,-104 280,98-250,2 0,1 1,2 0,2 1,2-1,3 32,-2-71,0 1,-1-1,1 0,0 0,0 0,0 1,0-1,0 0,0 0,0 0,0 0,1 1,-1-1,0 0,1 0,-1 0,1 0,-1 0,1 0,-1 0,1 0,0 0,0 0,-1 0,1 0,0 0,0 0,0-1,0 1,0 0,0-1,0 1,0-1,0 1,0-1,0 1,1-1,-1 0,0 0,0 0,0 1,1-1,-1 0,0 0,0 0,0-1,0 1,1 0,-1 0,0-1,0 1,0-1,0 1,0-1,0 1,0-1,0 0,0 1,0-1,0 0,0 0,0 0,0 0,5-3,0 0,0 0,-1 0,1-1,-1 0,0 0,-1 0,1-1,-1 1,0-1,0 0,-1-1,0 1,0-1,0 1,-1-1,0 0,0 0,-1 1,0-1,0-1,0 1,-1 0,0 0,-1 0,1 0,-2 0,1 0,-1 0,0 0,0 1,0-1,-1 0,-2-2,-8-2,0 1,0 1,-1 0,0 1,-1 0,0 1,0 1,-1 0,1 1,-1 1,0 0,0 2,-1-1,1 2,0 0,-12 2,63-4,0-1,-1-2,1-2,-1-1,-1-1,5-4,64-25,-84 31</inkml:trace>
  <inkml:trace contextRef="#ctx0" brushRef="#br0" timeOffset="2739.412">1129 528,'-4'8,"0"-1,1 0,0 1,0-1,1 1,0 0,0 0,1 0,0 0,0 0,1 0,0 0,1 1,0-1,0 0,0 0,1 0,1-1,-1 1,1 0,1 0,0-6,0-1,-1 0,1 0,0-1,0 1,0-1,0 0,0 0,0 0,0-1,0 1,0-1,0 0,0 0,0 0,-1-1,1 1,-1-1,1 0,-1 0,1 0,-1 0,0-1,0 1,0-1,0 0,-1 0,3-3,-4 5,71-81,-60 75,-14 25,-1-3,3-11,0 0,0-1,1 1,-1 0,1-1,0 1,0 0,1-1,-1 1,0-1,1 0,0 1,0-1,0 0,0 0,1 0,-1 0,1-1,0 1,0-1,0 1,0-1,0 0,0 0,0 0,1-1,-1 1,1-1,-1 0,1 0,0 0,-1 0,1-1,0 1,0-1,-1 0,1 0,0-1,0 1,-1-1,1 0,0 0,-1 0,1 0,-1 0,1-1,0 0,4-2,0 0,-1 0,1-1,-1 0,0 0,0-1,-1 0,0 0,0 0,0-1,-1 0,0 0,0-1,-1 1,0-1,0 0,0 0,-1 0,-1-1,1 1,-2-1,1 1,-1-1,0 0,-1 1,0-3,5-56,-31 199,25-131,0 1,0 0,1 0,-1 0,0 0,1 0,-1 0,1 0,0 0,-1 0,1 0,0 0,0 0,0 1,1-1,-1 0,0 0,1 0,0 0,-1 0,1 0,0-1,0 1,0 0,0 0,0 0,0-1,1 1,-1-1,1 1,-1-1,1 1,-1-1,1 0,0 0,0 0,-1 0,1 0,0 0,0 0,0-1,0 1,0-1,0 1,0-1,0 0,0 0,1 0,-1 0,0 0,0 0,0 0,0-1,0 1,0-1,1 0,11-7,1-1,-1 0,-1-1,0-1,0 0,-1 0,0-1,-1-1,-1 0,0-1,0 0,-2 0,1-1,-2 0,3-9,-1 9,35-60,-32 58,0-1,-1 0,-1-1,-1 0,-1-1,0 1,-1-2,-2 1,0-1,-1 1,-1-5,-8-48,5 71,0 1,0 0,-1-1,1 1,-1-1,1 1,-1 0,1-1,-1 1,0 0,0 0,0 0,0-1,0 1,0 0,0 0,0 0,0 0,0 1,0-1,-1 0,1 0,0 1,-1-1,1 1,0-1,-1 1,1 0,-1-1,1 1,-1 0,1 0,-1 0,1 0,0 0,-1 0,1 1,-1-1,1 0,-1 1,1-1,0 1,-1-1,1 1,0 0,-1 0,-9 6,1 1,0 0,0 0,0 1,2 1,-1-1,1 1,0 1,1 0,0 0,1 0,0 1,1 0,0 0,-2 10,1 2,1-1,0 1,2 0,1 0,1 0,1 0,1 0,5 24,-1-15,2-1,1 1,2-1,1 0,2-1,0-1,3 2,-10-19,-4-3</inkml:trace>
  <inkml:trace contextRef="#ctx0" brushRef="#br0" timeOffset="3017.676">1495 77,'0'10,"0"3</inkml:trace>
  <inkml:trace contextRef="#ctx0" brushRef="#br0" timeOffset="12453.649">2060 501,'-1'0,"1"0,0 0,-1 0,1 0,0 0,-1 0,1 0,-1 0,1 0,0 0,-1-1,1 1,0 0,-1 0,1 0,0 0,-1-1,1 1,0 0,0 0,-1 0,1-1,0 1,0 0,-1-1,1 1,0 0,0-1,0 1,-1 0,1-1,0 1,0 0,0-1,0 1,0-1,-12 38,10-30,0 1,1 0,-1-1,1 1,1 0,0 0,0 0,0 0,1-1,0 1,1 0,0-1,0 1,0-1,1 1,0-1,1 0,0 0,0-6,0 1,1-1,-1-1,1 1,-1-1,1 1,-1-1,1-1,-1 1,1-1,-1 1,1-1,-1 0,1-1,-1 1,0-1,0 0,0 0,0 0,0-1,0 1,-1-1,1 0,-1 0,0 0,0 0,0-1,0 0,0 1,-1-1,2-2,102-209,-87 171,-3-2,-2-1,-2 1,-1-2,0-25,-11 54,-6 23,-7 31,-21 172,32 19,2-222,0-1,1 1,-1 0,1-1,0 1,0 0,0-1,0 1,1-1,0 1,-1-1,1 0,0 0,1 0,-1 0,0 0,1 0,0-1,-1 1,1-1,0 0,0 0,0 0,1 0,-1 0,1-1,-1 1,1-1,-1 0,1 0,-1 0,1-1,0 1,0-1,-1 0,1 0,0 0,-1 0,1-1,0 0,-1 0,1 0,0 0,-1 0,1-1,0 0,3-3,-1-1,0 0,0 0,0-1,-1 1,0-1,0 0,0-1,-1 1,-1-1,1 0,-1 0,0 0,-1 0,0-1,0 1,-1 0,0-1,-1 0,1 1,-2-1,1 1,-2-9,1 10,3 3,-2 1,1-1,0 0,-1 1,0-1,0 0,0 0,0 1,0-1,-1 0,0 1,0-1,0 0,0 1,0-1,-1 1,1 0,-1-1,0 1,0 0,0 0,-1 0,1 0,-1 1,1-1,-1 1,0-1,0 1,0 0,0 0,-1 0,1 1,-1-1,1 1,-3-1,3 1,0 0,0 0,-1 1,1-1,0 1,-1 0,1 0,0 0,-1 0,1 0,0 1,-1 0,1-1,0 1,0 0,0 1,0-1,0 1,0-1,0 1,0 0,1 0,-1 0,0 0,1 0,0 1,0-1,-1 1,1 0,1 0,-1-1,0 1,1 0,0 0,-1 2,4-2,0 0,1 0,-1 0,1 0,0 0,0 0,0-1,0 0,1 1,-1-1,0-1,1 1,-1 0,1-1,0 0,0 0,-1 0,1 0,0 0,0-1,0 0,0 0,0 0,0 0,3-1,-6 1,156-9,-152 8,0 0,0-1,0 1,0-1,0 0,0 0,0-1,-1 1,0-1,1 0,-1 0,0-1,0 1,-1-1,1 0,-1 0,0 0,0 0,0-1,0 1,-1-1,0 0,0 0,0 0,-1 0,1 0,-1 0,0-1,-1 3,0 1,0-1,0 1,0 0,-1-1,1 1,-1 0,0-1,1 1,-1 0,0 0,0-1,0 1,-1 0,1 0,-1 0,1 1,-1-1,1 0,-1 0,0 1,0-1,0 1,0 0,0-1,0 1,0 0,0 0,-1 0,1 1,0-1,-1 0,1 1,0 0,-1-1,1 1,0 0,-1 0,1 1,-1-1,1 0,0 1,-1-1,1 1,0 0,0 0,-1 0,0 1,1 1,1-1,1 1,-1 0,0 0,1 1,-1-1,1 0,0 0,0 0,0 0,1 0,-1 0,1 0,0 0,0 0,0 0,0 0,0 0,0-1,1 1,-1 0,1-1,0 1,0-1,0 0,0 1,0-1,1 0,-1 0,0 0,1-1,0 1,-1-1,2 1,59 15,-60-18,1 1,-1 0,1-1,-1 1,1 1,0-1,-1 1,1-1,-1 1,0 0,1 0,-1 0,0 1,1-1,-1 1,0 0,0 0,0 0,-1 0,1 0,0 1,-1-1,0 1,1 0,-1 0,0-1,0 1,-1 1,1-1,-1 0,1 0,-1 1,0-1,0 0,-1 1,1-1,-1 1,1-1,-1 4,-39 116,39-121,0 0,-1-1,1 1,0 0,1-1,-1 1,0 0,0-1,1 1,-1 0,1-1,-1 1,1-1,0 1,0-1,0 1,-1-1,1 1,1-1,-1 0,0 0,0 1,0-1,1 0,-1 0,0 0,1 0,-1-1,1 1,-1 0,1-1,0 1,-1-1,1 1,0-1,-1 0,1 1,0-1,-1 0,1 0,0 0,-1-1,1 1,0 0,-1-1,1 1,0-1,-1 1,1-1,-1 0,1 1,-1-1,1 0,-1 0,0 0,1 0,-1-1,0 1,0 0,0 0,0-1,17-11,0 0,-2-2,0 0,0 0,-1-2,-1 0,9-15,11-56,-50 108,14-14,-1-1,1 0,0 1,1-1,-1 1,1 0,0-1,0 1,1 0,0 0,0 0,0-1,1 1,0 0,0 0,0-1,1 1,-1-1,1 1,1-1,-1 0,1 1,0-1,0-1,1 1,-1 0,1-1,0 0,0 0,0 0,1 0,0 0,-1-1,1 0,0 0,1-1,-1 1,0-1,1 0,-1 0,1-1,5 1,-3-3,0-1,-1 0,1 0,0-1,-1 0,0 0,0 0,0-1,0 0,-1-1,1 0,-1 0,0 0,-1 0,1-1,-1 0,0 0,2-4,3-2,-5 6,-1-1,0 1,0-1,0 0,-1 0,-1-1,1 1,-1-1,0 1,-1-1,0 0,0 0,0 1,-1-1,-1-5,-24 83,25-64,-1 1,1-1,0 0,0 0,1 0,0 0,0 0,0 0,1 0,-1 0,1-1,1 1,-1-1,1 1,0-1,1 0,2 4,-4-7,0 0,0 0,0 0,0 0,0 0,0 0,1-1,-1 1,1-1,-1 1,1-1,-1 0,1 0,0 0,0-1,-1 1,1-1,0 1,0-1,0 0,0 0,-1 0,1-1,0 1,0 0,0-1,-1 0,1 0,0 0,-1 0,1 0,0-1,-1 1,0-1,1 1,-1-1,0 0,0 0,7-7,-1-1,0 1,-1-2,0 1,0-1,-2 0,1 0,-1 0,3-12,-2 7,30-78,-38 120,1-22,-2 5,0 0,1 0,0 0,0 1,0-1,2 1,-1-1,1 1,0-1,1 1,0-1,1 1,0-1,0 0,1 1,0-1,4 5,-6-12,1 0,-1-1,1 1,-1-1,1 0,0 0,-1 0,1 0,0 0,0 0,0 0,0 0,0-1,0 1,0-1,0 1,0-1,1 0,-1 0,0 0,0 0,0 0,0 0,0-1,0 1,0-1,0 0,0 1,0-1,0 0,0 0,0 0,0 0,-1-1,1 1,-1 0,1-1,0 1,-1-1,0 1,1-1,52-74,-34 24,-17 41,1 1,0-1,0 1,1 0,0 1,1-1,0 1,0 0,1 0,2-1,69-34,-76 44,0-1,0 1,-1 0,1-1,0 1,0 0,0 0,0 0,0 0,0 1,-1-1,1 1,0-1,0 1,0-1,-1 1,1 0,0 0,-1 0,1 0,0 0,-1 0,0 0,1 1,-1-1,0 0,1 1,-1-1,0 1,0 0,0-1,0 1,-1 0,1-1,0 1,-1 0,1 0,-1 0,0-1,1 1,-1 0,0 0,0 0,0 0,-1 0,0 14,0 0,-2 0,0 0,-1 0,0-1,-2 0,1 0,-2 0,0 0,-1-1,0-1,-7 9,90-132,-75 110,3-8,0 1,1 1,0-1,0 0,0 1,1 0,0 0,0 0,0 1,1 0,0 0,0 0,0 0,1 1,-1 0,1 1,0 0,0 0,0 0,1 1,-1-1,4 1,-9 3,0-1,0 1,0 0,0 0,0 0,0 0,0 1,-1-1,1 0,0 1,-1-1,0 1,1-1,-1 1,0 0,1 0,-1 0,0-1,0 1,-1 0,1 0,0 0,-1 0,1 1,-1-1,0 0,1 0,-1 0,0 0,0 0,-1 1,21 44,-17-47,0 1,0-1,-1 0,1-1,0 1,0 0,0-1,0 0,0 1,-1-1,1 0,0-1,-1 1,1 0,-1-1,1 1,-1-1,0 0,0 0,1 0,-1 0,-1 0,1 0,0-1,10-7,106-44,-117 53,1 0,0 0,0 0,0 0,-1 1,1-1,0 1,0-1,0 1,0 0,0 0,0 0,0 0,0 0,0 0,0 0,0 1,0-1,0 1,0-1,-1 1,1 0,0 0,0 0,-1 0,1 0,0 0,-1 0,1 0,-1 1,0-1,1 1,-1-1,0 1,0-1,0 1,0 0,0 0,0-1,0 1,-1 0,1 0,-1 0,1 0,-1 0,0 0,0 0,0 1,2 0,-1 1,0 0,0 0,-1 0,1 0,-1 0,0 0,0 0,0 0,0 0,-1 0,0 0,0 0,0 0,0 0,-1 0,1-1,-1 1,0 0,0-1,0 0,-1 1,1-1,-1 0,1 0,-1 0,-1 0,-8-1</inkml:trace>
  <inkml:trace contextRef="#ctx0" brushRef="#br0" timeOffset="13036.225">3076 105,'0'5,"0"1</inkml:trace>
  <inkml:trace contextRef="#ctx0" brushRef="#br0" timeOffset="13855.014">2116 302,'0'0</inkml:trace>
  <inkml:trace contextRef="#ctx0" brushRef="#br0" timeOffset="18396.838">0 1093,'84'-21,"1"5,85-6,60-4,-20 15,232-37,-145 21,22 0,-54 16,52-24,-17 7,-99 6,126-7,-22 1,-194 17,-1 5,80 6,-86 1,92-28,-66 14,49-22,-123 28,-31 4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7:46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465 1,'-185'11,"92"11,92-22,0 0,1 0,-1 0,0 0,0 1,1-1,-1 0,0 0,1 0,-1 1,1-1,-1 0,0 1,1-1,-1 1,1-1,-1 0,1 1,-1-1,1 1,-1 0,1-1,-1 1,1-1,0 1,-1 0,1-1,0 1,0 0,0-1,-1 1,1 0,0-1,0 1,0 0,0-1,0 1,0 0,0-1,0 1,0 0,1-1,-1 1,0 0,0-1,1 1,-1 0,0-1,1 1,-1-1,0 1,1 0,-1-1,1 1,-1-1,1 1,-1-1,1 0,0 1,-1-1,1 0,-1 1,44 21,-38-19,144 23,-149-26,0 0,1-1,-1 1,0 0,0-1,0 1,0 0,0 0,0 0,0 0,0 0,1 0,-1 0,0 1,0-1,0 0,0 1,0-1,0 0,0 1,0-1,0 1,0 0,0-1,0 1,-1 0,1 0,0-1,0 1,-1 0,1 0,0 0,-1 0,1 0,-1 0,1 0,-1 0,1 0,-1 0,0 0,0 0,1 0,-1 0,0 0,0 1,0-1,0 0,0 0,-1 0,1 0,0 0,0 0,-1 0,1 0,-1 0,1 0,-1 0,1 0,-1 0,1 0,-1 0,0 0,0 0,1-1,-1 1,0 0,0-1,0 1,-1 0,-189 104,3 33,186-137,1-1,-1 1,1 0,0 0,-1 0,1 0,0 0,0 1,0-1,0 0,0 1,0-1,0 0,0 1,0-1,1 1,-1-1,1 1,-1 0,1-1,-1 1,1-1,0 1,0 0,0-1,0 1,0 0,0-1,0 1,1 0,-1-1,1 1,-1-1,1 1,-1-1,1 1,0-1,0 1,0-1,0 0,0 1,0-1,0 0,0 0,0 0,1 0,-1 0,0 0,1 0,-1 0,1 0,-1-1,1 1,-1-1,1 1,0-1,-1 1,1-1,0 0,-1 0,3 0,163 7,-106-10,12-8,-55 5</inkml:trace>
  <inkml:trace contextRef="#ctx0" brushRef="#br0" timeOffset="319.722">775 58,'-9'19,"-4"16,1 7,2 1,-2-7,1-4,3-4,2-1,2 0,2-1,2 1,0 0,0-9,1-7</inkml:trace>
  <inkml:trace contextRef="#ctx0" brushRef="#br0" timeOffset="582.972">662 58,'29'0,"29"-5,9-1,-2 0,-8 1,-8 1,-12-3,-8 0,-9 5,-8 3</inkml:trace>
  <inkml:trace contextRef="#ctx0" brushRef="#br0" timeOffset="845.692">690 340,'39'-5,"21"-6,7-1,-9 1</inkml:trace>
  <inkml:trace contextRef="#ctx0" brushRef="#br0" timeOffset="1384.942">1057 311,'0'9,"7"81,-7-88,1 1,-1 0,0-1,1 1,0-1,0 0,0 1,0-1,0 0,0 1,1-1,-1 0,1 0,-1 0,1 0,0 0,0 0,0-1,0 1,0-1,0 1,0-1,0 0,1 0,-1 0,1 0,-1 0,1 0,-1-1,3 1,0-2,0 0,-1-1,1 1,-1-1,1 0,-1-1,0 1,0-1,0 0,0 0,0 0,-1 0,1-1,-1 1,0-1,0 0,0 0,0 0,-1 0,1-3,24-26,-27 32,1 1,-1-1,1 1,-1-1,1 0,-1 1,1-1,-1 1,1-1,0 1,-1 0,1-1,0 1,-1 0,1-1,0 1,0 0,-1 0,1 0,0-1,0 1,-1 0,1 0,0 0,0 0,-1 1,1-1,0 0,0 0,-1 0,1 0,0 1,0-1,-1 0,1 1,0-1,-1 1,1-1,-1 1,1-1,0 1,-1-1,1 1,-1-1,1 1,-1 0,0-1,1 1,-1 0,0-1,1 1,-1 0,0 0,0-1,0 1,0 0,1 0,-1-1,0 1,0 0,0 0,-1 0,1 0,4 58,-4-55,-4 260,4-255,-1 0,-1 1,1-1,-2 0,1 0,-1 0,-1-1,1 1,-2-1,1 0,-1 0,0 0,-1-1,0 1,0-1,0-1,-1 1,0-1,0 0,-1-1,1 0,-2 0,8-4,-1 0,1-1,-1 1,1-1,-1 1,1-1,-1 1,1-1,-1 0,1 0,-1 0,0 0,1 0,-1 0,1-1,-1 1,1 0,-1-1,1 1,-1-1,1 1,0-1,-1 0,1 0,0 0,-1 0,1 0,0 0,0 0,0 0,0 0,0 0,0-1,0 1,0 0,1-1,-1 1,0 0,1-1,-1 1,1-1,-1 1,1-1,0 1,5-72,61-90,-54 139</inkml:trace>
  <inkml:trace contextRef="#ctx0" brushRef="#br0" timeOffset="1703.111">1480 227,'29'-5,"15"-1,3-1,0 2,-4 2,-4 1,-9 1</inkml:trace>
  <inkml:trace contextRef="#ctx0" brushRef="#br0" timeOffset="1963.618">1480 424,'53'-9,"22"-4,4 1,-8 2,-15-2,-13 2,-13 1</inkml:trace>
  <inkml:trace contextRef="#ctx0" brushRef="#br0" timeOffset="2299.231">2187 171,'0'13,"1"1,0 0,1-1,1 1,0-1,0 0,2 0,0 0,0 0,1-1,7 10,-10-17,0 0,0 0,1-1,0 1,0-1,1 0,-1 0,1 0,0-1,-1 0,2 0,-1 0,0 0,0-1,1 0,0 0,-1 0,1-1,0 0,0 0,0 0,0-1,-1 0,1 0,0-1,0 1,0-1,2-1,3 0,-1-1,0 0,1 0,-1-1,0 0,-1-1,1 0,-1-1,0 0,0 0,-1-1,0 0,0 0,-1-1,0 0,0-1,0 1,-1-1,-1-1,0 1,0-1,-1 1,0-2,1-3,-5 9,-1 0,0-1,0 1,-1 0,1 0,-1 0,0 0,0 1,-1-1,1 0,-1 1,0 0,0 0,-1-1,1 2,-1-1,0 0,0 1,0 0,-1 0,1 0,-1 0,1 1,-1 0,0 0,0 0,0 0,0 1,0 0,0 0,-1 0,1 1,0 0,-1 0,-23-5</inkml:trace>
  <inkml:trace contextRef="#ctx0" brushRef="#br0" timeOffset="2567.52">2101 227,'34'0,"35"0,10 0,2 0,-8 0,-8 0,-9 0,-5 0,-6 0,-6-5,-5-1,-8-1</inkml:trace>
  <inkml:trace contextRef="#ctx0" brushRef="#br0" timeOffset="3597.647">2525 114,'-5'5,"-1"-3,-5-3,-5 0,-5 0,-3-1,-3 1,-1 0,-1 1,4 5,3 1,3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06.9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1 199,'11'3,"0"0,0 0,0-1,1-1,-1 0,1 0,-1-1,1-1,-1 0,1 0,7-3,34-1,203 2,-233-1,-5-2</inkml:trace>
  <inkml:trace contextRef="#ctx0" brushRef="#br0" timeOffset="414.217">30 453,'28'-5,"20"-2,6 1,-1 1,-5 2,-6 0,-5 2,-4 1,-3 0,-2 0,0-4,-1-2,0 0,-5 1</inkml:trace>
  <inkml:trace contextRef="#ctx0" brushRef="#br0" timeOffset="1100.228">340 1,'16'13,"0"0,1-1,1 0,0-2,0 0,1-1,0-1,18 6,113 61,-147-73,0 0,-1 0,1 0,-1 0,0 0,0 0,0 1,0-1,0 1,0-1,-1 1,1 0,-1 0,0 0,0-1,0 1,0 1,0-1,0 0,-1 0,0 0,0 0,0 0,0 0,0 0,0 1,-1-1,0 0,1 0,-1 0,0 0,0 0,-1 0,1-1,-2 3,-78 80,-25 10,-54 49,137-112,16-15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1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1,'5'0,"10"0,9 0,4 0,3 0,0 0,0 0,0 0,-1 0,-1 0,-5 4,-7 2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1.6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1,'0'424,"-16"-340,11-82,1-6</inkml:trace>
  <inkml:trace contextRef="#ctx0" brushRef="#br0" timeOffset="599.418">336 28,'-42'28,"1"1,1 2,2 2,1 1,-1 5,35-37,0 0,0 0,0 1,1-1,-1 1,1-1,0 1,0 0,0 0,0 0,0 0,1 0,-1 0,1 0,0 1,0-1,0 0,0 1,1-1,-1 1,1-1,0 1,0-1,0 1,1-1,-1 1,1-1,0 0,0 1,0-1,0 0,0 1,1-1,-1 0,1 0,2 2,130 92,-108-59,-21-32</inkml:trace>
  <inkml:trace contextRef="#ctx0" brushRef="#br0" timeOffset="1445.099">759 28,'-5'-2,"0"0,-1 0,1 1,-1-1,1 1,-1 0,0 1,1-1,-1 1,0 0,1 1,-1-1,0 1,1 0,-1 1,1-1,-1 1,1 0,0 1,0-1,0 1,-1 0,2-2,1 1,-1-1,0 1,1 0,-1 0,1 1,-1-1,1 1,0-1,0 1,0 0,1 0,-1 0,1 0,-1 1,1-1,0 1,0 0,1-1,-1 1,1 0,0 0,0 0,0 0,0 0,1 0,-1 0,1 0,0 0,1 0,-1 0,1 0,-1 0,1 0,1 0,-1 0,0 0,1 0,0-1,0 2,5 3,0 0,0-1,1 0,0 0,0 0,0-1,1-1,0 1,0-2,0 1,3 0,-2-1,1 1,-1 0,-1 1,1 0,-1 1,0 0,-1 0,1 1,-1 0,1 3,-5-6,-1 0,1 0,-1 1,0-1,-1 1,1 0,-1 0,0 0,-1 0,1 0,-1 0,0 1,-1-1,0 0,0 1,0-1,-1 0,1 1,-2-1,1 0,-1 0,0 0,0 0,0 0,-1 0,0-1,0 1,0-1,-1 0,0 0,0 0,0 0,-1-1,0 0,1 0,-1 0,-1 0,1-1,0 0,-6 2,-89 27,96-32,1 0,-1 0,1 0,-1 0,1 0,-1-1,1 1,-1-1,1 0,0 0,-1 0,1-1,0 1,0-1,0 1,0-1,0 0,0-1,1 1,-1 0,1-1,-1 1,1-1,0 0,0 0,0 0,0 0,0-2,0-2,0 0,1-1,0 1,0-1,1 1,0-1,0 0,1 1,0-1,1 1,-1 0,1-1,0 1,1 0,0 0,0 0,1 1,0-1,0 1,0 0,1 0,0 0,0 0,0 1,1 0,0 0,0 0,0 1,0 0,1 0,-1 1,1 0,0 0,0 0,1 1,3-1,13-1</inkml:trace>
  <inkml:trace contextRef="#ctx0" brushRef="#br0" timeOffset="2745.011">1013 423,'0'5,"5"1,6 1,2-7,3-3,3-1,4 0,3 1,-4-4,0-1,1 2,1 0,1 3,-3-4,-1 0,1 1,-3 1</inkml:trace>
  <inkml:trace contextRef="#ctx0" brushRef="#br0" timeOffset="3082.386">1155 226,'0'24,"0"13,0 4,0 1,0-3,0-2,0-3,0-3,0-2,0 0,0-6</inkml:trace>
  <inkml:trace contextRef="#ctx0" brushRef="#br0" timeOffset="4011.151">1465 141,'0'13,"-1"7,1 0,0 0,1 0,1 0,1 0,1 0,1 0,1-1,0 0,8 14,-11-29,0-1,1 1,0-1,0-1,0 1,0 0,0-1,0 0,1 0,-1 0,1 0,-1-1,1 0,0 0,-1 0,1 0,0-1,0 0,0 0,-1 0,1 0,0-1,0 0,-1 0,1 0,0-1,-1 0,1 1,-1-2,0 1,0 0,0-1,0 0,0 0,0 0,-1 0,1-1,-1 1,0-1,1-1,85-100,-89 103,0 1,1 0,-1 0,0 0,1 0,-1 0,1 0,-1 0,1 1,-1-1,1 0,0 0,0 0,-1 0,1 1,0-1,0 0,0 1,0-1,0 1,-1-1,1 1,0-1,0 1,0 0,1-1,-1 1,0 0,0 0,0 0,0 0,0 0,0 0,0 0,0 0,0 0,0 0,0 1,0-1,0 0,0 1,0-1,0 1,0-1,0 1,0 0,0-1,0 1,0 0,-1-1,1 1,0 0,-1 0,1 0,0 0,-1 0,1 0,-1 0,0 0,1 0,-1 0,1 0,1 5,0 0,1-1,0 1,0-1,1 0,-1 0,1 0,0-1,1 1,-1-1,1 0,0 0,0 0,0-1,0 0,1 0,-1 0,1-1,0 1,-1-1,1-1,0 1,0-1,1 0,-1 0,0-1,0 0,0 0,0-1,1 1,-1-1,0 0,0-1,0 0,-1 0,5-1,-1-6,1 0,-1-1,-1 1,1-2,-2 1,0-1,0 0,-1-1,0 1,-1-1,0 0,-1-1,0 0,-1 5,0 1,-1-1,0 0,0 0,-1 0,0 0,-1 0,0 0,0-1,0 1,-1 0,0 0,-1 0,0 0,0 1,-1-1,1 0,-2-1,-9-3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1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0 227,'80'-2,"209"4,-157-27,-122 22</inkml:trace>
  <inkml:trace contextRef="#ctx0" brushRef="#br0" timeOffset="269.207">57 396,'33'5,"26"2,8-6,-4-3,-6 0,-9-1,-8 1,-6-5,-4 0,-1 0,-7 2</inkml:trace>
  <inkml:trace contextRef="#ctx0" brushRef="#br0" timeOffset="765.305">1185 58,'-19'7,"1"0,0 2,0 0,1 0,0 2,1 0,0 1,1 1,0 0,1 1,0 1,1 0,1 1,-3 6,12-18,1 0,0 1,0-1,0 1,0-1,1 1,0 0,0 0,0-1,1 1,-1 0,1 0,0 0,0 0,1-1,0 1,0 0,0 0,0-1,1 1,0-1,-1 1,2-1,-1 1,0-1,1 0,0 0,0-1,0 1,1 0,-1-1,1 0,0 0,4 4,0 0,1-1,0 0,0 0,1-1,0 0,0-1,0 0,0-1,0 0,1 0,-1-1,1-1,8 1,3-4,1 0,-1-2,0 0,0-1,0-2,-1 0,0-1,0-1,-1-1,0-1,-1 0,0-2,-1 0,0-1,-1-1,14-16,-26 26,1 0,-1-1,-1 1,1-1,-1 0,0-1,0 1,-1-1,0 0,0 1,-1-1,1 0,-1-1,-1 1,0 0,0-1,0 1,-1 0,0-1,0 1,-1-1,0 1,0 0,-1 0,0-1,0 1,-1 0,1 1,-2-1,1 0,-1 1,0 0,0 0,-1 0,1 0,-3-1,-16-10,0 4</inkml:trace>
  <inkml:trace contextRef="#ctx0" brushRef="#br0" timeOffset="1104.049">789 199,'357'1,"-112"25,88-25,-309-1</inkml:trace>
  <inkml:trace contextRef="#ctx0" brushRef="#br0" timeOffset="2284.938">1496 29,'-5'0,"-2"-4,-4-3,-5 1,-4 1,-5 2,-2 1,-1 1,-1 0,0 1,0 1,0 3,0 3,5 4,2 1,5-3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6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59 357,'-8'10,"1"1,1 0,0 0,0 1,1 0,1 0,0 0,1 0,0 1,1-1,0 1,1 0,0 0,1-1,1 2,-2-11,1 0,0 0,0-1,0 1,0 0,1 0,-1 0,1-1,0 1,0 0,0-1,0 1,0 0,0-1,1 1,-1-1,1 0,0 0,-1 1,1-1,0 0,1 0,-1-1,0 1,0 0,1-1,-1 1,1-1,-1 0,1 0,0 0,-1 0,1 0,0-1,0 1,-1-1,1 0,0 0,0 0,0 0,0 0,-1-1,1 1,0-1,0 1,-1-1,1 0,0 0,-1-1,1 1,-1 0,1-1,-1 0,0 1,0-1,2-2,3-5,0 0,0-1,0-1,-2 1,1-1,-1 0,-1 0,0-1,0 1,-1-1,-1 1,0-1,-1 0,0 0,0 0,-2 0,1 0,-2 0,1 0,-2 0,1 0,-2 1,1-1,-2 1,1 0,-2 0,-4-7,9 15,-1 1,1-1,-1 1,0 0,1 0,-1 0,0 0,0 0,0 0,-1 1,1-1,0 1,-1-1,1 1,-1 0,1 0,-1 0,0 0,1 1,-1-1,0 1,0-1,1 1,-1 0,0 0,0 0,1 0,-1 1,0-1,0 1,1 0,-1 0,1 0,-1 0,1 0,-1 0,2 0,0-1,1 1,-1 0,1-1,-1 1,1-1,0 1,-1 0,1-1,-1 1,1 0,0 0,0-1,-1 1,1 0,0 0,0-1,0 1,0 0,0 0,0-1,0 1,0 0,0 0,0-1,1 1,-1 0,0 0,0-1,1 1,-1 0,0-1,1 1,-1 0,1-1,-1 1,1 0,-1-1,1 1,-1-1,1 1,0-1,-1 0,1 1,0-1,-1 1,1-1,0 0,0 0,-1 1,1-1,0 0,0 0,-1 0,1 0,0 0,46 7,-31-10,-1-2,1 0,-1 0,0-2,0 0,-1 0,0-1,0-1,-1-1,0 0,-1 0,0-1,5-7,0 0,-2-1,0 0,-1-1,-1-1,-1 0,-1-1,6-17,-7 104,91 424,-93-433,3 11,-3 1,-3 1,-4 66,0-127,-1-1,0 0,0 1,-1-1,0 0,0 1,-1-1,0 0,0 0,0 0,-1 0,0-1,-1 1,1-1,-1 0,-1 0,1 0,-1 0,0-1,0 1,0-2,-1 1,0 0,0-1,-5 2,9-5,-1-1,0 0,1 1,-1-1,0-1,1 1,-1 0,0-1,1 1,-1-1,1 0,-1 0,1 0,-1 0,1 0,-1 0,1-1,0 1,0-1,0 0,0 1,0-1,0 0,0 0,1 0,-1-1,1 1,-1 0,1-1,0 1,-1-3,-27-84,28 85,-2-23,1 0,1-1,1 1,2 0,0 0,2 0,1 0,2 1,0-1,1 1,2 1,1 0,1 0,3-4,1 3,-2 7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4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224 217,'0'-3,"-1"1,0-1,1 1,-1 0,0-1,0 1,0 0,0 0,-1-1,1 1,-1 0,1 0,-1 1,1-1,-1 0,0 0,0 1,0-1,0 1,0 0,0 0,-1 0,1 0,0 0,-1 0,1 0,0 1,-1-1,1 1,-1 0,1-1,-1 1,1 0,-1 1,1-1,-1 0,1 1,-1-1,1 1,0 0,-1 0,1 0,0 0,0 0,0 0,0 1,0-1,0 1,0-1,0 1,0 0,1 0,-1 0,0 0,-9 11,0-1,1 2,0 0,2 0,-1 0,1 1,1 0,1 1,0 0,1 0,1 0,0 0,2 1,-2 9,1-11,1-7,-1 1,1-1,1 0,-1 1,2-1,-1 1,1-1,0 1,1-1,0 1,0-1,1 0,0 1,0-1,1 0,0 0,1 0,-1-1,2 1,-1-1,1 0,0 0,0-1,1 1,0-1,0 0,0-1,1 1,0-1,0-1,0 1,1-1,-1 0,1-1,7 2,-5-5,1-2,-1 1,1-1,-1-1,0 1,0-2,0 0,0 0,-1 0,1-1,-1-1,0 0,-1 0,0 0,0-1,0-1,4-5,12-10,-2 0,0-2,-2-1,-1 0,-1-1,-1-1,-1-1,1-8,-11 22,-1 0,-1 0,0 0,-2-1,1 0,-2 0,0 1,-1-1,0 0,-3-12,2 21,0 1,0-1,-1 1,0-1,0 1,0 0,-1 0,0 0,0 0,-1 0,0 1,0-1,0 1,0 0,-1 1,0-1,0 1,0-1,0 2,-1-1,0 0,0 1,0 0,0 1,0-1,-3 0,0 2,0 0,-1 0,1 1,0 0,0 1,0 0,0 0,0 1,0 0,1 0,-1 1,1 0,-1 1,1 0,0 0,0 1,1 0,-1 0,1 1,-2 2,-15 13</inkml:trace>
  <inkml:trace contextRef="#ctx0" brushRef="#br0" timeOffset="832.443">620 386,'0'14,"1"-1,1 1,0-1,0 1,2-1,0 0,0 0,1-1,1 1,0-1,6 9,-10-18,0 0,1-1,0 1,-1 0,1-1,0 1,0-1,0 0,0 0,1 0,-1-1,1 1,-1-1,1 1,-1-1,1 0,0-1,0 1,-1-1,1 1,0-1,0 0,-1-1,1 1,0-1,0 1,-1-1,1 0,0 0,-1-1,1 1,-1-1,0 0,1 0,1-2,9-4,0-2,-1 0,0-1,-1 0,0 0,-1-2,6-7,23-46,-57 93,15-23,0 0,0-1,1 1,-1 1,1-1,0 0,0 0,0 0,1 0,0 1,0-1,0 0,0 0,0 1,1-1,0 0,0 0,0 0,1 0,-1 0,1 0,0 0,0 0,0 0,0-1,1 1,0-1,-1 0,1 0,0 0,1 0,-1 0,0-1,1 0,0 1,-1-1,1 0,0-1,0 1,0-1,3 1,7-1,1-1,0-1,-1 0,1-1,-1 0,1-1,-1-1,0 0,0-1,-1-1,1 0,-1 0,-1-2,1 1,-1-2,0 0,-1 0,0-1,-1 0,0-1,5-6,0 1,-1-1,-1-1,0 0,-1 0,-1-2,-1 1,-1-1,0 0,-2-1,0 0,-1-1,-1 1,-2-1,0 0,-1 0,-1-11,0 19,-1 10,1-1,-1 0,0 0,0 1,0-1,-1 0,0 0,1 1,-2-1,1 0,-1 1,1-1,-1 1,0 0,-1-1,-2-2,5 6,-1 1,1-1,-1 1,0-1,1 1,-1-1,0 1,1 0,-1-1,0 1,1 0,-1-1,0 1,0 0,0 0,1 0,-1 0,0 0,0 0,1 0,-1 0,0 0,0 0,0 0,1 1,-1-1,0 0,0 0,1 1,-1-1,0 1,1-1,-1 0,0 1,1-1,-1 1,1 0,-1-1,1 1,-1-1,1 1,-1 0,1-1,0 1,-1 0,1 0,0-1,-1 1,1 0,0 0,0-1,0 1,0 0,0 0,0 0,-10 46,8-24,1 0,0 0,2 0,1 0,0-1,2 1,0 0,2-1,1 0,0-1,2 1,1 1,-3-8,1 1,1-1,0-1,1 0,1 0,0-1,1 0,11 9,-12-15</inkml:trace>
  <inkml:trace contextRef="#ctx0" brushRef="#br0" timeOffset="1078.389">1127 160,'44'0,"27"0,8 0,0 0,-14 5,-14 1,-14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3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1 678,'53'-14,"1"-2,-2-2,36-19,-33-10,-54 46,-1 0,1-1,0 1,-1 0,1-1,-1 1,1-1,-1 1,1-1,-1 0,0 1,0-1,0 1,0-1,0 1,0-1,0 1,-1-1,1 1,-1-1,1 1,-1-1,1 1,-1-1,0 1,0 0,1-1,-1 1,0 0,0 0,0 0,-1-1,1 1,0 0,0 1,-1-1,1 0,0 0,-1 0,1 1,-1-1,1 1,-1-1,1 1,-8-2,0 0,0 1,0 0,0 1,0 0,0 0,0 1,0 0,0 1,0 0,0 0,0 1,1 0,0 0,-1 1,1 0,0 1,1 0,-1 0,1 0,0 1,0 0,1 1,0-1,0 1,1 0,-1 1,1-1,1 1,0 0,0 1,-1 2,2-6,0 0,0 0,1 1,-1-1,1 1,0-1,1 1,-1 0,1 0,0-1,1 1,-1 0,1 0,0 0,1 0,-1 0,1 0,1 0,-1-1,1 1,0 0,0-1,0 1,1-1,0 0,0 0,0 0,1 0,0 0,0-1,4 4,1-1,1-1,0 0,0-1,0 0,1-1,-1 0,1 0,0-1,0-1,0 0,1 0,-1-1,0-1,1 0,-1 0,0-1,1-1,-1 1,0-2,30-7,-1-3,-1 0,0-3,19-11,-43 20,24-12,0-3,-2-1,0-2,30-27,-35 2,-33 49,1 0,-1 0,0 1,1-1,-1 0,0 1,1-1,-1 1,0-1,0 1,1-1,-1 1,0-1,0 1,0 0,0 0,0-1,1 1,-1 0,0 0,0 0,0 0,0 0,0 0,0 0,0 0,0 0,0 0,1 1,-1-1,0 0,0 1,0-1,0 1,1-1,-1 0,0 1,0 0,1-1,-1 1,0-1,1 1,-1 0,1 0,-1-1,1 1,-1 0,1 0,-2 0,-12 8,-1 1,2 1,-1 0,1 1,1 0,0 1,1 1,1 0,0 0,-7 14,14-20,0 0,0 0,1 0,0 1,1-1,0 0,0 1,1-1,0 1,1-1,0 5,-1-10,1-1,-1 0,0 1,1-1,0 0,-1 1,1-1,0 0,0 0,1 0,-1 0,0 0,0 0,1 0,0 0,-1-1,1 1,0-1,0 1,0-1,0 1,0-1,0 0,0 0,0 0,0 0,0-1,1 1,-1 0,0-1,1 0,-1 1,0-1,1 0,-1 0,0 0,1-1,-1 1,0-1,1 1,1-1,9-4,-1-1,1 0,-1-1,0 0,0-1,-1 0,0-1,-1 0,0-1,0 0,-1 0,7-11,22-20,71-89,-201 309,49-6,23-27,15-127,1 0,2 0,0 1,1-1,0 1,2-1,0 1,2-1,0 0,1 1,0-2,2 1,0 0,2-1,0 0,-25-96,-47-90,60 160,-1 0,0 0,0 0,-1 0,0 1,-1 0,0 0,0 1,0 0,0 0,-1 0,0 1,0 1,-1-1,0 1,1 0,-7-1,-20 4,63 14,-5-13,0-1,0 0,0-2,0-1,0-1,-1 0,0-2,0-1,0-1,-1 0,-1-2,0 0,0-1,-1-1,0-1,50-27,-3-5,-52 36</inkml:trace>
  <inkml:trace contextRef="#ctx0" brushRef="#br0" timeOffset="1016.949">1157 565,'-1'3,"-4"10,1 1,1 0,0 0,1 0,0 0,1 0,0 0,1 0,1 1,1-1,0 0,0 0,1 0,3 6,-4-18,-1 1,1 0,-1-1,1 1,0-1,0 1,0-1,1 0,-1 0,0 0,1 0,0-1,-1 1,1 0,0-1,0 0,-1 0,1 0,0 0,0 0,0-1,1 1,-1-1,0 0,0 0,0 0,0 0,0 0,0-1,0 1,0-1,0 0,0 0,0 0,0 0,0-1,-1 1,1-1,94-73,-18-16,-84 120,4-25,-1 0,1 0,0 1,1-1,-1 0,1 1,0-1,0 0,0 1,1-1,-1 0,1 1,0-1,0 0,0 0,1 0,0 0,0 0,0 0,0 0,0 0,1-1,0 0,-1 1,1-1,0 0,1 0,-1 0,1-1,-1 1,1-1,0 0,0 0,0 0,0 0,0-1,0 0,0 0,0 0,1 0,-1-1,0 1,1-1,-1 0,0 0,1-1,-1 0,0 1,1-1,-1 0,0-1,0 1,1-2,10-8,-1 0,0-1,0-1,-2-1,1 0,-2 0,0-1,-1 0,0-1,-1-1,-1 1,0-1,0-5,37-65,-27 53,-1-1,-2-1,-1 0,-2-1,1-8,-9 32,-1 0,0 0,-1 0,0 0,-1 0,0 0,-2-1,1 1,-1 0,-1 0,-3-10,5 21,-1 1,1 0,-1 0,1 0,-1-1,1 1,-1 0,0 0,0 0,1 0,-1 0,0 0,0 0,0 0,0 0,0 1,0-1,0 0,-1 1,1-1,0 1,0-1,-1 1,1-1,0 1,0 0,-1 0,1 0,0-1,-1 1,1 0,0 1,-1-1,1 0,0 0,0 1,-1-1,1 0,0 1,0-1,0 1,-1 0,1-1,0 1,0 0,0 0,0 0,0-1,0 1,0 1,-41 55,30-18,2 1,2 0,1 0,2 1,2 0,2 0,2 0,1 1,-1 26,-1-55,0 0,1 0,1 0,0 0,0 0,1 0,1 0,0-1,1 0,1 0,-1 0,2 0,2 3,-8-14,0 0,0 0,0 0,1 0,-1 0,0 0,0 0,1 0,-1 0,1-1,-1 1,1 0,-1-1,1 1,-1-1,1 0,-1 1,1-1,-1 0,1 0,0 0,-1 0,1 0,-1-1,1 1,-1 0,1-1,-1 1,1-1,-1 0,1 1,-1-1,0 0,1 0,-1 0,0 0,0 0,1 0,-1 0,0 0,0 0,0-1,0 0,12-10</inkml:trace>
  <inkml:trace contextRef="#ctx0" brushRef="#br0" timeOffset="1269.933">2060 565,'-4'19,"-3"7</inkml:trace>
  <inkml:trace contextRef="#ctx0" brushRef="#br0" timeOffset="1536.53">2117 169,'0'0</inkml:trace>
  <inkml:trace contextRef="#ctx0" brushRef="#br0" timeOffset="1852.678">2286 1,'0'392,"-3"-351,-1 0,-3-1,-1 1,-10 29,13-53,11-22,10-15,-8 10,1 1,1 0,0 0,0 1,1 1,-1-1,2 2,-1-1,1 2,0-1,0 2,0-1,1 2,0 0,-1 0,1 1,0 1,0 0,-9 1,-1 1,0-1,1 1,-1-1,0 1,0 0,1 0,-1 1,0-1,0 1,-1-1,1 1,0 0,0 0,-1 0,1 0,-1 1,0-1,0 1,0-1,0 1,0 0,0 0,-1 0,1 0,-1 0,0 0,0 0,0 1,0-1,-1 0,1 0,-1 1,0-1,0 0,0 1,0-1,-1 0,1 1,-1-1,0 0,0 0,0 0,0 1,-1-1,1 0,-1-1,0 1,-1 2,-9 8,1 0,-2-1,1-1,-2 0,1-1,-2 0,1-1,-1-1,0 0,-1-1,0 0,-13 2,-23 4,33-13</inkml:trace>
  <inkml:trace contextRef="#ctx0" brushRef="#br0" timeOffset="3319.514">2314 790,'20'1,"1"-2,-1 0,0-1,0-1,0-1,-1 0,1-2,17-7,-14 3,-1-2,0 0,0-1,-1-2,-1 0,-1-1,0-1,-1 0,-1-2,0 0,-2 0,0-3,13-54,-28 74,0 0,0 0,0 1,0-1,0 0,0 1,0-1,0 0,-1 0,1 1,-1-1,1 1,-1-1,0 0,1 1,-1-1,0 1,0-1,0 1,0 0,0-1,-1 1,1 0,0 0,0 0,-1 0,1 0,-1 0,1 0,-1 1,1-1,-1 0,0 1,1-1,-1 1,0 0,1-1,-1 1,0 0,0 0,1 0,-1 0,0 0,0 1,2-1,-1-1,1 1,-1 0,1 0,-1 0,1 0,-1-1,1 1,-1 0,1 0,-1 0,1 0,-1 0,1 0,-1 1,1-1,-1 0,1 0,-1 0,1 0,-1 1,1-1,-1 0,1 0,-1 1,1-1,-1 0,1 1,0-1,-1 0,1 1,0-1,-1 1,1-1,0 1,0-1,-1 1,1-1,0 1,0-1,0 1,0-1,-1 1,1-1,0 1,0-1,0 1,0-1,0 1,0-1,1 1,-1-1,0 1,0 0,22 26,-12-17,-4-2,-1 0,-1 0,1 1,-1 0,-1-1,1 1,-2 1,1-1,-1 0,-1 1,1 4,8 33,9 45,-12-75</inkml:trace>
  <inkml:trace contextRef="#ctx0" brushRef="#br0" timeOffset="3670.517">3020 536,'0'24,"0"13,0 5,0-5</inkml:trace>
  <inkml:trace contextRef="#ctx0" brushRef="#br0" timeOffset="3916.855">3020 255,'0'0</inkml:trace>
  <inkml:trace contextRef="#ctx0" brushRef="#br0" timeOffset="4165.124">3161 480,'5'34,"6"10,6-1,5-8,4-11,2-13,1-10,-4-9,-2-8,-5-6,0-4,-4-3,-4-1,-3 0,-4 5</inkml:trace>
  <inkml:trace contextRef="#ctx0" brushRef="#br0" timeOffset="4684.242">3528 706,'5'-18,"1"0,1 0,0 1,1 0,1 0,0 1,2 1,0-1,0 1,6-4,-16 18,1 0,-1 0,0 1,1-1,-1 0,1 1,-1-1,1 0,-1 1,1 0,-1-1,1 1,-1 0,1 0,0 0,-1 0,1 0,-1 0,1 1,-1-1,1 0,0 1,-1-1,1 1,-1 0,0-1,1 1,-1 0,0 0,1 0,-1 0,0 0,0 0,0 0,0 1,0-1,1 1,23 15,-20-16,0 0,-1 0,1 0,0-1,0 0,-1 0,1 0,0 0,0-1,0 0,-1 0,1 0,-1-1,1 1,-1-1,44-8,-45 11,0 0,0 1,0-1,0 1,0 0,-1 0,1 0,-1 0,0 1,1-1,-1 1,0-1,0 1,-1 0,1 0,0-1,-1 1,0 0,0 1,0-1,0 0,0 0,-1 0,1 1,-1-1,0 0,0 0,0 1,0 1,3 18,2-1,-1-1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49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471 29,'-1'0,"1"0,-1 0,1 0,-1 0,1 0,-1 0,1 0,-1-1,1 1,-1 0,1 0,-1 0,1 0,-1-1,1 1,0 0,-1 0,1-1,-1 1,1 0,0-1,-1 1,1 0,0-1,-1 1,1-1,0 1,-1-1,1 1,0-1,0 1,0 0,0-1,-1 1,1-1,0 1,0-1,0 0,0 1,0-1,0 1,0-1,0 1,0-1,1 1,-1-1,0 1,0-1,0 1,0 0,1-1,-1 1,0-1,1 1,-1-1,0 1,1 0,-1-1,0 1,1 0,-1-1,1 1,-22-3,-1 1,1 1,0 1,0 1,-1 0,1 2,0 1,-18 5,1-2,32-6,0 0,0-1,1 1,-1 0,0 1,1 0,-1-1,1 2,-1-1,1 0,0 1,0 0,0 1,0-1,1 1,-1 0,5-2,1-1,-1 1,0 0,1 0,-1-1,1 1,-1 0,1 0,0-1,0 1,0-1,0 1,0-1,0 1,0-1,0 0,0 1,1-1,-1 0,1 0,-1 0,1 0,-1 0,1 0,0 0,-1-1,1 1,0-1,0 1,-1-1,1 0,0 1,211 50,-212-51,0 0,1 1,-1-1,0 1,0-1,1 1,-1-1,0 1,0 0,0 0,0-1,0 1,0 0,0 0,0 0,0 0,0 0,-1 0,1 1,0-1,-1 0,1 0,-1 1,1-1,-1 0,1 0,-1 1,0-1,0 0,0 1,0-1,0 0,0 1,0-1,0 0,0 1,-1-1,1 0,-1 1,1-1,-1 0,1 0,-1 1,0-1,1 0,-1 0,0 0,0 0,0 0,-1 1,-60 46,52-42,-108 72,60-38,45-33,1 0,0 1,1 1,0 0,0 0,0 1,2 0,-1 1,1 0,1 0,0 1,-1 2,8-12,0 0,0 0,0 0,0 0,1 0,-1 0,1 0,-1 0,1 1,0-1,-1 0,1 0,0 1,1-1,-1 0,0 0,1 1,-1-1,1 0,0 0,0 0,-1 0,1 0,1 0,-1 0,0 0,0 0,1 0,-1-1,1 1,0-1,-1 1,1-1,0 1,0-1,0 0,0 0,0 0,0 0,0 0,2 0,96 7,173-88,-192 56,-70 24,-6 2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0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29,'-11'167,"-24"6,24-44,12-129,0 0,1-1,-1 1,0-1,0 1,0-1,1 1,-1-1,0 1,0-1,0 0,0 0,0 0,0 1,0-1,0 0,0 0,-1 0,1-1,0 1,-1 0,1 0,-1 0,1 0,-1-1,1 1,-1 0,0 0,0-1,1 1,-1 0,0-1,1-1,9-17,-1 1</inkml:trace>
  <inkml:trace contextRef="#ctx0" brushRef="#br0" timeOffset="265.397">1 29,'5'0,"6"0,7 0,4 0,4 0,2 0,1 0,0-5,0-2,1 1,-1 1,-1 2,1 0,-6 7,-6 2</inkml:trace>
  <inkml:trace contextRef="#ctx0" brushRef="#br0" timeOffset="3282.077">171 254,'-5'0,"-1"0</inkml:trace>
  <inkml:trace contextRef="#ctx0" brushRef="#br0" timeOffset="3667.571">171 254,'-10'0,"-2"5,4 1,10 1,8-2,8-2,5-1,4-1,-3 5,-5 0</inkml:trace>
  <inkml:trace contextRef="#ctx0" brushRef="#br0" timeOffset="4530.081">312 396,'-1'27,"8"107,-7-132,0-1,1 1,-1-1,1 1,-1-1,1 1,0-1,0 0,-1 1,1-1,0 0,0 1,0-1,1 0,-1 0,0 0,0 0,1 0,-1 0,0 0,1-1,-1 1,1 0,-1-1,1 1,-1-1,1 0,-1 1,1-1,0 0,-1 0,1 0,-1 0,1 0,0 0,-1-1,1 1,-1 0,1-1,-1 1,1-1,52-41,17-66,-71 107,0 0,0 1,0-1,0 1,0-1,1 1,-1-1,0 1,0-1,1 1,-1-1,0 1,1-1,-1 1,0-1,1 1,-1 0,1-1,-1 1,1 0,-1-1,1 1,-1 0,1 0,-1-1,1 1,-1 0,1 0,-1 0,1 0,0 0,-1 0,1 0,-1 0,1 0,-1 0,1 0,0 0,-1 0,1 0,-1 0,1 1,-1-1,1 0,-1 0,1 1,-1-1,1 0,-1 1,1-1,-1 0,0 1,1-1,-1 1,0-1,1 1,-1-1,0 1,1-1,-1 1,0-1,0 1,0-1,1 1,13 41,-14-39,8 20,-2-1,0 1,-2 0,0 0,-2 0,0 1,-2-1,0 1,-2-1,-1 0,0 0,-2 0,-1 0,0 0,-3 2,6-16,-1 1,0-1,-1 1,0-1,0-1,-1 1,0-1,-1 0,0 0,0 0,0-1,-1-1,0 1,-1-1,1 0,-1-1,0 0,-4 1,12-6,0 1,-1 0,0-1,1 1,-1-1,1 1,-1-1,1 0,-1 0,0 0,1 0,-1 0,0 0,1 0,-1 0,1-1,-1 1,1-1,-1 1,1-1,-1 0,1 1,-1-1,1 0,0 0,-1 0,1 0,0 0,0 0,0 0,0-1,0 1,0 0,0-1,0 1,0-1,1 1,-1-1,0 1,1-1,-1 0,7-69,3 51,2-1,0 2,1 0,0 0,2 1,0 1,1 0,16-13,-27 27,48-36,-39 29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0,-5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8:5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45,'43'-10,"20"-3,3 1,-10 2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1 346,'7'-23,"0"0,2 0,0 1,2 1,0 0,2 0,0 1,1 1,1 0,1 1,0 0,2 2,0-1,87-42,-104 58,0 0,1 1,-1-1,0 1,0-1,0 1,1-1,-1 1,0 0,1 0,-1 0,0-1,1 1,-1 0,0 1,0-1,1 0,-1 0,0 0,1 1,-1-1,0 1,0-1,0 1,1-1,-1 1,0 0,0 0,0-1,0 1,0 0,0 0,0 0,0 0,-1 0,1 0,0 1,-1-1,1 0,-1 0,1 0,-1 1,1-1,-1 0,1 61,-21 103,21-164,0-1,-1 1,1 0,0-1,0 1,0 0,-1-1,1 1,0-1,0 1,0-1,0 0,0 1,0-1,0 0,0 1,0-1,0 0,0 0,0 0,0 0,0 0,0 0,0-1,0 1,0 0,0 0,0-1,0 1,0 0,-1-1,1 1,0-1,0 1,0-1,0 0,-1 1,1-1,0 0,-1 1,1-1,0 0,-1 0,1 0,-1 0,1 0,-1 1,0-1,1 0,-1 0,0 0,1 0,-1 0,0 0,6-5,112-122,-103 112,-10 10,0 0,0 0,1 0,0 1,0 0,0 0,0 1,1 0,0 0,0 0,0 1,0 0,0 1,4-2,-9 6,0-1,0 1,0 0,0 0,-1 0,1 0,0 0,-1 0,0 0,0 0,0 1,0-1,0 0,0 1,0-1,-1 1,1-1,-1 1,0-1,1 1,-1-1,-1 1,1-1,0 1,-1-1,1 1,-1-1,1 1,-1-1,0 1,0-1,0 0,-1 1,-1 10,-8 135,11-124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9,'-5'10,"-1"2,0 0,1 0,0 1,1 0,1 0,0 0,0 0,1 0,1 0,0 1,1-1,1 1,0-1,2 9,-2-20,-1 1,1-1,0 0,0 0,0 0,0 0,0 0,0 0,1-1,-1 1,1 0,-1-1,1 1,0-1,-1 1,1-1,0 0,0 1,0-1,0 0,0-1,0 1,0 0,0 0,1-1,-1 0,0 1,0-1,1 0,-1 0,0 0,0 0,1 0,-1-1,0 1,0-1,0 1,0-1,0 0,1 0,71-57,51-127,-125 184,0 0,0 1,1-1,-1 0,1 0,-1 1,1-1,-1 0,1 1,-1-1,1 0,-1 1,1-1,0 1,0-1,-1 1,1 0,0-1,-1 1,1 0,0-1,0 1,0 0,0 0,-1 0,1-1,0 1,0 0,0 0,0 0,-1 1,1-1,0 0,0 0,0 0,-1 1,1-1,0 0,0 1,-1-1,1 0,0 1,0-1,-1 1,1-1,-1 1,1 0,0-1,-1 1,1 0,-1-1,1 1,-1 0,1 0,14 52,-11-35,30 151,-6-23,-24-131,0 0,-1 0,-1 0,0 1,-1-1,-1 1,0-1,-1 0,0 1,-2-1,0 0,0 0,-2 0,0 0,0-1,-1 0,-1 0,-1 0,0-1,-2 3,8-12,-1-1,1 1,0-1,-1 1,0-1,0 0,0 0,0 0,0 0,-1 0,1-1,-1 0,0 1,0-1,0-1,0 1,0-1,0 1,0-1,0 0,0-1,-1 1,1-1,0 1,-1-2,1 1,0 0,0-1,-1 1,1-1,0-1,0 1,0 0,0-1,0 0,0 0,0 0,1 0,-1-1,-3-4,0-1,1 1,0-1,1 0,-1-1,2 1,-1-1,1 0,1 0,-1 0,2-1,-1 1,1-1,1 0,-1-3,-1-12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1,'-4'5,"-3"6,1 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1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0,'0'5,"0"6,-5 2,-1 2,0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1 198,'38'5,"28"1,6 1,-3-2,-9-2,-10-1,-9-1,-6 0,-5-1,-6 0</inkml:trace>
  <inkml:trace contextRef="#ctx0" brushRef="#br0" timeOffset="5147.767">1 424,'453'0,"-402"-5,-33-1</inkml:trace>
  <inkml:trace contextRef="#ctx0" brushRef="#br0" timeOffset="5884.72">339 1,'-1'0,"-1"1,1 0,0 1,0-1,-1 0,1 0,0 0,0 1,1-1,-1 0,0 1,0-1,1 1,-1-1,0 1,1-1,0 1,-1-1,1 1,0 0,0-1,0 1,0-1,0 1,0 0,0-1,1 1,-1-1,0 1,1-1,0 1,-1-1,1 1,0-1,0 1,-1-1,1 0,0 1,0-1,1 0,-1 1,12 10,0-1,1 0,0 0,1-2,0 0,0 0,1-2,0 0,0 0,18 3,-12-2,-13-6,0 1,1 0,-1 1,-1-1,1 2,0-1,-1 1,0 0,0 1,-1 0,1 0,-1 1,0 0,-1 0,0 1,0 0,-1 0,0 0,0 0,-1 1,0 0,0 0,-1 0,0 0,0 2,-5-6,1 1,-1-1,0 0,-1 0,1-1,-1 1,0 0,0-1,0 0,-1 0,0 0,0 0,0 0,0-1,0 1,0-1,-1 0,0-1,0 1,0-1,0 0,0 0,-1 0,-27 16,-157 128,154-112,30-22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0,5 0,4 0,2 0,1 0,0 0,1 0,-1 0,0 0,0 0,-6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0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0,'26'141,"-24"286,3-343,1-78</inkml:trace>
  <inkml:trace contextRef="#ctx0" brushRef="#br0" timeOffset="1017.622">283 170,'-16'6,"-1"0,0 0,0 1,1 1,0 0,0 1,1 1,0 1,0 0,1 0,-8 10,20-18,0-1,0 1,1 0,-1-1,0 1,1 0,0 0,0 0,0 0,0 0,0 0,1 0,-1 1,1-1,0 0,0 0,0 0,0 0,0 1,1-1,-1 0,1 0,0 0,0 0,0 0,1 0,-1 0,1 0,-1-1,1 1,0-1,0 1,0-1,0 1,1-1,-1 0,1 0,-1 0,3 1,114 55,-113-57,0 0,0 1,-1-1,1 1,0 0,-1 1,1-1,-1 1,0 0,0 0,0 1,0 0,0 0,-1 0,0 0,0 1,0-1,0 1,-1 0,0 0,0 0,0 1,-1-1,1 1,-1 0,-1-1,2 6,-2 14,0-1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3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18,'-1'-2,"0"1,1 0,-1 0,0 0,0 0,0 0,0 0,0 0,-1 0,1 0,0 0,0 1,0-1,-1 0,1 1,0-1,-1 1,1-1,-1 1,1 0,0 0,-1-1,1 1,-1 0,1 0,-1 1,1-1,-1 0,1 0,0 1,-1-1,1 1,0-1,-1 1,1-1,0 1,-1 0,1 0,0 0,0 0,-13 9,0 1,1 0,1 1,0 0,1 1,0 1,1 0,1 0,0 1,0 0,2 0,0 1,1 0,0 0,1 0,1 1,1 0,0 0,1 4,1-11,0 0,0-1,0 1,2 0,-1 0,1 0,0 0,1-1,0 1,1 0,0-1,1 0,0 0,0 0,0 0,1-1,1 1,0-1,0 0,0-1,1 0,0 0,0 0,1-1,0 0,0 0,0-1,1 0,0-1,2 1,66 22,-69-24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203 143,'-1'-2,"-1"0,1 0,-1 0,1 1,-1-1,0 1,0-1,0 1,0 0,0 0,0 0,0 0,0 0,0 0,0 0,-1 1,1-1,0 1,0 0,-1 0,1-1,0 1,-1 1,1-1,0 0,-1 1,1-1,0 1,0-1,0 1,-1 0,1 0,0 0,-7 3,0-1,1 1,0 1,-1-1,2 2,-1-1,0 1,1 0,0 0,1 1,-1 0,-1 3,5-7,1 0,0 0,1 0,-1 0,0 1,1-1,0 0,0 1,0-1,0 0,0 1,1-1,-1 1,1 0,0-1,0 1,0-1,1 1,-1-1,1 1,0-1,0 1,0-1,1 0,-1 1,1-1,-1 0,1 0,0 0,0 0,1-1,-1 1,1 0,-1-1,11 9,0-1,1 0,0-1,0 0,1-1,0-1,1 0,5 1,-5-3,0 2,-1 0,1 1,-2 1,1 0,-1 1,11 10,-22-17,0 0,-1 1,1-1,-1 1,0 0,1 0,-2 0,1 0,0 0,-1 0,0 1,0-1,0 0,-1 1,1-1,-1 1,0-1,0 1,-1-1,1 0,-1 1,0-1,0 0,-1 1,1-1,-1 0,0 0,0 0,0 0,0-1,-1 1,0-1,1 1,-1-1,0 0,-1 0,1 0,-1 0,1-1,-1 1,0-1,-3 1,-2 4,-1-1,0 0,-1-1,1 0,-1-1,0 0,0 0,0-1,-1-1,1 0,-1-1,0 0,1 0,-1-1,0-1,1 0,-1-1,1 0,-8-3,15 2,0-1,0 0,0 0,1 0,0-1,0 1,0-1,1 1,-1-1,1 0,0 0,1 0,-1 0,1-1,0 1,0 0,0-1,1 1,0 0,0-1,1 1,-1 0,1-1,0 1,0 0,1 0,0 0,0 0,0 0,0 0,1 0,0 1,0-1,0 1,0 0,1 0,0 0,5-6,1 2,0-1,0 1,1 1,0 0,1 1,0 0,10-4,2 0</inkml:trace>
  <inkml:trace contextRef="#ctx0" brushRef="#br0" timeOffset="483.702">486 509,'24'0,"22"-4,8-3,0 1,-5 1,-10-3,-7-1,-10 2</inkml:trace>
  <inkml:trace contextRef="#ctx0" brushRef="#br0" timeOffset="750.485">654 311,'0'34,"0"15,0 5,0-2,0-6,0-10</inkml:trace>
  <inkml:trace contextRef="#ctx0" brushRef="#br0" timeOffset="1394.879">965 283,'-6'14,"0"0,2 0,0 1,0-1,1 1,1 0,0-1,2 1,-1 0,2 0,0 0,0 0,2 0,0-1,4 12,-6-23,0-1,1 1,-1-1,1 0,0 1,0-1,0 0,0 0,0 0,0 0,0-1,1 1,-1 0,1-1,-1 0,1 0,-1 0,1 0,0 0,0 0,-1 0,1-1,0 0,0 1,0-1,0 0,-1 0,1-1,0 1,0-1,0 1,-1-1,1 0,0 0,-1 0,1 0,2-2,83-69,-9-55,-79 126,0 1,0-1,0 1,0-1,-1 0,1 1,0-1,0 0,0 1,0-1,0 1,0-1,1 0,-1 1,0-1,0 1,0-1,1 0,-1 1,0-1,0 1,1-1,-1 1,1-1,-1 1,0-1,1 1,-1-1,1 1,-1 0,1-1,-1 1,1 0,-1-1,1 1,0 0,-1 0,1-1,-1 1,1 0,0 0,-1 0,1 0,-1 0,1 0,0 0,-1 0,1 0,0 0,-1 0,1 1,-1-1,1 0,-1 0,1 0,0 1,-1-1,1 0,-1 1,1-1,-1 1,1-1,-1 0,0 1,1-1,-1 1,1-1,-1 1,0-1,1 1,9 44,18 108,-20-128,-1 1,-1 0,-1 0,-2 0,0 1,-2-1,0 1,-2-1,-3 15,3-34,-1-1,1 1,-1-1,0 0,-1 0,0 0,0 0,0 0,0 0,-1-1,0 0,0 1,-1-2,1 1,-2 1,4-4,-1 0,1-1,0 1,-1 0,1-1,-1 1,1-1,-1 0,1 0,-1 0,0 0,0 0,0-1,1 1,-1-1,0 0,0 0,0 0,0 0,0 0,0-1,1 1,-1-1,0 0,0 0,0 0,1 0,-1 0,1 0,-1-1,1 1,-1-1,1 0,0 0,-1-1,-3-4,0-1,1 0,0 0,0 0,1-1,0 0,1 0,0 0,0 0,1 0,0-1,0 1,1-1,1 1,-1-1,2 1,-1-1,1 0,1 1,0 0,0-1,0 1,2 0,-1 0,5-7,2-9,-1 3</inkml:trace>
  <inkml:trace contextRef="#ctx0" brushRef="#br0" timeOffset="1862.414">1417 1,'5'6,"19"18,-1 1,-1 2,-2 0,0 1,-2 1,-1 1,-2 0,-1 1,-1 1,-1 0,-2 1,-2 0,1 7,-11-24,0 1,0-1,-2 0,0 0,-1-1,0 1,-2-1,0 0,0 0,-1-1,-1 0,0-1,-1 0,-1 0,0-1,0 0,-1-1,-1 0,0-1,0-1,-1 0,0-1,-14 7,11-7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47,'5'0,"11"0,8 0,4 0,-2-5,-1-1,0 0,1 1,0 2,1-4,0-1,-3 2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23,'0'0,"1"0,-1-1,1 1,-1-1,0 1,1-1,-1 1,0 0,0-1,1 1,-1-1,0 1,0-1,0 0,0 1,1-1,-1 1,0-1,0 1,0-1,0 1,0-1,0 1,-1-1,1 0,0 1,0-1,0 1,0-1,-1 1,1-1,0 1,0-1,-1 1,1-1,0 1,-1 0,1-1,-1 1,1-1,0 1,-1 0,1 0,-1-1,1 1,-1 0,1 0,-1-1,1 1,-1 0,1 0,-1 0,0 0,1 0,-1 0,1 0,-1 0,1 0,-1 0,1 0,-1 0,1 0,-1 0,0 1,-40-3,31 4,-1 0,1 0,0 1,-1 0,1 1,1 0,-1 1,0 0,1 0,0 1,1 0,-1 1,1 0,0 0,1 1,0-1,0 2,0-1,1 1,-4 8,9-11,0-1,1 1,0-1,0 1,0-1,0 1,1-1,0 1,0-1,1 1,0-1,0 0,0 0,0 0,1 0,-1 0,1 0,1-1,-1 1,1-1,-1 0,1 0,1 0,-1-1,0 1,1-1,0 0,-1 0,1-1,0 1,1-1,-1 0,0-1,1 1,-1-1,0 0,1-1,5 1,4 0,1 0,-1-1,1-1,0 0,-1-1,0-1,0-1,8-2,-23 6,25-6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7,'-8'9,"1"0,-1 0,2 0,-1 1,1 0,1 0,0 1,0 0,1-1,0 2,1-1,0 0,1 1,1-1,-1 1,2 6,-1-15,2-1,-1 0,0 1,0-1,1 0,-1 1,1-1,0 0,-1 0,1 1,0-1,1 0,-1 0,0 0,0 0,1 0,-1-1,1 1,0 0,0-1,-1 1,1-1,0 1,0-1,0 0,0 0,1 0,-1 0,0 0,0-1,1 1,-1 0,0-1,1 0,-1 0,0 0,1 0,-1 0,1 0,1-1,89-40,76-145,-168 184,0 1,0-1,0 1,0 0,1-1,-1 1,0 0,1 0,-1 0,1 0,-1 0,1 0,0 0,-1 0,1 1,0-1,0 1,-1-1,1 1,0 0,0 0,0 0,-1 0,1 0,0 0,0 0,0 0,-1 1,1-1,0 1,0-1,-1 1,1 0,0 0,-1-1,1 1,-1 0,1 1,-1-1,0 0,1 0,-1 1,0-1,0 0,0 1,0-1,0 1,0 0,0-1,0 1,-1 0,1-1,-1 1,5 14,-1 0,0 0,-2 1,0-1,-1 0,0 1,-1-1,-1 1,-1 0,0 22,-26 158,27-196,-3 31,-2-1,-2 0,-1 0,-1 0,-6 10,15-37,0-1,-1 1,1 0,-1-1,1 1,-1-1,0 0,0 1,-1-1,1 0,-1 0,1-1,-1 1,0 0,0-1,0 0,-1 0,1 0,0 0,-1 0,1 0,-1-1,0 0,1 0,-1 0,0 0,0 0,0-1,0 0,1 0,-1 0,0 0,0-1,0 1,0-1,1 0,-1 0,0 0,1-1,-1 1,1-1,-1 0,1 0,0 0,0 0,-1-1,2 1,-1-1,-1-1,-1-6,1 0,0 0,1 0,0-1,0 1,1-1,1 0,0 0,0 0,1 1,0-1,1 0,0 0,1 0,0 1,1-2,4-13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2,'-1'0,"0"-1,0 1,0 0,0 0,1 0,-1-1,0 1,0 0,0 0,0 0,0 0,0 1,0-1,1 0,-1 0,0 0,0 1,0-1,0 0,1 1,-1-1,0 1,0-1,1 1,-1-1,0 1,1 0,-1-1,0 1,1 0,-1-1,1 1,-1 0,1 0,0 0,-1-1,1 1,0 1,-2-1,1 0,0 0,0 0,0 0,0 1,0-1,0 0,1 1,-1-1,0 0,1 1,-1-1,1 1,-1-1,1 1,0-1,0 1,-1 0,1-1,0 1,0-1,1 1,-1-1,0 1,0-1,1 1,-1-1,1 1,-1-1,1 1,0-1,0 1,0-1,-1 0,1 0,0 1,1-1,-1 0,0 0,0 0,0 0,1 0,-1 0,0-1,1 1,-1 0,1-1,-1 1,0-1,1 1,0-1,-1 0,1 0,-1 1,1-1,-1 0,1 0,-1-1,1 1,0 0,-1 0,1-1,-1 1,1-1,-1 0,0 1,1-1,-1 0,0 0,2 0,-2 1,0-1,0 1,0 0,0-1,0 1,0-1,0 1,1-1,-2 0,1 1,0-1,0 0,0 0,0 1,0-1,-1 0,1 0,0 0,-1 0,1 0,-1 0,1 0,-1 0,1-1,-1 1,0 0,1 0,-1 0,0 0,0 0,0-1,0 1,0 0,0 0,0 0,-1 0,1-1,0 1,0 0,-1 0,1 0,-1 0,1 0,-1 0,0 0,1 0,-1 0,0 0,0 0,0 1,1-1,-1 0,0 0,0 1,0-1,0 0,0 1,0-1,0 1,-1 0,1-1,0 1,-1 0,-19 14,17-5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47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0 254,'19'-5,"12"-1,4 0,2 1,-1 2,-1 1,-8 5,-2 3,-2 0,1-6,0-2,2-2,1 1,-9 0,-8 1</inkml:trace>
  <inkml:trace contextRef="#ctx0" brushRef="#br0" timeOffset="405.01">170 28,'5'29,"1"24,0 7,-1-1,-2-6,-1-7,-1-7,0-5,-1-4,0-1,4-7,2-6</inkml:trace>
  <inkml:trace contextRef="#ctx0" brushRef="#br0" timeOffset="1055.081">508 28,'1'284,"-2"-281,1 0,0 0,0 0,0-1,0 1,0 0,1 0,-1 0,1 0,0-1,0 1,0 0,0-1,0 1,1 0,-1-1,1 0,0 1,-1-1,1 0,0 0,0 0,1 0,-1 0,0 0,0-1,1 1,-1-1,1 0,0 0,-1 0,1 0,0 0,0 0,-1-1,1 1,0-1,0 0,0 0,0 0,0 0,0 0,-1-1,1 1,1-1,11-5,-1-1,0-1,0 0,0-1,-1 0,-1-1,1 0,-2-1,1 0,-2-1,1-1,-2 1,5-8,4-3,-18 23,0 1,0 0,0 0,0-1,1 1,-1 0,0 0,0-1,0 1,1 0,-1-1,0 1,1 0,-1-1,1 1,-1 0,1-1,-1 1,1-1,-1 1,1-1,-1 1,1-1,0 1,-1-1,1 0,0 1,-1-1,1 0,0 0,-1 1,1-1,0 0,0 0,-1 0,1 0,0 0,0 0,-1 0,1 0,0 0,0 0,-1-1,1 1,0 0,0 0,-1-1,1 1,0 0,-1-1,1 1,-1-1,1 1,0-1,-1 1,1-1,-1 1,1-1,-1 0,0 1,1-1,-1 0,0 1,1-1,-1 0,0 6,0-1,0 1,0 0,0-1,1 1,0-1,0 1,0-1,0 1,1-1,0 0,0 1,0-1,0 0,1-1,0 1,-1 0,1-1,1 1,-1-1,0 0,1 0,0 0,-1 0,1-1,0 0,1 0,-1 0,0 0,0 0,5 0,0-2,0-1,-1-1,1 1,0-1,-1 0,1-1,-1 0,0-1,0 0,0 0,0 0,-1-1,0 0,0-1,0 1,0-1,-1-1,0 1,-1-1,1 0,-1-1,0 1,-1-1,0 0,0 0,-1 0,0 0,0-1,-1 1,0-1,-1 0,0 0,0-4,1 8,-1 0,0-1,0 1,0-1,-1 1,0-1,0 1,0-1,0 1,-1-1,0 1,0-1,-1 1,0 0,0-1,0 1,0 0,-1 0,0 1,0-1,0 0,0 1,-1 0,0 0,0-1,-13-3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0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23,'5'0,"6"0,6 0,5 0,4 0,1 0,2 0,1 0,-1 0,1 0,-6-5,-2-1,1 0,0 1,-8 6,-6 3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1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26,'38'-5,"18"-1,4 0,-3 1,-12 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0 331,'34'-73,"-21"48,2 0,0 1,1 1,2 0,0 1,2 1,0 1,1 1,1 0,8-3,-29 20,0 1,1 0,-1 0,0 0,0 0,1 0,-1 0,1 0,-1 0,1 1,0-1,-1 0,1 1,-1-1,1 1,0 0,-1 0,1 0,0-1,0 2,-1-1,1 0,0 0,-1 0,1 1,0-1,-1 1,1-1,-1 1,1 0,0 0,-1-1,0 1,1 0,-1 0,0 1,1-1,-1 0,0 0,0 1,0-1,0 0,0 1,0-1,0 1,-1-1,1 1,-1 0,1-1,-1 1,1 0,-1-1,0 1,0 0,0-1,0 1,0 1,-19 135,19-138,0 1,0 0,0 0,0-1,0 1,0 0,0 0,0 0,1-1,-1 1,0 0,0-1,1 1,-1 0,1-1,-1 1,0 0,1-1,-1 1,1-1,0 1,-1-1,1 1,-1-1,1 1,0-1,-1 1,1-1,0 0,-1 1,1-1,0 0,0 0,-1 0,1 0,0 1,0-1,-1 0,1 0,0 0,0-1,0 1,-1 0,1 0,0 0,0 0,-1-1,1 1,0 0,-1-1,1 1,0-1,-1 1,1 0,0-1,39-29,-37 27,150-137,-153 139,1 1,-1-1,1 0,-1 0,1 0,-1 0,1 0,-1 1,1-1,0 0,-1 1,1-1,0 0,0 1,0-1,-1 1,1-1,0 1,0-1,0 1,0 0,0-1,0 1,0 0,0 0,0 0,0 0,0 0,0 0,0 0,0 0,0 0,0 0,0 0,0 1,-1-1,1 0,0 1,0-1,0 1,0-1,0 1,-1-1,1 1,0 0,0-1,-1 1,1 0,0 0,-1-1,1 1,-1 0,1 0,-1 0,1 0,-1 0,0 0,5 95,-6-87,-1-1,2 1,0 0,0 0,0-1,1 1,0 0,1-1,0 1,0-1,1 1,0-1,1 0,2 4,5 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0,'-4'7,"1"-1,0 1,0 0,0 0,1 1,0-1,0 1,1-1,0 1,0-1,1 1,0-1,0 3,0-7,-1 1,1-1,0 1,1-1,-1 1,1-1,-1 1,1-1,0 1,0-1,0 0,1 0,-1 1,1-1,0 0,0 0,0-1,0 1,0 0,1-1,-1 1,1-1,0 0,-1 0,1 0,0 0,0 0,0 0,1-1,-1 0,0 0,1 0,-1 0,0 0,1-1,-1 1,1-1,-1 0,1 0,-1 0,1 0,-1-1,1 0,-1 1,1-1,7-4,0 0,-1-1,0 0,0-1,0 0,-1 0,0-1,0 0,-1 0,0-1,0 0,-1-1,0 0,-1 0,1-3,36-44,-43 56,1 1,0 0,-1-1,1 1,0-1,0 1,0 0,-1-1,1 1,0 0,0 0,0 0,0 0,-1 0,1 0,0 0,0 0,0 0,0 0,-1 0,1 1,0-1,0 0,0 0,-1 1,1-1,0 1,0-1,-1 1,1-1,0 1,-1-1,1 1,-1-1,1 1,0 0,-1-1,0 1,1 0,-1 0,1-1,-1 1,0 0,1 0,-1 0,0 0,0-1,0 1,0 0,0 0,0 0,0 0,0-1,0 1,0 0,0 0,13 57,3 158,18 20,-31-229,-2 1,1 0,-1 1,0-1,0 0,-1 0,0 0,-1 0,0 1,0-1,-1 0,0 0,0 0,-1-1,0 1,0-1,-1 1,0-1,0 0,0 0,-1-1,0 1,-1-1,0 0,0-1,0 1,-6 4,7-9,1 0,0 0,0-1,-1 1,1-1,0 0,0 0,-1-1,1 1,0-1,0 0,-1 0,1 0,0-1,0 1,0-1,0 0,1 0,-1 0,1-1,-1 1,1-1,0 0,0 0,0 0,0 0,0-1,1 1,-1-1,1 1,0-1,0 0,1 0,-2-2,-9-18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13,'5'0,"-4"0,4 0,0-5,-5-1,-3 4,-1 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3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0,'-5'5,"-7"2,5-1,2 4,3-1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49:59.6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0,'1'1,"1"0,0 1,-1-1,1 0,-1 0,1 1,-1-1,0 1,1-1,-1 1,0 0,0-1,0 1,0 0,0 0,-1 0,1 0,0 0,-1 0,0 0,1 0,-1 0,0 0,0 0,0 0,0 0,1 8,18 119,-20-127,1-1,-1 1,1 0,-1 0,1 0,0 0,0 0,0 0,0 0,0 0,1 0,-1 0,1 0,-1 0,1 0,0 0,-1 0,1 0,0-1,0 1,0 0,1-1,-1 1,0 0,1-1,-1 0,1 1,-1-1,1 0,0 0,-1 0,1 0,0 0,0 0,0 0,-1-1,1 1,0-1,0 1,0-1,0 0,0 0,0 0,0 0,0 0,0 0,0 0,0-1,1 1,179-37,-128 29,1 4,0 1,-1 3,9 3,36-1,905-2,-999 1,1-1,-1 1,0-1,0 0,1 0,-1 0,0-1,0 0,0 0,1 0,-1-1,0 0,-1 0,1 0,0 0,-1-1,1 0,-1 1,0-2,1 1,-2-1,1 1,0-1,-1 0,0 0,1 0,-2-1,1 1,0-1,-1 0,0 0,0 0,0-2,-11-63,2 51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01.7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 13,'-13'78,"10"-69,1 1,-1-1,2 1,-1-1,2 1,-1 0,1 0,1 0,-1-1,3 6,-2-12,0 0,1-1,-1 1,1 0,0-1,0 0,0 1,0-1,0 0,0 0,0 0,1 0,-1-1,1 1,0 0,0-1,-1 0,1 0,0 0,0 0,0 0,0-1,0 1,0-1,0 0,0 1,3-2,84-7,-45-2,1 3,0 1,-1 3,31 1,150 2,-57-27,-95 24,-72 2,0-1,0 0,-1 1,1-1,-1 0,1 0,-1 0,0 0,1-1,-1 1,0 0,0 0,-1-1,1 1,0 0,-1-1,0 1,1-1,-1 1,0-1,0 1,0-1,-1 1,1 0,-1-1,1 1,-1-1,0 1,0-1,0-9,-9-68,3 61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0 255,'369'0,"-279"-12,-77 13</inkml:trace>
  <inkml:trace contextRef="#ctx0" brushRef="#br0" timeOffset="4256.455">28 509,'1'-2,"1"0,-1 0,1 0,-1 0,1 1,0-1,0 1,-1-1,1 1,0-1,0 1,1 0,-1 0,0 0,0 0,0 1,1-1,-1 1,0-1,1 1,-1 0,0 0,1 0,-1 0,1 0,0 0,366-3,-345 3</inkml:trace>
  <inkml:trace contextRef="#ctx0" brushRef="#br0" timeOffset="5038.482">311 1,'20'34,"181"130,-197-161,0 0,0 0,0 1,0-1,-1 1,1 0,-1 0,0 0,0 0,-1 0,1 1,-1-1,0 1,0 0,-1 0,1-1,-1 1,0 0,0 0,-1 0,0 1,0-1,0 0,0 0,-1 0,1 0,-1 0,-1 0,1 0,-1-1,-1 5,-88 140,-62 86,121-182,43-46,-2-11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0,'10'5,"17"2,9-1,4-1,-1-2,-2 0,-3-2,-2-1,-1 0,-2 0,-1 0,0-1,-5 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0,'0'341,"-27"-145,26-171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18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1,'-54'36,"38"-27,0 1,0 0,1 2,1 0,0 0,0 1,1 1,-9 13,21-24,1-1,0 1,-1 0,1-1,0 1,0-1,1 1,-1 0,1-1,-1 1,1-1,0 1,0 0,0-1,0 0,0 1,0-1,1 0,-1 0,1 0,0 0,-1 0,1 0,0 0,0 0,0-1,1 1,-1-1,0 1,0-1,1 0,-1 0,1 0,-1 0,1-1,0 1,-1-1,1 1,-1-1,1 0,0 0,-1 0,2-1,23 12,49 58,-62-56,0-3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2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1,'4'1,"-1"1,0 0,-1 0,1 0,0 1,-1-1,1 1,-1-1,0 1,1 0,-1 0,-1 0,1 0,0 0,-1 0,0 1,1-1,-1 0,0 3,10 57,-11-57,0 0,0 0,0 0,1 0,-1 0,1 0,1-1,-1 1,1 0,0 0,1-1,-1 1,1-1,0 0,0 0,1 0,-1 0,1-1,0 1,1-1,-1 0,1 0,0 0,0-1,0-3,0 0,0 0,0-1,0 0,0 0,0-1,0 1,-1-1,1 0,0 0,-1-1,0 1,1-1,-1 0,0 0,-1 0,1-1,0 1,-1-1,0 0,0 0,0 0,0-1,-1 1,1 0,-1-1,-1 0,1 1,0-3,8-10,59-124,-53 163,11 178,7-29,-30-158,-1 0,0 0,-1 1,-1-1,0 1,-1-1,0 1,-1-1,-1 0,0 1,-1-1,0 0,-1 0,0 0,-1-1,-1 1,0-1,-1-1,0 1,-5 6,10-15,0 1,0-1,-1 0,1 0,-1 0,0 0,0 0,0 0,0-1,0 1,0-1,-1 0,1 0,-1 0,1-1,-1 1,0-1,0 0,0 0,1 0,-1-1,0 1,0-1,0 0,0 0,0 0,0 0,0-1,0 0,0 0,0 0,0 0,-1-1,-1-3,0-1,0 0,0 0,1 0,0 0,0-1,0 0,1 0,0 0,1-1,0 1,0-1,0 0,1 0,0 0,0 0,1 0,0 0,1 0,0 0,0-1,1 1,0 0,0 0,1 0,0 0,0 0,3-5,1 1,0 0,0 0,1 0,1 1,0 0,0 1,1 0,1 0,0 1,0 0,0 1,1 0,10-5,-1 4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12,'4'0,"8"0,5 0,0 4,2 3,3-1,2-1,2-1,1-2,1-6,1-2,0 0,-1 1,1 1,-5-3,-7-1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61,'-5'-10,"5"8,-1-1,0 1,1-1,-1 1,0-1,0 1,0 0,-1-1,1 1,0 0,-1 0,0 0,1 0,-1 0,0 0,0 1,0-1,0 1,0-1,-1 1,1 0,0-1,-1 1,1 1,0-1,-1 0,1 0,-1 1,0 0,1-1,-1 1,1 0,-1 0,0 0,1 1,-1-1,1 1,-1-1,0 1,-10 6,0 1,0 0,1 0,1 1,0 1,0 0,0 0,2 1,-1 0,1 1,-5 9,10-17,1 1,-1-1,1 1,0 0,0 0,1 0,-1 0,1 1,0-1,1 0,-1 1,1 0,0-1,1 1,-1 0,1-1,0 1,1 0,-1 0,1-1,0 1,0 0,1-1,0 1,0-1,0 0,1 0,-1 0,1 0,0 0,1 0,-1-1,1 1,0-1,0 0,1 0,-1-1,1 1,-1-1,1 0,0 0,0-1,1 1,2 0,100 13,-100-14,-1-1,1 0,0-1,-1 1,1-1,0-1,-1 0,1 0,0 0,-1-1,1 0,-1 0,0-1,3-1,5-6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0,'-5'0,"-6"5,-2 6,-2 2,5-2,4-7,-1-5,-4-2,-1 5,2 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35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1,'0'4,"4"3,3-6,-6-3,-3 5,0 0</inkml:trace>
  <inkml:trace contextRef="#ctx0" brushRef="#br0" timeOffset="820.783">226 57,'-5'0,"-1"5,-5 1,4 0,9-1,3-6,-3-4,-3 5,0 2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27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85,'-22'42,"14"-30,0-1,2 1,-1 1,1-1,1 1,0 0,1 0,1 0,0 1,1-1,0 1,1 0,0-1,1 1,1 4,-1-15,1-1,0 1,-1-1,1 1,0-1,0 0,0 1,0-1,1 0,-1 0,1 0,-1 0,1 0,0 0,0-1,-1 1,1 0,0-1,1 0,-1 1,0-1,0 0,1 0,-1 0,0 0,1-1,-1 1,1-1,-1 1,1-1,-1 0,1 0,-1 0,1 0,-1 0,1-1,-1 1,1-1,-1 0,1 0,91-52,72-155,-163 249,-8 451,4-468,-1 1,-2-1,0 0,-1 0,-2 0,0-1,-3 2,-47 59,55-83,0 1,0 0,0-1,0 1,-1-1,1 0,0 0,-1 0,1 0,-1 0,1 0,-1 0,1-1,-1 0,1 1,-1-1,0 0,1 0,-1 0,1-1,-1 1,0-1,1 1,-1-1,1 0,0 0,-1 0,1 0,0 0,-1-1,1 1,0-1,0 1,0-1,0 0,-1-1,-2-4,0-1,0 1,0-1,1 1,1-1,-1 0,1-1,1 1,-1-1,1 1,1-1,0 0,0 1,0-1,2-5,-2-12</inkml:trace>
  <inkml:trace contextRef="#ctx0" brushRef="#br0" timeOffset="1326.31">507 85,'14'0,"10"0,6 0,1 0,2 0,-1 0,-1 0,0 0,-2 0,0 0,-1 0,-9 0,-8 0</inkml:trace>
  <inkml:trace contextRef="#ctx0" brushRef="#br0" timeOffset="5978.694">507 339,'0'-1,"-1"1,1-1,0 1,0 0,-1-1,1 1,0-1,0 1,0-1,0 1,0-1,-1 1,1-1,0 1,0-1,0 1,0 0,1-1,-1 1,0-1,0 1,0-1,0 1,0-1,1 1,-1-1,0 1,0 0,1-1,-1 1,0-1,0 1,1 0,-1-1,1 1,-1 0,0 0,1-1,-1 1,1 0,-1 0,0-1,1 1,-1 0,1 0,-1 0,1 0,-1 0,1 0,-1 0,1 0,-1 0,1 0,-1 0,1 0,-1 0,0 0,1 0,-1 0,1 1,21-6,1 0,-1 2,1 1,0 1,0 1,-1 0,5 3,30-2,74 0,-119-1</inkml:trace>
  <inkml:trace contextRef="#ctx0" brushRef="#br0" timeOffset="7096.512">1015 395,'19'-95,"-18"83,0 1,0-1,1 0,0 1,1-1,1 1,0 0,0 0,1 0,0 0,1 1,0 0,1 0,0 0,0 1,1 0,6-4,-13 12,0 0,0 0,0 0,0 0,0 0,0 1,0-1,0 0,1 1,-1-1,0 0,0 1,1 0,-1-1,1 1,-1 0,0 0,1 0,-1-1,0 2,1-1,-1 0,1 0,-1 0,0 1,1-1,-1 0,0 1,0-1,1 1,-1 0,0-1,0 1,0 0,0 0,0 0,1 0,-2 0,1 0,0 0,0 0,0 0,0 0,-1 0,1 1,-1-1,1 0,-1 1,1-1,-1 0,11 74,-11-52,-1-16,1 0,0 0,0-1,0 1,1 0,0 0,0 0,1 0,0-1,0 1,0-1,1 1,0-1,1 1,-2-6,1 0,-1-1,0 1,1-1,-1 1,1-1,-1 0,1 0,-1 0,1 0,-1 0,1-1,-1 1,0-1,1 0,-1 0,1 1,-1-1,0-1,0 1,0 0,0-1,0 1,0-1,0 1,0-1,0 0,-1 0,1 0,-1 0,1 0,-1 0,0 0,0 0,0-1,0 1,0 0,-1-1,1 1,-1-1,6-5,34-65,-35 60,1 0,1 1,0-1,1 1,0 1,1-1,0 1,5-3,-14 14,1-1,-1 0,1 1,-1-1,1 1,-1 0,1-1,0 1,-1-1,1 1,0 0,-1-1,1 1,0 0,-1 0,1 0,0-1,0 1,-1 0,1 0,0 0,0 0,-1 0,1 0,0 1,-1-1,1 0,0 0,0 0,-1 1,1-1,0 0,-1 1,1-1,-1 1,1-1,0 0,-1 1,1-1,-1 1,1 0,-1-1,1 1,-1-1,0 1,1 0,-1-1,0 1,0 0,1-1,-1 1,0 0,0 0,0-1,0 2,7 42,-7-44,-1 147,1-121</inkml:trace>
  <inkml:trace contextRef="#ctx0" brushRef="#br0" timeOffset="7800.732">1579 0,'-1'43,"-1"-28,1 0,1 0,1 0,0 0,0 0,2 0,0-1,1 1,0-1,6 14,-9-26,0 0,0 1,1-1,-1 0,0 0,1 0,0 0,-1-1,1 1,0 0,0-1,0 1,0-1,0 1,0-1,1 0,-1 0,0 0,1 0,-1-1,0 1,1-1,-1 1,1-1,-1 0,1 0,-1 0,1 0,-1 0,1-1,-1 1,1-1,-1 1,0-1,1 0,-1 0,0 0,1 0,-1-1,0 1,0-1,0 1,78-78,-34 32,-45 46,0 0,0 1,0-1,0 0,0 1,0-1,0 1,0-1,0 1,0 0,0-1,0 1,0 0,0 0,0 0,0 0,1 0,-1 0,0 0,0 0,0 0,0 0,0 1,0-1,0 0,0 1,0-1,0 1,0-1,0 1,0-1,0 1,0 0,0 0,-1-1,1 1,0 0,0 0,-1 0,1 0,-1 0,1 0,-1 0,1 0,-1 0,1 0,-1 0,0 0,0 0,0 0,1 0,-1 0,0 1,0-1,-1 0,1 0,3 20,-2 1,0-1,-2 0,0 0,-1 1,-1-1,-1 0,-2 1,-11 103,15-88,-1 1,-1-1,-2 0,-2-1,-2 1,-3 6,-8-6,21-37,-1 1,1 0,-1-1,1 1,-1-1,1 1,-1 0,1-1,-1 1,0-1,1 0,-1 1,0-1,1 1,-1-1,0 0,1 0,-1 1,0-1,0 0,1 0,-1 0,0 0,0 0,1 0,-1 0,0 0,0 0,0 0,1 0,-1-1,0 1,1 0,-1 0,0-1,0 1,1-1,-1 1,1 0,-1-1,0 1,1-1,-1 0,1 1,-1-1,1 1,-1-1,1 0,0 1,-1-1,1 0,0 1,-1-2,-24-54,18 37</inkml:trace>
  <inkml:trace contextRef="#ctx0" brushRef="#br0" timeOffset="12482.518">1748 791,'0'-5,"0"-6,0-7,5 1,1-2,5 2,1-1,-3-2,3 2,-1 0,3 3,3-2,4 4,3-3,2 3,2 3,-4 3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0:55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1 311,'43'-11,"1"3,1 2,-1 1,1 2,0 3,31 3,8-1,139-2,-197 4,-31 9,-8-8</inkml:trace>
  <inkml:trace contextRef="#ctx0" brushRef="#br0" timeOffset="333.187">114 480,'223'23,"-48"-46,-34-2,-119 23</inkml:trace>
  <inkml:trace contextRef="#ctx0" brushRef="#br0" timeOffset="952.699">368 0,'13'22,"1"0,0-1,2-1,1 0,0-1,1-1,1-1,1-1,1 0,0-1,0-2,2 0,0-1,0-2,10 4,70 37,-100-49,0 0,-1 0,0 0,1 0,-1 1,0-1,0 1,0-1,-1 1,1 0,-1 0,1 0,-1 0,0 0,0 0,0 0,-1 0,1 0,-1 0,1 1,-1-1,0 0,-1 0,1 0,0 1,-1-1,0 0,0 0,0 0,0 0,0 0,0 0,-2 2,-6 8,-1 0,-1-1,0 0,-1-1,0 0,0-1,-1 0,0-1,-1 0,0-1,-1-1,1-1,-6 2,-41 24,-76 61,119-72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9 417,'0'0,"1"-1,-1 1,0 0,0-1,1 1,-1 0,0-1,0 1,0 0,0-1,1 1,-1 0,0-1,0 1,0-1,0 1,0 0,0-1,0 1,0-1,0 1,0 0,0-1,0 1,0 0,-1-1,1 1,0-1,0 1,0 0,0-1,-1 1,1 0,0-1,0 1,-1 0,1 0,0-1,0 1,-1 0,1 0,0-1,-1 1,1 0,-1 0,1 0,0 0,-1 0,1-1,0 1,-1 0,1 0,-1 0,1 0,0 0,-1 0,1 0,-1 0,1 0,-1 1,12-41,3 3,1 0,3 2,0 0,3 0,1 2,1 1,10-9,-27 33,0 1,0 0,0 0,1 1,0 0,1 0,0 0,-1 1,2 0,-1 1,0 0,5-2,-9 7,0 0,0 0,0 0,-1 1,1 0,-1-1,1 1,-1 0,1 1,-1-1,0 0,0 1,0 0,-1 0,1 0,0 0,-1 0,0 0,0 1,0-1,0 1,-1 0,1-1,-1 1,0 0,0 0,0 0,-1 0,1 0,-1 0,0-1,0 1,0 0,-1 3,0 266,19-294,-3-16,2 1,1 0,1 1,2 1,2 1,1 1,28-29,-51 59,1-1,-1 0,1 1,0-1,0 1,0 0,0 0,0-1,0 1,1 0,-1 1,1-1,-1 0,1 1,0 0,0-1,-1 1,1 0,0 0,0 1,0-1,0 1,0-1,0 1,1 0,-1 0,0 0,0 1,0-1,0 1,0 0,0 0,0 0,-1 0,1 0,0 0,0 1,-1-1,1 1,-1 0,1 0,-1 0,0 0,1 1,2 10,-1 1,0 0,-1 0,0 0,-1 0,-1 1,0-1,-1 1,-1-1,0 0,-1 1,1 26,0 44,0-61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0,'-4'16,"0"1,1-1,1 0,1 1,0 0,1-1,1 1,0-1,2 1,-1-1,3 3,-5-17,0 0,0-1,0 1,0 0,0 0,1-1,-1 1,1 0,-1-1,1 1,0 0,0-1,-1 1,1-1,0 1,0-1,0 0,1 1,-1-1,0 0,0 0,1 0,-1 0,1 0,-1 0,1 0,-1 0,1-1,-1 1,1 0,0-1,0 0,-1 1,1-1,0 0,-1 0,1 0,0 0,0 0,-1 0,1 0,0-1,0 1,-1-1,1 1,-1-1,1 0,0 1,-1-1,2-1,69-103,-51 68,13-19,-33 56,1 1,-1 0,1 0,-1-1,0 1,1 0,-1 0,0 0,1 1,-1-1,0 0,0 0,0 1,0-1,0 1,-1-1,1 0,0 1,-1 0,1-1,-1 1,1-1,-1 1,0 0,0-1,0 1,1 0,-2-1,1 1,1-1,26 176,7-6,-28-137,-2 0,-2 1,-1 0,-1 0,-3 16,1-39,0 0,0-1,-1 1,-1-1,1 0,-2 0,0 0,0 0,-1-1,-4 5,8-11,0-1,-1 1,0-1,0 0,0 0,0 0,0 0,0-1,-1 1,1-1,-1 0,0 0,0 0,0-1,0 1,0-1,0 0,0 0,0-1,0 1,0-1,-1 0,1 0,0 0,0 0,0-1,-1 1,1-1,0-1,-2 0,2 1,0-1,0 0,0-1,1 1,-1-1,0 1,1-1,0 0,0-1,0 1,0 0,0-1,1 0,-1 1,1-1,0 0,0 0,1-1,-1 1,1 0,0 0,0-1,0 1,1-1,-4-113,5 98,0-5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3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1,'-9'19,"0"1,1 0,1 1,1 0,0 0,2 0,1 1,0-1,2 1,0 0,1 3,0-22,0 0,0 1,0-1,0 0,1 0,-1 0,1 0,0 1,0-1,0 0,0 0,0-1,1 1,-1 0,1 0,0-1,0 1,0-1,0 1,0-1,1 0,-1 0,0 0,1 0,0 0,0 0,-1-1,1 0,0 1,0-1,0 0,0 0,0-1,1 1,-1-1,0 1,0-1,0 0,1 0,-1-1,0 1,0 0,0-1,0 0,0 0,1 0,12-9,-2 0,1-1,-1 0,-1-1,0-1,-1 0,0-1,-1 0,-1-1,0 0,-1 0,0-1,-2 0,0-1,0 0,48-73,-54 89,-1 0,1 1,-1-1,1 1,-1-1,1 1,-1-1,1 1,-1 0,1-1,0 1,-1 0,1-1,0 1,-1 0,1 0,0-1,-1 1,1 0,0 0,-1 0,1 0,0 0,0 0,-1 0,1 0,0 0,-1 1,1-1,0 0,-1 0,1 1,0-1,-1 0,1 1,0-1,-1 1,1-1,-1 0,1 1,-1-1,1 1,-1 0,1-1,-1 1,0-1,1 1,-1 0,0-1,1 1,-1 0,0-1,0 1,0 0,0-1,0 1,0 0,0 0,7 44,-7-45,-1 348,28-150,-25-187,-1 0,0 1,-1-1,-1 1,1-1,-2 0,0 0,0 1,-1-1,0 0,-1-1,0 1,-1-1,0 0,0 0,-1 0,-1 0,0-1,0-1,0 1,-5 3,8-10,0 1,0 0,0-1,0 0,0 0,-1 0,1 0,-1-1,1 0,-1 0,1 0,-1 0,0-1,0 0,1 0,-1 0,0 0,0-1,1 0,-1 0,1 0,-1 0,1-1,-1 0,1 0,0 0,0 0,0-1,0 0,0 1,0-2,1 1,0 0,-1-1,1 1,0-1,1 0,-1 0,1 0,0 0,0 0,0-1,0 1,1-1,-1-2,-1-6,1 0,1 0,0 0,1-1,0 1,1 0,0-1,1 1,1 0,0 0,1 0,0 1,1-1,4-6,3-5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1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0 224,'5'0,"11"0,7 0,6 0,1 0,2 0,-1 0,-1 0,0 0,-1 0,0-5,0-2,-1 1,0 1,-5-3,-6-1</inkml:trace>
  <inkml:trace contextRef="#ctx0" brushRef="#br0" timeOffset="386.673">197 25,'0'34,"0"15,0 5,0-2,0-5,0-6,0-6,0-3,0-2,5-7,2-7</inkml:trace>
  <inkml:trace contextRef="#ctx0" brushRef="#br0" timeOffset="965.87">904 25,'-2'-2,"1"0,-1 0,0 1,1-1,-1 0,0 1,0-1,0 1,0-1,0 1,-1 0,1 0,0 0,-1 0,1 0,0 1,-1-1,1 1,-1 0,1-1,-1 1,1 0,0 0,-3 1,-7 2,1 0,-1 1,1 0,0 1,0 0,0 1,1 0,0 0,0 1,1 1,0 0,0 0,0 1,1 0,1 0,-1 1,2 0,-1 0,1 0,1 1,0 0,1 0,-3 9,4-14,0 0,0 0,0 1,1-1,0 0,0 1,1 0,0-1,0 1,1 0,-1 0,2 0,-1-1,1 1,0 0,0-1,0 1,1 0,0-1,1 0,0 1,-1-1,2 0,-1 0,1-1,0 1,0-1,1 0,-1 0,1 0,0-1,0 1,1-1,-1 0,1-1,3 2,3-2,0-1,0 0,1 0,-1-1,1-1,-1 0,0 0,1-2,-1 1,1-2,-1 0,0 0,0-1,-1 0,1-1,-1-1,0 1,0-2,-1 0,0 0,5-4,5-6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6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5,'0'5,"-5"2,4-1,6-1,2-6,1-8,-7-3,-3 6,-1 9,0 4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1,'1'254,"0"-251,0 0,0 0,0 0,0 0,0 0,1 0,-1 0,1-1,0 1,0 0,0-1,0 0,0 1,1-1,-1 0,1 0,-1 0,1-1,0 1,0-1,-1 1,1-1,0 0,0 0,0 0,1-1,-1 1,0-1,0 1,0-1,0 0,0 0,1-1,-1 1,0-1,0 1,0-1,0 0,0 0,0-1,0 1,0 0,-1-1,1 0,0 1,-1-1,1 0,-1-1,0 1,0 0,0-1,0 1,0-1,24-19,-1-2,-2-1,0 0,-2-2,-1 0,16-29,-24 47,-14 37,0-15,-3 306,-22-150,26-155,0 1,-1-1,-1 0,0 0,-1 0,-1 0,0 0,0-1,-1 0,-1 0,0-1,-1 0,-1 0,1-1,-2 0,-9 9,17-18,0 1,0-1,-1 0,1 0,-1 0,1-1,-1 1,1-1,-1 1,0-1,0 0,0 0,0 0,0 0,0-1,0 1,0-1,0 0,0 0,0 0,0 0,0 0,-1-1,1 1,0-1,0 0,1 0,-1 0,0 0,0-1,0 1,1-1,-1 1,1-1,-1 0,1 0,0 0,0-1,-1 1,2 0,-1-1,0 1,0-1,1 0,0 1,-1-1,1 0,0 0,0 0,0-1,-1-11,1-1,0 0,1 0,0 0,2 0,-1 1,2-1,0 0,1 1,1 0,0 0,1 0,1 1,0 0,4-6,6-7,2 1,0 0,2 1,0 2,2 0,0 1,5-1,-6 6,-3 4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2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50,'1'1,"0"1,0-1,0 0,0 1,0-1,0 0,1 0,-1 0,0 0,1 0,-1 0,1 0,-1 0,1-1,-1 1,1 0,0-1,-1 1,1-1,0 0,-1 0,1 0,0 1,-1-1,1-1,0 1,-1 0,1 0,0-1,-1 1,1-1,0 1,-1-1,2 0,0 0,167-30,-27 7,-65 15,-59 14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3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41,'19'0,"16"0,7 0,1 0,-2 0,-3 0,-3 0,-4 0,-5-5,-4-1,0-1,0 2,3 2,0-4,-3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20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0,'4'7,"0"0,0 1,-1-1,0 1,0-1,-1 1,0 0,-1 0,1 0,-1 0,-1 1,0-1,0 0,-1 5,1 3,0 513,0-529,0 0,0-1,0 1,0 0,0-1,0 1,0 0,0 0,0-1,0 1,0 0,0 0,0-1,1 1,-1 0,0 0,0 0,0-1,0 1,1 0,-1 0,0 0,0 0,0-1,1 1,-1 0,0 0,0 0,1 0,-1 0,0 0,0 0,1-1,-1 1,0 0,0 0,1 0,-1 0,0 0,0 0,1 0,-1 1,0-1,1 0,-1 0,0 0,0 0,1 0,-1 0,0 0,0 0,0 1,1-1,-1 0,0 0,0 0,0 1,1-1,-1 0,0 0,6-11</inkml:trace>
  <inkml:trace contextRef="#ctx0" brushRef="#br0" timeOffset="814.085">339 169,'-13'2,"-1"1,1 0,0 1,0 0,1 1,-1 1,1 0,1 0,-8 6,13-8,1-3,0 1,1 0,-1 0,1 1,-1-1,1 1,0 0,0 0,0 0,0 1,1-1,0 1,-1 0,1 0,0 0,1 1,-1-1,1 1,0-1,0 1,0 0,1-1,0 1,0 0,0 0,0 0,1 0,0 0,0 0,0 1,0-1,1 0,0 0,0-1,1 1,-1 0,3 4,6 2,0 0,1 0,1-1,0 0,0-1,1-1,0 0,2 1,23 14,-35-20,0-1,0 1,-1 0,1-1,-1 1,0 0,1 0,-1 1,0-1,-1 0,1 1,-1-1,1 1,-1 0,0-1,-1 1,1 2,17 39,-13-39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1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0 256,'5'0,"6"0,6 0,5 0,4 0,2 0,1 0,-4-5,-2-2,0 1,1 1,1 1,1 2,1 1,1-4,0-1,-4 0</inkml:trace>
  <inkml:trace contextRef="#ctx0" brushRef="#br0" timeOffset="519.831">226 1,'-1'226,"-11"-153,9-62,0 0,1 1,0 0,0 0,2-1,-1 1,2 0,0 0,0 0,1-1,1 4,3 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0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57,'-5'5,"4"-4,1 4,1 0</inkml:trace>
  <inkml:trace contextRef="#ctx0" brushRef="#br0" timeOffset="514.549">318 1,'0'4,"-5"3,-1 3,0 6,-4 0,5-2,3-10,2-4</inkml:trace>
  <inkml:trace contextRef="#ctx0" brushRef="#br0" timeOffset="6368.79">7 28,'16'42,"-19"1,3-42,0 0,0 0,1 0,-1 0,0 0,1-1,-1 1,1 0,-1 0,1-1,-1 1,1 0,-1 0,1-1,0 1,-1-1,1 1,0-1,0 1,-1-1,1 1,0-1,0 1,0-1,0 0,-1 0,1 1,0-1,0 0,0 0,0 0,0 0,0 0,0 0,0 0,-1 0,1-1,0 1,0 0,0 0,0-1,0 1,-1-1,1 1,0 0,0-1,-1 0,1 1,0-1,0 0,27-37,-28 37,1 0,-1 0,1 0,-1 1,1-1,-1 0,0 0,0 0,1 0,-1 0,0 1,0-1,0 0,0 0,0 0,0 0,0 0,0 0,-1 0,1 0,0 1,0-1,-1 0,1 0,-1 0,1 0,0 1,-1-1,0 0,1 0,-1 1,1-1,-1 0,0 1,1-1,-1 1,0-1,0 1,0-1,1 1,-1 0,0-1,0 1,0 0,0 0,0-1,0 1,1 0,-1 0,0 0,0 0,0 0,0 0,0 1,0-1,0 0,-9 7</inkml:trace>
  <inkml:trace contextRef="#ctx0" brushRef="#br0" timeOffset="16436.328">374 28,'-5'0,"-1"5,0-3,5-2,-1-2,0 6,0 6,0-4,0-2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51:5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26,'-6'-3,"0"-1,0 1,0 0,-1 1,1 0,-1 0,1 0,-1 1,0-1,0 2,1-1,-1 1,0 0,0 0,0 1,1 0,-1 0,0 1,1 0,-1 0,-5 2,0 1,0 0,0 1,1 0,0 1,1 0,-1 1,1 0,1 0,-1 1,2 1,-1 0,1 0,1 0,0 1,0 0,1 0,0 1,1 0,1 0,-1 0,2 0,0 1,-1 11,1-11,1 1,0 0,1-1,0 1,2 0,-1 0,2 0,0-1,0 1,1-1,1 1,0-1,1 0,0-1,1 1,1-1,0 0,0 0,1-1,1 0,0-1,0 0,1 0,0-1,12 8,-11-11,0 0,1-1,0 0,0-1,0 0,0-1,1-1,-1 0,1 0,0-1,0-1,1 0,16-3,0-1,-1-2,1-1,-2-1,1-1,-1-2,0 0,-1-2,-1-1,0-2,-1 0,2-3,-17 12,-1 0,0-1,-1 0,1 0,-2-1,1 0,-1-1,-1 1,1-1,-2 0,1-1,-2 1,1-1,-1 0,-1 0,0-1,-1 1,0-1,0-11,-2 14,-1 0,-1 0,0 1,0-1,0 0,-1 1,-1-1,1 1,-1 0,-1 0,0 0,0 1,0-1,-1 1,0 1,0-1,-1 1,1 0,-2 0,1 1,0 0,-1 0,0 1,-7-3,-1 0,0 0,0 1,-1 1,1 0,-1 1,0 1,-1 1,1 0,0 1,-1 1,1 1,-10 1,-37 15,37-5</inkml:trace>
  <inkml:trace contextRef="#ctx0" brushRef="#br0" timeOffset="846.379">0 280,'7'5,"0"-1,1-1,-1 1,0-1,1-1,0 1,0-1,-1-1,1 1,0-1,0-1,1 1,-1-1,7-2,0 3,142 9,-52 2,0-4,1-6,30-5,11 1,-119 2,-4-2,1 2,0 0,0 2,-1 1,1 1,-1 1,0 1,0 1,9 5,-15-4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3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12,'5'0,"1"-5,0-1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1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6,'-25'138,"24"-128,0 1,1-1,1 1,0-1,0 0,1 1,0-1,0 0,1 0,2 3,-3-9,-1-1,1 0,0 1,0-1,0 0,0 0,1-1,-1 1,1 0,-1-1,1 1,0-1,0 0,0 0,1 0,-1 0,0-1,1 1,-1-1,1 0,-1 0,1 0,0-1,-1 1,1-1,0 0,-1 0,1 0,0 0,2-1,11-5,0 0,0-2,-1 0,0 0,0-2,-1 0,0 0,-1-2,0 0,-1 0,0-1,-1-1,-1 0,4-7,106-118,-120 138,0 0,0 0,0 0,1 1,-1-1,1 0,-1 0,0 1,1-1,-1 1,1-1,-1 1,1 0,0 0,-1-1,1 1,-1 0,1 0,-1 1,1-1,-1 0,1 0,-1 1,1-1,-1 1,1-1,-1 1,1 0,-1-1,0 1,1 0,-1 0,0 0,0 0,0 0,0 0,0 1,0-1,0 0,0 1,0-1,0 0,-1 1,1-1,0 1,-1-1,0 1,1 0,18 80,-16-65,-1 1,0-1,-2 1,1-1,-2 1,-1-1,0 0,-1 1,-1-1,-1 3,2-15,0 0,-1 0,1-1,-1 0,0 1,0-2,0 1,-1 0,1-1,-1 0,0 0,0 0,0 0,0-1,-1 0,1 0,-1 0,-1 1,69 1,-51-3,1-1,-1 0,1-1,-1 0,0-1,1-1,-1 1,0-1,0-1,-1 0,1-1,-1 0,0-1,0 0,-1 0,1-1,-1 0,-1-1,0 0,6-6,-13 12,0-1,0 1,0 0,0 0,0-1,0 1,-1-1,1 1,-1-1,1 1,-1-1,0 1,0-1,0 1,-1-1,1 1,-1-1,1 1,-1 0,0-1,0 1,0 0,0-1,-1-1,-10-8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0,'4'0,"3"0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52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8,'-7'-2,"0"0,0 1,0 0,0 0,-1 1,1-1,0 2,0-1,0 1,0 0,0 1,0 0,0 0,0 0,0 1,1 0,-3 1,0 1,0 1,1-1,0 2,0-1,0 1,1 0,0 0,0 1,1 0,0 0,1 1,-1 0,2 0,-1 0,1 0,1 1,0-1,0 1,0 0,2 0,-1 0,1 0,0 10,2-17,-1 0,1 0,-1 0,1 0,0 0,0 0,0-1,1 1,-1 0,1-1,-1 1,1-1,0 1,0-1,0 0,0 0,0 0,1 0,-1 0,1 0,-1-1,1 1,-1-1,1 0,0 0,0 0,0 0,0 0,-1 0,1-1,0 0,0 1,0-1,0 0,0-1,0 1,1 0,109-33,94-113,-204 144,0 0,0 0,0 1,0-1,0 1,1-1,-1 1,0 0,1 0,-1 1,1-1,-1 1,1-1,-1 1,1 0,0 1,-1-1,1 0,-1 1,1 0,-1 0,0 0,1 0,-1 1,0-1,0 1,0 0,0 0,0 0,0 0,-1 1,1-1,0 1,29 59,-29-54,0 0,1-1,0 1,0 0,0-1,1 0,0 0,1 0,-1-1,1 0,4 3,-8-8,0 0,0 0,0 0,1 0,-1 0,0-1,0 1,0-1,1 0,-1 0,0 0,1 0,-1 0,0 0,0 0,1-1,-1 1,0-1,0 0,0 0,0 0,0 0,2-1,14-8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7:46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57,'0'367,"-28"-179,26-187,2-12</inkml:trace>
  <inkml:trace contextRef="#ctx0" brushRef="#br0" timeOffset="620.715">1 114,'7'-4,"0"0,0 0,1 1,-1 0,1 0,0 0,0 1,0 1,0-1,0 2,0-1,1 1,-1 0,6 1,1-1,243-28,-60-1,-125 18,-55 5</inkml:trace>
  <inkml:trace contextRef="#ctx0" brushRef="#br0" timeOffset="3305.2">791 1,'0'538,"-21"-401,21-136,0-1,1 1,-1-1,0 1,0 0,0-1,0 1,1 0,-1-1,0 1,1-1,-1 1,0-1,1 1,-1-1,1 1,-1-1,1 1,-1-1,1 0,-1 1,1-1,-1 0,1 1,-1-1,1 0,0 0,-1 1,1-1,0 0,-1 0,1 0,-1 0,1 0,0 0,-1 0,1 0,0 0,-1 0,1 0,0-1,-1 1,1 0,-1 0,1-1,-1 1,1 0,0-1,-1 1,1 0,-1-1,1 1,-1-1,0 1,1-1,-1 1,1-1,-1 1,0-1,29-30,149-218,-178 248,1 0,-1 0,1 1,-1-1,1 0,-1 1,1-1,0 0,-1 1,1-1,0 1,-1-1,1 1,0-1,0 1,0 0,-1-1,1 1,0 0,0-1,0 1,0 0,0 0,-1 0,1 0,0 0,0 0,0 0,0 0,0 0,0 1,-1-1,1 0,0 0,0 1,0-1,-1 1,1-1,0 0,0 1,-1 0,1-1,0 1,-1-1,1 1,-1 0,1-1,0 1,-1 0,16 46,-13-33,10 61,-13-65,0 1,1-1,1 0,0 0,0 0,1 0,0 0,0-1,1 1,1-1,-1 0,2 0,-1 0,1-1,0 0,1 0,0-1,5 5,-7-11,0 0,0 0,-1 0,1 0,0-1,0 0,0 0,0-1,0 1,0-1,0 0,0 0,0-1,-1 1,1-1,0 0,-1-1,0 1,1-1,-1 0,0 0,0 0,-1 0,1-1,-1 1,1-1,-1 0,0 0,-1 0,1 0,0-2,-1 3,5-6,0 0,-1-1,0 0,-1 0,0 0,-1 0,0-1,0 0,-1 0,-1 0,0 0,0 0,-1 0,-1-10,-8 13,1 33,15 80,-7-102,0 1,0-1,0 0,0 0,1 0,-1 0,1 0,0 0,0 0,0 0,0-1,0 1,1-1,-1 0,1 0,-1 1,1-2,0 1,0 0,0 0,0-1,0 0,0 0,0 0,1 0,-1 0,0 0,1-1,-1 0,1 1,13-4,-1 0,0 0,0-2,0 0,-1 0,1-2,-1 0,-1-1,0 0,0-1,0 0,-1-1,-1-1,1 0,-2-1,0 0,0-1,-1 0,-1-1,-7 11,0 0,1-1,-1 1,0 0,1 1,0-1,-1 0,1 1,0-1,1 1,-1 0,0 0,1 0,-1 1,1-1,-1 1,1 0,0 0,-1 0,1 0,0 1,0-1,0 1,0 0,-1 0,1 1,0-1,0 1,0 0,-1 0,1 0,0 0,-1 1,1-1,-1 1,1 0,0 1,0 0,0 0,0 1,-1-1,0 1,1 0,-1 0,-1 0,1 0,0 1,-1-1,0 1,0-1,-1 1,1 0,-1 0,0 0,0 0,0-1,-1 1,0 0,0 0,0 0,-1 0,1 0,-1 0,0 0,-1 0,1 0,-1-1,0 1,0 0,0-1,-1 0,0 1,0-1,0 0,0-1,0 1,-1 0,0-1,1 0,-1 0,-1 0,1 0,-4 1,-44 19,81-9,-7-15,-1 0,0-1,1-1,-1-1,-1-1,1-1,-1-1,3-2,-12 6,1-1,-1 0,-1-1,1-1,0 1,-1-2,0 1,-1-1,0-1,0 0,0 0,4-6,-13 13,1 0,-1 0,1 0,-1 0,1 0,-1 0,0 0,1 0,-1 0,0 0,0 0,0 0,0-1,0 1,0 0,0 0,0 0,0 0,-1 0,1 0,0 0,-1 0,1 0,0 0,-1 0,0 0,1 0,-1 0,0 0,1 0,-1 1,0-1,0 0,1 0,-1 1,0-1,0 0,0 1,0-1,0 1,0 0,-1-1,-14-5</inkml:trace>
  <inkml:trace contextRef="#ctx0" brushRef="#br0" timeOffset="3573.567">1384 171,'0'0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258 472,'-6'-2,"1"1,0 0,-1 0,1 1,-1-1,1 1,0 0,-1 1,1-1,-1 1,1 0,0 1,-1-1,1 1,0 0,0 0,0 1,1-1,-1 1,0 0,1 1,0-1,0 1,0-1,-1 3,5-6,-12 9,0 1,1 0,0 1,1 0,0 1,1 0,0 0,1 1,0 0,1 1,4-8,0 0,0 0,1 1,0-1,0 0,1 1,-1-1,1 1,1 0,-1-1,1 1,0 0,1-1,0 1,0 0,0-1,1 1,0-1,0 0,0 1,1-1,0 0,3 3,-3-5,0 0,0 0,0-1,1 1,0-1,-1 0,1 0,1 0,-1-1,0 1,1-1,-1 0,1 0,-1-1,1 1,0-1,0 0,0 0,-1-1,1 1,0-1,0 0,0-1,0 1,0-1,0 0,0 0,-1 0,5-2,1-1,0 0,-1 0,1-1,-1 0,0 0,0-1,-1 0,0-1,0 0,0 0,-1-1,0 0,4-7,7-10,-2-2,0 0,-2-1,-1-1,-2 0,0 0,4-26,-4 2,-2-1,-2-1,-3 1,-3-1,-3-32,-10 22,12 64,-1-1,1 0,-1 1,1-1,-1 1,0-1,0 1,0-1,0 1,0-1,0 1,0 0,0 0,0-1,0 1,-1 0,1 0,-1 0,1 1,0-1,-1 0,0 0,1 1,-1-1,1 1,-1-1,0 1,1 0,-1 0,0-1,1 1,-1 1,0-1,1 0,-1 0,0 1,-9 4,1 1,-1 0,1 1,1 0,0 1,0 0,0 0,1 1,0 0,1 0,-1 1,2 0,0 0,0 1,1 0,0 0,-1 6,-1 3,1 0,1 1,1 0,0 0,2 0,1 0,0 0,1 0,2 1,2 13,-1-24,1 1,0-1,1 0,0 0,1 0,0-1,0 1,1-1,1-1,0 0,0 0,0 0,1-1,1 0,-1-1,1 0,1-1,-1 0,1 0,0-1,0-1,0 0,1 0,0-1,9 1,-13-2,0-1,0 0,0 0,0-1,0 0,0-1,0 1,0-1,0-1,0 0,-1 0,1 0,-1-1,1 0,-1-1,0 0,0 0,0 0,-1-1,1 0,-1 0,0 0,-1-1,1 0,-1 0,-1-1,1 1,-1-1,0 0,0 0,-1-1,0 1,0-1,-1 1,1-5,-3 12,-1 0,1 0,0 0,0 0,0 0,-1 0,1 0,0 0,0 0,0-1,-1 1,1 0,0 0,0 0,0 0,0 0,-1-1,1 1,0 0,0 0,0 0,0-1,0 1,0 0,0 0,0 0,-1-1,1 1,0 0,0 0,0 0,0-1,0 1,-10 20,8-16,-1 1,0 0,0 0,1 1,-1-1,1 1,1-1,-1 1,1-1,0 1,0 0,0 0,1 0,0-1,0 1,1 0,-1 0,1 0,1-1,-1 1,1-1,0 1,0-1,0 1,1-1,0 0,0 0,4 4,1-3,1-1,0 0,0 0,1-1,-1 0,1-1,0 0,0-1,0 0,0 0,0-1,0 0,1-1,-1 0,0-1,0 0,0-1,0 0,0 0,0-1,0 0,0-1,-1 0,0-1,0 0,0 0,1-2,25-19,-1-3,-2 0,-1-2,7-12,18-16,-42 45,0-1,-1-1,-1 0,-1-1,0 0,-1 0,0-1,-2-1,0 0,-1 0,-1 0,-1-1,-1 0,0 0,-2 0,0 0,-1-13,-21-23,19 55,0 0,0 0,0 1,0-1,0 0,0 0,-1 1,1-1,0 1,0-1,0 1,-1-1,1 1,0 0,-1-1,1 1,0 0,0 0,-1 0,1 0,0 0,-1 1,1-1,0 0,0 0,-1 1,1-1,0 1,0-1,-1 1,1 0,0-1,0 1,0 0,0 0,0 0,0 0,0 0,1 0,-1 0,0 0,-9 11,2 0,0 0,0 1,1 0,1 0,0 0,1 1,0 0,1 0,0 0,2 1,0-1,0 1,1 0,1 6,3 177,54 113,-57-293,-1 1,-1-1,-1 1,-1-1,0 0,-1 0,-1-1,-1 1,0-1,-1-1,-8 13,16-29,-1 2,0 0,0 0,0 0,0 0,0 0,0 0,0 0,-1-1,1 1,-1 0,1-1,-1 1,1-1,-1 0,0 1,0-1,0 0,0 0,0 0,0-1,0 1,0 0,-2 0,7-39,112-163,-55 84,-5-2,-6-3,18-72,-14-5,-53 199,0 0,0 0,-1 0,1 0,0 0,0 0,-1 0,1 0,0 0,0 0,0-1,-1 1,1 0,0 0,0 0,0 0,0 0,-1 0,1 0,0-1,0 1,0 0,0 0,0 0,-1 0,1-1,0 1,0 0,-12 22,4 6,0-1,2 1,1 1,1-1,1 1,2-1,1 1,3 28,-2 4,28 165,-18-29,-5-176,-2 1,0 0,-1 0,-1 0,-2 0,0 0,-1 0,-1 0,-1 2,3-22,0 1,-1-1,1 1,-1-1,0 1,1-1,-1 0,0 1,0-1,-1 0,1 0,0 0,-1 0,0 0,1 0,-1 0,0 0,0-1,0 1,0 0,0-1,0 0,0 0,0 1,-1-1,1-1,-1 1,1 0,0 0,-1-1,1 0,-1 1,1-1,-1 0,1 0,-1 0,1-1,-1 1,1 0,-1-1,1 0,-1 0,1 0,0 0,-1 0,1 0,0 0,0-1,0 1,0-1,0 1,0-1,0 0,1 0,-1 0,0 0,-4-12,0 0,0 0,1-1,1 1,0-1,1 0,1 0,0 0,1 0,1 0,0 0,1-1,1 1,1-4,24-122,-24 117</inkml:trace>
  <inkml:trace contextRef="#ctx0" brushRef="#br0" timeOffset="553.165">709 247,'0'4,"0"-2,0-2</inkml:trace>
  <inkml:trace contextRef="#ctx0" brushRef="#br0" timeOffset="4502.929">1724 670,'10'-1,"1"-1,-1 0,0-1,-1 0,1 0,0-1,-1-1,0 0,0 0,0 0,-1-1,0 0,0-1,0 0,-1 0,0-1,-1 0,1-1,-3 3,0 1,0-1,-1 0,0 0,0 0,-1 0,0 0,0-1,0 1,-1-1,0 1,0-1,0 0,-1 1,0-1,-1 0,1 1,-2-4,2 9,-1 0,0-1,0 1,1 0,-1 0,0 0,0-1,-1 1,1 0,0 0,0 0,0 1,-1-1,1 0,0 0,-1 1,1-1,0 1,-1-1,1 1,-1 0,1-1,-1 1,1 0,-1 0,1 0,-1 0,1 0,-1 0,1 1,-1-1,1 0,-1 1,1-1,-1 1,1 0,0-1,-1 1,1 0,-1 1,-52 36,47-33,1 1,-1-1,2 1,-1 0,0 0,1 0,0 1,1 0,0 0,0 0,0 1,1-1,0 1,0 0,1 0,0 0,1 0,-1 0,2 0,-1 0,1 1,0-1,1 0,0 0,0 1,1-1,0 0,0 0,1-1,0 1,0-1,2 3,2-4,-1 1,2-1,-1-1,1 1,0-1,0-1,0 0,1 0,-1 0,1-1,0 0,0-1,0 0,0-1,1 1,-1-2,0 1,0-1,1-1,-1 0,0 0,1-1,-1 0,0 0,-1-1,1-1,0 1,-1-1,0-1,0 1,0-1,3-3,16-9,-1-1,0-1,-2 0,0-2,-2-1,0-1,-1-1,-2-1,0-1,9-19,-25 42,-1 0,0 0,0-1,0 1,0-1,0 0,-1 1,1-1,-1 0,0 0,0 0,-1 0,1 0,-1 0,0 0,0 0,0 0,-1 0,1 0,-1 0,0 0,0 1,0-1,-1 0,1 0,-1 1,0-1,0 1,0-1,-1 1,1 0,-1 0,1 0,-1 0,0 1,0-1,-1 1,1-1,0 1,-2 0,-3 2,1 1,0 1,-1-1,1 1,0 0,0 1,0 0,0 0,1 0,-1 1,1 0,0 0,0 1,0 0,1 0,0 0,-1 0,2 1,-5 6,7-11,0 1,0 0,0-1,0 1,1 0,-1 0,0 0,1 0,0 0,-1 0,1 0,0 1,0-1,0 0,0 1,1-1,-1 1,1-1,-1 1,1-1,0 1,0-1,0 1,0-1,1 1,-1-1,1 1,-1-1,1 0,0 1,0-1,0 0,0 1,0-1,1 0,-1 0,1 0,-1 0,1 0,0 0,0-1,0 1,0 0,0-1,0 0,2 2,8-1,-1-1,1 0,0-1,-1 0,1-1,0 0,-1-1,1 0,-1-1,0 0,0-1,6-3,1 2,-16 3,-1 1,1 0,0 0,0 0,0 0,0 0,0 0,0 0,0 1,0-1,0 1,1-1,-1 1,0 0,0 0,0 0,0 0,1 0,-1 1,0-1,0 0,0 1,0 0,0 0,0-1,0 1,0 0,0 1,0-1,0 0,-1 0,1 1,0-1,-1 1,1 0,-1-1,0 1,0 0,1 0,-1 0,0 0,-1 0,1 0,0 0,0 0,-1 0,1 0,-1 0,0 1,-10 54,8-52,-1 0,1 0,1 0,-1 1,1-1,-1 0,2 1,-1 0,0-1,1 1,0-1,1 1,-1-1,1 1,0-1,0 1,1-1,0 1,0-1,0 0,0 0,1 0,0 0,0-1,0 1,0-1,1 0,0 1,2 0,-1-4,1 1,0-2,-1 1,1-1,0 1,0-2,-1 1,1-1,0 0,-1 0,1 0,-1-1,1 0,-1 0,1 0,-1-1,3-2,4 1,0 1,-1 0,1-1,-1 0,1-1,-1 0,-1-1,1 0,-1-1,0 0,0 0,-1-1,0-1,-1 1,1-1,-2-1,1 1,-1-2,-1 1,0 0,0-1,-1 0,-1-1,2-5,-20-77,13 92,0 0,0 0,0 0,0 0,-1 0,1 0,-1 0,1 1,-1-1,0 0,1 1,-1-1,0 1,0 0,0 0,0 0,0 0,-1 0,1 0,0 0,0 1,-1-1,1 1,0-1,-1 1,1 0,0 0,-1 0,1 0,0 1,-1-1,1 1,0-1,0 1,0 0,-1 0,1 0,0 0,-1 1,-4 2,0 0,1 0,-1 1,1 0,0 0,1 1,-1 0,1 0,0 0,1 0,-1 1,1 0,1 0,-1 0,1 0,0 1,1-1,0 1,0 0,0-1,1 1,0 0,1 0,0 0,0 0,1 0,0 0,0 0,1-1,0 1,0 0,0-1,1 0,1 1,-1-1,1 0,0-1,3 4,-1-4,1-1,-1 0,1-1,0 1,0-1,1-1,-1 1,1-1,0-1,0 1,0-1,0-1,0 1,0-1,1-1,-1 0,0 0,0 0,1-1,-1 0,0-1,0 0,0 0,0-1,-1 0,1 0,-1-1,1 0,-1 0,0 0,-1-1,209-201,-175 185,-40 20,1 1,0 0,0 0,0 0,-1 0,1 0,0 0,0 1,0-1,-1 0,1 0,0 0,0 1,-1-1,1 0,0 1,-1-1,1 1,0-1,-1 1,1-1,0 1,-1-1,1 1,-1 0,1-1,-1 1,0 0,1-1,-1 1,0 0,1-1,-1 1,0 0,0 0,1 0,-1-1,0 1,0 0,0 0,0 0,0-1,0 1,-1 0,1 0,0-1,0 1,0 0,-1 0,1-1,0 1,-1 0,1 0,-1-1,-22 70,-1 33,24-102,0-1,0 1,0 0,0-1,0 1,0 0,0-1,0 1,0 0,1-1,-1 1,0 0,0-1,0 1,1-1,-1 1,0 0,1-1,-1 1,1-1,-1 1,1-1,-1 1,1-1,-1 1,1-1,-1 0,1 1,0-1,-1 0,1 0,-1 1,1-1,0 0,-1 0,1 0,0 0,-1 0,1 1,0-1,-1-1,1 1,0 0,-1 0,1 0,0 0,-1 0,1-1,0 1,-1 0,1 0,-1-1,1 1,0 0,-1-1,1 0,35-28,-29 23,181-159,-188 166,-1 0,1 0,0 0,0 0,0 0,0 0,0 0,0 0,0 0,0 0,0 0,0 0,0 0,0 0,1 0,-1 0,0 0,1 0,-1 0,1 0,-1-1,1 1,0 0,-1 0,1 0,0-1,-1 1,1 0,0-1,0 1,0-1,0 1,0-1,0 1,-1-1,1 1,0-1,0 0,0 0,0 1,0-1,0 0,1 0,-1 0,0 0,0 0,0 0,0 0,0-1,0 1,0 0,0-1,0 1,-1 0,1-1,0 1,0-1,0 0,0 1,0-1,-1 0,1 1,0-1,-1 0,1 0,0 1,-1-1,-21 67,18-60,0 0,0 0,0 0,1 0,0 0,0 1,1-1,0 1,0-1,0 1,1-1,0 1,0 0,1-1,-1 1,1-1,1 1,-1-1,2 2,-1-5,-1-1,1 1,0-1,0 0,0 0,1 0,-1 0,0 0,1 0,-1 0,1-1,0 0,-1 1,1-1,0 0,0 0,0 0,0-1,0 1,0-1,0 0,0 1,0-1,0 0,0-1,0 1,0-1,-1 1,1-1,0 0,0 0,0 0,0 0,0-1,91-56,-65 34,-1-1,-1-2,-2 0,22-30,3-10,-28 39,-1 0,-1-1,-1-1,-2 0,-1-2,-1 0,0-4,-12 24,1 0,-2 0,0 0,0 0,-1-1,0 1,-1-1,-1 1,0-1,-1 1,0 0,-1-4,1 14,1 0,-1 0,1 1,-1-1,0 0,1 1,-1-1,0 1,0 0,0 0,0 0,-1 0,1 0,0 0,0 0,-1 1,1-1,0 1,-1-1,1 1,0 0,-1 0,1 0,0 0,-1 1,1-1,0 1,-1-1,1 1,0 0,0 0,0 0,-1 0,1 0,0 0,0 0,1 1,-1-1,0 1,0 0,1-1,-1 1,1 0,-1 0,1 0,0 0,0 0,0 0,0 1,0-1,0 0,1 0,-1 1,1-1,0 0,-1 2,-21 179,14-140,3 0,1 0,2 0,4 41,-1-18,-1-61,-1-1,1 0,0 0,0 0,0 1,0-1,1 0,0 0,0 0,0 0,0 0,1 0,-1 0,1 0,0 0,0 0,1-1,-1 1,1-1,-1 0,1 0,0 0,1 0,-1 0,0-1,1 1,-1-1,1 0,0 0,0 0,-1-1,1 1,1-1,-1 0,4 0,2 0,1-1,0 0,-1-1,1 0,-1-1,0 0,1-1,-1 0,0-1,-1 0,1 0,-1-1,1 0,-1-1,-1 0,1 0,-1-1,0 0,-1 0,1-1,-2 0,1 0,-1-1,0 0,-1 0,0 0,0-1,2-7,-7 12,-8 25,6-15,0 0,1 0,0 0,0 0,0 0,0 1,1-1,0 0,0 0,0 0,1 1,-1-1,1 0,1 0,-1 0,1 0,0 0,0 0,0 0,0-1,1 1,0-1,0 0,0 1,1-1,-1-1,1 1,0-1,0 1,0-1,1 0,-1 0,1-1,-1 1,1-1,0 0,0-1,0 1,0-1,0 0,1 0,3 0,3-4,0-1,1 0,-2 0,1-1,0-1,-1 0,0 0,0-2,-1 1,0-1,0 0,-1-1,4-5,46-35,-51 44,0 1,1 0,-1 0,1 1,0 0,0 1,0 0,1 0,-1 1,0 0,1 1,-1 0,0 0,6 2,-97 49,66-41,1 1,1 0,0 0,1 2,0-1,1 2,0 0,1 0,-8 13,19-26,-1 0,0 0,1 0,-1-1,1 1,-1 0,1 0,-1 0,1 0,-1 0,1 0,0 0,0 0,-1 0,1 0,0 0,0 0,0 0,0 0,0 0,0 0,1 0,-1 0,0 0,0 0,1 0,-1 0,1 0,-1 0,0 0,1-1,0 1,-1 0,1 0,0 0,-1-1,1 1,0 0,0-1,-1 1,1 0,0-1,0 1,0-1,0 0,0 1,0-1,0 0,0 1,0-1,0 0,0 0,0 0,0 0,0 0,0 0,1 0,61-7,-40-3,0 0,0-2,-1 0,0-2,-1 0,-1-1,0-2,13-13,-31 28,-1 0,0 0,0 1,0-1,0 0,1 1,-1-1,0 1,1-1,-1 1,1 0,0 0,-1 0,1 0,0 0,-1 0,1 0,0 0,0 1,0-1,0 1,0-1,0 1,0 0,0 0,0 0,0 0,0 0,0 0,0 0,-1 1,1-1,0 1,0-1,0 1,0 0,0 0,0 0,5 24,-7-22,1 1,-1 0,1 0,0 0,0 0,1-1,-1 1,1-1,-1 1,1-1,1 1,-1-1,0 0,1 0,-1 0,1-1,0 1,0 0,0-1,0 0,0 0,1 0,-1 0,1 0,-1-1,1 1,1-1,11 0,1-1,0 0,0-1,-1-1,1-1,-1 0,1-1,-1-1,0 0,-1-2,1 1,-1-2,-1 0,1-1,-1 0,-1-1,0-1,0 0,6-8,-4 9,1-2,-1 0,-1-1,-1 0,1-1,-2-1,0 0,-1 0,0-1,-2-1,0 0,0 0,-2-1,0 1,-1-2,-1 1,-1-1,0 0,0-15,-3 30,-1 1,0 0,-1 0,1-1,-1 1,1 0,-1 0,0 0,0-1,0 1,0 0,-1 1,1-1,-1 0,0 0,0 0,0 1,0-1,0 1,-1 0,1 0,-1 0,1 0,-1 0,0 0,0 1,0-1,0 1,0 0,0 0,0 0,0 0,0 0,0 1,-1-1,1 1,0 0,0 0,-1 0,1 1,0-1,0 1,-1 0,1 0,0 0,0 0,0 0,0 1,0-1,-6 5,0 0,0 0,1 1,0 0,1 0,-1 1,1 0,1 0,-1 1,1-1,1 1,0 1,0-1,1 1,0 0,1 0,0 0,0 1,1-1,0 0,1 1,1 0,-1-1,2 1,-1-1,1 1,1-1,0 1,1-1,0 0,0 0,1 0,0 0,1 0,0-1,1 0,-1 0,2-1,-1 1,1-1,1-1,-1 1,1-1,5 2,19 14,2-2,1-2,0-1,28 9,-46-18,-20-7</inkml:trace>
  <inkml:trace contextRef="#ctx0" brushRef="#br0" timeOffset="4949.597">4152 247,'5'4,"6"3,1-1</inkml:trace>
  <inkml:trace contextRef="#ctx0" brushRef="#br0" timeOffset="5319.546">3531 247,'34'-5,"30"-2,8-4,-2 0,-8 2,-11 2,-9 2,-6 2,-5 2,-3 1,-6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1 527,'55'17,"-43"-13,-1-2,1 1,-1-2,1 1,0-2,0 1,0-2,-1 0,1 0,0-1,-1 0,1-1,-1 0,0-1,0 0,0-1,-1 0,1-1,-1 0,0-1,-1 0,0 0,0-1,0 0,4-7,-5 8,-1-1,0 0,-1-1,0 0,0 0,-1 0,0 0,-1-1,0 0,0 0,-1 0,0 0,-1-1,0 1,-1-1,0 1,-1-1,0 0,0 1,-2-4,1 11,-1 0,1 0,-1 1,0-1,0 1,0-1,0 1,-1-1,1 1,0 0,-1 0,0 1,1-1,-1 0,0 1,0-1,0 1,0 0,0 0,0 0,-1 1,1-1,0 1,0 0,0 0,-1 0,1 0,0 0,0 1,-3 0,-2 0,-1 0,1 1,-1 1,1-1,0 1,0 1,0-1,0 1,1 1,0-1,-2 2,-6 8,1 0,1 1,0 1,0 0,2 1,0 0,1 1,1 0,0 0,2 1,-5 17,10-31,1 0,0 0,0 0,0 0,1 0,0 0,0 0,0 0,0 0,1 0,0 0,0 0,0 0,1 0,0 0,0-1,0 1,0 0,1-1,0 0,0 0,0 0,0 0,0 0,1-1,0 1,0-1,0 0,0 0,0 0,1-1,-1 0,5 2,2 1,1 0,0-1,0-1,0 0,1 0,-1-1,1-1,0 0,-1-1,1 0,-1-1,1 0,4-2,7-5,1-1,-2-1,0-1,0-1,-1-1,0-1,14-12,-22 15,-1-1,-1 0,1-1,-2 0,0-1,0 0,-2 0,1-1,5-15,-3 6</inkml:trace>
  <inkml:trace contextRef="#ctx0" brushRef="#br0" timeOffset="794.218">961 330,'-25'7,"2"2,-1 0,1 2,1 1,0 0,0 2,1 0,1 1,1 2,0 0,1 1,-2 4,-14 47,33-68,0 1,1 0,-1-1,1 1,0-1,-1 1,1 0,0-1,0 1,0 0,0-1,0 1,0-1,0 1,1 0,-1-1,1 1,-1-1,1 1,0-1,-1 1,1-1,0 1,0-1,0 0,0 1,0-1,0 0,0 0,1 0,-1 0,0 0,1 0,-1 0,1 0,-1-1,1 1,-1 0,1-1,-1 1,1-1,0 0,-1 1,10-3,1-1,-2 0,1 0,0-1,-1 0,1-1,-1 0,-1-1,1 0,-1-1,0 0,0 0,-1-1,0 0,0 0,-1-1,2-2,108-145,-102 143,-14 24,-14 29,-23 38,16-37,2 1,2 1,1 0,1 10,2 4,3 0,2 1,3 0,2 16,10 103,-34-206,-15-28,-2 1,-3 2,-11-7,56 61,0-1,0 1,0-1,0 1,1-1,-1 0,0 1,0-1,1 0,-1 0,0 1,1-1,-1 0,1 0,-1 0,1 0,0 0,-1 0,1 0,0 1,0-1,-1 0,1 0,0 0,0 0,0 0,0 0,0 0,1 0,-1 0,0 0,0 0,0 0,1 0,-1 0,1 0,-1 0,1 0,-1 0,1 1,-1-1,1 0,0 0,-1 1,1-1,0 0,0 1,0-1,-1 1,1-1,0 1,0-1,0 1,0 0,0-1,0 1,0 0,0 0,0 0,1-1,196-49,-73-1,-106 39</inkml:trace>
  <inkml:trace contextRef="#ctx0" brushRef="#br0" timeOffset="2378.329">1186 443,'-7'7,"1"1,0 0,0 1,1-1,0 1,0 0,1 0,1 1,-1-1,2 1,-1 0,1 0,1 0,0 0,0 0,1 0,0 0,1 0,0 0,0 0,1 0,1 2,-1-9,0 0,0 0,0 0,1-1,-1 1,1-1,-1 1,1-1,0 0,0 0,0 0,0 0,0-1,1 1,-1-1,0 0,1 0,-1 0,1 0,-1-1,1 1,-1-1,1 0,-1 0,1 0,0-1,-1 1,2-1,93-38,-77 21,-1 0,-1-2,-1 0,-1-1,-1-1,-1-1,-1 0,9-18,-26 49,1 0,0 1,0 0,1-1,0 1,1 0,-1-1,2 1,-1 0,1 0,1-1,0 1,0-1,3 9,1-14,0 0,1 0,-1 0,1-1,-1 0,1 0,0-1,0 1,0-2,0 1,0-1,0 0,0 0,0-1,-1 0,1 0,0-1,0 1,-1-2,1 1,-1-1,1 0,-1 0,0 0,0-1,2-2,36-18,0-2,-1-1,-2-3,9-10,-45 36,-1 0,1 0,0 1,1-1,-1 1,0 0,1 1,0-1,-1 1,1 0,0 1,0-1,0 1,1 0,-7 1,1 0,-1 0,1-1,-1 1,1 0,-1 0,0 0,1 0,-1 0,1 0,-1 0,1 0,-1 0,1 0,-1 0,1 0,-1 0,1 0,-1 1,1-1,-1 0,0 0,1 0,-1 1,1-1,-1 0,0 0,1 1,-1-1,0 0,1 1,-1-1,0 1,1-1,-1 0,0 1,0-1,0 1,1-1,-1 1,0-1,0 1,0-1,0 1,0-1,0 0,0 1,0-1,0 1,0-1,0 1,0-1,0 1,0-1,-1 1,1-1,0 1,0-1,0 0,-1 1,1-1,0 1,-1-1,1 0,0 1,-1-1,1 0,0 1,-1-1,1 0,-27 25,-50 22,65-43,0 2,0 0,1 0,0 1,0 0,0 1,1 0,0 1,1 0,0 1,0-1,1 2,0-1,1 1,0 1,1-1,0 1,1 0,0 1,4-11,1-1,-1 1,1-1,0 1,-1 0,1-1,0 1,0 0,0-1,0 1,0 0,1-1,-1 1,0-1,1 1,-1 0,1-1,0 1,-1-1,1 1,0-1,0 0,0 1,0-1,0 0,0 1,0-1,1 0,-1 0,0 0,1 0,-1 0,0-1,1 1,-1 0,1-1,0 1,-1-1,1 1,-1-1,1 0,0 1,-1-1,1 0,0 0,-1 0,2-1,78-22,-66 12,-1 0,1-1,-2-1,0 0,0 0,-1-2,5-7,33-38,-24 41,-25 19,-1 0,1 0,0 0,-1 0,1 0,-1 0,1 0,-1 0,1 1,-1-1,1 0,-1 0,1 0,-1 0,1 1,-1-1,1 0,-1 1,0-1,1 0,-1 1,1-1,-1 0,0 1,1-1,-1 1,0-1,0 0,1 1,-1-1,0 1,0-1,0 1,1-1,-1 1,0-1,0 1,0 0,0-1,0 1,0-1,0 1,0-1,0 1,0-1,-1 1,1-1,0 1,0-1,0 1,-1-1,1 1,0-1,-6 38,4-34,0 1,0 1,1-1,0 0,0 0,0 1,0-1,1 0,0 1,0-1,0 0,0 1,1-1,0 0,1 1,-1-1,1 0,0 0,0 0,0 0,1-1,-1 1,1 0,1-1,-1 0,0 0,1 0,0 0,0-1,0 1,4 2,0-4,1 0,-1 0,0-1,1 0,-1 0,0-1,1 0,-1-1,1 0,-1 0,0 0,0-1,1-1,-2 1,1-1,0-1,7-3,124-86,-119 78,2-3,-2 0,0-1,-1-2,-1 0,-1 0,0-2,-2 0,-1-1,-1-1,-1 0,5-16,-9 13,-2 1,-1-2,-1 1,-2 0,-1-1,-1 0,-1 1,-3-18,4 44,0 1,0-1,0 0,0 1,0-1,0 1,0-1,-1 0,1 1,0-1,-1 1,1-1,-1 1,0-1,1 1,-1-1,0 1,0 0,0-1,0 1,0 0,0 0,0 0,-1 0,1 0,0 0,-1 0,1 0,0 0,-1 1,1-1,-1 1,0-1,1 1,-1-1,1 1,-1 0,1 0,-1 0,0 0,1 0,-1 0,1 0,-1 0,0 1,1-1,-1 1,1-1,-1 1,1 0,-1-1,1 1,0 0,-1 0,1 0,0 0,0 0,-1 0,1 0,0 1,0-1,0 0,1 1,-1-1,0 0,0 2,-4 12,0-1,2 1,0 0,0 0,2 1,-1-1,2 0,0 0,1 1,2 8,-1 23,11 123,0-94,30 90,-43-166,0-1,0 1,1 0,-1-1,0 1,0 0,1 0,-1-1,0 1,0 0,1 0,-1-1,0 1,1 0,-1 0,0 0,1 0,-1 0,0-1,1 1,-1 0,0 0,1 0,-1 0,0 0,1 0,-1 0,1 0,-1 0,0 0,1 0,-1 0,0 1,1-1,-1 0,0 0,1 0,-1 0,0 1,1-1,-1 0,0 0,0 1,1-1,-1 0,0 0,0 1,0-1,1 0,-1 1,0-1,0 0,0 1,3-39,-3 36,0-25,0 2</inkml:trace>
  <inkml:trace contextRef="#ctx0" brushRef="#br0" timeOffset="2632.255">2315 357,'38'-4,"33"-7,7-2,-3 3,-10 1,-17-1,-10 0,-13 2</inkml:trace>
  <inkml:trace contextRef="#ctx0" brushRef="#br0" timeOffset="2880.899">2964 443,'0'28,"0"20,0 2</inkml:trace>
  <inkml:trace contextRef="#ctx0" brushRef="#br0" timeOffset="3030.484">3020 189,'0'0</inkml:trace>
  <inkml:trace contextRef="#ctx0" brushRef="#br0" timeOffset="3294.641">3303 357,'-7'21,"0"0,2 1,1-1,0 1,2 0,0 0,1 0,2 0,2 17,-3-37,0 1,1-1,-1 0,1 1,0-1,-1 0,1 1,0-1,1 0,-1 0,0 0,0 0,1 0,-1 0,1-1,0 1,0 0,-1-1,1 1,0-1,0 0,0 1,1-1,-1 0,0 0,0-1,1 1,-1 0,0-1,1 1,-1-1,0 0,1 0,-1 0,1 0,-1 0,0-1,1 1,-1 0,0-1,1 0,-1 0,6-1,-1-1,0-1,0 1,0-1,0 0,0-1,-1 1,0-1,0-1,0 1,-1-1,3-3,-3 2,-1 1,0 0,0-1,-1 0,1 1,-2-1,1-1,-1 1,0 0,0-1,-1 1,0-1,0 1,-1-1,0 1,-1-1,1 1,-1-1,-1 1,1-1,-1 1,-1 0,1-1,-1 1,0 1,-1-1,0 0,0 1,0 0,-1 0,-3-3,-34-6,20 16</inkml:trace>
  <inkml:trace contextRef="#ctx0" brushRef="#br0" timeOffset="3748.908">3670 583,'99'-37,"5"-58,-104 94,1 1,0-1,-1 1,1-1,0 1,-1-1,1 1,0 0,0-1,-1 1,1 0,0 0,0 0,-1-1,1 1,0 0,0 0,0 0,0 0,-1 0,1 1,0-1,0 0,-1 0,1 0,0 1,0-1,-1 0,1 1,0-1,0 1,-1-1,1 1,-1-1,1 1,0-1,-1 1,1-1,-1 1,1 0,-1-1,0 1,1 0,-1 0,0-1,1 1,-1 0,0 0,0-1,0 1,0 0,0 0,1 0,-1-1,-1 1,1 0,0 0,0 0,0-1,0 1,-1 0,1 0,0-1,-1 1,1 0,0 0,-1 0,4 16,-1-12,0 0,1 0,-1 0,1-1,0 1,0-1,1 0,-1 0,1 0,0 0,0 0,0-1,0 0,1 0,-1 0,1 0,0-1,0 0,0 0,0 0,0-1,0 1,1-1,-1-1,0 1,1-1,-1 1,0-2,1 1,-1 0,0-1,1 0,-1-1,0 1,0-1,0 0,0 0,0 0,0-1,-1 0,1 0,-1 0,0 0,0-1,0 1,0-1,1-2,4-5,1-1,-2 0,1-1,-2 0,0 0,0 0,-2-1,1 0,1-11,1-1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8:08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6835 108,'-9'39,"1"1,2 0,2 0,2 0,2 36,0-62,-16 258,13-254,0-8,1 0,0 1,0-1,2 0,-1 1,1-1,0 0,1 1,1-1,1 5,-2-14,0-1,0 1,0-1,1 0,-1 1,0-1,0 0,1 0,-1 0,0 0,1 0,-1 0,0 0,0 0,1-1,-1 1,0 0,0-1,1 1,-1-1,0 1,0-1,0 0,0 1,0-1,0 0,0 0,0 0,0 0,0 0,0 0,-1 0,1 0,0 0,-1 0,1 0,-1 0,1-1,-1 1,1-1,1 0,154-211,-156 213,5-7,0 0,1 0,0 0,0 1,0 0,0 0,1 1,0 0,0 0,1 0,-1 1,6-2,-9 8,1 0,-1 1,0-1,0 1,0 0,-1 0,1 1,-1-1,1 1,-1 0,0-1,0 1,-1 1,1-1,-1 0,0 1,0-1,-1 1,1-1,-1 1,0 0,0 0,0 0,-1 3,5 23,-1 0,-1 1,-2-1,-2 1,0-1,-3 2,-6 4,12-46</inkml:trace>
  <inkml:trace contextRef="#ctx0" brushRef="#br0" timeOffset="1131.816">7399 645,'-2'10,"0"0,1 1,0-1,0 1,1-1,1 1,0-1,0 1,1-1,0 1,1-1,0 0,4 7,-6-15,0 0,0 0,0-1,1 1,-1-1,0 1,1-1,-1 1,1-1,0 0,0 0,-1 0,1 0,0 0,0 0,0 0,0 0,0-1,0 1,0-1,0 0,0 1,0-1,0 0,0 0,0-1,0 1,1 0,-1-1,0 1,0-1,0 1,0-1,-1 0,1 0,0 0,0 0,0 0,-1 0,1-1,1 0,59-67,-57 59,-1 1,-1-1,1 0,-1-1,-1 1,0-1,-1 1,0-1,0 1,-1-1,0 0,-1 1,0-1,-1 0,0 1,-1 0,0 0,-2-3,5 12,-1-1,-1 0,1 0,0 1,0-1,-1 0,1 1,-1-1,1 1,-1 0,0 0,1-1,-1 1,0 0,0 0,0 1,0-1,0 0,0 1,0-1,0 1,0-1,0 1,0 0,0 0,0 0,0 0,-1 1,1-1,0 0,0 1,0-1,0 1,0 0,0 0,1 0,-1 0,-1 0,-67 49,64-45,1 0,-1 1,1-1,0 1,1 0,-1 0,1 1,0-1,1 1,0 0,0 0,0 0,-1 7,4-13,0 0,0 1,0-1,0 0,0 0,0 1,0-1,1 0,-1 0,0 0,1 0,-1 1,1-1,0 0,-1 0,1 0,0 0,-1 0,1 0,0-1,0 1,0 0,0 0,0 0,0-1,0 1,0-1,0 1,0 0,0-1,0 0,1 1,-1-1,0 0,0 0,0 1,1-1,-1 0,0 0,0-1,1 1,-1 0,1 0,53-14,158-128,-201 134,0-1,1 2,0 0,0 0,1 1,-1 1,1 1,1-1,5 1,-18 4,0 0,0 0,1 0,-1 1,0-1,0 0,0 1,0 0,0 0,0-1,0 1,0 0,0 1,0-1,0 0,-1 1,1-1,0 0,-1 1,1 0,-1-1,0 1,0 0,1 0,-1 0,0 0,-1 0,1 0,0 0,0 0,-1 0,1 0,-1 0,0 1,0 0,2 81,-6-60,-1-1,-1 0,-1 0,-1 0,-1-1,-1 0,-6 9,16-31,1 0,-1 0,0 0,1 0,-1 0,0 1,1-1,-1 0,0 0,1 0,-1 0,0 0,1 1,-1-1,0 0,1 0,-1 0,0 1,0-1,1 0,-1 1,0-1,0 0,1 0,-1 1,0-1,0 0,0 1,0-1,0 1,0-1,1 0,-1 1,0-1,0 0,0 1,0-1,0 0,0 1,0-1,-1 1,1-1,0 0,0 1,0-1,0 0,0 1,0-1,-1 0,1 1,0-1,0 0,-1 1,28-20,159-169,-185 187,0 0,0 0,1-1,-1 1,0 0,0 0,0 1,1-1,-1 0,0 0,1 1,-1-1,1 1,-1-1,1 1,-1-1,1 1,-1 0,1 0,-1 0,1 0,-1 0,1 0,-1 0,1 0,-1 1,1-1,-1 1,1-1,-1 1,1-1,-1 1,0 0,1 0,-1 0,0 0,0 0,0 0,1 0,-1 0,0 0,0 0,-1 1,1-1,0 0,0 1,-1-1,1 0,-1 1,1-1,-1 1,1-1,-1 1,0-1,0 1,0-1,0 1,0 0,0-1,0 1,-1 0,-11 106,11-108,1 1,0 0,0-1,0 1,0 0,0-1,0 1,0 0,0-1,0 1,1 0,-1-1,0 1,0 0,1-1,-1 1,0-1,1 1,-1-1,0 1,1 0,-1-1,1 1,-1-1,1 0,-1 1,1-1,-1 1,1-1,0 0,-1 1,1-1,-1 0,1 0,0 0,-1 1,1-1,0 0,-1 0,1 0,0 0,-1 0,1 0,0 0,-1 0,1 0,0-1,-1 1,1 0,0 0,-1-1,1 1,-1 0,1-1,0 1,-1 0,1-1,-1 1,1-1,-1 1,1-1,37-34,-32 28,20-19,-12 10,0 1,1 1,0 0,2 1,-1 1,1 1,19-10,-35 20,0 1,1-1,-1 0,0 1,0-1,1 1,-1-1,0 1,1 0,-1-1,0 1,1 0,-1 0,1 0,-1 0,0 0,1 0,-1 1,0-1,1 0,-1 1,0-1,1 1,-1-1,0 1,0 0,0-1,1 1,-1 0,0 0,0 0,0 0,0 0,0 0,-1 0,1 0,0 0,0 1,-1-1,1 0,-1 0,1 1,-1-1,1 0,-1 1,0-1,0 0,0 1,0-1,0 0,0 1,0-1,0 1,0-1,0 0,-1 1,1-1,-1 0,1 1,-1-1,0 0,0 1,-29 104,23-81</inkml:trace>
  <inkml:trace contextRef="#ctx0" brushRef="#br0" timeOffset="3388.7">8613 616,'-15'16,"1"1,1 0,0 1,2 1,0 0,-5 13,14-30,0 1,0 0,1 0,-1-1,1 1,0 1,0-1,0 0,0 0,1 0,-1 0,1 1,0-1,-1 0,2 0,-1 1,0-1,1 0,-1 0,1 0,0 0,0 1,0-1,0 0,1-1,0 1,-1 0,1 0,0-1,0 1,0-1,0 1,1-1,-1 0,1 0,-1 0,1 0,0 0,0-1,0 1,0-1,2 1,3 0,-1-1,1 0,0 0,0 0,0-1,-1 0,1-1,0 1,0-2,-1 1,1-1,-1 0,1-1,-1 0,0 0,0 0,0-1,0 0,-1 0,1-1,-1 0,0 0,-1 0,1-1,-1 0,0 0,-1 0,1-1,-1 1,-1-1,1 0,-1 0,0-1,-1 1,1-1,-2 1,1-1,-1 0,0 1,0-1,-1 0,0 0,-1-2,-1 5,0 0,0 0,0 0,-1 0,1 1,-1-1,0 1,0 0,-1 0,0 0,1 0,-1 0,0 1,-1 0,-2-2,5 3,1 1,-1 0,0 0,0 0,0 0,0 0,0 0,0 1,0-1,0 0,0 1,0 0,0-1,0 1,-1 0,1 0,0 0,0 1,0-1,0 0,0 1,0 0,0-1,0 1,0 0,0 0,0 0,0 0,0 0,1 0,-1 1,0-1,1 1,-1-1,1 1,0-1,-1 1,1 0,0 1,0-1,0 0,0 0,0 0,0 0,1 1,-1-1,1 0,0 0,0 1,0-1,0 0,0 1,0-1,0 0,1 1,-1-1,1 0,0 0,-1 0,1 1,0-1,0 0,1 0,-1 0,0-1,1 1,-1 0,1 0,0-1,-1 1,1-1,0 1,0-1,0 0,0 0,0 0,0 0,0 0,0 0,1 0,-1-1,0 1,0-1,1 0,-1 0,0 0,1 0,-1 0,0 0,1 0,-1-1,0 1,0-1,2 0,18-3,0-2,0 0,-1-1,0-1,0-1,17-10,57-23,-72 34,-9 2,0 1,0 0,0 1,1 1,0 0,-1 1,1 1,5 0,-21 1,1 0,0 1,0-1,-1 0,1 0,0 0,0 1,-1-1,1 0,0 0,0 1,0-1,-1 0,1 0,0 1,0-1,0 0,0 1,0-1,0 0,0 1,-1-1,1 0,0 1,0-1,0 0,1 1,-1-1,0 0,0 1,0-1,0 0,0 1,0-1,0 0,0 0,1 1,-1-1,0 0,0 1,0-1,1 0,-1 0,0 1,0-1,1 0,-1 0,0 0,0 0,1 1,-1-1,0 0,1 0,-1 0,0 0,1 0,-1 0,0 0,1 0,-1 0,0 0,1 0,-1 0,0 0,1 0,-1 0,-28 20,22-17,-14 11,0 1,0 1,2 1,0 1,0 0,-7 12,23-28,0 0,0 0,0 0,1 0,-1 1,0-1,1 1,0-1,-1 1,1-1,0 1,0 0,1-1,-1 1,1 0,-1 0,1 0,0 0,0-1,0 1,0 0,1 0,-1 0,1 0,-1-1,1 1,0 0,0-1,1 1,-1 0,0-1,1 0,-1 1,1-1,0 0,0 0,0 0,0 0,0 0,0 0,1 0,-1-1,1 1,-1-1,1 0,-1 0,1 0,0 0,0 0,11-5,0 0,-1-1,0 0,0-1,0-1,-1 0,0-1,0 0,-1-1,0 0,0 0,-1-1,0-1,-1 0,-1 0,1-1,-2 0,3-5,41-67,-50 84,-1-1,0 1,0-1,0 1,1 0,-1-1,0 1,0-1,1 1,-1-1,0 1,1 0,-1-1,1 1,-1 0,0-1,1 1,-1 0,1-1,-1 1,1 0,-1 0,1 0,-1 0,1-1,-1 1,1 0,-1 0,1 0,-1 0,1 0,-1 0,1 0,-1 0,1 0,0 1,-1-1,1 0,-1 0,0 0,1 1,-1-1,1 0,-1 0,1 1,-1-1,1 0,-1 1,0-1,1 1,-1-1,0 0,1 1,-1-1,0 1,0-1,0 1,1-1,-1 1,0-1,0 1,0-1,0 1,0-1,0 1,0-1,0 1,0 0,0-1,0 1,5 41,-5-41,3 25,1 0,1 0,1-1,2 1,8 19,26 128,-41-158,1-3,-1 1,0-1,0 1,-1-1,-1 1,0-1,-1 1,0-1,-1 0,0 0,-1 0,0 0,-1-1,-1 1,0-1,0 0,-2 2,0-6,0 1,0-2,-1 1,0-1,0 0,-1-1,1 0,-1 0,0-1,-1 0,1-1,-1 0,1-1,-1 0,0-1,0 0,-4 0,13-1,1 0,-1 0,0 0,0 0,1 0,-1 0,0 0,1 0,-1-1,0 1,1 0,-1-1,0 0,1 1,-1-1,1 0,-1 0,1 0,-1 0,1 0,0 0,0 0,-1-1,1 1,0 0,0-1,0 1,0 0,1-1,-1 0,0 1,0-1,1 1,-1-1,1 0,0 1,-1-1,1 0,0 1,0-1,0 0,0 0,1 1,-1-1,0 0,1 1,-1-1,1 0,-1 1,1-1,0 1,0-1,-1 1,2-2,13-20,2 1,0 1,1 0,1 1,1 1,7-3,18-21,117-104,44 57,-136 18,-69 69,1 1,0-1,-1 0,1 1,-1-1,0 0,0 0,0 0,0 1,0-1,-1 0,0 0,1 0,-1 0,0 0,0-1,-1 1,1 0,-1 0,1 1,-1-1,0 0,0 0,0 0,0 0,-1 1,1-1,-1 0,0 1,0 0,-1-2,1 2,-1 0,1 0,-1 0,0 0,0 0,0 0,0 1,0 0,0 0,0 0,-1 0,1 0,0 0,-1 1,1 0,0-1,-1 1,1 1,0-1,-1 0,1 1,0-1,-1 1,1 0,0 0,0 1,0-1,0 1,0-1,0 1,0 0,1 0,-2 2,-3 0,1 1,0 0,0 0,1 1,-1-1,1 1,0 1,1-1,0 1,0 0,0-1,1 2,0-1,-1 2,3-4,0 1,1-1,-1 0,1 0,0 0,0 0,1 1,0-1,0 0,0 0,0 0,1 0,-1 0,1 0,1-1,-1 1,1-1,0 1,0-1,0 0,0 0,1 0,-1 0,1-1,0 0,0 1,1-1,-1-1,1 1,0 0,4 2,1-1,-1 1,1-1,0-1,1 0,-1-1,0 1,1-2,-1 0,1 0,0-1,-1 0,1-1,5-1,3-4,1-2,-1 0,-1-1,0-1,0-1,-1-1,0 0,-1-1,0 0,-2-2,1 0,6-10,37-32,43-20,-101 76,1 1,0 0,-1-1,1 1,-1 0,1 0,0-1,-1 1,1 0,0 0,0 0,-1 0,1 0,0 0,-1 0,1 0,0 0,-1 0,1 0,0 0,-1 0,1 1,0-1,-1 0,1 0,0 1,-1-1,1 1,-1-1,1 0,-1 1,1-1,-1 1,1-1,-1 1,1 0,-1-1,1 1,-1-1,0 1,0 0,1-1,-1 1,0 0,0-1,0 1,0 0,1-1,-1 1,0 0,0 0,0-1,-1 1,1 0,0-1,0 1,0 0,0-1,-1 1,1 0,0-1,-1 1,1-1,0 1,-1 0,-16 52,16-50,-3 4,1 0,1 1,-1 0,1-1,0 1,1 0,0 0,0 0,1 0,0 0,1 3,-1-11,0 1,0 0,0 0,1 0,-1-1,0 1,1 0,-1 0,1 0,-1-1,1 1,-1 0,1-1,-1 1,1-1,0 1,-1 0,1-1,0 1,-1-1,1 0,0 1,0-1,0 0,-1 1,1-1,0 0,0 0,0 0,0 0,-1 1,1-1,0 0,0-1,0 1,0 0,0 0,-1 0,1 0,0-1,0 1,0 0,-1-1,1 1,0-1,0 1,-1-1,1 1,0-1,-1 1,1-1,-1 0,43-32,-38 29,19-17,136-102,-159 123,-1-1,1 1,0-1,-1 1,1-1,0 1,0 0,-1-1,1 1,0 0,0 0,0-1,-1 1,1 0,0 0,0 0,0 0,0 0,-1 0,1 0,0 0,0 0,0 1,-1-1,1 0,0 0,0 1,0-1,-1 1,1-1,0 0,-1 1,1-1,0 1,-1 0,1-1,-1 1,1-1,-1 1,1 0,-1 0,1-1,-1 1,0 0,1 0,-1-1,0 1,0 0,0 0,1 0,-1-1,0 1,0 0,0 0,0 0,0 0,-1-1,1 1,0 0,0 0,0 0,-1-1,1 1,0 0,-1 0,0 0,-17 59,15-54,0-1,1 1,-1 0,1 0,0 0,1 0,-1 0,1 0,1 0,-1 0,1 1,0-1,0 0,1 1,-1-1,2 0,-1 0,1 0,0 0,2 5,7 8</inkml:trace>
  <inkml:trace contextRef="#ctx0" brushRef="#br0" timeOffset="5682.716">10589 701,'11'1,"0"-1,0 0,1-1,-1 0,0-1,0 0,0-1,0 0,-1-1,1 0,-1-1,0 0,0 0,-1-1,3-2,-10 7,-1 0,0 0,0 0,0 0,0 1,0-1,0 0,0-1,0 1,-1 0,1 0,0 0,-1 0,1-1,-1 1,1 0,-1-1,1 1,-1 0,0-1,0 1,0 0,1-1,-1 1,-1-1,1 1,0 0,0-1,0 1,-1 0,1-1,-1 1,1 0,-1 0,0-1,1 1,-1 0,0 0,0 0,0 0,0 0,0 0,0 0,0 0,0 0,0 0,0 1,0-1,0 0,-1 1,1-1,0 1,-1-1,1 1,0 0,-1 0,1-1,0 1,-1 0,1 0,-1 0,1 0,0 1,-1-1,1 0,0 1,-1-1,-6 2,-1 1,1 0,0 1,0 0,0 0,0 0,1 1,0 0,0 1,0-1,0 2,1-1,0 0,1 1,-1 0,1 1,1-1,-1 1,1 0,1 0,-1 0,0 4,4-9,0 1,-1-1,1 0,0 1,1-1,-1 1,1-1,-1 0,1 0,0 1,1-1,-1 0,0 0,1 0,-1 0,1 0,0 0,0-1,0 1,1 0,-1-1,1 0,-1 0,1 1,0-2,-1 1,1 0,0 0,0-1,1 0,1 1,106 23,-88-26,0-1,0-1,-1-1,1 0,-1-2,0-1,0-1,-1 0,0-2,15-9,3-4,0-3,-1 0,-2-3,-1-1,-1-1,0-4,-123 99,84-59,0 0,0 0,1 0,0 1,0 0,0-1,1 1,-1 1,1-1,1 0,-1 1,1-1,1 1,-1 0,1-1,0 1,0 0,1 0,0 0,0 0,1 0,0 0,0-4,0-1,0 0,1 0,-1 1,0-1,1 0,0 0,0 0,-1 0,1-1,0 1,0 0,1-1,-1 0,0 1,0-1,1 0,-1 0,1 0,-1 0,1-1,-1 1,1-1,-1 1,1-1,0 0,-1 0,1 0,-1 0,1-1,0 1,-1-1,1 0,1 0,86-33,-8-26,-80 58,0 0,0-1,0 1,-1-1,1 0,-1 1,0-1,0 0,0 0,0 0,0 0,0 0,-1 0,0 0,1 0,-1 0,0 0,0 0,-1 0,1 0,-1 0,0 0,1 0,-1 0,0 0,-1 0,1 0,-1 1,1-1,-3-2,3 3,0 0,-1-1,1 1,-1 0,1 0,-1 0,0 1,0-1,0 0,0 1,0-1,0 1,-1 0,1-1,0 1,-1 0,1 0,-1 1,1-1,-1 1,1-1,-1 1,0 0,1 0,-1 0,1 0,-1 0,0 0,1 1,-1-1,1 1,-1 0,1 0,-1 0,1 0,0 0,0 1,-1-1,1 1,0-1,0 1,0 0,1-1,-1 1,0 0,0 1,2-2,-1 0,1 0,-1 1,1-1,0 0,-1 1,1-1,0 0,0 1,0-1,0 0,0 1,0-1,1 0,-1 1,0-1,0 0,1 0,-1 1,1-1,0 0,-1 0,1 0,0 0,-1 0,1 0,0 0,0 0,0 0,0 0,0 0,0 0,0-1,0 1,1 0,-1-1,0 1,0-1,1 1,-1-1,0 0,0 1,1-1,-1 0,2 0,62 9,-42-10,0-1,0-1,-1-1,0-1,0-1,0-1,0-1,-1-1,10-6,-12 6,-18 9,0-1,0 0,0 0,-1 1,1-1,0 0,0 1,0-1,0 1,0-1,0 1,0-1,0 1,0 0,0 0,1-1,-1 1,0 0,0 0,0 0,0 0,0 0,0 0,0 1,1-1,-1 0,0 1,0-1,0 0,0 1,0-1,0 1,0 0,0-1,-1 1,1 0,0-1,0 1,0 0,-1 0,1 0,0 0,-1 0,1 0,-1 0,1 0,-1 0,1 0,-1 0,0 0,0 0,1 0,-1 1,-3 66,2-58,0 1,0-1,1 1,0-1,1 1,0-1,1 1,0-1,3 9,-4-16,0-1,1 1,-1-1,0 1,1-1,0 0,0 0,0 0,0 0,0 0,0 0,0 0,0 0,1-1,-1 0,1 1,-1-1,1 0,0 0,-1 0,1 0,0-1,0 1,-1-1,1 0,0 0,0 0,0 0,-1 0,1 0,0-1,0 1,0-1,-1 0,1 0,0 0,90-51,33-84,-126 136,0 1,0-1,0 0,0 1,0-1,0 0,0 0,1 1,-1-1,0 0,0 1,0-1,0 0,0 0,0 1,0-1,1 0,-1 0,0 1,0-1,0 0,1 0,-1 0,0 1,0-1,1 0,-1 0,0 0,0 0,1 0,-1 1,0-1,1 0,-1 0,0 0,0 0,1 0,-1 0,0 0,1 0,-1 0,0 0,1 0,-14 32,12-30,-1 0,1 0,0 0,0 0,0 0,0 0,0 1,1-1,-1 0,0 0,1 1,0-1,-1 0,1 1,0-1,0 0,1 0,-1 1,0-1,1 0,-1 1,1-1,0 0,0 0,0 0,0 0,0 0,0 0,1 0,-1 0,1 0,-1-1,1 1,-1 0,1-1,0 1,0-1,0 0,0 0,0 0,0 0,2 1,6-1,1 0,-1-1,1 0,-1-1,1 0,-1 0,1-1,-1-1,0 0,0 0,0-1,-1 0,1-1,-1 0,0 0,2-3,144-112,-147 113,77-53,-82 58,0 1,1-1,-1 1,0 0,1 0,-1 0,1 0,-1 0,1 1,-1 0,1 0,-1 0,1 0,-1 0,1 1,-1-1,1 1,-1 0,1 0,-1 0,0 1,0-1,1 1,-1 0,0 0,-1 0,2 0,-1 3,1 0,-1 0,-1 0,1 1,-1-1,0 1,0-1,0 1,-1 0,0-1,0 1,0 0,-1 0,0 0,0 0,-1 0,1-1,-1 1,-1 0,1 0,-1-1,0 1,0-1,0 1,-1-1,0 0,0 0,0 0,-1 0,0-1,0 1,0-1,-2 2,-2 0,-16 18,23-24,1 1,0 0,0-1,0 1,0 0,0-1,0 1,0 0,0-1,0 1,0 0,0-1,1 1,-1-1,0 1,0 0,1-1,-1 1,0-1,1 1,-1 0,0-1,1 1,-1-1,1 1,-1-1,1 0,-1 1,1-1,-1 1,1-1,-1 0,1 0,0 1,-1-1,1 0,0 0,-1 0,1 0,0 1,-1-1,1 0,-1 0,1 0,0 0,-1-1,1 1,0 0,0 0,20 2,1-1,-1-1,1-1,-1-1,1-1,-1-1,0 0,0-2,-1 0,0-2,14-6,-33 14,0-1,1 1,-1-1,0 1,1-1,-1 1,0-1,0 0,0 1,0-1,0 0,0 0,0 0,0 0,0 0,0 0,0 0,0 0,-1 0,1-1,0 1,-1 0,1 0,-1-1,0 1,1 0,-1-1,0 1,0 0,0-1,0 1,0-1,0 1,0 0,0-1,-1 0,-5-10</inkml:trace>
  <inkml:trace contextRef="#ctx0" brushRef="#br0" timeOffset="-9585.42">5 616,'4'7,"1"0,0 1,0-2,0 1,1-1,0 0,0 0,1 0,-1-1,1 0,0 0,1-1,-1 0,1 0,0-1,0 0,0 0,0-1,0 0,1-1,-1 0,1 0,-1 0,1-1,-1 0,1-1,-1 0,0-1,1 1,0-2,11-6,0-1,-2-1,1-1,-1-1,-1 0,0-1,-1-1,-1-1,13-16,69-61,-21 32,-75 60,0 0,1 0,-1 0,0 1,0-1,1 0,-1 1,0-1,1 1,-1 0,0-1,1 1,-1 0,1 0,-1 0,0 0,1 0,-1 0,1 0,-1 0,0 1,1-1,-1 1,0-1,1 1,-1-1,0 1,0 0,1-1,-1 1,0 0,0 0,0 0,0 0,0 0,0 0,0 0,-1 0,1 1,0-1,0 0,-1 0,1 1,-1-1,1 0,-1 2,12 66,-11-55,-1 0,-1 1,0-1,-1 0,0 0,-1 0,-1 0,0 0,-1-1,0 0,-1 0,-1 0,0-1,0 1,-1-2,-1 1,0-1,-1-1,0 0,0 0,-9 5,17-13,0 0,0-1,0 1,0-1,0 1,-1-1,1 0,0 0,-1 0,1 0,-1 0,1-1,-1 1,1-1,-1 0,0 0,1 0,-1 0,1 0,-1 0,0-1,1 1,-1-1,1 0,-1 1,1-1,0 0,-1-1,1 1,0 0,0-1,0 1,0-1,0 0,0 1,0-1,0 0,1 0,-1 0,1-1,-1 1,1 0,0-1,0 1,0 0,0-1,1 1,-1-1,1 1,-1-1,1 0,0 1,0-1,0 1,0-1,0 1,-1 0,1 1,0-1,0 1,0-1,0 0,0 1,0-1,0 0,0 1,1-1,-1 1,1-1,-1 1,1-1,0 1,-1-1,1 1,0 0,0-1,0 1,0 0,0-1,0 1,0 0,1 0,-1 0,0 0,1 0,-1 1,1-1,-1 0,1 1,-1-1,1 1,-1-1,1 1,-1 0,1-1,0 1,-1 0,1 0,-1 0,1 0,0 1,0-1,74 26,-73-25,8 5,0 0,1-1,-1-1,1 0,0 0,0-1,0-1,0 0,1-1,-1 0,1-1,-1 0,0-1,1-1,-1 0,0 0,1-1,11-5,-1 0,-1-2,1 0,-2-2,1 0,-2-2,0 0,0-1,-1-1,-1-1,-1 0,-1-1,0-1,7-13,0-30,-22 61,-1-1,0 1,-1 0,1-1,0 1,0-1,-1 1,1-1,0 1,-1 0,0-1,1 1,-1 0,0-1,1 1,-1 0,0 0,0 0,0 0,0 0,0 0,-1 0,1 0,0 0,0 0,0 1,-1-1,1 1,0-1,-1 1,1-1,-1 1,1 0,-1-1,1 1,0 0,-1 0,1 0,-1 0,1 0,-1 1,1-1,-1 0,-10 2,0 1,0 0,0 1,0 0,0 1,1 0,0 0,0 2,1-1,-1 1,1 1,1 0,0 0,0 1,0 0,1 1,0-1,1 2,0-1,1 1,0 1,4-8,0 0,0 0,1 1,0-1,-1 1,2-1,-1 1,0 0,1-1,0 1,0-1,1 1,-1 0,1-1,0 1,0-1,0 1,1-1,-1 1,1-1,0 0,1 0,-1 0,1 0,-1 0,1-1,0 1,1-1,-1 0,0 0,1 0,0 0,0-1,2 2,2 1,0 0,0 0,1-1,0 0,-1-1,1 0,1 0,-1-1,0 0,0-1,1 0,-1-1,1 1,-1-2,1 1,8-3,23-10,-1-3,0-1,-1-2,-1-1,-1-2,-1-2,-1-2,21-19,-50 40,1 0,-1 0,1 1,1 0,-1 0,0 1,1-1,0 2,-1-1,1 1,3 0,-5-1,-20 1,-22 1,30 1,0 0,-1 0,1 1,0 0,-1 0,1 1,0 0,0 0,0 0,0 1,1 0,-1 0,1 0,-1 1,1 0,0 0,1 0,-1 1,1-1,0 1,0 0,0 0,0 1,1-1,0 1,1 0,-1 0,1 0,0 0,0 0,1 0,0 0,0 1,0 3,2-5,0-1,0 0,1 0,0 0,0 0,0 0,0 0,0-1,1 1,0-1,0 1,0-1,0 0,0 0,1 0,-1-1,1 1,0-1,-1 0,1 0,0 0,1 0,-1-1,0 0,0 0,1 0,-1 0,0-1,1 1,-1-1,0 0,1-1,-1 1,1-1,-1 0,3 0,29-8,-1-2,0-2,-1 0,-1-3,0 0,-1-2,0-2,22-18,6-12,-66 57,1-1,0 2,0-1,0 0,1 1,0 0,0 0,1 0,0 1,1-1,0 1,0 0,1-1,0 1,0 1,1-6,-1 1,1-1,0 0,1 1,-1-1,1 0,-1 0,2 1,-1-1,0 0,1 0,-1 0,1 0,0 0,1-1,-1 1,1-1,-1 1,1-1,0 0,0 0,0 0,1 0,-1-1,1 1,0-1,-1 0,1 0,0 0,0-1,0 1,0-1,1 0,0 0,1 0,0-1,0 1,1-1,-1-1,0 1,0-1,1 0,-1 0,0-1,0 1,0-2,0 1,0-1,-1 1,1-1,-1-1,0 1,0-1,0 0,0 0,-1-1,1 1,-1-1,0 0,-1 0,1-1,-1 1,0-1,0 1,-1-1,0 0,0 0,0 0,-1 0,1 0,-2-1,1 1,0-3,0 4,0-1,0 0,0 0,-1 0,0 0,0 0,0 0,-1 0,0 0,0 1,-1-1,1 0,-1 1,0-1,-1 1,1-1,-1 1,0 0,-1 0,1 0,-1 1,0-1,0 1,0 0,-1 0,1 0,-1 1,0 0,0-1,0 2,-1-1,1 1,-1-1,1 2,-1-1,0 1,-1-1,8 3,-1-1,1 1,0 0,0 0,-1-1,1 1,0 0,-1 0,1 0,-1 0,1 0,-1 0,1 0,-1 0,0 0,0 0,1 0,-1 0,0 0,0 0,0 0,0 0,0 1,0-1,-1 0,1 0,0 0,0 0,-1 0,1 0,-1 0,1 0,-1 0,1-1,-1 1,0 0,1 0,-1 0,0 0,0-1,1 1,-1 0,0-1,0 1,0-1,0 1,0-1,0 1,0-1,0 0,0 1,0-1,0 0,0 0,0 0,0 0,0 0,0 0,0 0,0 0,0 0,-1 0,1-1,0 1,0 0,0-1,0 1,0-1,14 5,-1-1,1 0,-1-1,1 0,0-1,0-1,0 0,0 0,0-2,0 1,-1-2,1 0,-1 0,1-1,-1 0,5-4,12-1,-26 8,-1-1,1 0,0 1,-1-1,1 1,0 0,0 0,0 0,0 0,0 0,0 1,0-1,0 1,0 0,0 0,1 0,-1 0,0 1,0-1,0 1,0 0,0 0,0 0,0 0,-1 0,1 1,0-1,-1 1,1 0,-1 0,1 0,-1 0,0 0,0 0,0 1,0-1,0 1,0-1,-1 1,1 0,-1 0,0-1,1 3,-27 94,4-43,21-54,0-1,1 0,-1 1,0-1,1 0,-1 1,1-1,-1 0,1 1,0-1,-1 0,1 0,0 0,0 1,0-1,0 0,0 0,0 0,0-1,0 1,0 0,1 0,-1-1,0 1,1 0,-1-1,0 1,1-1,-1 0,0 1,1-1,-1 0,1 0,-1 0,0 0,1 0,-1 0,1-1,-1 1,0 0,1-1,-1 1,1-1,-1 1,0-1,0 1,1-1,-1 0,0 0,0 0,0 0,0 0,0 0,0 0,0 0,0 0,-1 0,1-1,0 1,0-1,108-87,46-28,-153 116,37-15,-38 16,-1 0,1-1,0 1,-1 0,1 0,0 0,-1 0,1 0,0 1,0-1,-1 0,1 0,-1 0,1 1,0-1,-1 0,1 0,0 1,-1-1,1 1,-1-1,1 1,-1-1,1 1,-1-1,1 1,-1-1,0 1,1-1,-1 1,0 0,1-1,-1 1,0-1,0 1,0 0,0-1,1 1,-1 0,0-1,0 1,0 0,0 0,0-1,-1 1,1 0,0-1,0 1,0 0,-1-1,1 1,0-1,0 1,-1 0,1-1,-1 1,1-1,-1 1,-23 58,20-53,0 1,1 0,0 0,0 0,0 0,1 0,0 0,1 1,-1-1,2 1,-1-1,1 1,0-1,0 3,1-9,-1 0,0-1,1 1,-1-1,0 1,1 0,-1-1,1 1,-1-1,1 1,-1-1,1 0,-1 1,1-1,-1 1,1-1,0 0,-1 0,1 1,0-1,-1 0,1 0,0 0,-1 0,1 1,0-1,-1 0,1 0,0-1,0 1,-1 0,1 0,0 0,-1 0,1 0,-1-1,1 1,0 0,-1-1,1 1,0 0,-1-1,1 1,-1-1,1 1,-1-1,1 1,-1-1,0 1,1-1,-1 0,0 1,1-1,-1 1,0-1,0 0,1 1,-1-1,0 0,0 1,0-1,0 0,0 0,9-12</inkml:trace>
  <inkml:trace contextRef="#ctx0" brushRef="#br0" timeOffset="-9101.504">2912 419,'-8'9,"-15"16,0 1,2 1,1 1,1 1,2 1,1 0,-6 16,21-45,0 1,1-1,-1 1,0 0,0-1,1 1,-1 0,1 0,-1 0,1-1,0 1,0 0,0 0,0 0,0 0,0 0,0-1,1 1,-1 0,1 0,-1 0,1-1,0 1,-1 0,1-1,0 1,0-1,0 1,1-1,-1 1,0-1,0 0,1 1,-1-1,1 0,-1 0,1 0,-1 0,1 0,0-1,-1 1,1 0,0-1,0 1,0-1,-1 0,1 1,0-1,0 0,0 0,0 0,0-1,-1 1,2 0,16-7,1 0,-1-1,0-1,-1 0,0-2,0 0,-1-1,-1-1,0 0,-1-1,0-1,-1 0,-1-1,0-1,-2 0,0 0,1-4,83-143,-91 158,0 1,-1-1,0 0,0 0,0-1,-1 1,0-1,0 1,0-1,-1 0,0 1,0-1,-1 0,0 0,0 0,-1 1,1-1,-2 0,1 0,-1 1,0-1,0 1,0-1,-1 1,0 0,-1 0,1 0,-1 1,0-1,-1 1,1 0,-1 0,0 0,0 1,0 0,-1 0,0 0,-4-2,4 4,0 1,-1 0,1 0,0 0,-1 1,1 0,-1 0,1 0,-1 1,1 0,0 0,-1 1,1 0,0 0,0 0,0 1,0 0,1 0,-1 0,1 1,0 0,0 0,0 0,0 1,1-1,0 1,0 0,-3 4,-5 8,1 0,1 0,1 1,0 0,1 1,1 0,1 0,-3 16,7-23,0 0,0-1,2 2,-1-1,1 0,1 0,1 0,-1 0,2-1,-1 1,2 0,0-1,0 0,1 0,0 0,1 0,0-1,1 0,0 0,0-1,1 0,1 0,-1 0,1-1,1-1,0 0,0 0,0-1,5 3,0-1,1 0,-1-1,1-1,1-1,-1 0,1-1,0-1,0-1,0 0,0-1,0-1,1 0,-1-1,0-1,0-1,15-5,-8 1</inkml:trace>
  <inkml:trace contextRef="#ctx0" brushRef="#br0" timeOffset="-7900.833">3759 532,'-7'9,"1"1,0 1,0-1,1 1,1 0,-1 0,2 0,0 1,0-1,1 1,0 0,1-1,1 1,0 0,0 0,1 0,2 5,-1-12,0 0,1-1,0 1,0-1,0 0,0 0,1 0,-1 0,1-1,0 1,0-1,0 0,1 0,-1-1,1 1,-1-1,1 0,0 0,0 0,0-1,0 0,0 0,0 0,1-1,-1 1,0-1,0-1,0 1,0-1,1 1,-1-1,0-1,0 1,0-1,-1 0,1 0,0-1,1 0,4-4,-1-1,-1 0,0 0,0 0,0-1,-1-1,0 1,-1-1,0 0,-1 0,0-1,0 0,-1 0,-1 0,0 0,0 0,-1-1,-1 1,0-1,0 0,-1 1,-1-1,0 0,0 1,-1-1,-3-7,4 14,0 0,-1 1,1-1,-1 1,0 0,-1-1,1 1,-1 0,0 0,0 0,0 1,0-1,0 1,-1 0,0 0,0 0,0 0,0 1,0-1,0 1,-1 0,1 0,-1 1,1-1,-1 1,0 0,0 0,1 1,-1-1,0 1,0 0,0 1,1-1,-1 1,0 0,0 0,1 0,-1 1,1-1,-1 1,1 0,0 1,-1-1,1 1,1 0,1 0,-1 0,1 0,0 0,-1 1,1-1,1 1,-1-1,1 1,-1 0,1-1,0 1,0 0,0 0,1 0,0 0,0 0,0 0,0 0,0 0,1 0,-1 0,1 0,0-1,1 1,-1 0,0 0,1-1,0 1,0-1,1 1,1 3,0 0,0-1,1 1,0-1,1 0,-1-1,1 1,0-1,1 0,-1-1,1 1,0-1,0-1,0 1,2 0,5-1,1 0,0 0,0-2,-1 0,1 0,0-1,0-1,0-1,0 0,-1-1,1 0,-1-1,0-1,0 0,0-1,5-4,5-2,-2-1,0-1,0-1,-2-1,0-1,0-1,-2-1,16-20,-29 35,-1-1,0 1,0-1,0 0,0 0,-1 0,0-1,0 1,0-1,-1 1,0-1,0 0,0 0,-1 0,0 0,0 0,0-1,-1 1,0 0,0 0,-1 0,0-1,0-1,0 7,1-1,-1 1,0 0,1 0,-1 0,0 0,0 0,0 0,0 0,0 0,0 0,0 0,0 1,0-1,0 0,0 1,-1-1,1 1,0-1,0 1,-1 0,1-1,0 1,-1 0,1 0,0 0,-1 0,1 0,0 0,-1 0,1 1,0-1,-1 0,1 1,0-1,0 1,0-1,-1 1,1 0,0-1,-1 2,-48 40,39-32,1-1,0 0,1 0,0 1,1 0,0 1,0-1,1 2,0-1,1 1,1 0,-4 9,9-18,-1 0,1 0,0 1,-1-1,1 0,1 0,-1 1,0-1,1 0,0 0,0 1,0-1,0 0,0 0,0 0,1 0,0-1,-1 1,1 0,0 0,1-1,-1 0,0 1,1-1,-1 0,1 0,-1 0,1 0,0-1,0 1,0-1,0 0,0 0,0 0,0 0,3 0,121 13,10-13,-136 0,0-1,0 0,0 1,0-1,0 1,0-1,0 1,0-1,0 1,0 0,0 0,0-1,-1 1,1 0,0 0,-1 0,1 0,0 0,-1 0,1 0,-1 0,0 0,1 0,-1 0,0 0,1 0,-1 0,0 0,0 0,0 0,0 1,0-1,0 0,-1 0,1 0,0 0,0 0,-1 0,1 0,-1 0,1 0,-1 0,0 1,-26 41,3-7,15-18</inkml:trace>
  <inkml:trace contextRef="#ctx0" brushRef="#br0" timeOffset="-6786.575">4916 447,'-20'19,"1"1,1 0,0 1,2 1,1 1,0 0,2 1,-5 12,17-34,-1 1,1 0,0-1,0 1,0 0,1 0,-1-1,1 1,-1 0,1 0,0 0,0 0,0 0,0 0,1 0,-1-1,1 1,0 0,0 0,0 0,0-1,0 1,1-1,-1 1,1-1,-1 1,1-1,0 0,0 0,0 0,0 0,1 0,-1 0,0-1,1 1,-1-1,1 1,0-1,-1 0,1 0,0 0,0-1,0 1,0-1,-1 1,1-1,0 0,0 0,2 0,11-5,0-1,-1 0,0-1,0-1,0 0,-1-1,0-1,-1 0,0-1,-1 0,0-1,-1 0,0-1,-1 0,0-1,-1 0,5-12,8-5,-2-1,-2-1,-1-1,-2-1,-1 0,0-4,-9 23,-1 0,0-1,-1 1,-1 0,-1-1,0 0,-1 1,-1-1,-1 0,0 1,-1-1,0 1,-2 0,-5-15,9 28,0-1,-1 1,1 0,0 0,-1 0,0 0,1 0,-1 0,0 0,-1 1,1-1,0 1,-1 0,0-1,1 1,-1 0,0 0,0 1,0-1,0 1,0-1,0 1,-1 0,1 0,0 1,-1-1,1 0,-1 1,1 0,0 0,-1 0,1 0,-1 1,1 0,0-1,-1 1,1 0,0 0,0 1,0-1,0 1,-3 1,-8 5,-1 1,1 1,1 0,0 1,0 0,1 1,1 0,0 1,1 1,0 0,1 0,0 0,1 1,1 1,0-1,1 1,1 0,1 1,0-1,1 1,1-1,0 1,1 0,1 4,-1-10,0 1,0 0,1 0,1 0,0-1,1 1,0 0,1-1,0 1,0-1,2 0,-1 0,1 0,1-1,0 0,0 0,1 0,6 6,5-3,2-1,-1-1,2-1,-1 0,1-2,1 0,-1-1,1-1,0-2,1 0,-1-1,1-1,0-1,-1-1,1-1,22-4,-37 5,6-1,0-1,0 0,-1-1,1-1,-1 0,0 0,0-1,0-1,-1 0,0-1,0 0,0-1,-1-1,0 1,-1-2,8-7,-15 14,-1 1,1 0,0-1,-1 0,0 1,0-1,0 0,0 0,0 0,0-1,-1 1,1 0,-1-1,0 1,0-1,-1 1,1-1,-1 1,1-1,-1 1,0-1,0 1,-1-1,1 0,-1 1,0-1,0 1,0 0,0-1,-1 1,1 0,-1 0,0-1,0 1,0 1,0-1,0 0,-1 0,1 1,-1 0,0-1,0 1,1 0,-2 0,1 0,0 1,0-1,0 1,-1 0,1 0,-1 0,1 0,-1 1,1-1,-3 1,-3 1,0 1,1 0,-1 0,1 1,0 0,-1 1,1 0,1 0,-1 0,1 1,-1 1,2-1,-1 1,0 0,1 0,0 1,1 0,-1 0,2 0,-1 1,1 0,0 0,0 0,1 0,0 0,0 1,1-1,0 1,1 0,0 0,0-1,1 1,0 0,1 0,0 0,0 0,1-1,0 1,2 5,3-6,-1-1,1-1,1 0,-1 0,1 0,0-1,0 0,1 0,0-1,-1 0,1-1,1 0,-1 0,0-1,1 0,-1-1,1 0,-1 0,1-1,0-1,-1 1,1-2,-1 1,6-2,9 2,-12 0,0-1,0 0,-1 0,1-1,0-1,-1 0,0 0,0-2,0 1,-1-1,1 0,-2-1,1-1,-1 1,6-7,116-142,-125 148,6-9,-4 8,0-1,-1 0,-1 0,1 0,-2-1,1 0,-2-1,1 1,1-8,-6 17,0 0,1 0,-1 1,0-1,0 0,-1 0,1 0,0 1,0-1,-1 0,1 0,-1 1,0-1,1 0,-1 1,0-1,0 0,0 1,0-1,0 1,0 0,-1-1,1 1,0 0,-1 0,1 0,-1 0,1 0,-1 0,1 0,-1 1,0-1,0 0,1 1,-1-1,0 1,0 0,1 0,-1-1,0 1,0 0,0 1,1-1,-2 0,-81 17,80-16,-1 0,1 1,-1-1,1 1,0 0,-1 0,1 1,0-1,0 1,1 0,-1 0,1 0,-1 1,1-1,0 1,0-1,1 1,-1 0,1 0,0 0,-1 2,4-4,0 1,1-1,-1 0,0 0,1 0,0 0,-1 0,1 0,0-1,0 1,0-1,0 1,0-1,0 1,1-1,-1 0,0 0,1 0,-1-1,1 1,-1 0,1-1,-1 0,1 1,-1-1,1 0,-1 0,1-1,-1 1,1-1,-2 2,37-1,-35-1,1-1,0 2,0-1,0 0,0 1,0 0,0 0,-1 0,1 0,0 1,0 0,0-1,0 1,0 1,-1-1,1 0,0 1,-1 0,1 0,-1 0,0 0,0 1,0-1,0 1,0 0,0-1,-1 1,1 1,-1-1,0 0,0 1,0-1,-1 1,1 0,1 89,-4-85,0 1,0-1,0 1,1-1,1 1,-1 0,1-1,1 1,-1-1,2 1,-1-1,1 0,0 0,1 0,0 0,0-1,0 1,1-1,5 6,30 6,-20-14</inkml:trace>
  <inkml:trace contextRef="#ctx0" brushRef="#br0" timeOffset="30710.857">62 1463,'-17'31,"5"17,1 0,3 1,2 0,2 10,3-56,0 1,0-1,1 1,-1-1,1 1,0-1,0 1,0-1,1 1,-1 0,1-1,0 1,0-1,0 0,0 1,0-1,1 0,0 0,-1 0,1 0,0 0,1 0,-1 0,0-1,1 1,0-1,-1 0,1 1,0-1,0 0,0-1,1 1,-1-1,0 1,1-1,-1 0,0 0,1-1,-1 1,1-1,0 1,-1-1,1 0,-1 0,1-1,-1 1,1-1,1 0,6-5,-1 1,0-1,-1-1,1 0,-1 0,-1-1,1 0,-1 0,-1-1,1 0,3-7,48-49,-56 64,0 0,-1 1,1-1,0 1,0-1,0 1,-1 0,1 0,0 1,0-1,0 0,-1 1,1 0,0 0,-1 0,1 0,0 0,-1 0,1 0,-1 1,0 0,1-1,-1 1,0 0,0 0,0 0,0 0,-1 0,1 1,-1-1,1 1,-1-1,0 1,0-1,0 1,0 0,0-1,0 1,-1 0,1 2,7 10,48 59,-54-72,0 0,0 0,1 0,-1-1,1 1,-1-1,1 1,0-1,-1 0,1 0,0 0,0 0,0-1,0 1,-1-1,1 0,0 0,0 0,0 0,0 0,0 0,0-1,0 0,0 1,0-1,-1 0,1 0,0-1,-1 1,1-1,10-8,-1-1,0 0,-1-1,0-1,-1 0,0 0,-1-1,-1 0,0 0,-1-1,0 0,3-14,24-115,-30 100,-3 43,-1 0,0 1,0-1,1 1,-1-1,0 0,0 1,0-1,0 1,0-1,0 0,0 1,0-1,0 0,0 1,0-1,-1 0,1 1,0-1,0 1,0-1,-1 1,1-1,0 0,-1 1,1-1,-1 1,1-1,0 1,-1 0,1-1,-1 1,1-1,-1 1,0 0,1-1,-1 1,1 0,-1 0,0 0,1-1,-1 1,1 0,-1 0,0 0,1 0,-1 0,0 0,1 0,-1 0,1 0,-1 0,0 1,1-1,-1 0,1 0,-1 1,0-1,1 0,-1 1,1-1,-1 0,1 1,-10 7</inkml:trace>
  <inkml:trace contextRef="#ctx0" brushRef="#br0" timeOffset="30958.346">909 1632,'-5'44,"-2"18,1-1</inkml:trace>
  <inkml:trace contextRef="#ctx0" brushRef="#br0" timeOffset="31108.797">880 1322,'0'0</inkml:trace>
  <inkml:trace contextRef="#ctx0" brushRef="#br0" timeOffset="31475.668">1190 1096,'-5'228,"8"-158,29 199,-31-239,-14 126,2-112,7-23</inkml:trace>
  <inkml:trace contextRef="#ctx0" brushRef="#br0" timeOffset="32058.815">993 1548,'37'-9,"-1"-2,0-1,0-2,-1-1,-1-2,-1-1,0-2,-1-1,-2-2,12-11,-23 17,-2 0,-1-1,0 0,-1-2,-1 0,-1 0,0-1,-1-3,13-20,-32 110,-9-14,3 2,2 0,3 0,2 1,2-1,3 1,2 3,-1-54,0 0,0 0,1 1,0-1,0 0,0 0,0 0,0 0,1 0,0 0,0 0,0-1,0 1,0-1,1 1,0-1,-1 0,1 0,1 0,-1 0,0 0,1-1,-1 0,1 0,0 0,-1 0,1 0,0-1,0 1,0-1,1 0,-1-1,0 1,0-1,0 1,1-1,-1 0,0-1,0 1,1-1,-1 0,0 0,0 0,0-1,3-1,149-106,-155 108,0 1,1-1,-1 1,0-1,0 1,0 0,0-1,1 1,-1 0,0 0,0 0,1 0,-1 0,0 0,0 0,1 0,-1 1,0-1,0 0,0 1,0-1,0 1,1-1,-1 1,0 0,0-1,0 1,0 0,0 0,-1 0,1 0,0 0,0 0,-1 0,1 0,0 0,-1 0,1 0,-1 0,1 0,-1 0,0 1,1-1,-1 0,0 1,5 62,-5-58,9 103,-4-96</inkml:trace>
  <inkml:trace contextRef="#ctx0" brushRef="#br0" timeOffset="33027.93">2517 1125,'-5'33,"-1"31,0 9,1-3,1-4,2-8,1-10,0-8,1 0,0-4,1-2,-1-2,0-2,0-2,0 1,0-11,0-13,0-7</inkml:trace>
  <inkml:trace contextRef="#ctx0" brushRef="#br0" timeOffset="37816.159">2658 1237,'0'-4,"0"1,0 0,1 0,-1-1,1 1,0 0,0 0,0 0,0 0,0 0,1 0,-1 0,1 0,0 0,0 1,0-1,0 1,0-1,1 1,-1 0,3-2,-1 41,-11 247,35-87,-28-181,-1 0,0 0,-1 0,-1-1,0 1,-1-1,-1 0,-1 0,0 0,0-1,-2 1,0-2,0 1,-2 0,61-92,-36 54,-2 4</inkml:trace>
  <inkml:trace contextRef="#ctx0" brushRef="#br0" timeOffset="38579.807">2348 1265,'140'-91,"-115"78,-13 5,0 0,1 1,0 0,0 1,0 1,1 0,-1 1,1 0,0 1,1 0,-1 1,0 1,1 0,-1 1,0 1,1 0,-1 1,0 1,14 3,-22-2,1 1,-1 0,0 0,0 0,-1 1,0 0,0 0,0 0,0 1,-1-1,-1 1,1 0,-1 0,0 1,0-1,-1 0,0 1,0 0,-1-1,0 1,0 4,0 4,-1-1,0 1,-1 0,-1-1,-1 1,0-1,0 1,-2-1,0-1,-3 6,3-9,-1 1,0-1,-1 0,0-1,-1 1,0-1,-1-1,0 0,0 0,-1-1,0 0,0 0,-1-1,0-1,0 0,-1 0,0-1,0-1,-12 4,-12-17,35 8,1 1,-1-1,1 1,0-1,-1 0,1 1,0-1,0 0,-1 1,1-1,0 0,0 1,0-1,0 0,0 1,0-1,0 0,0 1,0-1,0 0,0 0,1 1,-1-1,0 0,0 1,1-1,-1 1,0-1,1 0,-1 1,1-1,-1 1,1-1,-1 1,1-1,-1 1,1-1,-1 1,1 0,-1-1,1 1,0 0,-1-1,1 1,0 0,-1 0,1 0,0-1,0 1,-1 0,1 0,3-1,0-1,0 1,0 0,0 0,0 0,0 0,1 1,-1 0,0 0,0 0,0 0,1 1,-1-1,0 1,0 0,0 1,0-1,0 1,0-1,0 1,-1 0,1 1,-1-1,1 0,-1 1,0 0,0 0,1 1,77 96,-64-72,-11-17,0 0,1 0,0-1,0 0,1 0,1-1,0 0,8 6,-16-14,1 0,0 0,-1 0,1-1,0 1,0 0,0-1,0 1,0-1,0 0,0 1,0-1,0 0,-1 0,1 0,0-1,0 1,0 0,0-1,0 1,0-1,0 0,0 1,-1-1,1 0,0 0,-1 0,12-10</inkml:trace>
  <inkml:trace contextRef="#ctx0" brushRef="#br0" timeOffset="40083.817">3166 1689,'9'-2,"1"0,-1-1,0 0,0-1,0 0,0 0,0-1,-1 0,0 0,0-1,0 0,-1 0,0-1,0 0,-1 0,1-1,-2 0,1 0,-1 0,0-1,-1 0,3-6,-7 13,0 0,0 0,0 0,0-1,0 1,0 0,0 0,-1 0,1 0,-1 0,0 0,1 1,-1-1,0 0,0 0,0 0,0 1,0-1,-1 0,1 1,-1-1,1 1,-1 0,1-1,-1 1,1 0,-1 0,0 0,0 0,0 0,0 0,0 1,0-1,0 1,0-1,0 1,0 0,0 0,0 0,0 0,-83 17,78-12,-1 0,1 1,0 0,1 0,0 1,0-1,0 2,1-1,0 0,0 1,1 0,0 0,0 1,1-1,0 1,0-1,0 6,2-8,-1-1,2 1,-1 0,1-1,-1 1,2 0,-1-1,1 1,-1-1,2 1,-1 0,1-1,-1 0,1 1,1-1,-1 0,1 0,0 0,0-1,0 1,1-1,0 1,0-1,0 0,0-1,0 1,1-1,1 2,2 0,1-1,-1 1,1-2,-1 1,1-1,0 0,1-1,-1 0,0 0,0-1,1 0,-1-1,1 0,-1-1,1 1,-1-2,0 0,1 0,-1 0,6-4,19-8,-1-3,-1 0,0-3,-2 0,0-2,16-16,-10 10,217-152,-253 180,1-1,-1 0,0 0,1 1,-1-1,1 0,0 1,-1-1,1 0,-1 1,1-1,0 1,0-1,-1 1,1-1,0 1,0-1,0 1,-1 0,1 0,0-1,0 1,0 0,0 0,0 0,-1 0,1 0,0 0,0 0,0 0,0 0,0 1,0-1,-1 0,1 0,0 1,0-1,0 1,-1-1,1 1,0-1,0 1,-1-1,1 1,-1 0,1-1,0 1,-1 0,1-1,-1 1,0 0,1 0,-1-1,1 1,-1 0,0 0,0 0,0 0,1 0,-1 0,-8 8,1 0,-1 0,-1-1,1 0,-1 0,-1-1,0 0,0-1,0 0,7-4,-10 6,-5 2,0 1,0 0,2 2,-1 0,1 1,1 0,1 1,0 1,1 0,0 1,-2 7,13-20,0-1,1 0,-1 1,1-1,0 1,0 0,0-1,1 1,-1 0,1-1,0 1,0 0,1-1,-1 1,1 0,-1 0,1-1,0 1,0-1,1 1,-1-1,1 0,0 1,0-1,0 0,0 0,0 0,1 0,-1-1,1 1,0-1,0 1,0-1,0 0,0 0,0 0,1-1,-1 1,1-1,-1 0,1 0,-1 0,1 0,0 0,-1-1,1 0,0 0,0 0,-1 0,1-1,1 1,7-5,0 0,-1-1,0 0,0-1,0 0,-1-1,0 0,-1 0,0-1,0 0,0-1,-2 0,1 0,-1-2,11-10,83-132,-101 155,0-1,0 1,0-1,0 1,0-1,0 0,0 1,1-1,-1 1,0-1,0 0,0 1,0-1,1 1,-1-1,0 0,0 1,1-1,-1 0,0 1,1-1,-1 0,0 0,1 1,-1-1,0 0,1 0,-1 0,1 1,-1-1,0 0,1 0,-1 0,1 0,-1 0,1 0,-1 0,0 0,1 0,-1 0,1 0,-1 0,0 0,1 0,-1 0,1-1,-1 1,0 0,1 0,-1 0,1-1,-1 1,0 0,1 0,-1-1,0 1,0 0,1-1,-1 1,0 0,0-1,1 1,-1 0,0-1,0 1,0-1,0 1,1-1,-1 1,0 0,2 37,-2-32,0 0,-1 0,1 1,0-1,0 0,1 1,0-1,0 0,0 1,0-1,1 0,0 0,0 0,1-1,-1 1,1 0,0-1,0 1,0-1,1 0,-1 0,1-1,0 1,0-1,1 1,-1-1,1-1,-1 1,1-1,0 1,3-1,3 1,0-1,0-1,0 0,1-1,-1 0,0-1,1 0,-1 0,0-1,0-1,0 0,0-1,-1 0,1 0,-1-1,0 0,0-1,-1 0,0-1,0 0,0 0,-1-1,0 0,0 0,108-142,-98 125,-1 5,0-1,-2-1,0 0,-1-1,-1-1,-2 0,0-1,-2 0,0-1,-2 0,-1 0,-1-1,-10-92,4 116,0-1,0 0,0 1,0-1,0 1,-1 0,1-1,-1 1,0 0,0 0,0 0,0 0,-1 0,1 1,-1-1,0 1,0-1,1 1,-2 0,1 0,0 0,0 1,-1-1,1 1,0 0,-1 0,0 0,1 0,-1 1,-2-1,-4 3,1 1,-1 0,0 0,1 1,0 0,0 1,0 0,1 0,-1 1,1 0,0 1,1 0,0 0,0 0,0 1,1 0,0 0,1 1,-3 5,0 3,0 0,2 0,0 0,1 1,1-1,0 1,2 0,0 1,0-1,2 0,1 1,0-1,1 0,1 0,0 0,2 0,0-1,1 1,1-1,1 1,6 6,0 0,2-2,1 0,0 0,2-2,0 0,1-1,1-1,1-2,0 1,2-2,-1-1,2-2,0 0,0-1,15 4,28 13,-49-23</inkml:trace>
  <inkml:trace contextRef="#ctx0" brushRef="#br0" timeOffset="53836.895">6525 1492,'-2'-2,"1"0,-1 0,1 0,-1 0,0 0,1 1,-1-1,0 1,0 0,0-1,0 1,0 0,-1 0,1 0,0 0,-1 1,1-1,0 1,-1-1,1 1,0 0,-1 0,1 0,-1 0,-1 0,-6 1,1 0,0 0,0 1,0 0,0 0,0 1,0 0,1 1,-1 0,1 0,0 1,0 0,1 0,-1 1,1 0,0 0,1 0,0 1,0 0,-3 5,5-7,0 0,1 0,0 1,0-1,1 1,-1 0,1-1,0 1,1 0,-1 0,1 0,1 1,-1-1,1 0,0 0,0 0,1 0,-1 0,1 1,1-1,-1 0,1-1,0 1,1 0,-1 0,1-1,0 0,1 1,-1-1,5 4,3 4,1-1,1 0,0-1,1 0,0-1,0-1,1 0,0-1,11 4,-11-10,-1-1,0 0,1-1,-1-1,1-1,-1 0,0 0,0-1,0-1,0-1,-1 0,1 0,-1-2,-1 1,1-2,-1 0,0 0,10-10,-16 14,190-128,-80 75,-84 40,-70 25,26-3,0 0,0 0,1 1,-1 1,1 0,1 0,-1 1,1 1,1 0,0 0,0 0,0 1,2 1,-1-1,1 1,1 1,0-1,0 1,1 0,1 0,-2 8,5-17,1 0,0 1,0-1,0 0,0 1,0-1,0 0,1 0,0 1,-1-1,1 0,1 0,-1 0,0 0,1 0,-1 0,1-1,0 1,0 0,0-1,0 1,1-1,-1 0,1 0,-1 0,1 0,0 0,-1 0,1-1,0 1,0-1,0 0,1 0,-1 0,0 0,0-1,0 1,1-1,1 0,10 1,-1 0,1-1,-1 0,1-2,-1 1,0-2,1 0,7-3,-11 2,-1-1,1 0,-1 0,0-1,-1 0,0-1,1 0,-2 0,1-1,-1 0,-1-1,1 0,-2 0,1-1,-1 1,0-1,-1-1,-1 1,1-1,-1 0,1-9,-4 17,0-1,0 0,-1 1,0-1,0 0,0 0,0 0,0 1,-1-1,0 0,0 0,0 1,0-1,0 1,-1-1,1 1,-1-1,0 1,0 0,0 0,-1 0,1 0,-1 0,0 1,1-1,-1 1,0-1,-1 1,1 0,0 0,-1 1,1-1,-1 1,1-1,-1 1,0 0,1 1,-1-1,0 1,0-1,1 1,-1 0,0 1,0-1,0 1,1-1,-1 1,0 0,1 0,-1 1,1-1,-1 1,1 0,-1 0,3-1,0 0,0-1,0 1,0 0,0-1,1 1,-1 0,0 0,1 0,-1 0,0-1,1 1,-1 0,1 0,-1 0,1 0,0 0,-1 1,1-1,0 0,0 0,0 0,0 0,0 0,0 0,0 0,0 0,0 0,1 0,-1 0,0 0,1 0,-1 0,1 0,-1 0,1 0,-1 0,1 0,-1 0,1 0,0 0,0-1,0 1,-1 0,1-1,0 1,0 0,0-1,1 1,50 19,237-19,-267-1,-3 2,0-1,0-1,-1-1,1 0,0-2,-1 0,1-1,-1-1,0 0,0-1,-1-2,0 1,0-2,4-3,-20 11,1 0,-1 0,1 0,-1 0,0 0,1 0,-1 0,0 0,0 0,0-1,0 1,0 0,0-1,0 1,-1-1,1 1,0-1,-1 0,1 1,-1-1,0 1,1-1,-1 0,0 1,0-1,0 0,0 1,-1-1,1 0,0 1,-1-1,1 0,-1 1,1-1,-1 1,0-1,1 1,-1-1,0 1,0 0,0-1,0 1,-1 0,1 0,0 0,0 0,-1 0,1 0,-1 0,1 0,-1 0,1 1,-1-1,1 1,-1-1,1 1,-1-1,-1 1,-5-2,-1 1,1 0,0 1,0-1,-1 1,1 1,0 0,0 0,-1 1,1 0,0 0,1 1,-1 0,0 0,1 0,-1 1,1 1,0-1,1 1,-1 0,1 1,0-1,0 1,1 1,0-1,0 1,0 0,-2 5,3-6,1 0,1 1,-1-1,1 1,0 0,1-1,-1 1,1 0,1 0,-1 0,1 0,0 0,1 0,0 0,0 0,0-1,1 1,0 0,0-1,1 1,0-1,0 0,0 1,1-2,0 1,0 0,0-1,1 0,0 0,0 0,0 0,1-1,-1 0,1 0,0-1,0 1,1-1,-1 0,1-1,-1 0,1 0,0 0,-1-1,1 0,0 0,0-1,0 0,0 0,0-1,0 1,2-2,19-6,0-1,-1-2,0 0,0-2,-2-1,1-1,17-15,-21 11,-2-1,0-1,-2 0,0-2,-1 0,-2-1,0-1,-1 0,-2-1,-1 0,-1-1,1-6,-4 17,-4 7,1 0,-1-1,-1 1,0-1,0 1,0-1,-2 0,1 0,-1 1,0-1,-1 0,0 0,-1 1,-1-3,2 11,0-1,0 0,-1 1,1 0,-1-1,0 1,1 0,-1 0,0-1,0 2,1-1,-1 0,0 0,0 0,0 1,0-1,0 1,0 0,0-1,0 1,0 0,-1 0,1 0,0 1,0-1,0 0,0 1,0-1,0 1,0 0,1 0,-1 0,0 0,0 0,0 0,1 0,-1 0,1 1,-1-1,1 1,-1-1,1 1,0-1,0 1,0 0,0 0,0 0,0 0,0-1,0 1,1 0,-1 0,1 0,0 1,-7 14,1 1,1 0,1 0,0 0,1 1,1-1,1 1,1-1,1 1,0 0,2 6,0 35,-3 362,1-418,-1 0,0 0,0 0,0 0,0 0,-1 0,1 0,-1 0,0 0,0 0,-1 0,1-1,-1 1,0 0,0-1,0 1,0-1,-1 0,1 0,-1 0,0 0,0 0,0-1,0 1,0-1,-1 0,1 0,-1 0,1 0,-1 0,3-4,0 1,0 0,1 0,-1 0,0-1,1 1,-1 0,1-1,0 1,-1 0,1-1,0 1,0-1,0 1,0 0,0-1,0 1,1-1,-1 1,0 0,1-1,-1 1,1 0,-1-1,1 1,-1 0,1 0,0 0,0-1,0 1,0 0,0 0,0 0,0 0,-1 1,188-244,33-52,-212 283,-1-1,0 0,-1-1,-1 1,0-1,-1-1,0 1,-1-1,-1 0,0-3,-3 16,0 1,0 0,0 0,-1 0,1 0,-1 0,1 0,-1-1,0 1,1 0,-1 1,0-1,0 0,-1 0,1 0,0 0,-1 1,1-1,-1 1,1-1,-1 1,0 0,1-1,-1 1,0 0,0 0,0 0,0 0,0 1,0-1,0 0,0 1,0 0,0-1,-1 1,1 0,0 0,0 0,0 0,0 1,-1-1,1 0,0 1,0 0,0-1,0 1,0 0,0 0,0 0,1 0,-1 1,0-1,0 0,1 1,-1-1,1 1,0 0,-1-1,1 1,0 0,0 0,0 0,-1 1,-2 9,0 0,0 1,1-1,1 1,0-1,0 1,1 0,1-1,0 1,1 0,2 7,-2 14,30 138,-17-48,0 90,-14-210,0 1,-1 0,1 0,-1-1,0 1,-1-1,1 1,-1-1,0 0,0 1,0-1,-1 0,1 0,-1 0,0-1,0 1,0-1,-1 0,1 1,-1-1,0-1,1 1,-1-1,-1 1,1-1,0 0,0-1,-1 1,1-1,-1 0,0 0,1 0,-1 0,-3-1,7-2,-1 0,0 0,1 0,-1 0,1 0,0 0,0-1,0 1,0 0,0-1,1 1,-1-1,1 1,-1-1,1 1,0-1,0 1,0-1,0 1,0-1,1 1,-1-1,1 1,0-1,0 1,0 0,0-1,0 1,0 0,0 0,2-2,14-31,2 0,1 2,1 0,2 1,18-17,-20 22,52-46,-71 74,-1-1,0 0,0 1,0 0,1-1,-1 1,0-1,0 1,0 0,0 0,0 0,0 0,0 0,0 0,0 0,-1 0,1 0,0 0,0 0,-1 0,1 1,-1-1,0 0,1 0,-1 1,0-1,1 0,-1 1,0-1,0 0,0 1,0-1,0 0,-1 1,1-1,0 0,-1 0,1 1,-1-1,2 7,0-1,0 0,0 0,1 0,0 0,0 0,1-1,0 1,0-1,1 1,0-1,0 0,0 0,1-1,-1 0,-1-2,-1-1,0 0,1 0,-1-1,1 1,0 0,0-1,-1 0,1 0,0 0,0 0,0 0,0 0,0-1,1 1,-1-1,0 0,0 0,0 0,0-1,0 1,0-1,0 1,0-1,0 0,0 0,0 0,0-1,0 1,-1-1,1 0,2-1,158-141,-146 130,-7 4,1 1,0 1,0 0,1 1,0 0,0 0,1 2,-1-1,9-1,-2 3,-39 11,-8 3,21-8,1 1,-1 0,1 0,0 0,0 1,0 0,1 1,-1-1,1 1,0 0,1 0,-1 1,1-1,0 1,0 0,1 0,-1 0,1 1,1-1,-1 1,1-1,1 1,-1 0,1 0,0 0,0 0,1 0,0 0,0 0,2 6,-1-9,1 0,0 0,0-1,1 1,-1 0,1-1,0 0,-1 0,2 1,-1-2,0 1,0 0,1-1,0 1,-1-1,1 0,0 0,0-1,0 1,0-1,0 0,1 0,-1 0,0 0,0-1,1 0,2 0,118-17,-108 13,0-1,0-1,-1-1,0 0,0-1,-1-1,0 0,0-1,-1-1,0 0,-1-1,-1 0,0-1,0-1,-1 0,-1 0,0-1,-1 0,3-9,-1 15,-2 30,-7-12,6 19,-7-21,0-1,0 0,0 0,1 1,0-1,0 0,1 0,0-1,0 1,0 0,1-1,-1 0,1 0,0 0,1 0,-1-1,1 1,0-1,0-1,1 1,-1-1,1 1,-1-1,4 0,0 0,1-1,0 0,0 0,0-1,0 0,0-1,0 0,0-1,0 0,0 0,0-1,-1-1,1 0,-1 0,1 0,-1-1,0-1,0 0,-1 0,5-3,-6 2,-1 3,0 0,0 0,0 0,-1-1,1 0,-1 0,0-1,0 0,-1 1,1-2,-1 1,0 0,0-1,-1 0,0 0,0 0,0 0,-1 0,0-1,0 1,0-1,-1 1,0-1,0 0,-1 1,0-1,0 0,-1 1,1-1,-2 0,1 4,0 1,0-1,0 1,-1 0,1 0,-1-1,0 1,0 0,0 0,1 1,-2-1,1 0,0 1,0-1,-1 1,1 0,0 0,-1 0,1 0,-1 0,0 0,1 1,-1-1,1 1,-1 0,0-1,0 1,1 1,-1-1,0 0,1 1,-1-1,1 1,-1 0,0 0,1 0,-1 0,-5 2,1 1,-1 0,1 0,0 0,1 1,-1 0,1 0,0 0,0 1,0 0,-3 6,6-7,0-1,0 0,1 1,0 0,0-1,0 1,1 0,0 0,0 0,0 0,0 0,1 0,0 0,0 0,0 0,0 0,1 1,0-1,0 0,1-1,-1 1,1 0,0 0,0-1,1 1,-1-1,1 1,0-1,0 0,0 0,1-1,-1 1,1-1,0 1,0-1,0 0,1-1,-1 1,1-1,-1 0,1 0,0 0,0-1,0 1,0-1,0-1,3 1,10 2,1-2,0 0,0-1,0-1,0 0,0-2,0 0,0-1,-1-1,0-1,0-1,0 0,-1-1,0-1,14-10,127-77,-157 95,-1 0,1 0,0 0,-1 0,1 0,0 0,0 1,0-1,-1 0,1 0,0 1,0-1,0 1,0-1,0 1,0-1,0 1,0-1,1 1,-1 0,0 0,0 0,0-1,0 1,0 0,0 0,1 1,-1-1,0 0,0 0,0 0,0 1,0-1,0 1,0-1,0 1,0-1,0 1,0-1,0 1,0 0,0 0,0-1,-1 1,1 0,0 0,-1 0,1 0,0 0,-1 0,1 0,-1 0,0 0,1 0,-1 0,0 0,0 1,1-1,-1 0,0 0,0 0,0 0,0 0,-1 0,1 1,0-1,-1 0,2 1,-2 0,1 0,-1 0,1 0,0 0,0 0,0 0,0 1,0-1,0 0,1 0,-1 0,1 0,-1 0,1 0,0 0,0 0,0 0,0 0,0 0,0 0,1-1,-1 1,0 0,1-1,-1 0,1 1,0-1,0 0,-1 1,1-1,0 0,0 0,0-1,0 1,0 0,0-1,0 1,1-1,-1 0,0 1,0-1,0 0,0 0,0-1,2 1,121-57,-53 19,20 1,-91 38,1 1,-1-1,1 0,-1 0,1 1,-1-1,0 0,0 1,0-1,0 1,0 0,0-1,0 1,0 0,0 0,-1 0,1-1,-1 1,0 0,1 0,-1 0,0 0,0 0,0 0,0 0,0-1,-1 1,1 0,-1 0,1 0,-1 0,0-1,1 1,-1 0,0 0,0-1,0 1,-1 1,-1 6,2-7,0 0,0 0,0 1,0-1,1 0,-1 0,1 1,0-1,-1 1,1-1,0 0,0 1,1-1,-1 0,0 1,1-1,0 0,-1 1,1-1,0 0,0 0,0 0,0 0,1 0,-1 0,1 0,-1 0,1 0,-1-1,1 1,0-1,0 1,0-1,0 0,0 0,0 1,0-1,0-1,1 1,-1 0,0 0,2-1,13 1,-1-2,1 0,-1-1,1 0,-1-2,0 0,0 0,-1-2,0 0,1 0,-2-2,1 0,-1 0,-1-1,1-1,-1-1,8-8,-17 16,17-12,-2 0,1-1,-2-1,0 0,-1-2,-1 0,-1-1,0 0,-2-1,0-1,-2 0,0-1,-1 0,-2-1,0 1,-2-2,0 1,-2-1,0-9,-6-41,2 74,-1-1,1 0,-1 0,1 0,-1 1,0-1,0 0,1 1,-1-1,0 0,-1 1,1-1,0 1,0 0,-1-1,1 1,0 0,-1 0,0 0,1 0,-1 0,1 0,-1 0,0 1,0-1,1 1,-1-1,0 1,0 0,0-1,0 1,1 0,-1 0,0 0,0 0,0 1,-1 0,-5 2,1 0,-1 1,1 0,0 1,0 0,1 0,0 0,0 1,0 0,0 0,1 0,0 1,0 0,1 0,0 0,0 1,1-1,0 1,0 0,1-1,0 1,0 1,1-1,0 0,0 0,1 0,0 1,0 2,-1 10,1 0,1 0,0 0,2 0,0 0,2 0,0-1,1 0,1 0,1 2,100 202,-106-217,-11-16,6 6,-10-12</inkml:trace>
  <inkml:trace contextRef="#ctx0" brushRef="#br0" timeOffset="54102.477">10702 1406,'43'10,"33"3,10-1,-7-2,-11-3,-12-8,-11-3,-9-1,-5 0,-3 2,-2 0,-5 1</inkml:trace>
  <inkml:trace contextRef="#ctx0" brushRef="#br0" timeOffset="54565.74">11633 1463,'-113'75,"112"-74,0 0,1 0,-1 0,1 0,-1 0,0 0,1 0,0 0,-1 0,1 0,0 1,-1-1,1 0,0 0,0 0,0 0,0 0,0 1,0-1,0 0,0 0,1 0,-1 0,0 0,1 0,-1 1,1-1,-1 0,1 0,0 0,-1-1,1 1,0 0,0 0,-1 0,1 0,0-1,0 1,0 0,0-1,0 1,0-1,50 29,-44-26,83 51,-87-51,0-1,0 1,-1-1,1 1,-1 0,0 0,1 0,-2 1,1-1,0 0,0 1,-1-1,0 1,0-1,0 1,0 0,-1-1,1 1,-1 0,0 0,0-1,0 1,0 0,-1 0,0-1,0 4,-3-2,0 0,0 0,0 0,0-1,-1 1,0-1,0 0,0 0,0-1,-1 1,1-1,-1-1,0 1,0-1,0 0,0 0,0 0,-1-1,1 0,0-1,-1 1,-2-1,-49-6,32 0</inkml:trace>
  <inkml:trace contextRef="#ctx0" brushRef="#br0" timeOffset="55421.847">9460 1492,'0'0</inkml:trace>
  <inkml:trace contextRef="#ctx0" brushRef="#br0" timeOffset="56067.734">8697 1406,'0'5,"0"2</inkml:trace>
  <inkml:trace contextRef="#ctx0" brushRef="#br0" timeOffset="60872.315">12169 1802,'0'5,"0"-4,5-1,1-6,5-2,1-4,-3 4,3 4,-1 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8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1 605,'8'3,"1"-1,-1 0,1 0,0-1,0 0,0-1,0 0,0 0,-1-1,1 0,0-1,0 1,-1-2,1 1,-1-1,0-1,0 1,0-2,0 1,-1-1,1 0,-1 0,0-1,-1 0,6-6,104-152,-45 101,-68 61,-1 1,0 0,1 1,-1-1,1 0,-1 1,1-1,-1 1,1 0,0 0,-1 0,1 0,-1 1,1-1,-1 0,1 1,-1 0,1 0,-1 0,0 0,1 0,-1 0,0 0,0 1,0-1,0 1,0 0,0-1,0 1,0 0,-1 0,1 0,-1 0,0 1,1 0,4 10,-1 0,0 0,-1 1,0-1,-2 1,1 0,-1 0,-1 0,-1 0,0 0,-1 0,0 0,-1 1,0 20,2-26,0-1,-1 1,-1 0,1-1,-1 0,-1 1,1-1,-2 0,1 0,-1 0,0-1,0 1,-1-1,0 0,-1 0,1-1,-1 0,-1 0,1 0,-1-1,0 1,0-2,0 1,-1-1,0 0,0-1,0 1,-2-1,9-2,-1 0,1-1,0 1,0-1,-1 1,1-1,0 0,-1 1,1-1,-1 0,1 0,0 0,-1 0,1 0,0 0,-1-1,1 1,-1 0,1-1,0 1,0-1,-1 1,1-1,0 1,0-1,0 0,-1 0,1 0,0 0,0 0,0 0,1 0,-1 0,0 0,0 0,0 0,1 0,-1-1,1 1,-1 0,1-1,-1 1,1 0,0-1,0 1,-1 0,1-1,0 1,0 0,0-1,1 1,-1-1,0 1,0 0,1-1,-1 1,1 0,0-1,3-6,1 0,-1 0,2 1,-1 0,1 0,0 0,1 1,-1 0,1 0,0 1,1-1,-1 2,1-1,0 1,0 0,1 1,-1 0,1 0,-1 1,1 0,0 0,0 1,0 0,4 1,41 9,-44-5,0-2,0 1,0-1,0-1,1 0,-1 0,0-1,0 0,1-1,-1 0,0-1,0 0,0-1,0 0,0 0,-1-1,1 0,-1-1,6-4,2-4,-2-1,1-1,-2-1,0 0,-1-1,-1 0,0-1,-1 0,0-3,-11 8,-15 37,-1 85,16-106,0 1,1 0,-1-1,1 1,-1 0,1-1,1 1,-1-1,0 0,1 1,-1-1,1 0,0 0,0 0,1 0,-1 0,0 0,1-1,0 1,0-1,0 0,0 0,0 0,0 0,0 0,0-1,1 1,2 0,1-1,1 0,0 0,0 0,0-1,0 0,0-1,0 0,0 0,-1 0,1-1,0 0,-1-1,1 0,-1 0,0 0,0-1,0 0,-1-1,1 1,-1-1,2-2,113-129,-110 121,-16 23,1-1,0 2,0-1,1 0,0 1,0 0,1-1,0 1,1 0,0 0,0 0,1 0,0 0,0 0,1 0,1 0,-1 0,1 0,1 1,-1-6,0-1,1 1,-1-1,1 1,0-1,0 0,0 0,0 0,1 0,-1-1,1 1,0-1,-1 0,1 0,0-1,0 1,0-1,1 1,-1-1,0-1,0 1,1 0,-1-1,0 0,1 0,-1 0,0-1,1 0,-1 1,0-1,0-1,0 1,4-2,8-4,0 0,0 0,0-2,-1 0,0-1,0-1,9-9,25-25,-31 27,0 2,0 0,2 1,0 1,0 0,6-1,18 11,-77 22,18-12,1 1,0 0,1 1,0 0,0 1,1 0,0 2,1-1,-5 7,12-13,0 0,0 1,0 0,1 0,0 0,0 0,0 0,1 1,0-1,0 1,0 0,1 0,0 0,0 0,0-1,1 1,-1 0,1 0,1 0,-1 0,1 0,1 0,-1 0,1 0,-1-1,2 1,-1-2,0-1,0 0,1 0,-1 0,1 0,0 0,-1 0,2-1,-1 0,0 1,0-1,1 0,-1-1,1 1,-1 0,1-1,0 0,0 0,-1 0,1-1,0 1,0-1,0 0,3 0,95-14,-79 3,0 0,-1-2,-1 0,0-2,-1 0,-1-1,0-1,-1-1,-1-1,-1 0,9-15,-12 19,8-10,0 0,-2-1,0-2,-2 0,-2 0,0-1,-2-1,-1-1,-1 0,-2 0,-1-1,-2 0,1-11,-6 41,-1 0,1 0,0-1,-1 1,1 0,-1 0,0-1,0 1,0 0,0 0,0-1,0 1,-1 0,1 0,-1-1,1 1,-1 0,0 0,0 0,0 0,0 0,0 0,0 0,-1 0,1 0,-1 1,1-1,-1 1,0-1,0 1,1-1,-1 1,0 0,0 0,0 0,0 0,-1 0,1 0,0 1,0-1,0 1,-1 0,1-1,0 1,0 0,-1 0,-1 1,-6 5,0 1,1 1,0 0,0 0,1 0,0 1,0 1,1-1,0 1,1 0,0 1,0 0,1 0,1 0,0 0,0 1,0 7,-39 210,42-215,0-1,1 1,0 0,1-1,1 1,0 0,1-1,1 0,0 0,0 0,2 0,-1-1,2 1,-5-9,1-1,0 0,0 0,0 0,0 0,0 0,0-1,1 1,-1-1,1 0,0 0,-1 0,1-1,0 1,0-1,0 0,1 0,-1 0,0-1,0 1,0-1,0 0,1-1,-1 1,0 0,0-1,0 0,0 0,0-1,1 1,114-61,-90 36,53-31,-80 57,0 1,0-1,1 1,-1 0,0-1,0 1,0 1,0-1,0 0,0 0,0 1,0-1,0 1,-1-1,1 1,-1 0,1 0,-1 0,0 0,1 0,-1 0,0 0,0 0,-1 0,1 0,0 1,-1-1,1 0,-1 1,0-1,0 0,0 1,0-1,0 0,0 1,-1-1,1 0,-1 1,0 0,2 11,-1-10,0-1,0 1,0-1,0 1,1-1,-1 1,1-1,0 0,0 1,0-1,1 0,-1 0,1 0,0 0,-1 0,1 0,1 0,-1-1,0 1,1-1,-1 1,1-1,0 0,-1 0,1 0,0-1,0 1,1-1,-1 1,0-1,0 0,1 0,-1-1,0 1,1-1,1 1,11-5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40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28 651,'7'1,"0"0,0 0,0-1,0 0,0 0,0 0,-1-1,1 0,0 0,0-1,-1 0,1 0,-1-1,1 1,-1-2,0 1,0 0,0-1,-1 0,1-1,-1 1,0-1,0 0,-1 0,0-1,1 1,-2-1,1 0,-1 0,1-1,-1 0,0 1,-1-1,0 0,0 1,0-1,-1 0,0 0,0 0,-1 0,0-1,0 1,0 0,-2-5,1 10,1-1,-1 0,0 1,0-1,0 1,0-1,0 1,-1 0,1-1,-1 1,1 0,-1 0,0 0,0 0,0 0,0 1,0-1,0 0,-1 1,1 0,0-1,-1 1,1 0,-1 0,1 1,-1-1,0 0,1 1,-1-1,0 1,1 0,-1 0,0 0,0 1,1-1,-2 1,-2 0,0 0,0 1,-1 0,1 0,0 1,1 0,-1 0,1 0,-1 1,1-1,0 1,0 1,0-1,1 1,0-1,0 1,0 1,0-1,1 0,0 1,-2 4,-2 3,2 0,0 0,0 1,1-1,1 1,0 0,1 0,1 0,0 6,1-12,1 0,0 1,1-1,0 0,0 0,1 0,0 0,1-1,-1 1,1-1,1 0,-1 0,1 0,1 0,-1-1,1 0,0 0,0-1,1 1,0-1,0-1,0 0,0 0,1 0,-1 0,1-1,0-1,0 1,0-1,0-1,1 0,-1 0,0 0,1-1,-1 0,1-1,-1 0,1 0,21-8,1-1,-1-2,-1-1,-1-1,0-2,0-1,-2 0,17-16,155-138,-131 104,-197 177,122-101,0 1,1 0,1 0,-1 0,2 1,-1 0,2 0,-1 0,0 7,4-17,1-1,-1 1,1 0,-1 0,1 0,0 0,0 0,-1 0,1 0,0 0,0 0,0 0,0 0,0 0,0 0,0 0,1 0,-1 0,0 0,1 0,-1-1,0 1,1 0,-1 0,1 0,-1 0,1 0,-1-1,1 1,0 0,-1-1,1 1,0 0,0-1,0 1,-1-1,1 1,0-1,0 1,0-1,0 0,0 1,0-1,0 0,0 0,0 0,0 0,0 0,46-17,104-124,-83 86,-67 56,0 0,0-1,0 1,0 0,0 0,-1-1,1 1,0 0,0 0,0 0,-1 0,1 0,0 0,-1 0,1 0,-1 1,0-1,1 0,-1 0,0 0,1 1,-1-1,0 0,0 0,0 0,0 1,0-1,-1 0,1 0,0 0,0 1,-1-1,1 0,-1 0,1 0,-1 0,1 0,-1 0,0 0,0 0,1 0,-1 0,0 0,0 0,0 1,-62 231,24 52,40-157,-2-137,-1-1,-1 1,1-1,-1 1,-1 0,0 0,0 0,-1 1,0 0,0-1,-1 2,0-1,-1 1,1 0,-1 0,-1 1,-6-6,-61-40,100 39,29 4,-1-2,0-2,-1-2,0-3,-2-2,26-15,-60 27</inkml:trace>
  <inkml:trace contextRef="#ctx0" brushRef="#br0" timeOffset="439.094">1186 594,'19'116,"-18"-112,0-1,0 0,1 0,-1 0,1-1,0 1,0 0,0-1,0 1,0-1,0 1,1-1,0 0,-1 0,1 0,0-1,0 1,0 0,0-1,0 0,0 0,0 0,0 0,0 0,1-1,-1 1,0-1,1 0,-1 0,0 0,0-1,1 1,-1-1,0 0,9-3,-2-1,1-1,-1 0,0 0,0-1,0 0,-1-1,0 0,-1 0,0-1,0 0,-1 0,0-1,0 0,-1 0,-1-1,0 0,1-2,2-4</inkml:trace>
  <inkml:trace contextRef="#ctx0" brushRef="#br0" timeOffset="1235.062">1807 509,'-21'5,"2"2,-1 0,1 2,0 0,1 1,0 1,1 0,0 1,0 1,1 1,1 0,1 1,-13 17,1 54,25-84,1 0,0 0,0 0,0 0,1 0,-1 0,0 0,1 0,-1 0,1 0,0 0,0 0,-1 0,1 0,0-1,1 1,-1 0,0-1,0 1,1-1,-1 1,1-1,-1 0,1 0,0 0,-1 1,1-1,0-1,0 1,0 0,0 0,0-1,0 1,0-1,0 0,0 1,0-1,0 0,0 0,0 0,0-1,0 1,13-3,0 0,0-1,-1-1,1-1,-1 0,0-1,-1 0,1-1,-2 0,1-1,-1-1,0 0,5-6,18-13,61-48,-94 77,0 0,0 0,0-1,0 1,-1 1,1-1,0 0,0 0,0 1,0-1,0 1,0-1,0 1,-1 0,1 0,0 0,-1 0,1 0,0 0,-1 0,0 0,1 1,-1-1,0 0,1 1,-1 0,0-1,0 1,0 0,0-1,-1 1,1 0,0 0,-1 0,1-1,-1 1,0 0,1 0,-1 0,0 0,0 0,-1 0,1 2,13 30,-11-31,0-1,1 1,0-1,0 1,-1-1,1 0,1 0,-1 0,0-1,0 1,1-1,-1 0,1 1,-1-2,1 1,-1 0,1-1,0 1,-1-1,1 0,0 0,-1-1,1 1,-1-1,1 0,0 0,-1 0,0 0,1-1,-1 1,0-1,1 0,-1 0,0 0,-1 0,1 0,0-1,0 1,-1-1,0 0,1 0,-1 0,0 0,-1 0,1 0,1-4,22-24,-2-1,-1-1,-2-1,-1-1,-2 0,10-31,-19 38,-2 0,-1 0,-2 0,0-1,-2 1,-1-1,-1 0,-2-3,4 29,-1 0,0 1,1-1,-1 0,0 0,0 0,-1 1,1-1,0 0,-1 0,0 1,1-1,-1 0,0 1,-1-1,1 1,0-1,-1 1,1 0,-1-1,0 1,0 0,0 0,0 0,0 1,0-1,0 0,-1 1,1-1,-1 1,1 0,-1 0,1 0,-1 0,0 0,1 1,-1-1,0 1,0 0,0-1,1 1,-1 1,0-1,0 0,1 1,-1-1,0 1,-1 0,-4 6,1 1,0-1,1 1,0 0,0 1,0 0,1-1,1 2,0-1,0 0,0 1,1 0,1 0,0 0,0 0,1 0,0 0,1 1,-2 0,-1 18,2 0,1 0,1 0,1 0,2 0,1-1,1 1,1-1,2-1,1 1,1-2,1 1,14 21,7-11,-41-69,-2 11,0-1</inkml:trace>
  <inkml:trace contextRef="#ctx0" brushRef="#br0" timeOffset="1491.053">1976 368,'39'0,"26"0,8 0,-4-5,-10-1,-9 0,-8 1,-7 2,-5 1,-7-5,-8 1</inkml:trace>
  <inkml:trace contextRef="#ctx0" brushRef="#br0" timeOffset="1721.662">2626 651,'0'9,"0"-1,0-7,0-4</inkml:trace>
  <inkml:trace contextRef="#ctx0" brushRef="#br0" timeOffset="2151.865">2851 340,'-7'12,"0"0,0 0,2 0,0 1,0 0,1 0,0 0,2 1,-1-1,2 1,-1-1,2 1,0 0,1-1,0 1,1 0,0-1,1 0,1 1,0-1,1 0,0 0,-3-11,0 1,0 0,0-1,0 1,0-1,0 0,1 0,-1 0,1 0,-1 0,1 0,0-1,0 1,0-1,0 0,0 0,0 0,0 0,0 0,0-1,0 0,0 1,1-1,-1 0,0-1,0 1,0 0,1-1,-1 0,0 0,0 0,0 0,0 0,0 0,-1-1,1 1,0-1,-1 0,1 0,8-6,-1 0,1-1,-2 0,0 0,0-1,0 0,-1-1,-1 0,1 0,30-91,-38 99,1-1,-1 1,0-1,0 1,-1-1,1 1,-1-1,0 1,1-1,-2 1,1 0,0-1,-1 1,1 0,-1 0,0 0,0 0,0 0,0 1,-1-1,1 1,-1-1,1 1,-1 0,0 0,0 0,0 0,0 1,0-1,-1 1,-39-6,26 11</inkml:trace>
  <inkml:trace contextRef="#ctx0" brushRef="#br0" timeOffset="2600.902">3133 622,'18'-37,"-15"26,1 0,1 1,0 0,1 0,0 1,0-1,1 1,0 0,0 1,1 0,4-3,-11 11,1-1,0 0,0 1,-1 0,1-1,0 1,0 0,0 0,0 0,-1 0,1 0,0 0,0 1,0-1,-1 1,1-1,0 1,-1 0,1-1,0 1,-1 0,1 0,-1 0,1 0,-1 1,0-1,1 0,-1 0,0 1,0-1,0 1,0-1,0 1,0-1,0 1,-1 0,1 0,28 27,-23-28,-1 0,1 0,-1-1,1 0,-1 0,1 0,-1 0,1-1,-1 0,1 0,-1-1,0 1,0-1,1-1,-1 1,0 0,-1-1,1 0,-1 0,1-1,-1 1,0-1,0 0,0 0,-1 0,1-1,-1 1,0-1,0 0,-1 0,0 0,1 0,-2 0,1 0,-1-1,1 1,-1 0,-1-1,1 1,-1-1,0 0,-4-18</inkml:trace>
  <inkml:trace contextRef="#ctx0" brushRef="#br0" timeOffset="3017.835">3641 311,'-29'15,"0"0,0 2,2 1,0 1,-12 13,37-31,1-1,0 1,0-1,0 1,0 0,0-1,0 1,0 0,1 0,-1 0,0 0,0 0,1 0,-1 0,0 0,1 0,-1 0,1 0,-1 0,1 0,0 0,-1 1,1-1,0 0,0 0,0 0,0 1,0-1,0 0,0 0,0 0,0 1,1-1,-1 0,0 0,1 0,-1 0,1 0,0 0,-1 0,1 0,0 0,-1 0,1 0,0 0,0 0,0 0,0-1,0 1,0 0,0-1,0 1,0-1,0 1,0-1,0 1,1-1,-1 0,0 1,12 3,-4-1,0 0,0 1,0 0,0 0,0 1,-1 0,0 0,0 1,0 0,-1 1,0 0,3 4,-9-10,0 1,0-1,0 1,-1-1,1 1,-1-1,1 1,-1 0,1-1,-1 1,0 0,0 0,0-1,0 1,0 0,0-1,0 1,-1 0,1-1,-1 1,1 0,-1-1,1 1,-1-1,0 1,0-1,0 1,0-1,0 1,0-1,0 0,0 0,-1 0,1 0,0 0,-1 0,1 0,-1 0,1 0,-65 28,41-23</inkml:trace>
  <inkml:trace contextRef="#ctx0" brushRef="#br0" timeOffset="3436.776">2710 1,'0'0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274 401,'-16'2,"0"1,0 1,1 0,-1 1,1 1,0 1,0 0,1 0,-5 4,10-5,0-3,1 1,-1 1,1 0,0 0,0 1,1-1,0 2,0-1,0 1,1 0,0 1,0-1,1 1,0 0,4-6,1 0,0 0,0 0,0 0,0-1,0 1,0 0,0 0,1 0,-1 0,1-1,-1 1,1 0,0 0,0-1,0 1,0-1,0 1,0 0,0-1,0 0,1 1,-1-1,0 0,1 0,-1 0,1 0,0 0,-1 0,1 0,0 0,-1 0,1-1,0 1,64 18,-48-16,129 36,-145-39,-1 1,1-1,-1 1,0-1,1 1,-1 0,0 0,0 0,1-1,-1 1,0 0,0 1,0-1,0 0,0 0,-1 0,1 1,0-1,0 0,-1 1,1-1,-1 0,1 1,-1-1,0 1,1-1,-1 1,0-1,0 1,0-1,0 1,0-1,-1 1,1-1,0 0,-1 1,1-1,-1 1,1-1,-1 0,0 1,1-1,-1 0,0 0,0 1,0-1,0 0,0 0,0 0,0 0,-1 0,1 0,0-1,-1 1,-74 44,-41-4,92-35</inkml:trace>
  <inkml:trace contextRef="#ctx0" brushRef="#br0" timeOffset="1870.342">585 570,'-1'44,"-1"-29,2 0,0 0,0 0,2 0,-1 0,2 0,0-1,3 7,-5-19,0 0,-1 0,1 0,0-1,0 1,1 0,-1-1,0 1,0-1,1 0,-1 1,1-1,0 0,-1 0,1 0,0 0,-1 0,1 0,0 0,0-1,0 1,0-1,0 1,0-1,-1 0,1 0,0 0,0 0,0 0,0 0,0 0,0-1,0 1,0-1,0 1,0-1,0 0,-1 0,1 1,0-1,0-1,65-52,-23-49,-43 100,0-1,0 1,0-1,-1 1,0-1,1 1,-1-1,0 0,-1 1,1-1,-1 1,1-1,-1 1,0-1,-1 1,1-1,0 1,-1 0,0 0,0 0,0 0,0 0,0 0,-1 0,1 1,-1-1,0 1,1 0,-1 0,1 0,0 1,0 0,0 1,0-1,0 0,0 0,0 1,0-1,0 1,0 0,0-1,0 1,0 0,0 0,-1 1,1-1,0 0,0 1,0-1,0 1,0-1,0 1,-1 1,30 14,-11-16,0 0,0 0,-1-2,1 0,0-1,-1 0,0-1,0-1,0 0,-1-2,1 1,-1-2,-1 0,1 0,-2-1,1-1,-1 0,-1-1,8-8,-8 9,-1 0,-1-2,1 1,-2-1,1 0,-2-1,0 1,0-2,-1 1,-1-1,0 0,-1 0,0 0,-1-1,-1 1,-1-1,0 1,0-1,-2 0,1 0,-2 1,0-1,-1 1,-1 0,0-1,0 1,-7-12,11 25,-1-1,1 1,0 0,-1 0,1 0,0-1,-1 1,1 0,-1 0,0 0,1 0,-1 0,0 0,0 0,0 0,1 0,-1 1,0-1,0 0,0 0,0 1,-1-1,1 1,0-1,0 1,0-1,0 1,0 0,-1-1,1 1,0 0,0 0,-1 0,1 0,0 0,0 0,-1 0,1 1,0-1,0 0,0 1,-1-1,1 1,0-1,0 1,0-1,0 1,0 0,0 0,0-1,0 1,0 1,-3 10,1 0,1 0,0 1,0-1,1 1,1 0,0-1,1 1,1 4,-1 16,2 197,24-61,-26-151,-2-12,0 0,1 0,-1 0,1 0,1 1,-1-1,1 0,0 0,0 0,1 0,0-1,0 1,0 0,0-1,1 1,0-1,1 0,-1 0,1 0,0 0,0-1,0 1,1-1,-1 0,1 0,2 0,-2-4,0-1,0 0,0-1,0 1,0-1,0 0,0 0,-1-1,1 1,-1-1,1 0,-1 0,0-1,0 1,-1-1,1 0,-1 0,0 0,0 0,0 0,0-1,-1 0,2-3,126-223,-115 211,-8 29,-5 41,-2-43,0 14,-2-9,0 0,2 0,-1 0,2 0,0 0,0 0,1 0,0 0,1-1,0 1,1-1,1 1,0-1,0 0,1-1,0 0,1 0,5 7,-10-15,-1 1,1-1,0 0,0 1,1-1,-1 0,0 0,1-1,-1 1,1 0,0-1,0 1,-1-1,1 0,0 0,0 0,0-1,0 1,0-1,0 1,0-1,0 0,0 0,0 0,1-1,-1 1,0-1,0 1,-1-1,1 0,0 0,0-1,0 1,0 0,-1-1,1 0,-1 0,1 1,-1-1,0-1,0 1,0 0,2-2,52-107,10-33,-65 143,0 0,1 1,-1-1,0 0,0 1,1-1,-1 1,0-1,1 1,-1 0,0 0,1 0,-1-1,1 1,-1 1,0-1,1 0,-1 0,1 0,-1 1,0-1,1 1,-1-1,0 1,0-1,1 1,-1 0,0 0,0-1,0 1,0 0,0 0,0 0,0 0,0 1,0-1,0 0,-1 0,1 0,0 1,-1-1,1 0,-1 0,0 1,1-1,-1 1,0-1,0 0,0 1,0 0,12 16,-7-13,1 0,-1 0,1 0,0-1,0 1,1-1,-1-1,1 0,0 1,0-2,0 1,0-1,0 0,0-1,1 0,-1 0,1 0,-1-1,1 0,-1-1,0 1,1-1,-1-1,0 0,1 0,-1 0,0-1,0 0,-1 0,1-1,-1 1,1-2,-1 1,18-11,-1-1,0-2,-1 0,-1-1,0-1,-2-1,6-9,-24 29,1 0,-1-1,0 1,0-1,0 0,0 1,0-1,-1 0,1 1,0-1,-1 0,0 0,1 0,-1 1,0-1,0 0,0 0,0 0,0 0,0 0,0 0,-1 1,1-1,-1 0,1 0,-1 0,0 1,0-1,1 0,-1 1,0-1,-1 1,1-1,0 1,0 0,-1-1,1 1,-1 0,1 0,-1 0,1 0,-4-2,1 1,-1 0,1 1,-1-1,1 1,-1-1,0 2,0-1,0 0,1 1,-1 0,0 0,0 0,0 1,-3 0,-7 4,1 1,0 0,0 1,1 0,0 1,0 1,0 0,2 0,-1 1,1 1,0 0,0 3,6-8,1 0,0 0,0 1,0 0,1-1,0 1,0 1,1-1,0 0,0 1,1-1,0 1,0-1,1 1,0-1,0 1,1-1,0 1,0-1,1 1,0-1,0 0,1 1,0-1,0-1,0 1,1 0,0-1,0 0,1 1,0-2,0 1,0-1,1 0,0 0,0 0,0-1,0 1,6 1,11 6,0-1,1-2,1 0,0-1,0-2,0 0,1-2,-1-1,1-1,0-1,0-1,0-1,0-1,-1-2,1-1,-1 0,21-9,-21 4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3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16,'-2'-15,"-4"22,-4 26,4 9,1-1,1 1,3 0,4 41,-1-3,-1 132,-2-210,1 1,0 0,0-1,0 1,1 0,-1 0,0-1,1 1,0-1,0 1,0-1,0 1,0-1,0 1,0-1,1 0,-1 1,1-1,0 0,0 0,0 0,0-1,0 1,0 0,0-1,0 1,1-1,-1 0,1 0,-1 0,1 0,-1 0,1 0,0-1,-1 1,1-1,0 0,-1 0,1 0,0 0,-1 0,1 0,0-1,-1 0,3 0,7-6,1-2,-1 1,0-1,-1-1,0 0,-1-1,0 0,-1-1,0 1,6-12,8-8,3-5,-2-2,-1-1,-2-1,-2-1,3-12,-16 91,-8-19,1 1,1-1,1 0,0 0,2 0,0 0,1 0,1 0,1-1,1 0,0 0,1 0,4 4,-10-19,1 1,0-1,0 0,0 0,0 0,1 0,-1-1,1 1,0-1,-1 0,1 0,0 0,0 0,1-1,-1 0,0 0,0 0,1 0,-1-1,0 1,1-1,-1 0,0-1,1 1,-1-1,0 0,0 0,1 0,-1 0,0-1,0 0,0 0,0 0,-1 0,1 0,-1-1,1 0,-1 1,0-1,0-1,0 1,0 0,0-1,-1 0,23-28,-2-2,-1 0,-2-2,-1 0,-2-2,2-8,3-4,-16 38,-1 0,0 0,0 0,-2-1,1 0,-1 0,-1 0,-1 0,0 0,0 0,-1 0,-1-1,0 1,-2-5,3 18,0 0,0 1,-1-1,1 0,0 0,0 1,-1-1,1 0,0 0,0 1,-1-1,1 0,0 0,-1 0,1 0,0 0,-1 1,1-1,0 0,-1 0,1 0,0 0,-1 0,1 0,0 0,-1 0,1 0,0 0,-1 0,1 0,0 0,-1-1,1 1,0 0,-1 0,1 0,0 0,-1-1,1 1,0 0,0 0,-1 0,1-1,0 1,0 0,0-1,-1 1,1 0,0 0,0-1,0 1,0 0,-1-1,1 1,0 0,0-1,0 1,0 0,0-1,0 1,0 0,0-1,0 1,0-1,0 1,0 0,0-1,1 1,-1 0,-8 25,5-5</inkml:trace>
  <inkml:trace contextRef="#ctx0" brushRef="#br0" timeOffset="484.484">965 410,'11'-3,"-1"-1,1 0,-1-1,0 0,0 0,-1-1,1 0,-1-1,-1 0,1-1,-1 1,0-2,-1 1,0-1,0 0,-1-1,-1 1,3-6,-7 13,-1 0,0 0,1 0,-1 0,0 0,0 0,0 0,0 0,-1 0,1 0,0 0,-1 0,0 0,1 0,-1 0,0 0,0 0,0 0,0 0,0 1,-1-1,1 0,0 1,-1-1,1 1,-1 0,0-1,1 1,-1 0,0 0,0 0,0 0,0 1,0-1,0 0,0 1,0-1,0 1,0 0,0-1,0 1,0 0,0 0,0 1,0-1,0 0,0 1,0-1,0 1,0 0,0-1,0 1,0 0,0 0,0 1,1-1,-1 0,1 0,-1 1,1-1,-1 1,-8 4,0 1,0 0,0 0,1 1,1 0,-1 1,1 0,0 0,1 0,0 1,1 1,0-1,1 1,0 0,0 0,1 0,1 1,0-1,0 1,1 0,1 0,0 0,1 0,0 0,0 0,2 0,1 9,-1-16,-1 0,1 0,1 0,-1-1,1 1,-1-1,1 0,0 0,1 0,-1 0,1 0,0-1,0 0,0 0,0 0,0 0,1 0,-1-1,1 0,0 0,0 0,0-1,0 1,0-1,0 0,137 2,-99-5,-31 2,0 0,-1-1,1 0,0-1,-1 0,1-1,-1 0,0-1,0 0,0 0,0-2,-1 1,7-6,1-3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4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1,'0'265,"-28"-52,15-107,14-105,0-1,0 0,0 0,0 0,0 0,0 0,0 0,0 0,0 0,0 0,0 0,0 0,0-1,0 1,0 0,0-1,0 1,0-1,0 1,-1-1,1 0,0 1,0-1,0 0,-1 1,1-1,0 0,-1 0,1 0,-1 0,1 1,-1-1,1 0,-1 0,0 0,1 0,-1 0,0-1,2 0,9-11,-2 1,0 0,0 0,1 1,1 1,-1-1,2 1,-1 1,2 0,-1 1,1 1,0-1,0 2,1 0,0 1,0 0,1 1,-1 1,1 0,6 0,-15 4,-1 0,1 0,-1 1,1 0,-1 0,0 1,0-1,0 1,0 0,0 0,-1 1,1-1,-1 1,0 0,0 0,0 1,-1-1,1 1,-1 0,0 0,0 0,-1 0,0 0,0 1,0-1,0 1,-1-1,0 1,0 0,-1-1,1 1,-1 0,-1 0,1-1,-1 1,0 0,0-1,0 1,-1-1,0 1,0-1,-1 0,1 1,-1-1,0-1,0 1,-2 1,0 1,0-1,-1 0,0 0,0-1,0 0,-1 0,1 0,-1-1,0 0,-1 0,1-1,-1 1,0-2,1 1,-1-1,0-1,0 1,0-1,-1-1,1 1,0-1,0-1,0 0,0 0,-6-2,9 3,1 0,0-1,0 1,-1-1,1-1,0 1,0 0,0-1,0 0,1 0,-1 0,0 0,1-1,-1 1,1-1,0 0,0 0,0 0,-2-3,-3-10</inkml:trace>
  <inkml:trace contextRef="#ctx0" brushRef="#br0" timeOffset="656.724">607 424,'-13'21,"1"-1,2 2,0-1,1 1,1 1,1 0,0 8,6-29,0 0,0 0,1 0,-1 0,1 0,-1 0,1 0,0 0,0 0,0 0,0 1,0-1,0 0,1 0,-1 0,1 0,-1 0,1 0,0 0,0 0,0 0,0-1,0 1,0 0,1 0,-1-1,1 1,-1-1,1 1,-1-1,1 0,0 0,-1 1,1-1,0 0,0-1,0 1,0 0,0 0,0-1,0 1,0-1,0 0,1 0,-1 0,0 0,0 0,0 0,0 0,0-1,0 1,0-1,0 1,0-1,0 0,0 0,0 0,0 0,11-7,-1 0,0-1,0 0,-1-1,0 0,-1-1,0 0,0-1,-2 0,1-1,-2 1,1-1,3-12,58-81,-68 105,-1 0,1 0,0 0,0 0,0 0,0 0,0 0,0 0,0 0,0 0,0 0,0 1,0-1,0 1,1-1,-1 1,0-1,0 1,1-1,-1 1,0 0,1 0,-1 0,0 0,1 0,-1 0,0 0,1 0,-1 1,0-1,1 0,-1 1,0-1,0 1,1-1,-1 1,0 0,0 0,0-1,0 1,0 0,0 0,0 0,0 0,0 0,0 0,-1 0,1 1,0-1,0 1,29 68,-29-68,12 46,-1 2,-3-1,-2 2,-1 11,4 10,-7-57,0 0,-1 0,0 0,-1 1,-1-1,0 0,-1 0,-1 0,0 0,-1 0,-1 0,-5 12,8-23,0 1,0-1,-1 0,0 0,0 0,0 0,0 0,-1 0,1-1,-1 1,0-1,0 0,0 0,-1 0,1 0,-1 0,1-1,-1 0,0 0,0 0,0 0,0 0,-1-1,1 1,0-1,0-1,-1 1,1 0,-1-1,1 0,-1 0,1 0,0-1,-1 0,1 1,-1-1,1-1,0 1,0-1,0 0,-1 0,2-1,0 0,1-1,-1 0,1 1,0-1,0 0,0 0,0 0,1-1,0 1,-1 0,2 0,-1-1,0 1,1-1,0 1,0 0,0-1,1 1,-1-1,1 1,0 0,1-5,42-95,72-27,-98 113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1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6774 200,'0'1020,"0"-997</inkml:trace>
  <inkml:trace contextRef="#ctx0" brushRef="#br0" timeOffset="467.453">6463 256,'43'-26,"0"2,1 2,2 1,0 3,1 2,0 2,1 2,35-4,-55 11,1 2,-1 1,1 2,-1 0,1 2,-1 1,12 4,-30-6,0 2,0-1,-1 1,1 1,-1 0,0 0,0 0,0 1,0 1,-1 0,0 0,0 0,-1 1,0 0,0 1,-1 0,1 0,-2 0,1 0,-1 1,0 0,1 5,-3-5,-1 1,0-1,0 1,-1 0,0-1,-1 1,0 0,0-1,-1 1,0 0,-1-1,0 1,-1-1,0 0,0 0,-1 0,0 0,-3 4,-106 142,61-103,-1-3,-3-3,-2-2,-2-2,-24 10,83-51,0-1,-1 0,0 0,1 1,-1-1,0 1,1-1,-1 1,0 0,1 0,-1 0,1 0,-1 0,1 0,0 0,-1 0,1 0,0 0,0 1,0-1,0 1,0-1,0 1,0-1,0 1,1-1,-1 1,1 0,-1-1,1 1,0 0,-1 0,1-1,0 1,0 0,0 0,0-1,1 1,-1 0,0-1,1 1,-1 0,1-1,0 1,-1 0,1-1,0 1,1 0,106 31,-75-27,-19-4,1 1,-1 0,0 1,0 1,-1 0,0 1,1 0,-2 1,1 1,-1 0,0 0,-1 1,0 1,-1 0,1 0,6 10,-2 5,-13-19,0-1,1 0,0 0,0 0,1 0,-1-1,1 0,0 1,0-1,0 0,1-1,-1 1,1-1,0 0,0 0,12 0</inkml:trace>
  <inkml:trace contextRef="#ctx0" brushRef="#br0" timeOffset="817.04">7537 990,'26'-15,"-1"-2,-1 0,0-2,-1-1,-1 0,-1-2,0 0,-2-2,-1 0,0-3,-15 25,-1-1,0 0,0 0,0 0,-1 0,1-1,-1 1,1 0,-1 0,0-1,0 1,-1-1,1 1,-1-1,0 0,0 1,0-1,0 1,0-1,-1 1,0-1,0 1,0-1,0 1,0 0,0 0,-1-1,0 1,0 0,0 0,0 0,0 1,0-1,-1 0,-1-1,-3 1,0-1,0 1,0 0,0 1,0-1,-1 1,1 1,-1-1,1 2,-1-1,0 1,1 0,-1 0,0 1,1 0,-1 0,1 1,0 0,-1 0,1 1,0 0,0 0,0 1,1 0,-1 0,1 0,0 1,0 0,1 0,-1 1,1 0,0-1,1 2,-1-1,-1 4,0 0,0-1,0 1,1 1,1-1,0 1,0 0,1 0,0 0,1 0,0 0,1 1,0-1,1 0,0 1,1-1,1 0,-1 1,2-1,-1 0,2 0,-1 0,1-1,1 1,0-1,1 0,0 0,5 6,-3-6,1 0,0-1,1 0,0-1,1 0,-1 0,1-1,1-1,0 0,-1 0,2-1,-1-1,0 0,1-1,0 0,0-1,0 0,0-1,0 0,0-1,0-1,0 0,0-1,0 0,0-1,0 0,6-4,2-4,-3 0</inkml:trace>
  <inkml:trace contextRef="#ctx0" brushRef="#br0" timeOffset="1152.332">8072 652,'-1'24,"1"0,1 0,2-1,0 1,1-1,1 1,2-1,0-1,1 1,2-1,0-1,1 0,3 3,-13-21,1-1,-1 1,1 0,0-1,0 0,0 1,0-1,1 0,-1 0,0 0,1 0,0-1,-1 1,1-1,0 1,0-1,0 0,-1 0,1 0,0-1,1 1,-1-1,0 1,0-1,0 0,0 0,0-1,0 1,0-1,0 1,0-1,0 0,0 0,0 0,0 0,-1-1,1 1,0-1,-1 0,1 0,0 0,8-10,-1-1,0 0,-1 0,-1-1,0 0,0-1,-2 0,4-10,8-15,59-134,-64 132,-7 24</inkml:trace>
  <inkml:trace contextRef="#ctx0" brushRef="#br0" timeOffset="1333.338">8609 736,'0'34,"4"10,3-1</inkml:trace>
  <inkml:trace contextRef="#ctx0" brushRef="#br0" timeOffset="1587.979">8581 313,'0'0</inkml:trace>
  <inkml:trace contextRef="#ctx0" brushRef="#br0" timeOffset="1865.713">8975 764,'15'-11,"0"0,-1 0,-1-2,0 0,-1 0,0-1,-1-1,-1 1,0-2,-1 0,-1 0,0 0,0-4,-8 18,1 0,-1-1,0 1,0 0,0-1,-1 1,1 0,0 0,-1 0,0-1,1 1,-1 0,0 0,0 0,0 0,0 0,-1 0,1 0,0 1,-1-1,1 0,-1 1,0-1,1 1,-1 0,0-1,0 1,0 0,0 0,0 0,0 0,0 1,-1-1,1 0,0 1,0 0,0-1,-1 1,1 0,0 0,0 0,-1 1,1-1,0 0,0 1,-1 0,1-1,0 1,0 0,0 0,0 0,0 0,0 0,0 1,0 0,-10 5,1 1,0-1,0 2,1 0,0 0,0 1,1 0,1 0,-1 1,2 0,0 1,0-1,1 2,0-1,1 1,1-1,0 1,0 0,1 1,1-1,1 1,0-1,0 10,2-16,0 0,1 0,0 0,0-1,1 1,-1 0,1-1,1 0,-1 1,1-1,0-1,1 1,-1-1,1 1,0-1,0-1,1 1,0-1,-1 0,1 0,1 0,-1-1,0 0,1-1,0 1,0-1,-1 0,1-1,0 0,0 0,1 0,-1-1,4 0,10 1,-1-1,1 0,-1-2,1 0,-1-1,0-1,0-1,16-6,-12-1</inkml:trace>
  <inkml:trace contextRef="#ctx0" brushRef="#br0" timeOffset="2282.01">9483 454,'-6'26,"-3"3,2 1,1-1,1 1,2 1,1-1,1 13,1-40,1 0,-1 0,0 0,1 0,-1 0,1-1,0 1,0 0,0 0,0 0,1-1,-1 1,1 0,0-1,0 0,-1 1,2-1,-1 0,0 0,0 0,1 0,-1 0,1-1,-1 1,1-1,0 1,-1-1,1 0,0 0,0-1,0 1,0 0,0-1,0 0,0 0,0 0,0 0,0 0,0 0,0-1,0 1,2-2,18-5,0-1,-1-1,0 0,-1-2,0-1,7-5,-24 14,178-122,-181 124,1 0,-1 0,1 0,-1 0,1 0,-1 1,1-1,-1 1,1-1,0 1,-1 0,1-1,-1 1,1 0,0 0,0 0,-1 0,1 1,-1-1,1 0,0 1,-1-1,1 1,-1-1,1 1,-1 0,1 0,-1 0,1 0,-1 0,0 0,1 0,-1 0,0 0,0 1,0-1,0 0,0 1,0-1,-1 1,1-1,0 1,-1-1,1 1,-1-1,1 2,1 6,0 0,0 0,1-1,0 0,1 1,0-1,0 0,1-1,0 1,0-1,1 0,0 0,0-1,1 0,0 0,0 0,0-1,0 0,1 0,0-1,0 0,0 0,1-1,-1 0,1-1,0 1,-1-2,1 1,3-1,4-5,0-1,-1-1,1 0,-2-1,1-1,-1 0,0-1,0 0,-1-1,-1-1,1 0,-2 0,0-2,0 1,-1-1,-1-1,0 0,4-9,-2 3,-1-1,-1-1,-2 0,0 0,-1 0,3-19,-5 17</inkml:trace>
  <inkml:trace contextRef="#ctx0" brushRef="#br0" timeOffset="-8635.676">311 285,'26'170,"-20"-101,3-1,2-1,4 0,3 0,19 12,-36-77,0 0,1 0,-1-1,1 1,-1 0,1 0,0-1,0 1,0-1,0 0,0 1,0-1,0 0,0 0,0 0,1-1,-1 1,0-1,1 1,-1-1,0 1,1-1,-1 0,1 0,-1-1,0 1,1 0,-1-1,0 1,1-1,-1 0,0 0,2 0,4-5,-1 1,0-1,0-1,0 1,-1-1,0 0,0-1,0 1,-1-1,0 0,-1-1,0 1,0-1,2-8,8-14,77-204,-84 218,-4 24,-1 36,-2-28,1 9,1 1,1-1,1 0,2 0,0-1,2 0,3 9,-7-24,0 0,0-1,0 0,1 1,0-1,0-1,1 1,-1-1,2 0,-1 0,1-1,-1 0,2 0,-1-1,0 1,1-1,0-1,0 0,0 0,0-1,0 1,7-1,-7-1,0-1,1 1,-1-2,0 0,0 0,0 0,0-1,-1 0,1 0,0-1,-1 0,1-1,-1 1,0-1,0-1,-1 1,1-1,-1 0,0-1,0 0,-1 0,0 0,0 0,4-7,7-9,0-1,-1-1,-2-1,-1 0,0 0,-2-1,-1 0,-1-1,-1 0,-2-1,0 1,-2-1,-1 0,-1 0,-2-5,-4 10,-1 5</inkml:trace>
  <inkml:trace contextRef="#ctx0" brushRef="#br0" timeOffset="-8064.235">1412 821,'20'-3,"0"0,0-1,0-1,-1-1,0 0,0-2,0 0,-1-1,-1-1,1-1,-1 0,-1-1,0-1,12-12,-25 22,0-1,0 1,0 0,0-1,-1 1,1-1,-1 0,0 0,0 0,0 0,-1 0,1-1,-1 1,0 0,0-1,-1 1,1-1,-1 1,0-1,0 1,0-1,-1 1,0 0,0-1,0 1,0 0,-1-1,1 1,-1 0,0 0,0 0,-1 1,1-1,-1 0,0 1,0 0,0-1,0 1,-1 0,1 1,-1-1,0 1,0-1,0 1,-1 0,0 1,0 1,-1-1,1 2,0-1,0 0,0 1,0 0,0 0,0 1,0-1,0 1,0 0,1 0,-1 1,1-1,-1 1,1 0,0 1,0-1,0 0,1 1,-1 0,-70 93,72-94,-64 131,64-130,1 0,-1 0,1 1,0-1,0 1,1 0,-1-1,1 1,0-1,0 1,1-1,0 1,-1-1,1 1,1-1,-1 1,1-1,-1 0,1 0,1 0,-1 0,0 0,1 0,0 0,0-1,0 0,0 1,1-1,-1 0,2 0,6 1,0-1,0 0,0-1,0-1,0 0,1 0,-1-1,1 0,-1-1,0 0,0-1,1 0,-1-1,-1 0,1-1,0 0,-1-1,0 0,0-1,8-5,135-108,-134 104</inkml:trace>
  <inkml:trace contextRef="#ctx0" brushRef="#br0" timeOffset="-7651.971">2005 623,'-20'19,"1"0,0 2,2 0,0 1,2 0,1 2,0 0,2 0,0 1,-1 10,12-32,0 1,0 0,0 0,1-1,-1 1,1 0,0 0,0 0,1 0,-1 0,1-1,0 1,0 0,0 0,0-1,1 1,0-1,-1 1,1-1,0 0,1 1,-1-1,1 0,-1 0,1-1,0 1,0-1,0 1,0-1,0 0,1 0,-1 0,1-1,-1 1,1-1,0 0,-1 0,1 0,0 0,0-1,0 1,0-1,-1 0,1-1,0 1,0 0,0-1,1 0,11-4,0-1,0 0,0-1,-1 0,0-1,0-1,-1-1,0 0,0-1,-2 0,1-1,-1 0,-1-1,0 0,-1-1,1-3,9-17,-2-1,-2-1,-1 0,-2-1,-1 0,-2-1,2-21,-5 31,-2 1,0-1,-2 0,-1 0,-2-25,0 47,0-1,-1 0,0 1,0 0,0-1,-1 1,0 0,0-1,-1 1,0 0,0 1,0-1,0 0,-1 1,0 0,0 0,-1 0,1 0,-1 1,0 0,0 0,-1 0,1 1,-1-1,0 1,0 1,-6-3,7 4,-1-1,0 1,0 1,0-1,0 1,0 0,0 1,0-1,0 1,0 0,1 1,-1 0,0-1,1 2,-1-1,1 1,0-1,0 2,0-1,0 0,0 1,1 0,-3 3,-5 4,1 1,0 0,1 1,1 1,0-1,0 1,2 1,-2 2,2-1,0 0,1 0,1 1,0 0,2 0,0 0,0 0,2 0,0 1,1-1,1 1,0-1,1 0,1 0,1 0,1 0,0 0,1-1,0 0,2 0,0-1,0 0,2 0,0-1,0 0,1-1,1 0,0 0,8 4,-4-6,1 0,0-1,1-1,0 0,0-1,1-2,0 1,0-2,0-1,6 1,10 0</inkml:trace>
  <inkml:trace contextRef="#ctx0" brushRef="#br0" timeOffset="-6954.017">2456 906,'165'-333,"-164"333,-1 0,0 1,0-1,0 0,0 0,0 0,0 1,0-1,1 0,-1 0,0 0,0 1,0-1,0 0,1 0,-1 0,0 0,0 1,0-1,1 0,-1 0,0 0,0 0,1 0,-1 0,0 0,0 0,1 0,-1 0,0 0,0 0,1 0,-1 0,0 0,0 0,1 0,-1 0,0 0,0 0,0 0,1 0,-1 0,0-1,0 1,1 0,-1 0,0 0,0-1,0 33,0-28,-2 5,1 1,0-1,0 1,1 0,0 0,1-1,0 1,1 0,0-1,0 0,1 1,0-1,1 0,0 0,0 0,1-1,0 0,0 0,1 0,0 0,1-1,-1 0,2 0,-1-1,7 5,-9-9,-1-1,0 0,1 0,-1 0,1 0,-1 0,1-1,-1 0,1 0,0 0,-1-1,1 0,-1 1,0-2,1 1,-1 0,0-1,1 0,-1 0,0 0,0 0,-1-1,1 0,0 1,-1-1,0-1,1 1,-1 0,-1-1,3-2,68-127,-63 112,-5 11,0 0,-1 0,0-1,-1 1,0-1,0 0,-1 0,-1 0,0 0,0 0,-1 0,0 0,-3-11,-3 10,0 6</inkml:trace>
  <inkml:trace contextRef="#ctx0" brushRef="#br0" timeOffset="-6584.764">3162 764,'38'-37,"-16"17,0 0,-2-2,-1 0,0-1,-2-1,-1-1,5-10,-20 34,0 0,0-1,0 1,-1 0,1-1,0 1,-1-1,1 1,-1-1,1 1,-1-1,0 1,1-1,-1 1,0-1,0 1,0-1,0 0,-1 1,1-1,0 1,-1-1,1 1,-1-1,1 1,-1-1,0 1,1 0,-1-1,0 1,0 0,0 0,0-1,0 1,0 0,-1 0,1 0,0 0,-1 0,1 1,0-1,-1 0,1 1,-1-1,1 1,-1-1,1 1,-1 0,1-1,-1 1,0 0,1 0,-1 0,1 0,-1 1,1-1,-1 0,1 1,-2 0,-14 4,1 2,0 0,0 1,1 1,0 0,1 1,0 1,0 0,1 0,0 2,1-1,1 2,0 0,1 0,0 1,2 0,-1 0,-4 14,11-26,0 1,0-1,0 0,0 0,1 1,-1-1,1 1,0 0,0-1,0 1,1 0,-1 0,1-1,0 1,0 0,0 0,1 0,-1-1,1 1,0 0,0-1,0 1,1-1,-1 1,1-1,0 1,0-1,0 0,0 0,0 0,1 0,0 0,-1-1,1 1,0-1,0 0,0 0,1 0,-1 0,1 0,8 2,1-1,0 0,0-1,0-1,0 0,0-1,0 0,0-1,0 0,0-1,0 0,0-1,-1-1,1 0,-1-1,8-4,-2-1</inkml:trace>
  <inkml:trace contextRef="#ctx0" brushRef="#br0" timeOffset="-6201.921">3754 454,'-12'4,"-7"3,1 0,0 1,0 1,1 1,0 0,1 1,-15 13,29-22,0-1,0 1,0 0,1 0,-1 1,0-1,1 0,0 0,-1 1,1-1,0 1,0-1,0 1,1 0,-1-1,1 1,-1 0,1-1,0 1,0 0,0 0,0-1,1 1,-1 0,1-1,-1 1,1 0,0-1,0 1,0-1,0 1,1-1,-1 0,1 0,-1 1,1-1,0 0,0 0,0-1,0 1,0 0,0-1,1 1,-1-1,1 1,-1-1,1 0,56 22,-51-21,0 1,0-1,-1 1,1 0,-1 1,0 0,1 0,-2 0,1 1,-1 0,4 4,-8-7,-1-1,0 1,0-1,0 1,0 0,0 0,0-1,0 1,-1 0,1 0,-1 0,1 0,-1 0,0 0,0 0,0 0,0 0,0 0,0 0,0 0,-1 0,1 0,-1 0,0 0,1-1,-1 1,0 0,0 0,0-1,0 1,0 0,0-1,-1 1,1-1,-1 1,1-1,-1 0,1 0,-1 1,-70 40,-72 6,119-40</inkml:trace>
  <inkml:trace contextRef="#ctx0" brushRef="#br0" timeOffset="-5369.002">4206 567,'-44'12,"0"1,0 3,2 2,0 1,-2 4,-71 60,112-81,0 1,1 0,-1 0,0 0,1 0,0 1,0-1,0 0,0 1,0 0,1-1,0 1,0 0,0 0,0 0,0 0,1 0,-1 0,1-1,0 1,1 0,-1 0,1 0,-1 0,1 0,1 0,-1 0,0-1,1 1,0 0,-1-1,1 1,2 1,1 0,0 1,0-1,0 0,1 0,-1-1,1 0,0 0,1 0,-1-1,1 1,-1-2,1 1,0-1,0 0,0 0,0-1,0 0,1 0,-1-1,0 0,1 0,-1-1,0 0,0 0,0 0,1-1,16-4,-1-1,0-1,-1-1,0-1,0 0,-1-2,6-5,-5 3,0-1,-1-1,-1 0,-1-2,0-1,-1 0,-1-1,-1-1,-1 0,-1-1,-1-1,0 0,-2-1,-1 0,-1 0,-1-1,-1-1,-1 1,1-19,-5 26,-1 1,0 0,-2-1,0 1,-1-1,0 1,-1 0,-2 0,1 0,-2 1,0-1,-1 1,-1 1,0-1,-1 1,-1 1,-1-1,-94-79,100 91,0 0,0 0,0 1,0-1,-1 1,1 1,-1-1,1 1,-1 0,0 0,0 0,1 1,-1 0,0 0,0 1,0 0,1-1,-1 2,1-1,-1 1,1 0,-1 0,1 1,-5 2,1 1,0 1,0 0,1 0,0 1,0 0,1 0,0 1,1 0,-1 0,2 0,-1 1,2 0,-1 0,1 0,1 1,-1 3,-3 12,1 1,1 0,2 0,0 0,2 1,2 13,0-20,0 1,2-1,1 0,0 0,2 0,0-1,2 0,0 0,1-1,1 0,0 0,2-1,0 0,1-1,1-1,0 0,1-1,1 0,1-2,0 0,0 0,1-2,1 0,0-1,0-1,1-1,0 0,0-2,1 0,0-2,15 2,36-17,-54 5</inkml:trace>
  <inkml:trace contextRef="#ctx0" brushRef="#br0" timeOffset="-4346.527">4855 510,'-33'6,"0"2,1 1,-1 1,2 2,0 1,-24 15,-51 49,103-75,0 1,1 0,0-1,0 1,0 0,0 0,0 0,0 0,1 1,0-1,-1 0,1 1,0-1,1 1,-1-1,1 1,-1-1,1 1,0-1,0 1,1-1,-1 1,1-1,0 1,0-1,0 1,0-1,0 0,1 1,-1-1,1 0,0 0,0 0,0-1,1 2,3 0,0 0,1 0,0 0,-1-1,1 0,0 0,0-1,1 0,-1 0,1-1,-1 0,1 0,-1 0,1-1,-1-1,1 1,-1-1,1 0,-1-1,0 0,1 0,-1 0,0-1,0 0,1-1,12-7,0-1,-2-1,1 0,-2-2,0 0,0-1,-2 0,0-1,-1-1,0 0,-2-1,0-1,-1 0,7-20,-3 23,-24 57,4-17,2 97,3-116,1 0,0 0,0 0,0 0,1 0,0 0,-1 0,1-1,0 1,1-1,-1 1,1-1,-1 0,1 0,0 0,0 0,1 0,-1-1,1 1,-1-1,1 0,-1 0,1 0,0-1,0 1,0-1,1 0,0 0,0-1,1 1,-1-1,0-1,0 1,0-1,0 0,0 0,0 0,0 0,-1-1,1 0,0 0,-1-1,1 1,-1-1,0 0,0 0,0 0,0 0,0-1,-1 0,0 0,2-2,65-108,5-32,-76 197,-1-44,-1 0,0 0,0 0,1 0,0 1,0-1,1 1,0-1,1 1,-1 0,1-1,1 1,-1 0,1-1,1 1,-1-1,1 1,1-1,-1 0,1 0,1 0,-1 0,4 4,-6-9,0 1,0-1,1 0,-1 0,0 0,1 0,0 0,-1 0,1 0,0 0,0-1,0 1,0-1,1 1,-1-1,0 0,0 0,1 0,-1 0,1 0,-1-1,1 1,-1-1,1 1,-1-1,1 0,0 0,-1 0,1-1,-1 1,1 0,-1-1,1 0,-1 0,1 1,-1-1,0-1,1 1,-1 0,0 0,0-1,0 0,0 1,0-1,0 0,101-188,-94 174,-4 5,0 1,0-1,1 1,1 0,0 1,0-1,0 2,2-1,-1 1,1 0,0 0,0 1,1 1,0 0,0 0,0 0,5 0,-12 6,1-1,0 1,-1 0,1 0,0 0,-1 0,1 1,0 0,-1-1,1 1,-1 1,1-1,-1 0,1 1,-1 0,0 0,0 0,0 0,0 0,0 1,0-1,-1 1,1 0,-1-1,0 1,0 0,0 1,0 0,44 98,-44-95,9 39,-2 1,-1 0,-3 0,-2 1,-2-1,-4 39,2-25,2-25,-1 0,-2 0,-1 0,-2 0,-2 0,-1-1,-1 0,-3 0,0-1,-2-1,-2 0,-1-1,-20 28,21-40,9-10,0 1,-1-1,-1 0,0-1,0 1,-1-2,0 0,-1 0,1-1,-2 0,1 0,-6 1,15-7,-1-1,1 1,0-1,-1 0,1 0,-1 0,1 0,-1 0,1 0,0-1,-1 1,1-1,0 1,-1-1,1 0,0 0,0 0,-1 0,1-1,0 1,0-1,1 1,-1-1,0 1,0-1,1 0,-1 0,1 0,-1 0,1 0,0 0,0 0,0-1,0 1,0 0,1-1,-1-1,-14-92,17 52,2 1,2 0,1 0,3 0,1 1,2 1,2 0,1 1,3 0,5-5,-16 29,0 1,1 1,1-1,1 1,0 1,0 0,2 1,-1 0,2 0,-1 2,4-2,3 1</inkml:trace>
  <inkml:trace contextRef="#ctx0" brushRef="#br0" timeOffset="17560.296">1 1498,'95'-51,"-57"29,1 1,0 2,2 2,0 1,9 1,-15 9,0 2,0 1,0 2,1 2,10 2,40-1,229-3,-104-26,116-2,-107 18,120-8,-76-4,92-7,51 0,59 1,-113 5,314-34,-232 28,-35 1,-62 19,-272 1,1 2,-1 4,1 2,16 5,-44 11,-28-2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19:54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29,'-6'-2,"0"-1,0 2,-1-1,1 0,0 1,-1 0,1 1,-1 0,1 0,-1 0,1 1,-1-1,1 2,-1-1,1 1,0 0,0 0,0 0,0 1,0 0,0 0,1 1,0 0,-1 0,-10 8,0 0,1 1,1 1,0 0,1 1,1 1,-5 6,11-12,1 0,0 0,0 0,1 0,0 1,1 0,0 0,1 0,-1 7,2-15,1 0,-1 0,1 0,0 0,0 0,0 0,0 0,0 0,1 0,0 0,-1 0,1 0,0 0,0-1,0 1,1 0,-1-1,1 1,0-1,-1 1,1-1,0 0,0 0,1 0,-1 0,0 0,1 0,-1 0,1-1,-1 0,1 1,0-1,0 0,-1 0,1 0,0-1,0 1,1-1,9-1,0 0,0-1,-1-1,1 0,0-1,-1 0,0-1,0-1,-1 0,1 0,-1-1,0 0,-1-1,0 0,0-1,-1 0,3-4,-9 11,110-110,-112 111,-1 0,1 0,0 0,0 0,0 0,0 1,0-1,1 0,-1 0,0 1,0-1,0 1,1-1,-1 1,0-1,1 1,-1 0,0 0,1-1,-1 1,0 0,1 0,-1 0,0 1,1-1,-1 0,0 0,1 1,-1-1,0 1,0-1,1 1,-1 0,0-1,0 1,0 0,0 0,0 0,0-1,0 1,0 1,0-1,0 0,-1 0,1 0,0 0,0 1,24 67,-21-56,33 73,-25-68</inkml:trace>
  <inkml:trace contextRef="#ctx0" brushRef="#br0" timeOffset="1078.56">907 57,'-9'0,"0"0,0 0,0 1,0 0,0 1,1 0,-1 1,1-1,-1 1,1 1,0 0,0 0,0 1,1 0,-1 0,0 2,7-6,0 1,1 0,-1 0,1-1,0 1,0 0,0-1,0 1,0 0,0 0,0-1,0 1,0 0,1 0,-1-1,1 1,0 0,-1-1,1 1,0-1,0 1,0-1,0 1,0-1,0 0,0 1,1-1,-1 0,0 0,1 0,-1 0,1 0,-1 0,1 0,-1-1,1 1,0 0,-1-1,1 0,0 1,0-1,-1 0,1 0,2 0,8 7,-8-7,-1 1,1 1,0-1,-1 0,1 1,-1 0,1 0,-1 0,0 0,0 0,0 1,0-1,0 1,-1 0,1 0,-1 0,0 0,0 0,0 1,0-1,0 1,-1-1,1 1,-1-1,0 1,0 0,-1 0,1 0,-1-1,0 1,0 0,0 0,0 0,-1 0,1 0,-1-1,0 1,0 0,-1-1,1 1,-1 0,-2 2,-1-1,0 1,0-1,0 0,-1 0,1-1,-1 1,0-1,-1-1,1 1,-1-1,1 0,-1 0,0-1,0 0,0 0,0-1,-1 0,-5 0,-8-4</inkml:trace>
  <inkml:trace contextRef="#ctx0" brushRef="#br0" timeOffset="1584.008">1331 29,'-60'21,"46"-18,0 1,1 0,0 1,0 0,0 1,1 1,0 0,0 1,1 0,-8 7,18-13,-1 0,1 1,0-1,0 0,0 0,1 0,-1 0,0 1,1-1,0 0,-1 1,1-1,0 1,0-1,0 0,1 1,-1-1,0 0,1 1,0-1,-1 0,1 0,0 0,0 0,0 1,1-1,-1 0,0-1,1 1,-1 0,1 0,0-1,-1 1,1-1,0 1,0-1,0 0,0 1,0-1,1 0,-1-1,0 1,0 0,1-1,1 1,36 33,-37-29,-1-1,1 1,-1 0,-1 0,1 0,-1 0,0 1,0-1,0 0,-1 1,1-1,-2 0,1 1,0-1,-1 0,0 1,0-1,-1 0,1 0,-1 0,0 0,-1 0,1 0,-1-1,0 1,0-1,0 0,-1 0,1 0,-1 0,0 0,0-1,-1 0,1 0,-1 0,1 0,-1-1,0 0,0 0,-5 2,-10 0</inkml:trace>
  <inkml:trace contextRef="#ctx0" brushRef="#br0" timeOffset="1933.347">1471 170,'-2'13,"-1"2,0-1,1 1,0 0,1 0,1 0,1 0,0 0,0 0,2-1,2 11,-4-23,0 0,-1 1,1-1,0 0,1 0,-1 0,0 0,1 0,-1 0,1-1,-1 1,1 0,0-1,0 1,0-1,0 1,0-1,0 0,0 0,0 0,0 0,1 0,-1-1,0 1,1-1,-1 1,0-1,1 0,-1 0,1 0,-1 0,0-1,1 1,-1 0,0-1,1 0,1 0,72-53,-52 22,-2-2,-2 0,-1-1,-2-1,6-17,-12 29,-1 6</inkml:trace>
  <inkml:trace contextRef="#ctx0" brushRef="#br0" timeOffset="2982.747">1867 453,'12'-40,"1"2,2 0,1 0,2 2,2 0,1 1,13-14,10 16,-43 33,0-1,0 1,0 0,0 0,0 0,1 0,-1 0,0 0,0 1,0-1,0 0,0 0,1 1,-1-1,0 1,0-1,0 1,0 0,0-1,0 1,-1 0,1 0,0-1,0 1,0 0,-1 0,1 0,0 0,-1 0,1 0,-1 0,1 0,-1 0,0 0,1 0,-1 1,0-1,0 0,0 0,0 0,0 0,0 1,0-1,0 0,7 133,-6-133,-1 0,0 0,1 0,-1 0,1 0,-1 0,1 0,0 0,-1 0,1 0,0 0,0 0,-1 0,1-1,0 1,0 0,0-1,0 1,0-1,0 1,0-1,0 1,0-1,0 0,1 1,-1-1,0 0,0 0,0 0,0 0,0 0,1 0,-1 0,0 0,0-1,0 1,0 0,0-1,0 1,0-1,0 1,0-1,0 1,1-1,51-31,-44 25,88-59,-95 65,-1 1,0-1,0 1,0 0,1-1,-1 1,0 0,1 0,-1-1,0 1,1 0,-1 0,0 1,0-1,1 0,-1 0,0 1,1-1,-1 0,0 1,0 0,0-1,0 1,1 0,-1-1,0 1,0 0,0 0,0 0,-1 0,1 0,0 0,0 0,0 0,-1 0,1 0,-1 0,1 1,-1-1,1 0,-1 0,0 1,1 0,4 62,-5-59,0 11,-1-4,1-1,0 1,1 0,0 0,1 0,0 0,1-1,0 1,5 9,3-2</inkml:trace>
  <inkml:trace contextRef="#ctx0" brushRef="#br0" timeOffset="3180.317">2713 254,'-10'29,"-2"14,-1 0</inkml:trace>
  <inkml:trace contextRef="#ctx0" brushRef="#br0" timeOffset="3345.677">2572 0,'0'0</inkml:trace>
  <inkml:trace contextRef="#ctx0" brushRef="#br0" timeOffset="3963.667">3193 142,'-25'11,"1"2,0 0,1 1,0 1,2 2,0 0,0 1,2 1,0 1,1 0,-12 20,28-38,0 0,1 0,-1-1,1 1,-1 0,1 1,0-1,0 0,0 0,0 0,0 1,1-1,-1 0,0 1,1-1,0 1,0-1,0 1,0-1,0 0,0 1,0-1,1 1,-1-1,1 0,0 1,0-1,0 0,0 0,0 1,0-1,1 0,-1 0,1 0,-1-1,1 1,0 0,0-1,-1 1,1-1,0 1,1-1,-1 0,0 0,0 0,0 0,1 0,-1 0,0-1,1 1,-1-1,1 0,6-1,0-1,0 0,-1-1,1 0,-1 0,1-1,-1 0,0-1,-1 0,1 0,-1 0,0-1,0 0,1-3,-5 7,30-30,-1-1,-2-1,-1-2,-2-1,0-3,54-72,-80 111,0-1,-1 1,1 0,0-1,0 1,0 0,0-1,0 1,0 0,0 0,0 0,1 0,-1 0,0 0,1 0,-1 0,0 1,1-1,-1 1,1-1,-1 1,1-1,0 1,-1 0,1 0,-1-1,1 1,0 0,-1 1,1-1,-1 0,1 0,-1 1,1-1,-1 1,1-1,-1 1,1 0,-1-1,1 1,-1 0,0 0,0 0,1 0,-1 0,0 0,0 1,0-1,0 0,0 0,0 1,-1 0,25 135,41 247,-66-381,3 10,0 0,-1 0,-1 1,0-1,-1 0,0 1,-1-1,0 1,-1-1,-1 0,0 0,-1 0,0 0,-1-1,0 0,-1 0,-4 6,-76 48,84-64,-1-1,1 1,0-1,-1 0,1 0,-1-1,0 1,1 0,-1-1,0 1,1-1,-1 0,0 0,1 0,-1 0,0-1,1 1,-1-1,0 1,1-1,-1 0,1 0,-1 0,1-1,0 1,-1 0,1-1,0 0,0 1,0-1,0 0,0 0,0 0,1 0,-1 0,1-1,-1 1,1-2,-3-8,1 0,0-1,1 1,0-1,1 0,0 0,1 0,1 0,0 1,1-1,0 0,1 1,0-1,1 1,5-11,-3 6,0 1,2 0,0 0,0 1,1 0,1 0,1 1,0 1,0 0,1 0,1 1,0 0,10-5,4-2,-3 3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0,'-12'0,"0"0,0 1,0 0,0 1,1 1,-1 0,1 0,-1 1,1 0,0 1,1 0,-1 1,1 0,0 1,1 0,-1 1,1-1,1 2,0-1,0 1,0 1,1-1,1 1,-1 0,2 1,-1 0,2 0,-1 0,2 0,-1 1,1-1,1 1,0 0,1 2,1-10,-1-1,1 0,0 0,1 0,-1 1,0-1,1 0,0 0,0 0,0 0,0 0,0 0,1 0,-1 0,1-1,0 1,-1 0,1-1,1 1,-1-1,0 0,1 0,-1 0,1 0,-1 0,1 0,0-1,0 1,0-1,0 0,0 0,0 0,0 0,0-1,0 1,0-1,0 0,1 0,-1 0,0 0,2-1,10-4,0-1,-1-1,0 0,0-1,-1 0,0-1,0-1,-1 0,0 0,-1-2,0 1,-1-1,3-5,36-35,-38 41,-10 8,-1 1,1 0,0 1,0-1,0 0,1 0,-1 0,0 1,1-1,-1 0,1 1,-1-1,1 1,0 0,0 0,0 0,0-1,-1 2,1-1,0 0,1 0,-1 1,0-1,0 1,0-1,0 1,0 0,1 0,-1 0,0 0,0 0,0 1,0-1,0 1,0-1,1 1,-1 0,0 0,-1 0,1 0,0 0,0 0,0 0,0 2,26 63,-27-61,0 1,0 0,1-1,-1 1,1-1,1 1,-1-1,1 0,0 0,0 0,0 0,1-1,0 1,0-1,0 0,0 0,1 0,-1-1,1 1,0-1,0 0,4 1,39-5,-30-7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12 354,'-11'8,"20"-8,23-8,-10-3,0-2,0 0,-1-1,-1-1,-1-1,0 0,-1-2,5-6,92-115,-26 73,-86 64,0 1,0 0,0 0,0 0,1 0,-1 0,0 1,1 0,-1-1,0 1,0 0,1 1,-1-1,0 0,1 1,-1 0,0 0,0 0,0 0,0 0,0 1,0 0,0-1,0 1,0 0,-1 0,1 0,-1 1,0-1,1 1,0 1,2 6,-1-1,0 1,-1 0,0 0,-1 0,0 0,0 0,-1 1,-1-1,0 1,0-1,-1 1,-1 8,1 10,0-16,-1 0,0 0,0 0,-1 0,-1-1,0 1,-1-1,0 0,-1 0,0 0,-1-1,0 0,-1-1,0 1,0-1,-1-1,-1 0,0 0,0-1,0 0,-1-1,0 0,-1 0,0-2,0 1,0-1,-3 0,9-5,0 1,1-1,-1-1,1 1,-1-1,0 0,1 0,-1-1,1 1,0-1,0-1,0 1,0-1,0 1,0-1,0-1,1 1,0-1,-1 0,2 0,-1 0,0 0,1 0,0-1,0 0,0 0,0 0,1 0,0 0,-1-4,-8-9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92 439,'-22'42,"13"-26,0 1,0-1,2 2,0-1,1 1,1 0,0 0,1 1,0 9,3-24,0 1,0-1,0 0,1 1,-1-1,1 1,0-1,0 1,1-1,-1 1,1-1,0 0,0 1,1-1,-1 0,1 0,0 0,0 0,0 0,1 0,-1-1,1 1,0-1,0 1,0-1,0 0,1 0,0-1,-1 1,1-1,0 1,0-1,0-1,0 1,0 0,1-1,-1 0,0 0,1 0,2 0,5-4,1 0,0 0,-1-1,0-1,0 0,0-1,0 0,-1-1,0 0,-1 0,1-1,-1-1,-1 0,0 0,0-1,-1 0,0 0,-1-1,0 0,0 0,-1-1,-1 0,0 0,-1 0,1-5,-5 12,1-1,-1 1,-1-1,1 1,-1-1,0 1,0 0,-1-1,0 1,0 0,0 0,0 0,-1 0,0 0,0 1,0-1,0 1,-1 0,0 0,0 0,0 0,0 1,0 0,-1-1,0 2,1-1,-1 0,0 1,0 0,-1 0,1 1,0-1,-1 1,1 0,-1 1,1-1,-1 1,1 0,-1 1,1-1,0 1,-1 0,1 0,-1 1,1-1,0 1,0 1,0-1,0 1,0-1,1 1,-1 1,1-1,0 1,0-1,-4 5,7-6,-1 0,1-1,-1 1,1 0,-1 0,1 0,0-1,0 2,0-1,0 0,0 0,1 0,-1 0,0 0,1 1,0-1,0 0,-1 0,1 1,0-1,1 0,-1 1,0-1,1 0,-1 0,1 0,0 1,0-1,0 0,0 0,0 0,0 0,0 0,1-1,-1 1,1 0,-1-1,1 1,0-1,-1 1,1-1,0 0,0 1,0-1,0 0,0 0,1-1,-1 1,0 0,0-1,0 1,1-1,0 0,10 1,0-1,0-1,0 0,-1 0,1-1,0-1,-1 0,0-1,0 0,0-1,0 0,0-1,-1-1,0 0,-1 0,0-1,0 0,0 0,4-6,119-106,-120 109,-1 1,0-2,-1 0,-1 0,0-1,0 0,-1-1,-1 0,0 0,-1-1,-1 0,0 0,-1 0,0-1,-2 0,0 0,0 0,-2 0,0-1,-1 1,-1-9,2 23,-1 1,0-1,0 1,0-1,0 0,0 1,0-1,-1 1,1-1,0 1,-1-1,1 1,-1-1,0 1,1 0,-1-1,0 1,0 0,0-1,0 1,0 0,0 0,0 0,0 0,0 0,-1 0,1 0,0 0,-1 1,1-1,-1 0,1 1,0-1,-1 1,0 0,1-1,-1 1,1 0,-1 0,1 0,-1 0,1 0,-1 0,1 1,-1-1,1 0,-1 1,1-1,-1 1,1-1,-1 1,1 0,0 0,-1 0,1 0,0 0,0 0,0 0,0 0,0 0,0 0,-1 1,-13 17,1 1,0 0,2 1,0 0,2 1,0 0,1 1,1 0,2 0,0 1,1-1,-1 21,-6 15,5-33,1 0,1 0,1 1,2 0,0 0,2 0,1 0,1 0,1-1,2 1,0-1,9 22,-15-46,1-1,1 1,-1-1,0 1,0 0,0-1,1 1,-1-1,1 1,-1-1,1 1,0-1,0 0,-1 1,1-1,0 0,0 1,0-1,1 0,-1 0,0 0,0 0,0 0,1 0,-1 0,1-1,-1 1,0 0,1-1,-1 1,1-1,0 0,-1 1,1-1,-1 0,1 0,-1 0,1 0,0 0,-1 0,1 0,-1-1,1 1,-1-1,1 1,-1-1,1 1,-1-1,1 0,0-1,9-11,-2-2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4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42 667,'-7'17,"0"0,1 0,0 1,2 0,0 0,1 0,1 0,0 1,2-1,0 1,1-1,2 9,-3-25,1 0,-1 0,1 0,0-1,-1 1,1 0,0 0,0-1,0 1,0-1,1 1,-1-1,0 1,1-1,-1 0,1 0,-1 1,1-1,0 0,-1-1,1 1,0 0,0 0,-1-1,1 1,0-1,0 1,0-1,0 0,0 0,0 0,0 0,0 0,-1 0,1-1,0 1,0 0,0-1,0 0,0 1,-1-1,1 0,1-1,72-49,-55 31,-1 0,0-2,-2 0,0-1,-1-1,-2 0,0-1,-2-1,1-5,-12 24,-9 21,-12 27,18-32,-1-1,1 1,0 0,1 0,0 0,1 0,0 0,0 0,1 0,0 0,0 1,0-7,0 0,0 0,0 0,0 0,0 0,1 0,0 0,-1 0,1 0,0-1,0 1,0-1,1 0,-1 1,0-1,1 0,0 0,-1-1,1 1,0-1,0 1,0-1,0 0,0 0,0 0,0 0,0-1,1 1,-1-1,0 0,0 0,1 0,12-2,-1-1,1 0,-1-2,1 0,-1 0,-1-1,1-1,-1-1,0 0,-1 0,0-2,0 1,-1-2,0 0,-1 0,0-1,-1 0,2-4,19-19,-1 0,-2-2,-2-1,-1-1,-2-1,-2-1,-2-1,-1-1,-2 0,-3-2,-1 1,4-38,-14 76,-1-1,-1 1,1-1,-1 1,0-1,0 1,-1-1,0 0,0 1,-1 0,0-1,0 1,0 0,-1 0,1 0,-2 0,1 0,-1 1,1 0,-2-1,1 1,-5-4,8 8,-1 1,1-1,-1 0,1 1,-1-1,0 1,1-1,-1 1,1 0,-1 0,0 0,1-1,-1 2,0-1,1 0,-1 0,0 1,1-1,-1 0,1 1,-1 0,1-1,-1 1,1 0,-1 0,1 0,0 0,-1 0,1 0,0 0,0 0,0 0,0 1,0-1,0 0,0 1,0 1,-31 62,28-54,-9 27,3 1,1 0,2 1,2 0,1 0,0 0,-6 284,11-245,21 35,-27-110,0-10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4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7,'38'0,"32"0,9 0,1-5,-9 4,-12 1,-10 1,-10 1,-6-1,-4 0,-2 0,-1-1,0 5,-4 2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0,'-5'29,"-1"9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6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82,'-1'19,"2"0,0-1,1 1,1 0,1-1,0 1,2-1,0 0,1 0,5 8,-11-23,1 0,0-1,0 1,0-1,0 0,0 1,0-1,1 0,-1 0,1 0,0-1,-1 1,1-1,0 1,0-1,0 0,0 0,0 0,0 0,0-1,0 1,1-1,-1 0,0 0,0 0,0 0,0-1,0 1,1-1,-1 0,0 0,0 0,0 0,-1 0,1-1,0 1,0-1,-1 0,2-1,4-2,1-1,-1 0,-1 0,1-1,-1 0,0 0,-1-1,1 0,-2 0,1-1,-1 1,1-4,-4 5,0-1,0 1,-1-1,0 1,0-1,-1 0,0 1,0-1,-1 1,0-1,0 1,-1-1,1 1,-2-1,1 1,-1 0,0 0,-1 1,0-1,0 1,0-1,-1 1,0 0,0 1,0-1,-1 1,0 0,-5-3,8 6,0 0,0 0,0 1,0-1,-1 1,1 0,0-1,-1 2,1-1,-1 0,0 1,1-1,-1 1,1 0,-1 0,1 1,-1-1,1 1,-1 0,1-1,-1 2,1-1,-1 0,1 1,0-1,0 1,-3 2,-7 8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5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0 284,'56'-49,"91"-62,-146 110,1 0,0 0,-1 1,1-1,0 0,-1 1,1-1,0 1,-1-1,1 1,0 0,0 0,0 0,-1 0,1 0,0 0,0 0,0 1,-1-1,1 1,0-1,-1 1,1 0,0-1,-1 1,1 0,-1 0,1 0,-1 0,0 1,1-1,-1 0,0 1,0-1,0 0,0 1,0-1,0 1,0 0,0-1,-1 1,1 0,-1-1,1 1,-1 0,0 0,1 1,-1 0,1 1,0-1,0 1,0-1,1 1,-1-1,1 0,0 0,0 0,0 0,0 0,0 0,1 0,0-1,-1 1,1-1,0 0,0 0,0 0,0 0,0 0,1-1,-1 1,1-1,-1 0,1 0,-1 0,1 0,-1-1,1 0,0 0,-1 0,1 0,0 0,4-3,0-1,-1 0,0 0,1-1,-2 1,1-2,0 1,-1-1,0 0,-1 0,1 0,-1-1,0 0,-1 0,0-1,0 1,0-1,-1 1,0-1,-1 0,0-1,0 1,0-4,8-16,-2 6,-3 2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7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45 443,'-10'28,"1"0,1 1,2 0,1 0,2 1,0-1,2 1,3 29,-3-56,1-1,0 1,0 0,0 0,0 0,0 0,0-1,1 1,-1 0,1 0,0 0,0-1,0 1,0-1,0 1,1 0,-1-1,1 0,0 1,0-1,-1 0,1 0,1 0,-1 0,0-1,0 1,1 0,-1-1,1 0,-1 1,1-1,0 0,-1 0,1-1,0 1,0 0,0-1,-1 0,1 0,0 0,0 0,0 0,0 0,-1-1,1 1,1-1,5-6,1 0,-1 0,-1 0,0-1,0-1,0 1,-1-1,0 0,-1-1,0 0,-1 0,1 0,-2-1,0 1,0-1,0-3,-1 7,-1 0,1 0,-1 0,-1 0,1 0,-1-1,-1 1,1 0,-1-1,0 1,-1 0,0-1,0 1,-1 0,1 0,-1 0,-1 0,0 0,0 0,0 0,-1 1,0 0,0 0,0 0,-1 0,0 1,0-1,0 1,-1 1,0-1,0 1,0 0,0 0,-1 0,1 1,-1 0,0 1,0-1,0 2,-5-2,10 2,0 1,0 0,0-1,0 1,0 0,0 0,0 0,1 0,-1 1,0-1,0 0,0 1,0-1,0 1,1 0,-1 0,0 0,0 0,1 0,-1 0,1 0,-1 0,1 0,-1 1,1-1,0 1,0-1,0 1,0-1,-1 2,4-1,0-1,0 1,0 0,0-1,1 1,-1-1,0 0,1 0,-1 0,1 0,-1 0,1 0,-1-1,1 1,-1-1,1 0,0 0,-1 0,1 0,0 0,-1 0,1-1,-1 0,1 1,-1-1,1 0,0 0,18-5,1-2,-1 0,-1-1,1-1,-1-1,-1-1,1-2,-4 4,3-3,-2 0,1-2,-2 0,0-1,-1-1,0 0,-1-1,-2-1,1 0,-2 0,-1-1,0-1,-2 0,0 0,-1 0,-2-1,0 0,1-12,-5 146,-1 501,45-185,-38-295,-8-132,0 0,1-1,-1 1,0 0,1-1,-1 1,0 0,0-1,1 1,-1-1,0 0,0 1,0-1,0 0,0 1,1-1,-1 0,0 0,0 0,0 0,0 0,0 0,0 0,0 0,0 0,0 0,0 0,0-1,0 1,1 0,-1-1,0 1,0-1,0 1,0-1,1 1,-1-1,0 1,1-1,-1 0,0 1,1-1,-1 0,1 0,-1 0,1 1,-1-1,1 0,0 0,-1 0,1 0,0 0,0 0,0 0,-1 0,1 1,0-1,0 0,0 0,1 0,-1 0,0 0,0 0,0 0,-5-21,0 0,1-1,1 1,1-1,1 0,2 0,1-15,-1-9,0 5,-3 9,3 0,1 1,1-1,2 1,1-1,8-24,-3 27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7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0,'-5'38,"-1"33,0 13,1-3,2-5,0-12,2-6,1-8,0-9,0-5,0-5,1-3,-1-1,5 0,1 0,0-1,-6-3,-3-7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1 502,'460'-401,"-355"309,-104 92,0-1,0 0,0 0,0 0,0 0,0 1,1-1,-1 1,0-1,1 1,-1-1,0 1,1 0,-1-1,0 1,1 0,-1 0,0 0,1 0,-1 1,1-1,-1 0,0 0,1 1,-1-1,0 1,1-1,-1 1,0 0,0-1,0 1,0 0,0 0,1 0,-1 0,-1 0,1 0,0 0,0 0,0 0,0 0,-1 0,1 1,-1-1,1 0,-1 0,1 1,-1-1,0 1,1-1,-1 0,0 1,0-1,0 0,0 1,-1 0,2 84,-10-20,1-22,3 0,1 0,3 1,2 11,-2-53,2 0,-1 0,0 0,0 0,1 0,0 0,0 0,0-1,0 1,0 0,0 0,1-1,-1 1,1 0,0-1,-1 0,1 1,1-1,-1 0,0 0,0 0,1 0,-1-1,1 1,-1-1,1 1,0-1,0 0,0 0,0 0,-1 0,1-1,0 1,0-1,0 0,0 0,0 0,0 0,0 0,0-1,0 1,0-1,0 0,0 0,0 0,0 0,0 0,-1-1,1 1,-1-1,1 0,-3 2,2-2,1 0,-1 0,0 1,1-1,0 1,-1-1,1 1,0 0,0 0,0 0,-1 0,1 1,0-1,0 1,0-1,0 1,0 0,0 1,0-1,0 0,0 1,0-1,0 1,0 0,0 0,0 0,-1 1,1-1,0 1,-1-1,1 1,1 2,18 19,-20-20,0 0,0 0,0 0,0 0,0 0,1 0,-1 0,1-1,0 1,-1-1,1 0,0 0,1 0,-1 0,0-1,1 1,-1-1,0 0,1 0,0 0,-1 0,1 0,-1-1,1 0,0 0,-1 0,1 0,0 0,-1-1,1 0,0 0,-1 0,1 0,-1 0,0-1,3 0,24-24,-19 11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09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1 201,'13'1,"1"0,-1-1,1 0,-1-2,1 1,-1-1,0-1,0-1,0 1,0-2,0 0,-1-1,0 0,0 0,-1-2,4-2,38-56,-52 64,0 1,0-1,0 1,0-1,-1 0,1 0,0 0,-1 1,0-1,1 0,-1 0,0 0,0 0,0 0,0 1,0-1,0 0,-1 0,1 0,0 0,-1 0,0 1,1-1,-1 0,0 1,0-1,0 0,0 1,0-1,-1 1,1-1,0 1,-1 0,1 0,0 0,-1-1,0 1,1 0,-1 1,0-1,1 0,-2 0,-2-1,-1 1,1-1,-1 1,1 0,-1 0,1 1,-1-1,0 1,1 1,-1-1,1 1,-1 0,0 0,1 0,0 1,-1 0,1 0,0 0,0 1,0 0,0 0,1 0,-1 1,1-1,0 1,0 0,0 0,0 0,1 1,-2 1,0 1,0 0,1 0,-1 1,1 0,1-1,-1 1,1 0,1 1,0-1,0 0,0 1,1 0,0-1,1 1,0-1,0 1,1 0,0-1,2 8,-1-11,0 0,1 0,-1-1,1 1,0 0,0-1,0 0,0 0,1 0,0 0,0 0,0-1,0 0,1 1,-1-2,1 1,-1 0,1-1,0 0,0 0,0-1,1 1,-1-1,3 0,134 6,-118-7,4-1,-6 2,1-2,-1 0,0-2,0 0,0-2,0 0,6-3,-2-3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10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0 400,'46'-34,"-3"-1,0-3,-3-2,-1-1,15-24,-50 61,0 0,0 0,0 0,0-1,-1 0,0 1,0-1,0-1,-1 1,0 0,0-1,0 1,0-1,-1 1,0-1,0 0,-1 0,1 1,-1-1,-1 0,1 0,-1 1,0-1,-1-2,1 7,0 0,0-1,-1 1,1 0,0 0,-1 0,1 0,-1 1,1-1,-1 0,0 0,1 1,-1-1,0 1,1 0,-1-1,0 1,0 0,1 0,-1 0,0 0,0 1,1-1,-1 0,0 1,1-1,-1 1,0-1,1 1,-1 0,1 0,-1 0,1 0,-1 0,1 0,0 0,-1 0,1 0,0 1,-1 0,-37 64,33-33,2 1,2 0,1 1,1-1,2 0,6 28,29 185,-17-127,-5 0,-3 34,-10-139,0 1,-1 0,0-1,-1 1,-1 0,0 0,-2-1,0 1,0-1,-1 0,-1 0,-1 0,0-1,-1 1,0-1,-1-1,0 0,-2 0,1 0,-12 9,19-19,-1-1,0 0,1 0,-1 0,0 0,0-1,0 1,-1-1,1 0,0 0,0 0,-1 0,1-1,0 1,-1-1,1 0,-1 0,1 0,-1 0,1 0,0-1,-1 0,1 0,0 0,-1 0,1 0,0-1,0 1,0-1,0 0,0 0,1 0,-1 0,0 0,1-1,0 1,-1-1,1 0,0 1,1-1,-1 0,0 0,1 0,-1-1,0-2,0-17,1 0,0-1,2 1,1-1,0 1,2 0,1 0,1 0,0 1,2-1,1 2,8-17,-14 30,7-16,0 0,1 1,2 0,0 1,1 1,2 0,0 1,1 0,1 2,0 0,2 1,14-10,12 7,-25 16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1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115 255,'-16'23,"1"1,1 0,1 1,1 0,1 1,1 1,-2 15,10-39,0 0,1 0,-1 1,1-1,0 0,0 1,1-1,-1 0,1 1,-1-1,1 1,0-1,0 1,1-1,-1 1,1-1,0 1,0-1,0 0,0 1,0-1,1 0,-1 0,1 0,0 0,0 0,0 0,1-1,-1 1,1 0,-1-1,1 0,0 0,0 0,0 0,0 0,0-1,0 1,0-1,0 0,1 0,-1 0,1 0,-1-1,1 1,-1-1,1 0,-1 0,1 0,-1 0,3-1,2-3,1 0,-1-1,-1 0,1 0,-1-1,0 1,0-2,0 1,-1-1,0 0,0 0,-1-1,0 1,-1-1,1 0,-1-1,-1 1,0-1,0 0,0 0,-1 0,-1 0,1 0,-2 0,1 0,-1 0,0 0,-1-1,0 1,-1 0,0 0,0 0,-1 0,0 1,0-1,-1 1,0 0,-2-2,4 8,-1 0,1 0,-1 0,0 0,0 0,0 1,0-1,0 1,0 0,0 0,0 0,-1 0,1 1,0-1,0 1,-1 0,1 0,0 0,-1 0,1 1,0-1,-1 1,1 0,0 0,0 0,0 0,0 0,0 1,0 0,0-1,0 1,1 0,-1 0,1 1,-1-1,1 0,0 1,0 0,0-1,-1 3,-1-1,1 0,-1 0,1 0,0 0,0 1,0 0,1-1,-1 1,1 0,1 0,-1 0,1 1,-1-1,2 0,-1 1,0-1,1 0,0 1,0-1,1 0,0 1,0-1,0 0,0 0,2 3,0-4,0 0,0 0,0 0,1-1,-1 1,1-1,0 0,0 0,0 0,0-1,1 0,-1 1,1-2,0 1,-1 0,1-1,0 0,0 0,0 0,0-1,0 0,0 0,0 0,0 0,4-2,123-34,-98 25,-1-3,0-1,-1-1,0-2,-1-1,-1-1,-2-2,14-13,-29 23,-1-1,0-1,-2 1,1-2,-2 1,0-1,0-1,-2 0,0 0,0 0,-2-1,0 0,1-10,-6 25,0 0,1 0,-1 0,0 0,0 0,-1 0,1 0,0 0,-1-1,1 1,-1 0,0 1,0-1,1 0,-1 0,-1 0,1 0,0 1,0-1,-1 0,1 1,0-1,-1 1,0 0,1-1,-1 1,0 0,0 0,1 0,-1 0,0 1,0-1,0 0,0 1,0-1,0 1,0 0,-1-1,1 1,0 0,0 1,-1-1,-3 0,0 1,0 0,0 0,0 1,0 0,0 0,0 0,1 1,-1-1,1 1,0 0,0 1,0 0,-2 1,-63 93,68-96,0 1,0 0,1 1,-1-1,1 0,0 0,0 1,1-1,-1 0,0 1,1-1,0 1,0-1,0 1,0-1,1 1,-1-1,1 0,0 1,0-1,0 0,0 1,1-1,0 0,-1 0,1 0,0 0,0-1,0 1,1-1,-1 1,2 1,6 0,0 1,1-2,-1 1,1-2,-1 1,1-1,0-1,0 0,0 0,0-1,0-1,0 0,-1 0,2-1,23-1,-14 2,-18 0,1-1,0 1,0 0,-1 0,1 0,0 1,0 0,0-1,0 1,0 0,0 1,-1-1,1 1,0 0,0 0,0 0,-1 0,1 1,-1-1,1 1,-1 0,1 0,-1 0,0 1,0-1,0 1,0 0,-1-1,1 1,-1 1,0-1,1 0,-2 0,1 1,0-1,-1 1,2 2,-4 3,1-1,-1 1,-1 0,1-1,-1 0,-1 1,0-1,0 0,-1 0,1 0,-2-1,1 1,-5 5,-30 72,39-83,0 0,0 0,0 0,0 0,0 0,1-1,-1 1,0 0,1 0,-1 0,1 0,0 0,0-1,0 1,0 0,0-1,0 1,0-1,0 1,1-1,-1 1,0-1,1 0,0 0,-1 0,1 0,-1 0,1 0,0 0,0 0,0-1,-1 1,1-1,0 1,0-1,0 0,0 0,0 0,0 0,20 3</inkml:trace>
  <inkml:trace contextRef="#ctx0" brushRef="#br0" timeOffset="3822.525">1103 651,'246'-345,"-241"339,54-48,-58 53,0 1,0 0,0 0,0 0,0 0,0 0,0 0,0 1,1-1,-1 0,0 1,0-1,0 0,0 1,0-1,0 1,0 0,0-1,-1 1,1 0,0-1,0 1,0 0,-1 0,1 0,0 0,-1 0,1 0,-1 0,1 0,-1 0,0 0,1 0,-1 0,0 0,0 0,1 0,-1 0,0 0,0 0,0 1,3 51,-3-48,-20 139,19-144,1 1,0-1,0 1,0 0,0-1,0 1,0-1,-1 1,1-1,0 1,1-1,-1 1,0-1,0 1,0-1,0 1,0-1,0 1,1-1,-1 1,0-1,0 1,1-1,-1 0,0 1,1-1,-1 1,1-1,-1 0,0 1,1-1,-1 0,1 1,-1-1,1 0,-1 0,1 0,-1 1,1-1,-1 0,1 0,-1 0,1 0,-1 0,1 0,-1 0,1 0,-1 0,1 0,-1 0,1 0,-1-1,1 1,-1 0,1 0,-1 0,1-1,27-22,-20 17,255-206,-261 210,-1 0,1 1,0-1,0 1,0-1,0 1,0-1,0 1,0 0,0 0,0 0,1 1,-1-1,0 0,1 1,-1-1,1 1,-1 0,0 0,1 0,-1 0,1 0,-1 1,1-1,-1 1,0-1,1 1,-1 0,0 0,0 0,0 0,0 0,0 1,0-1,0 1,0-1,0 1,0 0,-1-1,1 1,-1 0,1 0,-1 1,2 9,-1 1,0 0,-1 0,-1 0,0 0,0 0,-2 0,1 0,-2 0,1-1,-6 13,-7 63,13-61,2-2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3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906 707,'24'-5,"13"-2,4 1,1 1,-2 1,-4 2,-2-4,-3 0,-1 0,-2 1,0 2,0-4,-1 0,1 0,-5-3,-2 1,-3 1</inkml:trace>
  <inkml:trace contextRef="#ctx0" brushRef="#br0" timeOffset="283.919">1019 847,'24'10,"13"3,4-6,1-4,-2-2,-4-2,-2-4,-3-3,-1 1,-2 1,-5-3,-2 0,-4 2</inkml:trace>
  <inkml:trace contextRef="#ctx0" brushRef="#br0" timeOffset="1128.904">1753 847,'32'5,"1"-2,-1-2,1-1,0-1,-1-2,1-1,-1-1,0-2,3-3,-26 8,-1-1,0-1,1 0,-1 0,0 0,-1-1,1 0,-1-1,0 1,0-2,-1 1,0-1,0 1,0-2,-1 1,0-1,-1 1,0-1,0-1,0 1,-1 0,0-1,-1 0,0 0,0 0,-1 1,0-1,-1-1,0 1,0 0,-1 0,0 0,0 0,-2-2,2 8,-1 1,0-1,1 0,-1 1,0-1,0 1,0-1,-1 1,1 0,-1 0,1 0,-1 0,0 1,1-1,-1 1,0-1,0 1,0 0,0 0,0 0,0 1,-1-1,1 1,0 0,0-1,0 2,-1-1,1 0,0 1,0-1,0 1,-1 0,-95 41,81-30,1 1,1 0,0 1,1 1,1 0,0 1,1 1,1 0,0 1,1 0,1 1,1 0,1 0,0 1,2 0,0 0,-1 11,7-22,0 0,0 1,1-1,0 1,0-1,1 0,1 0,-1 0,1 0,1 0,0 0,0-1,1 0,0 0,0 0,0-1,1 1,1-1,-1 0,1-1,0 0,1 0,-1-1,1 1,0-2,1 1,-1-1,1 0,0-1,0 0,0-1,0 1,0-2,0 1,1-1,-1-1,4 0,13 3,-1-1,0-1,0-1,0-2,1 0,-1-2,-1-1,1 0,-1-2,0-1,16-8,27-47,-54 48</inkml:trace>
  <inkml:trace contextRef="#ctx0" brushRef="#br0" timeOffset="1784.033">2543 141,'6'-5,"0"-1,0 1,1 1,0-1,0 1,0 0,0 1,0-1,1 2,0-1,-1 1,1 0,0 0,0 1,0 0,0 1,0 0,0 0,0 0,0 1,0 1,0-1,0 1,0 0,5 3,-8 1,-1 1,0 0,0-1,-1 1,0 0,0 1,-1-1,1 0,-2 1,1-1,-1 1,0 0,-1-1,1 1,-2 0,1 0,-1-1,0 1,-2 6,1 14,1-22,0 1,0-1,1 1,0-1,1 1,0-1,0 1,0-1,0 0,1 1,0-1,0 0,1 0,0 0,0-1,0 1,1-1,0 1,0-1,0 0,1-1,-1 1,1-1,0 0,0 0,1 0,-1-1,5 2,33 6,-30-9</inkml:trace>
  <inkml:trace contextRef="#ctx0" brushRef="#br0" timeOffset="2035.73">2768 340,'-19'14,"-21"15,-8 6,-1 3,8 0,16-7,16-14,11-9</inkml:trace>
  <inkml:trace contextRef="#ctx0" brushRef="#br0" timeOffset="2799.251">3389 0,'-3'26,"0"-1,-2 0,-1 0,-1-1,-1 0,-1 0,-1-1,-2 0,0-1,-1 0,-10 12,-13 28,35-61,0 0,0 0,0 1,0-1,0 1,0-1,0 1,0-1,1 1,-1 0,1-1,-1 1,1 0,0-1,0 1,0 0,0-1,0 1,0 0,0 0,0-1,1 1,-1 0,0-1,1 1,0-1,-1 1,1 0,0-1,0 1,0-1,0 0,0 1,0-1,0 0,0 0,1 0,-1 1,0-1,1 0,-1-1,1 1,-1 0,1 0,0-1,-1 1,1-1,0 1,-1-1,1 0,0 0,-1 1,1-1,1-1,11 4,1-2,-1 0,0 0,0-1,0-1,1-1,-1 0,0-1,0 0,-1-1,1 0,-1-1,8-5,-6 0</inkml:trace>
  <inkml:trace contextRef="#ctx0" brushRef="#br0" timeOffset="3085.841">3079 227,'43'-5,"29"-7,7 0,-6 1,-9 3,-7 2,-8 3,-8 1,-5 2,-10 0</inkml:trace>
  <inkml:trace contextRef="#ctx0" brushRef="#br0" timeOffset="104698.999">2 565,'1'-1,"-1"1,1 0,-1-1,1 1,-1 0,1-1,-1 1,1 0,-1 0,1-1,-1 1,1 0,0 0,-1 0,1 0,-1 0,1 0,-1 0,1 0,0 0,-1 0,1 0,-1 0,1 0,-1 1,1-1,-1 0,1 0,-1 0,1 1,-1-1,1 0,-1 1,1-1,-1 1,1-1,-1 0,0 1,1-1,-1 1,0-1,1 1,-1-1,0 1,0-1,1 1,-1 0,0-1,0 1,0-1,0 1,0-1,0 1,0 0,0-1,0 1,0-1,0 1,6 40,-6-40,-16 133,12-117,0 0,2 0,-1 0,2 0,0 0,2 0,-1 1,2-1,1 5,-2-18,0 0,0 0,0 0,1 0,-1 0,1 0,0 0,0-1,0 1,1 0,-1-1,1 0,0 0,0 0,0 0,0 0,0 0,1-1,-1 0,1 0,0 0,-1 0,1 0,0-1,0 1,0-1,0 0,1 0,-1-1,0 1,0-1,0 0,1 0,-1-1,0 1,0-1,0 0,1 0,-1 0,0 0,0-1,16-10,-2 0,0-1,0 0,-1-2,-1 0,0-1,-2 0,1-2,6-11,24-39,-4-1,-2-2,7-27,-28 65,-8 61,14 194,34 226,-47-368,-6-53,-1 1,-2 0,0 0,-2 0,-1 0,-3 16,-39 103,40-142,0 1,0-1,0 0,-1 0,0 0,0 0,0 0,-1-1,0 0,0 0,0 0,0-1,0 1,-1-1,1 0,-1-1,0 0,0 0,0 0,0 0,0-1,-7 1,-97-8,107 5,1 0,-1 1,1-1,-1 0,1 0,-1 0,1-1,0 1,-1 0,1-1,0 0,0 1,0-1,0 0,0 0,1 0,-1 0,0-1,1 1,0 0,0-1,-1 1,1-1,1 1,-1-1,0 1,1-1,-1 0,1 1,0-1,0 0,0 1,0-1,0 0,0 1,1-1,-1 0,2-1,8-22,1 0,1 0,1 1,1 1,2 0,0 1,2 0,0 2,11-10,-4 3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424 254,'85'-22,"-4"-4,65-11,-138 35,0 2,1-1,-1 1,0 0,0 0,1 1,-1 0,0 1,0 0,0 0,0 0,-1 1,1 1,-1-1,1 1,-1 0,0 1,-1 0,1 0,-1 0,0 1,3 3,1 9,0 1,-1 1,-1-1,-1 1,-1 0,-1 1,0 0,-2 0,0 0,-1 7,-1-23,18 316,-12-279,26 90,-41-141,0-1,-1 1,0 0,-1 1,0 0,0 1,-1 0,0 0,0 1,0 1,-1 0,0 0,0 1,-11-2,-4 5,0 1,0 1,0 2,0 0,1 2,-1 1,1 1,1 1,-1 1,1 2,1 0,0 2,1 0,0 2,-19 15,-8 3,2 1,2 3,1 1,-17 21,19-1,31-34</inkml:trace>
  <inkml:trace contextRef="#ctx0" brushRef="#br0" timeOffset="464.125">452 621,'299'4,"-262"-6,-1-1,0-2,0-2,-1-1,1-2,-2-1,0-2,0-1,-1-2,5-4,19 0,-57 61,-3-21,0-6,0 0,2 0,-1 0,2 0,0 0,0 0,2 0,0 0,0 0,4 12,21 5,-11-23</inkml:trace>
  <inkml:trace contextRef="#ctx0" brushRef="#br0" timeOffset="1046.115">1271 1158,'186'-171,"-149"127,-2-1,-2-1,-2-2,-2-1,-3-2,0-4,-24 52,0 1,-1-1,0 0,0 1,1-1,-2 0,1 1,0-1,0 0,-1 0,0 0,1 0,-1 0,0 0,-1 1,1-1,0 0,-1 0,1 0,-1 0,0 1,0-1,0 0,-1 1,1-1,-1 0,1 1,-1 0,0-1,0 1,0 0,0 0,0 0,0 0,0 1,-1-1,1 0,-1 1,1 0,-1 0,0-1,0 1,1 1,-1-1,0 0,0 1,0 0,0-1,0 1,-1 0,-3 2,1-1,-1 1,1 1,0-1,0 1,0 0,0 0,1 1,-1 0,1 0,0 0,0 0,0 1,-3 4,6-7,0 0,1 0,-1-1,0 2,1-1,-1 0,1 0,0 0,-1 1,1-1,0 1,1-1,-1 1,0-1,1 1,-1-1,1 1,0 0,0-1,0 1,0-1,1 1,-1 0,0-1,1 1,0-1,0 1,0-1,0 1,0-1,0 0,1 0,-1 1,1-1,-1 0,1 0,2 1,2 2,1-1,0 0,0 0,0-1,1 0,-1 0,1-1,0 0,-1 0,1-1,5 1,76 29,-84-26,-1 0,1 0,-1 1,0 0,-1 0,0 0,1 0,-2 0,1 1,-1-1,0 1,0 0,-1 0,0 0,0-1,-1 1,0 0,0 0,0 0,-2 4,3 30,14 1,-4-30</inkml:trace>
  <inkml:trace contextRef="#ctx0" brushRef="#br0" timeOffset="1210.341">1948 847,'-14'39,"-5"17,0 3,9-7,6-8,4-12</inkml:trace>
  <inkml:trace contextRef="#ctx0" brushRef="#br0" timeOffset="1363.3">1976 453,'0'0</inkml:trace>
  <inkml:trace contextRef="#ctx0" brushRef="#br0" timeOffset="1848.917">2230 734,'-10'10,"1"1,0 0,0 0,2 1,-1 0,1 0,1 1,0 0,1 0,0 0,1 1,1-1,0 1,1 0,0 0,1 0,1 12,0-22,1 0,0 0,0 0,1-1,-1 1,1 0,0-1,0 1,0-1,0 0,1 0,-1 0,1 0,0 0,0 0,0-1,0 1,0-1,1 0,-1 0,1 0,-1 0,1-1,0 0,-1 1,1-1,0-1,0 1,0 0,0-1,0 0,0 0,0 0,1-1,10 0,-1 0,1-2,0 1,-1-2,0 0,0-1,0-1,9-4,0-5,0-1,0-1,-2-1,0-1,-1 0,-1-2,-1 0,-1-2,-1 1,-1-2,-1 0,-1-1,-1 0,-1-1,-1 0,-2-1,0 0,-2-1,-1 1,-1-1,-1-17,-2 36,0 0,-1 0,0 0,0 0,-1 0,0 0,-1 0,0 0,0 0,-1 0,0 1,-1-1,0 1,0 0,0 0,-1 0,-1 1,1-1,-1 1,0 1,-1-1,1 1,-1 0,-1 1,1 0,-1 0,0 0,0 1,0 0,-8-2,5 6,-1 1,1 0,0 1,0 0,0 0,0 2,0-1,0 1,1 1,0 0,0 0,0 1,0 0,1 1,0 0,1 0,-1 1,2 0,-1 1,1 0,0 0,1 0,-4 7,0-1,1-1,1 1,0 1,1 0,1 0,0 0,1 1,1-1,1 1,0 0,1 0,0 12,3-19,0 0,0 0,1 0,0 0,1 0,0 0,0 0,1-1,0 0,1 0,0 0,1 0,0-1,0 1,1-2,-1 1,2-1,-1 0,1 0,0-1,1 0,-1-1,1 0,0 0,1-1,-1 0,1 0,5 0,29 8,1-2,0-2,1-2,0-2,0-2,-1-2,42-6,-55 2,-5-3</inkml:trace>
  <inkml:trace contextRef="#ctx0" brushRef="#br0" timeOffset="2849.599">3134 621,'-28'9,"1"0,0 2,1 1,0 1,1 1,0 2,1 0,1 2,-16 15,35-30,-1 0,1 0,1 0,-1 0,0 1,1-1,-1 1,1 0,0 0,1 0,-1 0,1 1,-1-1,1 1,1 0,-1-1,1 1,-1 0,1 0,1 0,-1 0,1 0,0 0,0 0,0 0,1 0,0 0,0 0,0-1,0 1,1 0,0 0,0-1,0 1,1 0,1 0,1 0,0-1,0 1,1-1,-1 0,1 0,0 0,0-1,0 0,1 0,-1-1,1 0,-1 0,1 0,0-1,-1 0,1 0,0-1,0 0,0 0,0 0,0-1,0 0,-1-1,7-1,-1-1,0-1,0 0,0-1,0 0,-1-1,0 0,-1-1,1 0,-1 0,-1-1,0-1,0 0,1-2,67-96,-57 78,-21 56,-7 93,8-116,1 1,-1 0,1-1,0 1,0-1,1 1,-1-1,1 0,-1 1,1-1,0 0,0 0,1 0,-1 0,1-1,-1 1,1-1,0 1,0-1,0 0,0 0,0 0,0 0,1-1,-1 1,1-1,-1 0,1 0,-1 0,1-1,1 1,3-1,-1 0,1-1,0 0,-1 0,1 0,-1-1,1 0,-1-1,0 0,0 0,0 0,0-1,0 0,-1 0,0-1,0 0,0 0,0 0,-1-1,0 1,0-2,87-135,-94 147,0 0,0-1,1 1,-1 0,1 0,0 0,0 1,0-1,1 0,0 0,0 0,0 0,1 1,0-1,0 0,0 0,1 0,-1 0,1 0,0-1,0 1,1 0,0-1,0 0,0 1,0-1,0-1,1 1,0 0,0-1,0 0,3 3,0-5,-1 0,0 0,1 0,-1-1,1 0,-1-1,1 1,-1-1,1 0,-1-1,0 0,0 0,0 0,0 0,0-1,0 0,-1-1,1 1,-1-1,0 0,0 0,0-1,-1 1,1-1,-1 0,0 0,-1-1,1 1,-1-1,0 1,0-1,-1 0,0-1,0 0,107-185,-109 191,1 0,-1 0,1 0,-1-1,1 1,-1 0,1 0,0 0,0 0,-1 0,1 0,0 1,0-1,0 0,0 0,0 1,0-1,0 0,0 1,1-1,-1 1,0-1,0 1,0 0,1 0,-1-1,0 1,0 0,1 0,-1 0,0 0,0 0,1 1,-1-1,0 0,0 0,0 1,1-1,-1 1,0-1,0 1,0 0,0-1,0 1,0 0,0 0,0 0,0-1,0 1,-1 0,1 0,0 1,46 134,-38-95,53 258,-16 20,-44-300,0 0,-2 1,-1-1,0 0,-1 0,-2 0,1 0,-2 0,-1-1,0 0,-1 0,-1 0,-1-1,0 0,-1-1,-1 0,0-1,-2 0,1 0,-2-2,0 0,0 0,-1-1,-1-1,0 0,-1-1,0-1,0-1,-8 3,20-10,0 0,1 0,-1 0,0 0,1-1,-1 0,0 0,0 0,1-1,-1 0,0 1,1-2,-1 1,1 0,-1-1,1 0,-1 0,1 0,0-1,0 1,0-1,1 0,-1 0,1 0,-1-1,1 1,0-1,0 0,1 0,-3-4,0-1,0-1,1 0,0 0,1 0,0 0,1-1,0 1,0-1,1 1,1-1,0 1,0-1,2-6,5-18,1 2,1-1,3 1,0 1,2 0,1 0,2 2,1 0,3-1,8-8,2 1,1 2,2 1,30-23,-34 32</inkml:trace>
  <inkml:trace contextRef="#ctx0" brushRef="#br0" timeOffset="3749.477">1 1440,'64'0,"302"-1,104-25,-55-18,175-16,160 20,-341 40,367-10,-482-8,362-10,-594 24,-42-2</inkml:trace>
  <inkml:trace contextRef="#ctx0" brushRef="#br0" timeOffset="4577.853">5589 0,'-12'83,"3"-1,4 1,3 3,-4 86,-55 406,46-507,-2 0,-3-1,-4-1,-21 42,24-78,32-71,-1 10</inkml:trace>
  <inkml:trace contextRef="#ctx0" brushRef="#br0" timeOffset="4981.072">6153 142,'-30'152,"6"0,7 2,6 0,7 30,11-52,-7-132,1-1,-1 1,0 0,0 0,0 0,1-1,-1 1,0 0,1 0,-1 0,0 0,0 0,1 0,-1 0,0 0,1-1,-1 1,0 0,0 0,1 0,-1 0,0 1,1-1,-1 0,0 0,1 0,-1 0,0 0,0 0,1 0,-1 0,0 1,0-1,1 0,-1 0,0 0,0 1,0-1,1 0,-1 0,0 1,0-1,0 0,0 0,1 1,-1-1,0 0,0 0,0 1,0-1,0 0,0 1,0-1,0 0,0 1,0-1,0 0,0 0,0 1,0-1,3-26,-7 3,-1-1,-1 1,-1 1,-1-1,-2 1,0 1,0-1,-2 2,-1 0,-1 0,0 1,-1 1,-17-16,17 22,0-1,0 2,-1 0,0 1,-1 0,0 1,0 2,-1-1,0 2,-1 0,1 1,-1 1,0 1,-1 1,10 1,-1 0,1 0,-1 1,1 1,-1 0,1 0,0 1,-1 0,1 1,0 0,0 1,0 0,1 1,0-1,-1 2,2-1,-1 2,1-1,0 1,0 0,0 0,1 1,1 0,-1 1,1-1,1 1,-52 127,50-109</inkml:trace>
  <inkml:trace contextRef="#ctx0" brushRef="#br0" timeOffset="5796.406">6491 904,'-15'43,"8"-28,1 0,0 0,1 1,1 0,0 0,1 0,1 0,1 1,0-1,1 1,0-1,2 0,0 1,2 8,-3-22,0-1,0 1,0-1,0 1,0-1,0 1,1-1,-1 0,1 1,0-1,-1 0,1 0,0-1,0 1,1 0,-1 0,0-1,0 0,1 1,-1-1,1 0,-1 0,1 0,0 0,-1-1,1 1,0-1,-1 0,1 1,0-1,0-1,-1 1,1 0,0-1,-1 1,1-1,0 0,-1 1,1-1,-1-1,2 1,6-4,-1-1,1 0,-1 0,0-1,0 0,0-1,-1 1,-1-2,5-4,-1-1,-1-1,0 0,-1 0,-1-1,0 0,-1 0,-1-1,0 0,-2 0,0 0,0-1,-2 1,0-1,-1 0,-1 0,-1 1,0-1,-3-13,3 26,0-1,0 1,-1 0,1-1,-1 1,0 0,-1 0,1 1,-1-1,0 0,0 1,0 0,-1-1,1 1,-1 1,0-1,-1 0,1 1,0 0,-1 0,0 0,0 1,1 0,-2-1,1 2,0-1,0 1,0-1,-1 2,1-1,-1 0,1 1,-1 0,1 0,0 1,-1 0,1 0,0 0,-1 0,1 1,0 0,0 0,0 0,-4 3,5-2,0-1,1 1,-1 1,0-1,1 0,0 1,-1 0,2 0,-1 0,0 0,1 0,0 0,-1 1,2-1,-1 1,1-1,-1 1,1 0,0 0,1 0,-1-1,1 1,0 0,1 0,-1 0,1 0,0-1,0 1,0 0,0 0,1-1,0 1,0-1,0 0,1 0,0 2,4 1,-1-1,1 0,0 0,1-1,-1 0,1 0,0-1,0 0,0 0,1 0,0-2,-1 1,1-1,0 0,0 0,0-1,0-1,0 0,0 0,1 0,7-2,0 1,0 1,1-2,-1 0,0-2,0 1,0-2,-1 0,1-1,-1-1,-1-1,1 0,-1 0,-1-2,13-10,1-2,-2-1,-1-1,-1-2,0 0,-3-2,0 0,-2-1,0-2,-3 1,0-2,-2 0,-2-1,0 0,-3-1,0 0,-3 0,0-6,-4 22,-2-1,0 1,-1 0,0-1,-2 1,0 0,-1 0,-1 1,0-1,-2 1,0 0,-1 0,0 1,-7-9,13 23,0 0,-1 0,1 0,-1 0,1 1,-1-1,0 1,0-1,1 1,-1 0,0 0,0 0,0 1,0-1,0 1,0 0,-1-1,1 1,0 0,0 1,0-1,0 1,0-1,0 1,0 0,0 0,0 0,1 1,-1-1,0 1,1-1,-1 1,1 0,-1 0,1 0,0 0,0 0,0 1,0-1,0 1,0-1,1 1,-1 0,1 0,0-1,0 1,0 0,0 0,0 0,1 0,-1 0,1 0,0 1,-8 27,1 0,2 0,1 1,1 0,2 0,1 0,1 0,2 0,6 24,79 405,-27-158,-61-302,0 0,0 0,0 1,0-1,0 0,0 0,0 0,0 0,1 0,-1 1,0-1,1 0,-1 0,1 0,-1 0,1 0,-1 0,1 0,0 0,-1 0,1-1,0 1,0 0,0 0,0-1,0 1,0 0,0-1,0 1,0-1,0 1,0-1,0 1,0-1,0 0,0 0,0 0,0 1,1-1,-1 0,0 0,0-1,0 1,0 0,0 0,1 0,-1-1,0 1,0-1,0 1,0-1,0 1,0-1,0 1,0-1,0 0,-1 0,2 0,10-13,0-1</inkml:trace>
  <inkml:trace contextRef="#ctx0" brushRef="#br0" timeOffset="6014.376">7592 875,'-14'38,"-5"28,1 2</inkml:trace>
  <inkml:trace contextRef="#ctx0" brushRef="#br0" timeOffset="6163.871">7508 367,'0'0</inkml:trace>
  <inkml:trace contextRef="#ctx0" brushRef="#br0" timeOffset="6650.59">7931 734,'-15'20,"-6"5,0 1,2 0,1 2,1 0,2 1,0 1,2 1,1 0,11-28,0 0,0 0,0 0,1 0,-1 1,1-1,0 0,0 0,0 0,0 0,0 1,1-1,-1 0,1 0,0 0,0 0,0 0,0 0,1 0,-1 0,1-1,0 1,0 0,0-1,0 1,0-1,0 0,0 0,1 0,0 0,-1 0,1-1,0 1,0-1,-1 1,1-1,0 0,0 0,1 0,-1-1,0 1,0-1,0 0,0 0,3 0,170-6,-163 3,1 0,-1 0,0-1,0-1,-1 0,1-1,-1 0,0-1,0-1,-1 0,0 0,-1-1,0 0,0-1,-1 0,0 0,-1-1,1-2,19-30,-1-1,-3-2,-1 0,0-7,-23 53,18-43,-2 0,-1 0,-2-2,-3 0,-1 0,-2-4,-5 29,0 0,-1 0,-1 0,-2-1,1 1,-2 0,-1 0,0 1,-2-1,0 1,-1 0,-1 0,-1 1,0 0,-2 0,5 11,0 0,-1 0,0 1,-1 0,1 0,-1 1,0 0,0 0,-1 1,1 0,-1 0,0 1,0 0,0 1,-1 0,1 0,0 1,-1 0,1 1,-1 0,1 0,-1 1,1 0,-1 1,1 0,0 1,0 0,0 0,0 1,1 0,-1 0,1 1,0 0,0 1,1-1,0 2,0-1,0 1,1 0,0 0,0 1,0-1,1 2,0 0,-5 8,1 0,1 1,1 1,0-1,2 1,0 0,0 0,2 1,1-1,0 1,2 0,0-1,1 1,1 0,0-1,6 18,-1-9,1 1,2-1,1-1,1 0,1 0,1-2,2 1,0-2,2 0,19 20,-25-29,1 0,0-1,1-1,0-1,1 1,1-2,0 0,0-1,1-1,0-1,1 0,0-1,0-1,0 0,1-2,0 0,0-1,4-1,84-9,-90 0</inkml:trace>
  <inkml:trace contextRef="#ctx0" brushRef="#br0" timeOffset="7667.651">8919 480,'-35'18,"1"1,1 1,0 2,2 1,1 1,0 2,-25 29,47-45,0 1,0 0,1 1,1-1,0 1,0 1,1-1,0 1,2 0,-1 0,1 4,2-12,0 0,1 1,-1-1,1 0,0 1,1-1,-1 0,1 1,0-1,1 0,-1 0,1 0,0 0,0 0,1 0,-1-1,1 1,0-1,1 1,-1-1,0 0,1-1,0 1,0 0,0-1,1 0,-1 0,1 0,0-1,2 2,1-1,-1 0,1 0,0-1,0 0,0 0,0-1,1 0,-1 0,0-1,0 0,1-1,-1 0,0 0,0-1,0 1,0-2,0 1,0-1,-1-1,1 1,-1-1,0-1,0 1,0-1,-1 0,0-1,4-3,15-16,-1-1,-1 0,-2-2,0-1,-2 0,0-5,27-48,-40 105,-7 13,0-27,-1-1,2 1,-1-1,1 1,0-1,1 1,0 0,0-1,1 0,0 1,1-1,-1 0,2 0,-1 0,1 0,0-1,1 0,0 0,0 0,0 0,1-1,3 3,-3-4,1-1,0 1,0-2,0 1,0-1,1 0,-1 0,1-1,0 0,0-1,0 1,0-1,0-1,0 0,0 0,0 0,0-1,0 0,-1-1,1 0,0 0,0-1,-1 0,0 0,1 0,-1-1,-1 0,1-1,1-1,0-2,0-1,0 1,-1-2,0 1,-1-1,0 0,-1 0,0-1,0 0,-1 0,-1 0,0 0,0 0,-1-1,0 1,-1-1,-1 1,0-8,0 18,-1 1,1 0,-1 0,1-1,-1 1,1 0,-1 0,1 0,-1 0,1 0,-1 0,1 0,0 0,-1 0,1 0,-1 0,1 0,-1 0,1 0,-1 0,1 0,-1 0,1 1,-1-1,1 0,0 0,-1 1,1-1,-1 0,1 1,0-1,-1 0,1 1,0-1,-1 0,1 1,0-1,0 1,-1-1,1 1,0-1,0 1,0-1,0 0,0 1,0-1,-1 1,1-1,0 1,0-1,1 1,-1-1,0 1,0-1,0 1,0-1,0 1,0-1,1 1,-4 10,0 0,1 0,1 0,0 1,1-1,0 0,0 0,1 1,1-1,1 7,-2-13,0 0,0-1,1 1,-1 0,1-1,0 0,1 1,-1-1,1 0,0 0,0 0,0 0,0-1,1 1,-1-1,1 0,0 0,0 0,0-1,0 1,1-1,-1 0,1 0,-1 0,5 0,-4-1,1-1,0 0,-1 0,1 0,-1 0,1-1,-1 0,1 0,-1-1,0 0,1 0,-1 0,0 0,0-1,0 0,-1 0,1 0,-1 0,1-1,-1 0,0 0,-1 0,1 0,73-110,-77 114,13-26,1 0,2 2,0-1,1 2,1 1,12-11,-28 30,0 0,0 0,1 0,-1 0,1 0,-1 1,1 0,0-1,0 1,0 0,0 0,1 1,-1-1,0 0,1 1,-1 0,1 0,-1 0,1 1,0-1,-1 1,1-1,-1 1,1 1,0-1,-1 0,1 1,0 0,-1 0,1 0,-1 0,1 0,-1 1,0-1,0 1,0 0,1 0,-2 0,1 1,2 2,6 11,-1 1,-1 0,-1 0,0 1,-1 0,-1 1,-1-1,-1 1,0 0,-2 1,0 0,1-6,34 368,-27-293,-4 1,-5 0,-3 0,-4-1,-4 1,-20 83,24-154,0 0,-1 0,0 0,-2-1,0 0,-1-1,-1 0,-1-1,0 0,-1-1,-1 0,0-1,-1 0,0-1,-1-1,0-1,-1 0,-1-1,0-1,0 0,-1-2,13-4,0-1,0 0,0 0,0-1,0 0,0 0,-1 0,1-1,0 0,0 0,-1-1,1 1,0-2,0 1,0 0,-1-1,2 0,-1-1,0 1,0-1,1 0,0-1,-1 1,1-1,0 0,1 0,-1-1,1 1,0-1,0 0,0 0,1-1,0 1,0-1,0 1,1-1,-1 0,0-6,-1-16,2-1,0 0,2 0,2 1,0-1,2 0,1 1,1 0,1 0,2 1,1 0,1 0,1 1,1 0,2 1,0 1,2 0,8-9,40-45,2 2,4 3,2 4,4 3,3 3,44-25,-56 41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5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5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537 128,'-6'88,"-3"0,-5-1,-3-1,-4 0,-7 11,-53 110,59-135,19-61</inkml:trace>
  <inkml:trace contextRef="#ctx0" brushRef="#br0" timeOffset="687.705">1 269,'140'-56,"3"6,2 7,23 0,-92 33,-63 10,-1 0,1-1,0-1,-1 0,0 0,1-2,-1 1,0-2,-1 1,1-2,-1 0,0 0,0-1,8-6,0 8,-18 34,-1-20,-43 302,25-213,-29 233,45-329,1 0,0 0,0 0,1 1,-1-1,0 0,1 1,-1-1,1 0,0 1,0-1,0 0,0 1,0-1,0 1,1-1,-1 0,1 1,0-1,-1 0,1 0,0 0,1 1,-1-1,0 0,0 0,1-1,-1 1,1 0,0 0,-1-1,1 1,0-1,0 1,0-1,0 0,0 0,1 0,-1 0,0 0,0 0,1-1,-1 1,0-1,1 1,1-1,11-3,-1-1,1 0,-1-1,0-1,-1 0,1 0,-1-2,2-1,17-9,113-61,-144 77,0 1,0 0,0 0,0 0,0 1,0-1,1 0,-1 0,0 1,0-1,0 0,1 1,-1-1,0 1,1 0,-1-1,1 1,-1 0,0 0,1 0,-1 0,1 0,-1 0,0 0,1 1,-1-1,0 0,1 1,-1-1,0 1,1 0,-1-1,0 1,0 0,0 0,0 0,1-1,-1 1,0 0,-1 0,1 1,0-1,0 0,0 0,-1 0,1 1,0-1,-1 0,1 2,-19 66,16-64,-1-1,1 1,0 0,1-1,-1 1,1 0,0 0,0 0,0 0,1 0,0 0,0 1,0-1,0 0,1 0,0 0,1 4,22 7,-10-15</inkml:trace>
  <inkml:trace contextRef="#ctx0" brushRef="#br0" timeOffset="1105.756">1412 806,'13'-7,"19"-7,0-2,-1-1,-1-1,-1-2,-1 0,0-3,-2 0,0-2,-24 25,-1-1,1 0,-1 0,1 0,-1 0,0 0,1 0,-1 0,0-1,0 1,0 0,0-1,0 1,0-1,0 1,0-1,-1 1,1-1,-1 0,1 1,-1-1,1 0,-1 1,0-1,0 0,0 1,0-1,0 0,0 0,0 1,-1-1,1 0,-1 1,1-1,-1 1,0-1,1 0,-1 1,0-1,0 1,0 0,0-1,0 1,-1 0,1 0,0-1,-1 1,1 0,0 0,-1 1,1-1,-1 0,0 0,1 1,-1-1,0 1,0-1,-8 2,0 0,0 1,0-1,0 2,1 0,-1 0,1 1,0 0,-1 0,2 1,-1 0,1 1,-1 0,2 0,-1 1,1 0,0 0,0 0,-4 8,0-4,3-3,1 0,1 0,-1 1,1-1,1 1,0 1,0-1,1 1,0 0,0 0,1 0,1 0,-1 7,2-13,0 1,1-1,0 1,0 0,1-1,-1 1,1-1,0 1,0-1,0 0,1 1,-1-1,1 0,0 0,1 0,-1 0,0 0,1 0,0-1,0 1,0-1,1 0,-1 0,1 0,-1 0,1-1,0 0,0 1,0-1,0-1,1 1,-1 0,14 2,-1 0,1-1,0-1,0 0,0-2,0 0,-1 0,6-3,13 2,-11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1,'-27'4,"0"1,0 1,1 2,0 0,0 2,1 1,1 0,0 2,-3 3,24-14,0-1,-1 1,1 0,0 0,0 0,0 1,1-1,-1 1,1-1,-1 1,1 0,0 0,0 0,0 0,0 0,1 1,-1-1,1 1,0-1,0 1,0-1,0 1,1-1,0 1,-1 0,1-1,0 1,1 0,-1-1,1 1,0 0,-1-1,2 1,-1-1,0 0,1 1,-1-1,1 0,0 0,0 0,0 0,2 2,5 3,0-1,0 0,1 0,0-1,0 0,1 0,0-1,0-1,0 0,0-1,0 0,1 0,0-1,-1-1,1 0,0 0,9-2,-1-1,-1-1,1-1,-1 0,0-2,0 0,-1-1,0-1,1-1,5-2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285 580,'-27'9,"0"1,0 2,1 1,1 1,0 1,0 1,17-10,0 0,0 0,1 0,0 1,0 0,1 0,0 1,0 0,1 0,0 0,0 1,1 0,0-1,0 2,1-1,0 0,1 1,0-1,0 7,3-9,0 0,1 0,0 0,0 0,1 0,0 0,0-1,0 1,1-1,0 0,0 0,0 0,1-1,0 0,0 1,1-2,-1 1,1-1,0 0,0 0,1 0,-1-1,1 0,0 0,-1-1,1 0,0 0,1 0,-1-1,0 0,0-1,1 1,-1-1,0-1,0 0,7-1,1 0,0 0,0-1,0-1,-1 0,1-1,-1-1,0 0,-1 0,0-2,0 0,2-2,9-8</inkml:trace>
  <inkml:trace contextRef="#ctx0" brushRef="#br0" timeOffset="409.192">793 185,'-44'113,"5"2,-6 39,39-130,4-17,-7 19,1 2,2-1,0 1,2-1,1 1,2 1,0-1,2 1,-1-27,1 1,-1 0,0-1,1 1,-1 0,1-1,0 1,0-1,0 1,0-1,1 1,-1-1,1 0,-1 0,1 0,0 1,0-2,-1 1,2 0,-1 0,0-1,0 1,0-1,1 1,-1-1,1 0,-1 0,1 0,-1 0,1-1,0 1,-1-1,1 0,0 1,-1-1,1 0,0-1,0 1,-1 0,1-1,0 1,-1-1,2-1,13-4,-1-2,0 0,0-1,-1-1,0 0,0-1,3-4,39-28,-24 21,-21 13,0 0,1 1,0 0,0 1,1 1,0 0,0 0,7 0,-19 5,-1 1,1-1,0 1,0-1,-1 1,1 0,0 0,0 0,-1 0,1 0,0 1,0-1,-1 0,1 1,0-1,-1 1,1 0,0-1,-1 1,1 0,-1 0,1 0,-1 0,0 0,1 0,-1 1,0-1,0 0,0 1,0-1,0 1,0-1,0 1,-1-1,1 1,0 0,-1-1,1 1,-1 0,0-1,1 1,-1 0,0 0,0 0,-10 82,8-75,1-7,-1 1,1 0,-1 0,1 0,-1 0,1 0,0 0,0 1,0-1,1 0,-1 0,1 1,0-1,0 0,0 1,0-1,0 0,1 1,0-1,-1 0,1 0,1 1,-1-1,0 0,1 0,-1 0,1-1,0 1,0 0,0-1,0 1,1-1,-1 1,1-1,-1 0,1 0,0 0,0-1,-1 1,1-1,1 1,0-1,38-8,-23 1</inkml:trace>
  <inkml:trace contextRef="#ctx0" brushRef="#br0" timeOffset="1047.586">1584 665,'-28'13,"0"1,1 2,1 0,1 2,0 1,2 0,0 2,-19 22,41-42,-1-1,1 1,-1 0,1 0,0 0,-1 0,1 0,0 0,0 1,0-1,-1 0,1 1,1-1,-1 1,0-1,0 1,0-1,1 1,-1-1,1 1,-1 0,1-1,0 1,0 0,0-1,0 1,0 0,0-1,0 1,0 0,0 0,1-1,-1 1,1-1,0 1,-1 0,1-1,0 1,0-1,0 0,0 1,0-1,0 0,0 1,0-1,1 0,-1 0,0 0,1 0,-1 0,1 0,-1-1,1 1,-1 0,1-1,0 1,1-1,18-3,1-2,0 0,-1-1,0-1,-1-2,0 0,0 0,0-2,-2-1,1 0,-2-1,1-1,5-7,-2 5,-20 14,0 1,0-1,0 1,0-1,0 1,0 0,0-1,1 1,-1 0,0 0,1 0,-1 0,1 0,-1 0,1 0,0 1,-1-1,1 1,0-1,-1 1,1-1,0 1,0 0,-1 0,1 0,0 0,0 0,0 0,-1 1,1-1,0 0,-1 1,1-1,0 1,-1 0,1 0,-1 0,1 0,-1 0,1 0,-1 0,1 0,-1 0,0 0,0 1,0-1,0 1,0-1,0 1,0-1,0 1,-1 0,1-1,0 1,-1 1,3 8,-4-6,1-1,0 0,0 0,1 1,-1-1,1 0,0 0,0 0,1 0,-1 0,1 0,0 0,0 0,0-1,0 1,1-1,-1 1,1-1,0 0,0 0,0 0,0-1,1 1,-1-1,1 1,0-1,-1 0,1-1,0 1,0-1,0 1,0-1,3 0,8-3,0-1,0-1,0 0,-1-1,0-1,0 0,0 0,0-2,-1 0,-1 0,1-1,-1-1,-1 0,0 0,0-1,-1-1,-1 0,5-6,-9 11,67-89,-69 93,-1-1,0 0,0 0,-1 0,1 0,-1 0,0 0,0 0,0 0,0-1,-1 1,0 0,1-1,-2 1,1 0,0-1,-1 1,0 0,0 0,0 0,-1 0,1 0,-1 0,0 0,-2-2,1 3,0 0,-1 1,0-1,0 1,0 0,0 0,0 0,0 1,0 0,0-1,-1 1,1 1,0-1,-1 1,1-1,-1 1,1 1,-1-1,1 1,0-1,-1 1,1 0,0 1,0-1,-1 1,1 0,1 0,-1 0,0 0,0 1,1 0,-1-1,1 1,0 1,0-1,0 0,0 1,1-1,-1 1,1 0,0 0,0 1,1 0,0 0,1 0,-1 0,2 0,-1 0,0 0,1 0,0 0,0 0,0 0,1 0,0 0,0-1,0 1,0-1,1 1,-1-1,1 0,0 0,1 0,-1 0,1-1,-1 0,1 1,0-1,0 0,1-1,-1 1,4 1,20 21,-21-17,-1 1,0-1,0 1,-1 1,0-1,-1 1,0 0,-1 0,0 0,0 0,-1 1,-1-1,0 1,0 2,8 39,-4-27</inkml:trace>
  <inkml:trace contextRef="#ctx0" brushRef="#br0" timeOffset="2397.835">2515 608,'-17'22,"2"1,0 0,2 1,0 0,2 1,0 0,2 1,1 0,-1 12,8-37,0 1,0 0,0 0,1 0,-1 0,1 1,0-1,0 0,-1 0,1 0,0 0,1 0,-1 0,0 0,1 0,-1 0,1 0,-1 0,1 0,0 0,0 0,0 0,0 0,0-1,1 1,-1 0,0-1,1 1,-1-1,1 1,0-1,-1 0,1 0,0 0,0 0,0 0,0 0,0 0,0 0,0-1,0 1,0-1,0 0,0 1,0-1,0 0,0 0,0-1,0 1,0 0,2-1,12-6,0-1,-1-1,-1 0,1-1,-1-1,-1 0,0-1,2-2,4-3,77-81,-95 97,0-1,0 1,0 0,0 0,1 0,-1 0,0 0,0 1,1-1,-1 0,1 0,-1 1,0-1,1 1,-1 0,1-1,-1 1,1 0,0 0,-1 0,1 0,-1 0,1 0,-1 0,1 0,-1 1,1-1,-1 0,1 1,-1 0,0-1,1 1,-1 0,0 0,1-1,-1 1,0 0,0 0,0 1,0-1,0 0,0 0,0 0,0 1,0-1,-1 0,1 1,0-1,-1 1,1-1,-1 1,0-1,1 1,-1-1,0 2,6 10,-5-6,1 1,1-1,-1 0,1-1,0 1,1-1,-1 1,2-1,-1 0,0 0,1-1,0 1,0-1,1 0,0 0,-1-1,1 0,1 0,-1 0,1-1,-1 0,1 0,0 0,0-1,0 0,1-1,1 1,3-4,-1 0,1-1,-1-1,0 1,0-2,0 0,-1 0,0 0,0-2,0 1,-1-1,0 0,0-1,0 0,-1-1,-1 0,6-7,39-36,-37 40,1 0,0 0,1 2,0 0,0 0,1 2,0 0,10-1,-12 3,-14 4,0 1,0 0,0 0,1 0,-1 0,0 0,1 0,-1 0,1 1,-1-1,1 1,-1 0,1 0,-1 0,1 0,-1 0,1 1,-1-1,1 1,-1-1,1 1,-1 0,2 1,-4-1,0 0,-1 0,1 1,0-1,0 0,-1 1,1-1,-1 0,1 0,-1 0,0 1,1-1,-1 0,0 0,0 0,0 0,0 0,0 0,0-1,0 1,0 0,0 0,0-1,0 1,0-1,0 1,-1-1,1 1,0-1,-1 0,1 1,0-1,0 0,-1 0,1 0,0 0,-1 0,1 0,0-1,-1 1,1 0,0-1,-1 1,-27-2,23 1,-1 0,0 0,0 1,0-1,1 2,-1-1,0 1,0 0,1 0,-1 1,1 0,-1 0,1 1,0 0,0 0,0 0,-1 1,3-2,1 1,-1-1,1 1,0-1,0 1,0 0,0 0,0 1,0-1,1 0,0 1,-1 0,1-1,1 1,-1 0,1 0,-1 0,1 0,0 0,0 1,1-1,0 0,-1 0,1 1,0-1,1 0,-1 0,1 0,0 1,0-1,0 0,1 0,-1 0,1 0,0-1,0 1,1 0,-1-1,1 0,-1 1,1-1,0 0,0 0,0 0,1-1,-1 1,3 0,8 2,1 0,0 0,0-2,0 0,1-1,-1 0,1-1,-1-1,1 0,-1-1,1-1,0-1,11-2,-1-2,0-1,-1-1,0-1,0-1,-1-1,0-1,-1-2,-1 0,0-1,1-3,20-11,-3 0,-1-1,-2-3,-1 0,-2-3,-1 0,-2-2,-2-2,-1 0,-2-2,-3-1,-1-1,8-27,-27 67,0-1,0 1,-1-1,0 1,0-1,0 0,-1 0,0 0,0 0,0 0,-1 0,0 0,0 0,-1 0,0-1,0 1,0 1,-1-1,1 0,-1 0,-1 0,1 1,-1 0,0-1,0 1,-1 0,1 0,-3-1,1 6,-1-1,1 1,-1 0,1 0,0 1,-1 0,1 0,-1 0,1 1,0 0,0 0,0 0,0 0,0 1,0 0,1 0,-1 0,1 0,0 1,0 0,0 0,1 0,-1 0,1 0,0 1,-1 2,-11 17,1 1,2 1,1 0,0 1,2 0,1 0,2 1,0 0,2 0,1 0,1 0,1 1,2-1,1 1,4 16,-5-22,2 0,1 0,1-1,0 1,2-1,0-1,2 1,0-1,2-1,0 0,1 0,1-1,1 0,0-2,11 10,0-12,-26-15,1 0,0 0,0 0,-1 0,1-1,0 1,-1 0,1 0,0 0,0-1,-1 1,1 0,0-1,0 1,0 0,-1 0,1-1,0 1,0 0,0-1,0 1,0 0,0-1,0 1,0 0,0-1,0 1,0 0,0-1,0 1,0-1,0 1,0 0,0-1,0 1,0 0,0-1,0 1,1 0,-1 0,0-1,0 1,0 0,1-1,-1 1,0 0,0 0,1 0,-1-1,0 1,1 0,-1 0,0 0,0-1,1 1,-1 0,0 0,1 0,-1 0,-35-44,23 29</inkml:trace>
  <inkml:trace contextRef="#ctx0" brushRef="#br0" timeOffset="2646.506">3701 468,'43'-5,"29"-2,6 1,-4 1,-11 1,-11 2,-9 1,-8 1,-9 0</inkml:trace>
  <inkml:trace contextRef="#ctx0" brushRef="#br0" timeOffset="3311.727">2712 778,'-9'-10,"-9"-7,-5-2,-4 3,-2 4,-1 4,0 4,5 6,6 9,8 2</inkml:trace>
  <inkml:trace contextRef="#ctx0" brushRef="#br0" timeOffset="4998.321">4406 693,'10'4,"0"-1,0 0,0 0,0-1,0 0,1-1,-1 0,1 0,-1-1,1-1,-1 0,1 0,-1-1,0-1,0 1,0-2,0 1,0-1,-1-1,1 0,-1 0,0-1,-1 0,4-3,36-75,-48 82,1 0,-1-1,1 1,-1 0,0-1,1 1,-1 0,-1-1,1 1,0 0,0-1,-1 1,0 0,1-1,-1 1,0 0,0 0,0 0,0-1,-1 1,1 1,0-1,-1 0,1 0,-1 0,0 1,0-1,0 1,0-1,0 1,0 0,0 0,0 0,0 0,0 0,-1 0,1 1,-1-1,-7 0,-1 1,0 0,0 0,0 1,0 0,1 1,-1 1,1 0,-1 0,1 1,0 0,0 0,1 1,-1 1,1 0,0 0,1 0,0 1,0 1,0-1,1 1,0 1,-3 3,1-2,1 1,-1 0,2 0,0 1,0-1,1 2,0-1,1 1,1 0,-1 3,3-11,1 0,0 0,0 0,1 0,-1 0,1 0,0 0,0 0,1-1,0 1,-1 0,2 0,-1 0,0 0,1-1,0 1,0-1,1 1,-1-1,1 0,0 0,0 0,0 0,0-1,1 1,0-1,0 0,0 0,0 1,8 2,0 0,1 0,-1-1,1-1,0 0,1 0,-1-2,0 1,1-2,-1 0,1-1,-1 0,1-1,0 0,-1-1,0-1,4-1,18-5,-1-2,0-1,0-2,-1-1,27-18,-37 20,-1 0,0-1,-1-1,-1-1,0-1,-1-1,-1-1,-1 0,-1-1,0-1,-2 0,0-1,1-6,-12 25,0-1,-1 0,1 1,-1-1,0 0,0 0,0 0,-1-1,1 1,-1 0,0-1,0 1,-1 0,1-1,-1 1,0-1,0 1,0-1,-1 1,0-1,0 1,0 0,0-1,-1 1,1 0,-1 0,0 0,0 0,-1 0,1 1,-1-1,0 1,0-1,0 1,0 0,-1 0,2 2,-1 0,0 0,0 0,0 0,0 0,0 1,0-1,0 1,0 0,-1 0,1 0,0 1,0-1,0 1,0-1,0 1,0 0,0 0,1 0,-1 1,0-1,0 1,1-1,-1 1,1 0,0 0,-1 0,0 1,-55 69,55-69,0 1,0-1,1 1,-1 0,1 0,0 0,0 0,0 1,0-1,1 0,0 1,0-1,0 1,0-1,1 1,0-1,0 1,0 0,0-1,1 1,0-1,0 1,0-1,0 1,1-1,0 0,0 0,0 0,0 0,1 0,-1 0,1 0,0-1,0 1,0-1,1 0,-1 0,1 0,0-1,-1 1,2 0,202 45,-203-45,0 0,-1 0,1 1,-1-1,0 1,0 0,0 0,-1 0,1 0,-1 1,0-1,0 0,0 1,-1 0,0-1,0 1,0 0,0 0,-1-1,0 1,0 0,0 0,0 0,-1-1,0 1,0 0,0 0,-1-1,1 1,-1-1,0 0,-1 1,-2 19,3-5,4-4</inkml:trace>
  <inkml:trace contextRef="#ctx0" brushRef="#br0" timeOffset="5244.242">5591 636,'0'0</inkml:trace>
  <inkml:trace contextRef="#ctx0" brushRef="#br0" timeOffset="5396.076">5507 411</inkml:trace>
  <inkml:trace contextRef="#ctx0" brushRef="#br0" timeOffset="5698.58">6071 468,'-27'11,"0"1,1 2,0 1,2 1,-1 1,2 1,-15 15,36-32,0 0,0 1,0-1,1 1,-1-1,1 1,-1 0,1 0,-1 0,1-1,0 1,0 0,0 1,0-1,0 0,1 0,-1 0,1 1,-1-1,1 0,0 0,0 1,0-1,0 0,0 1,0-1,1 0,-1 0,1 1,-1-1,1 0,0 0,0 0,0 0,0 0,1 0,-1 0,0 0,1 0,-1-1,1 1,0-1,0 1,-1-1,1 1,0-1,0 0,0 0,1 0,35 16,26 18,-62-34,-1 0,0 1,1-1,-1 1,0 0,0-1,0 1,0 0,-1-1,1 1,0 0,-1 0,1 0,-1-1,0 1,1 0,-1 0,0 0,0 0,0 0,0 0,-1 0,1 0,-1 0,1-1,-1 1,1 0,-1 0,0 0,0-1,0 1,0 0,0-1,-1 2,-5 4,0 1,0-1,0 0,-1 0,0-1,-1 0,1-1,-1 1,0-2,-1 1,1-1,-2 0,-1 1,-3 0,5-3</inkml:trace>
  <inkml:trace contextRef="#ctx0" brushRef="#br0" timeOffset="5963.833">6466 128,'-5'39,"-1"31,0 9,1-4,1-10,2-12,1-9,1-8,0-5,5-8,1-3,0 0,4-4,-4-4,-5-4</inkml:trace>
  <inkml:trace contextRef="#ctx0" brushRef="#br0" timeOffset="6212.036">6325 411,'38'5,"28"1,7 0,-5-1,-8-2,-10-1,-8 0,-8-2,-3 0,-8 0</inkml:trace>
  <inkml:trace contextRef="#ctx0" brushRef="#br0" timeOffset="7266.782">5620 693,'-5'0,"-2"-5,-4 3,0 8,2 6,2 7,-3 4,1 4,2 2,1 0,-2-4,0-2,2 0,1 1,6-3,4-6</inkml:trace>
  <inkml:trace contextRef="#ctx0" brushRef="#br0" timeOffset="7863.511">7031 636,'-14'34,"-1"15,8 1,5-10</inkml:trace>
  <inkml:trace contextRef="#ctx0" brushRef="#br0" timeOffset="8112.469">7031 382,'0'0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7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21,'-3'16,"1"0,0 1,1-1,1 1,0-1,1 1,1-1,1 0,0 1,1-1,1-1,0 1,1-1,4 7,-6-18,0-1,1 1,-1-1,1 0,0 0,0 0,0 0,0-1,0 0,1 0,-1-1,0 1,1-1,0 0,-1-1,1 1,-1-1,1 0,0-1,-1 1,1-1,-1 0,1 0,-1-1,1 0,-1 0,0 0,0-1,0 1,0-1,0 0,-1-1,1 1,-1-1,0 0,0 0,0 0,-1 0,1-1,1-2,1-2,0 0,-1 0,1 0,-2-1,1 0,-1 0,-1 0,0 0,0 0,-1-1,0-4,-2 11,1-1,-1 1,0 0,0-1,-1 1,0 0,1-1,-1 1,-1 0,1-1,-1 1,1 0,-1 0,0 0,-1 1,1-1,-1 0,1 1,-1 0,0-1,0 1,-1 0,1 1,-1-1,1 0,-1 1,0 0,-1-1,0 1,-1-1,1 1,-1 0,1 0,-1 1,1-1,-1 1,0 1,0-1,0 1,1 0,-1 0,0 1,0-1,0 1,1 1,-1-1,-1 1,-18 9</inkml:trace>
  <inkml:trace contextRef="#ctx0" brushRef="#br0" timeOffset="467.651">376 218,'225'-139,"-225"140,-1 0,1 0,0-1,-1 1,1 0,0-1,0 1,0 0,0 0,-1 0,1-1,0 1,0 0,1 0,-1 0,0-1,0 1,0 0,0 0,1-1,-1 1,0 0,1-1,-1 1,1 0,-1-1,1 1,-1 0,1-1,-1 1,1-1,-1 1,1-1,0 1,-1-1,1 0,0 1,-1-1,1 0,0 1,0-1,-1 0,1 0,0 0,0 0,-1 0,1 0,0 0,0 0,0 0,-1 0,1 0,0 0,0 0,-1-1,1 1,0 0,0 0,-1-1,1 1,0-1,-1 1,1-1,-1 1,1-1,0 1,-1-1,1 1,-1-2,-2 6,0 0,0 0,0 1,0-1,1 0,0 1,0-1,0 1,0-1,1 1,-1-1,1 1,0-1,1 1,-1-1,1 1,0-1,0 1,0-1,1 1,-1-1,1 0,0 0,1 0,-1 0,0 0,1-1,0 1,0-1,0 1,1-1,-1 0,1 0,1 1,6-1,0 0,1-1,-1 0,0-1,1 0,-1 0,0-2,1 1,-1-1,0-1,1 0,-1-1,0 0,0 0,-1-1,1-1,-1 0,0 0,0-1,0-1,8-7,-4 5,-1 0,0-1,-1-1,-1 0,1-1,-2 0,1 0,-2-1,0-1,5-8,-10 6,-5 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146 588,'-1'0,"0"0,0-1,0 1,0 0,0 0,0 0,0 0,0 0,0 0,0 0,0 0,0 1,0-1,0 0,0 0,0 1,0-1,0 1,1-1,-1 1,0-1,0 1,0-1,1 1,-1 0,0 0,1-1,-1 1,0 0,1 0,-1 0,1-1,-1 1,1 0,0 0,-1 0,1 0,0 0,0 0,0 0,0 0,0 0,0 0,0 0,0 0,0 0,0 0,0 0,0 0,1 0,-1 0,0 0,37 40,-21-36,1-1,0 0,0-1,0-1,1-1,-1 0,0-1,0-1,1-1,1-1,-6 1,1 0,-1-1,0-1,0 0,0-1,-1 0,1-1,-1-1,0 1,3-5,-11 9,0-1,-1 1,1-1,0 0,-1-1,0 1,0 0,0-1,0 0,0 0,-1 0,0 0,0 0,0 0,0 0,-1-1,1 1,-1-1,0 1,-1-1,1 0,-1 1,0-1,0 0,0 1,0-1,-1 1,0-1,0 0,0 1,-2-2,0 1,-1 0,-1 0,1 1,-1 0,1-1,-1 2,0-1,-1 1,1-1,-1 1,1 1,-1-1,0 1,0 0,0 0,0 1,0 0,0 0,-1 0,1 1,0 0,-1 0,1 1,0-1,0 1,-3 1,-15 4,1 1,0 1,0 0,1 2,0 1,0 1,1 0,1 2,0 0,1 1,1 1,0 1,1 1,1 0,-4 8,14-18,0 0,0 1,1 0,0 0,1 0,0 0,1 1,0 0,0 0,1 0,0 0,1 0,0 1,0-6,1 0,0-1,0 1,1 0,-1-1,1 1,0 0,0-1,1 1,-1-1,1 1,0-1,0 0,0 0,1 0,0 0,-1 0,1-1,1 1,-1-1,0 0,1 0,0 0,0 0,0-1,0 1,0-1,0 0,2 0,9 2,1 0,0-1,-1-1,1-1,0 0,0-1,0-1,6-1,18 0,-7-1,0-2,0-1,-1-2,0-1,17-8,11-2,-31 11</inkml:trace>
  <inkml:trace contextRef="#ctx0" brushRef="#br0" timeOffset="1087.487">1049 504,'-16'2,"-1"1,1 1,0 0,1 1,-1 1,1 1,0 0,0 1,1 0,0 1,1 1,0 0,0 1,1 0,1 1,0 0,0 1,1 0,1 1,0 0,1 0,-6 15,13-28,0 1,0 0,0 0,0 0,0-1,0 1,1 0,-1 0,1 0,-1 0,1 0,0 0,0 1,0-1,0 0,0 0,0 0,0 0,1 0,-1 0,1 0,0 0,-1 0,1 0,0-1,0 1,0 0,1 0,-1-1,0 1,1-1,-1 1,1-1,-1 1,1-1,-1 0,1 0,0 0,0 0,0 0,0 0,0 0,-1-1,1 1,0-1,1 1,-1-1,0 0,0 0,0 0,0 0,0 0,0 0,20-7,-2 0,1-1,-1-2,0 0,-1 0,0-2,-1-1,0 0,15-15,17-11,141-101,-191 141,0-1,0 0,0 1,0-1,0 0,0 1,1-1,-1 0,0 0,0 1,0-1,0 0,1 1,-1-1,0 0,0 0,1 0,-1 1,0-1,0 0,1 0,-1 0,0 0,1 1,-1-1,0 0,1 0,-1 0,0 0,1 0,-1 0,0 0,1 0,-1 0,0 0,1 0,-1 0,0 0,1 0,-1 0,0 0,0-1,1 1,-1 0,0 0,1 0,-1 0,0-1,-22 35,16-26,0 2,-59 85,4 4,-7 25,52-91,2 0,1 0,1 1,2 1,2 0,1 0,1 1,2-1,2 14,1-47,0 0,1 0,-1 0,1 0,-1 0,1-1,0 1,0 0,0 0,0 0,0 0,0 0,1 0,-1 0,1 0,-1 0,1 0,0-1,-1 1,1 0,0 0,0-1,0 1,1-1,-1 1,0-1,0 1,1-1,-1 0,1 0,-1 1,1-1,0 0,0-1,-1 1,1 0,0 0,0-1,0 1,0-1,-1 1,1-1,0 0,0 0,0 0,0 0,0 0,0 0,0-1,0 1,0-1,16-7,-1-1,0-1,0-1,-1-1,-1 0,0-1,11-11,-23 22,-1 0,0 0,1-1,-1 1,0 0,0-1,0 0,0 1,-1-1,1 0,-1 0,0 0,1 0,-1 0,-1 0,1 0,0 0,-1 0,0-1,1 1,-1 0,0 0,-1-1,1 1,-1 0,1 0,-1 0,0 0,0 0,0 0,-1 0,1 0,-1 0,1 0,-1 1,0-1,0 1,0-1,-1 1,1 0,0 0,-1 0,0 0,1 0,-1 0,0 1,0 0,0-1,0 1,-1 0,-223-33,222 35,-1-2,0 1,0-1,1 0,-1 0,0 0,1-1,-1 0,1 0,0-1,0 1,0-1,0 0,0 0,0-1,0 0,5 2,0 0,0 0,0-1,0 1,1 0,-1 0,0 0,1 0,0 0,0 0,-1 1,1-1,0 0,0 0,1 1,-1-1,0 0,1 1,-1-1,1 1,-1-1,1 1,-1 0,1 0,0 0,0 0,0 0,-1 0,1 0,0 1,0-1,0 1,0-1,0 1,1 0,-1 0,0 0,0 0,0 0,0 0,0 1,1-1,259-30,-212 25,-32-1</inkml:trace>
  <inkml:trace contextRef="#ctx0" brushRef="#br0" timeOffset="1402.85">1359 674,'4'7,"0"0,0 0,1 0,0-1,0 1,0-1,1 0,-1-1,2 1,-1-1,0 0,1-1,0 0,0 0,1 0,-1-1,1 0,-1 0,1-1,0 0,0 0,0-1,0 0,0-1,0 1,1-2,-1 1,0-1,0 0,0-1,0 0,0 0,5-3,6-3,-1-1,0-1,-1-1,0 0,0-2,-1 0,-1 0,0-2,-1 0,3-24,-13 20</inkml:trace>
  <inkml:trace contextRef="#ctx0" brushRef="#br0" timeOffset="2181.418">2150 588,'-33'13,"1"1,1 1,0 2,1 0,-7 9,30-23,1 0,0 1,0 1,0-1,0 1,1 0,0 0,0 0,0 1,1-1,0 1,0 0,0 1,1-1,0 1,0-1,0 1,1 0,0 0,0 4,4-8,0 0,0 0,1 0,-1 0,1-1,0 1,0-1,0 1,0-1,0 0,0 0,1-1,-1 1,1-1,-1 1,1-1,-1 0,1-1,0 1,0 0,-1-1,1 0,0 0,0 0,-1 0,1-1,0 0,-1 1,1-1,0-1,2 0,19-6,0 0,0-2,-1-1,0-1,-1-1,-1-1,0-1,0 0,5-8,54-35,-80 56,1 0,-1 0,1 1,0-1,0 1,0-1,-1 1,1 0,1 0,-1 0,0 0,0 0,0 0,0 0,1 1,-1-1,0 1,1 0,-1-1,0 1,1 0,-1 1,0-1,1 0,-1 1,0-1,1 1,-1 0,0-1,0 1,0 0,0 0,0 1,0-1,0 0,2 2,13 39,-16-37,0 0,1 0,-1 0,1 0,1 0,-1 0,1 0,-1-1,1 1,1-1,-1 0,1 0,-1 0,1 0,0-1,0 1,1-1,-1 0,1 0,0-1,-1 1,2-1,5-1,-1-1,1-1,-1 0,0 0,1-1,-1 0,0-1,0 0,0 0,0-1,-1-1,0 0,1 0,-2-1,1 0,-1 0,0-1,7-6,20-13,-10 13,-1-1,-1-1,0-2,-1 0,-1-1,0-1,-2-1,0-1,-1-1,-1 0,-1-1,-2-1,0 0,-1-1,-2-1,0 0,-2 0,-1-3,-4 16,0-1,-2 0,0 0,0-1,-1 1,-1 0,-1 0,0-1,0 1,-2 0,0 0,0 0,-1 0,-1 1,0 0,-1 0,-6-10,9 21,0-1,0 1,0-1,0 1,-1 0,1 1,-1-1,0 1,1-1,-1 1,0 0,0 0,0 1,0-1,1 1,-1 0,0 0,0 0,0 0,0 1,0 0,0 0,0 0,1 0,-1 0,0 1,1-1,-1 1,1 0,0 0,-1 1,1-1,0 1,0-1,1 1,-1 0,1 0,-1 0,1 1,0-1,0 0,0 1,1-1,-1 1,1 0,0 0,-1 3,-8 20,1 2,2-1,0 1,2 0,1 0,2 0,1 1,1-1,1 0,4 19,-2-19,2-1,0 1,2-1,1 0,2-1,0 0,2 0,1-1,1-1,1 0,1-1,9 9,-65-66,24 20</inkml:trace>
  <inkml:trace contextRef="#ctx0" brushRef="#br0" timeOffset="2416.775">2545 420,'33'4,"31"3,9-1,2-2,-7 0,-11-2,-5-1,-6 0,-7-1,-5-1,-3 1,-3 0,-1 0,0-1,-4 1</inkml:trace>
  <inkml:trace contextRef="#ctx0" brushRef="#br0" timeOffset="2663.893">3476 476,'9'29,"4"14,-1 4,-7-5,-4-10</inkml:trace>
  <inkml:trace contextRef="#ctx0" brushRef="#br0" timeOffset="2834.339">3505 250,'0'0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1,'0'19,"0"11,0 6,-5-4,-1-2,0-7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1,'-28'25,"25"-23,-1-1,1 1,0 0,0 1,0-1,0 1,1-1,-1 1,0 0,1 0,0 0,0 0,0 0,0 0,0 1,1-1,0 1,-1-1,1 1,1 0,-1-1,0 1,1 0,0 0,0-1,0 1,0 0,0 0,1-1,0 1,0 2,45 52,-43-56,1 0,-1 0,0 0,0 1,0-1,0 1,0-1,0 1,-1 0,1 0,-1 0,0 0,0 1,0-1,0 1,-1-1,1 1,-1 0,0-1,0 1,-1 0,1 0,-1 0,1-1,-1 1,0 0,-1 0,1 0,-1 0,1 0,-1-1,-1 1,1 0,0-1,-1 1,0-1,-1 4,-6 0,1 0,-1 0,-1-1,1 0,-1 0,0-1,0-1,-1 1,0-2,1 1,-4-1,-25-6,27-5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35,'-8'-3,"-1"0,1 0,-1 1,0 0,0 1,0 0,0 1,0-1,0 2,0-1,0 1,1 1,-1-1,0 2,0-1,1 1,-1 0,1 1,0 0,0 0,1 1,-1 0,1 0,0 1,0 0,1 0,-1 1,1 0,0-2,0 1,1 0,0 0,0 0,0 0,1 1,0 0,0 0,0 0,1 0,0 1,1-1,-1 1,2 0,-1 0,1 0,0 0,1 0,-1 0,2 0,-1-1,1 1,0 0,2 4,-1-10,-1 1,1-1,0 0,0 0,0 0,0 0,1-1,-1 1,0 0,1-1,-1 0,1 1,-1-1,1 0,0 0,0-1,-1 1,1 0,0-1,0 0,0 0,0 0,-1 0,1 0,0 0,0-1,0 1,-1-1,1 0,0 0,-1 0,2-1,86-50,-76 42,61-39,95-77,-91 63,-78 64,1 1,-1-1,1 1,-1-1,0 1,1-1,-1 1,0 0,0 0,0-1,-1 1,1 0,0 0,-1 0,1 0,-1 0,0 0,1 0,-1 0,0 0,0 0,0 0,-1 0,1 0,0 0,-1 0,0 2,1 0,-1 2,0 1,1-1,-1 1,1-1,1 1,-1 0,1-1,0 1,1-1,0 0,0 1,0-1,0 0,1 0,0 0,1-1,-1 1,1-1,0 0,0 0,1 0,0 0,-1-1,2 1,-1-1,0-1,1 1,0-1,-1 0,1 0,0-1,6 2,73-3,-60-7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66,'-12'-5,"-1"2,1-1,0 1,-1 1,0 0,1 1,-1 0,0 1,0 1,0 0,1 0,-1 2,1-1,-1 1,1 1,0 0,0 1,0 1,1-1,0 2,0 0,1 0,-1 1,2 0,-1 0,1 1,0 1,1-1,-4 7,10-14,0 1,1 0,-1 0,0 0,1 0,0 0,0 0,0 0,0 0,0 0,1 0,-1 1,1-1,0 0,0 1,0-1,0 0,1 0,-1 1,1-1,0 0,0 0,0 0,0 0,0 0,1 0,0 0,-1 0,1 0,0-1,0 1,1-1,-1 1,0-1,1 0,0 0,-1 0,1 0,0-1,0 1,0-1,0 1,0-1,0 0,0 0,1-1,-1 1,0-1,0 1,2-1,12-2,-1 0,0-1,0-1,0 0,0-1,0-1,-1 0,0-1,-1-1,1 0,-1-1,-1-1,12-10,-18 15,12-8,1-2,-2 0,0-1,-1-1,-1-1,0 0,-1-1,-1-1,-1 0,-1-2,-82 119,24-20,3 2,-26 68,-39 140,83-143,8-67,17-76,-1 0,1 0,-1 0,1 0,0 0,0 0,-1-1,1 1,0 0,0 0,0 0,0 0,0 0,0 0,0 0,0 0,0 0,0 0,0 0,1 0,-1 0,0 0,1-1,-1 1,1 0,-1 0,1 0,-1 0,1-1,0 1,-1 0,1-1,0 1,0-1,-1 1,1 0,0-1,0 0,0 1,0-1,0 1,-1-1,1 0,0 0,0 1,0-1,0 0,0 0,0 0,0 0,0 0,0 0,0-1,0 1,0 0,1-1,54-17,-45 14,86-48,-94 50,0 0,0 0,-1-1,1 1,0-1,-1 1,0-1,1 0,-1 0,0 0,-1 0,1 0,0 0,-1 0,0-1,0 1,0-1,0 1,0-1,-1 1,0-1,1 1,-1-1,-1 1,1-1,0 1,-1-1,0 0,-2-3,-1 1,0 0,-1 0,1 0,-1 0,0 1,-1 0,1 0,-1 0,0 1,0-1,0 2,-1-1,0 1,1 0,-1 0,0 0,0 1,-1 1,1-1,0 1,-6 0,-156-38,167 39,0 0,1 0,-1-1,0 1,0-1,1 0,-1 1,1-1,-1 0,0 0,1 0,0 0,-1 0,1 0,0-1,-1 1,1 0,0-1,0 1,0-1,0 1,0-1,0 0,1 1,-1-1,1 0,-1 1,1-1,-1 0,1 0,0 1,0-1,0 0,0 0,0 0,0 1,1-1,-1 0,0 0,1 1,0-1,-1 0,1 1,0-1,0 1,0-1,0 1,0-1,0 1,0-1,0 1,1 0,-1 0,0 0,1 0,-1 0,1 0,1-1,10-6,1 1,1 0,-1 1,1 1,0 0,0 1,0 0,1 2,0 0,-1 0,1 2,0-1,13 3,44-4,18-23,-71 16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35,'2'16,"31"110,-32-122,1 0,-1-1,1 0,0 1,0-1,0 0,1 0,-1 0,1 0,0 0,-1-1,1 1,0-1,1 0,-1 0,0 0,1 0,-1 0,1-1,-1 0,1 1,0-1,0-1,-1 1,1 0,0-1,0 0,0 0,0 0,0-1,0 1,2-3,1 0,-1 0,0-1,0 0,0 0,-1 0,1-1,-1 0,0 0,0 0,-1-1,1 0,-1 0,-1 0,1 0,-1 0,0-1,0 1,-1-1,0 0,1-6,2 0,5-18,21-33,-20 57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6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254 421,'-46'22,"32"-18,1 1,0 0,0 1,1 0,0 1,0 1,0 0,1 0,0 1,1 1,-1 0,2 0,0 1,0 0,1 1,0 0,1 0,-3 8,9-18,1-1,-1 1,1 0,-1-1,1 1,0 0,0-1,0 1,0 0,0-1,0 1,0 0,0 0,1-1,-1 1,1 0,-1-1,1 1,0-1,-1 1,1-1,0 1,0-1,0 1,0-1,0 0,1 0,-1 0,0 1,1-1,-1 0,0 0,1-1,-1 1,1 0,0 0,-1-1,1 1,0-1,0 1,71-3,-50-5,0 0,0-2,-1 0,0-1,-1-2,0 0,0-1,-2-1,1-1,3-6,-21 21,-1-1,0 1,0 0,0 0,0-1,0 1,0 0,0 0,0 0,0 0,1 0,-1 1,0-1,0 0,0 0,0 1,0-1,0 1,0-1,0 1,0-1,0 1,0-1,-1 1,1 0,0 0,0-1,0 1,-1 0,1 0,0 0,-1 0,1 0,-1 0,1 0,-1 0,0 0,1 0,-1 0,0 0,0 0,0 0,0 0,0 1,0-1,0 0,0 0,0 0,0 0,0 0,-1 0,1 0,0 0,-1 0,1 0,-1 0,6 22,-4-20,0-1,0 1,0-1,1 1,-1-1,1 0,-1 0,1 0,0 0,-1 0,1 0,0 0,1 0,-1-1,0 1,0-1,1 0,-1 1,0-1,1 0,0 0,-1-1,1 1,-1 0,1-1,0 0,-1 0,1 0,0 0,0 0,-1 0,1 0,0-1,2 0,91-43,-67 29,82-44,-111 59,-1 0,1 0,0 0,0-1,-1 1,1 0,0-1,0 1,0 0,0 0,-1-1,1 1,0 0,0-1,0 1,0 0,0-1,0 1,0 0,0-1,0 1,0 0,0-1,0 1,0 0,0-1,0 1,0 0,0-1,1 1,-1 0,0 0,0-1,0 1,0 0,1-1,-1 1,0 0,0 0,1-1,-1 1,0 0,0 0,1 0,-1 0,0-1,1 1,-1 0,0 0,-30 6,24-4,0 1,0 0,0 0,0 0,1 1,0-1,-1 1,1 1,1-1,-1 1,1 0,0 0,0 0,0 1,1-1,-1 1,1 0,1 0,-1 0,1 0,0 0,1 0,-1 1,1-1,1 1,-1-1,1 1,0 6,1-11,0 0,1 1,-1-1,0 0,1 0,-1 0,1 0,-1 0,1 0,0-1,0 1,0-1,0 1,0-1,0 0,1 1,-1-1,0 0,1-1,-1 1,1 0,-1-1,0 1,1-1,-1 0,1 0,-1 0,1 0,0 0,-1 0,0-1,1 1,-1-1,1 0,1 0,83-38,-51 14,-1-2,-1-2,-1-1,-1-1,-2-2,-2-1,18-27,-34 43,0 1,-1-1,-1-1,-1 0,-1-1,0 1,-2-2,0 1,-1-1,-1 1,-1-1,-1 0,-1-1,-1-13,1 32,-1-1,0 1,-1 0,1 0,0-1,-1 1,0 0,0 0,0 0,0 0,0 0,-1 0,1 0,-1 0,0 1,0-1,0 1,0-1,0 1,-1-1,1 1,-1 0,1 0,-1 1,0-1,0 0,0 1,0 0,0-1,0 1,0 1,0-1,0 0,0 1,-1-1,1 1,0 0,0 0,-1 0,1 1,0-1,0 1,-1 0,1 0,0 0,0 0,0 0,0 1,0 0,-12 9,1 1,1 0,0 1,1 0,0 1,1 1,1 0,0 0,1 1,1 0,0 1,1 0,1 0,1 0,0 1,1 0,1 0,1 0,0 11,2-13,1-1,0 1,2-1,0 0,0 0,2 0,-1 0,2 0,0-1,1 0,0-1,1 1,1-1,0-1,0 0,2 0,-1-1,1 0,1 0,0-2,1 1,-1-2,2 1,88 26,-78-33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0 297,'0'-5,"0"-11,5-8,1-5,0-1,4 3,0 3,-2-1,3 5,0 0,2 0,4-2,4 2,-2 6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285 497,'-20'5,"0"1,0 0,1 2,-1 0,2 2,-1 0,1 1,1 0,0 1,1 2,0-1,1 2,0 0,-1 3,15-16,-1-1,0 1,1 0,-1-1,1 1,0 0,0 0,-1 0,1 0,0 0,1 1,-1-1,0 0,1 0,-1 1,1-1,0 0,-1 0,1 1,0-1,0 0,1 1,-1-1,1 0,-1 1,1-1,-1 0,1 0,0 0,0 0,0 0,1 0,-1 0,0 0,1 0,-1 0,1 0,-1-1,1 1,0-1,0 1,0-1,0 0,0 0,0 0,0 0,0 0,0 0,1-1,-1 1,0-1,0 1,1-1,-1 0,14-2,-1 0,0-2,1 0,-2 0,1-1,0-1,-1-1,0 0,-1-1,1 0,-2-1,1 0,-1-1,0-1,-1 0,6-8,-2 2,-13 13,0 1,1-1,0 1,0 0,-1 0,2 0,-1 0,0 0,1 1,-1 0,1-1,0 1,-1 0,1 1,0-1,0 1,0 0,1-1,-1 2,-2 1,0 0,0 1,0-1,0 1,0 0,0-1,-1 1,1 0,-1 0,1 0,-1 0,0 0,0 1,0-1,0 0,0 0,0 1,0-1,-1 1,0-1,1 1,-1-1,0 1,0-1,0 0,-1 3,3 6,-2-7,1 0,0 1,0-1,0 0,0 1,1-1,-1 0,1 0,0 0,0 0,1-1,-1 1,1 0,0-1,0 0,0 0,1 0,-1 0,0 0,1-1,0 1,0-1,0 0,0 0,0 0,0-1,0 0,1 1,-1-1,0-1,1 1,-1-1,1 0,-1 0,0 0,1 0,-1-1,1 0,2-1,-1-1,0-1,-1 0,0 0,1-1,-1 1,-1-1,1 0,-1-1,0 1,0-1,-1 0,1 1,-1-2,-1 1,1 0,-1-1,0 1,-1-1,1 1,-1-1,0-1,12-38,78-172,-78 196,-1-1,-2-1,0 0,-2 0,0 0,-2-1,-1-1,0 1,-1-21,-3 44,-1-1,1 1,-1-1,0 1,0-1,0 1,0-1,0 1,-1-1,1 1,-1-1,1 1,-1-1,0 1,0 0,0-1,-1 1,1 0,0 0,-1 0,1 0,-1 0,0 0,0 0,0 1,1-1,-2 1,1-1,0 1,0 0,0 0,-1 0,1 0,0 0,-1 0,1 1,-1-1,1 1,-1 0,1-1,-1 1,1 0,-1 1,1-1,-1 0,1 1,-1-1,1 1,-1 0,1 0,0 0,-1 0,1 0,0 0,0 1,0-1,0 1,-1 1,-5 8,1 0,1 0,0 1,1 0,0 0,1 0,0 0,1 1,0-1,1 1,0 0,1 0,1 0,0 0,1 0,0 0,1 0,1 2,-1 32,2 2,3-1,1 0,3 0,6 16,-10-40,-5-13,1 0,0 0,1 0,0-1,0 0,1 1,1-2,0 1,0-1,6 7,-11-15,0 0,0 0,0-1,1 1,-1 0,0-1,0 1,0-1,1 1,-1-1,0 0,1 1,-1-1,0 0,1 0,-1 0,0 0,1 0,-1 0,0-1,1 1,-1 0,0-1,0 1,1-1,-1 1,0-1,0 1,0-1,0 0,1 0,8-8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0,'43'10,"29"-2,6-2,-4-2,-11-2,-11-1,-9-6,-8-2,-4 1,-9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1,'0'5,"0"6,0 6,0 5,-4-1,-3 1,1 1,2 1,5-8,3-11,6-7,1-3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1,'0'4,"5"3,2-1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3,'-3'-1,"0"0,0 1,0 0,0 0,0-1,0 2,0-1,0 0,0 1,0-1,0 1,0 0,0 0,0 0,0 1,0-1,1 0,-1 1,1 0,-1 0,1 0,-1 0,1 0,0 0,0 0,0 1,-1 1,-50 84,52-85,1-1,-1 0,0 1,1-1,0 1,-1-1,1 1,0-1,0 0,0 1,1-1,-1 1,1-1,-1 1,1-1,0 0,0 1,0-1,0 0,0 0,1 0,-1 0,0 0,1 0,0 0,-1 0,1-1,0 1,0-1,0 1,0-1,0 0,0 1,1-1,-1 0,0-1,1 1,-1 0,0-1,1 1,146 5,-99-9,-26 2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1,'0'9,"0"4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14,'-4'19,"-3"16,1 7,2 1,0-2,2-4,1-2,1-8</inkml:trace>
  <inkml:trace contextRef="#ctx0" brushRef="#br0" timeOffset="735.106">142 295,'123'-185,"-86"141,-13 74,-18-18,0-1,0 0,1 0,0-1,1 0,1 0,-1 0,1-1,1-1,3 3,-10-8,2 0,-1 0,0 0,0-1,1 0,0 1,-1-2,1 1,0 0,0-1,0 0,0 0,0-1,0 1,0-1,0 0,0 0,0-1,0 0,0 0,0 0,0 0,0-1,0 1,0-1,-1-1,3 0,4-5,-1 0,0 0,0-1,0 0,-1-1,0 0,-1-1,0 0,-1 0,0 0,-1-1,0 0,-1 0,-1-1,3-10,2-1,-1 5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2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0 468,'144'-76,"-143"75,1-1,-1 0,0 1,0-1,1 0,-1 1,1-1,-1 1,1 0,0 0,-1-1,1 1,0 0,0 1,0-1,0 0,0 0,0 1,0-1,0 1,0 0,0-1,0 1,0 0,0 0,0 1,0-1,0 0,0 1,1-1,-1 1,-1-1,1 1,0 0,0 0,0 0,0 0,-1 0,1 1,0-1,-1 0,1 1,-1-1,70 197,0 29,-39-142,-32-84,1-1,-1 0,0 1,0-1,1 1,-1-1,0 1,1-1,-1 0,1 1,-1-1,0 0,1 1,-1-1,1 0,-1 0,1 1,-1-1,1 0,-1 0,1 0,-1 0,1 0,-1 0,1 0,-1 0,1 0,-1 0,1 0,-1 0,1 0,-1 0,1 0,-1 0,1-1,-1 1,1 0,-1 0,1-1,-1 1,1 0,-1 0,0-1,1 1,-1-1,1 1,-1 0,0-1,0 1,1-1,-1 1,0-1,0 1,1-1,-1 1,0-1,0 1,0-1,15-38,-13 30,128-397,-124 384,-5 18,-1 0,1-1,0 1,0 0,1 0,-1 0,1 0,-1 0,1 1,1-1,-1 0,0 1,1 0,0-1,0 1,0 0,0 0,0 1,0-1,1 1,2-2,6 3</inkml:trace>
  <inkml:trace contextRef="#ctx0" brushRef="#br0" timeOffset="1078.396">1129 525,'-12'6,"-24"12,1 1,0 1,2 2,0 2,2 1,1 1,0 2,3 0,-6 9,30-32,-1 1,1 0,0-1,0 1,1 0,0 1,0-1,1 0,-1 0,1 1,0-1,1 1,0-1,0 1,0 0,1-5,-1 1,1 0,-1 0,1-1,0 1,0-1,0 1,0-1,1 1,-1-1,1 0,-1 0,1 1,0-1,0 0,0-1,0 1,0 0,0 0,1-1,-1 0,1 1,-1-1,1 0,-1 0,1 0,-1 0,1-1,0 1,-1-1,1 0,0 1,0-1,-1-1,1 1,0 0,10-3,0-1,-1-1,0 1,0-2,-1 0,1 0,-1-1,0-1,-1 1,0-2,0 1,-1-2,0 1,-1-1,7-9,33-45,41-37,-89 101,1-1,0 1,-1-1,1 1,0-1,-1 1,1 0,0-1,-1 1,1 0,0-1,0 1,-1 0,1 0,0 0,0 0,0 0,-1 0,1 0,0 0,0 0,0 0,-1 0,1 0,0 0,0 1,0-1,-1 0,1 1,0-1,-1 0,1 1,0-1,-1 1,1-1,-1 1,1 0,0-1,-1 1,1-1,-1 1,0 0,1 0,-1-1,0 1,1 0,-1 0,0-1,0 1,1 0,-1 0,0 0,0 0,4 48,-4-45,-1 27,-1-27,1 0,0 0,0 0,0 0,1 0,-1 0,1 0,0 0,0 0,1 0,-1 1,1-1,0 0,0-1,0 1,0 0,1 0,0 0,-1-1,1 1,1-1,-1 1,0-1,1 0,0 0,0 0,0 0,0-1,0 1,0-1,1 1,-1-1,1 0,-1-1,1 1,6-1,0 0,0 0,1-1,-1 0,0-1,0-1,0 1,-1-1,1-1,0 0,-1 0,1-1,-1 0,0-1,0 0,-1 0,0-1,0 0,0 0,1-2,11-11,0-2,0 0,-2-1,-1-1,-1 0,7-15,-16 26,-1-1,-1 0,0 0,0-1,-1 1,-1-1,-1 0,0 1,0-1,-1 0,-1-1,-1 1,-1-9,2 21,0 0,0 0,0 0,0 0,0 0,-1 0,1 0,-1 0,0 0,0 0,0 0,1 0,-2 0,1 1,0-1,0 0,0 1,-1-1,1 1,-1-1,1 1,-1 0,0 0,0-1,1 1,-1 0,0 1,0-1,0 0,0 1,0-1,0 1,0-1,0 1,0 0,0 0,0 0,0 0,0 0,0 0,0 1,0-1,0 1,0-1,0 1,0 0,0 0,0 0,0 0,-48 61,49-60,1-1,-1 1,1 0,-1 0,1 0,0 0,0-1,-1 1,1 0,1 0,-1 0,0 0,0 0,1 0,-1 0,1-1,-1 1,1 0,0 0,0-1,0 1,0 0,0-1,0 1,0-1,1 1,-1-1,0 0,1 0,-1 1,1-1,-1 0,1 0,0 0,0-1,-1 1,1 0,0-1,0 1,0-1,59 10,-57-11,1 1,-1-1,0 1,1 0,-1 0,1 1,-1-1,0 1,0 0,1 0,-1 1,0-1,0 1,0 0,0 0,-1 0,1 1,0-1,-1 1,0 0,1 0,-1 0,0 0,-1 1,1-1,0 1,-1 0,0-1,1 3,1 105,-6-101,1 0,0 0,0 0,2 0,-1 0,1 0,0 0,1 0,0 0,1 0,0-1,0 1,6 8,7 35,-14-50,2-2</inkml:trace>
  <inkml:trace contextRef="#ctx0" brushRef="#br0" timeOffset="1352.076">1976 610,'-5'38,"-1"23,4 0,4-5,0-12</inkml:trace>
  <inkml:trace contextRef="#ctx0" brushRef="#br0" timeOffset="1597.474">2004 355</inkml:trace>
  <inkml:trace contextRef="#ctx0" brushRef="#br0" timeOffset="12402.508">2511 638,'-3'-4,"0"1,-1-1,0 1,0 0,0 1,0-1,0 1,-1 0,1 0,-1 0,1 0,-1 1,0 0,1 0,-1 0,0 0,0 1,0 0,0 0,0 0,1 1,-1 0,0-1,0 2,1-1,-1 0,0 1,1 0,-1 0,1 1,0-1,0 1,0 0,0 0,0 0,1 0,0 1,-1-1,1 1,0 0,1 0,-1 0,1 1,0-1,-2 3,-34 139,37-141,1 0,0 0,0 0,0-1,0 1,1 0,0 0,0 0,0 0,1-1,-1 1,1 0,0-1,0 0,1 1,-1-1,1 0,0 0,0 0,1-1,-1 1,1-1,-1 0,1 0,0 0,1 0,-1-1,0 1,1-1,0 0,0-1,0 0,-1-1,1 1,0-1,0 0,0 0,0 0,-1-1,1 1,0-1,0 0,-1-1,1 1,0-1,-1 0,0 0,1 0,-1-1,0 0,0 0,0 0,-1 0,4-3,76-92,0-38,-68 77,-41 79,23-10,1 1,0-1,0 1,1 0,1-1,0 1,0 0,1 0,0-1,1 1,0-1,1 1,0-1,1 0,0 0,0 0,1-1,1 1,-1-1,1-1,1 1,0-1,7 7,-11-11,0 0,0 0,1 0,-1 0,1-1,0 0,0 0,0 0,1 0,-1-1,1 1,-1-1,1 0,0-1,0 1,0-1,0 0,0 0,0 0,0-1,0 0,0 0,0 0,0-1,0 1,0-1,0-1,0 1,0 0,-1-1,1 0,0 0,-1-1,1 1,0-2,27-20,-1-1,-1-2,-1 0,-1-2,11-17,-29 34,187-253,-178 238,-1-2,-1 0,-1-1,-2 0,-1-1,-2-1,-1 0,-1-1,-2 0,2-19,-20-21,11 72,-1-1,1 1,-1-1,0 1,1 0,-1-1,0 1,0 0,0-1,0 1,0 0,-1 0,1 0,0 0,0 0,-1 0,1 1,-1-1,1 0,-1 1,1-1,-1 1,1-1,-1 1,1 0,-1-1,1 1,-1 0,0 0,1 0,-1 0,1 1,-1-1,1 0,-1 1,0-1,1 1,0-1,-1 1,1 0,-1 0,1-1,-1 2,-14 11,1 0,1 0,0 2,1 0,1 0,0 1,2 1,-1 0,2 0,0 1,1 0,1 0,1 1,0 0,2 0,-2 12,-1 3,2 0,1 1,1 0,2 0,2 0,1 0,-1 32,0-56,0 1,0-1,1 0,1 1,0-1,0-1,1 1,1 0,0-1,0 0,1 0,0 0,0-1,1 0,1 0,0-1,0 0,0 0,1-1,0 0,0 0,1-1,0-1,0 1,1-2,-1 1,1-1,0-1,0 0,0-1,1 0,0-3,0-2,-1 1,1-1,-1-1,1 0,-1-1,0 0,-1 0,1-2,-1 1,0-1,-1 0,1-1,-2 0,1-1,-1 0,0 0,-1-1,0 1,1-4,-5 8,0 1,0-1,-1 0,0 0,1 0,-2 0,1 0,-1-1,0 1,0-1,0 1,-1 0,1-1,-1 1,-1-1,1 1,-1-1,0 1,0 0,-1-1,1 1,-1 0,0 0,-1 0,1 0,-1 1,0-1,0 0,0 1,-1 0,0 0,-1-1,-4-1,0 1,0 0,0 1,-1 0,1 0,-1 1,0 1,0-1,0 2,0-1,-1 1,1 1,0 0,-1 0,1 1,0 0,0 1,0 0,-8 3,16-4,1-1,0 0,-1 1,1-1,0 1,0-1,-1 1,1-1,0 1,0 0,0 0,0 0,0-1,0 1,0 0,0 0,0 0,1 0,-1 1,0-1,1 0,-1 0,1 0,-1 1,1-1,-1 0,1 0,0 1,0-1,-1 0,1 1,0-1,0 0,1 1,-1-1,0 0,0 1,0-1,1 0,-1 0,1 1,-1-1,1 0,0 0,-1 0,1 0,0 1,0-1,0 0,57 39,-37-35,0-1,0-1,0-1,0-1,0 0,0-2,0-1,1 0,-1-1,-1-2,1 0,-1-1,0-1,0-1,13-7,21-8,-36 17,0-1,0-1,-1-1,0-1,0 0,-1-1,8-8,0-3,-1 0,-1-2,-1-1,-1 0,-1-2,-1 0,-2-1,0 0,-2-2,7-22,-19 48,-1 1,1-1,-1 1,0-1,0 0,0 0,0 0,-1 1,0-1,0 0,0 0,0 0,0 0,-1 0,1 0,-1 1,0-1,0 0,-1 1,1-1,-1 0,0 1,0 0,0-1,0 1,-1 0,1 0,-1 0,0 1,0-1,0 0,0 1,0 0,0 0,-1 0,1 0,-1 1,1-1,-1 1,0 0,1 0,-1 0,0 0,0 1,0-1,-5 2,0 0,0 0,0 1,0 0,0 0,0 1,1 0,-1 1,1 0,0 0,0 1,1 0,-1 0,1 1,0 0,0 0,1 0,0 1,-5 7,-5 7,1 1,1 1,1 0,0 1,2 0,-1 8,-34 167,44-187,1 0,0 0,1-1,0 1,1 0,0 0,1 0,0-1,1 1,0-1,1 0,0 0,1 0,0 0,1-1,0 0,1 0,0 0,0-1,1 0,0 0,1-1,0 0,0-1,0 0,1 0,0-1,1 0,0-1,-1 0,1-1,3 1,-11-5,12 5,0 0,1-2,-1 1,1-2,-1 0,1-1,0-1,-1-1,14-1,-13 0,0-1,0 0,-1-1,0-1,1-1,-2 0,1-1,-1 0,0-1,0-1,-1 0,0 0,-1-2,0 0,-1 0,0-1,0 0,-2-1,5-7,-11 18,0-1,-1 1,0-1,0 1,1-1,-2 0,1 0,0 0,0 0,-1 0,0 0,0-1,0 1,0 0,0-1,0 1,-1 0,0-1,0 1,0-1,0 1,0 0,-1-1,1 1,-1-1,0 1,0 0,0 0,0-1,-1 1,0 0,1 0,-1 0,0 1,0-1,0 0,-1 1,1-1,-2 0,-1 1,0 0,-1 1,1-1,-1 1,1 0,-1 1,0-1,1 1,-1 0,0 1,1-1,-1 1,0 0,1 0,-1 1,1 0,0 0,-1 0,1 1,0-1,0 1,1 0,-1 1,-2 1,-98 100,96-96,1 0,0 0,1 1,0 0,1 0,0 1,0 0,1 0,1 0,0 1,0-1,1 1,1 0,0 0,0 0,1 0,1 0,0 0,0 1,2-1,0 3,0-10,1-1,0 1,0-1,1 0,-1 0,1 0,0-1,-1 1,2-1,-1 0,0 0,1 0,-1 0,1-1,0 0,0 0,0 0,0-1,0 0,0 0,3 1,117 3,-100-5,169-21,-165 16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3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31 223,'28'-28,"1"0,1 2,1 1,2 2,0 1,1 2,2 1,12-4,-45 21,-1 1,0 0,1 0,-1 0,1 1,-1-1,1 0,0 1,-1 0,1-1,0 1,-1 0,1 0,-1 1,1-1,0 1,-1-1,1 1,-1 0,1 0,-1 0,1 0,-1 0,0 0,0 1,1-1,-1 1,0 0,0 0,-1 0,1-1,0 2,-1-1,1 0,-1 0,1 0,-1 1,0-1,0 1,0-1,-1 1,1-1,0 1,-1 1,3 22,-1 0,-1 0,-2-1,0 1,-2 0,-1-1,-3 9,-9 90,14-108,1-1,0 0,1 0,0 1,2-1,-1 0,2 0,0 0,1 0,0-1,1 1,1-1,1 0,-1 0,2-1,6 9,1-4,0-1,1-1,1 0,1-1,0-1,0 0,2-2,-1 0,2-1,8 3,-29-14,1-1,-1 1,0 0,0-1,0 1,0-1,0 1,0 0,1-1,-1 1,0 0,0 0,0-1,1 1,-1 0,0-1,0 1,1 0,-1 0,0-1,1 1,-1 0,0 0,1 0,-1 0,0-1,1 1,-1 0,-13-5</inkml:trace>
  <inkml:trace contextRef="#ctx0" brushRef="#br0" timeOffset="295.575">426 561,'-6'-1,"1"1,0-1,-1 1,1 0,0 1,-1-1,1 1,0 0,0 0,0 1,-1-1,1 1,1 0,-1 1,0-1,0 1,1 0,0 0,-1 0,1 1,0-1,1 1,-1 0,1 0,0 1,0-1,0 1,0-1,1 1,-1 0,1 3,-21 21,-123 112,40-50,106-91,-1 0,0 0,1 0,-1 0,1 1,-1-1,0 0,1 0,-1 1,1-1,-1 1,1-1,-1 0,1 1,-1-1,1 1,0-1,-1 1,1-1,-1 1,1-1,0 1,0-1,-1 1,1 0,0-1,0 1,0 0,0-1,0 1,-1-1,1 1,0 0,0-1,1 1,-1 0,0-1,0 1,0-1,0 1,1 0,-1-1,0 1,0-1,1 1,-1-1,0 1,1-1,-1 1,1-1,-1 1,1-1,-1 1,1-1,-1 0,1 1,-1-1,13 3</inkml:trace>
  <inkml:trace contextRef="#ctx0" brushRef="#br0" timeOffset="2415.797">1216 760,'-38'38,"-28"22,-6 7,3-9,9-10,10-7,9-7,11-9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0:5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208 258,'98'-36,"8"-1,-2-5,-1-5,3-7,-28 12,-77 43,0-1,0 1,-1-1,1 1,0 0,0-1,-1 1,1 0,-1-1,1 1,0 0,-1 0,0-1,1 1,-1 0,1 0,-1 0,0 0,0 0,1 0,-1-1,0 1,0 0,0 0,0 0,0 0,0 0,0 0,0 0,-1 0,1 0,0 0,0-1,-1 1,1 0,-1 0,1 0,-1 0,1-1,-1 1,1 0,-1-1,0 1,1 0,-1 0,-1 4,-12 39,2 1,2 0,2 1,2 0,1 0,3 1,2-1,6 43,31 295,-26-109,-46-317,26 30,-1-3,0 1,-2 0,0 1,0 0,-1 0,-1 2,0-1,-1 2,-12-7,6 8,-1 2,0 1,-1 1,1 0,-1 2,0 1,0 0,0 2,0 1,0 0,0 2,0 1,1 1,0 0,0 2,0 0,0 2,1 0,-12 8,-121 79,149-93,3-5</inkml:trace>
  <inkml:trace contextRef="#ctx0" brushRef="#br0" timeOffset="304.61">208 682,'339'-69,"-165"28,149-57,-220 50,-103 48,-1 0,1 1,0-1,-1 0,1 0,-1 0,1 1,-1-1,1 0,-1 0,0 0,1 0,-1 0,1 0,-1 0,1 0,-1 0,1 0,-1-1,1 1,-1 0,1 0,-1 0,1 0,-1-1,1 1,0 0,-1-1,1 1,-1 0,1-1,0 1,-1 0,1-1,0 1,-1-1,1 1,0-1,0 1,-1-1,1 1,0-1,0 1,0-1,0 1,0-1,0 1,-1-1,1 1,0-1,1 1,-1-1,0 1,0-1,0 1,0-1,0 0,-14 10,1 1</inkml:trace>
  <inkml:trace contextRef="#ctx0" brushRef="#br0" timeOffset="951.425">1112 1162,'90'-71,"-23"20,-2-3,50-54,-83 75,-23 27,-1-1,0 0,0 0,0-1,-1 0,0 0,0-1,-1 0,0 0,-1 0,0-1,-1 0,0 0,0 0,-1 0,0 0,-1-1,0 0,-1 1,0-1,0 0,-2-8,0 16,0 0,0 0,0-1,-1 1,1 0,-1 1,0-1,0 0,0 1,0-1,0 1,0-1,-1 1,0 0,1 0,-1 0,0 0,0 1,0-1,0 1,0-1,0 1,0 0,0 1,-1-1,1 0,0 1,0 0,-1 0,1 0,0 0,-3 0,-1 1,-1 0,0 0,0 1,1 0,-1 0,1 1,-1 0,1 0,0 1,0 0,1 0,-1 1,-1 1,4-3,0-1,1 0,-1 1,1 0,0-1,-1 1,1 1,1-1,-1 0,0 1,1-1,0 1,0 0,0 0,0 0,0 0,1 0,0 0,0 0,0 0,0 1,1-1,-1 0,1 1,0-1,1 0,-1 1,1-1,0 0,0 0,0 1,0-1,1 0,0 0,0-1,0 1,0 0,0 0,1-1,0 0,0 1,0-1,0 0,1 0,7 2,0 0,0-1,1 0,-1-1,1-1,0 0,0 0,0-1,0-1,0 0,0 0,0-2,6 0,20 0,-6 0,-23 1,0-1,0 2,0-1,0 1,0 0,-1 1,1 0,0 1,0-1,0 2,-1-1,1 1,-1 0,0 1,5 3,-11-2,0 0,0 0,-1 0,0 1,0-1,0 0,0 0,-1 1,0-1,0 0,-1 1,0-1,0 0,0 1,0-1,-1 0,1 0,-1 0,-1 0,1-1,-1 1,0-1,0 1,0-1,0 0,-1 0,0 1,-2 3,1 1,-28 60,32-67,1 0,-1 0,1 0,0 0,0 0,0 0,0 0,1 0,-1 0,1 0,-1 0,1 0,-1 0,1 0,0 0,0 0,0 0,0-1,0 1,1 0,-1-1,1 1,-1-1,1 1,-1-1,1 0,-1 1,1-1,0 0,0 0,0 0,0-1,0 1,0 0,18 6</inkml:trace>
  <inkml:trace contextRef="#ctx0" brushRef="#br0" timeOffset="1840.207">2127 766,'-8'12,"0"1,1 1,0-1,1 1,1 0,0 1,0-1,2 1,0 0,1 0,0 0,1 0,1 0,0 3,1-16,-1 0,1 1,0-1,-1 0,1 0,0 0,1 0,-1 1,0-2,0 1,1 0,-1 0,1 0,0-1,0 1,-1-1,1 1,0-1,0 0,0 1,0-1,1 0,-1-1,0 1,0 0,1-1,-1 1,0-1,1 0,-1 1,0-1,1 0,-1 0,0-1,1 1,-1-1,1 1,80-40,-76 35,-1-1,1 0,-1 0,0-1,-1 0,0 0,0 0,0-1,-1 1,0-1,0 0,-1 0,0-1,-1 1,0-1,0 1,0-1,-1 0,-1 1,0-1,0 0,0 0,-1 0,-1 1,-1-7,0 11,-1 0,0 0,0 1,0-1,-1 1,1 0,-1 0,0 1,0-1,0 1,0 0,0 0,0 1,0 0,-1 0,1 0,0 0,-1 1,1 0,-1 0,1 0,-1 1,1 0,0 0,0 0,-1 1,1 0,0 0,0 0,0 0,1 1,-1 0,0 0,1 0,0 0,-3 3,6-5,0-1,0 1,1 0,-1-1,0 1,0 0,0-1,1 1,-1 0,0 0,0-1,1 1,-1 0,1 0,-1 0,1 0,-1 0,1 0,0 0,0 0,-1 0,1 0,0 0,0 0,0 0,0 1,0-1,0 0,0 0,0 0,1 0,-1 0,0 0,1 0,-1 0,1 0,-1 0,1 0,-1 0,1-1,0 1,-1 0,1 0,0 0,-1-1,1 1,0 0,0-1,0 1,0-1,0 1,0-1,0 1,0-1,0 0,0 1,0-1,0 0,0 0,0 0,0 0,0 0,0 0,0 0,0 0,1 0,21-2,1-1,0-1,-1-1,0-1,0-1,11-5,53-15,-85 26,1-1,-1 2,0-1,1 0,-1 0,1 1,-1-1,0 1,1 0,0 0,-1 0,1 0,-1 0,1 0,-1 1,0-1,1 1,-1 0,1 0,-1-1,0 2,1-1,-1 0,0 0,0 1,0-1,0 1,0 0,-1-1,1 1,0 0,-1 0,1 0,-1 0,0 1,0-1,1 0,-1 0,-1 1,1-1,0 1,-1-1,1 2,-25 162,24-165,0 0,1 0,-1 0,0-1,1 1,-1 0,0 0,1-1,-1 1,1 0,-1-1,1 1,-1 0,1-1,-1 1,1-1,0 1,-1-1,1 1,0-1,0 0,-1 1,1-1,0 0,0 1,0-1,-1 0,1 0,0 0,0 0,0 0,-1 0,1 0,0 0,0 0,0 0,0 0,-1-1,1 1,0 0,0 0,-1-1,1 1,0-1,0 1,-1-1,1 1,0-1,-1 1,1-1,-1 1,1-1,41-32,-37 29,23-23,2 2,0 1,2 2,1 1,0 2,33-15,-65 34,0-1,1 0,-1 1,0-1,1 1,-1 0,0-1,1 1,-1 0,1 0,-1 0,0 0,1 0,-1 0,1 0,-1 0,1 0,-1 1,0-1,1 1,-1-1,0 1,0 0,1-1,-1 1,0 0,0 0,0 0,0-1,0 1,0 1,0-1,0 0,0 0,0 0,0 0,-1 1,1-1,-1 0,1 1,-1-1,1 0,-1 1,0-1,0 0,1 1,-1-1,0 1,0-1,-1 1,1-1,0 0,0 1,-1-1,1 1,0-1,-1 0,0 0,1 1,-1-1,0 0,0 0,1 1,-1-1,0 0,0 0,-1 0,-27 90,29-91,0 1,0 0,0-1,0 1,0 0,0 0,0-1,1 1,-1 0,0-1,1 1,-1 0,0-1,1 1,-1-1,1 1,-1-1,1 1,-1-1,1 1,0-1,-1 1,1-1,-1 1,1-1,0 0,-1 0,1 1,0-1,0 0,-1 0,1 0,0 0,-1 0,1 1,0-2,0 1,-1 0,1 0,0 0,0 0,-1 0,1 0,0-1,-1 1,1 0,0-1,-1 1,1 0,-1-1,1 0,37-19,-36 18,28-18,-8 4,0 1,1 1,0 1,1 1,0 1,12-2,-35 12,0 1,0-1,0 1,-1-1,1 1,0 0,0-1,0 1,0 0,0 0,0 0,0 0,-1 0,1 0,0 0,0 0,0 0,0 0,0 0,0 1,0-1,0 0,-1 1,1-1,0 0,0 1,0-1,-1 1,1 0,0-1,0 1,-1-1,1 1,-1 0,1 0,0-1,-1 1,0 0,1 0,-1 0,1-1,-1 1,0 0,0 0,1 0,-1 0,0 1,-10 49,3-21,16 7,0-24</inkml:trace>
  <inkml:trace contextRef="#ctx0" brushRef="#br0" timeOffset="3833.121">3737 822,'3'1,"1"-1,-1 1,1-1,-1 0,1 0,-1 0,1-1,-1 1,1-1,-1 0,0 0,1 0,-1 0,0-1,0 1,0-1,0 0,0 0,0 0,-1 0,1-1,-1 1,1-1,-1 1,0-1,125-131,-126 132,0 1,0 0,0-1,1 1,-1 0,0 0,1 0,-1 0,1 0,-1 1,1-1,-1 0,1 1,0-1,-1 1,1-1,0 1,-1 0,1 0,0-1,0 1,-1 1,1-1,0 0,-1 0,1 1,0-1,-1 1,1-1,0 1,-1 0,1-1,-1 1,1 0,-1 0,0 0,1 0,-1 0,0 1,0-1,1 0,-1 1,0-1,-1 0,1 1,0 0,32 79,-29 215,-4-283,0-1,-1 1,0 0,-1-1,-1 1,0-1,0 1,-1-1,-1 0,0-1,-1 1,0-1,-1 0,0 0,0-1,-1 0,-2 1,7-9,1 0,-1-1,0 1,0-1,0 1,0-1,0 0,0 0,0 0,0-1,0 1,0-1,0 0,0 0,-1 0,1 0,0 0,0-1,0 1,0-1,0 0,0 0,0 0,0 0,0-1,0 1,0-1,1 0,-1 1,1-1,-1-1,1 1,0 0,0 0,0-1,0 1,0-1,0 0,1 1,-1-1,1 0,0 0,0 0,0 0,0 0,1 0,-1-1,1 1,0 0,0-1,-1-15,1 0,0 1,2-1,0 0,2 1,0-1,0 1,2 0,0 0,2 1,-1 0,2 0,0 1,1 0,1 1,1 0,4-5,5-8,2 0,1 1,1 1,1 2,1 0,1 2,25-15,47-1,-98 38,1 0,-1-1,1 1,0 0,-1 0,1 1,-1-1,1 0,0 1,-1 0,1-1,-1 1,0 0,1 0,-1 1,0-1,1 0,-1 1,0 0,0-1,0 1,0 0,-1 0,1 0,0 0,-1 0,1 0,-1 1,0-1,0 0,0 1,0-1,0 1,0-1,-1 1,1-1,-1 3,1 3,-1-1,0 1,-1 0,1-1,-1 1,-1-1,1 1,-1-1,-1 0,1 0,-1 0,-1 0,1 0,-1-1,0 1,-1-1,1 0,-1 0,0-1,-1 1,0-1,-4 3,-143 92,108-80,26-14</inkml:trace>
  <inkml:trace contextRef="#ctx0" brushRef="#br0" timeOffset="5024.032">4499 907,'36'-14,"0"-1,-1-1,-1-2,-1-2,0 0,-2-3,0 0,16-18,-40 34,-1-1,1-1,-1 1,-1-1,1 0,-2 0,1 0,-1-1,2-9,-5 16,0 0,0 0,0 0,0 0,-1 0,1 0,-1-1,0 1,0 0,0 0,-1 0,1-1,-1 1,0 0,1 0,-1 0,-1 0,1 0,0 0,-1 0,1 1,-1-1,0 0,0 1,0-1,0 1,-1 0,1 0,-1 0,1 0,-1 0,-2-1,-2 1,0 1,0 1,0-1,1 1,-1 0,0 1,0-1,0 1,0 1,1-1,-1 1,1 0,-1 1,1 0,0 0,0 0,0 0,0 1,1 0,-1 1,1-1,0 1,4-4,-2 0,0 0,1 1,-1-1,0 1,1 0,-1-1,1 1,0 0,-1 1,1-1,0 0,0 1,1-1,-1 1,0 0,1-1,0 1,-1 0,1 0,0 0,1 0,-1 0,0 0,1 0,0 0,-1 0,1 0,1 0,-1 1,0-1,1 0,-1 0,1 0,0 0,0 0,0 0,1-1,-1 1,1 0,-1-1,1 1,0-1,0 1,0-1,0 0,0 1,1-1,-1-1,1 1,-1 0,1-1,0 1,0-1,0 1,14 1,-1 0,1 0,0-2,0 0,0-1,-1-1,1-1,0 0,-1-1,1 0,13-6,17-1,59-10,-104 21,-1 1,0-1,0 0,0 1,0 0,0-1,0 1,-1 0,1-1,0 1,-1 0,0 0,1 0,-1 0,0-1,0 1,0 0,0 0,0 0,0 0,-1-1,1 1,0 0,-1 0,0 0,1-1,-1 1,0 0,0-1,0 1,0-1,0 1,0-1,-1 1,1-1,0 0,-1 0,0 1,-27 66,28-66,1 0,0 0,0 0,0 0,1 0,-1 0,0 0,1 0,-1 0,1 0,0 0,-1 0,1 0,0-1,0 1,0 0,0-1,1 1,-1-1,0 1,1-1,-1 1,1-1,-1 0,1 0,0 0,0 0,-1 0,1 0,0 0,0-1,0 1,0-1,0 1,2-1,17 4,0-1,1-1,0-2,0 0,-1-1,18-3,-25 1,-1 0,1 0,-1-2,0 0,0 0,-1-1,0-1,0 0,0-1,-1 0,0 0,0-1,-1-1,0 0,-1 0,0-1,-1 0,0-1,-1 1,6-13,6-58,-19 80,0 0,0 1,0-1,0 0,0 0,0 0,0 0,-1 0,1 0,-1 1,1-1,-1 0,0 0,0 1,0-1,0 0,0 1,0-1,0 1,0-1,-1 1,1 0,0-1,-1 1,0 0,1 0,-1 0,1 0,-1 0,0 0,0 1,1-1,-1 1,0-1,0 1,0 0,0-1,0 1,0 0,0 0,0 0,-5 3,0-1,0 1,0 0,1 1,-1 0,1 0,0 0,0 1,0-1,1 1,0 1,0-1,0 1,0 0,1 0,0 0,1 1,-1-1,1 1,0 0,1 0,0 0,0 0,0 1,1-1,0 0,0 1,1 3,-1-6,1 0,0 1,0-1,0 0,1 0,-1 0,1 1,1-1,-1 0,1 0,-1 0,2-1,-1 1,0 0,1-1,0 1,0-1,0 0,0 0,1 0,0 0,0-1,0 0,0 1,0-1,1-1,-1 1,1-1,0 0,-1 0,1 0,0 0,0-1,1 0,-1 0,0 0,5-1,10-5,-1-1,1-1,-2-1,1 0,-1-1,0-1,-1-1,0-1,-1 0,0-1,-1-1,0 0,-2-1,1-1,-2 0,0-1,8-15,-18 30,78-105,-113 215,30-99,0 0,1 0,0 0,0 0,1 0,1 0,-1 0,1 1,1-1,0 0,0 0,1 0,0 0,0 0,1 0,0 0,1-1,0 0,0 1,1-1,0-1,0 1,1-1,0 0,0 0,0-1,1 1,4 1,-6-7,0-1,1 0,-1 0,0-1,0 1,0-1,0 0,1-1,-1 1,-1-1,1 0,0 0,0 0,-1-1,1 0,-1 0,0 0,0 0,0-1,0 0,-1 1,1-1,-1 0,0-1,0 1,-1-1,1 1,1-5,4-1,101-162,-101 166,-2 6</inkml:trace>
  <inkml:trace contextRef="#ctx0" brushRef="#br0" timeOffset="5201.553">6304 653</inkml:trace>
  <inkml:trace contextRef="#ctx0" brushRef="#br0" timeOffset="5388.102">6277 399,'-5'-10,"-2"-3</inkml:trace>
  <inkml:trace contextRef="#ctx0" brushRef="#br0" timeOffset="5700.169">6503 484,'-7'10,"0"1,1-1,1 1,0 0,0 0,1 1,0 0,1-1,1 1,0 0,0 0,1 1,1-1,0 0,0 0,1 0,1 3,-1-12,0 0,0-1,0 1,1 0,-1-1,0 1,1-1,0 0,-1 1,1-1,0 0,0 0,1 0,-1 0,0-1,0 1,1-1,-1 1,1-1,0 0,-1 0,1 0,0 0,0 0,-1-1,1 1,0-1,0 0,0 1,0-2,0 1,-1 0,1 0,0-1,0 0,0 1,1-2,4 0,1-1,0 0,-1-1,0 0,0 0,0-1,0 0,-1 0,1-1,-1 0,1-2,-1 2,-2 0,1 0,-1-1,1 1,-2-1,1 0,-1-1,0 1,-1-1,0 0,0 0,0 0,-1 0,0 0,-1 0,0-1,0 1,-1-1,0 1,-1 0,1-1,-1 1,-1 0,0-1,0 1,-1 0,-1-3,2 9,0-1,-1 1,1 1,0-1,-1 0,1 0,-1 1,0 0,1-1,-1 1,0 0,0 0,0 0,0 1,0-1,0 1,0 0,0 0,0 0,0 0,0 0,0 1,0-1,0 1,0 0,0-1,1 2,-1-1,0 0,0 0,1 1,-1 0,-1 1,-21 12</inkml:trace>
  <inkml:trace contextRef="#ctx0" brushRef="#br0" timeOffset="6035.942">6898 568,'18'112,"-17"-109,0 0,0 1,1-1,0 0,0 0,0 0,0 0,0 0,0 0,1-1,-1 1,1-1,0 0,0 0,0 0,0 0,0 0,0 0,0-1,1 0,-1 0,0 0,1 0,-1 0,1 0,-1-1,1 0,0 0,-1 0,1 0,8-3,-1-1,0 0,0 0,0-2,-1 1,0-1,0 0,0-1,-1 0,0-1,-1 0,1-1,-1 1,-1-1,0-1,0 1,-1-1,2-5,37-71,-36 61</inkml:trace>
  <inkml:trace contextRef="#ctx0" brushRef="#br0" timeOffset="6370.347">7462 428,'-10'3,"0"2,1-1,-1 1,1 1,0 0,1 0,-1 1,1 0,1 0,-1 1,1 0,0 0,1 0,0 1,1 0,-1 1,-1 5,7-11,0 1,1-1,-1 1,1-1,0 1,0-1,0 1,1-1,-1 0,1 0,0 1,1-1,-1-1,1 1,-1 0,1-1,0 1,0-1,1 0,-1 0,1 0,-1 0,1-1,0 1,0-1,0 0,1 0,-1-1,0 1,1-1,-1 0,5 0,44 29,-50-29,-1 0,1 1,-1-1,1 1,-1 0,0-1,0 1,0 0,0 1,0-1,0 0,-1 0,1 1,-1-1,1 1,-1 0,0-1,0 1,0 0,-1-1,1 1,-1 0,1 0,-1 0,0 0,0 0,0-1,0 1,-1 0,1 0,-1 0,0 0,1-1,-1 1,0 0,-1-1,1 1,-1-1,1 1,-1-1,1 0,-1 0,0 1,0-1,0 0,-1-1,1 1,0 0,-1-1,1 1,-2 0,-79 9,56-11</inkml:trace>
  <inkml:trace contextRef="#ctx0" brushRef="#br0" timeOffset="11068.312">8365 822,'33'-2,"0"-2,0-1,0-2,-1-1,0-2,-1-1,17-8,-22 5,1-1,-2-1,0-1,-1-1,0-1,-2-2,0 0,-2-1,0-1,16-24,-36 45,1 0,-1 1,1-1,-1 1,1-1,0 1,0-1,0 1,0 0,0 0,0-1,0 1,1 0,-1 0,0 0,1 0,-1 0,0 0,1 1,-1-1,1 0,-1 1,1-1,0 1,-1-1,1 1,0 0,-1 0,1 0,0 0,-1 0,1 0,-1 0,1 0,0 1,-1-1,1 1,-1-1,1 1,0 0,-1-1,0 1,1 0,-1 0,0 0,1 0,-1 0,0 1,0-1,0 0,0 0,0 1,1 1,1 11,0 0,-1 0,-1 1,-1-1,1 1,-2-1,0 1,-1-1,-1 0,0 0,-1 0,0 0,-1 0,-4 7,4-11,-2 0,1 0,-2-1,1 0,-1 0,0-1,-1 0,0 0,0-1,-1 0,0-1,0 0,0 0,-1-1,0-1,0 0,0 0,-1-1,1-1,-1 1,1-2,-9 1,-16-12,36 9,-1 1,1-1,-1 0,1 1,0-1,-1 0,1 1,0-1,0 1,0-1,-1 0,1 0,0 1,0-1,0 0,0 1,0-1,0 0,0 1,0-1,1 0,-1 1,0-1,0 0,1 1,-1-1,0 0,1 1,-1-1,0 1,1-1,-1 0,1 1,-1-1,1 1,-1 0,1-1,-1 1,1-1,0 1,-1 0,1-1,-1 1,1 0,0 0,-1-1,1 1,0 0,0 0,-1 0,1 0,131-35,117 25,-231 6,0 0,-1-2,1 0,-1-1,0 0,-1-2,0 0,0-1,-1 0,0-1,-1-1,9-9,3 0,4-1,-1-1,-1-2,-1-1,-2-1,0-1,-2-1,-1-1,-1-1,0-4,25-97,-45 128,0-1,-1 1,1-1,-1 0,0 1,-1-1,1 1,-1-1,0 0,0 1,0-1,0 1,-1 0,0-1,0 1,0 0,-1 0,1 0,-1 1,0-1,0 0,0 1,0 0,-1 0,1 0,-1 0,0 0,-2 0,2 1,0 0,-1 1,1-1,0 1,-1 0,1 0,-1 1,0-1,1 1,-1 0,1 0,-1 1,1-1,-1 1,1 0,-1 0,1 0,0 1,-1 0,1 0,0 0,0 0,0 1,-2 1,-84 77,74-62,1 0,0 1,2 0,0 1,2 1,0 0,2 0,0 1,1 1,1-1,2 1,0 0,2 0,0 1,2-1,1 24,0-38,-1 1,2-1,-1 1,2-1,-1 0,1 1,1-1,0 0,0 0,1-1,0 1,1-1,0 0,1 0,-1 0,2-1,-1 0,1 0,1 0,-1-1,1 0,5 3,60 19,-58-32</inkml:trace>
  <inkml:trace contextRef="#ctx0" brushRef="#br0" timeOffset="11305.196">9776 568,'-4'34,"-3"16,6-1,2-9</inkml:trace>
  <inkml:trace contextRef="#ctx0" brushRef="#br0" timeOffset="11455.688">9890 286,'0'0</inkml:trace>
  <inkml:trace contextRef="#ctx0" brushRef="#br0" timeOffset="12120.39">10087 512,'-18'14,"1"2,0 0,1 0,1 2,1 0,0 1,2 0,0 1,1 0,1 0,-3 10,12-27,0-1,0 1,0-1,0 1,1 0,-1-1,1 1,-1 0,1-1,0 1,0 0,0-1,1 1,-1 0,0 0,1-1,0 1,0-1,0 1,0-1,0 1,0-1,1 1,-1-1,1 0,-1 0,1 0,0 0,0 0,0 0,0 0,0-1,1 1,-1-1,0 1,1-1,-1 0,1 0,-1 0,1 0,0-1,-1 1,1-1,0 0,-1 1,1-1,0 0,0-1,-1 1,1 0,0-1,1 0,11-2,0-1,-1-1,1 0,-1-1,0 0,-1-1,1-1,-2 0,1-1,-1 0,0-1,-1 0,0-1,4-5,30-32,-6 8,-1-2,-3-1,-1-1,11-24,-40 58,0-1,-1 1,0-1,-1 0,0-1,-1 1,0-1,0 1,-2-1,1 1,-2-4,2 12,-1 0,0-1,-1 1,1-1,-1 1,1 0,-1-1,0 1,0 0,0 0,-1 0,1 0,-1 0,0 0,0 0,0 0,0 1,0-1,0 1,-1-1,1 1,-1 0,0 0,0 0,0 0,0 1,0-1,0 1,0 0,0 0,0 0,-1 0,1 0,0 1,-1-1,1 1,-1 0,-2 0,-5 3,0 0,1 0,-1 1,1 0,0 1,0 0,1 1,-1 0,1 1,1-1,-1 2,1-1,0 1,1 0,0 1,0 0,-1 2,-2 1,2-1,1 1,-1 0,2 0,0 1,1-1,0 1,0 0,2 1,-1-1,2 1,0 0,1-1,0 1,1 0,0 0,1 0,2 6,-2-13,1 0,-1-1,1 1,1 0,-1-1,1 0,1 1,-1-1,1 0,0-1,0 1,0-1,1 1,0-2,0 1,1 0,-1-1,1 0,0 0,0-1,0 1,4 0,148 46,-141-45,0-2,0 0,0-1,0-1,1-1,-1 0,0-1,1-1,-1-1,0 0,0-1,-1-1,1-1,-1 0,0-1,-1-1,1 0,-2-1,1-1,-1 0,-1-1,0 0,0-1,3-5,34-71,-49 85,0 0,0 0,0 0,0 0,-1 1,0-1,1 0,-1 0,0 0,0 0,-1 0,1 0,-1 0,1 0,-1 0,0 0,0 0,0 1,-1-1,1 0,-1 1,1-1,-1 1,0-1,0 1,0 0,0 0,0 0,-1 0,1 0,0 0,-1 1,-4-1,-1 0,1 0,0 1,-1 0,1 1,-1-1,1 1,-1 1,1 0,0 0,-1 0,1 1,0 0,0 0,0 1,0 0,0 0,1 1,-6 3,2-1,-1 1,1 1,1 0,0 0,0 1,0 0,1 1,0 0,1 0,0 0,1 1,0 0,1 1,0 0,1-5,2 0,-1 0,1 1,0-1,1 1,0-1,0 1,0-1,1 1,0-1,1 1,0-1,0 1,0-1,1 1,0-1,1 0,-1 0,2 0,-1 0,1 0,-1-1,5 5,-1-3,1 0,1-1,-1 0,1 0,0-1,0 0,1-1,0 0,0 0,0-1,1 0,-1-1,1 0,0-1,7 1,172 5,-163-8,97-2,-94 1</inkml:trace>
  <inkml:trace contextRef="#ctx0" brushRef="#br0" timeOffset="13842.291">40 1472,'278'-23,"1"12,44 14,-74-1,140-13,280-7,-165-10,190 0,-247 1,606 26,-365 0,-268-25,189 24,-176-25,-10 15,133-23,515-4,-357 13,-64 14,33-23,182-22,-528 29,-307 23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16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107 509,'-11'155,"-52"153,63-309,0 1,0-1,-1 1,1 0,0-1,0 1,-1-1,1 1,0 0,-1-1,1 1,-1 0,1-1,0 1,-1 0,1 0,-1-1,1 1,-1 0,1 0,0 0,-1 0,1 0,-1 0,1 0,-1-1,1 1,-1 1,1-1,-1 0,1 0,-1 0,1 0,-1 0,1 0,-1 0,1 1,-1-1,1 0,0 0,-1 1,1-1,-1 0,1 1,0-1,-1 0,1 1,0-1,-1 0,1 1,0-1,0 1,0-1,-1 1,1-1,0 1,0-1,0 0,0 1,0-1,0 1,0-1,0 1,0-1,0 1,0-1,-12-38,13 19,0-1,1 1,1-1,1 1,1 1,1-1,0 0,1 1,1 1,11-18,98-140,-109 164,0 1,1 0,0 0,0 1,1 1,0-1,0 1,1 1,0 0,1 0,7-2,-17 8,-1 1,1-1,0 1,-1-1,1 1,0-1,-1 1,1 0,0 0,-1 0,1 0,0 0,0 1,-1-1,1 0,0 1,-1-1,1 1,-1 0,1-1,0 1,-1 0,0 0,1 0,-1 0,0 0,1 0,-1 1,0-1,0 0,0 1,0-1,0 0,0 1,0-1,-1 1,1 0,0-1,-1 1,1 0,-1-1,0 1,0 0,5 81,-5-74,-1 36,1-11,-1 0,-1 0,-2 0,-2 0,-1-1,-4 8,-12 33,24-75,-1 1,0 0,0-1,0 1,1 0,-1 0,0-1,0 1,1 0,-1-1,0 1,1 0,-1 0,0 0,1-1,-1 1,0 0,1 0,-1 0,0 0,1 0,-1 0,0 0,1-1,-1 1,1 0,-1 0,0 1,1-1,-1 0,1 0,-1 0,0 0,1 0,-1 0,0 0,1 1,-1-1,0 0,1 0,-1 0,0 1,1-1,-1 0,0 0,0 1,1-1,-1 0,0 1,0-1,0 0,1 1,-1-1,0 0,0 1,0-1,0 0,0 1,0-1,0 1,0-1,0 0,0 1,0-1,0 1,0-1,0 0,26-22,294-375,-312 387,62-46,-69 56,0 0,0 0,0 0,0 0,0 0,-1 0,1 0,0 0,0 0,0 0,0 0,0 0,0 1,-1-1,1 0,0 1,0-1,-1 1,1-1,0 1,0-1,-1 1,1-1,0 1,-1-1,1 1,-1 0,1 0,-1-1,1 1,-1 0,0 0,1-1,-1 1,0 0,1 0,-1 0,0 0,0 0,0-1,0 1,0 0,0 0,0 0,0 0,0 0,0 0,-1-1,1 1,0 0,-9 53,8-50,-38 176,19-16,24-146</inkml:trace>
  <inkml:trace contextRef="#ctx0" brushRef="#br0" timeOffset="6652.519">1123 453,'-3'-19,"-3"22,-9 30,12-26,-5 19,1 0,0 1,2-1,2 1,0 0,1 0,2 0,1 0,3 20,-4-45,0 1,0-1,1 0,-1 1,0-1,1 0,0 0,-1 1,1-1,0 0,0 0,0 0,0 0,1 0,-1 0,1 0,-1-1,1 1,-1 0,1-1,0 1,0-1,0 0,0 1,0-1,0 0,0 0,0 0,0-1,0 1,1 0,-1-1,0 0,1 1,-1-1,0 0,1 0,-1 0,0-1,1 1,4-1,1-1,-1 0,0 0,0-1,0 1,0-2,-1 1,1-1,-1 0,0 0,0-1,1 0,100-122,14-65,-56 81,-91 270,19-125,2 1,0 0,3 0,1 1,2-1,1 0,3 11,5 19,-4 0,-2 1,-2-1,-6 37,3-93,1 0,-1 0,0 0,-1-1,0 1,-1 0,0-1,0 0,0 1,-1-1,-1-1,1 1,-1 0,-1-1,1 0,-1 0,0-1,-1 0,1 0,-1 0,-1-1,1 0,-1 0,0-1,-2 1,5-5,0 0,1 0,-1-1,0 0,1 0,-1 0,1 0,-1-1,1 0,0 0,0 0,0 0,0-1,0 1,0-1,1 0,-1 0,1-1,0 1,0-1,0 1,0-1,1 0,-1 0,1 0,0-1,0 1,1 0,-1-3,-9-14</inkml:trace>
  <inkml:trace contextRef="#ctx0" brushRef="#br0" timeOffset="7771.835">1773 424,'33'0,"26"0,8-5,-3-1,-8 0,-8 1,-13-3,-7-1,-4 2,-5 1</inkml:trace>
  <inkml:trace contextRef="#ctx0" brushRef="#br0" timeOffset="8074.604">2055 199,'-5'38,"-1"23,0 5,1-4,1-7,2-8,1-8,0-5,1-4,0-2,1-2,-1 1,5 0,2-5</inkml:trace>
  <inkml:trace contextRef="#ctx0" brushRef="#br0" timeOffset="7086.491">1152 29,'4'0,"3"0</inkml:trace>
  <inkml:trace contextRef="#ctx0" brushRef="#br0" timeOffset="7320.982">1378 0,'-5'0,"3"0,7 0,3 0</inkml:trace>
  <inkml:trace contextRef="#ctx0" brushRef="#br0" timeOffset="13106.892">5018 170,'-28'197,"17"31,-17-109,26-114,2-4</inkml:trace>
  <inkml:trace contextRef="#ctx0" brushRef="#br0" timeOffset="13736.854">5329 227,'-257'149,"254"-148,1 0,-1 1,0-1,0 1,0 0,1-1,-1 1,1 0,0 1,-1-1,1 0,0 1,0-1,1 1,-1-1,0 1,1 0,0 0,-1 0,1 0,0 0,1 0,-1 0,0 0,1 0,0 0,0 1,0-1,0 0,0 0,1 0,-1 0,1 0,0 0,0 0,0 0,0 0,0 0,1 0,0 0,-1-1,1 1,0-1,0 1,0-1,0 0,1 0,1 1,29 22,41 48,-63-50,-2-2</inkml:trace>
  <inkml:trace contextRef="#ctx0" brushRef="#br0" timeOffset="12171.751">4087 509,'19'0,"21"0,8 0,1 0,-3-5,-4-1,-6 0,-3 1,-2-4,-3 1,0 1,-1 1,-4-2,-7 0</inkml:trace>
  <inkml:trace contextRef="#ctx0" brushRef="#br0" timeOffset="12505.804">4285 283,'4'34,"7"20,2 6,-2-2,-3-7,-2-6,-3-7,-1-5,-1-3,-2-7</inkml:trace>
  <inkml:trace contextRef="#ctx0" brushRef="#br0" timeOffset="10342.919">2986 254,'-25'-9,"-1"2,0 0,-1 2,0 0,0 2,-8 1,28 2,0 0,0 0,0 1,0 0,0 0,1 0,-1 1,0 0,0 1,1-1,0 1,-1 1,1-1,0 1,1 0,-1 0,1 1,0 0,0 0,0 0,1 0,-1 1,1-1,0 1,1 1,-2 3,-1 1,0 1,1 0,0 0,1 0,0 1,1-1,1 1,0 0,0 0,2 0,-1 0,2 0,0 0,0 0,1 0,1 0,0-1,1 1,0 0,-1-5,-1 1,1-1,1 0,0 0,0-1,1 1,-1-1,1 0,1 0,0-1,0 0,0 0,0 0,1-1,0 1,0-2,1 1,-1-1,1 0,0-1,0 1,1-2,1 1,-2 0,-1-2,1 1,0-1,0 0,0-1,0 0,0 0,-1 0,1-1,0-1,0 1,-1-1,1-1,-1 1,1-1,-1 0,0-1,0 0,0 0,-1 0,1-1,-1 0,3-4,2-5</inkml:trace>
  <inkml:trace contextRef="#ctx0" brushRef="#br0" timeOffset="10905.711">3240 424,'-1'8,"0"1,1-1,0 0,0 1,1-1,0 1,0-1,1 0,0 0,1 0,-1 0,2 0,-1 0,1-1,0 0,0 1,1-1,0-1,1 1,-1-1,1 0,0 0,1-1,1 1,-2-6,0 0,1 0,-1-1,1 0,-1 0,0-1,0 0,0 0,0 0,0-1,0 0,-1 0,1 0,-1-1,0 0,0 0,0 0,0-1,-1 1,0-1,0 0,0 0,2-4,-6 8,124-150,-124 152,0-1,0 1,0 0,0 0,0 0,0-1,1 1,-1 0,0 0,0-1,0 1,1 0,-1 0,0-1,1 1,-1 0,1-1,-1 1,1-1,-1 1,1 0,-1-1,1 1,0-1,-1 1,1-1,0 0,-1 1,1-1,0 0,-1 1,1-1,0 0,0 0,0 0,-1 0,1 1,0-1,0 0,-1 0,1-1,0 1,0 0,0 0,-1 0,1 0,0-1,0 1,-1 0,1-1,0 1,-1-1,1 1,0 0,-1-1,1 0,-1 1,1-1,-1 1,1-1,-1 0,1 1,-1-1,0 0,1 1,-1-1,0 0,10 248,-2-199,-2 0,-3 0,-1 1,-3-1,-2 0,-5 30,7-65,0 0,-1 0,0 0,-1-1,0 1,-1-1,-1 0,0 0,0 0,-1-1,-1 1,0-1,0-1,-1 1,0-2,-1 1,0-1,-1 0,0-1,0 0,-3 1,9-8,0 0,0-1,0 1,0-1,0 0,0 0,0 0,0 0,0-1,1 0,-1 0,0 0,0 0,0 0,1-1,-1 0,1 0,-1 0,1 0,0 0,0-1,0 1,0-1,0 0,0 0,1 0,0 0,-1 0,1-1,0 1,1-1,-1 1,-1-4,3 6,-10-13</inkml:trace>
  <inkml:trace contextRef="#ctx0" brushRef="#br0" timeOffset="11455.956">3438 57,'-5'5,"-6"1,-2 5,-2 5,0 1</inkml:trace>
  <inkml:trace contextRef="#ctx0" brushRef="#br0" timeOffset="15621.911">5470 424,'-27'68,"0"21,26-85,1-1,-1 0,1 0,0 0,0 1,0-1,0 0,0 0,1 0,-1 1,1-1,0 0,0 0,0 0,1 0,-1 0,1 0,-1-1,1 1,0 0,0-1,0 1,1-1,-1 0,0 0,3 2,1-3,0 0,0-1,0 1,0-1,-1 0,1-1,0 0,0 0,0 0,-1 0,1-1,0 0,-1 0,0-1,1 1,-1-1,0 0,0-1,-1 1,1-1,-1 0,0 0,0 0,4-5,4-1,214-227,-199 220,-23 43,-10 24,1 0,3 1,3 43,-3 82,-24-35,23-124,-1 0,-1 1,0-2,-2 1,0 0,0-1,-9 12,14-24,0 0,-1-1,1 1,-1-1,0 0,0 0,0 0,0 0,0 0,-1-1,1 0,-1 1,0-1,0 0,0-1,0 1,0-1,0 0,0 0,0 0,0 0,0-1,-1 0,1 0,0 0,0 0,-1 0,1-1,0 0,0 0,0 0,0-1,0 1,-4-3,5 3,1 0,-1-1,1 0,-1 1,1-1,0 0,0 0,0 0,0 0,0-1,0 1,0-1,1 1,-1-1,1 1,0-1,0 0,0 1,0-1,0 0,0 0,1 0,0 0,-1 0,1 0,0 0,1 0,-1 0,0 0,1 0,-1 1,2-3,36-93,-34 89,54-86,-44 76</inkml:trace>
  <inkml:trace contextRef="#ctx0" brushRef="#br0" timeOffset="15956.047">6288 367,'38'-4,"28"-3,6 1,-3 2,-9 0,-10-3,-8-1,-8 2,-8 6,-9 3</inkml:trace>
  <inkml:trace contextRef="#ctx0" brushRef="#br0" timeOffset="16208.635">6317 537,'33'10,"26"2,8 1,-4-4,-2-6,-6-5,-9-2,-7 0,0 1,-2 0,-3-3,-2-2,-2 1,-1 2,-6 2</inkml:trace>
  <inkml:trace contextRef="#ctx0" brushRef="#br0" timeOffset="16578.36">7529 199,'-18'13,"0"0,1 2,1 0,0 0,1 2,1 0,0 1,1 0,1 1,1 0,-2 7,11-22,1 0,-1 0,1 1,0-1,0 0,0 1,1-1,-1 1,1 0,0-1,1 1,-1-1,1 1,0-1,0 0,0 1,0-1,1 0,0 1,0-1,0 0,0-1,1 1,0 0,-1-1,1 1,1-1,-1 0,0 0,1 0,-1 0,1-1,0 1,0-1,0 0,0 0,0 0,4 0,17 6,0-2,0 0,0-2,1 0,0-2,11-1,-13 1,7-2,0-2,0-1,0-1,-1-2,0 0,0-3,0 0,-1-2,0-1,-1-1,-1-2,20-13,-41 25,-1 1,-1-1,1 0,0 0,-1-1,1 1,-1-1,0 0,0 0,-1-1,1 1,-1-1,0 0,0 1,0-1,-1-1,0 1,0 0,0-1,-1 1,1-1,-1 1,-1-1,1 1,-1-1,0 0,0 1,-1-1,1 0,-1 1,-1-1,1 1,-1-1,0 1,0 0,-2-4,-7-5,0 1,-1 0,-1 1,0 1,0 0,-1 0,-1 1,1 1,-2 1,1 0,-1 1,0 0,-1 2,1 0,-11-2,-8-4</inkml:trace>
  <inkml:trace contextRef="#ctx0" brushRef="#br0" timeOffset="16825.062">7162 340,'200'28,"2"-8,-1-9,141-13,-159 1,-155 1</inkml:trace>
  <inkml:trace contextRef="#ctx0" brushRef="#br0" timeOffset="18057.925">7840 57,'0'5,"-5"1,-1 5,0 1</inkml:trace>
  <inkml:trace contextRef="#ctx0" brushRef="#br0" timeOffset="18473.738">7840 57,'-3'2,"-1"0,1 0,0-1,-1 0,1 1,-1-1,0 0,1 0,-1-1,0 1,1-1,-1 0,0 0,0 0,1-1,-1 1,0-1,1 0,-1 0,-36 0,19 4,0 2,0 0,0 1,1 2,0 0,0 1,1 0,0 2,1 1,0 0,1 1,1 0,-12 13,10 2,17-17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56,'9'-15,"-8"14,0 1,0 0,0-1,-1 0,1 1,0-1,-1 1,1-1,0 0,-1 1,1-1,-1 0,1 0,-1 0,0 1,1-1,-1 0,0 0,1 0,-1 0,0 0,0 0,0 0,0 1,0-1,0 0,0 0,0 0,0 0,0 0,0 0,-1 0,1 0,0 1,-1-1,1 0,-1 0,1 0,-1 1,1-1,-1 0,1 0,-1 1,0-1,1 0,-1 1,0-1,0 1,1-1,-1 1,0 0,0-1,0 1,0 0,1-1,-1 1,0 0,0 0,0 0,0 0,0 0,0 0,0 0,0 0,-14 0,0 0,0 1,0 0,0 1,1 1,-1 1,0 0,1 1,0 0,-2 2,-16 5,-105 31,135-43,0 0,1 0,-1 0,1 0,-1 1,0-1,1 0,-1 1,1-1,-1 0,1 1,0 0,-1-1,1 1,-1 0,1 0,0 0,0 0,-1 0,1 0,0 0,0 0,0 1,0-1,0 0,1 1,-1-1,0 0,1 1,-1-1,0 1,1-1,0 1,-1-1,1 1,0 0,0-1,0 1,0-1,0 1,0-1,0 1,1-1,-1 1,1 0,-1-1,1 0,-1 1,1-1,0 1,0-1,0 0,0 1,0-1,0 0,0 0,1 1,160 49,-160-51,-1 1,1-1,0 1,-1-1,1 1,0 0,-1 0,1 0,-1 0,0 0,1 0,-1 0,0 0,1 1,-1-1,0 1,0-1,0 0,0 1,-1 0,1-1,0 1,-1 0,1-1,-1 1,1 0,-1-1,0 1,0 0,1 0,-1-1,-1 1,1 0,0 0,0-1,-1 1,1 0,-1 0,1-1,-1 1,0-1,0 1,1 0,-1-1,0 0,0 1,-1-1,1 1,-63 64,62-65,-40 31,31-25,0 0,1 0,1 1,-1 1,1 0,1 0,0 0,0 1,-2 4,9-10,0 0,-1 1,2-1,-1 0,0 1,1-1,0 0,0 1,0-1,1 1,0-1,-1 0,1 0,1 1,-1-1,1 0,-1 0,1 0,0 0,1-1,-1 1,1 0,-1-1,1 0,0 0,0 0,1 0,-1 0,1 0,-1-1,1 0,0 1,0-2,0 1,0 0,0-1,0 1,0-1,1-1,-1 1,0 0,1-1,3 0,1 1,0 0,-1-1,1 0,0-1,0 1,-1-2,1 1,0-1,-1-1,0 1,0-1,1-1,-2 0,1 0,0 0,0-2,17-12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1,'-66'433,"29"-30,36-395,-3 5,1 0,1 0,0 0,1 1,0-1,1 0,0 1,1-1,1 0,0 1,1-1,0 0,1 0,0-1,1 1,1-1,0 0,0 0,6 6,1-7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42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86,'1'-13,"-1"-4,-6 27,-1 16,1 0,1 1,1 0,1 0,2 0,1 0,1 0,1 7,-1-30,-1 0,1 1,-1-1,1 0,1 1,-1-1,0 0,1 0,0 0,0 0,0 0,1-1,-1 1,1-1,0 1,0-1,0 0,0 0,1 0,-1-1,1 1,0-1,-1 0,1 0,0 0,0 0,1-1,-1 1,0-1,0 0,1 0,-1-1,0 0,1 1,-1-1,1-1,-1 1,0-1,1 0,-1 0,0 0,4-1,14-9,-1 0,-1-1,0-1,0-1,-2-1,0 0,0-2,-2 0,0-1,6-8,33-34,-53 58,0 0,1 1,-1 0,0-1,1 1,0 0,-1 0,1 0,0 0,-1 1,1-1,0 1,0 0,-1-1,1 1,0 0,0 1,-1-1,1 0,0 1,0 0,-1 0,1-1,-1 1,1 1,-1-1,1 0,-1 1,1-1,-1 1,0 0,0 0,0 0,0 0,0 0,-1 0,1 0,0 0,-1 1,0-1,1 1,-1 0,38 31,-32-30,0-1,1 0,0-1,0 0,0 0,0 0,0-1,0 0,0-1,0 1,0-2,0 1,0-1,0 0,0-1,0 0,0 0,0-1,-1 0,1 0,-1-1,2-1,7-4,0-1,-1 0,0-2,-1 1,0-2,-1 0,0 0,-1-1,4-6,20-73,-34 81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1 227,'61'-12,"-36"9,0-1,0-1,0-2,-1 0,0-2,-1 0,1-2,-2 0,2-3,-19 10,0 0,0 0,0-1,-1 0,0 0,0 0,0 0,0-1,-1 1,0-1,0 0,-1 0,1-1,-2 5,-1 0,1 0,-1 0,0 0,1 1,-1-1,0 0,0 0,0 0,0 0,-1 0,1 0,-1 0,1 0,-1 0,1 0,-1 0,0 1,0-1,0 0,0 0,0 1,0-1,-1 1,1-1,0 1,-1 0,1-1,-1 1,0 0,1 0,-1 0,0 0,1 0,-1 1,0-1,0 0,0 1,0-1,0 1,0 0,0 0,-1 0,-11 0,0 1,1 0,-1 2,1-1,-1 2,1 0,0 0,0 1,1 1,0 0,0 0,0 2,0-1,1 2,1-1,-1 1,2 1,-1 0,1 0,1 1,-2 2,4-5,0 0,0 0,1 0,0 0,1 1,0 0,0 0,1 0,0 0,0 1,1-1,1 1,-1-1,1 1,1 0,0 0,1 3,-1-7,1-1,0 1,0-1,0 1,1-1,0 0,0 0,0 0,1 0,0 0,0 0,0 0,0-1,1 1,0-1,-1 0,2 0,-1-1,0 1,1-1,0 0,-1 0,1-1,0 1,1-1,-1 0,0 0,1-1,-1 1,2-1,166 0,-57-50,-94 36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396 169,'-17'194,"-35"122,-11-121,58-171</inkml:trace>
  <inkml:trace contextRef="#ctx0" brushRef="#br0" timeOffset="249.902">1 620,'38'0,"37"0,11 0,-6 0,-10 0,-13 0,-7 0,-6 0,-7 5,-4 1,-3 0,-7-1</inkml:trace>
  <inkml:trace contextRef="#ctx0" brushRef="#br0" timeOffset="983.199">1045 536,'-30'20,"1"1,0 1,2 2,1 1,0 1,2 1,-7 12,12 9,19-47,0 0,0 0,0 0,0 0,1 0,-1 0,0 0,0 0,1 0,-1 0,1 0,-1 0,1 0,-1 0,1 0,0 0,-1-1,1 1,0 0,0 0,-1-1,1 1,0-1,0 1,0-1,0 1,0-1,0 1,0-1,0 0,0 1,0-1,0 0,0 0,0 0,0 0,0 0,0 0,0 0,0 0,0 0,0 0,1-1,13-2,1 0,-1-1,0-1,0 0,-1-2,1 1,-1-2,-1 0,1 0,-2-1,6-5,44-26,-47 31,-14 7,1 0,-1 0,1 0,0 1,-1-1,1 0,0 1,0-1,0 1,0 0,1-1,-1 1,0 0,0 0,1 1,-1-1,1 0,-1 1,1-1,-1 1,0 0,1 0,-1 0,1 0,-1 0,1 1,-1-1,1 1,-1 0,1-1,-1 1,0 0,0 0,1 1,-1-1,0 0,0 1,0-1,0 1,-1 0,1-1,0 1,-1 1,9 41,-10-40,0 0,1 0,-1 0,1 0,0 0,0 0,0 0,0 0,1-1,-1 1,1 0,0-1,0 1,0-1,1 0,-1 1,1-1,0 0,0-1,0 1,0-1,1 1,-1-1,0 0,2 0,0 0,1 0,0-1,-1 0,1 0,0 0,0-1,0 0,-1 0,1 0,0-1,0 0,0 0,-1 0,1-1,-1 0,1 0,-1-1,0 1,0-1,0 0,2-1,94-81,-27 18,-47 45,-2-2,0-1,-2 0,18-26,-25 29,0-1,-2 0,-1-1,0-1,-2 0,-1-1,-1 0,-2 0,0-1,-1 0,-2 0,-1-1,-1-23,-2 44,-9-65,8 70,1 0,-1 1,1-1,-1 0,1 1,-1-1,0 1,0-1,0 1,0-1,0 1,0-1,0 1,0 0,-1 0,1-1,-1 1,1 0,0 0,-1 1,0-1,1 0,-1 0,1 1,-1-1,0 1,0-1,1 1,-1 0,0 0,0 0,1 0,-1 0,0 0,0 0,-1 1,-4 2,1 1,0 0,-1 1,2-1,-1 1,0 0,1 1,0-1,0 1,1 0,0 1,0-1,0 1,1-1,0 1,0 0,0 0,1 0,0 1,1-1,0 1,0-1,0 1,1-1,0 1,1 1,3 244,23-42,1-26,-28-183,0 0,0 0,0 0,0-1,0 1,-1 0,1 0,-1 0,1 0,-1 0,1-1,-1 1,0 0,0-1,0 1,0 0,0-1,0 1,-1-1,1 0,0 1,-1-1,1 0,-1 0,0 0,1 0,-1 0,-1 1,-8-2</inkml:trace>
  <inkml:trace contextRef="#ctx0" brushRef="#br0" timeOffset="1333.867">1948 394,'-181'132,"140"-86,40-44,1-1,-1 0,1 0,-1 0,1 0,0 0,-1 1,1-1,0 0,0 0,0 0,0 1,0-1,0 0,0 0,0 1,1-1,-1 0,0 0,1 0,-1 0,1 1,-1-1,1 0,0 0,-1 0,1 0,0 0,0 0,-1 0,1-1,0 1,0 0,0 0,0-1,0 1,1-1,-1 1,0-1,0 1,0-1,0 1,0-1,1 0,0 0,162 43,-121-19,-23-14</inkml:trace>
  <inkml:trace contextRef="#ctx0" brushRef="#br0" timeOffset="1699.561">2230 677,'46'-7,"0"-2,-1-2,-1-2,0-2,34-17,-70 30,0-1,-1 0,0 0,0-1,0 0,0 0,-1-1,1 1,-1-2,0 1,-1 0,1-1,-1 0,0-1,0 1,-1-1,0 0,0 0,1-4,-6 9,1 1,0-1,-1 0,1 0,-1 1,1-1,-1 1,0-1,0 0,0 1,1-1,-2 1,1 0,0-1,0 1,0 0,-1 0,1 0,0-1,-1 2,1-1,-1 0,0 0,1 0,-1 1,1-1,-1 1,0-1,0 1,1 0,-1-1,0 1,0 0,0 0,-63-2,51 3,0 1,0 0,1 1,-1 0,0 1,1 1,0 0,0 1,1 0,-1 1,1 0,1 1,-1 1,1-1,1 2,0 0,0 0,1 1,0 0,1 0,0 1,1 0,0 0,1 1,0 0,5-7,0-1,0 1,1-1,-1 1,1 0,0-1,1 1,0-1,-1 1,2-1,-1 1,1-1,-1 0,2 0,-1 0,0 0,1 0,0 0,0 0,1-1,-1 0,1 0,0 0,0 0,0 0,0-1,1 1,0-1,-1-1,2 1,8 5,0 0,1-1,0-1,0 0,1-1,-1-1,1 0,0-1,16 1,95-3,-89-2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19 116,'-5'32,"1"-10,0 0,1 0,2 0,0 0,1 0,1 0,1 0,4 14,-5-32,0-1,0 1,0-1,0 1,0-1,1 0,0 0,0 0,0 0,0 0,0 0,0 0,1-1,-1 1,1-1,0 1,0-1,0 0,0 0,0-1,0 1,0-1,1 1,-1-1,1 0,-1 0,1 0,-1-1,1 1,-1-1,1 0,0 0,-1 0,1-1,-1 1,1-1,-1 0,1 0,-1 0,1 0,-1-1,0 1,0-1,0 0,2-1,100-87,61-102,-70 69,-96 123,0 0,1-1,-1 1,0-1,0 1,0 0,1-1,-1 1,0-1,0 1,1 0,-1-1,0 1,0 0,1-1,-1 1,1 0,-1 0,0-1,1 1,-1 0,0 0,1 0,-1 0,1-1,-1 1,1 0,-1 0,0 0,1 0,-1 0,1 0,-1 0,1 0,-1 0,1 0,-1 1,0-1,1 0,-1 0,1 0,-1 0,0 1,1-1,-1 0,1 0,-1 1,0-1,1 0,-1 0,0 1,0-1,1 1,-1-1,0 0,0 1,1-1,-1 0,0 1,0-1,0 1,0-1,0 1,0-1,0 0,0 1,0-1,0 1,3 36,-3-31,-3 905,4-904,-1-1,1 1,-1 0,0-1,-1 1,1 0,-1-1,-1 1,1-1,-1 0,0 1,-1-1,1 0,-1 0,-1 0,1-1,-1 1,0-1,0 0,0 0,-1 0,0 0,0-1,0 0,0 0,-1 0,0-1,-2 2,6-5,-1 0,1 0,-1 0,1 0,-1 0,1 0,-1-1,1 1,0-1,-1 0,1 1,0-1,-1 0,1-1,0 1,0 0,0-1,0 1,0-1,0 1,1-1,-1 0,0 0,1 0,-1 0,1 0,0 0,0 0,0 0,0-1,0 1,0 0,0-3,-20-82,21 62,0 0,2 1,1-1,0 1,2 0,1 0,9-22,-6 14,-3 12,0 0,1 0,1 1,1 0,1 1,0 0,2 0,6-7,-3 7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56,'38'-5,"23"-1,5 0,-3 1,-8 1,-13-3,-9 0,-6 0,-1 2,-7 2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1:59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56,'39'0,"31"-5,9-2,1 1,-9 1,-11-3,-12-1,-8 2,-7 2,-9 1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0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29 876,'35'-9,"1"2,0-2,0-1,-1-1,0-3,-1 0,-1-2,0-2,21-16,-49 32,-1-1,1-1,-1 1,0 0,-1-1,1 0,0 0,-1 0,0 0,0 0,0-1,-1 0,1 1,-1-1,0 0,-1 0,1 0,-1 0,0 0,0-1,0 1,-1 0,0 0,0-1,0 1,-1 0,0 0,0-1,0 1,-1 0,1 0,-1 0,0 0,-1 1,1-1,-1 1,0-1,0 1,0 0,-1 0,-4-2,0 1,-1 0,1 1,-1 0,0 1,0-1,-1 2,1-1,-1 2,1-1,-1 1,1 0,-1 1,0 0,1 1,-1 0,0 0,1 1,0 0,-1 1,1 0,0 1,0 0,0 0,1 0,0 1,0 1,0-1,0 1,1 1,-1 0,-2 0,-1 0,1 1,0 0,1 0,0 1,1 1,-1-1,2 1,-1 1,1-1,1 1,0 1,1-1,0 1,1 0,0 0,0 0,2 0,-1 1,2-1,0 1,0 0,1-1,1 1,0 0,0-1,1 1,1-1,0 0,1 0,4 8,-4-12,2 0,-1 0,1-1,0 0,1 0,-1 0,2-1,-1 0,0 0,1-1,0 0,1 0,-1-1,1 0,0-1,0 0,0 0,0-1,0 0,9 1,8-1,1-1,-1-1,0-1,0-1,0-2,25-6,115-33,-150 35</inkml:trace>
  <inkml:trace contextRef="#ctx0" brushRef="#br0" timeOffset="1518.031">650 171,'8'-5,"11"-5,0 0,1 1,-1 1,2 0,-1 2,1 1,0 0,14 0,-34 4,1 1,0 0,-1 0,1 0,0 0,-1 0,1 0,0 1,-1-1,1 0,-1 1,1-1,0 1,-1 0,1 0,-1-1,0 1,1 0,-1 0,0 0,0 1,1-1,-1 0,0 0,0 1,0-1,0 0,-1 1,1-1,0 1,0-1,-1 1,1-1,-1 1,0 0,1-1,-1 1,0 0,0-1,0 1,0 0,0-1,0 1,-1-1,1 1,0 0,-1-1,0 1,1-1,-1 1,0-1,0 1,1-1,-1 1,0-1,0 0,-2 1,-1 4,0 0,1 0,-1 0,1 0,0 1,1-1,0 1,0 0,0 0,1-1,0 1,0 0,1 0,-1 0,2 0,-1 0,1 0,0 0,0 0,1 0,0 0,0-1,1 1,0-1,0 1,0-1,1 0,2 2,-1-2,1 0,0 0,1 0,-1-1,1 0,0 0,0 0,1-1,-1-1,1 1,0-1,0 0,2 0,15 2</inkml:trace>
  <inkml:trace contextRef="#ctx0" brushRef="#br0" timeOffset="1838.668">933 283,'-20'4,"-10"8,0 5,-1 1,6 1,2-2,5 0,0-1,4 0,-1 2,8-1,3-4</inkml:trace>
  <inkml:trace contextRef="#ctx0" brushRef="#br0" timeOffset="2484.962">1497 1,'-2'15,"0"0,-2 0,0-1,0 1,-1-1,-1 0,0 0,-1-1,-1 0,0 0,0 0,-1-1,-1-1,0 1,-8 5,-45 63,61-78,0 0,-1 1,1 0,0-1,0 1,1 0,-1 0,1 0,-1 0,1 0,0 0,0 1,0-1,1 0,-1 1,1-1,0 0,0 1,0-1,0 0,1 1,-1-1,1 0,0 1,0-1,0 0,0 0,0 0,1 0,-1 0,1 0,0 0,0-1,0 1,0-1,1 1,-1-1,1 0,0 1,5 0,1-1,-1 0,1 0,-1 0,1-1,0-1,-1 1,1-2,0 1,-1-1,1 0,0-1,-1 0,1 0,-1-1,0 0,0 0,0-1,3-3,3-5</inkml:trace>
  <inkml:trace contextRef="#ctx0" brushRef="#br0" timeOffset="2781.368">1214 198,'29'0,"29"-4,9-3,-2 1,-3 1,-6 2,-9 1,-11 1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25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496 283,'0'-1,"0"1,-1 0,1 0,0-1,-1 1,1 0,0-1,-1 1,1-1,0 1,-1 0,1-1,0 1,0-1,0 1,-1 0,1-1,0 1,0-1,0 1,0-1,0 1,0-1,0 1,0-1,0 1,0-1,0 1,0 0,0-1,1 1,-1-1,0 1,0-1,0 1,1 0,-1-1,0 1,0-1,1 1,-1 0,0-1,1 1,-1 0,0-1,1 1,-1 0,1 0,-1 0,0-1,1 1,-1 0,1 0,-1 0,1 0,-1 0,1 0,-1-1,1 1,-1 0,1 1,-1-1,0 0,1 0,-1 0,-39-3,-125 53,46 0,118-49,0 1,0 0,0-1,0 1,1-1,-1 1,1 0,-1-1,1 1,-1-1,1 1,0-1,-1 0,1 1,0-1,0 0,0 1,0-1,0 0,1 0,-1 0,0 0,0 0,1 0,-1 0,1-1,-1 1,1 0,-1-1,1 1,-1-1,1 0,-1 1,1-1,0 0,-1 0,1 0,-1 0,1 0,0 0,-1-1,1 1,6 2,102 26,-109-27,0 0,-1 0,1 0,0 0,0 0,0 0,-1 0,1 0,-1 0,1 0,-1 0,1 0,-1 1,1-1,-1 0,0 0,0 1,0-1,0 0,0 0,0 1,0-1,0 0,0 0,-1 1,1-1,0 0,-1 0,1 0,-1 1,1-1,-1 0,0 0,1 0,-1 0,0 0,0 0,0 0,0-1,0 1,0 0,0 0,0-1,0 1,0 0,0-1,0 1,0-1,-1 0,1 1,0-1,0 0,-1 0,1 0,-1 1,-5 4,-239 216,242-217,-2 1,0 0,1 0,-1 1,1 0,0 0,0 0,1 0,0 1,0 0,0 0,1 0,0 0,0 0,1 1,0 0,1-1,-1 1,1 2,4-6,0 1,-1-1,2 0,-1 0,0 0,1 0,0 0,0-1,0 0,0 0,1 0,-1 0,1-1,0 1,-1-1,1 0,0-1,0 1,0-1,1 0,-1 0,0-1,1 0,9 2,-1-1,0-1,0 0,1-1,-1-1,0 0,0-1,0 0,0-1,-1-1,0 0,1-1,-2 0,1-1,-1 0,11-9,-5-1</inkml:trace>
  <inkml:trace contextRef="#ctx0" brushRef="#br0" timeOffset="269.965">327 1,'-23'282,"18"-172,-5 0,-5 0,-16 51,21-119,2 0,2 0,2 1,2 0,1 18,2-37</inkml:trace>
  <inkml:trace contextRef="#ctx0" brushRef="#br0" timeOffset="1768.122">750 847,'43'-2,"1"-2,-2-2,1-1,-1-3,0-1,-1-2,0-2,-1-1,-1-3,11-7,-17 5,0-1,-1-1,-1-2,-2-1,0-1,-2-1,-1-2,21-31,38-35,-84 96,-1-1,1 1,0-1,-1 0,1 1,0-1,-1 1,1 0,0-1,0 1,-1 0,1-1,0 1,0 0,0 0,-1-1,1 1,0 0,0 0,0 0,0 0,0 0,-1 1,1-1,0 0,0 0,0 0,-1 1,1-1,0 0,0 1,-1-1,1 1,0-1,0 1,-1-1,1 1,-1-1,1 1,-1 0,1-1,-1 1,1 0,-1 0,1-1,-1 1,0 0,1 0,-1-1,0 1,0 0,0 0,1 0,-1 0,0-1,0 1,0 0,-1 0,1 52,-2-31,-2-1,0 1,-1-1,-1-1,-2 1,0-1,0 0,-2-1,-1 0,0 0,-1-1,-1-1,-1 0,0-1,-1-1,-6 5,12-13,0 1,0-1,-1-1,0 0,0 0,0-1,-1 0,0-1,0 0,0-1,-10 2,21-6,0 1,1 0,-1 0,0-1,0 1,0 0,1 0,-1-1,0 1,0 0,0 0,0-1,0 1,1 0,-1-1,0 1,0 0,0-1,0 1,0 0,0-1,0 1,0 0,0-1,-1 1,1 0,0-1,0 1,0 0,0 0,0-1,0 1,-1 0,1-1,0 1,0 0,0 0,-1-1,1 1,0 0,0 0,-1 0,1-1,0 1,-1 0,1 0,0 0,0 0,-1 0,1 0,0 0,-1-1,1 1,0 0,-1 0,1 0,0 0,-1 0,1 1,0-1,-1 0,24-18,-10 13,1 0,-1 1,1 1,0 0,0 1,0 0,0 2,0-1,0 2,0 0,0 0,0 1,0 1,8 3,77 7,-83-12,0-1,1 0,-1-1,0-1,0 0,0-2,0 1,0-2,-1 0,1-1,-1 0,-1-2,1 1,-1-2,-1 0,10-8,-3 1,0-1,-1-1,-1-1,-1 0,-1-1,-1-1,0-1,-2 0,0-1,7-19,-21 190,2-144,0 1,0-1,0 0,0 0,1 0,0-1,0 1,0 0,0 0,0-1,1 0,0 1,-1-1,1 0,1 0,-1 0,0-1,1 1,-1-1,1 0,0 0,-1 0,1-1,0 1,0-1,0 0,1 0,-1 0,0 0,0-1,0 0,1 0,-1 0,0 0,0-1,1 1,-1-1,0 0,0-1,2 0,14-6,-1-1,0-1,0 0,-1-1,0-2,-1 0,11-11,-13 13,108-81,-122 91,0 1,0-1,0 1,0-1,0 1,0-1,0 1,0 0,0 0,0-1,0 1,0 0,0 0,0 0,0 0,1 0,-1 0,0 0,0 1,0-1,0 0,0 1,0-1,0 1,0-1,0 1,0-1,0 1,-1-1,1 1,0 0,0 0,0-1,-1 1,1 0,0 0,-1 0,1 0,-1 0,1 0,-1 0,0 0,1 0,-1 0,0 0,0 0,1 0,-1 0,0 0,-5 60,3-47,1-11,1 0,-1 0,0 0,1 0,0 1,0-1,0 0,0 0,0 0,1 0,-1 0,1 1,0-1,0 0,0 0,0-1,1 1,-1 0,1 0,-1 0,1-1,0 1,0-1,0 0,1 0,-1 1,1-1,-1 0,1-1,-1 1,1 0,0-1,0 0,0 0,0 0,0 0,0 0,0 0,0-1,0 1,0-1,1 0,-1 0,0 0,0 0,0-1,0 0,0 1,0-1,1 0,27-10,-1 0,0-3,0 0,-2-2,0-1,-1-1,18-15,78-49,-122 81,-1 0,1 1,0-1,0 0,0 0,-1 0,1 0,0 1,0-1,0 0,1 1,-1-1,0 1,0-1,0 1,0-1,0 1,1 0,-1 0,0 0,0-1,1 1,-1 0,0 1,0-1,0 0,1 0,-1 0,0 1,0-1,0 1,0-1,1 1,-1-1,0 1,0-1,0 1,0 0,0 0,-1 0,1 0,0-1,0 1,0 0,-1 0,1 0,0 1,-1-1,1 0,-1 0,0 0,1 0,-1 0,0 1,0-1,1 0,-1 0,0 0,0 1,-11 57,8-50,0 0,1 0,1 1,0-1,0 1,0-1,1 1,1-1,0 1,0 2,0-10,-1-1,0 0,1 1,-1-1,1 0,0 0,-1 1,1-1,0 0,0 0,-1 0,1 0,0 0,0 0,0 0,0 0,0 0,1 0,-1-1,0 1,0 0,0-1,1 1,-1-1,0 0,1 1,-1-1,0 0,1 0,-1 1,1-1,-1 0,0-1,2 1,12-3</inkml:trace>
  <inkml:trace contextRef="#ctx0" brushRef="#br0" timeOffset="2170.571">3657 424,'1'0,"0"0,-1-1,1 1,0-1,0 1,-1-1,1 0,-1 1,1-1,0 0,-1 1,1-1,-1 0,1 0,-1 1,0-1,1 0,-1 0,0 0,1 0,-1 1,0-1,0 0,0 0,0 0,0 0,0 0,0 0,0 0,0 1,-1-1,1 0,0 0,0 0,-1 0,1 1,-1-1,1 0,0 0,-1 1,0-1,1 0,-1 0,1 1,-1-1,0 1,1-1,-1 1,0-1,0 1,1-1,-2 1,-48-6,35 10,0 1,1 1,-1 1,1 0,1 0,0 1,0 1,0 1,1-1,0 2,1 0,1 0,-1 1,-6 11,14-19,1-1,-1 0,1 1,0 0,0 0,1 0,-1 0,1 0,0 0,0 0,0 0,0 0,1 0,0 1,-1-1,2 0,-1 0,0 1,1-1,0 0,0 0,0 0,1 0,-1 0,1 0,0 0,0-1,0 1,0 0,1-1,0 0,0 0,-1 0,2 0,-1 0,0 0,1-1,-1 1,2 0,10 4,0 0,0-1,1-1,-1 0,1-1,1-1,-1 0,0-1,1-1,-1-1,0 0,1-1,7-2,24 2,3-5,-33 0</inkml:trace>
  <inkml:trace contextRef="#ctx0" brushRef="#br0" timeOffset="2769.352">4024 565,'48'-8,"0"-1,0-3,-2-2,1-2,8-6,15-30,-69 51,0-1,0 0,0 1,0-1,0 0,0 0,-1 1,1-1,-1 0,1 0,-1 0,0 0,1 0,-1 0,0 0,0 0,0 0,-1 0,1 1,0-1,-1 0,1 0,-1 0,0 0,0 0,1 1,-1-1,0 0,-1 1,1-1,0 1,0-1,-1 1,1-1,0 1,-1 0,0 0,1 0,-1 0,0 0,-1-1,-4-2,0 0,-1 1,1 0,-1 0,1 1,-1 0,0 0,0 1,0 0,0 0,0 1,0 0,0 0,-1 1,1 0,0 0,1 1,-1 0,0 0,-6 4,-3 1,1 0,0 1,1 1,0 1,1 0,0 1,0 0,1 1,0 1,8-8,-1-1,1 0,0 0,0 0,0 1,0 0,1 0,0 0,0 0,0 1,0 0,1-1,0 1,1 1,-1-1,1 0,0 1,0-1,1 1,0-1,0 1,1 0,0-1,0 1,0 0,1-1,0 1,0 0,1 0,5 2,1 0,0 0,0 0,1-1,0 0,0-1,1 0,0 0,0-1,1-1,0 0,0 0,0-1,0 0,1-1,-1 0,1-1,0 0,0-1,0 0,0-1,0-1,0 0,-1 0,1-1,0-1,4-1,179-50,-169 44</inkml:trace>
  <inkml:trace contextRef="#ctx0" brushRef="#br0" timeOffset="3389.053">2161 85,'0'0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0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86,'-7'7,"-1"-1,1 1,0 0,1 1,-1 0,1 0,1 0,0 0,0 1,1 0,0 0,0 1,1-1,0 1,1-1,0 1,0 0,1 0,1 0,0 0,0 4,-1-10,0 0,1 0,0 0,-1 0,1 1,0-1,1 0,-1 0,1 0,0 0,0 0,0 0,1 0,-1-1,1 1,0 0,0-1,0 1,0-1,1 1,-1-1,1 0,0 0,0-1,0 1,1 0,-1-1,0 0,1 0,0 0,-1 0,1 0,0-1,0 0,0 0,0 0,0 0,0-1,2 1,8-3,1-1,-1-1,0 0,-1-1,1 0,-1-1,0-1,0 0,-1-1,0 0,0-1,-1 0,0-1,-1 0,3-3,22-18,-1 2,-1-1,-2-2,-1-1,-1-1,3-9,11-14,-25 83,-10 12,-1 1,-3-1,0 1,-3-1,-1 1,-2 2,1 17,0 372,2-423,-1-1,0 1,0-1,0 1,-1-1,0 0,0 1,-1-1,0 0,0 0,0 1,-1-2,0 1,0 0,0 0,-1-1,0 0,0 0,0 0,-1 0,0-1,0 0,0 0,0 0,0 0,-1-1,0 0,1 0,-1 0,0-1,-1 0,1 0,0-1,-1 1,1-1,-3 0,3-1,1-1,-1 1,1-1,-1 0,1 0,0-1,0 1,0-1,0 0,0-1,0 1,0-1,0 0,1 0,0-1,0 1,0-1,0 0,0 0,1 0,-3-5,-3-9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33,'0'-5,"5"-1,1-5,1 4,2 4,1 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31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0 624,'29'5,"33"-3,12-3,-3 0,-8 0,-11-1,-8 1,-8-4,-5-2,-2 1,-3 1,1 2,-1 1,-9 0,-7 2</inkml:trace>
  <inkml:trace contextRef="#ctx0" brushRef="#br0" timeOffset="254.047">86 821,'33'5,"31"-3,9-2,-3-2,-9 1,-10-5,-9-1,-6 0,-10 2</inkml:trace>
  <inkml:trace contextRef="#ctx0" brushRef="#br0" timeOffset="949.885">904 229,'42'-6,"1"2,0 2,0 1,0 3,0 1,6 3,-44-6,0 1,-1 0,1 0,0 1,0 0,-1-1,1 1,-1 1,1-1,-1 1,0 0,0 0,0 0,0 0,-1 1,1-1,-1 1,0 0,0 0,0 0,-1 1,0-1,1 1,-1-1,-1 1,1 0,-1-1,0 1,0 0,0 0,-1 0,1 0,-1 0,-1 0,1 0,-1 0,1 0,-2 1,-27 80,25-80,1 0,0 0,-1 0,2 0,-1 1,1-1,0 1,0-1,1 1,0 0,0 0,1 0,0-1,0 1,0 0,1 0,0 0,0 0,1-1,0 1,0-1,0 1,1-1,0 0,2 2,95 75,-93-78,9 5</inkml:trace>
  <inkml:trace contextRef="#ctx0" brushRef="#br0" timeOffset="1199.081">1242 540,'-38'29,"-23"18,0 7,5-6,7-6,7-6,11-4,11-8</inkml:trace>
  <inkml:trace contextRef="#ctx0" brushRef="#br0" timeOffset="1705.042">1694 709,'39'-3,"-1"-3,1-1,-2-2,1-2,-1-1,-1-2,28-14,-60 26,-1 1,1-1,0 1,-1-1,1 0,-1-1,0 1,0 0,0-1,0 0,0 0,0 0,-1 0,1 0,-1 0,0-1,0 1,0-1,-1 0,1 1,-1-1,0 0,0 0,0 0,-1 0,1 0,-1 0,0 0,0 0,0 0,0 0,-1 0,0 0,0 1,0-1,0 0,-1 0,1 0,-1 1,0-1,-2-2,-2 2,-1 0,0 0,1 1,-1 0,-1 0,1 1,0 0,0 1,-1-1,1 1,-1 0,1 1,-1 0,1 0,-1 1,1 0,-1 0,1 1,0 0,-1 0,1 0,0 1,-5 3,0 0,0 1,0 1,1 0,0 0,1 1,0 1,0-1,1 2,0-1,0 1,2 1,-1-1,1 1,1 0,0 1,1 0,0 0,1 0,1 0,0 1,0 3,3-12,0-1,1 1,-1-1,1 0,0 1,0-1,1 0,-1 0,1 1,0-1,0 0,0-1,0 1,1 0,0-1,0 1,0-1,0 0,0 0,0 0,1 0,0-1,-1 0,1 1,0-1,0 0,0-1,0 1,1-1,-1 0,0 0,1 0,149 10,-139-11,82-18,-78 13</inkml:trace>
  <inkml:trace contextRef="#ctx0" brushRef="#br0" timeOffset="3472.069">2173 88,'0'-3,"-1"0,1-1,0 1,0 0,0 0,1 0,-1 0,1 0,0 0,0 0,0 0,0 1,0-1,0 0,1 0,0 1,-1-1,1 1,0 0,0-1,0 1,0 0,1 0,-1 0,1 0,-1 1,1-1,0 1,-1-1,1 1,0 0,0 0,0 0,1 0,2 0,-1-1,1 1,-1 0,1 0,-1 1,1-1,-1 1,1 1,-1-1,1 1,-1 0,1 0,-1 0,0 1,1 0,-1 0,0 0,0 1,0-1,-1 1,1 1,-1-1,1 1,-1-1,0 1,0 0,-1 1,1-1,-1 1,0 0,30 77,-29-69,1 0,0 1,0-2,1 1,1-1,0 1,1-2,0 1,1-1,4 3,-2 0</inkml:trace>
  <inkml:trace contextRef="#ctx0" brushRef="#br0" timeOffset="3738.008">2399 201,'-24'19,"-8"11,-3 1,4 0,3-6,6-2,11-5,8-6</inkml:trace>
  <inkml:trace contextRef="#ctx0" brushRef="#br0" timeOffset="4254.014">2850 3,'-1'10,"-1"-1,0 0,-1 1,0-1,0 0,-1-1,0 1,-1-1,0 1,0-1,0-1,-7 8,7-10,0 0,0 0,1 1,0 0,0 0,0 0,1 0,0 1,0-1,0 1,1 0,0 0,1 0,0 0,0 0,0 0,1 0,0 0,0 0,0 0,1 0,1 2,0-5,1 0,0-1,0 0,1 1,-1-1,1-1,-1 1,1 0,0-1,0 0,0 0,0 0,0 0,1-1,-1 1,0-1,1 0,-1-1,1 1,-1-1,1 0,-1 0,1 0,-1 0,1-1,-1 0,1 0,-1 0,2-1,13-5</inkml:trace>
  <inkml:trace contextRef="#ctx0" brushRef="#br0" timeOffset="4536.308">2653 116,'19'0,"16"0,7 0,1 0,-2 0,-3 0,-3 0,-8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1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393 395,'-2'-2,"1"0,-1 0,1 0,-1 1,1-1,-1 0,0 1,0-1,0 1,0 0,0 0,0 0,0 0,0 0,0 0,-1 1,1-1,0 0,-1 1,1 0,0 0,-1 0,1 0,0 0,-1 0,0 0,-17-3,-1 2,1 0,0 1,-1 2,1 0,0 0,0 2,-15 5,35-9,1 1,0-1,0 0,-1 1,1-1,0 0,-1 1,1-1,-1 1,1-1,0 1,-1-1,1 1,-1-1,0 1,1 0,-1-1,1 1,-1 0,0-1,1 1,-1 0,0 0,0-1,0 1,0 0,0 0,1-1,-1 1,-1 0,1 0,0 0,0-1,0 1,0 0,0-1,-1 1,1 0,0 0,-1-1,1 1,0 0,-1-1,1 1,-1-1,1 1,-1 0,1-1,-1 1,0-1,1 1,-1-1,1 0,-1 1,0-1,0 0,1 1,-1-1,0 0,1 0,-1 0,0 0,0 1,19 5,-15-7,0 1,-1 0,1 0,-1 1,1-1,-1 0,1 1,-1-1,1 1,-1 0,1 0,-1 0,0 0,1 0,-1 1,0-1,0 1,0-1,0 1,0 0,0 0,-1 0,1 0,0 0,-1 0,0 0,1 0,-1 1,0-1,0 0,-1 1,1-1,0 1,-1-1,1 1,-1 0,0-1,0 1,0-1,0 1,0-1,-1 1,1 0,-1-1,0 2,-10 12,-1 0,0-1,-1-1,-1 0,-1 0,1-2,-14 9,-14 14,38-33,0 0,0 1,1-1,-1 1,1 0,-1 0,1 0,0 0,1 1,-1-1,0 1,1 0,0 0,0 0,0 0,0 0,1 0,0 0,0 0,0 1,0-1,0 0,1 1,0-1,0 1,0-1,1 0,-1 1,1-1,0 0,0 1,1-1,-1 0,1 0,0 0,0 0,0 0,1 0,-1-1,1 1,0-1,6 2,1 0,-1-1,1 0,0-1,0 0,1-1,-1 0,0 0,1-1,-1-1,1 0,0 0,-1-1,0 0,1-1,-1 0,0-1,1 0,-2 0,1-1,0 0,-1-1,0 0,0-1,7-5,52-43,-51 38</inkml:trace>
  <inkml:trace contextRef="#ctx0" brushRef="#br0" timeOffset="364.181">308 0,'-27'465,"20"-365,-5 0,-5-1,-14 43,0-2,24-114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58,'-8'27,"2"0,0 0,2 0,1 1,1 0,2 0,1 3,-1-27,1 0,-1 1,1-1,0 0,1 0,-1-1,1 1,0 0,-1 0,2-1,-1 1,0-1,1 0,0 1,-1-1,1 0,0-1,1 1,-1 0,0-1,1 0,0 0,-1 0,1 0,0-1,0 1,0-1,0 0,0 0,0 0,0-1,0 0,1 0,-1 0,0 0,0 0,0-1,0 0,0 1,0-2,0 1,0 0,0-1,0 0,0 0,-1 0,2-1,25-15,-1-1,-1-2,-1 0,0-2,-2-1,-1-1,-1-1,10-15,80-83,-113 124,1-1,-1 0,0 1,1-1,-1 1,0-1,1 1,-1-1,1 1,-1-1,1 1,-1 0,1-1,-1 1,1-1,-1 1,1 0,0 0,-1-1,1 1,0 0,-1 0,1 0,-1 0,1 0,0 0,-1 0,1 0,0 0,-1 0,1 0,0 0,-1 0,1 0,-1 0,1 1,0-1,-1 0,1 1,-1-1,1 0,-1 1,1-1,-1 1,1-1,-1 0,1 1,-1-1,1 1,-1 0,0-1,1 1,-1-1,0 1,0-1,1 1,-1 0,0-1,0 1,0 0,0-1,0 1,0 0,0-1,0 1,2 53,-3-45,9 188,5-53,-7 0,-6 21,-1-156,1 21,-1 1,-2 0,-1-1,-2 1,-1-1,-1-1,-10 25,16-48,-1 0,1 0,-1 0,0-1,0 1,0-1,-1 1,0-1,0 0,-1-1,1 1,-1-1,0 1,0-2,0 1,-1 0,1-1,-1 0,0-1,0 1,0-1,0 0,0 0,0-1,-1 0,1 0,0 0,-1-1,1 0,-1 0,1-1,-1 0,1 0,0 0,0-1,-1 0,1 0,0-1,-1 0,0-5,1 1,-1-2,2 1,-1-1,1 1,1-1,-1-1,2 1,-1-1,1 1,1-1,-1 0,2 0,0 0,0 0,0 0,1 0,1-1,0 1,0 0,2-5,-1-19,-2 9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4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0,'-4'0,"-3"5,6 1,3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29,'24'-5,"18"-1,6 0,0 1,-4 2,-4 1,-4 0,-4 2,-2 0,-1 0,-1 1,-1-1,1 0,-6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5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23,'44'5,"32"-4,14-1,-4-1,-12-6,-13 0,-13-1,-14 3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48 307,'30'-11,"0"1,1 1,-1 2,2 1,19-1,-46 7,-1 0,0 0,0 0,1 0,-1 1,0-1,0 1,0 0,0 0,0 1,0-1,0 1,0 0,0 0,-1 0,1 1,-1-1,0 1,0 0,0 0,0 0,0 0,0 1,-1-1,0 1,1-1,-1 1,-1 0,1 0,0 0,-1 0,0 0,0 0,0 0,-1 0,1 1,-1-1,0 3,15 226,-12-221,1 0,0 0,1 0,0-1,0 0,1 0,1 0,0-1,0 0,1 0,1-1,8 8,-8-11,-4-5</inkml:trace>
  <inkml:trace contextRef="#ctx0" brushRef="#br0" timeOffset="250.39">302 561,'-34'24,"-20"23,-6 2,7-1,8-10,11-5,12-10</inkml:trace>
  <inkml:trace contextRef="#ctx0" brushRef="#br0" timeOffset="1370.35">1092 646,'233'-147,"-230"147,-1-1,0 0,1-1,-1 1,0 0,0-1,0 1,0-1,0 0,0 0,0 1,-1-1,1 0,-1 0,1-1,-1 1,0 0,0 0,0-1,0 1,0-1,-1 1,1-1,0 1,-1-1,0 1,0-1,0 1,0-1,0 0,0 1,-1-1,1 1,-1-1,0 1,0 0,0-1,0 1,0 0,0-1,-1 1,1 0,-1 0,1 0,-1 0,-1-1,-9 0,1 0,-1 1,0 1,0 0,0 0,0 2,0-1,0 1,1 1,-1 0,0 1,1 0,-1 0,1 2,0-1,0 1,1 1,-1 0,1 0,1 1,-1 1,1-2,0 0,1 1,-1 0,1 0,1 1,0 0,0 0,0 1,1 0,0 0,1 0,0 1,0 0,1 0,1 0,0 1,0-1,1 1,0 0,1-1,0 1,0 0,1 0,1 0,0-1,1 1,1 7,4-10,-1-1,2-1,-1 0,1 0,-1 0,2-1,-1 0,0 0,1-1,0 0,0-1,0 0,1 0,-1-1,1-1,-1 1,1-1,0-1,-1 0,1 0,0-1,-1 0,1-1,3-1,11 3,-6-2,-1 0,1 0,-1-2,0 0,0-1,0-1,10-5,-4 1</inkml:trace>
  <inkml:trace contextRef="#ctx0" brushRef="#br0" timeOffset="2199.41">1629 25,'13'-5,"0"0,0 2,0-1,0 2,1 0,-1 0,1 1,0 1,-1 0,12 2,-20 1,-1 1,1-1,-1 1,0 0,0 0,0 0,0 0,-1 1,1-1,-1 1,-1 0,1 0,-1 0,1 0,-1 1,-1-1,1 0,-1 1,0 0,0-1,-1 1,0-1,0 3,10 36,35 36,-38-70</inkml:trace>
  <inkml:trace contextRef="#ctx0" brushRef="#br0" timeOffset="2447.953">1770 138,'-34'24,"-15"12,0 6,8-5</inkml:trace>
  <inkml:trace contextRef="#ctx0" brushRef="#br0" timeOffset="8700.394">585 54,'38'-18,"-28"15,-1 1,0-1,1 2,-1-1,1 1,-1 1,1 0,0 0,-1 1,1 0,8 2,-17-2,1 0,0-1,-1 1,1 0,-1-1,0 1,1 0,-1 0,1 0,-1 0,0 1,0-1,0 0,0 0,0 1,0-1,0 1,0-1,0 1,-1-1,1 1,-1-1,1 1,-1 0,1-1,-1 1,0 0,0-1,0 1,0 0,0-1,0 1,0 0,-1-1,1 1,-1 0,1-1,-1 1,0 1,-37 62,31-56,5-7,1 0,-1 0,1-1,0 1,-1 0,1 0,0 0,0 0,1 0,-1 0,0 1,1-1,-1 0,1 0,0 0,-1 1,1-1,0 0,1 1,-1-1,0 0,0 0,1 0,0 1,-1-1,1 0,0 0,0 0,0 0,0 0,1 0,-1 0,0-1,1 1,-1 0,1-1,0 1,-1-1,1 1,0-1,0 0,0 0,0 0,0 0,0 0,0 0,0-1,1 1,1 0,7 0,1 0,0 0,-1-1,1 0,0-1,0-1,-1 0,1 0,10-4,49-8,-48 12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2:4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198 114,'-116'156,"114"-154,0 0,1 0,-1 0,0 0,1 0,0 0,-1 0,1 0,0 1,0-1,0 0,0 1,1-1,-1 1,1-1,-1 1,1-1,0 1,0-1,0 1,0 0,1-1,-1 1,1-1,-1 1,1-1,0 0,0 1,0-1,0 0,0 1,1-1,-1 0,1 0,-1 0,1 0,0 0,0-1,0 1,0-1,0 1,8 1,0-1,1 0,-1 0,1-1,-1 0,1-1,0 0,-1-1,1-1,-1 1,0-1,1-1,7-3,2-1</inkml:trace>
  <inkml:trace contextRef="#ctx0" brushRef="#br0" timeOffset="264.251">1 171,'38'0,"23"0,1 0</inkml:trace>
  <inkml:trace contextRef="#ctx0" brushRef="#br0" timeOffset="8571.424">171 142,'4'0,"7"0,7 0,4 0,3 0,3 0,1 0,1 0,-5 0</inkml:trace>
  <inkml:trace contextRef="#ctx0" brushRef="#br0" timeOffset="9204.409">311 1,'-4'5,"-8"6,-5 1,0 4,3 4,-2-2,3-4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07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1,'-11'331,"-82"184,52-346,33-153</inkml:trace>
  <inkml:trace contextRef="#ctx0" brushRef="#br0" timeOffset="264.732">1 678,'38'-9,"37"-9,10-5,1 1,-10-1,-8 4,-11 5,-10 0,-9 2,-5 4,-4-2,-2 1,-1 1,0-2,0 1,-3 1</inkml:trace>
  <inkml:trace contextRef="#ctx0" brushRef="#br0" timeOffset="750.014">932 86,'-76'476,"62"-398,5-39,2-1,2 1,2 0,1 0,4 36,-2-73,0 0,0 0,0-1,0 1,1 0,-1 0,1-1,-1 1,1 0,-1 0,1-1,0 1,0-1,0 1,0-1,0 1,0-1,0 1,1-1,-1 0,0 0,1 0,-1 0,1 0,-1 0,1 0,0 0,-1 0,1-1,0 1,-1-1,1 1,0-1,0 0,0 1,-1-1,1 0,0 0,0-1,0 1,-1 0,1 0,0-1,0 1,-1-1,2 0,78-43,10-31,-59 47,1 2,0 1,2 1,16-7,-50 31,0-1,0 1,0-1,0 1,0-1,0 1,0 0,0-1,0 1,0 0,0 0,0 0,0 0,0 0,0 0,0 0,0 0,0 0,0 0,0 1,0-1,0 0,0 1,0-1,0 1,0-1,0 1,-1-1,1 1,0-1,0 1,0 0,-1 0,1-1,0 1,-1 0,1 0,-1 0,1 0,-1 0,1 0,-1 0,0 0,1 0,-1 0,0 0,0 0,0 0,0 0,4 59,-5-51,2 163,5-154</inkml:trace>
  <inkml:trace contextRef="#ctx0" brushRef="#br0" timeOffset="1167.282">1553 933,'18'-10,"0"0,0-1,-1-1,-1 0,0-1,-1-1,0-1,-1 0,0-1,-2 0,9-15,-20 29,0 0,0 1,0-1,0 0,-1 0,1 0,0 0,-1 0,0 0,1 0,-1 0,0 0,0 0,0 0,0 0,-1 0,1 1,0-1,-1 0,0 0,1 0,-1 0,0 0,0 0,0 1,0-1,0 0,0 1,0-1,-1 1,1-1,-1 1,1 0,-1 0,1-1,-1 1,0 0,0 0,1 1,-1-1,0 0,0 0,0 1,0 0,0-1,0 1,0 0,0 0,0 0,0 0,0 0,0 0,0 1,0-1,0 0,0 1,1 0,-1-1,0 1,0 0,0 0,0 1,-8 3,0 0,0 0,0 1,1 0,0 1,1 0,-1 1,1 0,1 0,-1 0,2 1,-1 0,1 1,0-1,1 1,0 0,1 1,0-1,1 1,-2 6,4-13,0-1,1 0,-1 1,1-1,0 1,0 0,0-1,0 1,1-1,-1 1,1-1,0 0,0 1,0-1,1 0,-1 0,1 1,0-1,0 0,0-1,0 1,0 0,0 0,1-1,-1 0,1 1,0-1,0 0,0 0,0-1,0 1,0 0,0-1,1 0,1 1,125 16,-26-32,-86 7</inkml:trace>
  <inkml:trace contextRef="#ctx0" brushRef="#br0" timeOffset="1598.178">1976 961,'18'-31,"2"1,0 0,2 2,2 1,7-7,-31 35,0 0,0 0,0 0,0 0,0 0,0-1,1 1,-1 0,0 0,1 0,-1-1,0 1,1 0,-1 0,1-1,-1 1,1 0,-1-1,1 1,0 0,-1-1,1 1,0-1,0 1,-1-1,1 0,0 1,0-1,0 0,-1 1,1-1,0 0,0 0,0 0,0 0,0 0,-1 0,1 0,0 0,0 0,0 0,0 0,0 0,-1-1,1 1,0 0,0-1,0 1,-1-1,1 1,0-1,0 1,-1-1,1 1,-1-1,1 0,0 1,-1-1,1 0,-1 1,0-1,1 0,-1 0,1 0,-1 1,0-1,0 0,2 29,-3-23,0-1,1 1,0-1,0 1,0 0,1-1,-1 1,1-1,0 1,0-1,1 1,-1-1,1 0,0 0,0 0,1 0,-1 0,1 0,0 0,0-1,0 1,0-1,0 0,1 0,0 0,-1-1,2 1,3 0,1-1,-1 0,1 0,-1-1,1 0,0 0,-1-1,1 0,0-1,-1 0,1 0,-1-1,1 0,-1 0,0-1,0 0,0-1,0 0,0 0,-1 0,0-1,0 0,0-1,0 0,-1 0,0 0,0 0,-1-1,0 0,1-1,85-131,-69 84,-14 30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2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0,'-35'82,"-136"312,87-258,84-137,0 1,0 0,-1-1,1 1,0 0,0 0,-1-1,1 1,0 0,-1 0,1-1,0 1,-1 0,1 0,0 0,-1-1,1 1,-1 0,1 0,0 0,-1 0,1 0,0 0,-1 0,1 0,-1 0,1 0,0 0,-1 0,1 0,-1 0,1 0,0 1,-1-1,1 0,0 0,-1 0,1 1,0-1,-1 0,1 0,0 1,0-1,-1 0,1 0,9-39,3 8,1 0,2 0,1 1,1 1,1 1,17-20,-22 31,9-15,0 0,2 2,1 1,2 1,1 2,0 0,2 2,1 1,2 1,-32 21,0 0,1 0,-1 0,0 1,1-1,-1 0,1 1,-1-1,1 1,-1 0,1-1,-1 1,1 0,-1 0,1 0,-1 0,1 0,0 0,-1 1,1-1,-1 0,1 1,-1-1,1 1,-1-1,0 1,1 0,-1 0,0 0,1 0,-1 0,0 0,0 0,0 0,0 0,0 0,0 0,0 1,0-1,-1 0,1 1,0-1,-1 1,1-1,-1 1,0-1,1 1,-1-1,0 1,0-1,4 13,0-1,-1 1,-1-1,0 1,-1 0,0 0,-1 0,-1-1,-1 8,-33 181,2-57,33-145,1 0,-1 0,0 0,1 0,-1 0,0 0,1 0,-1 0,0 0,1 0,-1 0,0 1,1-1,-1 0,0 0,1 0,-1 0,0 1,1-1,-1 0,0 0,1 1,-1-1,0 0,0 0,0 1,1-1,-1 0,0 1,0-1,0 0,0 1,1-1,-1 0,0 1,0-1,0 1,0-1,0 0,0 1,0-1,0 0,0 1,0-1,0 0,-1 1,1-1,26-33,-23 27,152-225,45 10,-199 220,0-1,0 0,0 1,0-1,0 1,0-1,0 1,1-1,-1 1,1 0,-1 0,1 0,-1 0,1 0,0 0,-1 0,1 0,0 1,0-1,0 1,-1-1,1 1,0 0,0 0,0 0,0 0,0 0,0 0,-1 0,1 1,0-1,0 1,0-1,0 1,-1-1,1 1,0 0,-1 0,1 0,0 0,-1 0,0 1,1-1,-1 0,0 1,1-1,-1 1,0-1,0 1,1 8,0-1,0 1,-1 0,-1 0,1-1,-2 1,1 0,-1 0,-1 0,0-1,0 1,-1-1,0 1,-11 54,-17 76,2-12,28-123,1-5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0,'-33'54,"-18"119,43-138,5-29,0-1,1 0,0 1,0-1,0 1,1 0,0-1,0 1,0 0,1 0,0 0,0 0,0 0,1-1,0 1,0 0,0 0,1-1,0 1,0-1,0 1,1-1,0 0,0 0,0 0,0 0,1 0,0-1,0 0,0 0,1 0,2 2,-1-6,0 1,0-1,0-1,0 1,0-1,0 0,0 0,0-1,0 0,-1 0,1 0,-1-1,1 1,-1-1,0-1,0 1,0-1,0 0,-1 0,0 0,1-1,-2 1,1-1,1-2,6-3,44-50,-3-1,-2-3,0-6,3-3,-53 74,0-1,0 1,0-1,0 1,1-1,-1 0,0 1,0-1,0 1,1-1,-1 0,0 1,1-1,-1 0,0 1,1-1,-1 0,0 0,1 1,-1-1,0 0,1 0,-1 0,1 1,-1-1,1 0,-1 0,0 0,1 0,-1 0,1 0,-1 0,1 0,-1 0,1 0,-1 0,1 0,-1 0,0 0,1-1,-1 1,1 0,-1 0,0 0,1-1,-1 1,1 0,-1 0,0-1,1 1,-1 0,0-1,0 1,1 0,-1-1,0 1,0-1,1 1,-1 0,0-1,0 1,0-1,0 1,0-1,0 1,0-1,0 1,0 0,0-1,0 0,2 38,-2-31,26 342,-28-38,1-300,-1 1,0-1,-1 1,0-1,-1 0,0 0,-1 0,1 0,-2-1,0 0,-3 5,7-12,0 1,0 0,0-1,0 0,0 0,-1 1,1-1,-1 0,0-1,1 1,-1 0,0-1,0 0,0 0,0 1,0-2,0 1,0 0,0-1,0 1,-1-1,1 0,0 0,0 0,0-1,0 1,-1-1,1 1,0-1,0 0,0 0,0-1,0 1,1 0,-1-1,0 0,1 0,-1 0,0-1,-9-10,0 0,1-1,1-1,0 0,1 0,0-1,2 0,0 0,0-1,2 0,-17-40,11 32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5,1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6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13,'10'-5,"8"-1,0 4,-2 4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76,'38'-5,"22"-1,7-5,-5 0,-7 1,-8 3,-8 3,-5 1,-4 2,-8-4,-1-2,-5 2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0,'-5'39,"-2"26,1 8,1-5,1-8,2-10,1-8,1-7,0-5,0-7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1,'-31'9,"0"2,1 1,0 1,1 1,0 2,1 1,1 1,1 2,1 0,-16 17,33-28,0 0,0 1,0-1,2 2,-1-1,1 1,1 0,0 0,0 0,1 1,0 2,2-8,1-1,0 0,1 0,-1 0,1 1,0-1,0 0,0 1,1-1,0 0,0 0,0 0,1 1,-1-1,1-1,1 1,-1 0,1 0,-1-1,1 0,1 1,-1-1,1 0,-1 0,1-1,4 4,4-1,1 0,0-1,0 0,1-1,-1 0,1-1,0-1,0 0,0-1,0-1,0 0,0 0,0-2,12-2,66-29,-71 23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51,'-3'9,"1"0,0 0,1 0,0 1,0-1,1 0,0 1,0-1,1 0,1 1,0-1,0 0,0 0,1 0,1 0,0 0,0-1,0 0,1 0,0 0,1 0,0-1,0 0,1 1,0-7,-1 0,0-1,0 0,0 0,1-1,-1 0,0 0,0 0,0-1,0 1,0-2,0 1,-1-1,1 1,-1-1,1-1,-1 1,0-1,-1 0,1 0,0-1,-1 1,0-1,3-4,166-176,-173 183,1 1,-1 0,1 0,-1-1,1 1,0 0,-1 0,1 0,0 0,0 0,0 0,0 0,0 0,0 0,0 0,0 1,0-1,0 0,1 1,-1-1,0 1,0-1,1 1,-1 0,0-1,1 1,-1 0,0 0,1 0,-1 0,0 0,1 0,-1 0,0 1,1-1,-1 0,0 1,1-1,-1 1,0-1,0 1,0 0,0 0,1-1,-1 1,0 0,0 0,0 0,-1 0,1 0,0 0,0 0,-1 1,1-1,0 1,2 145,-6-86,19 226,-10-244,-1 0,-3 0,-1 0,-4 28,3-67,0-1,0 0,-1 0,0 1,1-1,-1 0,0 0,0 0,-1 0,1 0,-1 0,1-1,-1 1,0 0,0-1,0 1,-1-1,1 0,0 0,-1 0,0 0,1 0,-1 0,0-1,0 1,0-1,0 0,0 0,0 0,0 0,0 0,-1-1,1 0,0 1,0-1,0 0,-2-1,-2 1,0-1,0 0,1-1,-1 0,1 0,-1 0,1-1,0 0,0 0,0 0,1-1,-1 0,1 0,-1 0,1-1,1 0,-5-4,-4-12,2 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1,'-9'4,"-4"8,5 0,5-1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4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30,'55'1,"145"-13,-13-7,-175 19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1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1,'-5'38,"-1"32,0 9,1-4,2-10,0-11,2-11,1-7,0-5,5-3,1-1,1-2,-2 2,-2-1,-1 1,4-4,1-6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0,'0'388,"-29"-181,28-197,-1 0,0 0,-1 0,0-1,-1 1,1-1,-2 0,0 0,0 0,0-1,-2 1,1-3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0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0,'-39'19,"-17"12,1 4,10 2,17-1,18-1,16-8,12-2,7-2,4-4,-2-1,-2-3,-4 1,-2-3,-3 1,0-1,2-3,-3-4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10,'-7'20,"0"1,2 0,1 1,0 0,2-1,0 1,1 0,2 0,2 17,-3-37,0 1,0-1,0 0,1 0,-1 0,1 0,0 0,0 0,-1 0,1 0,1 0,-1 0,0 0,0-1,1 1,-1 0,1-1,-1 1,1-1,-1 0,1 1,0-1,0 0,0 0,0 0,0 0,0 0,0-1,0 1,0-1,0 1,0-1,0 0,1 0,-1 0,0 0,0 0,0 0,0 0,1-1,-1 1,0-1,0 0,1 0,84-52,84-117,-98 107,-72 63,1 1,-1 0,0 0,1 0,-1 0,0 0,0 0,0 0,1 0,-1 0,0 1,-1-1,1 0,0 1,0-1,-1 0,1 1,0-1,-1 1,0 0,1-1,-1 1,0-1,0 1,0-1,0 1,0 0,0-1,0 1,0-1,-1 1,1-1,-1 1,1-1,-1 1,0-1,1 1,-1-1,-1 1,2 1,-50 259,40-33,1-174,9-44,-1 0,-1 0,0 0,0 0,-1 0,-1-1,1 1,-2-1,0 0,0 0,0 0,-5 5,6-11,0 1,-1 0,1-1,-1 0,0 0,0 0,-1-1,1 1,-1-1,1-1,-1 1,0-1,0 0,0 0,0-1,0 0,-1 0,1 0,0-1,-1 1,1-2,0 1,0-1,-1 0,-4-1,7-3,0 1,0-1,0 1,1-1,-1 0,1-1,1 1,-1 0,1-1,0 0,0 1,0-1,1 0,0 0,0 0,1 0,-1 0,1 0,1 0,-1 0,1 0,0 0,0 0,1 1,-1-1,2 0,-1 1,3-5,69-134,-60 119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1,'33'0,"21"0,7 0,-4 0,-5 0,-8 0,-6 0,-10 4,-9 2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1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23,'43'0,"29"0,7 0,-6 0,-9 0,-7 0,-8 0,-8-5,-6-1,-3 0,-9 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25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35,'-7'3,"-1"0,0 1,1-1,0 2,0-1,0 1,1 0,-1 1,1-1,0 1,1 1,0-1,0 1,0 0,1 0,0 0,0 0,0 1,1 0,0 0,1 0,-1 5,-3 6,1 1,1 0,1 0,1 0,1 1,0-1,2 0,2 18,-2-31,1 1,0-1,0 0,1 0,0 0,0-1,1 1,0-1,0 0,0 0,1 0,0 0,0-1,0 0,1 0,0 0,0-1,0 1,0-2,1 1,-1-1,1 0,0 0,0-1,0 1,0-2,1 1,-1-1,0 0,1-1,-1 1,1-2,-1 1,1-1,0 0,14-3,0-1,-1-1,1 0,-1-2,-1-1,0 0,0-1,-1-1,0-1,-1-1,0-1,-1 0,-1-1,0-1,-1 0,9-13,-20 22,1 1,-1-1,0 1,-1-1,0 0,0-1,0 1,-1 0,0-1,0 0,-1 1,0-1,0 0,-1 0,0 0,0 1,-1-1,0 0,-1 0,1 1,-2-1,1 1,-1 0,0-1,0 1,-1 0,0 1,0-1,0 1,-3-3,-7-1,1 0,-2 0,1 2,-1 0,-1 0,1 1,-1 1,-1 1,1 0,-1 1,1 1,-1 1,0 0,0 1,0 1,0 0,0 1,0 1,0 1,0 0,1 2,-1-1,-2 3,-17 6</inkml:trace>
  <inkml:trace contextRef="#ctx0" brushRef="#br0" timeOffset="397.135">0 232,'129'22,"110"-31,-96-3,339 11,-366 12,-110-13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38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0 283,'18'-6,"1"0,-1 1,1 1,-1 1,1 0,0 2,0 0,12 1,-16 0,244-28,-120 7,-120 22,-7 3</inkml:trace>
  <inkml:trace contextRef="#ctx0" brushRef="#br0" timeOffset="456.957">114 453,'225'-1,"-26"-28,-143 29,-32 0</inkml:trace>
  <inkml:trace contextRef="#ctx0" brushRef="#br0" timeOffset="1217.519">395 1,'31'34,"278"137,-303-167,-3-4,0 1,0-1,0 1,0 0,0 0,-1 1,1-1,0 0,-1 1,1 0,-1-1,0 1,1 0,-1 0,0 1,0-1,0 0,-1 1,1-1,0 1,-1-1,0 1,1 0,-1 0,0 0,-1-1,1 1,0 0,-1 0,0 0,1 0,-1 0,0 0,-1 0,1 0,-1 1,-96 91,-284 232,380-327,0 0,0 1,0-1,0 1,0-1,0 0,0 1,0 0,0-1,0 1,0 0,0-1,0 1,1 0,-1 0,0 0,0 0,1 0,-1-1,1 1,-1 0,1 1,-1-1,1 0,0 0,-1 0,1 0,0 0,0 0,0 0,0 0,0 1,0-1,0 0,0 0,0 0,1 0,-1 0,0 0,1 0,-1 0,1 0,-1 0,1 0,0 0,-1 0,1 0,0 0,-1 0,1-1,0 1,0 0,0-1,0 1,0 0,15 3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44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0 698,'4'-23,"0"-1,2 1,0 0,1 0,2 1,0 0,2 0,0 1,1 0,1 1,1 1,1 0,0 1,2 0,0 2,8-6,-10 10,0 0,1 1,1 1,0 1,0 1,1 0,2 0,-17 8,0 0,0 0,-1 0,1 1,0-1,0 1,-1 0,1 0,-1 0,1 0,0 0,-1 1,0-1,1 1,-1-1,0 1,0 0,0 0,0 0,0 0,0 0,-1 1,1-1,-1 0,1 1,-1-1,0 1,0 0,0-1,0 1,-1 0,1-1,-1 1,0 0,1 0,-1 0,-1 0,7 13,0 6,-1-1,0 1,-2 0,0 0,-2 0,0 1,-2 3,2-27,-1 1,1-1,0 1,-1 0,1 0,-1-1,1 1,0 0,-1 0,1 0,-1-1,1 1,0 0,-1 0,1 0,0 0,-1 0,1 0,0 0,-1 1,1-1,0 0,-1 0,1 0,-1 1,1-1,0 0,-1 1,1-1,-1 0,1 1,-1-1,1 1,-1-1,1 1,-1-1,0 1,1-1,-1 1,0-1,1 1,-1 0,0-1,0 1,1 0,-1-1,0 1,0-1,0 1,0 0,0-1,0 1,0 0,0-1,0 1,0 0,-1-1,1 1,0 0,0-1,0 1,-1-1,1 1,-1 0,47-50,111-102,2 42,-157 109,0 0,0 0,0 0,0 0,0 1,0-1,0 1,0-1,0 1,0 0,0 0,-1 0,1 0,0 0,0 0,-1 0,1 0,-1 1,1-1,-1 1,0-1,0 1,1 0,-1-1,0 1,0 0,-1 0,1 0,0-1,-1 1,1 0,-1 0,1 0,-1 0,0 0,0 0,0 0,0 0,0 0,0 0,-1 0,1 0,-1 0,1 0,-1 0,0 1,3 17,18 242,-15-211,1-33</inkml:trace>
  <inkml:trace contextRef="#ctx0" brushRef="#br0" timeOffset="584.314">1185 105,'138'-67,"-134"65,0 0,1 1,-1-1,0 1,1 0,-1 1,0-1,1 1,-1-1,1 1,-1 1,1-1,-1 1,0 0,1 0,-1 0,0 0,1 1,-1-1,0 1,0 0,0 1,-1-1,1 1,-1 0,1-1,-1 1,0 1,0-1,0 0,0 1,-1 0,1-1,-1 1,0 0,0 0,0 1,-1-1,1 4,3 152,-9-93,2-56,0 1,1-1,0 1,1 0,0 0,1 0,0-1,1 1,0-1,1 1,1-1,-1 0,2 0,-1 0,2 0,-1-1,1 0,1 0,0-1,0 0,1 0,0 0,1-1,0 0,7 4,-9-8</inkml:trace>
  <inkml:trace contextRef="#ctx0" brushRef="#br0" timeOffset="919.834">1496 387,'-284'275,"138"-160,140-103,5-1</inkml:trace>
  <inkml:trace contextRef="#ctx0" brushRef="#br0" timeOffset="1574.73">1751 77,'6'-7,"1"0,0 0,0 1,0 0,1 1,0 0,0 0,0 0,1 1,-1 0,1 1,0 0,0 1,1-1,7 0,76 1,-91 3,1-1,-1 1,1 0,-1 0,1 0,-1 0,0 1,1-1,-1 0,0 1,0 0,0 0,0-1,0 1,-1 0,1 0,0 1,-1-1,0 0,1 0,-1 1,0-1,0 1,0-1,-1 1,1-1,-1 1,1 0,-1-1,0 1,0-1,0 1,0 1,-34 75,13-45,20-33,0 0,0 1,1-1,-1 1,0-1,1 1,-1 0,1-1,-1 1,1 0,0-1,0 1,0 0,0-1,0 1,0 0,0-1,0 1,1 0,-1-1,1 1,-1-1,1 1,0 0,-1-1,1 1,0-1,0 0,0 1,0-1,0 0,1 0,-1 1,0-1,1 0,-1 0,0 0,1-1,-1 1,1 0,-1 0,1-1,0 1,-1-1,1 0,0 1,80 3,61-24,-125 24</inkml:trace>
  <inkml:trace contextRef="#ctx0" brushRef="#br0" timeOffset="1935.937">2428 416,'24'0,"17"0,7 0,0 0,-3 0,-5 0,-5 0,-2-5,-3-2,-7 1</inkml:trace>
  <inkml:trace contextRef="#ctx0" brushRef="#br0" timeOffset="2221.877">2625 162,'-9'38,"-4"28,1 6,7-3,4-9,3-10,0-9,1-6,-1-4,-1-3,0-2,0 0,-6-4,-1-2,0-3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1 257,'19'0,"16"0,6 0,2 0,-2-5,-3-1,-3-1,-3 2,-2 2,-2 1,0 0,0 2,-1 0,1 0,-5 5,-6 2</inkml:trace>
  <inkml:trace contextRef="#ctx0" brushRef="#br0" timeOffset="266.834">28 426,'34'4,"34"3,12-1,-4-1,-10-1,-11-2,-11-6,-7-2,-6 0,-2 1,-3 1,-4 1</inkml:trace>
  <inkml:trace contextRef="#ctx0" brushRef="#br0" timeOffset="722.433">1355 87,'-29'8,"-1"2,1 0,1 2,0 1,1 1,0 1,1 2,1 0,1 2,-11 11,31-25,0 0,0 0,0 0,1 1,-1-1,2 1,-1 0,0 0,1 0,0 1,1-1,0 0,0 1,0-1,0 1,1-1,0 1,1-1,-1 1,1-1,0 0,1 1,0-1,0 0,0 0,1 0,-1 0,1 0,1-1,-1 1,1-1,0 0,0 0,1 0,-1-1,1 1,0-1,1 0,-1-1,0 1,1-1,4 2,7 1,0-1,1 0,0-1,-1 0,1-2,1 0,-1-1,0-1,0-1,0-1,0 0,0-1,0-1,10-3,-9 1,1-1,-1-1,-1 0,0-1,0-1,0-1,-2-1,1 0,-1-1,7-9,-17 17,-1 0,1-1,-1 0,-1 0,1 0,-1-1,0 1,-1-1,1 0,-1 0,-1-1,1 1,-1-1,-1 1,1-1,-1 1,-1-1,1 0,-1 1,-1-1,1 0,-1 1,-1-1,1 0,-1 1,-1 0,1-1,-1 1,-1 0,-3-6,-1 1,0 1,0-1,-2 2,1-1,-1 1,-1 0,0 1,0 1,-1-1,1 2,-2 0,1 0,-1 1,0 1,-1 0,1 0,-1 2,-2-1,-23-3</inkml:trace>
  <inkml:trace contextRef="#ctx0" brushRef="#br0" timeOffset="1519.061">762 228,'371'49,"-156"-27,101-6,180-18,-459 2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4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0,'2'2,"0"-1,0 1,0 0,0-1,0 1,-1 0,1 0,-1 0,0 1,1-1,-1 0,0 0,0 1,0-1,-1 0,1 1,0-1,-1 1,0-1,1 1,-1-1,0 1,-1-1,1 1,0 0,0 1,-14 202,3-123,-18 134,3-77,6-84,10-82,9 7</inkml:trace>
  <inkml:trace contextRef="#ctx0" brushRef="#br0" timeOffset="455.394">425 198,'-311'159,"250"-109,60-49,0 1,0-1,0 0,0 0,0 1,0-1,0 1,0-1,0 1,1-1,-1 1,1-1,-1 1,1 0,-1-1,1 1,0 0,0-1,0 1,0 0,0-1,0 1,1 0,-1-1,0 1,1 0,-1-1,1 1,0-1,-1 1,1-1,0 1,0-1,0 0,0 1,0-1,0 0,1 0,-1 0,0 0,1 0,-1 0,1 0,0 0,162 60,-155-58,0-1,-1 1,0 1,0-1,0 2,0-1,-1 1,1 0,-1 0,0 1,-1 0,0 0,0 1,0 0,0 0,-1 0,0 1,-1-1,0 1,0 1,23 77,-11-82,-8-11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1 255,'38'17,"-14"-12,0-1,0-1,0-1,1-1,-1-1,6-2,11 1,186-29,-125 19,-63 6,-24 7</inkml:trace>
  <inkml:trace contextRef="#ctx0" brushRef="#br0" timeOffset="751.151">368 1,'-14'44,"1"0,3 2,2-1,2 1,1 0,3 0,2 7,1-27,-1 0,-1 0,-2 0,0 0,-7 22,5-29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3:50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429 198,'0'-2,"0"-1,-1 1,1 0,0-1,-1 1,1 0,-1-1,0 1,0 0,0 0,0 0,0 0,0 0,-1 0,1 0,-1 0,1 1,-1-1,0 0,0 1,1 0,-1-1,0 1,0 0,0 0,-1 0,1 0,0 0,0 0,0 1,-1-1,1 1,0 0,-1-1,1 1,0 0,-2 1,-87 16,69-7,1 0,0 1,0 2,1 0,1 1,0 1,1 0,1 2,0 0,2 1,-5 6,14-13,-1 0,1 0,1 0,0 1,1 0,0 0,1 0,0 1,1-1,1 1,-1-1,2 1,0 0,1-1,0 1,0 0,4 8,-3-12,1-1,1 0,0 0,0 0,0 0,1-1,0 0,0 0,1 0,0 0,1-1,-1 0,1 0,0-1,0 0,1 0,-1-1,1 0,0 0,1-1,-1 0,0 0,1-1,0 0,-1 0,1-1,0 0,0-1,0 0,0-1,5 0,156-2,-146 3</inkml:trace>
  <inkml:trace contextRef="#ctx0" brushRef="#br0" timeOffset="817.081">852 28,'0'0,"0"-1,-1 1,1 0,0-1,-1 1,1-1,0 1,-1-1,1 1,0-1,0 0,0 1,0-1,0 1,0-1,0 1,-1-1,2 1,-1-1,0 0,0 1,0-1,0 1,0-1,0 1,0-1,1 1,-1-1,0 1,1-1,-1 1,0-1,1 1,-1-1,0 1,1 0,-1-1,1 1,-1 0,1-1,-1 1,0 0,1-1,0 1,-1 0,1 0,-1 0,1-1,-1 1,1 0,-1 0,1 0,-1 0,1 0,0 0,-1 0,1 0,-1 0,1 1,40-7,-41 6,3 0,130 4,-128-3,-1 0,1 0,-1 0,1 1,-1-1,1 1,-1 0,0 1,0-1,0 1,0 0,0 0,-1 0,1 0,-1 1,0-1,0 1,0 0,0 0,-1 0,1 0,-1 0,0 1,-1-1,1 1,0 1,3 154,-9-95,4-39,9 129,-8-147,1-1,0 0,0 0,1 0,0 0,0-1,1 1,-1-1,2 0,-1 0,1 0,-1-1,1 1,1-1,-1 0,1-1,0 1,0-1,4 2,5 4,-17-8</inkml:trace>
  <inkml:trace contextRef="#ctx0" brushRef="#br0" timeOffset="1187.998">1078 368,'-362'327,"316"-280,43-36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10.86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147 96,'67'75,"-46"-58,1 0,0-2,2-1,-1-1,2 0,0-2,0-1,4-1,198 46,-86-38,59 11,-107-16,0-5,0-4,48-6,-8 1,488 2,-293-30,257 31,-296 27,350-27,-599 1,-1 3,1 1,-1 2,0 2,-1 1,0 2,31 15,162 59,-96-31,-133-55,0 0,0 0,0 0,0 0,0 0,0-1,0 1,0 0,0-1,0 0,0 0,1 0,-1 0,0 0,0 0,0 0,0 0,0-1,0 1,0-1,0 0,0 0,0 0,0 0,0 0,0 0,0 0,-1 0,1-1,-1 1,1-1,-1 1,1-1,-1 1,0-1,0 0,0 0,0 0,0 0,0 0,0 0,0 0,-1 0,1 0,-1-2,5-8,-2 3,0-1,1 1,0 0,1 0,0 0,0 0,1 1,0 0,0 0,1 1,0-1,0 1,1 1,0 0,0 0,4-2,39-13,1 2,0 2,1 2,13 1,39-12,121-9,-1 27,-56 6,-26-25,139-3,-28 30,-57-27,537 27,-252 0,-203-29,-153 12,-124 17,10-1,0-1,-1-1,1 1,-1-2,0 0,1 0,-2-1,1 0,-1-1,1 0,-2 0,1-1,-1-1,0 0,0 0,-1-1,2-2,15-35,-14 29</inkml:trace>
  <inkml:trace contextRef="#ctx0" brushRef="#br0" timeOffset="6800.06">401 1366,'-9'-4,"0"0,0 1,-1 0,1 1,-1 0,0 1,1 0,-1 0,0 1,0 1,0-1,1 2,-1-1,0 1,1 1,-1-1,1 2,0-1,0 1,-5 4,-3 1,2 0,-1 2,1 0,1 1,0 0,0 1,1 0,1 1,0 1,-4 8,10-13,1 0,0 0,1 0,0 1,0 0,1 0,1 0,0 0,0 0,1 0,1 0,0 1,0-1,1 0,0 1,1-1,1 0,-1 0,2-1,-1 1,2 0,-1-1,2 0,2 4,-3-7,0 0,1 0,0-1,1 1,-1-2,1 1,0-1,1 0,-1 0,1-1,0 0,0 0,0-1,0 0,1 0,0-1,-1 0,1-1,0 0,0 0,0-1,-1 0,1 0,0-1,0 0,0-1,-1 0,1-1,2 0,10-5,-1-1,0-1,-1-1,0 0,-1-2,0 0,4-5,-1 2</inkml:trace>
  <inkml:trace contextRef="#ctx0" brushRef="#br0" timeOffset="7282.42">909 830,'-20'56,"1"0,4 1,2 1,2 0,3 0,3 1,2 0,2 1,4-1,2 7,-2 80,8-74,-11-71,1 1,-1-1,1 1,-1-1,1 0,0 1,-1-1,1 0,0 0,0 1,0-1,0 0,0 0,0 0,0 0,1 0,-1-1,0 1,1 0,-1 0,0-1,1 1,-1-1,0 1,1-1,-1 0,1 1,-1-1,1 0,-1 0,1 0,-1 0,1 0,-1-1,1 1,-1 0,1-1,-1 1,1-1,-1 1,0-1,1 0,-1 0,0 1,1-2,128-104,13 6,-142 99,0 0,-1 0,1 0,0 1,0-1,0 0,0 0,0 1,0-1,0 1,0-1,0 1,0 0,1-1,-1 1,0 0,0 0,0 0,0 0,1 0,-1 0,0 0,0 0,0 0,0 0,1 1,-1-1,0 0,0 1,0-1,0 1,0-1,0 1,0 0,0-1,0 1,0 0,0 0,-1 0,1 0,0 0,0 0,-1 0,1 0,-1 0,1 0,-1 0,1 0,-1 0,0 0,1 0,-1 0,0 1,0-1,0 0,0 0,0 0,0 0,0 1,0-1,-1 0,1 1,-3 21,2-20,0 0,0 0,0 1,0-1,1 0,-1 1,1-1,0 1,0-1,1 1,-1-1,1 0,-1 1,1-1,0 0,0 1,1-1,-1 0,1 0,-1 0,1 0,0 0,0-1,0 1,1-1,0 1,12 6</inkml:trace>
  <inkml:trace contextRef="#ctx0" brushRef="#br0" timeOffset="7950.576">1784 1338,'-22'14,"1"2,0 1,1 0,1 1,1 1,1 1,0 0,1 2,-8 15,23-35,-1-1,1 1,0 0,-1 0,1 0,0 0,0 0,1 0,-1 1,0-1,1 0,-1 0,1 0,-1 1,1-1,0 0,0 1,0-1,1 0,-1 0,0 1,1-1,0 0,-1 0,1 1,0-1,0 0,0 0,0 0,1 0,-1-1,0 1,1 0,-1 0,1-1,0 1,0-1,-1 1,1-1,0 0,0 0,0 0,0 0,1 0,-1 0,0-1,0 1,0 0,1-1,-1 0,0 0,0 0,1 0,0 0,10-2,0-1,0 0,0-1,-1-1,1 0,-1-1,0 0,-1 0,0-1,0-1,0 0,-1-1,3-2,-1 1,91-77,-19 7,-83 80,-1-1,0 1,0-1,0 1,1-1,-1 1,0-1,1 1,-1-1,0 1,1 0,-1-1,1 1,-1 0,0-1,1 1,-1 0,1 0,-1-1,1 1,-1 0,1 0,-1 0,1 0,-1 0,1-1,-1 1,1 0,0 0,-1 0,1 0,-1 1,1-1,-1 0,1 0,-1 0,1 0,-1 0,1 1,-1-1,1 0,-1 1,1-1,-1 0,0 1,1-1,-1 0,0 1,1-1,-1 1,0-1,1 0,-1 1,0-1,0 1,1-1,-1 1,0-1,0 1,-3 37,2-28,0-7,0 0,0 0,0 0,1 0,0 0,-1 0,1 0,0 0,0 0,1 0,-1 0,1 0,-1 0,1 0,0 0,0 0,0 0,1 0,-1-1,1 1,-1-1,1 1,0-1,0 1,0-1,0 0,1 0,-1 0,0 0,1 0,0-1,-1 1,1-1,0 0,0 1,2-1,9 1,0-1,1 0,-1-2,0 0,1 0,-1-1,0-1,0 0,-1-1,1-1,-1 0,0 0,0-2,0 1,-1-2,0 0,0 0,-1-1,0 0,-1-1,0 0,0-1,-1 0,-1-1,0 1,0-2,-1 1,-1-1,0 0,-1 0,0-2,7-74,-12 87,0 0,0 0,0 0,0 0,0 0,-1 0,1 0,-1 0,1 0,-1 0,0 1,0-1,0 0,0 0,0 1,0-1,0 0,-1 1,1-1,-1 1,1 0,-1-1,1 1,-1 0,0 0,1 0,-1 0,0 0,0 1,0-1,0 0,0 1,0 0,0-1,0 1,0 0,0 0,0 0,0 0,0 0,0 1,0-1,-5 2,-1 0,1 1,0-1,0 1,0 1,1-1,-1 1,1 1,0-1,0 1,0 0,1 0,0 1,0 0,0 0,0 0,1 0,0 1,1-1,-1 1,1 0,0 0,1 1,-2 6,6-5,0-1,0 1,1-1,0 1,0-1,1 0,0 0,1-1,-1 1,2-1,-1 0,1 0,0-1,0 1,1-2,-1 1,1 0,1-1,-1-1,7 4,26 23,-36-28,1 0,0 1,-1-1,0 1,0 0,0 1,0-1,0 0,-1 1,0 0,0 0,0 0,-1 0,0 0,0 1,0-1,-1 1,1-1,-1 1,0-1,-1 1,0 0,0-1,0 1,0 0,-1 0,0-1,0 1,-1 2,-5 9</inkml:trace>
  <inkml:trace contextRef="#ctx0" brushRef="#br0" timeOffset="9316.567">3167 1281,'-33'8,"0"2,1 1,0 1,0 2,2 1,0 2,0 1,2 1,-17 14,43-31,-1-1,0 0,1 1,0-1,-1 1,1-1,0 1,0 0,0 0,0 0,0 1,0-1,1 0,-1 1,1-1,-1 1,1-1,0 1,0 0,0-1,0 1,1 0,-1 0,1 0,0 0,0-1,0 1,0 0,0 0,0 0,1 0,0 0,-1-1,1 1,0 0,0-1,0 1,1-1,-1 1,1-1,-1 1,1-1,0 0,0 0,0 0,0 0,0 0,1 0,0 0,8 0,-1-2,1 1,-1-1,1 0,-1-1,1-1,-1 1,0-2,1 1,-1-2,0 1,-1-1,1-1,-1 1,1-2,-2 1,1-1,7-7,132-102,-147 113,0 0,1 0,-1 1,0-1,1 1,-1-1,1 1,-1 0,1 0,0-1,-1 1,1 0,0 1,0-1,0 0,0 0,0 1,0-1,0 1,0 0,0-1,0 1,0 0,0 0,0 0,0 1,0-1,0 0,0 1,0-1,0 1,0 0,0 0,0 0,0 0,-1 0,1 0,1 1,15 53,-17-48,1 0,-1 0,1-1,1 1,-1 0,1-1,0 1,1-1,0 0,0 0,0-1,3 4,-2-8,1 1,-1-1,1 0,-1-1,1 1,-1-1,1 0,0-1,-1 1,1-1,-1 0,1-1,-1 1,0-1,1 0,-1 0,0-1,0 1,0-1,-1 0,1-1,-1 1,0-1,2-2,-4 5,51-32,1 2,1 2,51-18,-97 43,0 1,-1 0,1 0,0 0,0 1,1 1,-1 0,0 0,1 0,4 1,-14 1,0-1,0 0,0 0,0 1,-1-1,1 0,0 1,0-1,0 0,0 0,0 1,0-1,0 0,0 1,0-1,0 0,0 1,0-1,0 0,0 0,0 1,1-1,-1 0,0 0,0 1,0-1,0 0,0 0,1 1,-1-1,0 0,0 0,0 1,1-1,-1 0,0 0,0 0,1 0,-1 0,0 1,0-1,1 0,-1 0,0 0,1 0,-1 0,0 0,0 0,1 0,-1 0,0 0,1 0,-1 0,0 0,0 0,1 0,-1 0,-25 7,-17-2,36-6,0 0,0 0,0 1,0 0,0 1,0-1,1 1,-1 0,0 1,0-1,1 1,-1 0,1 0,-1 1,1 0,0 0,0 0,0 1,1-1,-1 1,1 0,0 0,0 1,0-1,1 1,-1 0,1 0,0 0,0 0,0 5,3-4,0 0,0 0,1 1,0-1,1 0,-1 0,1 0,1 0,-1 0,1 0,0-1,0 1,0-1,1 0,0 0,0 0,0 0,1-1,-1 1,1-1,0 0,0-1,1 1,-1-1,1 0,0-1,-1 1,1-1,0 0,1-1,-1 1,0-1,0 0,1-1,-1 0,0 0,4 0,12 0,0-2,0 0,0-1,0-1,0-1,-1-1,0-1,0-1,-1 0,0-2,0 0,-1-2,10-7,9-8,-2-2,0-1,-2-2,-2-1,-1-1,0-4,-11 14,-1-2,0 0,-3-1,0 0,-1-1,-2-1,-1 0,-2-1,0-1,-2 1,2-19,-9 47,0-1,0 1,0-1,0 1,-1-1,1 0,-1 1,0-1,0 0,0 1,0-1,0 0,0 1,-1-1,1 0,-1 1,0-1,1 1,-1-1,-1 1,1-1,0 1,0 0,-1 0,0 0,1-1,-1 1,0 1,0-1,0 0,0 0,0 1,0-1,-1 1,1 0,-1-1,1 1,0 0,-1 1,0-1,1 0,-1 1,1-1,-1 1,0 0,1 0,-1 0,0 0,1 1,-1-1,-1 1,-3 4,1 0,0 0,-1 1,2 0,-1 0,1 1,0-1,0 1,1 0,0 1,0-1,0 1,1-1,0 1,1 0,0 0,0 1,1-1,-1 5,-2 5,0 0,1-1,1 1,0 0,2 1,0-1,1 0,0 0,2 0,0 0,2 3,34 176,-11-92,-26-101,-1-5</inkml:trace>
  <inkml:trace contextRef="#ctx0" brushRef="#br0" timeOffset="9569.447">4071 1112,'43'9,"33"4,10-1,-7-2,-6-3,-11-3,-11-1,-10-2,-11-1</inkml:trace>
  <inkml:trace contextRef="#ctx0" brushRef="#br0" timeOffset="10185.055">4748 1338,'23'-5,"-1"-1,0-1,0-1,-1 0,0-2,-1-1,0 0,0-2,-1 0,-1-1,0-1,-1 0,8-11,-23 25,-1-1,0 1,1-1,-1 0,0 0,0 0,0 0,0 0,-1 0,1 0,0 0,-1 0,0 0,1 0,-1 0,0 0,0 0,0 0,0-1,0 1,-1 0,1 0,-1 0,1 0,-1 0,0 0,0 0,0 0,0 0,0 1,0-1,0 0,-1 0,1 1,-1-1,1 1,-1 0,0-1,1 1,-1 0,0 0,0 0,0 0,0 0,0 0,0 1,0-1,0 0,0 1,0 0,0 0,0-1,0 1,-1 1,1-1,0 0,0 0,0 1,0-1,0 1,-11 2,0 0,1 1,0 1,0 0,0 1,0 0,1 0,0 1,0 1,1 0,0 0,0 1,1 1,0-1,1 2,0-1,0 1,1 0,1 0,0 1,0 0,1 0,1 0,0 1,1 0,-1 4,3-12,0 0,1-1,-1 1,1 0,0 0,1 0,-1-1,1 1,0 0,0 0,0-1,1 1,-1-1,1 1,0-1,1 0,-1 0,1 0,0 0,0 0,0 0,0-1,0 0,1 1,0-1,0-1,0 1,0 0,0-1,0 0,0 0,1 0,-1-1,6 2,8 1,0-1,0 0,1-1,0-1,-1-1,1-1,-1 0,1-2,-1 0,0-1,0 0,0-2,0 0,-1-1,0-1,-1 0,1-2,-2 1,1-2,-1 0,-1-1,0-1,9-7,-1 0,0-2,-2 0,-1-2,-1 0,-1-1,12-23,-27 45,0 0,-1 0,1 0,-1 0,0 0,0 0,0 0,0-1,0 1,-1 0,0 0,1-1,-1 1,0 0,-1-1,1 1,-1 0,1 0,-1-1,0 1,0 0,0 0,-1 0,1 0,-1 0,0 0,1 1,-1-1,-1 0,1 1,0 0,-1-1,1 1,-1 0,1 0,-1 0,0 1,0-1,0 1,0-1,0 1,-3-1,4 2,0 0,-1 0,1 1,0-1,0 0,0 1,0-1,0 1,0 0,0 0,0 0,0 0,0 0,0 0,0 0,1 0,-1 1,0-1,1 1,-1 0,1-1,0 1,-1 0,1 0,0-1,0 1,0 0,1 0,-1 0,0 1,1-1,-1 0,1 0,0 0,-1 0,1 0,0 1,0-1,1 0,-1 0,0 0,1 0,-1 1,1-1,0 0,0 0,0 0,0-1,0 1,0 0,0 0,1 0,-1-1,2 2,25 29,-21-27,-1 1,1 0,-1 0,-1 1,1 0,-1 0,0 0,-1 1,0-1,0 1,0 0,-1 0,0 0,-1 1,0-1,0 1,-1-1,0 1,-1 0,1-1,-2 1,1 0,-8 22,7-28,-1-1,0 1,1 0,-1 0,1 0,0 0,0 0,0 0,0 0,1 0,-1 0,1 0,0 0,0 0,0 1,0-1,1 0,-1 0,1 0,-1 0,1 0,0 0,1 0,-1 0,0 0,1-1,0 1,-1 0,1-1,0 1,0-1,0 0,1 0,-1 0,1 0,-1 0,1 0,0 0,-1-1,1 1,3 0,15 1</inkml:trace>
  <inkml:trace contextRef="#ctx0" brushRef="#br0" timeOffset="10620.64">5792 1197,'0'38,"0"18,5-1,1-10</inkml:trace>
  <inkml:trace contextRef="#ctx0" brushRef="#br0" timeOffset="10867.664">5792 999,'0'0</inkml:trace>
  <inkml:trace contextRef="#ctx0" brushRef="#br0" timeOffset="11151.041">6300 1112,'-159'67,"157"-66,0 0,-1 0,1 0,0 0,0 0,1 1,-1-1,0 1,0-1,1 1,-1 0,1 0,-1 0,1-1,0 2,0-1,0 0,0 0,0 0,0 0,0 0,1 1,-1-1,1 0,0 1,0-1,0 0,0 1,0-1,0 0,0 1,1-1,-1 0,1 1,0-1,0 0,0 0,0 0,0 0,0 0,0 0,1 0,-1 0,1 0,-1-1,1 1,56 40,-52-39,0-1,-1 1,1 1,-1-1,1 1,-1 0,0 0,0 1,-1 0,0-1,1 1,-2 1,1-1,0 1,-1-1,0 1,-1 0,1 0,-1 0,0 0,1 7,-4-9,0 0,0 1,0-1,-1 0,0 0,1 1,-1-1,-1-1,1 1,0 0,-1-1,0 1,0-1,0 0,0 0,-1 0,1 0,-1 0,0-1,0 0,1 1,-2-2,1 1,0 0,0-1,0 0,-1 0,1 0,-1 0,1-1,0 1,-1-1,-3-1,-16 3</inkml:trace>
  <inkml:trace contextRef="#ctx0" brushRef="#br0" timeOffset="11449.691">6582 745,'5'34,"6"34,1 12,-1-4,-2-10,-4-11,-1-11,-3-7,0-6,-2-2,6-3,1 0,0-5</inkml:trace>
  <inkml:trace contextRef="#ctx0" brushRef="#br0" timeOffset="11700.222">6441 1168,'33'5,"26"2,8-1,2 4,-6-1,-10 0,-7-3,-9 2,-4 1,-9-2</inkml:trace>
  <inkml:trace contextRef="#ctx0" brushRef="#br0" timeOffset="11905.293">7118 1281,'14'10,"6"3</inkml:trace>
  <inkml:trace contextRef="#ctx0" brushRef="#br0" timeOffset="12088.202">7147 1055,'-10'-14,"-2"0,-1 2</inkml:trace>
  <inkml:trace contextRef="#ctx0" brushRef="#br0" timeOffset="12317.09">7626 1141,'-10'0,"-1"2,1 0,0 0,0 1,0 0,0 1,1 0,-1 0,1 1,0 0,0 1,1 0,0 0,0 1,0 0,-2 3,6-6,1-1,-1 1,0 0,1 0,0 1,0-1,0 1,1-1,0 1,0 0,0 0,0 0,1 0,-1 0,1 0,1 0,-1 1,1-1,0 0,0 1,0-1,1 0,0 0,0 0,0 1,1-1,-1 0,1 0,1-1,-1 1,1 0,1 1,4 2,0 0,0-1,1-1,-1 1,2-2,-1 1,1-1,0 0,0-1,0 0,0-1,1 0,-1-1,1 0,0 0,0-1,0-1,0 0,0 0,1-1,0 1,0 0,1 0,-1-1,0-1,0 0,0 0,0-2,0 1,-1-1,5-3,3-5</inkml:trace>
  <inkml:trace contextRef="#ctx0" brushRef="#br0" timeOffset="13705.154">8614 1310,'56'16,"-44"-16,1-1,-1 0,1 0,-1-2,0 1,0-2,0 0,0 0,-1-1,0 0,0-1,0 0,0-1,-1 0,0-1,-1 0,0 0,0-1,-1-1,0 1,0-1,0-2,-7 10,1 0,-1 1,0-1,0 0,0 0,0 0,0 0,0 0,-1-1,1 1,-1 0,1 0,-1 0,0-1,0 1,0 0,0 0,0 0,-1-1,1 1,0 0,-1 0,0 0,0 0,1 0,-1 0,0 0,-1 0,1 0,0 0,-1 0,1 1,-1-1,1 0,-1 1,0 0,1-1,-1 1,0 0,0 0,0 0,0 0,0 0,0 0,0 1,-1-1,1 1,0-1,0 1,0 0,-1 0,-11 1,1 0,-1 1,1 1,-1 0,1 1,0 0,1 1,-1 0,1 1,0 1,0 0,1 0,0 1,0 1,1 0,0 0,-8 11,10-13,0 0,1 1,0 0,0 1,1-1,0 1,1 1,0-1,0 1,1-1,0 1,1 1,0-1,1 0,0 1,0-1,1 1,1 0,0-1,0 1,2 9,4-14,-1 1,2-1,-1 0,1 0,0-1,0 0,1 0,-1-1,1 0,0 0,0-1,0 0,1 0,-1-1,1 0,-1-1,1 0,0 0,0 0,-1-1,1-1,0 0,0 0,3-1,-2 2,16 0,-1-1,0-1,0-1,0-1,0-1,0-2,-1 0,0-2,15-7,-15 4</inkml:trace>
  <inkml:trace contextRef="#ctx0" brushRef="#br0" timeOffset="14406.087">9461 1141,'-28'15,"-5"2,2 1,0 2,1 1,1 1,1 2,-18 19,44-41,0 0,-1 0,1 0,0 0,0 0,1 1,-1-1,0 0,1 1,-1-1,1 1,0 0,0 0,0-1,0 1,1 0,-1 0,1 0,-1 0,1 0,0 0,0 0,0-1,1 1,-1 0,1 0,0 0,-1 0,1 0,1-1,-1 1,0 0,0-1,1 1,0-1,-1 0,1 1,0-1,0 0,0 0,1 0,-1 0,0-1,1 1,-1-1,1 1,0-1,-1 0,1 0,3 1,3-1,0-1,0 0,0-1,1 0,-1 0,0-1,0 0,0 0,0-1,-1 0,1-1,-1 0,0 0,7-5,194-139,-109 79,-91 69,-17 17,-20 23,28-39,-38 52,2 1,3 2,-17 41,41-80,0 1,2 0,0 0,1 1,1-1,0 1,2 1,0-1,1 0,1 1,1-1,0 1,2-1,0 1,1-1,1 0,1 0,1 0,0-1,2 0,0 0,7 11,-15-29,1 0,-1-1,0 1,0-1,0 1,1 0,-1 0,0-1,1 1,-1 0,0-1,1 1,-1 0,0 0,1-1,-1 1,0 0,1 0,-1 0,0 0,1 0,-1 0,1-1,-1 1,1 0,-1 0,0 0,1 0,-1 0,1 1,-1-1,0 0,1 0,-1 0,1 0,-1 0,0 0,1 1,-1-1,0 0,1 0,-1 1,0-1,1 0,-1 0,0 1,1-1,-1 0,0 1,0-1,0 0,1 1,-1-1,0 1,0-1,0 0,0 1,0-1,0 1,0-1,0 0,0 1,0-1,0 1,0-1,-4-33,-8 10,0 0,-1 1,-2 0,0 1,-1 1,-1 0,-15-12,-24-21,57 50,-1 0,1 0,0 1,0-1,0 0,0 1,0-1,1 1,-1 0,1-1,-1 1,1 0,0 0,0 0,0 0,0 0,0 0,0 1,1-1,-1 1,0-1,1 1,-1 0,1 0,0 0,1 0,6-5,203-95,-168 88,-24 9</inkml:trace>
  <inkml:trace contextRef="#ctx0" brushRef="#br0" timeOffset="14707.304">9856 1225,'10'33,"12"17,8-1,3-9,1-10,-1-16,-1-15,0-7,-7-8,-3-5,1-4,-5-2,1-2,-4-1,0 1,-2-1,-3 1,-4 5</inkml:trace>
  <inkml:trace contextRef="#ctx0" brushRef="#br0" timeOffset="20054.877">10702 1254,'-3'-5,"-1"1,0 1,0-1,0 0,-1 1,1 0,-1 0,1 0,-1 1,0-1,0 1,-1 1,1-1,0 1,0-1,-1 1,1 1,-1-1,1 1,-1 0,1 0,-1 1,1 0,0 0,-1 0,1 0,0 1,0 0,0 0,0 0,0 1,0 0,0 0,-1 1,-5 3,1 1,0-1,1 1,0 1,0 0,1 0,0 1,0 0,1 0,1 1,0 0,0 0,1 0,0 1,1 0,0 0,0 5,4-13,0-1,0 1,0-1,1 0,-1 1,1-1,0 0,0 1,0-1,0 0,1 0,0 0,-1 0,1 0,0 0,0-1,0 1,1 0,-1-1,1 0,-1 0,1 1,0-1,0-1,0 1,0 0,0-1,0 0,0 1,0-1,1-1,-1 1,2 0,3 0,0 0,-1 0,1-1,0 0,0-1,0 1,0-2,-1 1,1-1,0 0,-1-1,0 1,1-1,0-2,16-10,-2-1,0-1,-1-1,-1 0,0-2,4-8,50-46,-74 74,0-1,0 1,1 0,-1 0,0-1,0 1,1 0,-1 0,0 0,1-1,-1 1,0 0,1 0,-1 0,0 0,1 0,-1 0,0 0,1 0,-1 0,0 0,1 0,-1 0,1 0,-1 0,0 0,1 0,-1 0,0 0,1 0,-1 0,0 1,1-1,-1 0,0 0,1 0,-1 1,0-1,0 0,1 0,-1 1,0-1,0 0,1 0,-1 1,0-1,0 0,0 1,0-1,0 0,0 1,1-1,-1 1,0-1,0 0,0 1,0-1,0 0,0 1,0-1,0 0,0 1,-1-1,1 0,0 1,0-1,0 1,0-1,-1 0,-1 38,2-30,5 87,-4-92,0-1,0 1,0 0,0-1,0 1,1-1,-1 1,1-1,0 0,-1 0,1 1,0-1,0-1,1 1,-1 0,0 0,0-1,1 1,-1-1,1 0,0 0,-1 0,1 0,0 0,-1 0,1-1,0 1,0-1,0 0,0 0,-1 0,2 0,9-3,0-1,0 0,-1-1,1 0,-1-1,0-1,-1 0,1 0,-1-1,-1 0,1-1,-1 0,-1-1,0 0,4-7,5-1,7-7,0-2,-2-1,-1-1,-1-1,-1 0,-2-2,-1 0,-2-1,-1-1,-2 0,-1-1,-2 0,-1 0,-2-1,-1 0,-1-27,-10-37,5 99,-1 0,1 0,0 0,-1 0,1 0,-1 0,1 0,-1 0,0 1,1-1,-1 1,0-1,1 1,-1 0,0 0,0-1,1 1,-1 1,0-1,0 0,1 0,-1 0,0 1,1-1,-1 1,0 0,1-1,-1 1,1 0,-1 0,1 0,-1 0,1 0,0 0,0 0,-1 1,1-1,0 0,0 1,0-1,0 1,0-1,1 1,-1-1,0 1,1 0,-1-1,1 1,0 0,-1 0,-13 32,1-1,2 1,1 1,2 0,1 1,2-1,1 1,2 0,1 0,2 0,3 8,-4-11,-14 178,29-65,-10-122,7-29,-7-8</inkml:trace>
  <inkml:trace contextRef="#ctx0" brushRef="#br0" timeOffset="20305.116">10985 999,'33'0,"26"0,8 0,-3 0,-3 0,-7 0,-3 0,-5 0,-6 0,0 0,-2 0,-3-5,-2-1,-2 0,-2 1,-6 1</inkml:trace>
  <inkml:trace contextRef="#ctx0" brushRef="#br0" timeOffset="20508.586">11832 1141,'0'38,"0"18,0 3,0-2,0-12</inkml:trace>
  <inkml:trace contextRef="#ctx0" brushRef="#br0" timeOffset="20754.085">11944 858,'0'-14,"0"-1,0 3</inkml:trace>
  <inkml:trace contextRef="#ctx0" brushRef="#br0" timeOffset="20985.894">12113 1112,'-6'13,"1"0,0 0,1 0,0 1,1 0,1 0,0 0,0 0,2 0,0 0,0 0,2 0,-1 0,2 0,0 0,1 2,-3-13,1 0,-1 0,1 0,0 0,-1 0,1-1,0 1,1-1,-1 1,0-1,1 0,-1 0,1 0,0 0,-1-1,1 1,0-1,0 1,0-1,0 0,0 0,1-1,-1 1,0 0,0-1,0 0,1 0,-1 0,0 0,0-1,1 1,-1-1,0 0,0 1,3-3,5-1,-1 0,1-1,-1-1,0 0,0 0,-1-1,1-1,-2 1,5-5,-4 3,-1 0,0 0,0 0,-1-1,0-1,-1 1,0-1,0 0,1-6,-4 9,0 3,0 0,0 0,-1-1,1 1,-1-1,-1 0,1 0,-1 0,0 0,0 0,0 0,-1 0,0 0,0 0,-1 0,0 0,0 0,0 0,-1 0,1 0,-1 1,-1-1,1 1,-1-1,0 1,0 0,-1 0,-3-4,-37-4,21 16</inkml:trace>
  <inkml:trace contextRef="#ctx0" brushRef="#br0" timeOffset="21418.989">12480 1338,'24'-29,"112"-107,-135 134,0 1,0 0,0-1,0 1,0 0,0-1,1 1,-1 0,0 0,1 0,-1 0,1 0,-1 0,1 1,-1-1,1 0,0 1,-1-1,1 1,0 0,-1-1,1 1,0 0,0 0,-1 0,1 0,0 1,0-1,-1 0,1 1,0-1,-1 1,1-1,-1 1,1 0,-1 0,1 0,-1 0,1 0,-1 0,0 0,0 0,1 0,-1 1,0-1,0 0,0 1,0-1,-1 1,1-1,0 1,-1 0,1-1,-1 1,1 1,-1 0,0 0,0 1,0-1,1 0,-1 1,1-1,0 0,0 0,0 0,0 0,1 0,-1 0,1 0,0 0,0-1,0 1,0-1,0 1,0-1,1 0,-1 1,1-1,0-1,-1 1,1 0,0-1,0 1,0-1,0 0,0 0,1 0,-1 0,0-1,0 1,1-1,-1 0,0 0,0 0,1 0,-1-1,0 1,0-1,2 0,7-8,-1 0,0-1,0 0,-1 0,0-1,-1-1,0 0,-1 0,-1 0,0-1,0 0,-1-1,-1 1,1-4,33-109,-34 106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537 128,'-6'88,"-3"0,-5-1,-3-1,-4 0,-7 11,-53 110,59-135,19-61</inkml:trace>
  <inkml:trace contextRef="#ctx0" brushRef="#br0" timeOffset="687.705">1 269,'140'-56,"3"6,2 7,23 0,-92 33,-63 10,-1 0,1-1,0-1,-1 0,0 0,1-2,-1 1,0-2,-1 1,1-2,-1 0,0 0,0-1,8-6,0 8,-18 34,-1-20,-43 302,25-213,-29 233,45-329,1 0,0 0,0 0,1 1,-1-1,0 0,1 1,-1-1,1 0,0 1,0-1,0 0,0 1,0-1,0 1,1-1,-1 0,1 1,0-1,-1 0,1 0,0 0,1 1,-1-1,0 0,0 0,1-1,-1 1,1 0,0 0,-1-1,1 1,0-1,0 1,0-1,0 0,0 0,1 0,-1 0,0 0,0 0,1-1,-1 1,0-1,1 1,1-1,11-3,-1-1,1 0,-1-1,0-1,-1 0,1 0,-1-2,2-1,17-9,113-61,-144 77,0 1,0 0,0 0,0 0,0 1,0-1,1 0,-1 0,0 1,0-1,0 0,1 1,-1-1,0 1,1 0,-1-1,1 1,-1 0,0 0,1 0,-1 0,1 0,-1 0,0 0,1 1,-1-1,0 0,1 1,-1-1,0 1,1 0,-1-1,0 1,0 0,0 0,0 0,1-1,-1 1,0 0,-1 0,1 1,0-1,0 0,0 0,-1 0,1 1,0-1,-1 0,1 2,-19 66,16-64,-1-1,1 1,0 0,1-1,-1 1,1 0,0 0,0 0,0 0,1 0,0 0,0 1,0-1,0 0,1 0,0 0,1 4,22 7,-10-15</inkml:trace>
  <inkml:trace contextRef="#ctx0" brushRef="#br0" timeOffset="1105.756">1412 806,'13'-7,"19"-7,0-2,-1-1,-1-1,-1-2,-1 0,0-3,-2 0,0-2,-24 25,-1-1,1 0,-1 0,1 0,-1 0,0 0,1 0,-1 0,0-1,0 1,0 0,0-1,0 1,0-1,0 1,0-1,-1 1,1-1,-1 0,1 1,-1-1,1 0,-1 1,0-1,0 0,0 1,0-1,0 0,0 0,0 1,-1-1,1 0,-1 1,1-1,-1 1,0-1,1 0,-1 1,0-1,0 1,0 0,0-1,0 1,-1 0,1 0,0-1,-1 1,1 0,0 0,-1 1,1-1,-1 0,0 0,1 1,-1-1,0 1,0-1,-8 2,0 0,0 1,0-1,0 2,1 0,-1 0,1 1,0 0,-1 0,2 1,-1 0,1 1,-1 0,2 0,-1 1,1 0,0 0,0 0,-4 8,0-4,3-3,1 0,1 0,-1 1,1-1,1 1,0 1,0-1,1 1,0 0,0 0,1 0,1 0,-1 7,2-13,0 1,1-1,0 1,0 0,1-1,-1 1,1-1,0 1,0-1,0 0,1 1,-1-1,1 0,0 0,1 0,-1 0,0 0,1 0,0-1,0 1,0-1,1 0,-1 0,1 0,-1 0,1-1,0 0,0 1,0-1,0-1,1 1,-1 0,14 2,-1 0,1-1,0-1,0 0,0-2,0 0,-1 0,6-3,13 2,-11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2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1,'-27'4,"0"1,0 1,1 2,0 0,0 2,1 1,1 0,0 2,-3 3,24-14,0-1,-1 1,1 0,0 0,0 0,0 1,1-1,-1 1,1-1,-1 1,1 0,0 0,0 0,0 0,0 0,1 1,-1-1,1 1,0-1,0 1,0-1,0 1,1-1,0 1,-1 0,1-1,0 1,1 0,-1-1,1 1,0 0,-1-1,2 1,-1-1,0 0,1 1,-1-1,1 0,0 0,0 0,0 0,2 2,5 3,0-1,0 0,1 0,0-1,0 0,1 0,0-1,0-1,0 0,0-1,0 0,1 0,0-1,-1-1,1 0,0 0,9-2,-1-1,-1-1,1-1,-1 0,0-2,0 0,-1-1,0-1,1-1,5-2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44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285 580,'-27'9,"0"1,0 2,1 1,1 1,0 1,0 1,17-10,0 0,0 0,1 0,0 1,0 0,1 0,0 1,0 0,1 0,0 0,0 1,1 0,0-1,0 2,1-1,0 0,1 1,0-1,0 7,3-9,0 0,1 0,0 0,0 0,1 0,0 0,0-1,0 1,1-1,0 0,0 0,0 0,1-1,0 0,0 1,1-2,-1 1,1-1,0 0,0 0,1 0,-1-1,1 0,0 0,-1-1,1 0,0 0,1 0,-1-1,0 0,0-1,1 1,-1-1,0-1,0 0,7-1,1 0,0 0,0-1,0-1,-1 0,1-1,-1-1,0 0,-1 0,0-2,0 0,2-2,9-8</inkml:trace>
  <inkml:trace contextRef="#ctx0" brushRef="#br0" timeOffset="409.192">793 185,'-44'113,"5"2,-6 39,39-130,4-17,-7 19,1 2,2-1,0 1,2-1,1 1,2 1,0-1,2 1,-1-27,1 1,-1 0,0-1,1 1,-1 0,1-1,0 1,0-1,0 1,0-1,1 1,-1-1,1 0,-1 0,1 0,0 1,0-2,-1 1,2 0,-1 0,0-1,0 1,0-1,1 1,-1-1,1 0,-1 0,1 0,-1 0,1-1,0 1,-1-1,1 0,0 1,-1-1,1 0,0-1,0 1,-1 0,1-1,0 1,-1-1,2-1,13-4,-1-2,0 0,0-1,-1-1,0 0,0-1,3-4,39-28,-24 21,-21 13,0 0,1 1,0 0,0 1,1 1,0 0,0 0,7 0,-19 5,-1 1,1-1,0 1,0-1,-1 1,1 0,0 0,0 0,-1 0,1 0,0 1,0-1,-1 0,1 1,0-1,-1 1,1 0,0-1,-1 1,1 0,-1 0,1 0,-1 0,0 0,1 0,-1 1,0-1,0 0,0 1,0-1,0 1,0-1,0 1,-1-1,1 1,0 0,-1-1,1 1,-1 0,0-1,1 1,-1 0,0 0,0 0,-10 82,8-75,1-7,-1 1,1 0,-1 0,1 0,-1 0,1 0,0 0,0 1,0-1,1 0,-1 0,1 1,0-1,0 0,0 1,0-1,0 0,1 1,0-1,-1 0,1 0,1 1,-1-1,0 0,1 0,-1 0,1-1,0 1,0 0,0-1,0 1,1-1,-1 1,1-1,-1 0,1 0,0 0,0-1,-1 1,1-1,1 1,0-1,38-8,-23 1</inkml:trace>
  <inkml:trace contextRef="#ctx0" brushRef="#br0" timeOffset="1047.586">1584 665,'-28'13,"0"1,1 2,1 0,1 2,0 1,2 0,0 2,-19 22,41-42,-1-1,1 1,-1 0,1 0,0 0,-1 0,1 0,0 0,0 1,0-1,-1 0,1 1,1-1,-1 1,0-1,0 1,0-1,1 1,-1-1,1 1,-1 0,1-1,0 1,0 0,0-1,0 1,0 0,0-1,0 1,0 0,0 0,1-1,-1 1,1-1,0 1,-1 0,1-1,0 1,0-1,0 0,0 1,0-1,0 0,0 1,0-1,1 0,-1 0,0 0,1 0,-1 0,1 0,-1-1,1 1,-1 0,1-1,0 1,1-1,18-3,1-2,0 0,-1-1,0-1,-1-2,0 0,0 0,0-2,-2-1,1 0,-2-1,1-1,5-7,-2 5,-20 14,0 1,0-1,0 1,0-1,0 1,0 0,0-1,1 1,-1 0,0 0,1 0,-1 0,1 0,-1 0,1 0,0 1,-1-1,1 1,0-1,-1 1,1-1,0 1,0 0,-1 0,1 0,0 0,0 0,0 0,-1 1,1-1,0 0,-1 1,1-1,0 1,-1 0,1 0,-1 0,1 0,-1 0,1 0,-1 0,1 0,-1 0,0 0,0 1,0-1,0 1,0-1,0 1,0-1,0 1,-1 0,1-1,0 1,-1 1,3 8,-4-6,1-1,0 0,0 0,1 1,-1-1,1 0,0 0,0 0,1 0,-1 0,1 0,0 0,0 0,0-1,0 1,1-1,-1 1,1-1,0 0,0 0,0 0,0-1,1 1,-1-1,1 1,0-1,-1 0,1-1,0 1,0-1,0 1,0-1,3 0,8-3,0-1,0-1,0 0,-1-1,0-1,0 0,0 0,0-2,-1 0,-1 0,1-1,-1-1,-1 0,0 0,0-1,-1-1,-1 0,5-6,-9 11,67-89,-69 93,-1-1,0 0,0 0,-1 0,1 0,-1 0,0 0,0 0,0 0,0-1,-1 1,0 0,1-1,-2 1,1 0,0-1,-1 1,0 0,0 0,0 0,-1 0,1 0,-1 0,0 0,-2-2,1 3,0 0,-1 1,0-1,0 1,0 0,0 0,0 0,0 1,0 0,0-1,-1 1,1 1,0-1,-1 1,1-1,-1 1,1 1,-1-1,1 1,0-1,-1 1,1 0,0 1,0-1,-1 1,1 0,1 0,-1 0,0 0,0 1,1 0,-1-1,1 1,0 1,0-1,0 0,0 1,1-1,-1 1,1 0,0 0,0 1,1 0,0 0,1 0,-1 0,2 0,-1 0,0 0,1 0,0 0,0 0,0 0,1 0,0 0,0-1,0 1,0-1,1 1,-1-1,1 0,0 0,1 0,-1 0,1-1,-1 0,1 1,0-1,0 0,1-1,-1 1,4 1,20 21,-21-17,-1 1,0-1,0 1,-1 1,0-1,-1 1,0 0,-1 0,0 0,0 0,-1 1,-1-1,0 1,0 2,8 39,-4-27</inkml:trace>
  <inkml:trace contextRef="#ctx0" brushRef="#br0" timeOffset="2397.835">2515 608,'-17'22,"2"1,0 0,2 1,0 0,2 1,0 0,2 1,1 0,-1 12,8-37,0 1,0 0,0 0,1 0,-1 0,1 1,0-1,0 0,-1 0,1 0,0 0,1 0,-1 0,0 0,1 0,-1 0,1 0,-1 0,1 0,0 0,0 0,0 0,0 0,0-1,1 1,-1 0,0-1,1 1,-1-1,1 1,0-1,-1 0,1 0,0 0,0 0,0 0,0 0,0 0,0 0,0-1,0 1,0-1,0 0,0 1,0-1,0 0,0 0,0-1,0 1,0 0,2-1,12-6,0-1,-1-1,-1 0,1-1,-1-1,-1 0,0-1,2-2,4-3,77-81,-95 97,0-1,0 1,0 0,0 0,1 0,-1 0,0 0,0 1,1-1,-1 0,1 0,-1 1,0-1,1 1,-1 0,1-1,-1 1,1 0,0 0,-1 0,1 0,-1 0,1 0,-1 0,1 0,-1 1,1-1,-1 0,1 1,-1 0,0-1,1 1,-1 0,0 0,1-1,-1 1,0 0,0 0,0 1,0-1,0 0,0 0,0 0,0 1,0-1,-1 0,1 1,0-1,-1 1,1-1,-1 1,0-1,1 1,-1-1,0 2,6 10,-5-6,1 1,1-1,-1 0,1-1,0 1,1-1,-1 1,2-1,-1 0,0 0,1-1,0 1,0-1,1 0,0 0,-1-1,1 0,1 0,-1 0,1-1,-1 0,1 0,0 0,0-1,0 0,1-1,1 1,3-4,-1 0,1-1,-1-1,0 1,0-2,0 0,-1 0,0 0,0-2,0 1,-1-1,0 0,0-1,0 0,-1-1,-1 0,6-7,39-36,-37 40,1 0,0 0,1 2,0 0,0 0,1 2,0 0,10-1,-12 3,-14 4,0 1,0 0,0 0,1 0,-1 0,0 0,1 0,-1 0,1 1,-1-1,1 1,-1 0,1 0,-1 0,1 0,-1 0,1 1,-1-1,1 1,-1-1,1 1,-1 0,2 1,-4-1,0 0,-1 0,1 1,0-1,0 0,-1 1,1-1,-1 0,1 0,-1 0,0 1,1-1,-1 0,0 0,0 0,0 0,0 0,0 0,0-1,0 1,0 0,0 0,0-1,0 1,0-1,0 1,-1-1,1 1,0-1,-1 0,1 1,0-1,0 0,-1 0,1 0,0 0,-1 0,1 0,0-1,-1 1,1 0,0-1,-1 1,-27-2,23 1,-1 0,0 0,0 1,0-1,1 2,-1-1,0 1,0 0,1 0,-1 1,1 0,-1 0,1 1,0 0,0 0,0 0,-1 1,3-2,1 1,-1-1,1 1,0-1,0 1,0 0,0 0,0 1,0-1,1 0,0 1,-1 0,1-1,1 1,-1 0,1 0,-1 0,1 0,0 0,0 1,1-1,0 0,-1 0,1 1,0-1,1 0,-1 0,1 0,0 1,0-1,0 0,1 0,-1 0,1 0,0-1,0 1,1 0,-1-1,1 0,-1 1,1-1,0 0,0 0,0 0,1-1,-1 1,3 0,8 2,1 0,0 0,0-2,0 0,1-1,-1 0,1-1,-1-1,1 0,-1-1,1-1,0-1,11-2,-1-2,0-1,-1-1,0-1,0-1,-1-1,0-1,-1-2,-1 0,0-1,1-3,20-11,-3 0,-1-1,-2-3,-1 0,-2-3,-1 0,-2-2,-2-2,-1 0,-2-2,-3-1,-1-1,8-27,-27 67,0-1,0 1,-1-1,0 1,0-1,0 0,-1 0,0 0,0 0,0 0,-1 0,0 0,0 0,-1 0,0-1,0 1,0 1,-1-1,1 0,-1 0,-1 0,1 1,-1 0,0-1,0 1,-1 0,1 0,-3-1,1 6,-1-1,1 1,-1 0,1 0,0 1,-1 0,1 0,-1 0,1 1,0 0,0 0,0 0,0 0,0 1,0 0,1 0,-1 0,1 0,0 1,0 0,0 0,1 0,-1 0,1 0,0 1,-1 2,-11 17,1 1,2 1,1 0,0 1,2 0,1 0,2 1,0 0,2 0,1 0,1 0,1 1,2-1,1 1,4 16,-5-22,2 0,1 0,1-1,0 1,2-1,0-1,2 1,0-1,2-1,0 0,1 0,1-1,1 0,0-2,11 10,0-12,-26-15,1 0,0 0,0 0,-1 0,1-1,0 1,-1 0,1 0,0 0,0-1,-1 1,1 0,0-1,0 1,0 0,-1 0,1-1,0 1,0 0,0-1,0 1,0 0,0-1,0 1,0 0,0-1,0 1,0 0,0-1,0 1,0-1,0 1,0 0,0-1,0 1,0 0,0-1,0 1,1 0,-1 0,0-1,0 1,0 0,1-1,-1 1,0 0,0 0,1 0,-1-1,0 1,1 0,-1 0,0 0,0-1,1 1,-1 0,0 0,1 0,-1 0,-35-44,23 29</inkml:trace>
  <inkml:trace contextRef="#ctx0" brushRef="#br0" timeOffset="2646.506">3701 468,'43'-5,"29"-2,6 1,-4 1,-11 1,-11 2,-9 1,-8 1,-9 0</inkml:trace>
  <inkml:trace contextRef="#ctx0" brushRef="#br0" timeOffset="3311.727">2712 778,'-9'-10,"-9"-7,-5-2,-4 3,-2 4,-1 4,0 4,5 6,6 9,8 2</inkml:trace>
  <inkml:trace contextRef="#ctx0" brushRef="#br0" timeOffset="4998.321">4406 693,'10'4,"0"-1,0 0,0 0,0-1,0 0,1-1,-1 0,1 0,-1-1,1-1,-1 0,1 0,-1-1,0-1,0 1,0-2,0 1,0-1,-1-1,1 0,-1 0,0-1,-1 0,4-3,36-75,-48 82,1 0,-1-1,1 1,-1 0,0-1,1 1,-1 0,-1-1,1 1,0 0,0-1,-1 1,0 0,1-1,-1 1,0 0,0 0,0 0,0-1,-1 1,1 1,0-1,-1 0,1 0,-1 0,0 1,0-1,0 1,0-1,0 1,0 0,0 0,0 0,0 0,0 0,-1 0,1 1,-1-1,-7 0,-1 1,0 0,0 0,0 1,0 0,1 1,-1 1,1 0,-1 0,1 1,0 0,0 0,1 1,-1 1,1 0,0 0,1 0,0 1,0 1,0-1,1 1,0 1,-3 3,1-2,1 1,-1 0,2 0,0 1,0-1,1 2,0-1,1 1,1 0,-1 3,3-11,1 0,0 0,0 0,1 0,-1 0,1 0,0 0,0 0,1-1,0 1,-1 0,2 0,-1 0,0 0,1-1,0 1,0-1,1 1,-1-1,1 0,0 0,0 0,0 0,0-1,1 1,0-1,0 0,0 0,0 1,8 2,0 0,1 0,-1-1,1-1,0 0,1 0,-1-2,0 1,1-2,-1 0,1-1,-1 0,1-1,0 0,-1-1,0-1,4-1,18-5,-1-2,0-1,0-2,-1-1,27-18,-37 20,-1 0,0-1,-1-1,-1-1,0-1,-1-1,-1-1,-1 0,-1-1,0-1,-2 0,0-1,1-6,-12 25,0-1,-1 0,1 1,-1-1,0 0,0 0,0 0,-1-1,1 1,-1 0,0-1,0 1,-1 0,1-1,-1 1,0-1,0 1,0-1,-1 1,0-1,0 1,0 0,0-1,-1 1,1 0,-1 0,0 0,0 0,-1 0,1 1,-1-1,0 1,0-1,0 1,0 0,-1 0,2 2,-1 0,0 0,0 0,0 0,0 0,0 1,0-1,0 1,0 0,-1 0,1 0,0 1,0-1,0 1,0-1,0 1,0 0,0 0,1 0,-1 1,0-1,0 1,1-1,-1 1,1 0,0 0,-1 0,0 1,-55 69,55-69,0 1,0-1,1 1,-1 0,1 0,0 0,0 0,0 1,0-1,1 0,0 1,0-1,0 1,0-1,1 1,0-1,0 1,0 0,0-1,1 1,0-1,0 1,0-1,0 1,1-1,0 0,0 0,0 0,0 0,1 0,-1 0,1 0,0-1,0 1,0-1,1 0,-1 0,1 0,0-1,-1 1,2 0,202 45,-203-45,0 0,-1 0,1 1,-1-1,0 1,0 0,0 0,-1 0,1 0,-1 1,0-1,0 0,0 1,-1 0,0-1,0 1,0 0,0 0,-1-1,0 1,0 0,0 0,0 0,-1-1,0 1,0 0,0 0,-1-1,1 1,-1-1,0 0,-1 1,-2 19,3-5,4-4</inkml:trace>
  <inkml:trace contextRef="#ctx0" brushRef="#br0" timeOffset="5244.242">5591 636,'0'0</inkml:trace>
  <inkml:trace contextRef="#ctx0" brushRef="#br0" timeOffset="5396.076">5507 411</inkml:trace>
  <inkml:trace contextRef="#ctx0" brushRef="#br0" timeOffset="5698.58">6071 468,'-27'11,"0"1,1 2,0 1,2 1,-1 1,2 1,-15 15,36-32,0 0,0 1,0-1,1 1,-1-1,1 1,-1 0,1 0,-1 0,1-1,0 1,0 0,0 1,0-1,0 0,1 0,-1 0,1 1,-1-1,1 0,0 0,0 1,0-1,0 0,0 1,0-1,1 0,-1 0,1 1,-1-1,1 0,0 0,0 0,0 0,0 0,1 0,-1 0,0 0,1 0,-1-1,1 1,0-1,0 1,-1-1,1 1,0-1,0 0,0 0,1 0,35 16,26 18,-62-34,-1 0,0 1,1-1,-1 1,0 0,0-1,0 1,0 0,-1-1,1 1,0 0,-1 0,1 0,-1-1,0 1,1 0,-1 0,0 0,0 0,0 0,0 0,-1 0,1 0,-1 0,1-1,-1 1,1 0,-1 0,0 0,0-1,0 1,0 0,0-1,-1 2,-5 4,0 1,0-1,0 0,-1 0,0-1,-1 0,1-1,-1 1,0-2,-1 1,1-1,-2 0,-1 1,-3 0,5-3</inkml:trace>
  <inkml:trace contextRef="#ctx0" brushRef="#br0" timeOffset="5963.833">6466 128,'-5'39,"-1"31,0 9,1-4,1-10,2-12,1-9,1-8,0-5,5-8,1-3,0 0,4-4,-4-4,-5-4</inkml:trace>
  <inkml:trace contextRef="#ctx0" brushRef="#br0" timeOffset="6212.036">6325 411,'38'5,"28"1,7 0,-5-1,-8-2,-10-1,-8 0,-8-2,-3 0,-8 0</inkml:trace>
  <inkml:trace contextRef="#ctx0" brushRef="#br0" timeOffset="7266.782">5620 693,'-5'0,"-2"-5,-4 3,0 8,2 6,2 7,-3 4,1 4,2 2,1 0,-2-4,0-2,2 0,1 1,6-3,4-6</inkml:trace>
  <inkml:trace contextRef="#ctx0" brushRef="#br0" timeOffset="7863.511">7031 636,'-14'34,"-1"15,8 1,5-10</inkml:trace>
  <inkml:trace contextRef="#ctx0" brushRef="#br0" timeOffset="8112.469">7031 382,'0'0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7.8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21,'-3'16,"1"0,0 1,1-1,1 1,0-1,1 1,1-1,1 0,0 1,1-1,1-1,0 1,1-1,4 7,-6-18,0-1,1 1,-1-1,1 0,0 0,0 0,0 0,0-1,0 0,1 0,-1-1,0 1,1-1,0 0,-1-1,1 1,-1-1,1 0,0-1,-1 1,1-1,-1 0,1 0,-1-1,1 0,-1 0,0 0,0-1,0 1,0-1,0 0,-1-1,1 1,-1-1,0 0,0 0,0 0,-1 0,1-1,1-2,1-2,0 0,-1 0,1 0,-2-1,1 0,-1 0,-1 0,0 0,0 0,-1-1,0-4,-2 11,1-1,-1 1,0 0,0-1,-1 1,0 0,1-1,-1 1,-1 0,1-1,-1 1,1 0,-1 0,0 0,-1 1,1-1,-1 0,1 1,-1 0,0-1,0 1,-1 0,1 1,-1-1,1 0,-1 1,0 0,-1-1,0 1,-1-1,1 1,-1 0,1 0,-1 1,1-1,-1 1,0 1,0-1,0 1,1 0,-1 0,0 1,0-1,0 1,1 1,-1-1,-1 1,-18 9</inkml:trace>
  <inkml:trace contextRef="#ctx0" brushRef="#br0" timeOffset="467.651">376 218,'225'-139,"-225"140,-1 0,1 0,0-1,-1 1,1 0,0-1,0 1,0 0,0 0,-1 0,1-1,0 1,0 0,1 0,-1 0,0-1,0 1,0 0,0 0,1-1,-1 1,0 0,1-1,-1 1,1 0,-1-1,1 1,-1 0,1-1,-1 1,1-1,-1 1,1-1,0 1,-1-1,1 0,0 1,-1-1,1 0,0 1,0-1,-1 0,1 0,0 0,0 0,-1 0,1 0,0 0,0 0,0 0,-1 0,1 0,0 0,0 0,-1-1,1 1,0 0,0 0,-1-1,1 1,0-1,-1 1,1-1,-1 1,1-1,0 1,-1-1,1 1,-1-2,-2 6,0 0,0 0,0 1,0-1,1 0,0 1,0-1,0 1,0-1,1 1,-1-1,1 1,0-1,1 1,-1-1,1 1,0-1,0 1,0-1,1 1,-1-1,1 0,0 0,1 0,-1 0,0 0,1-1,0 1,0-1,0 1,1-1,-1 0,1 0,1 1,6-1,0 0,1-1,-1 0,0-1,1 0,-1 0,0-2,1 1,-1-1,0-1,1 0,-1-1,0 0,0 0,-1-1,1-1,-1 0,0 0,0-1,0-1,8-7,-4 5,-1 0,0-1,-1-1,-1 0,1-1,-2 0,1 0,-2-1,0-1,5-8,-10 6,-5 4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4:54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146 588,'-1'0,"0"0,0-1,0 1,0 0,0 0,0 0,0 0,0 0,0 0,0 0,0 0,0 1,0-1,0 0,0 0,0 1,0-1,0 1,1-1,-1 1,0-1,0 1,0-1,1 1,-1 0,0 0,1-1,-1 1,0 0,1 0,-1 0,1-1,-1 1,1 0,0 0,-1 0,1 0,0 0,0 0,0 0,0 0,0 0,0 0,0 0,0 0,0 0,0 0,0 0,0 0,1 0,-1 0,0 0,37 40,-21-36,1-1,0 0,0-1,0-1,1-1,-1 0,0-1,0-1,1-1,1-1,-6 1,1 0,-1-1,0-1,0 0,0-1,-1 0,1-1,-1-1,0 1,3-5,-11 9,0-1,-1 1,1-1,0 0,-1-1,0 1,0 0,0-1,0 0,0 0,-1 0,0 0,0 0,0 0,0 0,-1-1,1 1,-1-1,0 1,-1-1,1 0,-1 1,0-1,0 0,0 1,0-1,-1 1,0-1,0 0,0 1,-2-2,0 1,-1 0,-1 0,1 1,-1 0,1-1,-1 2,0-1,-1 1,1-1,-1 1,1 1,-1-1,0 1,0 0,0 0,0 1,0 0,0 0,-1 0,1 1,0 0,-1 0,1 1,0-1,0 1,-3 1,-15 4,1 1,0 1,0 0,1 2,0 1,0 1,1 0,1 2,0 0,1 1,1 1,0 1,1 1,1 0,-4 8,14-18,0 0,0 1,1 0,0 0,1 0,0 0,1 1,0 0,0 0,1 0,0 0,1 0,0 1,0-6,1 0,0-1,0 1,1 0,-1-1,1 1,0 0,0-1,1 1,-1-1,1 1,0-1,0 0,0 0,1 0,0 0,-1 0,1-1,1 1,-1-1,0 0,1 0,0 0,0 0,0-1,0 1,0-1,0 0,2 0,9 2,1 0,0-1,-1-1,1-1,0 0,0-1,0-1,6-1,18 0,-7-1,0-2,0-1,-1-2,0-1,17-8,11-2,-31 11</inkml:trace>
  <inkml:trace contextRef="#ctx0" brushRef="#br0" timeOffset="1087.487">1049 504,'-16'2,"-1"1,1 1,0 0,1 1,-1 1,1 1,0 0,0 1,1 0,0 1,1 1,0 0,0 1,1 0,1 1,0 0,0 1,1 0,1 1,0 0,1 0,-6 15,13-28,0 1,0 0,0 0,0 0,0-1,0 1,1 0,-1 0,1 0,-1 0,1 0,0 0,0 1,0-1,0 0,0 0,0 0,0 0,1 0,-1 0,1 0,0 0,-1 0,1 0,0-1,0 1,0 0,1 0,-1-1,0 1,1-1,-1 1,1-1,-1 1,1-1,-1 0,1 0,0 0,0 0,0 0,0 0,0 0,-1-1,1 1,0-1,1 1,-1-1,0 0,0 0,0 0,0 0,0 0,0 0,20-7,-2 0,1-1,-1-2,0 0,-1 0,0-2,-1-1,0 0,15-15,17-11,141-101,-191 141,0-1,0 0,0 1,0-1,0 0,0 1,1-1,-1 0,0 0,0 1,0-1,0 0,1 1,-1-1,0 0,0 0,1 0,-1 1,0-1,0 0,1 0,-1 0,0 0,1 1,-1-1,0 0,1 0,-1 0,0 0,1 0,-1 0,0 0,1 0,-1 0,0 0,1 0,-1 0,0 0,1 0,-1 0,0 0,0-1,1 1,-1 0,0 0,1 0,-1 0,0-1,-22 35,16-26,0 2,-59 85,4 4,-7 25,52-91,2 0,1 0,1 1,2 1,2 0,1 0,1 1,2-1,2 14,1-47,0 0,1 0,-1 0,1 0,-1 0,1-1,0 1,0 0,0 0,0 0,0 0,0 0,1 0,-1 0,1 0,-1 0,1 0,0-1,-1 1,1 0,0 0,0-1,0 1,1-1,-1 1,0-1,0 1,1-1,-1 0,1 0,-1 1,1-1,0 0,0-1,-1 1,1 0,0 0,0-1,0 1,0-1,-1 1,1-1,0 0,0 0,0 0,0 0,0 0,0 0,0-1,0 1,0-1,16-7,-1-1,0-1,0-1,-1-1,-1 0,0-1,11-11,-23 22,-1 0,0 0,1-1,-1 1,0 0,0-1,0 0,0 1,-1-1,1 0,-1 0,0 0,1 0,-1 0,-1 0,1 0,0 0,-1 0,0-1,1 1,-1 0,0 0,-1-1,1 1,-1 0,1 0,-1 0,0 0,0 0,0 0,-1 0,1 0,-1 0,1 0,-1 1,0-1,0 1,0-1,-1 1,1 0,0 0,-1 0,0 0,1 0,-1 0,0 1,0 0,0-1,0 1,-1 0,-223-33,222 35,-1-2,0 1,0-1,1 0,-1 0,0 0,1-1,-1 0,1 0,0-1,0 1,0-1,0 0,0 0,0-1,0 0,5 2,0 0,0 0,0-1,0 1,1 0,-1 0,0 0,1 0,0 0,0 0,-1 1,1-1,0 0,0 0,1 1,-1-1,0 0,1 1,-1-1,1 1,-1-1,1 1,-1 0,1 0,0 0,0 0,0 0,-1 0,1 0,0 1,0-1,0 1,0-1,0 1,1 0,-1 0,0 0,0 0,0 0,0 0,0 1,1-1,259-30,-212 25,-32-1</inkml:trace>
  <inkml:trace contextRef="#ctx0" brushRef="#br0" timeOffset="1402.85">1359 674,'4'7,"0"0,0 0,1 0,0-1,0 1,0-1,1 0,-1-1,2 1,-1-1,0 0,1-1,0 0,0 0,1 0,-1-1,1 0,-1 0,1-1,0 0,0 0,0-1,0 0,0-1,0 1,1-2,-1 1,0-1,0 0,0-1,0 0,0 0,5-3,6-3,-1-1,0-1,-1-1,0 0,0-2,-1 0,-1 0,0-2,-1 0,3-24,-13 20</inkml:trace>
  <inkml:trace contextRef="#ctx0" brushRef="#br0" timeOffset="2181.418">2150 588,'-33'13,"1"1,1 1,0 2,1 0,-7 9,30-23,1 0,0 1,0 1,0-1,0 1,1 0,0 0,0 0,0 1,1-1,0 1,0 0,0 1,1-1,0 1,0-1,0 1,1 0,0 0,0 4,4-8,0 0,0 0,1 0,-1 0,1-1,0 1,0-1,0 1,0-1,0 0,0 0,1-1,-1 1,1-1,-1 1,1-1,-1 0,1-1,0 1,0 0,-1-1,1 0,0 0,0 0,-1 0,1-1,0 0,-1 1,1-1,0-1,2 0,19-6,0 0,0-2,-1-1,0-1,-1-1,-1-1,0-1,0 0,5-8,54-35,-80 56,1 0,-1 0,1 1,0-1,0 1,0-1,-1 1,1 0,1 0,-1 0,0 0,0 0,0 0,0 0,1 1,-1-1,0 1,1 0,-1-1,0 1,1 0,-1 1,0-1,1 0,-1 1,0-1,1 1,-1 0,0-1,0 1,0 0,0 0,0 1,0-1,0 0,2 2,13 39,-16-37,0 0,1 0,-1 0,1 0,1 0,-1 0,1 0,-1-1,1 1,1-1,-1 0,1 0,-1 0,1 0,0-1,0 1,1-1,-1 0,1 0,0-1,-1 1,2-1,5-1,-1-1,1-1,-1 0,0 0,1-1,-1 0,0-1,0 0,0 0,0-1,-1-1,0 0,1 0,-2-1,1 0,-1 0,0-1,7-6,20-13,-10 13,-1-1,-1-1,0-2,-1 0,-1-1,0-1,-2-1,0-1,-1-1,-1 0,-1-1,-2-1,0 0,-1-1,-2-1,0 0,-2 0,-1-3,-4 16,0-1,-2 0,0 0,0-1,-1 1,-1 0,-1 0,0-1,0 1,-2 0,0 0,0 0,-1 0,-1 1,0 0,-1 0,-6-10,9 21,0-1,0 1,0-1,0 1,-1 0,1 1,-1-1,0 1,1-1,-1 1,0 0,0 0,0 1,0-1,1 1,-1 0,0 0,0 0,0 0,0 1,0 0,0 0,0 0,1 0,-1 0,0 1,1-1,-1 1,1 0,0 0,-1 1,1-1,0 1,0-1,1 1,-1 0,1 0,-1 0,1 1,0-1,0 0,0 1,1-1,-1 1,1 0,0 0,-1 3,-8 20,1 2,2-1,0 1,2 0,1 0,2 0,1 1,1-1,1 0,4 19,-2-19,2-1,0 1,2-1,1 0,2-1,0 0,2 0,1-1,1-1,1 0,1-1,9 9,-65-66,24 20</inkml:trace>
  <inkml:trace contextRef="#ctx0" brushRef="#br0" timeOffset="2416.775">2545 420,'33'4,"31"3,9-1,2-2,-7 0,-11-2,-5-1,-6 0,-7-1,-5-1,-3 1,-3 0,-1 0,0-1,-4 1</inkml:trace>
  <inkml:trace contextRef="#ctx0" brushRef="#br0" timeOffset="2663.893">3476 476,'9'29,"4"14,-1 4,-7-5,-4-10</inkml:trace>
  <inkml:trace contextRef="#ctx0" brushRef="#br0" timeOffset="2834.339">3505 250,'0'0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1,'0'19,"0"11,0 6,-5-4,-1-2,0-7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1,'-10'29,"-3"9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2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1,'-28'25,"25"-23,-1-1,1 1,0 0,0 1,0-1,0 1,1-1,-1 1,0 0,1 0,0 0,0 0,0 0,0 0,0 1,1-1,0 1,-1-1,1 1,1 0,-1-1,0 1,1 0,0 0,0-1,0 1,0 0,0 0,1-1,0 1,0 2,45 52,-43-56,1 0,-1 0,0 0,0 1,0-1,0 1,0-1,0 1,-1 0,1 0,-1 0,0 0,0 1,0-1,0 1,-1-1,1 1,-1 0,0-1,0 1,-1 0,1 0,-1 0,1-1,-1 1,0 0,-1 0,1 0,-1 0,1 0,-1-1,-1 1,1 0,0-1,-1 1,0-1,-1 4,-6 0,1 0,-1 0,-1-1,1 0,-1 0,0-1,0-1,-1 1,0-2,1 1,-4-1,-25-6,27-5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35,'-8'-3,"-1"0,1 0,-1 1,0 0,0 1,0 0,0 1,0-1,0 2,0-1,0 1,1 1,-1-1,0 2,0-1,1 1,-1 0,1 1,0 0,0 0,1 1,-1 0,1 0,0 1,0 0,1 0,-1 1,1 0,0-2,0 1,1 0,0 0,0 0,0 0,1 1,0 0,0 0,0 0,1 0,0 1,1-1,-1 1,2 0,-1 0,1 0,0 0,1 0,-1 0,2 0,-1-1,1 1,0 0,2 4,-1-10,-1 1,1-1,0 0,0 0,0 0,0 0,1-1,-1 1,0 0,1-1,-1 0,1 1,-1-1,1 0,0 0,0-1,-1 1,1 0,0-1,0 0,0 0,0 0,-1 0,1 0,0 0,0-1,0 1,-1-1,1 0,0 0,-1 0,2-1,86-50,-76 42,61-39,95-77,-91 63,-78 64,1 1,-1-1,1 1,-1-1,0 1,1-1,-1 1,0 0,0 0,0-1,-1 1,1 0,0 0,-1 0,1 0,-1 0,0 0,1 0,-1 0,0 0,0 0,0 0,-1 0,1 0,0 0,-1 0,0 2,1 0,-1 2,0 1,1-1,-1 1,1-1,1 1,-1 0,1-1,0 1,1-1,0 0,0 1,0-1,0 0,1 0,0 0,1-1,-1 1,1-1,0 0,0 0,1 0,0 0,-1-1,2 1,-1-1,0-1,1 1,0-1,-1 0,1 0,0-1,6 2,73-3,-60-7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3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66,'-12'-5,"-1"2,1-1,0 1,-1 1,0 0,1 1,-1 0,0 1,0 1,0 0,1 0,-1 2,1-1,-1 1,1 1,0 0,0 1,0 1,1-1,0 2,0 0,1 0,-1 1,2 0,-1 0,1 1,0 1,1-1,-4 7,10-14,0 1,1 0,-1 0,0 0,1 0,0 0,0 0,0 0,0 0,0 0,1 0,-1 1,1-1,0 0,0 1,0-1,0 0,1 0,-1 1,1-1,0 0,0 0,0 0,0 0,0 0,1 0,0 0,-1 0,1 0,0-1,0 1,1-1,-1 1,0-1,1 0,0 0,-1 0,1 0,0-1,0 1,0-1,0 1,0-1,0 0,0 0,1-1,-1 1,0-1,0 1,2-1,12-2,-1 0,0-1,0-1,0 0,0-1,0-1,-1 0,0-1,-1-1,1 0,-1-1,-1-1,12-10,-18 15,12-8,1-2,-2 0,0-1,-1-1,-1-1,0 0,-1-1,-1-1,-1 0,-1-2,-82 119,24-20,3 2,-26 68,-39 140,83-143,8-67,17-76,-1 0,1 0,-1 0,1 0,0 0,0 0,-1-1,1 1,0 0,0 0,0 0,0 0,0 0,0 0,0 0,0 0,0 0,0 0,0 0,1 0,-1 0,0 0,1-1,-1 1,1 0,-1 0,1 0,-1 0,1-1,0 1,-1 0,1-1,0 1,0-1,-1 1,1 0,0-1,0 0,0 1,0-1,0 1,-1-1,1 0,0 0,0 1,0-1,0 0,0 0,0 0,0 0,0 0,0 0,0-1,0 1,0 0,1-1,54-17,-45 14,86-48,-94 50,0 0,0 0,-1-1,1 1,0-1,-1 1,0-1,1 0,-1 0,0 0,-1 0,1 0,0 0,-1 0,0-1,0 1,0-1,0 1,0-1,-1 1,0-1,1 1,-1-1,-1 1,1-1,0 1,-1-1,0 0,-2-3,-1 1,0 0,-1 0,1 0,-1 0,0 1,-1 0,1 0,-1 0,0 1,0-1,0 2,-1-1,0 1,1 0,-1 0,0 0,0 1,-1 1,1-1,0 1,-6 0,-156-38,167 39,0 0,1 0,-1-1,0 1,0-1,1 0,-1 1,1-1,-1 0,0 0,1 0,0 0,-1 0,1 0,0-1,-1 1,1 0,0-1,0 1,0-1,0 1,0-1,0 0,1 1,-1-1,1 0,-1 1,1-1,-1 0,1 0,0 1,0-1,0 0,0 0,0 0,0 1,1-1,-1 0,0 0,1 1,0-1,-1 0,1 1,0-1,0 1,0-1,0 1,0-1,0 1,0-1,0 1,1 0,-1 0,0 0,1 0,-1 0,1 0,1-1,10-6,1 1,1 0,-1 1,1 1,0 0,0 1,0 0,1 2,0 0,-1 0,1 2,0-1,13 3,44-4,18-23,-71 16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35,'2'16,"31"110,-32-122,1 0,-1-1,1 0,0 1,0-1,0 0,1 0,-1 0,1 0,0 0,-1-1,1 1,0-1,1 0,-1 0,0 0,1 0,-1 0,1-1,-1 0,1 1,0-1,0-1,-1 1,1 0,0-1,0 0,0 0,0 0,0-1,0 1,2-3,1 0,-1 0,0-1,0 0,0 0,-1 0,1-1,-1 0,0 0,0 0,-1-1,1 0,-1 0,-1 0,1 0,-1 0,0-1,0 1,-1-1,0 0,1-6,2 0,5-18,21-33,-20 57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6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254 421,'-46'22,"32"-18,1 1,0 0,0 1,1 0,0 1,0 1,0 0,1 0,0 1,1 1,-1 0,2 0,0 1,0 0,1 1,0 0,1 0,-3 8,9-18,1-1,-1 1,1 0,-1-1,1 1,0 0,0-1,0 1,0 0,0-1,0 1,0 0,0 0,1-1,-1 1,1 0,-1-1,1 1,0-1,-1 1,1-1,0 1,0-1,0 1,0-1,0 0,1 0,-1 0,0 1,1-1,-1 0,0 0,1-1,-1 1,1 0,0 0,-1-1,1 1,0-1,0 1,71-3,-50-5,0 0,0-2,-1 0,0-1,-1-2,0 0,0-1,-2-1,1-1,3-6,-21 21,-1-1,0 1,0 0,0 0,0-1,0 1,0 0,0 0,0 0,0 0,1 0,-1 1,0-1,0 0,0 0,0 1,0-1,0 1,0-1,0 1,0-1,0 1,0-1,-1 1,1 0,0 0,0-1,0 1,-1 0,1 0,0 0,-1 0,1 0,-1 0,1 0,-1 0,0 0,1 0,-1 0,0 0,0 0,0 0,0 0,0 1,0-1,0 0,0 0,0 0,0 0,0 0,-1 0,1 0,0 0,-1 0,1 0,-1 0,6 22,-4-20,0-1,0 1,0-1,1 1,-1-1,1 0,-1 0,1 0,0 0,-1 0,1 0,0 0,1 0,-1-1,0 1,0-1,1 0,-1 1,0-1,1 0,0 0,-1-1,1 1,-1 0,1-1,0 0,-1 0,1 0,0 0,0 0,-1 0,1 0,0-1,2 0,91-43,-67 29,82-44,-111 59,-1 0,1 0,0 0,0-1,-1 1,1 0,0-1,0 1,0 0,0 0,-1-1,1 1,0 0,0-1,0 1,0 0,0-1,0 1,0 0,0-1,0 1,0 0,0-1,0 1,0 0,0-1,0 1,0 0,0-1,1 1,-1 0,0 0,0-1,0 1,0 0,1-1,-1 1,0 0,0 0,1-1,-1 1,0 0,0 0,1 0,-1 0,0-1,1 1,-1 0,0 0,-30 6,24-4,0 1,0 0,0 0,0 0,1 1,0-1,-1 1,1 1,1-1,-1 1,1 0,0 0,0 0,0 1,1-1,-1 1,1 0,1 0,-1 0,1 0,0 0,1 0,-1 1,1-1,1 1,-1-1,1 1,0 6,1-11,0 0,1 1,-1-1,0 0,1 0,-1 0,1 0,-1 0,1 0,0-1,0 1,0-1,0 1,0-1,0 0,1 1,-1-1,0 0,1-1,-1 1,1 0,-1-1,0 1,1-1,-1 0,1 0,-1 0,1 0,0 0,-1 0,0-1,1 1,-1-1,1 0,1 0,83-38,-51 14,-1-2,-1-2,-1-1,-1-1,-2-2,-2-1,18-27,-34 43,0 1,-1-1,-1-1,-1 0,-1-1,0 1,-2-2,0 1,-1-1,-1 1,-1-1,-1 0,-1-1,-1-13,1 32,-1-1,0 1,-1 0,1 0,0-1,-1 1,0 0,0 0,0 0,0 0,0 0,-1 0,1 0,-1 0,0 1,0-1,0 1,0-1,0 1,-1-1,1 1,-1 0,1 0,-1 1,0-1,0 0,0 1,0 0,0-1,0 1,0 1,0-1,0 0,0 1,-1-1,1 1,0 0,0 0,-1 0,1 1,0-1,0 1,-1 0,1 0,0 0,0 0,0 0,0 1,0 0,-12 9,1 1,1 0,0 1,1 0,0 1,1 1,1 0,0 0,1 1,1 0,0 1,1 0,1 0,1 0,0 1,1 0,1 0,1 0,0 11,2-13,1-1,0 1,2-1,0 0,0 0,2 0,-1 0,2 0,0-1,1 0,0-1,1 1,1-1,0-1,0 0,2 0,-1-1,1 0,1 0,0-2,1 1,-1-2,2 1,88 26,-78-33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7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0 297,'0'-5,"0"-11,5-8,1-5,0-1,4 3,0 3,-2-1,3 5,0 0,2 0,4-2,4 2,-2 6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285 497,'-20'5,"0"1,0 0,1 2,-1 0,2 2,-1 0,1 1,1 0,0 1,1 2,0-1,1 2,0 0,-1 3,15-16,-1-1,0 1,1 0,-1-1,1 1,0 0,0 0,-1 0,1 0,0 0,1 1,-1-1,0 0,1 0,-1 1,1-1,0 0,-1 0,1 1,0-1,0 0,1 1,-1-1,1 0,-1 1,1-1,-1 0,1 0,0 0,0 0,0 0,1 0,-1 0,0 0,1 0,-1 0,1 0,-1-1,1 1,0-1,0 1,0-1,0 0,0 0,0 0,0 0,0 0,0 0,1-1,-1 1,0-1,0 1,1-1,-1 0,14-2,-1 0,0-2,1 0,-2 0,1-1,0-1,-1-1,0 0,-1-1,1 0,-2-1,1 0,-1-1,0-1,-1 0,6-8,-2 2,-13 13,0 1,1-1,0 1,0 0,-1 0,2 0,-1 0,0 0,1 1,-1 0,1-1,0 1,-1 0,1 1,0-1,0 1,0 0,1-1,-1 2,-2 1,0 0,0 1,0-1,0 1,0 0,0-1,-1 1,1 0,-1 0,1 0,-1 0,0 0,0 1,0-1,0 0,0 0,0 1,0-1,-1 1,0-1,1 1,-1-1,0 1,0-1,0 0,-1 3,3 6,-2-7,1 0,0 1,0-1,0 0,0 1,1-1,-1 0,1 0,0 0,0 0,1-1,-1 1,1 0,0-1,0 0,0 0,1 0,-1 0,0 0,1-1,0 1,0-1,0 0,0 0,0 0,0-1,0 0,1 1,-1-1,0-1,1 1,-1-1,1 0,-1 0,0 0,1 0,-1-1,1 0,2-1,-1-1,0-1,-1 0,0 0,1-1,-1 1,-1-1,1 0,-1-1,0 1,0-1,-1 0,1 1,-1-2,-1 1,1 0,-1-1,0 1,-1-1,1 1,-1-1,0-1,12-38,78-172,-78 196,-1-1,-2-1,0 0,-2 0,0 0,-2-1,-1-1,0 1,-1-21,-3 44,-1-1,1 1,-1-1,0 1,0-1,0 1,0-1,0 1,-1-1,1 1,-1-1,1 1,-1-1,0 1,0 0,0-1,-1 1,1 0,0 0,-1 0,1 0,-1 0,0 0,0 0,0 1,1-1,-2 1,1-1,0 1,0 0,0 0,-1 0,1 0,0 0,-1 0,1 1,-1-1,1 1,-1 0,1-1,-1 1,1 0,-1 1,1-1,-1 0,1 1,-1-1,1 1,-1 0,1 0,0 0,-1 0,1 0,0 0,0 1,0-1,0 1,-1 1,-5 8,1 0,1 0,0 1,1 0,0 0,1 0,0 0,1 1,0-1,1 1,0 0,1 0,1 0,0 0,1 0,0 0,1 0,1 2,-1 32,2 2,3-1,1 0,3 0,6 16,-10-40,-5-13,1 0,0 0,1 0,0-1,0 0,1 1,1-2,0 1,0-1,6 7,-11-15,0 0,0 0,0-1,1 1,-1 0,0-1,0 1,0-1,1 1,-1-1,0 0,1 1,-1-1,0 0,1 0,-1 0,0 0,1 0,-1 0,0-1,1 1,-1 0,0-1,0 1,1-1,-1 1,0-1,0 1,0-1,0 0,1 0,8-8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08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0,'43'10,"29"-2,6-2,-4-2,-11-2,-11-1,-9-6,-8-2,-4 1,-9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1,'0'5,"0"6,0 6,0 5,-4-1,-3 1,1 1,2 1,5-8,3-11,6-7,1-3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1,'0'4,"5"3,2-1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3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3,'-3'-1,"0"0,0 1,0 0,0 0,0-1,0 2,0-1,0 0,0 1,0-1,0 1,0 0,0 0,0 0,0 1,0-1,1 0,-1 1,1 0,-1 0,1 0,-1 0,1 0,0 0,0 0,0 1,-1 1,-50 84,52-85,1-1,-1 0,0 1,1-1,0 1,-1-1,1 1,0-1,0 0,0 1,1-1,-1 1,1-1,-1 1,1-1,0 0,0 1,0-1,0 0,0 0,1 0,-1 0,0 0,1 0,0 0,-1 0,1-1,0 1,0-1,0 1,0-1,0 0,0 1,1-1,-1 0,0-1,1 1,-1 0,0-1,1 1,146 5,-99-9,-26 2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1,'0'9,"0"4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19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14,'-4'19,"-3"16,1 7,2 1,0-2,2-4,1-2,1-8</inkml:trace>
  <inkml:trace contextRef="#ctx0" brushRef="#br0" timeOffset="735.106">142 295,'123'-185,"-86"141,-13 74,-18-18,0-1,0 0,1 0,0-1,1 0,1 0,-1 0,1-1,1-1,3 3,-10-8,2 0,-1 0,0 0,0-1,1 0,0 1,-1-2,1 1,0 0,0-1,0 0,0 0,0-1,0 1,0-1,0 0,0 0,0-1,0 0,0 0,0 0,0 0,0-1,0 1,0-1,-1-1,3 0,4-5,-1 0,0 0,0-1,0 0,-1-1,0 0,-1-1,0 0,-1 0,0 0,-1-1,0 0,-1 0,-1-1,3-10,2-1,-1 5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2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0 468,'144'-76,"-143"75,1-1,-1 0,0 1,0-1,1 0,-1 1,1-1,-1 1,1 0,0 0,-1-1,1 1,0 0,0 1,0-1,0 0,0 0,0 1,0-1,0 1,0 0,0-1,0 1,0 0,0 0,0 1,0-1,0 0,0 1,1-1,-1 1,-1-1,1 1,0 0,0 0,0 0,0 0,-1 0,1 1,0-1,-1 0,1 1,-1-1,70 197,0 29,-39-142,-32-84,1-1,-1 0,0 1,0-1,1 1,-1-1,0 1,1-1,-1 0,1 1,-1-1,0 0,1 1,-1-1,1 0,-1 0,1 1,-1-1,1 0,-1 0,1 0,-1 0,1 0,-1 0,1 0,-1 0,1 0,-1 0,1 0,-1 0,1 0,-1 0,1 0,-1 0,1-1,-1 1,1 0,-1 0,1-1,-1 1,1 0,-1 0,0-1,1 1,-1-1,1 1,-1 0,0-1,0 1,1-1,-1 1,0-1,0 1,1-1,-1 1,0-1,0 1,0-1,15-38,-13 30,128-397,-124 384,-5 18,-1 0,1-1,0 1,0 0,1 0,-1 0,1 0,-1 0,1 1,1-1,-1 0,0 1,1 0,0-1,0 1,0 0,0 0,0 1,0-1,1 1,2-2,6 3</inkml:trace>
  <inkml:trace contextRef="#ctx0" brushRef="#br0" timeOffset="1078.396">1129 525,'-12'6,"-24"12,1 1,0 1,2 2,0 2,2 1,1 1,0 2,3 0,-6 9,30-32,-1 1,1 0,0-1,0 1,1 0,0 1,0-1,1 0,-1 0,1 1,0-1,1 1,0-1,0 1,0 0,1-5,-1 1,1 0,-1 0,1-1,0 1,0-1,0 1,0-1,1 1,-1-1,1 0,-1 0,1 1,0-1,0 0,0-1,0 1,0 0,0 0,1-1,-1 0,1 1,-1-1,1 0,-1 0,1 0,-1 0,1-1,0 1,-1-1,1 0,0 1,0-1,-1-1,1 1,0 0,10-3,0-1,-1-1,0 1,0-2,-1 0,1 0,-1-1,0-1,-1 1,0-2,0 1,-1-2,0 1,-1-1,7-9,33-45,41-37,-89 101,1-1,0 1,-1-1,1 1,0-1,-1 1,1 0,0-1,-1 1,1 0,0-1,0 1,-1 0,1 0,0 0,0 0,0 0,-1 0,1 0,0 0,0 0,0 0,-1 0,1 0,0 0,0 1,0-1,-1 0,1 1,0-1,-1 0,1 1,0-1,-1 1,1-1,-1 1,1 0,0-1,-1 1,1-1,-1 1,0 0,1 0,-1-1,0 1,1 0,-1 0,0-1,0 1,1 0,-1 0,0 0,0 0,4 48,-4-45,-1 27,-1-27,1 0,0 0,0 0,0 0,1 0,-1 0,1 0,0 0,0 0,1 0,-1 1,1-1,0 0,0-1,0 1,0 0,1 0,0 0,-1-1,1 1,1-1,-1 1,0-1,1 0,0 0,0 0,0 0,0-1,0 1,0-1,1 1,-1-1,1 0,-1-1,1 1,6-1,0 0,0 0,1-1,-1 0,0-1,0-1,0 1,-1-1,1-1,0 0,-1 0,1-1,-1 0,0-1,0 0,-1 0,0-1,0 0,0 0,1-2,11-11,0-2,0 0,-2-1,-1-1,-1 0,7-15,-16 26,-1-1,-1 0,0 0,0-1,-1 1,-1-1,-1 0,0 1,0-1,-1 0,-1-1,-1 1,-1-9,2 21,0 0,0 0,0 0,0 0,0 0,-1 0,1 0,-1 0,0 0,0 0,0 0,1 0,-2 0,1 1,0-1,0 0,0 1,-1-1,1 1,-1-1,1 1,-1 0,0 0,0-1,1 1,-1 0,0 1,0-1,0 0,0 1,0-1,0 1,0-1,0 1,0 0,0 0,0 0,0 0,0 0,0 0,0 1,0-1,0 1,0-1,0 1,0 0,0 0,0 0,0 0,-48 61,49-60,1-1,-1 1,1 0,-1 0,1 0,0 0,0-1,-1 1,1 0,1 0,-1 0,0 0,0 0,1 0,-1 0,1-1,-1 1,1 0,0 0,0-1,0 1,0 0,0-1,0 1,0-1,1 1,-1-1,0 0,1 0,-1 1,1-1,-1 0,1 0,0 0,0-1,-1 1,1 0,0-1,0 1,0-1,59 10,-57-11,1 1,-1-1,0 1,1 0,-1 0,1 1,-1-1,0 1,0 0,1 0,-1 1,0-1,0 1,0 0,0 0,-1 0,1 1,0-1,-1 1,0 0,1 0,-1 0,0 0,-1 1,1-1,0 1,-1 0,0-1,1 3,1 105,-6-101,1 0,0 0,0 0,2 0,-1 0,1 0,0 0,1 0,0 0,1 0,0-1,0 1,6 8,7 35,-14-50,2-2</inkml:trace>
  <inkml:trace contextRef="#ctx0" brushRef="#br0" timeOffset="1352.076">1976 610,'-5'38,"-1"23,4 0,4-5,0-12</inkml:trace>
  <inkml:trace contextRef="#ctx0" brushRef="#br0" timeOffset="1597.474">2004 355</inkml:trace>
  <inkml:trace contextRef="#ctx0" brushRef="#br0" timeOffset="12402.508">2511 638,'-3'-4,"0"1,-1-1,0 1,0 0,0 1,0-1,0 1,-1 0,1 0,-1 0,1 0,-1 1,0 0,1 0,-1 0,0 0,0 1,0 0,0 0,0 0,1 1,-1 0,0-1,0 2,1-1,-1 0,0 1,1 0,-1 0,1 1,0-1,0 1,0 0,0 0,0 0,1 0,0 1,-1-1,1 1,0 0,1 0,-1 0,1 1,0-1,-2 3,-34 139,37-141,1 0,0 0,0 0,0-1,0 1,1 0,0 0,0 0,0 0,1-1,-1 1,1 0,0-1,0 0,1 1,-1-1,1 0,0 0,0 0,1-1,-1 1,1-1,-1 0,1 0,0 0,1 0,-1-1,0 1,1-1,0 0,0-1,0 0,-1-1,1 1,0-1,0 0,0 0,0 0,-1-1,1 1,0-1,0 0,-1-1,1 1,0-1,-1 0,0 0,1 0,-1-1,0 0,0 0,0 0,-1 0,4-3,76-92,0-38,-68 77,-41 79,23-10,1 1,0-1,0 1,1 0,1-1,0 1,0 0,1 0,0-1,1 1,0-1,1 1,0-1,1 0,0 0,0 0,1-1,1 1,-1-1,1-1,1 1,0-1,7 7,-11-11,0 0,0 0,1 0,-1 0,1-1,0 0,0 0,0 0,1 0,-1-1,1 1,-1-1,1 0,0-1,0 1,0-1,0 0,0 0,0 0,0-1,0 0,0 0,0 0,0-1,0 1,0-1,0-1,0 1,0 0,-1-1,1 0,0 0,-1-1,1 1,0-2,27-20,-1-1,-1-2,-1 0,-1-2,11-17,-29 34,187-253,-178 238,-1-2,-1 0,-1-1,-2 0,-1-1,-2-1,-1 0,-1-1,-2 0,2-19,-20-21,11 72,-1-1,1 1,-1-1,0 1,1 0,-1-1,0 1,0 0,0-1,0 1,0 0,-1 0,1 0,0 0,0 0,-1 0,1 1,-1-1,1 0,-1 1,1-1,-1 1,1-1,-1 1,1 0,-1-1,1 1,-1 0,0 0,1 0,-1 0,1 1,-1-1,1 0,-1 1,0-1,1 1,0-1,-1 1,1 0,-1 0,1-1,-1 2,-14 11,1 0,1 0,0 2,1 0,1 0,0 1,2 1,-1 0,2 0,0 1,1 0,1 0,1 1,0 0,2 0,-2 12,-1 3,2 0,1 1,1 0,2 0,2 0,1 0,-1 32,0-56,0 1,0-1,1 0,1 1,0-1,0-1,1 1,1 0,0-1,0 0,1 0,0 0,0-1,1 0,1 0,0-1,0 0,0 0,1-1,0 0,0 0,1-1,0-1,0 1,1-2,-1 1,1-1,0-1,0 0,0-1,1 0,0-3,0-2,-1 1,1-1,-1-1,1 0,-1-1,0 0,-1 0,1-2,-1 1,0-1,-1 0,1-1,-2 0,1-1,-1 0,0 0,-1-1,0 1,1-4,-5 8,0 1,0-1,-1 0,0 0,1 0,-2 0,1 0,-1-1,0 1,0-1,0 1,-1 0,1-1,-1 1,-1-1,1 1,-1-1,0 1,0 0,-1-1,1 1,-1 0,0 0,-1 0,1 0,-1 1,0-1,0 0,0 1,-1 0,0 0,-1-1,-4-1,0 1,0 0,0 1,-1 0,1 0,-1 1,0 1,0-1,0 2,0-1,-1 1,1 1,0 0,-1 0,1 1,0 0,0 1,0 0,-8 3,16-4,1-1,0 0,-1 1,1-1,0 1,0-1,-1 1,1-1,0 1,0 0,0 0,0 0,0-1,0 1,0 0,0 0,0 0,1 0,-1 1,0-1,1 0,-1 0,1 0,-1 1,1-1,-1 0,1 0,0 1,0-1,-1 0,1 1,0-1,0 0,1 1,-1-1,0 0,0 1,0-1,1 0,-1 0,1 1,-1-1,1 0,0 0,-1 0,1 0,0 1,0-1,0 0,57 39,-37-35,0-1,0-1,0-1,0-1,0 0,0-2,0-1,1 0,-1-1,-1-2,1 0,-1-1,0-1,0-1,13-7,21-8,-36 17,0-1,0-1,-1-1,0-1,0 0,-1-1,8-8,0-3,-1 0,-1-2,-1-1,-1 0,-1-2,-1 0,-2-1,0 0,-2-2,7-22,-19 48,-1 1,1-1,-1 1,0-1,0 0,0 0,0 0,-1 1,0-1,0 0,0 0,0 0,0 0,-1 0,1 0,-1 1,0-1,0 0,-1 1,1-1,-1 0,0 1,0 0,0-1,0 1,-1 0,1 0,-1 0,0 1,0-1,0 0,0 1,0 0,0 0,-1 0,1 0,-1 1,1-1,-1 1,0 0,1 0,-1 0,0 0,0 1,0-1,-5 2,0 0,0 0,0 1,0 0,0 0,0 1,1 0,-1 1,1 0,0 0,0 1,1 0,-1 0,1 1,0 0,0 0,1 0,0 1,-5 7,-5 7,1 1,1 1,1 0,0 1,2 0,-1 8,-34 167,44-187,1 0,0 0,1-1,0 1,1 0,0 0,1 0,0-1,1 1,0-1,1 0,0 0,1 0,0 0,1-1,0 0,1 0,0 0,0-1,1 0,0 0,1-1,0 0,0-1,0 0,1 0,0-1,1 0,0-1,-1 0,1-1,3 1,-11-5,12 5,0 0,1-2,-1 1,1-2,-1 0,1-1,0-1,-1-1,14-1,-13 0,0-1,0 0,-1-1,0-1,1-1,-2 0,1-1,-1 0,0-1,0-1,-1 0,0 0,-1-2,0 0,-1 0,0-1,0 0,-2-1,5-7,-11 18,0-1,-1 1,0-1,0 1,1-1,-2 0,1 0,0 0,0 0,-1 0,0 0,0-1,0 1,0 0,0-1,0 1,-1 0,0-1,0 1,0-1,0 1,0 0,-1-1,1 1,-1-1,0 1,0 0,0 0,0-1,-1 1,0 0,1 0,-1 0,0 1,0-1,0 0,-1 1,1-1,-2 0,-1 1,0 0,-1 1,1-1,-1 1,1 0,-1 1,0-1,1 1,-1 0,0 1,1-1,-1 1,0 0,1 0,-1 1,1 0,0 0,-1 0,1 1,0-1,0 1,1 0,-1 1,-2 1,-98 100,96-96,1 0,0 0,1 1,0 0,1 0,0 1,0 0,1 0,1 0,0 1,0-1,1 1,1 0,0 0,0 0,1 0,1 0,0 0,0 1,2-1,0 3,0-10,1-1,0 1,0-1,1 0,-1 0,1 0,0-1,-1 1,2-1,-1 0,0 0,1 0,-1 0,1-1,0 0,0 0,0 0,0-1,0 0,0 0,3 1,117 3,-100-5,169-21,-165 16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38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31 223,'28'-28,"1"0,1 2,1 1,2 2,0 1,1 2,2 1,12-4,-45 21,-1 1,0 0,1 0,-1 0,1 1,-1-1,1 0,0 1,-1 0,1-1,0 1,-1 0,1 0,-1 1,1-1,0 1,-1-1,1 1,-1 0,1 0,-1 0,1 0,-1 0,0 0,0 1,1-1,-1 1,0 0,0 0,-1 0,1-1,0 2,-1-1,1 0,-1 0,1 0,-1 1,0-1,0 1,0-1,-1 1,1-1,0 1,-1 1,3 22,-1 0,-1 0,-2-1,0 1,-2 0,-1-1,-3 9,-9 90,14-108,1-1,0 0,1 0,0 1,2-1,-1 0,2 0,0 0,1 0,0-1,1 1,1-1,1 0,-1 0,2-1,6 9,1-4,0-1,1-1,1 0,1-1,0-1,0 0,2-2,-1 0,2-1,8 3,-29-14,1-1,-1 1,0 0,0-1,0 1,0-1,0 1,0 0,1-1,-1 1,0 0,0 0,0-1,1 1,-1 0,0-1,0 1,1 0,-1 0,0-1,1 1,-1 0,0 0,1 0,-1 0,0-1,1 1,-1 0,-13-5</inkml:trace>
  <inkml:trace contextRef="#ctx0" brushRef="#br0" timeOffset="295.575">426 561,'-6'-1,"1"1,0-1,-1 1,1 0,0 1,-1-1,1 1,0 0,0 0,0 1,-1-1,1 1,1 0,-1 1,0-1,0 1,1 0,0 0,-1 0,1 1,0-1,1 1,-1 0,1 0,0 1,0-1,0 1,0-1,1 1,-1 0,1 3,-21 21,-123 112,40-50,106-91,-1 0,0 0,1 0,-1 0,1 1,-1-1,0 0,1 0,-1 1,1-1,-1 1,1-1,-1 0,1 1,-1-1,1 1,0-1,-1 1,1-1,-1 1,1-1,0 1,0-1,-1 1,1 0,0-1,0 1,0 0,0-1,0 1,-1-1,1 1,0 0,0-1,1 1,-1 0,0-1,0 1,0-1,0 1,1 0,-1-1,0 1,0-1,1 1,-1-1,0 1,1-1,-1 1,1-1,-1 1,1-1,-1 1,1-1,-1 0,1 1,-1-1,13 3</inkml:trace>
  <inkml:trace contextRef="#ctx0" brushRef="#br0" timeOffset="2415.797">1216 760,'-38'38,"-28"22,-6 7,3-9,9-10,10-7,9-7,11-9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4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0 508,'92'-72,"-3"-4,13-20,33-30,-104 98,-21 17,0 1,1 0,0 0,1 1,0 0,0 1,1 1,0 0,0 0,1 1,-1 1,1 0,3 1,-14 3,-1 1,1 0,0 0,0 0,0 0,0 0,0 1,0-1,0 1,0 0,0 0,-1 0,1 0,0 0,-1 0,1 1,-1 0,1-1,-1 1,1 0,-1 0,0 0,0 0,0 1,-1-1,1 0,0 1,-1 0,0-1,1 1,-1 0,0-1,0 1,-1 0,1 2,5 111,-7-93,-2-4,-1 1,-1-2,0 1,-2-1,0 1,-1-2,0 1,-2-1,0-1,-1 1,-1-2,0 0,-1 0,0-1,-1-1,-1 0,0-1,-1 0,0-2,-5 3,4-1,0-1,-1 0,0-1,-1-1,0-1,-1 0,0-1,0-2,0 0,-1-1,1-1,-9 0,27-3,-1-1,1 1,0-1,-1 0,1 1,0-1,0 0,0 0,0-1,0 1,0 0,0-1,0 1,1-1,-1 1,1-1,-1 0,1 0,-1 0,1 0,0 0,0 0,0 0,0 0,0 0,0 0,1-1,-1 1,1 0,0 0,-1-1,1 1,0 0,0-1,1 1,-1 0,0-1,1 1,-1 0,1 0,0-1,0 1,0 0,0 0,0 0,0 0,1 0,-1 0,1 1,-1-1,1 0,-1 1,1-1,0 1,1-1,14-17</inkml:trace>
  <inkml:trace contextRef="#ctx0" brushRef="#br0" timeOffset="250.929">1157 141,'-20'32,"2"0,0 0,2 2,2 0,1 1,2 0,-1 8,11-39,0 0,0-1,0 1,0 0,1 0,0-1,0 1,0 0,0 0,0 0,1 0,-1-1,1 1,0 0,0 0,1-1,-1 1,1-1,-1 1,1-1,1 0,-1 0,0 1,1-2,-1 1,1 0,0 0,0-1,0 0,0 1,0-1,1 0,-1-1,0 1,1-1,0 1,1-1,11 1,1 0,-1-2,1 0,0-1,-1-1,1 0,-1-1,0-1,1 0,-2-2,1 1,-1-2,0 0,0-1,-4 3,-1 1,0-2,0 1,-1-2,0 1,0-1,0 0,-1-1,0 0,-1 0,1-1,-2 0,1 0,-1-1,-1 0,0 0,0 0,-1-1,0 1,-1-1,0 0,0 0,-1 0,-1 0,0 0,-1-1,0 1,0 0,-2-1,1 1,-1 0,-2 3,1 1,-1 0,-1 0,1 0,-1 1,0-1,0 1,-1 0,0 1,0 0,-1 0,1 0,-1 0,0 1,0 0,0 1,-1 0,0 0,1 0,-1 1,0 0,0 1,0-1,0 2,0-1,0 1,0 0,-1 1,1 0,0 0,0 1,1 0,-1 0,0 1,1 0,-1 0,1 1,-4 2,-7 6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4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78 138,'0'-2,"0"0,1 0,-1 0,1 0,-1 0,1 0,0 0,0 1,0-1,0 0,0 0,0 1,0-1,1 0,-1 1,1-1,-1 1,1 0,-1-1,1 1,0 0,0 0,-1 0,1 0,0 1,0-1,0 0,0 1,0-1,0 1,0 0,0 0,0-1,1 1,1-1,283-85,-283 84,-1 1,0 0,1 0,-1 0,1 1,-1-1,1 1,-1 0,1 0,-1 0,1 1,0-1,-1 1,0 0,1-1,-1 2,1-1,-1 0,0 1,0-1,0 1,0 0,0 0,0 0,0 1,-1-1,1 1,-1-1,0 1,1 0,-1 0,-1 0,1 0,0 0,-1 0,2 4,2 152,-8-92,3 159,1-213,1 1,0-1,1 0,1 1,0-1,1-1,0 1,1-1,0 0,1 0,0-1,1 0,0 0,1-1,0 0,1 0,0-1,0 0,1-1,0 0,1-1,0 0,0-1,0 0,10 2,-4-2</inkml:trace>
  <inkml:trace contextRef="#ctx0" brushRef="#br0" timeOffset="354.317">445 505,'-243'131,"41"6,234-156,-15 10</inkml:trace>
  <inkml:trace contextRef="#ctx0" brushRef="#br0" timeOffset="769.359">1066 421,'14'0,"19"-5,10-1,1-1,-2 2,-3 2,-3 1,-4 0,-1 2,-2 0,-1 0,-1 0,-4-4,-2-2,1 0,1 1,-3 7,-6 2</inkml:trace>
  <inkml:trace contextRef="#ctx0" brushRef="#br0" timeOffset="1070.562">1150 618,'29'0,"19"0,6 0,-1 0,-5-5,-6-1,-5 0,-5 1,-2 1,-6 2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5:52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0 595,'20'0,"20"0,8 0,1 0,-3 0,-4 0,-5 0,-4-5,-3-1,-1 0,-7 1</inkml:trace>
  <inkml:trace contextRef="#ctx0" brushRef="#br0" timeOffset="435.113">1214 369,'-6'-4,"-1"1,1 0,-1 0,0 0,0 1,0 0,0 1,0-1,-1 1,1 1,0-1,-1 1,1 1,0-1,0 1,-1 1,1-1,0 1,0 0,0 1,0 0,0 0,-7 4,0 0,0 1,0 0,1 1,0 1,1 0,0 1,1 0,0 1,1 0,0 1,1 0,0 0,1 1,0 0,2 0,-2 5,6-15,1 0,0 1,0 0,0-1,0 1,1-1,0 1,0 0,0-1,1 1,-1 0,1-1,0 1,0-1,1 1,-1-1,1 1,0-1,0 0,1 0,-1 0,1 0,0-1,0 1,0-1,0 1,1-1,-1 0,1 0,4 2,2 1,0 0,1-1,0 0,0-1,0 0,0 0,1-2,0 1,-1-1,1-1,9 0,3 0,0-1,-1-2,1 0,-1-2,0 0,0-2,0 0,18-8,-17 4</inkml:trace>
  <inkml:trace contextRef="#ctx0" brushRef="#br0" timeOffset="1570.18">1948 849,'19'5,"21"1,9-5,0-2,-3-2,-5 1,-4-1,-9 2</inkml:trace>
  <inkml:trace contextRef="#ctx0" brushRef="#br0" timeOffset="1005.277">1864 369,'14'0,"10"0,6 0,1 0,2 0,-1 0,-1 0,0 0,-2 0,0 0,0 0,-1 0,-5-5,-1-1,0-1,1 2,-3-3,-5 0</inkml:trace>
  <inkml:trace contextRef="#ctx0" brushRef="#br0" timeOffset="1254.649">2118 228,'-10'39,"-3"21,1 6,2-3,3-8,8-13,3-10,6-9,1-9</inkml:trace>
  <inkml:trace contextRef="#ctx0" brushRef="#br0" timeOffset="4051.905">2710 115,'129'-37,"26"17,-153 20,0 0,0 0,0 0,0 0,0 1,0-1,0 0,0 1,0 0,-1 0,1-1,0 1,0 0,-1 0,1 0,-1 1,1-1,-1 0,1 1,-1-1,0 1,0-1,1 1,-1-1,0 1,-1 0,1 0,0-1,0 1,-1 0,1 0,-1 0,1 0,-1 0,0 0,0 0,0 0,0 0,0 0,-1 1,-22 81,22-82,-21 52,2-6,1 1,3 0,1 2,-3 32,10-29,1-21,2 0,1 0,2 1,1-1,1 1,2-1,6 28,7 13,-6-141,-4 46,0 0,2-1,0 2,1-1,1 1,1 1,1 0,1 0,11-14,156-213,-7 64,13 47,-158 121,1 2,0 0,1 1,0 2,0 1,1 2,6 0,14-5,-37 7,0 1,0 0,0 1,0 0,1 1,-1 1,0 0,1 1,-1 0,1 1,5 2,190 26,-146-20,0-4,1-2,0-3,23-4,22 2,537 1,-646 0</inkml:trace>
  <inkml:trace contextRef="#ctx0" brushRef="#br0" timeOffset="4854.302">3726 453,'-14'0,"0"0,-1 1,1 0,0 1,0 1,-1 0,2 1,-1 0,1 1,-1 1,1 0,1 1,-1 0,1 1,-2 2,9-4,1 0,0 0,0 0,0 1,1-1,0 1,0 0,1 0,0 0,0 0,1 0,0 0,0 0,0 1,1-1,0 0,1 1,-1-1,1 0,1 0,0 0,0 0,0 0,0 0,1 0,1 0,-1-1,1 0,0 0,0 0,1 0,0 0,0-1,0 0,0 0,1-1,0 1,0-1,0 0,1-1,-1 1,1-1,0-1,4 2,-4-2,0 0,0-1,0 0,0 0,0 0,0-1,0 0,0-1,0 1,0-1,0-1,0 1,0-1,0-1,0 1,-1-1,1 0,-1 0,0-1,0 0,0 0,-1-1,2 0,7-12</inkml:trace>
  <inkml:trace contextRef="#ctx0" brushRef="#br0" timeOffset="5265.858">4009 369,'37'-14,"74"-14,-108 29,-1 0,1 0,0-1,-1 2,1-1,-1 0,1 0,-1 1,0 0,0-1,1 1,-1 0,0 0,0 0,-1 0,1 0,0 1,-1-1,0 0,1 1,-1-1,0 1,0 0,0-1,-1 1,1 0,0-1,-1 1,0 0,0 0,0 0,0-1,0 1,-1 0,1 0,-1-1,1 1,-1 0,0-1,0 1,0-1,-1 1,1-1,-1 1,1-1,-1 0,0 0,0 0,0 0,0 0,0 0,0 0,-3 1,-4 6,8-9,0 1,0-1,-1 0,1 1,0-1,0 1,0 0,0-1,0 1,0 0,0 0,0-1,0 1,0 0,0 0,0 0,0 0,1 0,-1 1,0-1,1 0,-1 0,1 0,-1 1,1-1,0 0,0 0,-1 1,1-1,0 0,0 0,0 1,0-1,1 0,-1 1,0-1,0 0,1 0,-1 1,1-1,-1 0,1 0,-1 0,1 0,0 0,0 0,-1 0,1 0,0 0,0 0,0 0,0 0,122 5,-86-8,-11 2</inkml:trace>
  <inkml:trace contextRef="#ctx0" brushRef="#br0" timeOffset="5586.736">4488 623,'34'0,"20"-5,6-1,-2 0,-7 1,-6 2,-12 1</inkml:trace>
  <inkml:trace contextRef="#ctx0" brushRef="#br0" timeOffset="6821.932">5137 256,'0'15,"-1"1,-1-1,0 1,-1-1,-1 0,0 0,-1-1,-1 1,0-1,-1 0,-2 3,6-14,0 0,0 1,0-1,1 0,0 1,0 0,0-1,0 1,0 0,1 0,0 0,-1 0,2 0,-1 0,0 0,1 1,0-1,0 0,0 0,0 0,1 1,-1-1,1 0,0 0,1 0,-1 0,1 0,-1 0,1-1,0 1,1-1,-1 1,1-1,-1 1,1-1,0 0,0-1,0 1,1 0,-1-1,1 0,2 2,6-3,-1-1,1 0,0-1,-1-1,1 1,-1-2,1 0,-1 0,0-1,0 0,0-1,-1 0,1-1,6-2</inkml:trace>
  <inkml:trace contextRef="#ctx0" brushRef="#br0" timeOffset="7104.262">5504 256,'-28'43,"-15"29,0 7,2-6,9-9,9-12,9-10,2-11,3-7,3-2,3-1,1 2,-3 1,-1 1,0 2,2-4</inkml:trace>
  <inkml:trace contextRef="#ctx0" brushRef="#br0" timeOffset="8722.255">5251 59,'390'0,"-181"-29,125 28,-137-27,-142 28,-30 0</inkml:trace>
  <inkml:trace contextRef="#ctx0" brushRef="#br0" timeOffset="10891.858">5561 906,'7'-24,"2"0,0 1,1 1,2 0,0 0,1 1,1 1,1 0,1 1,1 1,1 0,0 1,16-11,-10 6,51-30,-73 53,0-1,-1 1,1 0,0 0,-1 0,1 0,0 0,-1 0,1 0,-1 0,0 1,1-1,-1 1,0-1,0 1,0-1,0 1,0-1,0 1,-1 0,1 0,-1-1,1 1,-1 0,1 0,-1 0,0 0,0 0,0-1,0 1,0 0,0 0,-1 0,1 0,0-1,-1 1,0 0,1 0,-1-1,0 1,0 0,0-1,0 1,-1 1,0 8,0-2,-1 58,4-65,-1-1,0 0,0 0,1 0,-1 0,1 1,-1-1,1 0,0 0,-1 0,1 0,0 0,0 0,-1 0,1 0,0-1,0 1,0 0,0 0,0-1,0 1,0-1,1 1,-1-1,0 1,0-1,0 0,0 1,1-1,-1 0,0 0,0 0,1 0,-1 0,0 0,0 0,1-1,-1 1,0 0,0-1,0 1,0-1,1 1,-1-1,0 1,0-1,0 0,0 1,0-1,17-10,0 0,0-1,-1-1,0 0,-2-1,1-1,-2-1,4-5,60-56,-77 75,-1 1,0 0,1 0,-1 1,1-1,0 0,-1 0,1 0,0 0,0 0,-1 1,1-1,0 0,0 1,0-1,0 0,0 1,0 0,0-1,0 1,0-1,0 1,0 0,0 0,0 0,0-1,0 1,1 0,-1 0,0 0,0 1,0-1,0 0,0 0,0 1,0-1,0 0,0 1,0-1,0 1,0 0,0-1,0 1,0 0,-1-1,1 1,0 0,0 0,-45 154,46-21,4-115</inkml:trace>
  <inkml:trace contextRef="#ctx0" brushRef="#br0" timeOffset="11168.598">6520 313,'-10'33,"-3"21,1 7,2-4,-1-5,0-8,3-6,2-5,3-3,1-2,-3-5,-2-3,2 1,1-3</inkml:trace>
  <inkml:trace contextRef="#ctx0" brushRef="#br0" timeOffset="11584.99">6803 397,'-181'116,"177"-114,0 1,0 0,0 0,1 0,-1 0,1 0,0 1,0-1,0 1,0 0,1 0,0 0,0 1,0-1,0 0,1 1,-1-1,1 1,0-1,0 1,1 0,0-1,-1 1,2 0,-1-1,0 1,1 0,0-1,0 1,0 0,1-1,0 0,-1 1,1-1,1 0,-1 0,1 0,0 0,-1-1,4 3,0-1,1-1,-1 1,1-2,0 1,1-1,-1 0,1-1,-1 1,1-1,0-1,-1 0,3 0,12 4,81 20,-84-19</inkml:trace>
  <inkml:trace contextRef="#ctx0" brushRef="#br0" timeOffset="13588.773">509 1131,'7'-2,"56"-15,0 3,1 3,0 3,36 1,185-19,286 26,-349 28,-151-26,0-3,0-3,46-10,214 2,-119-15,375 27,2121 0,-2414-29,45 59,-87-31,-195 13,-50-10,0 0,1 0,-1 0,1-1,-1 0,1-1,0 0,-1 0,1 0,-1-1,1 0,2-1,8-4</inkml:trace>
  <inkml:trace contextRef="#ctx0" brushRef="#br0" timeOffset="15071.993">2936 1273,'56'-18,"68"-11,-106 25,0 0,0 2,0 0,0 1,1 1,-1 0,0 2,0 0,2 1,-18-3,1 0,-1 1,1-1,-1 1,0 0,0-1,1 1,-1 0,0 1,0-1,0 0,0 0,0 1,0-1,0 1,0 0,-1 0,1-1,-1 1,1 0,-1 0,0 0,0 1,0-1,0 0,0 0,0 1,0-1,-1 0,1 1,-1-1,0 0,0 1,0-1,0 1,0-1,0 1,-1-1,1 0,-1 1,0-1,1 0,-2 2,-6 13,-1 0,0 0,-1-1,-1-1,-1 0,0 0,-13 11,-39 53,62-78,1 1,-1 0,1 0,0-1,0 1,0 0,0 0,0 0,1 0,-1 0,1 0,-1 1,1-1,0 0,-1 0,1 0,0 0,1 1,-1-1,0 0,1 0,-1 0,1 0,-1 0,1 0,0 0,0 0,0 0,0 0,0 0,1-1,-1 1,0 0,1-1,0 1,-1-1,1 1,0-1,-1 0,1 0,0 0,2 1,3 3,0-1,1 1,-1-1,1-1,0 0,0 0,0 0,1-1,-1-1,0 1,1-1,0 0,-1-1,1 0,-1-1,9-1,162-42,-154 41</inkml:trace>
  <inkml:trace contextRef="#ctx0" brushRef="#br0" timeOffset="16018.302">3783 1611,'221'-215,"-220"214,0-1,0 0,0 0,0 0,1 0,-1 1,1-1,-1 0,1 1,0 0,-1-1,1 1,0 0,0 0,0 0,0 0,0 0,0 0,0 1,0-1,1 1,-1-1,0 1,0 0,0 0,1 0,-1 0,0 0,0 0,0 1,1-1,-1 1,0 0,0-1,0 1,0 0,0 0,0 0,0 1,-1-1,1 0,0 1,-1-1,1 1,1 1,3 45,-7-45,1 0,-1 0,1 0,-1-1,1 1,0 0,0 0,0 0,1 0,-1 0,1 0,-1 0,1 0,0 0,0 0,1-1,-1 1,0 0,1-1,-1 1,1-1,0 0,0 1,0-1,0 0,1 0,-1 0,0-1,1 1,-1 0,1-1,0 0,-1 1,1-1,0 0,0-1,0 1,0 0,10-4,-1 1,1-2,-1 0,0 0,0-1,-1-1,1 0,-1 0,-1-1,1-1,-1 0,0 0,-1-1,4-4,26-20,81-46,-119 78,0 1,0 0,0-1,0 1,0 0,0 0,0 0,0 0,0 0,1 0,-1 0,0 0,0 0,0 0,0 1,0-1,0 0,0 1,0-1,0 1,0-1,0 1,0-1,0 1,0 0,0 0,0-1,-1 1,1 0,0 0,0 0,-1 0,1 0,-1 0,1 0,-1 0,1 0,-1 0,0 0,0 0,1 0,-1 0,0 1,0 0,4 57,-4-52,-2 46,12 88,-4-123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1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6774 200,'0'1020,"0"-997</inkml:trace>
  <inkml:trace contextRef="#ctx0" brushRef="#br0" timeOffset="467.453">6463 256,'43'-26,"0"2,1 2,2 1,0 3,1 2,0 2,1 2,35-4,-55 11,1 2,-1 1,1 2,-1 0,1 2,-1 1,12 4,-30-6,0 2,0-1,-1 1,1 1,-1 0,0 0,0 0,0 1,0 1,-1 0,0 0,0 0,-1 1,0 0,0 1,-1 0,1 0,-2 0,1 0,-1 1,0 0,1 5,-3-5,-1 1,0-1,0 1,-1 0,0-1,-1 1,0 0,0-1,-1 1,0 0,-1-1,0 1,-1-1,0 0,0 0,-1 0,0 0,-3 4,-106 142,61-103,-1-3,-3-3,-2-2,-2-2,-24 10,83-51,0-1,-1 0,0 0,1 1,-1-1,0 1,1-1,-1 1,0 0,1 0,-1 0,1 0,-1 0,1 0,0 0,-1 0,1 0,0 0,0 1,0-1,0 1,0-1,0 1,0-1,0 1,1-1,-1 1,1 0,-1-1,1 1,0 0,-1 0,1-1,0 1,0 0,0 0,0-1,1 1,-1 0,0-1,1 1,-1 0,1-1,0 1,-1 0,1-1,0 1,1 0,106 31,-75-27,-19-4,1 1,-1 0,0 1,0 1,-1 0,0 1,1 0,-2 1,1 1,-1 0,0 0,-1 1,0 1,-1 0,1 0,6 10,-2 5,-13-19,0-1,1 0,0 0,0 0,1 0,-1-1,1 0,0 1,0-1,0 0,1-1,-1 1,1-1,0 0,0 0,12 0</inkml:trace>
  <inkml:trace contextRef="#ctx0" brushRef="#br0" timeOffset="817.04">7537 990,'26'-15,"-1"-2,-1 0,0-2,-1-1,-1 0,-1-2,0 0,-2-2,-1 0,0-3,-15 25,-1-1,0 0,0 0,0 0,-1 0,1-1,-1 1,1 0,-1 0,0-1,0 1,-1-1,1 1,-1-1,0 0,0 1,0-1,0 1,0-1,-1 1,0-1,0 1,0-1,0 1,0 0,0 0,-1-1,0 1,0 0,0 0,0 0,0 1,0-1,-1 0,-1-1,-3 1,0-1,0 1,0 0,0 1,0-1,-1 1,1 1,-1-1,1 2,-1-1,0 1,1 0,-1 0,0 1,1 0,-1 0,1 1,0 0,-1 0,1 1,0 0,0 0,0 1,1 0,-1 0,1 0,0 1,0 0,1 0,-1 1,1 0,0-1,1 2,-1-1,-1 4,0 0,0-1,0 1,1 1,1-1,0 1,0 0,1 0,0 0,1 0,0 0,1 1,0-1,1 0,0 1,1-1,1 0,-1 1,2-1,-1 0,2 0,-1 0,1-1,1 1,0-1,1 0,0 0,5 6,-3-6,1 0,0-1,1 0,0-1,1 0,-1 0,1-1,1-1,0 0,-1 0,2-1,-1-1,0 0,1-1,0 0,0-1,0 0,0-1,0 0,0-1,0-1,0 0,0-1,0 0,0-1,0 0,6-4,2-4,-3 0</inkml:trace>
  <inkml:trace contextRef="#ctx0" brushRef="#br0" timeOffset="1152.332">8072 652,'-1'24,"1"0,1 0,2-1,0 1,1-1,1 1,2-1,0-1,1 1,2-1,0-1,1 0,3 3,-13-21,1-1,-1 1,1 0,0-1,0 0,0 1,0-1,1 0,-1 0,0 0,1 0,0-1,-1 1,1-1,0 1,0-1,0 0,-1 0,1 0,0-1,1 1,-1-1,0 1,0-1,0 0,0 0,0-1,0 1,0-1,0 1,0-1,0 0,0 0,0 0,0 0,-1-1,1 1,0-1,-1 0,1 0,0 0,8-10,-1-1,0 0,-1 0,-1-1,0 0,0-1,-2 0,4-10,8-15,59-134,-64 132,-7 24</inkml:trace>
  <inkml:trace contextRef="#ctx0" brushRef="#br0" timeOffset="1333.338">8609 736,'0'34,"4"10,3-1</inkml:trace>
  <inkml:trace contextRef="#ctx0" brushRef="#br0" timeOffset="1587.979">8581 313,'0'0</inkml:trace>
  <inkml:trace contextRef="#ctx0" brushRef="#br0" timeOffset="1865.713">8975 764,'15'-11,"0"0,-1 0,-1-2,0 0,-1 0,0-1,-1-1,-1 1,0-2,-1 0,-1 0,0 0,0-4,-8 18,1 0,-1-1,0 1,0 0,0-1,-1 1,1 0,0 0,-1 0,0-1,1 1,-1 0,0 0,0 0,0 0,0 0,-1 0,1 0,0 1,-1-1,1 0,-1 1,0-1,1 1,-1 0,0-1,0 1,0 0,0 0,0 0,0 0,0 1,-1-1,1 0,0 1,0 0,0-1,-1 1,1 0,0 0,0 0,-1 1,1-1,0 0,0 1,-1 0,1-1,0 1,0 0,0 0,0 0,0 0,0 0,0 1,0 0,-10 5,1 1,0-1,0 2,1 0,0 0,0 1,1 0,1 0,-1 1,2 0,0 1,0-1,1 2,0-1,1 1,1-1,0 1,0 0,1 1,1-1,1 1,0-1,0 10,2-16,0 0,1 0,0 0,0-1,1 1,-1 0,1-1,1 0,-1 1,1-1,0-1,1 1,-1-1,1 1,0-1,0-1,1 1,0-1,-1 0,1 0,1 0,-1-1,0 0,1-1,0 1,0-1,-1 0,1-1,0 0,0 0,1 0,-1-1,4 0,10 1,-1-1,1 0,-1-2,1 0,-1-1,0-1,0-1,16-6,-12-1</inkml:trace>
  <inkml:trace contextRef="#ctx0" brushRef="#br0" timeOffset="2282.01">9483 454,'-6'26,"-3"3,2 1,1-1,1 1,2 1,1-1,1 13,1-40,1 0,-1 0,0 0,1 0,-1 0,1-1,0 1,0 0,0 0,0 0,1-1,-1 1,1 0,0-1,0 0,-1 1,2-1,-1 0,0 0,0 0,1 0,-1 0,1-1,-1 1,1-1,0 1,-1-1,1 0,0 0,0-1,0 1,0 0,0-1,0 0,0 0,0 0,0 0,0 0,0 0,0-1,0 1,2-2,18-5,0-1,-1-1,0 0,-1-2,0-1,7-5,-24 14,178-122,-181 124,1 0,-1 0,1 0,-1 0,1 0,-1 1,1-1,-1 1,1-1,0 1,-1 0,1-1,-1 1,1 0,0 0,0 0,-1 0,1 1,-1-1,1 0,0 1,-1-1,1 1,-1-1,1 1,-1 0,1 0,-1 0,1 0,-1 0,0 0,1 0,-1 0,0 0,0 1,0-1,0 0,0 1,0-1,-1 1,1-1,0 1,-1-1,1 1,-1-1,1 2,1 6,0 0,0 0,1-1,0 0,1 1,0-1,0 0,1-1,0 1,0-1,1 0,0 0,0-1,1 0,0 0,0 0,0-1,0 0,1 0,0-1,0 0,0 0,1-1,-1 0,1-1,0 1,-1-2,1 1,3-1,4-5,0-1,-1-1,1 0,-2-1,1-1,-1 0,0-1,0 0,-1-1,-1-1,1 0,-2 0,0-2,0 1,-1-1,-1-1,0 0,4-9,-2 3,-1-1,-1-1,-2 0,0 0,-1 0,3-19,-5 17</inkml:trace>
  <inkml:trace contextRef="#ctx0" brushRef="#br0" timeOffset="-8635.676">311 285,'26'170,"-20"-101,3-1,2-1,4 0,3 0,19 12,-36-77,0 0,1 0,-1-1,1 1,-1 0,1 0,0-1,0 1,0-1,0 0,0 1,0-1,0 0,0 0,0 0,1-1,-1 1,0-1,1 1,-1-1,0 1,1-1,-1 0,1 0,-1-1,0 1,1 0,-1-1,0 1,1-1,-1 0,0 0,2 0,4-5,-1 1,0-1,0-1,0 1,-1-1,0 0,0-1,0 1,-1-1,0 0,-1-1,0 1,0-1,2-8,8-14,77-204,-84 218,-4 24,-1 36,-2-28,1 9,1 1,1-1,1 0,2 0,0-1,2 0,3 9,-7-24,0 0,0-1,0 0,1 1,0-1,0-1,1 1,-1-1,2 0,-1 0,1-1,-1 0,2 0,-1-1,0 1,1-1,0-1,0 0,0 0,0-1,0 1,7-1,-7-1,0-1,1 1,-1-2,0 0,0 0,0 0,0-1,-1 0,1 0,0-1,-1 0,1-1,-1 1,0-1,0-1,-1 1,1-1,-1 0,0-1,0 0,-1 0,0 0,0 0,4-7,7-9,0-1,-1-1,-2-1,-1 0,0 0,-2-1,-1 0,-1-1,-1 0,-2-1,0 1,-2-1,-1 0,-1 0,-2-5,-4 10,-1 5</inkml:trace>
  <inkml:trace contextRef="#ctx0" brushRef="#br0" timeOffset="-8064.235">1412 821,'20'-3,"0"0,0-1,0-1,-1-1,0 0,0-2,0 0,-1-1,-1-1,1-1,-1 0,-1-1,0-1,12-12,-25 22,0-1,0 1,0 0,0-1,-1 1,1-1,-1 0,0 0,0 0,0 0,-1 0,1-1,-1 1,0 0,0-1,-1 1,1-1,-1 1,0-1,0 1,0-1,-1 1,0 0,0-1,0 1,0 0,-1-1,1 1,-1 0,0 0,0 0,-1 1,1-1,-1 0,0 1,0 0,0-1,0 1,-1 0,1 1,-1-1,0 1,0-1,0 1,-1 0,0 1,0 1,-1-1,1 2,0-1,0 0,0 1,0 0,0 0,0 1,0-1,0 1,0 0,1 0,-1 1,1-1,-1 1,1 0,0 1,0-1,0 0,1 1,-1 0,-70 93,72-94,-64 131,64-130,1 0,-1 0,1 1,0-1,0 1,1 0,-1-1,1 1,0-1,0 1,1-1,0 1,-1-1,1 1,1-1,-1 1,1-1,-1 0,1 0,1 0,-1 0,0 0,1 0,0 0,0-1,0 0,0 1,1-1,-1 0,2 0,6 1,0-1,0 0,0-1,0-1,0 0,1 0,-1-1,1 0,-1-1,0 0,0-1,1 0,-1-1,-1 0,1-1,0 0,-1-1,0 0,0-1,8-5,135-108,-134 104</inkml:trace>
  <inkml:trace contextRef="#ctx0" brushRef="#br0" timeOffset="-7651.971">2005 623,'-20'19,"1"0,0 2,2 0,0 1,2 0,1 2,0 0,2 0,0 1,-1 10,12-32,0 1,0 0,0 0,1-1,-1 1,1 0,0 0,0 0,1 0,-1 0,1-1,0 1,0 0,0 0,0-1,1 1,0-1,-1 1,1-1,0 0,1 1,-1-1,1 0,-1 0,1-1,0 1,0-1,0 1,0-1,0 0,1 0,-1 0,1-1,-1 1,1-1,0 0,-1 0,1 0,0 0,0-1,0 1,0-1,-1 0,1-1,0 1,0 0,0-1,1 0,11-4,0-1,0 0,0-1,-1 0,0-1,0-1,-1-1,0 0,0-1,-2 0,1-1,-1 0,-1-1,0 0,-1-1,1-3,9-17,-2-1,-2-1,-1 0,-2-1,-1 0,-2-1,2-21,-5 31,-2 1,0-1,-2 0,-1 0,-2-25,0 47,0-1,-1 0,0 1,0 0,0-1,-1 1,0 0,0-1,-1 1,0 0,0 1,0-1,0 0,-1 1,0 0,0 0,-1 0,1 0,-1 1,0 0,0 0,-1 0,1 1,-1-1,0 1,0 1,-6-3,7 4,-1-1,0 1,0 1,0-1,0 1,0 0,0 1,0-1,0 1,0 0,1 1,-1 0,0-1,1 2,-1-1,1 1,0-1,0 2,0-1,0 0,0 1,1 0,-3 3,-5 4,1 1,0 0,1 1,1 1,0-1,0 1,2 1,-2 2,2-1,0 0,1 0,1 1,0 0,2 0,0 0,0 0,2 0,0 1,1-1,1 1,0-1,1 0,1 0,1 0,1 0,0 0,1-1,0 0,2 0,0-1,0 0,2 0,0-1,0 0,1-1,1 0,0 0,8 4,-4-6,1 0,0-1,1-1,0 0,0-1,1-2,0 1,0-2,0-1,6 1,10 0</inkml:trace>
  <inkml:trace contextRef="#ctx0" brushRef="#br0" timeOffset="-6954.017">2456 906,'165'-333,"-164"333,-1 0,0 1,0-1,0 0,0 0,0 0,0 1,0-1,1 0,-1 0,0 0,0 1,0-1,0 0,1 0,-1 0,0 0,0 1,0-1,1 0,-1 0,0 0,0 0,1 0,-1 0,0 0,0 0,1 0,-1 0,0 0,0 0,1 0,-1 0,0 0,0 0,1 0,-1 0,0 0,0 0,0 0,1 0,-1 0,0-1,0 1,1 0,-1 0,0 0,0-1,0 33,0-28,-2 5,1 1,0-1,0 1,1 0,0 0,1-1,0 1,1 0,0-1,0 0,1 1,0-1,1 0,0 0,0 0,1-1,0 0,0 0,1 0,0 0,1-1,-1 0,2 0,-1-1,7 5,-9-9,-1-1,0 0,1 0,-1 0,1 0,-1 0,1-1,-1 0,1 0,0 0,-1-1,1 0,-1 1,0-2,1 1,-1 0,0-1,1 0,-1 0,0 0,0 0,-1-1,1 0,0 1,-1-1,0-1,1 1,-1 0,-1-1,3-2,68-127,-63 112,-5 11,0 0,-1 0,0-1,-1 1,0-1,0 0,-1 0,-1 0,0 0,0 0,-1 0,0 0,-3-11,-3 10,0 6</inkml:trace>
  <inkml:trace contextRef="#ctx0" brushRef="#br0" timeOffset="-6584.764">3162 764,'38'-37,"-16"17,0 0,-2-2,-1 0,0-1,-2-1,-1-1,5-10,-20 34,0 0,0-1,0 1,-1 0,1-1,0 1,-1-1,1 1,-1-1,1 1,-1-1,0 1,1-1,-1 1,0-1,0 1,0-1,0 0,-1 1,1-1,0 1,-1-1,1 1,-1-1,1 1,-1-1,0 1,1 0,-1-1,0 1,0 0,0 0,0-1,0 1,0 0,-1 0,1 0,0 0,-1 0,1 1,0-1,-1 0,1 1,-1-1,1 1,-1-1,1 1,-1 0,1-1,-1 1,0 0,1 0,-1 0,1 0,-1 1,1-1,-1 0,1 1,-2 0,-14 4,1 2,0 0,0 1,1 1,0 0,1 1,0 1,0 0,1 0,0 2,1-1,1 2,0 0,1 0,0 1,2 0,-1 0,-4 14,11-26,0 1,0-1,0 0,0 0,1 1,-1-1,1 1,0 0,0-1,0 1,1 0,-1 0,1-1,0 1,0 0,0 0,1 0,-1-1,1 1,0 0,0-1,0 1,1-1,-1 1,1-1,0 1,0-1,0 0,0 0,0 0,1 0,0 0,-1-1,1 1,0-1,0 0,0 0,1 0,-1 0,1 0,8 2,1-1,0 0,0-1,0-1,0 0,0-1,0 0,0-1,0 0,0-1,0 0,0-1,-1-1,1 0,-1-1,8-4,-2-1</inkml:trace>
  <inkml:trace contextRef="#ctx0" brushRef="#br0" timeOffset="-6201.921">3754 454,'-12'4,"-7"3,1 0,0 1,0 1,1 1,0 0,1 1,-15 13,29-22,0-1,0 1,0 0,1 0,-1 1,0-1,1 0,0 0,-1 1,1-1,0 1,0-1,0 1,1 0,-1-1,1 1,-1 0,1-1,0 1,0 0,0 0,0-1,1 1,-1 0,1-1,-1 1,1 0,0-1,0 1,0-1,0 1,1-1,-1 0,1 0,-1 1,1-1,0 0,0 0,0-1,0 1,0 0,0-1,1 1,-1-1,1 1,-1-1,1 0,56 22,-51-21,0 1,0-1,-1 1,1 0,-1 1,0 0,1 0,-2 0,1 1,-1 0,4 4,-8-7,-1-1,0 1,0-1,0 1,0 0,0 0,0-1,0 1,-1 0,1 0,-1 0,1 0,-1 0,0 0,0 0,0 0,0 0,0 0,0 0,0 0,-1 0,1 0,-1 0,0 0,1-1,-1 1,0 0,0 0,0-1,0 1,0 0,0-1,-1 1,1-1,-1 1,1-1,-1 0,1 0,-1 1,-70 40,-72 6,119-40</inkml:trace>
  <inkml:trace contextRef="#ctx0" brushRef="#br0" timeOffset="-5369.002">4206 567,'-44'12,"0"1,0 3,2 2,0 1,-2 4,-71 60,112-81,0 1,1 0,-1 0,0 0,1 0,0 1,0-1,0 0,0 1,0 0,1-1,0 1,0 0,0 0,0 0,0 0,1 0,-1 0,1-1,0 1,1 0,-1 0,1 0,-1 0,1 0,1 0,-1 0,0-1,1 1,0 0,-1-1,1 1,2 1,1 0,0 1,0-1,0 0,1 0,-1-1,1 0,0 0,1 0,-1-1,1 1,-1-2,1 1,0-1,0 0,0 0,0-1,0 0,1 0,-1-1,0 0,1 0,-1-1,0 0,0 0,0 0,1-1,16-4,-1-1,0-1,-1-1,0-1,0 0,-1-2,6-5,-5 3,0-1,-1-1,-1 0,-1-2,0-1,-1 0,-1-1,-1-1,-1 0,-1-1,-1-1,0 0,-2-1,-1 0,-1 0,-1-1,-1-1,-1 1,1-19,-5 26,-1 1,0 0,-2-1,0 1,-1-1,0 1,-1 0,-2 0,1 0,-2 1,0-1,-1 1,-1 1,0-1,-1 1,-1 1,-1-1,-94-79,100 91,0 0,0 0,0 1,0-1,-1 1,1 1,-1-1,1 1,-1 0,0 0,0 0,1 1,-1 0,0 0,0 1,0 0,1-1,-1 2,1-1,-1 1,1 0,-1 0,1 1,-5 2,1 1,0 1,0 0,1 0,0 1,0 0,1 0,0 1,1 0,-1 0,2 0,-1 1,2 0,-1 0,1 0,1 1,-1 3,-3 12,1 1,1 0,2 0,0 0,2 1,2 13,0-20,0 1,2-1,1 0,0 0,2 0,0-1,2 0,0 0,1-1,1 0,0 0,2-1,0 0,1-1,1-1,0 0,1-1,1 0,1-2,0 0,0 0,1-2,1 0,0-1,0-1,1-1,0 0,0-2,1 0,0-2,15 2,36-17,-54 5</inkml:trace>
  <inkml:trace contextRef="#ctx0" brushRef="#br0" timeOffset="-4346.527">4855 510,'-33'6,"0"2,1 1,-1 1,2 2,0 1,-24 15,-51 49,103-75,0 1,1 0,0-1,0 1,0 0,0 0,0 0,0 0,1 1,0-1,-1 0,1 1,0-1,1 1,-1-1,1 1,-1-1,1 1,0-1,0 1,1-1,-1 1,1-1,0 1,0-1,0 1,0-1,0 0,1 1,-1-1,1 0,0 0,0 0,0-1,1 2,3 0,0 0,1 0,0 0,-1-1,1 0,0 0,0-1,1 0,-1 0,1-1,-1 0,1 0,-1 0,1-1,-1-1,1 1,-1-1,1 0,-1-1,0 0,1 0,-1 0,0-1,0 0,1-1,12-7,0-1,-2-1,1 0,-2-2,0 0,0-1,-2 0,0-1,-1-1,0 0,-2-1,0-1,-1 0,7-20,-3 23,-24 57,4-17,2 97,3-116,1 0,0 0,0 0,0 0,1 0,0 0,-1 0,1-1,0 1,1-1,-1 1,1-1,-1 0,1 0,0 0,0 0,1 0,-1-1,1 1,-1-1,1 0,-1 0,1 0,0-1,0 1,0-1,1 0,0 0,0-1,1 1,-1-1,0-1,0 1,0-1,0 0,0 0,0 0,0 0,-1-1,1 0,0 0,-1-1,1 1,-1-1,0 0,0 0,0 0,0 0,0-1,-1 0,0 0,2-2,65-108,5-32,-76 197,-1-44,-1 0,0 0,0 0,1 0,0 1,0-1,1 1,0-1,1 1,-1 0,1-1,1 1,-1 0,1-1,1 1,-1-1,1 1,1-1,-1 0,1 0,1 0,-1 0,4 4,-6-9,0 1,0-1,1 0,-1 0,0 0,1 0,0 0,-1 0,1 0,0 0,0-1,0 1,0-1,1 1,-1-1,0 0,0 0,1 0,-1 0,1 0,-1-1,1 1,-1-1,1 1,-1-1,1 0,0 0,-1 0,1-1,-1 1,1 0,-1-1,1 0,-1 0,1 1,-1-1,0-1,1 1,-1 0,0 0,0-1,0 0,0 1,0-1,0 0,101-188,-94 174,-4 5,0 1,0-1,1 1,1 0,0 1,0-1,0 2,2-1,-1 1,1 0,0 0,0 1,1 1,0 0,0 0,0 0,5 0,-12 6,1-1,0 1,-1 0,1 0,0 0,-1 0,1 1,0 0,-1-1,1 1,-1 1,1-1,-1 0,1 1,-1 0,0 0,0 0,0 0,0 0,0 1,0-1,-1 1,1 0,-1-1,0 1,0 0,0 1,0 0,44 98,-44-95,9 39,-2 1,-1 0,-3 0,-2 1,-2-1,-4 39,2-25,2-25,-1 0,-2 0,-1 0,-2 0,-2 0,-1-1,-1 0,-3 0,0-1,-2-1,-2 0,-1-1,-20 28,21-40,9-10,0 1,-1-1,-1 0,0-1,0 1,-1-2,0 0,-1 0,1-1,-2 0,1 0,-6 1,15-7,-1-1,1 1,0-1,-1 0,1 0,-1 0,1 0,-1 0,1 0,0-1,-1 1,1-1,0 1,-1-1,1 0,0 0,0 0,-1 0,1-1,0 1,0-1,1 1,-1-1,0 1,0-1,1 0,-1 0,1 0,-1 0,1 0,0 0,0 0,0-1,0 1,0 0,1-1,-1-1,-14-92,17 52,2 1,2 0,1 0,3 0,1 1,2 1,2 0,1 1,3 0,5-5,-16 29,0 1,1 1,1-1,1 1,0 1,0 0,2 1,-1 0,2 0,-1 2,4-2,3 1</inkml:trace>
  <inkml:trace contextRef="#ctx0" brushRef="#br0" timeOffset="17560.296">1 1498,'95'-51,"-57"29,1 1,0 2,2 2,0 1,9 1,-15 9,0 2,0 1,0 2,1 2,10 2,40-1,229-3,-104-26,116-2,-107 18,120-8,-76-4,92-7,51 0,59 1,-113 5,314-34,-232 28,-35 1,-62 19,-272 1,1 2,-1 4,1 2,16 5,-44 11,-28-2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424 254,'85'-22,"-4"-4,65-11,-138 35,0 2,1-1,-1 1,0 0,0 0,1 1,-1 0,0 1,0 0,0 0,0 0,-1 1,1 1,-1-1,1 1,-1 0,0 1,-1 0,1 0,-1 0,0 1,3 3,1 9,0 1,-1 1,-1-1,-1 1,-1 0,-1 1,0 0,-2 0,0 0,-1 7,-1-23,18 316,-12-279,26 90,-41-141,0-1,-1 1,0 0,-1 1,0 0,0 1,-1 0,0 0,0 1,0 1,-1 0,0 0,0 1,-11-2,-4 5,0 1,0 1,0 2,0 0,1 2,-1 1,1 1,1 1,-1 1,1 2,1 0,0 2,1 0,0 2,-19 15,-8 3,2 1,2 3,1 1,-17 21,19-1,31-34</inkml:trace>
  <inkml:trace contextRef="#ctx0" brushRef="#br0" timeOffset="464.125">452 621,'299'4,"-262"-6,-1-1,0-2,0-2,-1-1,1-2,-2-1,0-2,0-1,-1-2,5-4,19 0,-57 61,-3-21,0-6,0 0,2 0,-1 0,2 0,0 0,0 0,2 0,0 0,0 0,4 12,21 5,-11-23</inkml:trace>
  <inkml:trace contextRef="#ctx0" brushRef="#br0" timeOffset="1046.115">1271 1158,'186'-171,"-149"127,-2-1,-2-1,-2-2,-2-1,-3-2,0-4,-24 52,0 1,-1-1,0 0,0 1,1-1,-2 0,1 1,0-1,0 0,-1 0,0 0,1 0,-1 0,0 0,-1 1,1-1,0 0,-1 0,1 0,-1 0,0 1,0-1,0 0,-1 1,1-1,-1 0,1 1,-1 0,0-1,0 1,0 0,0 0,0 0,0 0,0 1,-1-1,1 0,-1 1,1 0,-1 0,0-1,0 1,1 1,-1-1,0 0,0 1,0 0,0-1,0 1,-1 0,-3 2,1-1,-1 1,1 1,0-1,0 1,0 0,0 0,1 1,-1 0,1 0,0 0,0 0,0 1,-3 4,6-7,0 0,1 0,-1-1,0 2,1-1,-1 0,1 0,0 0,-1 1,1-1,0 1,1-1,-1 1,0-1,1 1,-1-1,1 1,0 0,0-1,0 1,0-1,1 1,-1 0,0-1,1 1,0-1,0 1,0-1,0 1,0-1,0 0,1 0,-1 1,1-1,-1 0,1 0,2 1,2 2,1-1,0 0,0 0,0-1,1 0,-1 0,1-1,0 0,-1 0,1-1,5 1,76 29,-84-26,-1 0,1 0,-1 1,0 0,-1 0,0 0,1 0,-2 0,1 1,-1-1,0 1,0 0,-1 0,0 0,0-1,-1 1,0 0,0 0,0 0,-2 4,3 30,14 1,-4-30</inkml:trace>
  <inkml:trace contextRef="#ctx0" brushRef="#br0" timeOffset="1210.341">1948 847,'-14'39,"-5"17,0 3,9-7,6-8,4-12</inkml:trace>
  <inkml:trace contextRef="#ctx0" brushRef="#br0" timeOffset="1363.3">1976 453,'0'0</inkml:trace>
  <inkml:trace contextRef="#ctx0" brushRef="#br0" timeOffset="1848.917">2230 734,'-10'10,"1"1,0 0,0 0,2 1,-1 0,1 0,1 1,0 0,1 0,0 0,1 1,1-1,0 1,1 0,0 0,1 0,1 12,0-22,1 0,0 0,0 0,1-1,-1 1,1 0,0-1,0 1,0-1,0 0,1 0,-1 0,1 0,0 0,0 0,0-1,0 1,0-1,1 0,-1 0,1 0,-1 0,1-1,0 0,-1 1,1-1,0-1,0 1,0 0,0-1,0 0,0 0,0 0,1-1,10 0,-1 0,1-2,0 1,-1-2,0 0,0-1,0-1,9-4,0-5,0-1,0-1,-2-1,0-1,-1 0,-1-2,-1 0,-1-2,-1 1,-1-2,-1 0,-1-1,-1 0,-1-1,-1 0,-2-1,0 0,-2-1,-1 1,-1-1,-1-17,-2 36,0 0,-1 0,0 0,0 0,-1 0,0 0,-1 0,0 0,0 0,-1 0,0 1,-1-1,0 1,0 0,0 0,-1 0,-1 1,1-1,-1 1,0 1,-1-1,1 1,-1 0,-1 1,1 0,-1 0,0 0,0 1,0 0,-8-2,5 6,-1 1,1 0,0 1,0 0,0 0,0 2,0-1,0 1,1 1,0 0,0 0,0 1,0 0,1 1,0 0,1 0,-1 1,2 0,-1 1,1 0,0 0,1 0,-4 7,0-1,1-1,1 1,0 1,1 0,1 0,0 0,1 1,1-1,1 1,0 0,1 0,0 12,3-19,0 0,0 0,1 0,0 0,1 0,0 0,0 0,1-1,0 0,1 0,0 0,1 0,0-1,0 1,1-2,-1 1,2-1,-1 0,1 0,0-1,1 0,-1-1,1 0,0 0,1-1,-1 0,1 0,5 0,29 8,1-2,0-2,1-2,0-2,0-2,-1-2,42-6,-55 2,-5-3</inkml:trace>
  <inkml:trace contextRef="#ctx0" brushRef="#br0" timeOffset="2849.599">3134 621,'-28'9,"1"0,0 2,1 1,0 1,1 1,0 2,1 0,1 2,-16 15,35-30,-1 0,1 0,1 0,-1 0,0 1,1-1,-1 1,1 0,0 0,1 0,-1 0,1 1,-1-1,1 1,1 0,-1-1,1 1,-1 0,1 0,1 0,-1 0,1 0,0 0,0 0,0 0,1 0,0 0,0 0,0-1,0 1,1 0,0 0,0-1,0 1,1 0,1 0,1 0,0-1,0 1,1-1,-1 0,1 0,0 0,0-1,0 0,1 0,-1-1,1 0,-1 0,1 0,0-1,-1 0,1 0,0-1,0 0,0 0,0 0,0-1,0 0,-1-1,7-1,-1-1,0-1,0 0,0-1,0 0,-1-1,0 0,-1-1,1 0,-1 0,-1-1,0-1,0 0,1-2,67-96,-57 78,-21 56,-7 93,8-116,1 1,-1 0,1-1,0 1,0-1,1 1,-1-1,1 0,-1 1,1-1,0 0,0 0,1 0,-1 0,1-1,-1 1,1-1,0 1,0-1,0 0,0 0,0 0,0 0,1-1,-1 1,1-1,-1 0,1 0,-1 0,1-1,1 1,3-1,-1 0,1-1,0 0,-1 0,1 0,-1-1,1 0,-1-1,0 0,0 0,0 0,0-1,0 0,-1 0,0-1,0 0,0 0,0 0,-1-1,0 1,0-2,87-135,-94 147,0 0,0-1,1 1,-1 0,1 0,0 0,0 1,0-1,1 0,0 0,0 0,0 0,1 1,0-1,0 0,0 0,1 0,-1 0,1 0,0-1,0 1,1 0,0-1,0 0,0 1,0-1,0-1,1 1,0 0,0-1,0 0,3 3,0-5,-1 0,0 0,1 0,-1-1,1 0,-1-1,1 1,-1-1,1 0,-1-1,0 0,0 0,0 0,0 0,0-1,0 0,-1-1,1 1,-1-1,0 0,0 0,0-1,-1 1,1-1,-1 0,0 0,-1-1,1 1,-1-1,0 1,0-1,-1 0,0-1,0 0,107-185,-109 191,1 0,-1 0,1 0,-1-1,1 1,-1 0,1 0,0 0,0 0,-1 0,1 0,0 1,0-1,0 0,0 0,0 1,0-1,0 0,0 1,1-1,-1 1,0-1,0 1,0 0,1 0,-1-1,0 1,0 0,1 0,-1 0,0 0,0 0,1 1,-1-1,0 0,0 0,0 1,1-1,-1 1,0-1,0 1,0 0,0-1,0 1,0 0,0 0,0 0,0-1,0 1,-1 0,1 0,0 1,46 134,-38-95,53 258,-16 20,-44-300,0 0,-2 1,-1-1,0 0,-1 0,-2 0,1 0,-2 0,-1-1,0 0,-1 0,-1 0,-1-1,0 0,-1-1,-1 0,0-1,-2 0,1 0,-2-2,0 0,0 0,-1-1,-1-1,0 0,-1-1,0-1,0-1,-8 3,20-10,0 0,1 0,-1 0,0 0,1-1,-1 0,0 0,0 0,1-1,-1 0,0 1,1-2,-1 1,1 0,-1-1,1 0,-1 0,1 0,0-1,0 1,0-1,1 0,-1 0,1 0,-1-1,1 1,0-1,0 0,1 0,-3-4,0-1,0-1,1 0,0 0,1 0,0 0,1-1,0 1,0-1,1 1,1-1,0 1,0-1,2-6,5-18,1 2,1-1,3 1,0 1,2 0,1 0,2 2,1 0,3-1,8-8,2 1,1 2,2 1,30-23,-34 32</inkml:trace>
  <inkml:trace contextRef="#ctx0" brushRef="#br0" timeOffset="3749.477">1 1440,'64'0,"302"-1,104-25,-55-18,175-16,160 20,-341 40,367-10,-482-8,362-10,-594 24,-42-2</inkml:trace>
  <inkml:trace contextRef="#ctx0" brushRef="#br0" timeOffset="4577.853">5589 0,'-12'83,"3"-1,4 1,3 3,-4 86,-55 406,46-507,-2 0,-3-1,-4-1,-21 42,24-78,32-71,-1 10</inkml:trace>
  <inkml:trace contextRef="#ctx0" brushRef="#br0" timeOffset="4981.072">6153 142,'-30'152,"6"0,7 2,6 0,7 30,11-52,-7-132,1-1,-1 1,0 0,0 0,0 0,1-1,-1 1,0 0,1 0,-1 0,0 0,0 0,1 0,-1 0,0 0,1-1,-1 1,0 0,0 0,1 0,-1 0,0 1,1-1,-1 0,0 0,1 0,-1 0,0 0,0 0,1 0,-1 0,0 1,0-1,1 0,-1 0,0 0,0 1,0-1,1 0,-1 0,0 1,0-1,0 0,0 0,1 1,-1-1,0 0,0 0,0 1,0-1,0 0,0 1,0-1,0 0,0 1,0-1,0 0,0 0,0 1,0-1,3-26,-7 3,-1-1,-1 1,-1 1,-1-1,-2 1,0 1,0-1,-2 2,-1 0,-1 0,0 1,-1 1,-17-16,17 22,0-1,0 2,-1 0,0 1,-1 0,0 1,0 2,-1-1,0 2,-1 0,1 1,-1 1,0 1,-1 1,10 1,-1 0,1 0,-1 1,1 1,-1 0,1 0,0 1,-1 0,1 1,0 0,0 1,0 0,1 1,0-1,-1 2,2-1,-1 2,1-1,0 1,0 0,0 0,1 1,1 0,-1 1,1-1,1 1,-52 127,50-109</inkml:trace>
  <inkml:trace contextRef="#ctx0" brushRef="#br0" timeOffset="5796.406">6491 904,'-15'43,"8"-28,1 0,0 0,1 1,1 0,0 0,1 0,1 0,1 1,0-1,1 1,0-1,2 0,0 1,2 8,-3-22,0-1,0 1,0-1,0 1,0-1,0 1,1-1,-1 0,1 1,0-1,-1 0,1 0,0-1,0 1,1 0,-1 0,0-1,0 0,1 1,-1-1,1 0,-1 0,1 0,0 0,-1-1,1 1,0-1,-1 0,1 1,0-1,0-1,-1 1,1 0,0-1,-1 1,1-1,0 0,-1 1,1-1,-1-1,2 1,6-4,-1-1,1 0,-1 0,0-1,0 0,0-1,-1 1,-1-2,5-4,-1-1,-1-1,0 0,-1 0,-1-1,0 0,-1 0,-1-1,0 0,-2 0,0 0,0-1,-2 1,0-1,-1 0,-1 0,-1 1,0-1,-3-13,3 26,0-1,0 1,-1 0,1-1,-1 1,0 0,-1 0,1 1,-1-1,0 0,0 1,0 0,-1-1,1 1,-1 1,0-1,-1 0,1 1,0 0,-1 0,0 0,0 1,1 0,-2-1,1 2,0-1,0 1,0-1,-1 2,1-1,-1 0,1 1,-1 0,1 0,0 1,-1 0,1 0,0 0,-1 0,1 1,0 0,0 0,0 0,-4 3,5-2,0-1,1 1,-1 1,0-1,1 0,0 1,-1 0,2 0,-1 0,0 0,1 0,0 0,-1 1,2-1,-1 1,1-1,-1 1,1 0,0 0,1 0,-1-1,1 1,0 0,1 0,-1 0,1 0,0-1,0 1,0 0,0 0,1-1,0 1,0-1,0 0,1 0,0 2,4 1,-1-1,1 0,0 0,1-1,-1 0,1 0,0-1,0 0,0 0,1 0,0-2,-1 1,1-1,0 0,0 0,0-1,0-1,0 0,0 0,1 0,7-2,0 1,0 1,1-2,-1 0,0-2,0 1,0-2,-1 0,1-1,-1-1,-1-1,1 0,-1 0,-1-2,13-10,1-2,-2-1,-1-1,-1-2,0 0,-3-2,0 0,-2-1,0-2,-3 1,0-2,-2 0,-2-1,0 0,-3-1,0 0,-3 0,0-6,-4 22,-2-1,0 1,-1 0,0-1,-2 1,0 0,-1 0,-1 1,0-1,-2 1,0 0,-1 0,0 1,-7-9,13 23,0 0,-1 0,1 0,-1 0,1 1,-1-1,0 1,0-1,1 1,-1 0,0 0,0 0,0 1,0-1,0 1,0 0,-1-1,1 1,0 0,0 1,0-1,0 1,0-1,0 1,0 0,0 0,0 0,1 1,-1-1,0 1,1-1,-1 1,1 0,-1 0,1 0,0 0,0 0,0 1,0-1,0 1,0-1,1 1,-1 0,1 0,0-1,0 1,0 0,0 0,0 0,1 0,-1 0,1 0,0 1,-8 27,1 0,2 0,1 1,1 0,2 0,1 0,1 0,2 0,6 24,79 405,-27-158,-61-302,0 0,0 0,0 1,0-1,0 0,0 0,0 0,0 0,1 0,-1 1,0-1,1 0,-1 0,1 0,-1 0,1 0,-1 0,1 0,0 0,-1 0,1-1,0 1,0 0,0 0,0-1,0 1,0 0,0-1,0 1,0-1,0 1,0-1,0 1,0-1,0 0,0 0,0 0,0 1,1-1,-1 0,0 0,0-1,0 1,0 0,0 0,1 0,-1-1,0 1,0-1,0 1,0-1,0 1,0-1,0 1,0-1,0 0,-1 0,2 0,10-13,0-1</inkml:trace>
  <inkml:trace contextRef="#ctx0" brushRef="#br0" timeOffset="6014.376">7592 875,'-14'38,"-5"28,1 2</inkml:trace>
  <inkml:trace contextRef="#ctx0" brushRef="#br0" timeOffset="6163.871">7508 367,'0'0</inkml:trace>
  <inkml:trace contextRef="#ctx0" brushRef="#br0" timeOffset="6650.59">7931 734,'-15'20,"-6"5,0 1,2 0,1 2,1 0,2 1,0 1,2 1,1 0,11-28,0 0,0 0,0 0,1 0,-1 1,1-1,0 0,0 0,0 0,0 0,0 1,1-1,-1 0,1 0,0 0,0 0,0 0,0 0,1 0,-1 0,1-1,0 1,0 0,0-1,0 1,0-1,0 0,0 0,1 0,0 0,-1 0,1-1,0 1,0-1,-1 1,1-1,0 0,0 0,1 0,-1-1,0 1,0-1,0 0,0 0,3 0,170-6,-163 3,1 0,-1 0,0-1,0-1,-1 0,1-1,-1 0,0-1,0-1,-1 0,0 0,-1-1,0 0,0-1,-1 0,0 0,-1-1,1-2,19-30,-1-1,-3-2,-1 0,0-7,-23 53,18-43,-2 0,-1 0,-2-2,-3 0,-1 0,-2-4,-5 29,0 0,-1 0,-1 0,-2-1,1 1,-2 0,-1 0,0 1,-2-1,0 1,-1 0,-1 0,-1 1,0 0,-2 0,5 11,0 0,-1 0,0 1,-1 0,1 0,-1 1,0 0,0 0,-1 1,1 0,-1 0,0 1,0 0,0 1,-1 0,1 0,0 1,-1 0,1 1,-1 0,1 0,-1 1,1 0,-1 1,1 0,0 1,0 0,0 0,0 1,1 0,-1 0,1 1,0 0,0 1,1-1,0 2,0-1,0 1,1 0,0 0,0 1,0-1,1 2,0 0,-5 8,1 0,1 1,1 1,0-1,2 1,0 0,0 0,2 1,1-1,0 1,2 0,0-1,1 1,1 0,0-1,6 18,-1-9,1 1,2-1,1-1,1 0,1 0,1-2,2 1,0-2,2 0,19 20,-25-29,1 0,0-1,1-1,0-1,1 1,1-2,0 0,0-1,1-1,0-1,1 0,0-1,0-1,0 0,1-2,0 0,0-1,4-1,84-9,-90 0</inkml:trace>
  <inkml:trace contextRef="#ctx0" brushRef="#br0" timeOffset="7667.651">8919 480,'-35'18,"1"1,1 1,0 2,2 1,1 1,0 2,-25 29,47-45,0 1,0 0,1 1,1-1,0 1,0 1,1-1,0 1,2 0,-1 0,1 4,2-12,0 0,1 1,-1-1,1 0,0 1,1-1,-1 0,1 1,0-1,1 0,-1 0,1 0,0 0,0 0,1 0,-1-1,1 1,0-1,1 1,-1-1,0 0,1-1,0 1,0 0,0-1,1 0,-1 0,1 0,0-1,2 2,1-1,-1 0,1 0,0-1,0 0,0 0,0-1,1 0,-1 0,0-1,0 0,1-1,-1 0,0 0,0-1,0 1,0-2,0 1,0-1,-1-1,1 1,-1-1,0-1,0 1,0-1,-1 0,0-1,4-3,15-16,-1-1,-1 0,-2-2,0-1,-2 0,0-5,27-48,-40 105,-7 13,0-27,-1-1,2 1,-1-1,1 1,0-1,1 1,0 0,0-1,1 0,0 1,1-1,-1 0,2 0,-1 0,1 0,0-1,1 0,0 0,0 0,0 0,1-1,3 3,-3-4,1-1,0 1,0-2,0 1,0-1,1 0,-1 0,1-1,0 0,0-1,0 1,0-1,0-1,0 0,0 0,0 0,0-1,0 0,-1-1,1 0,0 0,0-1,-1 0,0 0,1 0,-1-1,-1 0,1-1,1-1,0-2,0-1,0 1,-1-2,0 1,-1-1,0 0,-1 0,0-1,0 0,-1 0,-1 0,0 0,0 0,-1-1,0 1,-1-1,-1 1,0-8,0 18,-1 1,1 0,-1 0,1-1,-1 1,1 0,-1 0,1 0,-1 0,1 0,-1 0,1 0,0 0,-1 0,1 0,-1 0,1 0,-1 0,1 0,-1 0,1 0,-1 0,1 1,-1-1,1 0,0 0,-1 1,1-1,-1 0,1 1,0-1,-1 0,1 1,0-1,-1 0,1 1,0-1,0 1,-1-1,1 1,0-1,0 1,0-1,0 0,0 1,0-1,-1 1,1-1,0 1,0-1,1 1,-1-1,0 1,0-1,0 1,0-1,0 1,0-1,1 1,-4 10,0 0,1 0,1 0,0 1,1-1,0 0,0 0,1 1,1-1,1 7,-2-13,0 0,0-1,1 1,-1 0,1-1,0 0,1 1,-1-1,1 0,0 0,0 0,0 0,0-1,1 1,-1-1,1 0,0 0,0 0,0-1,0 1,1-1,-1 0,1 0,-1 0,5 0,-4-1,1-1,0 0,-1 0,1 0,-1 0,1-1,-1 0,1 0,-1-1,0 0,1 0,-1 0,0 0,0-1,0 0,-1 0,1 0,-1 0,1-1,-1 0,0 0,-1 0,1 0,73-110,-77 114,13-26,1 0,2 2,0-1,1 2,1 1,12-11,-28 30,0 0,0 0,1 0,-1 0,1 0,-1 1,1 0,0-1,0 1,0 0,0 0,1 1,-1-1,0 0,1 1,-1 0,1 0,-1 0,1 1,0-1,-1 1,1-1,-1 1,1 1,0-1,-1 0,1 1,0 0,-1 0,1 0,-1 0,1 0,-1 1,0-1,0 1,0 0,1 0,-2 0,1 1,2 2,6 11,-1 1,-1 0,-1 0,0 1,-1 0,-1 1,-1-1,-1 1,0 0,-2 1,0 0,1-6,34 368,-27-293,-4 1,-5 0,-3 0,-4-1,-4 1,-20 83,24-154,0 0,-1 0,0 0,-2-1,0 0,-1-1,-1 0,-1-1,0 0,-1-1,-1 0,0-1,-1 0,0-1,-1-1,0-1,-1 0,-1-1,0-1,0 0,-1-2,13-4,0-1,0 0,0 0,0-1,0 0,0 0,-1 0,1-1,0 0,0 0,-1-1,1 1,0-2,0 1,0 0,-1-1,2 0,-1-1,0 1,0-1,1 0,0-1,-1 1,1-1,0 0,1 0,-1-1,1 1,0-1,0 0,0 0,1-1,0 1,0-1,0 1,1-1,-1 0,0-6,-1-16,2-1,0 0,2 0,2 1,0-1,2 0,1 1,1 0,1 0,2 1,1 0,1 0,1 1,1 0,2 1,0 1,2 0,8-9,40-45,2 2,4 3,2 4,4 3,3 3,44-25,-56 41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5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339 291,'-18'56,"-183"613,138-498,67-239,69-166,-40 153,3 1,3 2,3 2,14-12,88-112,-144 199,0-1,0 1,0 0,1 0,-1 0,1-1,-1 1,1 0,-1 0,1 0,0 0,-1 0,1 0,0 0,0 0,0 0,0 0,0 1,0-1,0 0,0 0,0 1,0-1,0 1,0-1,0 1,1 0,-1-1,0 1,0 0,1 0,-1 0,0 0,0 0,1 0,-1 0,0 0,0 0,1 1,-1-1,0 0,0 1,0-1,0 1,0-1,1 1,-1 0,0 0,0-1,0 1,-1 0,2 1,4 132,-8-86,0 504,2-549,0-1,-1-1,0 1,1 0,-1 0,1-1,0 1,0 0,-1 0,1-1,0 1,0 0,1 0,-1-1,0 1,1 0,-1 0,1-1,-1 1,1 0,0-1,0 1,-1-1,1 1,0-1,1 1,-1-1,0 0,0 1,1-1,-1 0,0 0,1 0,-1 0,1 0,-1 0,1-1,0 1,-1 0,1-1,0 1,0-1,-1 0,3 1,3-6,0 0,0 0,-1 0,1-1,-1 0,0 0,-1-1,1 1,-1-1,-1 0,1-1,-1 1,2-7,-1 5,103-201,6-39,-85 194,71-111,-100 166,0 1,0 0,0 0,0 0,0 0,0 0,0-1,1 1,-1 0,0 0,0 0,1 0,-1-1,0 1,1 0,-1 0,1-1,-1 1,1 0,-1-1,1 1,0-1,-1 1,1-1,0 1,-1-1,1 1,0-1,0 1,0-1,-1 0,1 0,0 1,0-1,0 0,-1 0,1 0,0 0,0 0,0 0,0 0,0 0,-1 0,1 0,0 0,0-1,0 1,0 0,-1-1,1 1,0 0,0-1,-1 1,1-1,0 0,-1 1,1-1,-1 1,1-1,-1 0,1 1,-1-1,1 0,-1 0,1 1,-1-1,0 0,1 0,0 31,-2 0,-1 0,-1 0,-1 0,-1 0,-2-1,-4 8,10-34,-18 66,10-37,0-1,2 2,2-1,1 1,1 4,5 102,14-105,-4-28</inkml:trace>
  <inkml:trace contextRef="#ctx0" brushRef="#br0" timeOffset="346.019">1356 715,'-16'26,"2"2,1-1,1 2,2 0,0 0,3 0,0 1,-1 15,8-42,-1 0,0 1,1-1,-1 0,1 1,0-1,0 0,1 1,-1-1,1 1,-1-1,1 0,0 0,0 1,1-1,-1 0,1 0,-1 0,1 0,0-1,0 1,0 0,0-1,1 1,-1-1,1 0,0 0,-1 0,1 0,0 0,0-1,0 1,0-1,1 0,-1 0,0 0,0 0,1 0,-1-1,0 0,1 1,-1-1,1-1,-1 1,0 0,4-1,6-3,0 0,-1 0,0-1,1-1,-2 0,1 0,-1-1,0-1,0 0,-1 0,0-1,0 0,-1-1,-1 0,0 0,0-1,-1 0,0-1,0 0,-2 0,1 0,-2 0,0-1,2-7,2-12,-3 21,-1-1,-1 0,0 0,-1 0,0 0,-1 0,0 0,0-1,-2 1,0 0,0 0,-1 0,0 0,-2-4,3 14,0 0,0 0,0 0,0 0,-1 0,1 1,-1-1,1 0,-1 1,1-1,-1 1,0 0,0-1,0 1,0 0,0 0,0 0,0 0,0 1,0-1,0 0,0 1,0 0,-1-1,1 1,0 0,0 0,-1 0,1 0,0 1,0-1,-1 1,-14 3</inkml:trace>
  <inkml:trace contextRef="#ctx0" brushRef="#br0" timeOffset="818.293">1750 1025,'74'-202,"-51"176,-6 48,-14 25,-4-43,1 1,-1 0,0-1,1 1,0-1,0 1,1 0,-1-1,1 1,0-1,0 1,1-1,-1 1,1-1,0 0,0 0,0 0,1 0,-1 0,1 0,0-1,0 1,1-1,-1 0,1 0,-1 0,1 0,0-1,0 0,0 1,0-1,0-1,1 1,3 0,0-2,-1-2,1 1,-1-1,1 0,-1 0,0-1,0 0,0-1,0 1,-1-1,1 0,-1-1,0 0,0 0,-1 0,1-1,-1 1,0-1,-1-1,0 1,0-1,0 1,0-1,-1 0,0 0,0-3,2-3,0-1,-2 0,1 0,-1-1,-1 1,-1-1,0 1,-1-1,0 1,-2-9,1 5,1-7</inkml:trace>
  <inkml:trace contextRef="#ctx0" brushRef="#br0" timeOffset="1383.711">2484 743,'-2'7,"0"0,0 0,0 1,1-1,0 1,1-1,0 1,0 0,1-1,-1 1,2-1,-1 1,1-1,0 0,1 0,-1 0,2 0,-1 0,1 0,0-1,0 0,0 1,1-2,0 1,0 0,1-1,0 0,0-4,0-1,1 0,-1 0,0 0,0-1,0 0,0 0,0-1,0 0,0 0,-1 0,1 0,-1-1,1 0,-1 0,0-1,0 0,0 0,-1 0,1 0,-1 0,0-1,1-2,10-6,13-16,-1 0,-1-2,-2-1,-1-1,-2 0,-1-2,-1-1,-3 0,0-1,-3-1,-1 0,-1-1,-3 0,1-13,-6 43,-1-1,0 0,0 1,-1-1,0 0,0 0,-1 0,-1 0,0 0,0 0,-1 0,0 0,-1 1,0-1,0 1,-1 0,0-1,-1 2,0-1,0 1,-1-1,0 1,-1 1,1-1,-2 1,1 1,-1-1,0 1,0 1,-6-4,5 5,0 1,0 0,0 1,0 0,0 1,-1 0,1 0,0 1,0 0,-1 1,1 0,0 0,0 1,0 0,0 1,0 0,0 0,0 1,1 0,0 0,0 1,0 0,1 1,-1 0,1 0,-1 1,-5 6,1 0,0 0,1 1,0 1,1 0,1 0,0 1,2 0,-1 0,2 1,0 0,1 0,0 6,1-6,2 0,0 0,1 0,0 0,1 0,2 0,-1 0,2 0,0-1,1 1,1-1,0 0,1 0,1 0,1-1,0 0,1 0,0-1,1 0,1-1,0 0,1 0,0-2,14 11,1-5,2-1,0-2,1-1,0-1,1-2,0-1,0-1,1-2,0-1,0-1,1-2,-1-1,1-2,3-1,-7 1</inkml:trace>
  <inkml:trace contextRef="#ctx0" brushRef="#br0" timeOffset="2703.665">3585 658,'-37'8,"1"2,1 1,-1 1,2 2,0 2,1 1,0 1,2 2,-27 21,52-36,-1 0,2 1,-1-1,0 1,1 0,0 1,1-1,0 1,0 0,0 0,1 0,-1 1,2-1,-1 1,1 0,1-1,-1 1,1 0,0 0,1 0,0 0,1 2,0-8,0 1,0-1,0 1,0-1,1 0,-1 1,1-1,0 0,0 0,0 0,0 0,0-1,0 1,0 0,0-1,1 0,-1 1,1-1,-1 0,1 0,-1 0,1-1,0 1,-1-1,1 1,0-1,-1 0,1 0,0 0,0 0,-1-1,1 1,2-1,86-31,-54 8,-2-1,-1-2,-1-1,-1-2,15-19,74-71,-120 119,-1 0,0 0,1 0,-1 1,1-1,-1 0,1 0,-1 0,1 0,0 0,-1 1,1-1,0 0,0 1,-1-1,1 0,0 1,0-1,0 1,0-1,0 1,0 0,0-1,0 1,0 0,0 0,0-1,0 1,0 0,0 0,0 0,0 0,0 1,0-1,0 0,0 0,0 1,0-1,0 0,0 1,0-1,0 1,0-1,0 1,-1 0,1-1,0 1,0 0,-1 0,1-1,0 1,-1 0,1 0,-1 0,1 0,-1 0,1 0,14 214,-15-211,0 0,1 0,0 0,0 1,0-2,1 1,-1 0,1 0,0 0,0-1,0 1,0-1,1 1,-1-1,1 0,0 0,0 0,0 0,1-1,-1 1,0-1,1 0,0 0,-1 0,1-1,0 1,0-1,0 0,0 0,0 0,0-1,1 1,-1-1,0 0,0 0,0 0,0-1,0 0,1 1,-1-1,1-1,6-4,0-1,0 0,0-1,-1 0,0-1,0 0,-1-1,-1 0,0 0,0 0,-1-1,0-1,0 1,0-5,3 0,85-132,-99 180,4-28,-5 117,6-118,-1 1,1-1,0 1,0-1,0 0,0 1,0-1,1 0,-1 0,1 0,0 0,0 0,0 0,1 0,-1-1,0 1,1-1,0 0,0 0,-1 0,1 0,1 0,-1 0,0-1,0 0,0 1,1-1,-1 0,1-1,-1 1,1-1,1 1,6-3,-1 0,1-1,-1 0,1 0,-1-1,0-1,0 0,-1 0,0-1,1 0,-2 0,1-1,-1 0,0-1,-1 0,1 0,-2-1,1 1,-1-2,-1 1,1-1,3-9,91-157,-98 175,-1 1,1 0,-1 0,1-1,0 1,-1 0,1 0,-1 1,1-1,-1 0,1 0,-1 1,1-1,-1 1,1 0,-1-1,1 1,-1 0,0 0,1 0,-1-1,0 1,0 1,0-1,0 0,0 0,0 0,0 1,0-1,0 0,-1 1,1-1,0 1,-1-1,1 1,-1-1,0 1,1-1,-1 1,0-1,0 1,0-1,0 1,0 0,0-1,-1 2,2 1,156 543,-144-493,-2 0,-3 1,-1 0,-4 0,-1 0,-4 1,-4 30,3-61,-2 0,0-1,-2 0,0 0,-2 0,0-1,-2 0,0-1,-2 0,0-1,-2-1,0 0,-1-1,-1 0,-15 11,27-24,0-1,0 0,-1 0,0-1,0 1,0-1,0-1,-1 1,1-1,-1 0,0-1,0 0,0 0,-1 0,1-1,0 0,0 0,-1-1,1 0,0 0,-1-1,1 0,0 0,-1-1,1 1,0-2,0 1,1-1,-1 0,0 0,1-1,0 0,-5-4,1-9,1 0,1 0,0-1,2-1,0 1,1-1,1 0,0 0,2 0,0 0,1-1,1 1,1 0,0-1,2 1,0 0,1 0,3-5,4-26,2 0,3 2,1-1,3 2,1 1,3 0,1 2,3 1,1 1,24-25,-39 50,1 1,1 1,0 0,1 1,0 1,1 1,1 0,-1 1,2 1,0 1,0 1,0 1,1 0,20-2,-13 5</inkml:trace>
  <inkml:trace contextRef="#ctx0" brushRef="#br0" timeOffset="6298.061">5955 235,'-7'74,"-4"0,-3-1,-3 0,-3-2,-6 8,20-60,-24 76,-4-1,-4-1,-4-3,-5 3,20-41,37-66,-1-5</inkml:trace>
  <inkml:trace contextRef="#ctx0" brushRef="#br0" timeOffset="6717.34">5927 263,'34'388,"-30"-363,1-1,1 0,1 0,1-1,1 0,1 0,1-1,1 0,1-1,1 0,1-2,1 1,0-2,2 0,15 13,-30-29,-1 0,0 1,0-1,1-1,0 1,-1 0,1-1,0 1,-1-1,1 0,0 0,0 0,0 0,0 0,0-1,0 1,1-1,-1 0,0 0,0 0,0 0,0-1,0 1,0-1,0 0,0 0,0 0,0 0,0 0,0-1,-1 1,1-1,0 0,-1 1,0-1,1-1,-1 1,0 0,0 0,0-1,0 0,8-14,-1 0,0 0,-2 0,0-1,0-1,-2 1,-1-1,2-11,5-19,56-214,2-85,-60 251,-9 97,0-1,-1 1,1 0,-1 0,1-1,-1 1,1 0,-1 0,1 0,0 0,-1 0,1 0,-1 0,1 0,-1 0,1 0,-1 0,1 0,-1 0,1 0,-1 0,1 1,-1-1,1 0,0 0,-1 0,1 1,-1-1,1 0,0 1,-1-1,1 0,0 1,-1-1,1 0,0 1,-1-1,1 1,0-1,0 1,0-1,-1 0,1 1,0-1,0 1,0-1,0 1,0-1,0 1,0-1,0 1,0-1,0 1,0-1,0 1,0-1,1 1,-1-1,0 0,0 1,0 0,-5 18</inkml:trace>
  <inkml:trace contextRef="#ctx0" brushRef="#br0" timeOffset="7084.786">6718 856,'-6'10,"1"1,0 0,1 1,0-1,1 1,1-1,-1 1,2 0,0 0,0 0,1 0,0 0,1 0,1 0,0 0,1 0,3 11,-5-21,0-1,0 1,0 0,1-1,-1 1,0-1,1 1,-1-1,1 0,-1 1,1-1,0 0,-1 0,1 0,0 0,0 0,0-1,0 1,0-1,0 1,0-1,0 0,0 1,0-1,0 0,0 0,0-1,0 1,0 0,0-1,0 1,0-1,0 1,-1-1,1 0,0 0,0 0,0 0,-1 0,1-1,60-57,-56 52,0 0,-1-1,1 1,-1-1,-1-1,1 1,-2-1,1 0,-1 0,0 0,-1 0,0 0,-1 0,0-1,0 1,-1-1,0 1,0-1,-1 1,-1 0,1-1,-2 1,1 0,-1 0,-1 0,1 1,-1-1,-4-4,6 10,0-1,0 1,0 0,0 0,-1 0,0 0,0 0,1 0,-1 1,-1 0,1-1,0 1,-1 0,1 1,-1-1,1 0,-1 1,0 0,0 0,0 0,0 1,1-1,-1 1,0 0,0 0,0 0,0 0,0 1,0 0,-2 0,-11 10</inkml:trace>
  <inkml:trace contextRef="#ctx0" brushRef="#br0" timeOffset="7449.809">7028 743,'23'89,"39"106,-62-193,1 1,-1-1,1 0,0 1,0-1,0 0,0 0,0 1,0-1,1 0,-1 0,1-1,-1 1,1 0,0 0,0-1,-1 1,1-1,1 1,-1-1,0 0,0 0,0 0,1 0,-1 0,0-1,1 1,-1-1,0 1,1-1,-1 0,1 0,-1 0,1 0,-1-1,0 1,1 0,-1-1,1 0,-1 0,0 0,1 0,6-7,-2 0,1 0,-1-1,0 0,-1-1,0 1,-1-1,0 0,0 0,-1-1,-1 0,1 1,-2-1,1-5,8-18,52-219,-55 226</inkml:trace>
  <inkml:trace contextRef="#ctx0" brushRef="#br0" timeOffset="7724.166">7536 997,'5'4,"6"3,1-1</inkml:trace>
  <inkml:trace contextRef="#ctx0" brushRef="#br0" timeOffset="11055.318">8326 376,'-2'-2,"-1"0,1 0,0-1,-1 1,1 0,0-1,1 1,-1-1,0 0,1 0,-1 1,1-1,0 0,0 0,0 0,0 0,1-1,-1 1,1 0,0 0,0 0,0 0,0-1,1 1,-1 0,1 0,0 0,0 0,0 0,0 0,0 0,1 0,-1 1,1-1,0 0,-1 1,1-1,1 1,-1 0,0 0,1-1,-1 1,1 1,18-14,0 2,2 0,-1 2,2 0,-1 2,2 1,-1 0,1 2,0 1,0 1,0 1,1 1,4 1,-25 0,-1 1,0 0,0 0,1 1,-1-1,0 1,0 0,1 0,-1 0,0 0,0 1,0 0,-1 0,1 0,0 0,-1 0,1 1,-1 0,0-1,0 1,0 1,0-1,0 0,-1 1,0-1,1 1,-1 0,0 0,-1-1,1 1,-1 0,0 1,0-1,0 3,-1 8,-1 0,-1 0,-1 1,0-1,-1-1,-1 1,0 0,-1-1,0 0,-1 0,-1-1,0 0,-1 0,0-1,-1 0,0-1,-1 0,-5 4,3 0,-121 115,133-129,0-1,0 0,0 0,0 1,0-1,0 0,0 1,0-1,0 1,0-1,0 1,1-1,-1 1,0 0,0-1,1 1,-1 0,0 0,1 0,-1 0,1-1,-1 1,1 0,-1 0,1 0,0 0,-1 0,1 0,0 0,0 0,0 0,0 0,0 0,0 0,0 0,0 0,0 0,0 0,0 0,1 0,-1 0,1 0,-1 0,0 0,1 0,-1 0,1 0,0 0,-1-1,1 1,0 0,0 0,-1-1,1 1,0 0,0-1,0 1,0 0,139 7,20 32,-154-37,0-1,0 2,-1-1,1 0,-1 1,0 0,0 0,0 1,0-1,-1 1,1 0,-1 1,-1-1,1 0,-1 1,0 0,0 0,-1 0,1 0,-1 0,-1 1,1-1,0 5,-3 4,-1 0,0 0,-1 0,0 0,-1-1,-1 1,0-1,-1 0,-1-1,0 1,0-1,-2-1,0 1,0-1,-1-1,0 0,-1 0,0-1,-1-1,0 0,0 0,-1-1,0-1,-3 1,6-1,-1 0,1-1,-1 0,0-1,-1-1,1 1,-1-2,0 0,0 0,0-1,-1 0,12-3,0 1,0-1,0 1,0-1,0 1,0-1,0 0,1 0,-1 1,0-1,0 0,1 0,-1 0,1 0,-1 0,1 0,-1 0,1 0,-1 0,1 0,0 0,0 0,-1 0,1 0,0 0,0-1,0 1,0 0,0 0,1 0,-1 0,0 0,0 0,1 0,-1 0,1 0,-1 0,1 0,-1 0,1 0,0 0,-1 0,1 0,0 1,-1-1,1 0,0 0,0 1,1-1,18-26</inkml:trace>
  <inkml:trace contextRef="#ctx0" brushRef="#br0" timeOffset="11372.689">9511 319,'-66'53,"2"2,2 3,3 2,-31 45,77-90,0 0,1 1,0 1,2 0,0 0,1 1,0 0,2 1,0-1,1 2,1-1,1 1,1-1,-1 21,4-34,0 0,1 0,0 0,0 0,1 0,-1 0,1-1,1 1,-1-1,1 1,0-1,0 0,0 0,1 0,0 0,0-1,0 1,1-1,-1 0,1 0,0-1,0 1,0-1,1-1,-1 1,1 0,0-1,5 2,1-1,-1-1,0 1,1-2,-1 0,1 0,-1-1,1 0,0-1,-1-1,0 0,1 0,8-4,11-4,0-3,-1 0,0-2,-1-1,-1-1,0-2,-2 0,0-2,-1-1,8-11,-19 18,0-1,0 0,-2-1,0 0,-1-1,0-1,-2 1,0-2,-2 1,0-1,-1 0,0-1,-2 0,-1 1,0-1,-1-16,-1 30,-1 1,0 0,0 0,0-1,-1 1,0 0,0 0,0 0,-1 0,0 0,0 0,0 0,-1 0,0 1,0-1,-1 1,1 0,-1 0,0 0,0 1,-1-1,0 1,1 0,-1 0,-1 1,1-1,0 1,-1 0,0 1,0-1,1 1,-1 0,-1 1,1 0,0 0,0 0,-2 0,-3 1,0 0,0 1,0 1,0 0,0 0,1 1,-1 0,1 0,0 2,0-1,0 1,0 0,1 1,0 1,-7 5,-5 9</inkml:trace>
  <inkml:trace contextRef="#ctx0" brushRef="#br0" timeOffset="11753.363">10104 9,'0'9,"0"19,0 8,0 3,0 0,0-2,0-2,0-3,0-2,0-1,0 0,0-2,0 1,0 0,0-5</inkml:trace>
  <inkml:trace contextRef="#ctx0" brushRef="#br0" timeOffset="12216.499">9878 291,'75'-37,"51"-25,-2-5,41-35,-164 102,-1-2,1 1,0-1,0 1,0 0,0-1,0 1,0 0,0 0,0 0,1 0,-1 0,0 0,1 0,-1 0,1 0,-1 1,1-1,-1 0,1 1,-1 0,1-1,-1 1,1 0,0 0,-1 0,1 0,0 0,-1 0,1 0,-1 0,1 1,0-1,-1 1,1-1,-1 1,1 0,-1-1,1 1,-1 0,0 0,1 0,-1 0,0 0,0 0,0 1,0-1,0 0,0 1,0-1,-23 100,5-47,11-29,-8 79,14-101,0 0,1 0,-1 0,1 0,0 0,0 0,0 0,0 0,1 0,-1 0,1-1,-1 1,1-1,0 1,0-1,1 1,-1-1,0 0,1 0,-1 0,1-1,-1 1,1 0,0-1,0 0,0 0,0 0,0 0,0 0,0 0,0-1,5 1,0-1,-1 0,1 0,0-1,0 0,0 0,-1-1,1 0,-1 0,1-1,-1 1,0-2,0 1,0-1,-1 0,4-3,64-27,-71 34,-1-1,1 1,0 0,0 1,-1-1,1 0,0 1,-1-1,1 1,-1 0,1 0,-1 0,1 0,-1 0,0 1,1-1,-1 1,0-1,0 1,0 0,0 0,0 0,-1 0,1 0,0 0,-1 1,0-1,1 0,-1 1,0-1,0 3,25 30,-9-21</inkml:trace>
  <inkml:trace contextRef="#ctx0" brushRef="#br0" timeOffset="12536.992">9964 686,'47'0,"46"-5,16-1,-1 0,-10-4,-11 0,-15 2,-21 2</inkml:trace>
  <inkml:trace contextRef="#ctx0" brushRef="#br0" timeOffset="14302.323">1 1590,'528'-41,"-180"7,-53 12,238-6,-149 10,50 18,-171 2,248 26,-29 0,231-28,-85-29,-183 3,408-30,-17 25,-80 4,-101 0,272-30,-295 26,-240 4,-366 27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171 142,'-36'99,"26"-80,-29 50,25-46,1 0,1 1,0 0,2 1,1 0,-2 14,10-37,0 1,0 0,1-1,-1 1,1-1,-1 1,1 0,0-1,0 1,0 0,1-1,-1 1,1-1,-1 1,1 0,0-1,0 1,0-1,0 0,0 1,1-1,-1 0,1 0,0 0,-1 0,1 0,0 0,0 0,0-1,0 1,1-1,-1 1,0-1,1 0,-1 0,1 0,-1 0,1 0,-1-1,1 1,1-1,21 2,-1-2,1-1,-1-1,0-1,0-1,0-1,0-1,-1-2,0 0,0-1,-1-1,0-1,-1-1,0-1,18-16,-21 17</inkml:trace>
  <inkml:trace contextRef="#ctx0" brushRef="#br0" timeOffset="281.65">707 0,'-87'152,"6"3,7 3,7 5,38-74,4 1,4 1,4 1,-1 47,16-125,4 111,4-113,0-7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339 114,'-4'38,"-8"28,0 6,1-3,2-9,4-10,1-8,8-12,1-11</inkml:trace>
  <inkml:trace contextRef="#ctx0" brushRef="#br0" timeOffset="252.648">706 1,'-14'43,"-10"34,-1 8,0-5,3-12,6-12,6-12,-1-7,2-6,2-3,-2-7,0-6</inkml:trace>
  <inkml:trace contextRef="#ctx0" brushRef="#br0" timeOffset="480.855">0 283,'43'0,"39"-4,14-3,1 1,-6 1,-10 1,-8 2,-8 1,-9 0,-5 1,-7-4,-5-2,-5 0,-4 2,-6 0</inkml:trace>
  <inkml:trace contextRef="#ctx0" brushRef="#br0" timeOffset="718.835">57 510,'38'0,"28"0,11-5,-2-2,-4 1,-5-4,-3 0,-4 2,-2-3,-1 1,0 2,-1 2,-4-3,-2 1,-4 1,-9 2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929 112,'-9'-10,"1"0,-2 1,1 0,-2 1,1 0,-1 0,0 1,0 1,-1 0,0 0,0 1,0 1,-1 0,0 1,1 0,-1 1,0 0,0 1,-1 0,1 1,0 1,0 0,0 1,0 0,0 1,1 1,-1 0,-1 1,-282 85,284-87,0 0,1 1,-1 0,1 1,0 0,0 1,0 0,1 0,0 1,0 1,1 0,0 0,0 1,1 0,7-7,-1 0,1 0,0 0,1 0,-1 1,0-1,1 0,-1 0,1 1,0-1,-1 0,1 0,0 1,1-1,-1 0,0 1,1-1,-1 0,1 0,-1 1,1-1,0 0,0 0,0 0,0 0,1 0,-1 0,1 0,-1-1,1 1,-1 0,1-1,0 1,0-1,0 0,-1 0,2 1,-1-1,1 0,91 31,-85-30,212 23,-220-25,0 0,1 0,-1 0,0 0,1 0,-1 0,0 1,1-1,-1 0,0 1,0-1,1 1,-1-1,0 1,0 0,0-1,0 1,0 0,1 0,-2 0,1-1,0 1,0 0,0 1,0-1,-1 0,1 0,0 0,-1 0,1 0,-1 1,1-1,-1 0,0 1,1-1,-1 0,0 1,0-1,0 0,0 1,0-1,0 0,-1 0,1 1,0-1,-1 0,1 1,-1-1,1 0,-1 0,0 0,1 0,-1 1,0-1,0 0,0 0,1 0,-1-1,-2 2,-26 38,-1-1,-3-1,-1-2,-1-2,-40 30,-12 14,58-52,-104 118,131-142,0 1,1-1,-1 0,1 0,-1 1,1-1,0 1,0-1,0 1,0 0,1-1,-1 1,1 0,-1 0,1-1,0 1,0 0,0 0,1-1,-1 1,1 0,-1-1,1 1,0 0,0-1,0 1,0-1,1 1,-1-1,1 0,-1 1,1-1,0 0,0 0,0 0,0-1,0 1,0 0,0-1,1 1,-1-1,1 0,-1 0,1 0,-1 0,1 0,0 0,13 3,0-1,0 0,1-1,-1-1,1 0,-1-1,0-1,1-1,-1 0,0-1,0-1,0 0,11-6,12 0,198-56,-213 61</inkml:trace>
  <inkml:trace contextRef="#ctx0" brushRef="#br0" timeOffset="252.611">1437 535,'-39'34,"-26"30,-8 9,10-4,9-7,15-11,14-9,6-11,6-6,6-3,4 0,-3-4,1-5</inkml:trace>
  <inkml:trace contextRef="#ctx0" brushRef="#br0" timeOffset="502.691">985 451,'29'34,"24"25,8 7,-3-2,0-8,-6-8,-7-8,-6-11,-5-4,-3-3,-3-5,-1-5,0-5,-5-4</inkml:trace>
  <inkml:trace contextRef="#ctx0" brushRef="#br0" timeOffset="983.218">2114 620,'-13'-5,"-1"1,0 1,0 0,0 1,0 0,0 1,-1 1,1 1,0 0,0 0,0 1,0 1,0 1,0 0,1 0,-1 1,1 1,1 0,-1 1,1 1,0 0,1 0,-9 8,12-8,-1 0,1 0,1 1,-1 0,2 0,-1 1,1 0,1 0,-1 0,2 1,0 0,0 0,1 0,0 0,1 0,0 1,1-1,0 1,1 0,0 1,0-10,0 0,1-1,-1 1,0 0,1-1,0 1,-1-1,1 1,0-1,1 1,-1-1,0 0,1 1,-1-1,1 0,0 0,-1 0,1 0,0-1,0 1,0 0,1-1,-1 1,0-1,1 0,-1 0,0 0,1 0,0 0,-1 0,1-1,-1 1,1-1,0 0,-1 0,1 0,0 0,-1 0,3-1,102-33,55-98,-105 80,-29 23,-23 23,0 0,0 0,1 1,0 0,0 0,0 0,0 1,1-1,0 2,0-1,0 1,0 0,3-1,-7 5,1 0,-1 1,1-1,-1 0,1 1,-1 0,0 0,0 0,0 0,0 0,0 1,-1 0,1-1,-1 1,1 0,-1 0,0 0,0 0,-1 0,1 1,0-1,-1 1,0-1,0 1,0-1,0 1,-1 0,0-1,1 1,-1 3,4 10,-1-6,-1 0,1 0,1 0,0-1,0 1,1-1,1 0,0 0,0-1,0 0,1 0,1 0,0-1,0 0,0 0,6 3,3-4</inkml:trace>
  <inkml:trace contextRef="#ctx0" brushRef="#br0" timeOffset="1516.981">2481 987,'220'-272,"-167"228,-53 43,1 0,0 1,0-1,0 1,0-1,0 1,0-1,1 1,-1 0,0-1,0 1,0 0,0 0,0 0,0 0,1 0,-1 0,0 0,0 0,0 0,0 1,0-1,0 0,0 1,1-1,-1 1,0-1,-1 1,1 0,0-1,0 1,0 0,0 0,0 0,-1-1,1 1,0 0,-1 0,1 0,-1 0,1 0,-1 0,1 0,-1 1,0-1,1 0,-1 0,0 0,0 0,0 0,0 0,0 1,0-1,0 0,1 43,-3-40,2 0,-1 0,0 0,1 1,0-1,0 0,0 0,1 1,-1-1,1 0,0 0,0 0,0 0,1 0,0 0,-1 0,1 0,1 0,-1-1,0 1,1-1,0 0,0 0,2 3,0-6,0 0,0 0,0-1,0 1,-1-1,1 0,0 0,-1-1,1 1,-1-1,1 0,-1-1,0 1,1-1,-2 1,1-1,0 0,0-1,-1 1,0-1,1 1,-1-1,-1 0,1 0,-1-1,1 1,-1-1,8-8,-10 13,9-12,0 1,1 0,1 0,-1 1,1 0,1 1,0 0,0 1,2 0,-13 7,0 1,0-1,0 1,1 0,-1-1,0 1,1 0,-1 0,0 0,1 0,-1 0,0 0,1 0,-1 0,0 0,0 1,1-1,-1 1,0-1,0 1,1-1,-1 1,0 0,0-1,0 1,0 0,0 0,0 0,0 0,0 0,0 0,0 0,-1 0,1 0,0 0,-1 0,1 1,-1-1,1 0,-1 0,0 1,0-1,1 0,-1 1,6 63,-6-60,0 12,-1-9,0 0,0 0,1 0,0 0,1-1,0 1,0 0,0 0,1 0,1-1,-1 1,1-1,0 0,1 0,-1 0,2 0,-1-1,4 5,6-2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7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49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1,'48'33,"-32"-17,0-1,1 0,0-1,1 0,0-2,2 0,-1-1,18 6,0-2,0-3,1-1,1-1,0-3,0-1,0-1,6-3,125 24,111 5,397-33,-452 31,-162-30,86 13,12 23,-43-13,-58-7,-48-13,0 0,0 0,-1 2,1-1,-1 1,0 1,0 0,0 1,0 1,-1-1,0 2,-1-1,0 2,0-1,8 10,-18-19,-1 0,1 0,0 0,0 0,0 0,0 0,0 1,0-1,0 0,0 0,0 0,0 0,1 0,-1 0,0 0,1 1,-1-1,0 0,1 0,-1 0,1 1,-1-1,1 0,0 0,-1 1,1-1,0 1,-1-1,1 1,0-1,0 1,0-1,-1 1,1-1,0 1,0 0,0 0,0-1,0 1,0 0,0 0,-1 0,1 0,0 0,0 0,0 0,0 1,0-1,0 0,0 0,0 1,-1-1,1 0,0 1,0-1,0 1,-1-1,1 1,0-1,-1 1,1 0,0-1,-1 1,1 0,-1 0,1-1,0 2,3-15,0 3,1 0,1 1,-1-1,2 1,-1 1,1-1,0 1,1 0,0 1,0-1,1 2,0-1,0 1,0 1,1-1,0 2,0-1,0 1,0 1,1 0,-1 0,1 1,0 1,11-1,402 4,225-2,-479-27,82 26,-135-25,-82 20,0-3,0 0,-1-3,0 0,17-11,32-11,28-8,-76 22,-22 9</inkml:trace>
  <inkml:trace contextRef="#ctx0" brushRef="#br0" timeOffset="1848.408">199 848,'40'-12,"0"-2,0-2,-2-1,0-2,-1-2,12-10,-28 20,-1-1,0-1,-1-1,0-1,-1 0,-1-1,-1-1,0-1,-1 0,-1-1,8-16,-20 34,-1-1,0 0,1 0,-1 0,0 0,0 0,0 0,0 0,-1 0,1 0,0 0,-1-1,0 1,1 0,-1 0,0-1,0 1,0 0,-1 0,1-1,0 1,-1 0,0 0,1 0,-1-1,0 1,0 0,0 0,0 0,-1 1,1-1,0 0,-1 0,1 1,-1-1,0 0,1 1,-1 0,0-1,0 1,0 0,0 0,0 0,0 0,0 1,-1-1,1 0,0 1,0 0,-1-1,1 1,0 0,0 0,-1 0,1 1,0-1,0 0,-1 1,1 0,0-1,-1 2,-5 3,-1 1,2 0,-1 0,1 1,0 0,0 0,1 1,0 0,0 0,1 0,0 1,0-1,1 1,0 1,1-1,0 0,0 1,1 0,0 3,-9 43,3 0,2 1,3-1,2 1,5 29,-2 10,-1 36,-5 1,-6-1,-8 14,15-122,-2 1,-1-1,-1-1,-1 1,-1-1,-1-1,-6 12,13-31,0 0,-1 0,1 0,0-1,-1 1,0-1,1 0,-1 0,0 0,0 0,0-1,0 0,-1 1,1-1,0-1,-1 1,1-1,0 0,-1 0,1 0,0 0,-1-1,1 1,0-1,0-1,0 1,-1 0,1-1,1 0,-1 0,0 0,0 0,1-1,-1 0,1 1,0-1,0 0,0-1,0 1,0 0,1-1,-1 0,0-1,-7-9,-1-1,2-1,0 1,1-1,1-1,0 1,1-1,1-1,1 1,0-1,1 1,1-1,1 0,0 0,1 0,1 0,2-10,-1 18,0 0,1 0,0 0,0 0,1 0,0 1,1 0,0 0,0 0,1 0,0 1,1 0,0 0,0 0,1 1,0 0,0 1,0 0,5-2,17-11,0 3,2 0,0 2,0 2,6-1,168-27,-182 37,47-20,-60 10</inkml:trace>
  <inkml:trace contextRef="#ctx0" brushRef="#br0" timeOffset="2148.247">1017 1045,'-10'12,"0"1,0 0,2 1,-1 0,2 0,0 0,1 1,0 0,1 1,1-1,0 1,2 0,-1 0,2 0,0 4,1-18,0 1,1-1,-1 0,1 0,-1 0,1 0,0 0,0 0,0 0,0 0,0 0,0 0,0 0,1 0,-1-1,1 1,-1-1,1 1,0-1,0 1,-1-1,1 0,0 0,0 0,0 0,0 0,0-1,1 1,-1 0,0-1,0 0,0 1,0-1,1 0,-1 0,0 0,0-1,0 1,1-1,-1 1,0-1,1 0,86-43,-79 36,0-1,-1 0,0 0,-1-1,0 0,0-1,-1 1,0-1,-1-1,5-11,-10 19,1 0,0 0,-1 0,0 0,0 0,0 0,-1-1,1 1,-1 0,0 0,0-1,0 1,-1 0,1 0,-1 0,0 0,-1-1,1 1,-1 0,1 1,-1-1,0 0,-1 1,1-1,0 1,-1-1,0 1,0 0,0 0,0 0,-1 1,1-1,-1 1,-1-1,1 1,1-1,-1 2,1-1,-1 0,1 1,-1-1,0 1,0 0,0 1,0-1,0 1,0-1,0 1,0 0,0 1,0-1,1 1,-1-1,0 1,0 1,0-1,0 0,1 1,-1 0,1 0,-1 0,1 0,0 0,0 1,0-1,0 1,0 0,1 0,-1 0,-1 2,-6 12</inkml:trace>
  <inkml:trace contextRef="#ctx0" brushRef="#br0" timeOffset="2461.569">1327 1328,'0'-1,"0"1,0-1,0 0,0 1,0-1,0 1,0-1,0 1,0-1,0 1,-1-1,1 1,0-1,0 1,-1-1,1 1,0-1,-1 1,1 0,-1-1,1 1,0-1,-1 1,1 0,-1 0,1-1,-1 1,1 0,-1 0,1-1,-1 1,1 0,-1 0,1 0,-1 0,1 0,-1 0,0 0,1 0,-1 0,1 0,-1 0,1 0,-1 0,1 1,-1-1,1 0,-1 0,1 0,-1 1,1-1,-1 0,1 1,-1-1,1 0,0 1,-1-1,1 1,0-1,-1 1,1-1,0 0,-1 1,1 0,6-47,5-9,3 1,2 0,18-39,-34 91,0 1,0-1,0 0,0 0,1 1,-1-1,0 0,1 1,-1-1,1 0,0 1,0-1,0 1,-1-1,1 1,1-1,-1 1,0 0,0 0,0-1,1 1,-1 0,0 0,1 0,-1 0,1 0,0 1,-1-1,1 0,0 1,-1-1,1 1,0 0,-1 0,1-1,0 1,0 0,-1 0,1 1,0-1,0 0,-1 0,1 1,0-1,-1 1,1 0,-1-1,1 1,-1 0,1 0,-1 0,1 0,-1 0,0 0,1 1,-1-1,0 0,0 1,0-1,11 19,-1 0</inkml:trace>
  <inkml:trace contextRef="#ctx0" brushRef="#br0" timeOffset="2865.216">1835 1045,'-12'5,"1"0,-1 1,1 1,1 0,-1 0,1 1,0 1,1-1,0 1,0 1,1 0,0 0,1 1,0-1,1 2,0-1,-2 8,7-17,0 0,0 1,1-1,-1 0,1 1,-1-1,1 0,0 1,0-1,0 1,1-1,-1 0,0 1,1-1,-1 0,1 1,0-1,0 0,0 0,0 0,0 0,1 0,-1 0,0 0,1 0,0 0,-1 0,1-1,0 1,0-1,0 0,0 1,0-1,0 0,0 0,1 0,-1 0,2 0,90 2,21-41,-106 33</inkml:trace>
  <inkml:trace contextRef="#ctx0" brushRef="#br0" timeOffset="3130.601">2174 1074,'0'24,"0"12,0 6,0-1,0-6</inkml:trace>
  <inkml:trace contextRef="#ctx0" brushRef="#br0" timeOffset="3376.672">2089 763,'0'0</inkml:trace>
  <inkml:trace contextRef="#ctx0" brushRef="#br0" timeOffset="3779.969">2287 1271,'59'-45,"115"-186,-174 230,0 1,0-1,0 1,1-1,-1 1,0 0,0-1,0 1,1-1,-1 1,0 0,1-1,-1 1,0 0,1-1,-1 1,0 0,1-1,-1 1,1 0,-1 0,1-1,-1 1,0 0,1 0,-1 0,1 0,-1 0,1 0,-1 0,1 0,-1 0,1 0,-1 0,1 0,-1 0,1 0,-1 0,1 0,-1 1,0-1,1 0,-1 0,1 0,-1 1,1-1,-1 0,0 1,1-1,-1 0,0 1,1-1,-1 0,0 1,0-1,1 1,-1-1,0 1,0-1,0 0,0 1,1-1,-1 1,0-1,0 1,2 37,-2-33,26 97,-25-100,0 1,0-1,1 0,-1 0,1 1,-1-1,1 0,0-1,0 1,0 0,0 0,0-1,0 1,0-1,0 0,1 1,-1-1,0 0,1-1,-1 1,1 0,0-1,-1 1,1-1,-1 0,1 0,-1 0,1 0,0 0,-1 0,1-1,-1 0,1 1,-1-1,1 0,-1 0,1 0,1-2,62-48,-49 41</inkml:trace>
  <inkml:trace contextRef="#ctx0" brushRef="#br0" timeOffset="4329.972">3049 1017,'-6'0,"-1"-1,1 1,0 0,-1 1,1-1,0 1,0 0,-1 1,1 0,0 0,0 0,1 0,-1 1,0 0,1 1,0-1,0 1,0 0,0 0,0 0,1 1,0 0,0 0,0 0,-1 2,4-6,0 0,0 0,0 0,0 1,0-1,0 0,0 0,0 0,0 1,1-1,-1 0,1 1,-1-1,1 1,-1-1,1 1,0-1,0 1,0-1,0 1,0-1,0 1,0-1,0 1,0-1,1 0,-1 1,1-1,-1 1,1-1,0 0,-1 1,1-1,0 0,0 0,0 1,0-1,0 0,0 0,0 0,0 0,0 0,2 0,63 7,-43-16,1-1,-2-1,0-1,0-1,-1-1,0-1,-1-1,0-1,28-19,-31 23,-10 6,0 0,1 1,-1 0,1 0,0 1,0 0,0 0,1 1,-1 0,1 0,0 1,0 0,5 0,-11 4,0 0,0 0,0 0,0 1,-1-1,1 1,-1-1,0 1,0 0,0 0,0 0,0 0,-1 0,1 1,-1-1,0 0,0 1,0-1,0 1,0-1,-1 1,0-1,0 1,0 0,0-1,0 1,-1-1,0 1,0 2,1 2,-3 108,-5-1,-5 0,-25 101,29-173,-3-1,-1 0,-2-1,-2 0,-9 14,25-53,0 1,1-1,-1 0,0 0,0 0,0 0,0 0,-1-1,1 1,-1 0,1 0,-1-1,1 1,-1-1,0 1,0-1,1 0,-1 0,0 0,0 0,0 0,-1 0,1 0,0-1,0 1,0-1,0 0,-1 1,1-1,0 0,0 0,-1-1,1 1,0 0,0-1,0 1,-1-1,1 0,0 1,0-1,0 0,0-1,0 1,1 0,-1 0,0-1,0 1,1-1,-1 0,1 1,-1-1,1-1,-4-11,2-1,0 0,1 0,1 0,0 0,1 0,0 0,1 0,1 0,1 0,0 0,1 1,0-1,1 1,6-13,-9 21,8-22,1 0,1 0,1 1,2 1,0 0,2 1,1 1,1 0,0 1,2 2,1 0,24-18,-28 27</inkml:trace>
  <inkml:trace contextRef="#ctx0" brushRef="#br0" timeOffset="5144.864">4234 481,'-1'381,"-50"-84,35-249,4-48,9-11</inkml:trace>
  <inkml:trace contextRef="#ctx0" brushRef="#br0" timeOffset="5384.032">3952 904,'44'0,"27"0,13 0,-4 0,-11 0,-12 0,-11 0,-8 0,-7 0,-3 0,-1 0,-6 0</inkml:trace>
  <inkml:trace contextRef="#ctx0" brushRef="#br0" timeOffset="6051.172">4573 961,'10'9,"0"0,1-1,0 0,0 0,0-1,1-1,0 0,1 0,2 0,-11-5,0 1,0-1,0 0,0 0,1 0,-1 0,0-1,1 0,-1 0,0 0,1 0,-1-1,0 0,0 1,1-2,-1 1,0 0,0-1,0 0,0 0,-1 0,1 0,0-1,-1 1,0-1,1 0,-1 0,0 0,-1-1,2 0,33-102,-37 105,1-1,-1 0,0 0,0 0,0 0,0 0,0 0,0 0,0 0,-1 0,1 0,-1 0,1 0,-1 0,0 0,0 0,1 1,-1-1,-1 0,1 1,0-1,0 0,-1 1,1 0,-1-1,1 1,-1 0,1 0,-1 0,0 0,0 0,1 0,-1 0,0 0,0 1,0-1,0 1,0 0,0-1,0 1,-1 0,-81 17,73-11,1-1,0 1,0 1,0-1,1 2,0-1,0 1,1 1,0 0,1 0,0 0,0 1,1 0,0 0,0 1,2-1,-1 1,1 0,1 1,0-1,0 1,1-1,1 1,0 0,1 4,1-12,0 0,1 1,-1-1,1 0,0 0,1 0,-1-1,1 1,-1 0,1-1,0 0,1 1,-1-1,0-1,1 1,0 0,-1-1,1 0,0 0,0 0,1 0,-1 0,0-1,0 0,1 0,1 0,119 10,-103-13,-1-1,0-1,0 0,0-2,-1-1,1 0,-1-1,-1-2,0 0,0-1,-1 0,-1-2,0 0,0-1,-1 0,-1-2,-1 0,0 0,-1-1,-1-1,0 0,-2-1,0 0,-1-1,-1 1,2-10,-8 28,-1-1,0 0,0 1,0-1,0 0,0 0,0 0,0 0,-1 0,1 0,-1 0,1 0,-1 0,0 0,0 0,0 0,0 0,0 0,0 0,-1 0,1 0,-1 0,1 0,-1 0,0 0,0 0,0 0,0 0,0 1,0-1,0 0,-1 1,1-1,-1 1,1-1,-1 1,1 0,-1-1,0 1,0 0,1 0,-1 0,0 1,0-1,0 0,0 1,0-1,0 1,0 0,0 0,0-1,-1 1,1 1,0-1,0 0,0 0,0 1,0-1,0 1,-1 0,0 0,0-1,1 1,-1 0,0 1,1-1,-1 0,1 1,0 0,-1-1,1 1,0 0,0 0,0 0,0 0,0 1,1-1,-1 0,1 1,-1-1,1 1,0 0,0-1,0 1,0 0,1 0,-1 0,1-1,0 1,-1 0,1 0,1 0,-1 0,0 0,1-1,-1 1,1 0,0 0,0-1,0 1,0 0,0-1,1 1,-1-1,1 1,0-1,0 0,0 0,0 0,0 0,0 0,0 0,1-1,-1 1,0-1,1 1,1 0,178 19,-180-20,0 0,1 1,-1-1,0 0,0 1,0-1,0 1,0 0,0-1,0 1,0 0,-1 0,1 0,-1 1,1-1,-1 0,0 1,0-1,0 0,0 1,-1-1,1 1,0-1,-1 1,0 0,0-1,0 1,0-1,0 1,0 0,-1-1,1 1,-1-1,-31 91,24-74,-1-2,7-14,1-1,-1 0,1 0,0 0,-1 1,1-1,0 1,0-1,1 1,-1-1,0 1,1 0,0-1,-1 1,1 0,0-1,1 1,-1 0,0-1,1 1,-1-1,1 2,7 4</inkml:trace>
  <inkml:trace contextRef="#ctx0" brushRef="#br0" timeOffset="6666.732">5476 1158,'18'-33,"3"1,0 2,2 0,1 1,2 1,5-3,-31 30,1-1,0 1,0 0,-1 0,1-1,0 1,0 0,0 0,0 0,1 0,-1 0,0 0,0 1,1-1,-1 0,0 0,1 1,-1-1,0 1,1 0,-1-1,1 1,-1 0,1 0,-1 0,1 0,-1 0,1 0,-1 0,1 0,-1 1,0-1,1 0,-1 1,1-1,-1 1,0 0,1 0,-1-1,0 1,0 0,0 0,1 0,-1 0,0 0,0 0,-1 1,1-1,0 0,0 0,0 1,-1-1,1 0,-1 1,1-1,-1 1,0 0,3 29,-4-28,0 0,1 0,-1 0,0 0,1 0,0 0,0 0,0 0,0 0,0 0,1 1,0-1,-1 0,1 0,0 0,0 0,1-1,-1 1,0 0,1 0,0-1,0 1,0-1,0 1,0-1,0 0,0 0,1 0,-1 0,1 0,0-1,-1 1,1-1,0 0,0 1,0-1,0-1,0 1,8-4,-1-1,-1 0,1-1,0 0,-1 0,0-1,-1 0,1-1,-1 0,0 0,-1-1,5-6,49-40,-40 38,-17 12,0 0,0 0,1 1,-1 0,1 0,-1 0,1 0,0 1,0-1,0 1,0 0,1 1,-1 0,0-1,5 1,-7 4,-1-1,1 1,0 0,-1 0,1 0,-1 0,0 0,0 1,0-1,-1 1,1-1,-1 1,0 0,0-1,0 1,0 0,-1 0,0 0,1-1,-1 1,-1 0,1 0,-1 0,0 3,1 0,0 15,-1-17,0 0,1 1,0-1,0 1,1-1,0 1,0-1,0 0,0 1,1-1,0 0,0 0,0 0,1 1,9 7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7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7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1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7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1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1 342,'25'-3,"0"-1,0-1,0-1,-1-2,0 0,0-1,-1-2,0 0,-1-1,0-2,-1 0,7-7,78-45,-65 44,4-4,2 2,0 2,1 2,16-3,-61 21,-1 1,1-1,0 1,0 0,0 0,0 0,0 0,0 0,0 0,0 1,0 0,0-1,1 1,-1 0,0 1,0-1,0 1,0-1,0 1,0 0,0 0,0 0,0 0,0 1,0-1,-1 1,1 0,0 0,-1 0,0 0,1 0,-1 0,0 1,0-1,0 1,-1-1,1 1,-1 0,1 0,-1-1,0 1,0 0,1 3,-2 4,1-1,-1 1,-1-1,0 1,0-1,-1 0,0 1,-1-1,0 0,0 0,-1 0,0-1,0 1,-1-1,-1 0,1-1,-2 2,-113 116,100-108,0-2,-1 0,-1-1,0-1,0-1,-2-1,1-2,-1 0,-1-1,-9 1,32-9,-1 1,1 0,-1 0,1 0,-1-1,1 1,-1-1,0 0,1 0,-1 0,1 0,-1 0,0 0,1-1,-1 1,1-1,-1 0,1 0,-1 0,1 0,-1 0,1 0,0-1,-1 0,-3-9</inkml:trace>
  <inkml:trace contextRef="#ctx0" brushRef="#br0" timeOffset="349.717">1186 88,'-4'5,"-18"17,2 0,1 2,0 0,2 1,1 1,1 0,1 1,2 1,-7 19,18-43,0 0,1-1,-1 1,1 0,0-1,0 1,0 0,0-1,0 1,1 0,0-1,0 1,0 0,0-1,0 1,1-1,-1 0,1 1,0-1,0 0,0 0,1 0,-1-1,1 1,0 0,-1-1,1 0,0 1,0-1,1 0,-1-1,0 1,1-1,-1 1,2 0,18 3,0-1,0-1,0-1,0-1,1-1,-1-1,0-1,0-1,0-2,0 0,-1-1,0-1,0-1,-1 0,1-2,0-2,-8 5,0-1,-1-1,0 1,0-2,-1 0,-1-1,1 0,-2 0,0-1,9-13,-17 21,0 1,-1 0,1-1,-1 1,0-1,0 0,0 1,0-1,-1 0,1 1,-1-1,0 0,0 0,-1 1,1-1,-1 0,0 0,0 1,0-1,0 1,0-1,-1 1,0 0,0-1,0 1,0 0,0 0,0 0,-1 0,0 0,-95-66,86 64,-1 0,0 0,0 2,0-1,0 2,0 0,-1 0,1 1,-1 1,1 0,-1 1,-8 2,-5 3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1,'-47'83,"-11"15,-3-3,-5-3,-24 22,-46 29,47-62,77-74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1,'189'331,"-163"-281,2-2,2 0,2-2,25 26,23 15,-73-82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29,'260'-17,"27"6,-211 11,-15 11,-60-5,-6-1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23,'7'4,"0"0,0-1,1 1,-1-1,1 0,0-1,-1 0,1 0,0-1,0 0,0 0,0-1,0 0,8-1,-1 1,176-26,-10 5,-157 16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0,'-415'619,"376"-558,29-47</inkml:trace>
  <inkml:trace contextRef="#ctx0" brushRef="#br0" timeOffset="326.25">0 113,'15'29,"18"24,9 7,3-1,-3-6,-3-8,-3-5,-3-11,-8-5,-2-7,-6-1,-1-3,2 0,3-1,-3 1,1 0,1-4,-1-3</inkml:trace>
  <inkml:trace contextRef="#ctx0" brushRef="#br0" timeOffset="867.438">537 818,'96'-119,"30"-27,-125 145,0 0,-1-1,1 1,0 0,0 0,0 0,0 0,0 0,0 0,0 0,0 0,1 1,-1-1,0 0,0 1,1-1,-1 1,0-1,1 1,-1 0,1-1,-1 1,0 0,1 0,-1 0,1 0,-1 0,0 1,1-1,-1 0,1 0,-1 1,0-1,1 1,-1 0,0-1,0 1,1 0,-1 0,0-1,0 1,0 0,1 1,0 3,-2-2,1 1,0-1,0 0,0 0,1 0,-1 1,1-1,0 0,-1-1,1 1,1 0,-1 0,0-1,1 1,-1-1,1 0,0 0,-1 0,1 0,0 0,0-1,1 1,-1-1,0 0,0 0,1 0,-1 0,0-1,1 0,-1 1,1-1,-1 0,1 0,-1-1,113-51,-29 8,-85 43,0 0,1 0,-1 0,0 0,0 0,0 1,1-1,-1 1,0 0,1-1,-1 1,0 0,1 0,-1 1,0-1,1 0,-1 1,0-1,1 1,-1 0,0 0,0 0,0 0,0 0,0 0,0 1,0-1,0 1,-1-1,1 1,0 0,-1-1,1 1,-1 0,0 0,0 0,0 0,0 0,0 1,0-1,0 0,-1 0,1 1,-1-1,1 2,18 63,-7-54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5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342 227,'-30'8,"2"1,-1 2,2 0,-1 2,2 1,0 2,0 0,2 1,0 2,-3 4,23-20,0 1,0-1,1 1,-1 0,1 0,0 1,0-1,0 1,1-1,-1 1,1 0,0 0,1 0,-1 0,1 0,0 0,0 1,1-1,-1 0,1 0,0 1,1-1,-1 0,1 0,0 1,1-1,-1 0,1 0,0 0,0 0,0-1,1 1,0-1,0 1,0-1,0 0,4 4,-1 0,1 1,0-1,0-1,1 1,0-1,0 0,0-1,1 0,0-1,0 1,1-2,-1 1,1-1,0-1,0 0,0 0,1-1,-1 0,1-1,-1 0,1-1,-1 0,1-1,0 0,-1 0,0-1,1-1,5-2,9-6</inkml:trace>
  <inkml:trace contextRef="#ctx0" brushRef="#br0" timeOffset="329.637">793 283,'-32'26,"2"1,1 2,2 0,0 2,2 1,2 1,-9 16,30-46,0 1,-1-1,1 1,1 0,-1-1,1 1,-1 0,1 0,0 0,0 0,1 0,-1 0,1 0,0 0,0 0,1 1,-1-1,1 0,0 0,0 0,0 0,0-1,1 1,-1 0,1 0,0-1,0 1,0-1,1 0,0 1,-1-1,1 0,0-1,2 2,4 1,0 0,1-1,-1 0,1-1,0 0,0 0,0-1,0-1,0 0,1 0,-1-1,0 0,0-1,1 0,-1 0,0-1,0-1,0 0,6-2,0-1,0-1,0 0,-1-1,0-1,0 0,-1-1,0-1,-1 0,0-1,-1 0,4-6,-10 12,0-1,0-1,-1 1,0-1,0 0,-1 0,0 0,-1-1,0 1,0-1,-1 0,0 0,0 0,-1 0,0 0,-1 0,0-1,0 1,-1 0,-1 0,1 0,-2-3,1 4,-1 0,0 0,0 1,0-1,-1 1,0-1,-1 1,0 0,0 1,0-1,-1 1,0 0,0 1,-1-1,1 1,-1 0,0 1,-1 0,1 0,-1 0,0 1,1 0,-4 0,-13-1</inkml:trace>
  <inkml:trace contextRef="#ctx0" brushRef="#br0" timeOffset="785.024">1442 311,'-5'0,"0"-1,-1 1,1 0,0 0,-1 1,1 0,0 0,-1 0,1 1,0-1,0 1,0 0,0 1,1-1,-1 1,1 0,-1 0,1 1,0-1,0 1,0 0,1 0,-1 0,1 0,0 1,0-1,1 1,0 0,-1 2,4-2,1 1,0-1,0 0,0 1,1-1,0 0,0-1,0 1,1 0,-1-1,1 0,0 0,0 0,1 0,-1-1,1 1,0-1,0 0,2 0,12 12,-15-11,0 0,0 0,-1 0,1 1,-1 0,0 0,0 0,-1 0,0 0,0 0,0 0,0 1,-1-1,0 1,0 0,-1-1,1 1,-1 0,0-1,-1 1,1-1,-1 1,0 0,-1-1,1 0,-1 1,0-1,-1 0,1 0,-1 0,0 0,0 0,0-1,-1 1,0-1,0 0,0 0,0 0,0-1,-1 1,0-1,-1 0,1 1,0 0,-1-1,1 0,-1 0,0 0,1-1,-1 0,0 0,0-1,-1 1,1-1,0-1,0 1,0-1,-1 0,1 0,0-1,0 0,-3-1,-8-3</inkml:trace>
  <inkml:trace contextRef="#ctx0" brushRef="#br0" timeOffset="1381.965">1809 57,'-31'25,"1"1,1 2,2 1,0 0,2 3,2 0,1 1,-1 4,17-28,1 1,0 0,1 0,0 0,0 1,1-1,0 1,1 0,0 0,1 0,0 0,1 0,0 0,1 0,0 0,1 0,0 0,0 0,1 0,1-1,0 1,0-1,1 0,6 9,-4-7,1 1,0-1,1 0,0-1,0 0,2-1,-1 0,1 0,1-1,-1 0,2-1,-1-1,1 0,0 0,12 3,-1-5</inkml:trace>
  <inkml:trace contextRef="#ctx0" brushRef="#br0" timeOffset="2250.143">1894 707,'46'-17,"0"-2,0-2,-2-1,-1-3,-1-2,-1-1,-1-2,31-32,-69 61,0-1,0 1,0-1,0 0,0 1,0-1,-1 0,1 0,-1 0,1 0,-1 0,0 0,0-1,0 1,0 0,0-1,0 1,-1 0,1-1,-1 1,0-1,0 1,0-1,0 1,0-1,0 1,-1-1,1 1,-1-1,1 1,-1 0,0-1,-1-1,-2 3,1 1,-1 0,0 0,1 0,-1 1,0-1,1 1,-1 0,1 0,-1 0,1 0,0 1,-1-1,1 1,0 0,0 0,0 0,0 0,0 1,1-1,-1 1,1-1,-1 1,1 0,0 0,0 0,1 0,-2 2,-1 3,1 0,0 0,0 1,0-1,1 1,0-1,1 1,0 0,1 0,-1-1,2 1,-1 0,1 0,0 0,1-1,0 1,1-1,0 0,0 1,0-1,1 0,0-1,1 1,0-1,0 0,1 0,-1 0,5 3,-4-6,-1 1,1-2,0 1,0 0,0-1,0 0,1-1,-1 1,1-1,0 0,-1-1,1 0,0 0,0 0,0-1,0 0,0 0,0-1,0 0,0 0,-1-1,1 1,0-2,-1 1,1-1,-1 0,0 0,0 0,0-1,0 0,1-2,22-20,-2-1,0-2,-2-1,20-31,5-58,-49 118,-1-1,1 1,-1-1,1 1,-1-1,0 1,0-1,0 1,0-1,0 1,0-1,0 1,-1-1,1 1,0-1,-1 1,1 0,-1-1,0 1,1-1,-1 1,0 0,0 0,0-1,0 1,0 0,0 0,0 0,0 0,0 0,-1 0,1 1,0-1,-1 0,1 1,0-1,-1 0,1 1,-1 0,1-1,-1 1,1 0,-1 0,1 0,-1 0,1 0,-1 0,1 0,-1 0,1 1,-1-1,1 1,-1-1,1 1,0 0,-1-1,1 1,0 0,-1 0,1 0,0 0,0 0,0 0,0 0,-1 1,-3 3,-1 0,1-1,1 2,-1-1,1 1,0-1,0 1,0 0,1 1,0-1,0 0,1 1,0 0,0 0,0-1,1 1,0 0,1 0,-1 0,1 0,1 0,-1 0,1 0,0 0,1 0,0 0,0 0,0-1,1 1,0-1,0 1,0-1,1 0,0-1,1 1,-1-1,1 1,0-1,0-1,0 1,1-1,4 3,-3-2,-1-1,0 0,1-1,0 1,0-1,0-1,0 1,1-1,-1 0,1-1,-1 0,1 0,-1-1,1 0,0 0,-1 0,1-1,-1-1,1 1,-1-1,0 0,1-1,-1 0,0 0,-1 0,1-1,-1 0,1 0,0-2,123-128,-120 122,-1-2,0 1,-1-1,-1 0,0-1,-1 0,0 0,-2 0,4-16,-7 29,-1 1,1 0,-1 0,1-1,-1 1,0 0,0-1,1 1,-1-1,0 1,0 0,0-1,-1 1,1 0,0-1,0 1,-1 0,1-1,-1 1,1 0,-1-1,1 1,-1 0,0 0,0 0,0 0,1 0,-1 0,0 0,0 0,0 0,-1 0,1 0,0 1,0-1,0 0,-1 1,1-1,0 1,0-1,-1 1,1 0,-1 0,1-1,0 1,-1 0,1 0,0 0,-1 1,1-1,0 0,-1 0,1 1,0-1,-1 1,1-1,0 1,0-1,-1 1,1 0,0 0,0 0,-8 8,0 0,1 1,1 0,0 0,0 1,1 0,0 0,1 0,0 1,1 0,0 0,1 0,0 0,1 1,0-1,1 1,1-1,0 1,2 9,-1-12,1-1,1 1,0 0,0-1,1 1,0-1,1 0,0 0,0-1,1 0,0 0,0 0,1 0,0-1,0 0,1-1,0 0,0 0,1 0,-1-1,1 0,0-1,0 0,1-1,-1 1,1-2,0 0,0 0,0 0,0-1,5-1,10 2</inkml:trace>
  <inkml:trace contextRef="#ctx0" brushRef="#br0" timeOffset="2846.969">3332 594,'-5'4,"-8"4,1 1,-1 1,2 0,-1 1,1 1,1-1,0 1,-5 10,14-21,1 0,0 0,0 0,0 0,0 0,0 0,0 0,0 0,0 0,0 0,1 0,-1 0,0 0,1 0,-1 0,0 0,1 0,-1 0,1 0,0 0,-1 0,1-1,0 1,-1 0,1 0,0-1,0 1,0-1,0 1,0 0,-1-1,1 0,0 1,0-1,0 0,0 1,0-1,0 0,0 0,1 0,-1 0,0 0,0 0,0 0,0 0,0 0,0-1,0 1,0 0,0 0,0-1,0 1,0-1,-1 1,1-1,0 0,0 1,0-1,0 0,-1 1,1-1,0 0,0 0,153-120,-153 120,0 0,0 0,0 0,0 0,0 0,0 0,0 0,0 0,1 1,-1-1,0 0,1 1,-1-1,0 1,1 0,-1-1,1 1,-1 0,1 0,-1 0,1 0,-1 0,0 0,1 0,-1 0,1 1,-1-1,1 0,-1 1,0-1,1 1,-1 0,0 0,1-1,-1 1,0 0,0 0,0 0,0 0,0 0,0 0,0 0,0 1,0-1,-1 0,1 0,0 1,-1-1,1 0,-1 1,0-1,1 2,0-1,0 1,0 0,0 0,0 0,0-1,1 1,0-1,-1 1,1-1,0 1,0-1,0 0,0 0,1 0,-1 0,1-1,-1 1,1-1,-1 1,1-1,0 0,0 0,0 0,-1 0,1-1,0 1,0-1,0 1,0-1,0 0,0 0,0-1,0 1,0-1,0 1,0-1,0 0,0 0,-1 0,1 0,0-1,-1 1,1-1,-1 0,1 1,-1-1,0 0,0-1,1 0,36-53,-32 36</inkml:trace>
  <inkml:trace contextRef="#ctx0" brushRef="#br0" timeOffset="3248.988">4066 57,'-102'396,"97"-375,1 1,1-1,1 1,1 0,1 0,3 21,-3-40,1 0,0 0,0 0,0-1,0 1,1 0,-1 0,1-1,0 1,-1-1,1 1,0-1,0 0,1 1,-1-1,0 0,1-1,-1 1,1 0,0-1,0 1,-1-1,1 0,0 0,0 0,0-1,0 1,0 0,0-1,0 0,1 0,-1 0,0 0,5 0,1 0,-1-1,0 1,0-2,0 1,0-1,-1 0,1-1,0 0,-1 0,1-1,2-1,9-11,-4-1</inkml:trace>
  <inkml:trace contextRef="#ctx0" brushRef="#br0" timeOffset="3498.061">3756 396,'38'5,"28"-3,7-3,-5 0,-8 0,-10-5,-8-2,-7 1,-10 2</inkml:trace>
  <inkml:trace contextRef="#ctx0" brushRef="#br0" timeOffset="3769.578">4462 1,'3'4,"21"26,-2 1,-1 0,-2 2,-1 0,-1 2,-2 0,-2 0,-1 1,-1 1,-2 0,-2 0,-2 0,0 15,-7-30,-2-1,0 1,-2-1,0 0,-1-1,-1 1,-1-2,-1 1,-1-1,0 0,-6 5,-51 28,53-45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0,'6'4,"0"-1,0 0,0 0,1 0,-1-1,1 0,-1-1,1 1,0-1,0 0,-1-1,1 0,0 0,6 1,195 2,-65-31,-88 31,-49 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1,'0'4,"5"2,6 0,6-1,6-1,2-2,3-1,1-1,0 0,1 0,-1 0,0 0,0 0,-1-1,0 1,-4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6:52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168 116,'13'-13,"1"1,0 0,0 1,2 1,-1 0,1 1,0 1,1 0,3 0,-13 5,0 1,-1-1,1 1,0 1,0 0,0 0,0 0,0 0,0 1,0 1,0-1,0 1,0 0,0 1,0-1,0 1,-1 1,1-1,-1 1,0 1,1-1,-1 1,-1 0,1 0,0 1,2 6,0 1,-1 1,0-1,-1 1,-1 1,0-1,0 1,-2-1,1 1,-2 0,0 1,-1-1,0 2,2 22,-2 0,-2 0,-1 1,-2-1,-7 27,6-43,1 0,1 0,1 0,1 1,1-1,0 0,2 1,1-1,1 0,0 0,2-1,0 1,2-1,0-1,2 1,10 16,-18-33,0-1,0 1,1-1,0 0,-1 1,1-1,0 0,1-1,-1 1,1-1,-1 1,1-1,0 0,-1 0,1-1,0 1,0-1,1 0,-1 0,0 0,0 0,0-1,1 0,-1 0,0 0,0 0,1-1,-1 1,3-2,0-8,-6-1</inkml:trace>
  <inkml:trace contextRef="#ctx0" brushRef="#br0" timeOffset="4749.511">450 624,'23'-12,"-17"8,-15 14,-15 11,0-1,-2-2,0 0,-1-1,-1-2,-1-1,-82 50,-15 44,77-70,51-32,4-10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26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85,'342'-54,"-142"25,-199 28,0 1,1 0,-1 0,1-1,-1 1,1 0,-1 0,1 1,-1-1,1 0,-1 0,1 1,-1-1,1 1,-1-1,0 1,1-1,-1 1,0 0,0 0,1 0,-1 0,0 0,0 0,0 0,0 0,0 0,0 0,0 1,-1-1,1 0,0 1,-1-1,1 0,-1 1,1-1,-1 1,0-1,1 1,-1-1,0 1,0-1,0 1,0-1,-1 1,1-1,0 0,0 1,-1-1,1 1,-1-1,0 1,1-1,-1 0,0 0,0 1,0-1,1 0,-2 1,-114 85,78-63,-236 152,272-174,-1 0,1-1,-1 1,1 0,0 1,0-1,0 0,0 1,0-1,1 1,-1-1,1 1,-1 0,1 0,0-1,0 1,0 0,1 0,-1 0,1 0,0 0,-1 0,1 0,1 1,-1-1,0 0,1 0,-1 0,1 0,0-1,0 1,0 0,0 0,1 0,-1-1,1 1,0-1,0 1,0-1,0 0,0 1,0-1,0 0,1 0,-1-1,1 1,-1 0,1-1,0 0,0 0,0 0,0 1,15 1,-1 0,1-1,0-1,0-1,0 0,0-1,-1-1,1-1,0 0,-1-1,0-1,0-1,7-3,67-17,-23 7,-49 14</inkml:trace>
  <inkml:trace contextRef="#ctx0" brushRef="#br0" timeOffset="700.759">846 452,'18'-34,"2"1,0 1,3 1,0 1,2 1,1 1,1 1,2 1,11-7,-27 22,55-34,-67 44,1 0,-1 0,1 1,-1-1,1 1,0-1,-1 1,1 0,0-1,0 1,-1 0,1 0,0 0,-1 0,1 1,0-1,-1 0,1 1,0-1,-1 1,1 0,0-1,-1 1,1 0,-1 0,0 0,1 0,-1 0,0 0,0 1,1-1,-1 0,0 1,0-1,0 0,-1 1,1-1,0 1,0 0,-1-1,1 1,30 111,-30-110,0-1,-1 1,1-1,0 1,0-1,0 1,1-1,-1 0,0 0,1 0,-1 0,1 0,0 0,0 0,0 0,0-1,0 1,0-1,0 1,1-1,-1 0,0 0,1 0,-1 0,1-1,-1 1,1 0,-1-1,1 0,-1 0,1 1,0-2,-1 1,1 0,-1 0,1-1,-1 0,1 1,-1-1,1 0,-1 0,0 0,1 0,-1-1,0 1,1-2,301-199,-279 186,-20 11,1 1,-1 0,1 1,0-1,0 1,0 1,0-1,0 1,1 0,-1 0,1 1,0 0,2-1,-6 4,-1 0,0 0,0 0,0 0,-1 0,1 1,0-1,-1 0,1 1,-1-1,0 1,0 0,0-1,0 1,-1 0,1 0,-1-1,1 1,-1 0,0 0,0 0,0 0,0 0,-1-1,1 1,-1 0,0 0,0-1,0 1,0 0,0-1,-2 3,1 6,-3 7,2 0,0 1,1-1,1 0,1 1,0-1,1 1,1-1,3 12,1-9,0-2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7:10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1 595,'4'0,"8"0,5 0,5 0,4 0,2 0,1 5,0 1,1 0,-1-1,0-2,0-1,-1-1,0 0,1-1,-1 0,-5-1</inkml:trace>
  <inkml:trace contextRef="#ctx0" brushRef="#br0" timeOffset="635.01">1158 425,'-2'-3,"1"0,-1-1,0 1,0 0,0 0,0 0,-1 0,1 0,-1 1,0-1,0 1,1 0,-2 0,1 0,0 0,0 0,-1 1,1-1,-1 1,1 0,-1 0,1 0,-1 1,0-1,1 1,-1 0,-1 0,-6 1,1 1,-1 0,0 1,1 0,0 1,0 0,0 0,0 1,1 1,-1-1,1 2,1-1,-1 1,1 0,1 1,-6 6,9-11,-1 0,1 1,0 0,0 0,1 0,-1 0,1 1,0-1,0 1,0 0,1 0,0 0,-1 0,2 0,-1 0,1 1,0-1,0 1,0-1,1 0,0 1,0 0,0-1,1 1,-1-1,1 0,1 1,-1-1,1 0,0 0,0 1,1-1,-1-1,1 1,0 0,0-1,1 0,-1 1,1-1,0 0,0-1,0 1,3 1,156 30,-144-33,0 0,0-2,1 0,-1-1,0-1,0-1,-1 0,12-5,-11 3</inkml:trace>
  <inkml:trace contextRef="#ctx0" brushRef="#br0" timeOffset="1963.048">1835 792,'15'0,"13"0,8 0,2 0,0 0,-2 0,-3 0,-1 0,-7 0</inkml:trace>
  <inkml:trace contextRef="#ctx0" brushRef="#br0" timeOffset="2850.569">3077 511,'-2'-3,"0"1,0 0,0 0,-1 0,1 0,0 0,-1 1,1-1,-1 1,0-1,0 1,1 0,-1 0,0 0,0 1,0-1,0 1,0-1,0 1,0 0,0 0,0 0,0 1,0-1,0 1,0-1,0 2,-7 0,0 0,1 1,-1 1,1 0,0 0,0 0,1 1,0 1,-1-1,2 1,-1 1,-2 2,7-6,0 0,0 0,0 1,0-1,1 1,0 0,-1-1,1 1,0 0,1 0,-1 1,1-1,0 0,0 1,0-1,0 0,1 1,0-1,0 1,0-1,0 1,1-1,0 0,0 1,0-1,0 0,2 4,4-1,-1-1,1 0,-1 0,2 0,-1-1,0-1,1 1,0-1,0 0,1-1,-1 0,1 0,-1-1,1 0,0 0,0-1,0 0,0-1,3 0,99-4,-86-2</inkml:trace>
  <inkml:trace contextRef="#ctx0" brushRef="#br0" timeOffset="3350.433">3359 312,'118'-36,"-55"23,-61 13,-1-1,0 1,0 0,1 0,-1 0,0 0,1 0,-1 0,0 1,1-1,-1 0,0 1,0-1,0 1,1-1,-1 1,0-1,0 1,0 0,0 0,0 0,0-1,0 1,0 0,0 0,-1 0,1 1,0-1,0 0,-1 0,1 0,-1 0,1 1,-1-1,0 0,1 0,-1 1,0-1,0 0,0 1,0-1,0 0,0 0,0 1,-1 0,-58 131,59-131,0 0,0 0,0-1,0 1,0 0,0 0,1 0,-1-1,1 1,-1 0,1 0,0-1,0 1,0 0,0-1,0 1,0-1,0 1,0-1,1 0,-1 1,0-1,1 0,-1 0,1 0,-1 0,1 0,0-1,-1 1,1 0,0-1,0 1,0-1,-1 1,2-1,71 6,-66-6,51-1,-34 0</inkml:trace>
  <inkml:trace contextRef="#ctx0" brushRef="#br0" timeOffset="3864.62">3896 595,'10'0,"12"0,7 0,4 0,1 0,0-5,-2-1,-1 0,-1 1,-1 2,0 1,-6 0</inkml:trace>
  <inkml:trace contextRef="#ctx0" brushRef="#br0" timeOffset="1346.518">1751 425,'14'0,"15"0,7 0,2 0,-1 0,-1 0,-3 0,-1 0,-2 0,-1 0,-6-4,-1-3,-5 1</inkml:trace>
  <inkml:trace contextRef="#ctx0" brushRef="#br0" timeOffset="1632.392">1976 285,'-5'28,"-1"15,0 5,1-1,2-4,1-4,1-5,5-7,2-9</inkml:trace>
  <inkml:trace contextRef="#ctx0" brushRef="#br0" timeOffset="4919.612">4601 171,'-27'27,"-41"107,67-132,0 0,0 0,0 0,0 0,0 1,1-1,-1 0,1 1,-1-1,1 0,0 1,0-1,0 1,0-1,1 0,-1 1,0-1,1 0,0 0,0 1,-1-1,1 0,0 0,1 0,-1 0,0 0,1 0,-1 0,1 0,-1-1,1 1,0 0,0-1,0 0,0 1,0-1,0 0,0 0,0 0,0 0,1 0,-1-1,0 1,1-1,108 15,-82-16,-4 1</inkml:trace>
  <inkml:trace contextRef="#ctx0" brushRef="#br0" timeOffset="5935.396">4827 200,'-62'146,"19"20,-5 20,41-169</inkml:trace>
  <inkml:trace contextRef="#ctx0" brushRef="#br0" timeOffset="6899.476">5081 200,'-5'10,"-1"12,-1 8,2 3,2 1,-4-1,0-1,0 0,2-3,2 1,-4-2,0 0,0 0,3 0,0-10,2-7</inkml:trace>
  <inkml:trace contextRef="#ctx0" brushRef="#br0" timeOffset="7532.494">5278 312,'-180'118,"178"-117,0 0,-1 0,1 0,0 0,0 1,0-1,0 1,0 0,0 0,0 0,1 0,-1 0,0 0,1 0,0 0,0 0,-1 1,1-1,1 0,-1 1,0-1,1 1,-1-1,1 1,0-1,-1 1,1 0,0-1,1 1,-1-1,0 1,1-1,0 1,-1-1,1 1,0-1,0 0,0 1,2 1,73 41,-69-43,0 1,0 0,0 0,-1 1,1 0,-1 0,0 1,0-1,0 1,0 0,-1 1,0-1,0 1,-1 0,1 1,2 10</inkml:trace>
  <inkml:trace contextRef="#ctx0" brushRef="#br0" timeOffset="8285.303">5419 708,'3'-12,"-1"1,2-1,0 1,0 0,1 0,0 1,1-1,0 1,1 0,0 1,0-1,1 2,1-2,-5 5,0 0,0-1,0 2,1-1,-1 0,1 1,0 0,1 0,-1 0,1 1,-1 0,1 0,0 0,0 1,0 0,2 0,28 29,-20-8,-11-17,0 0,1 0,-1-1,0 1,1-1,-1 0,0-1,1 1,-1-1,1 0,-1-1,1 1,-1-1,1 0,-1 0,0-1,1 0,-1 0,0 0,0 0,-1-1,1 0,0 0,3-3,59-20,-64 26,0 0,0 1,1-1,-1 1,0-1,0 1,0 0,0 0,0 1,0-1,0 1,0-1,-1 1,1 0,-1 0,1 0,-1 0,1 1,-1-1,0 1,0-1,-1 1,1 0,0 0,-1-1,0 1,1 0,-1 0,0 1,-1-1,1 0,0 0,-1 0,0 1,0 0,14 33,-3-18</inkml:trace>
  <inkml:trace contextRef="#ctx0" brushRef="#br0" timeOffset="10367.332">2372 228,'7'-6,"-2"2,0-1,1 1,-1 0,1 1,-1-1,1 1,0 0,1 1,-1-1,0 1,1 0,-1 1,1 0,2-1,-6 4,-1 0,0 0,0 0,0 0,-1 0,1 1,-1-1,1 0,-1 1,0-1,1 1,-1 0,0-1,-1 1,1 0,-1-1,1 1,-1 0,0 0,0 0,0-1,0 1,0 0,-1 0,1 0,-1-1,0 1,0 1,1-4,-53 240,-10 89,58-171,9-202,2 1,2 0,1 0,3 1,16-40,-19 49,2 0,0 1,3 0,0 1,2 1,1 0,2 2,0-1,2 2,1 1,1 1,2 1,0 1,1 1,3 0,5 1,-6 2,1 2,1 1,1 1,0 2,18-5,-13 8,0 3,1 0,0 3,0 1,29 2,1 2,195-12,6-25,-45 8,17 17,-171 12,128 27,283-27,-141-1,-142 28,566-29,-567 2,-194-1,0 0,0 0,-1 1,1-1,0 0,0 1,-1-1,1 1,0 0,-1 0,1-1,0 1,-1 0,1 0,-1 1,0-1,1 0,-1 0,0 1,0-1,1 0,-1 1,0 0,-1-1,1 1,0-1,0 1,-1 0,1 0,-1-1,1 1,-1 0,0 0,0 0,0-1,0 1,0 0,0 0,0 0,0-1,-1 1,0 1,-27 77,27-77,-64 170,61-149</inkml:trace>
  <inkml:trace contextRef="#ctx0" brushRef="#br0" timeOffset="15487.416">86 1103,'128'-22,"207"14,-203 10,596-2,-433 27,365-26,-321-29,3-2,-53 20,-163-3,0 6,111 8,-78 1,728-2,-543-28,448 28,-529-1,-235-3,-5-2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1,'-9'5,"-4"6,6 1,3 4,3-1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1,'0'5,"5"1,1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2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875 141,'1'-1,"-1"1,1-1,-1 1,0-1,0 0,1 1,-1-1,0 0,0 1,0-1,0 0,0 1,0-1,0 0,0 0,0 1,0-1,0 0,-1 1,1-1,0 0,0 1,-1-1,1 1,0-1,-1 0,1 1,0-1,-1 1,1-1,-1 1,1-1,-1 1,1-1,-1 1,1 0,-1-1,0 1,1 0,-1 0,0-1,1 1,-1 0,0 0,1 0,-1 0,0 0,1-1,-1 1,0 1,1-1,-1 0,0 0,1 0,-1 0,0 0,0 1,-29 29,-231 380,74-123,110-176,81-101,4-15</inkml:trace>
  <inkml:trace contextRef="#ctx0" brushRef="#br0" timeOffset="14423.074">819 113,'37'45,"-22"-10,-2 0,-2 0,-1 2,-1-1,-2 1,-1 14,11 125,1 43,-12-191,-6-28,-1-1,1 1,0 0,0-1,0 1,1 0,-1-1,0 1,0 0,0-1,0 1,0 0,0-1,0 1,0 0,1-1,-1 1,0 0,0 0,0-1,1 1,-1 0,0 0,0-1,1 1,-1 0,0 0,1 0,-1 0,0-1,1 1,-1 0,0 0,1 0,-1 0,0 0,1 0,-1 0,0 0,1 0,-1 0,0 0,1 0,-1 0,0 0,1 0,-1 0,0 0,1 0,-1 1,0-1,1 0,-1 0,0 0,0 1,1-1,-1 0,0 0,0 1,1-1,-1 0,0 0,0 1,0-1,0 0,1 1,-1-1,0 0,0 1,85-209,-62 164,-2-1,-1 0,-3-2,-1 0,2-24,-5 30,-10 32,1 1,-2-1,1 0,-1 0,-1 0,1-1,-1 1,-1 0,0 0,0-1,-1 1,-1-4,-4-4</inkml:trace>
  <inkml:trace contextRef="#ctx0" brushRef="#br0" timeOffset="15171.71">1553 451,'-4'12,"-3"9,0 1,1-1,1 1,1 0,1 1,1-1,1 0,1 1,1-1,1 1,2 5,-3-24,0-1,0 0,1 0,-1 0,1 0,0 0,0 0,0 0,0 0,0-1,1 1,-1-1,1 0,0 0,0 0,0 0,0 0,0 0,0-1,0 1,0-1,1 0,-1 0,0 0,1-1,-1 1,1-1,-1 0,1 0,-1 0,1 0,-1-1,0 1,1-1,-1 0,1 0,-1 0,0 0,0-1,0 1,0-1,0 0,0 0,0 0,0 0,-1-1,1 1,0-1,5-4,-1-1,0 0,0 0,0-1,-1 0,0 0,-1 0,0-1,0 1,-1-1,-1 0,1-1,-2 1,1-1,-1 1,-1-1,0 1,-1-1,0 0,0-5,-1 9,1 0,-1 0,0-1,-1 1,1 0,-1 0,-1 1,1-1,-1 0,0 1,-1-1,0 1,0 0,0 0,-1 1,1-1,-1 1,-1 0,1 0,-1 1,1 0,-1 0,-1 0,1 0,-1 1,1 0,-1 1,0-1,0 1,-4 0,-10-1</inkml:trace>
  <inkml:trace contextRef="#ctx0" brushRef="#br0" timeOffset="15585.718">2146 0,'0'510,"-26"-353,22-156,4-11</inkml:trace>
  <inkml:trace contextRef="#ctx0" brushRef="#br0" timeOffset="15842.672">1835 338,'39'5,"31"2,9-1,1-1,-9-2,-12 0,-10-2,-10-1,-6 0,-4 0,-7 0</inkml:trace>
  <inkml:trace contextRef="#ctx0" brushRef="#br0" timeOffset="16207.799">2626 508,'43'-11,"-1"-2,0-1,0-3,-2-1,5-5,26-40,-69 62,-1-1,0 0,1 0,-1 1,0-1,0 0,0 0,0-1,-1 1,1 0,-1 0,1 0,-1 0,0-1,1 1,-1 0,0 0,-1-1,1 1,0 0,-1 0,1 0,-1 0,1-1,-1 1,0 0,0 0,0 0,0 0,0 1,-1-1,1 0,-1 0,1 1,-1-1,1 1,-1-1,0 1,0 0,0-1,-8-2,-1 0,1 0,-1 1,0 1,0 0,0 0,0 1,0 0,0 1,0 0,-1 1,1 0,0 1,0 0,1 1,-10 3,7-3,1 0,0 1,0 1,0 0,0 1,1 0,0 0,0 1,1 1,0-1,0 2,1 0,0 0,0 0,1 1,0 0,1 1,0 0,1 0,0 0,1 1,0 0,1 0,0 0,1 1,0-1,1 1,1 0,0-1,0 1,1 0,1 0,1 4,-1-12,1 0,0 0,1 0,-1-1,1 1,0-1,0 1,0-1,1 0,-1 0,1-1,0 1,0-1,1 0,-1 0,0 0,1 0,0-1,0 0,-1 0,1 0,1-1,-1 1,4-1,135 7,-114-9,131-12,-128 6</inkml:trace>
  <inkml:trace contextRef="#ctx0" brushRef="#br0" timeOffset="17156.67">1 1101,'533'-40,"3"11,272-44,35-2,-491 48,-165-1,-169 23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5,'-49'-1,"32"-1,-1 1,1 1,-1 0,1 1,0 1,0 1,0 0,0 1,0 1,0 1,1 0,0 1,-2 2,6-2,0 0,1 1,0 0,0 1,1 0,0 1,1 0,0 0,0 1,1 0,1 1,0 0,0 0,2 0,-1 1,1 0,1 0,0 0,1 0,1 1,-1 2,5-7,0 0,0-1,1 0,0 1,0-1,1 0,0-1,0 1,1-1,0 1,0-1,1-1,0 1,0-1,0 0,1-1,0 1,0-1,1 0,-1-1,1 0,0 0,0-1,0 0,0 0,1-1,-1 0,5 0,184-5,-188 2,0 0,0 0,0-1,0-1,-1 1,1-1,-1-1,0 1,0-2,0 1,6-5,4-7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9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513 198,'-54'3,"0"2,1 3,0 2,-8 5,2-2,29-6,10-4,0 1,0 1,1 1,0 1,0 0,-12 8,31-15,1 0,-1 0,1 0,0 0,-1 1,1-1,-1 0,1 0,-1 0,1 1,-1-1,1 0,-1 1,1-1,-1 1,1-1,-1 0,1 1,-1-1,0 1,1-1,-1 1,0-1,1 1,-1-1,0 1,0 0,0-1,1 1,-1-1,0 1,0 0,0-1,0 1,0-1,0 1,0 0,0-1,0 1,-1-1,1 1,0 0,0-1,0 1,-1-1,1 1,0-1,-1 1,1-1,0 1,-1-1,1 1,-1-1,1 0,-1 1,1-1,-1 0,1 1,-1-1,1 0,-1 1,1-1,-1 0,1 0,-1 0,0 0,1 1,47 5,163-7,-208 1,-1 0,0 0,0 0,1 0,-1 0,0 0,0 0,1 0,-1 0,0 0,0 1,0-1,1 0,-1 1,0-1,0 1,0 0,0-1,0 1,0 0,0 0,0-1,0 1,0 0,-1 0,1 0,0 0,-1 0,1 0,0 0,-1 1,1-1,-1 0,0 0,1 0,-1 0,0 1,0-1,0 0,1 0,-1 1,-1-1,1 0,0 0,0 1,0-1,-1 0,1 0,0 0,-1 0,1 1,-1-1,0 0,1 0,-1 0,0 0,0 0,1 0,-1-1,0 1,-1 1,-174 150,112-63,63-86,0 0,-1-1,1 1,0 0,0 0,1 0,-1 0,1 0,-1 0,1 0,0 0,0 0,0 0,1 0,-1 0,1 0,0 0,0 0,0 0,0 0,0 0,0-1,1 1,-1 0,1-1,0 1,0-1,0 0,0 0,0 1,0-1,1-1,-1 1,1 0,4 3,0-1,1 1,-1-1,1-1,0 0,0 0,0 0,0-1,0-1,1 1,-1-1,0 0,1-1,-1 0,1-1,-1 1,1-1,-1-1,0 0,0 0,0-1,0 0,0 0,0-1,-1 0,1 0,-1 0,0-1,-1-1,1 1,-1-1,6-7</inkml:trace>
  <inkml:trace contextRef="#ctx0" brushRef="#br0" timeOffset="348.077">287 0,'0'820,"5"-770,1-32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1 282,'162'15,"47"-2,-185-16,0-1,-1-1,0-1,0-2,0 0,-1-1,5-4,-9 3</inkml:trace>
  <inkml:trace contextRef="#ctx0" brushRef="#br0" timeOffset="313.905">29 507,'28'8,"0"-2,0 0,1-2,0-2,0 0,15-2,168-28,-46 3,-141 23</inkml:trace>
  <inkml:trace contextRef="#ctx0" brushRef="#br0" timeOffset="917.645">1215 113,'-13'5,"0"1,0 1,0 0,1 1,1 0,-1 0,1 2,1-1,0 1,0 1,1 0,0 0,1 1,0 0,1 0,0 1,1 0,1 0,0 1,1-1,0 1,-1 12,6-19,0 0,1 0,1 0,-1 0,1-1,0 1,0-1,1 0,0 0,0 0,0 0,1-1,-1 0,1 0,1 0,-1 0,1-1,0 0,0 0,0-1,0 1,1-1,-1-1,1 1,0-1,0 0,0-1,0 0,0 0,0 0,0-1,0 0,6-1,18-6,0-2,-1-1,0-2,-1 0,0-2,-1-2,-1 0,17-14,-29 23,-1-1,-1 0,1-1,-2 0,1-1,-1 0,0-1,-1 0,-1-1,0-1,0 1,-1-2,-1 1,0-1,-1 0,0-1,-1 1,-1-1,0-3,-5 14,0 0,0-1,-1 1,0-1,1 1,-1 0,-1-1,1 1,-1 0,0 0,1 0,-2 0,1 0,0 1,-1-1,0 1,0-1,0 1,0 0,0 0,-1 0,1 1,-1-1,0 1,0 0,-4-2,-111-31,86 29</inkml:trace>
  <inkml:trace contextRef="#ctx0" brushRef="#br0" timeOffset="1317.914">735 226,'385'23,"128"-18,-148-35,-354 31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43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424 128,'-12'28,"1"1,1 1,2 0,1 0,1 1,2 0,1 0,1 0,2 0,1 0,4 26,22 92,-25-106,-2-31</inkml:trace>
  <inkml:trace contextRef="#ctx0" brushRef="#br0" timeOffset="298.639">0 128,'43'0,"39"0,9-5,0-1,-7 0,-8 1,-11 1,-8-3,-9 0,-7 0,-7 2,-3 2,-3 1,-6 6,-6 7,-7 1</inkml:trace>
  <inkml:trace contextRef="#ctx0" brushRef="#br0" timeOffset="550.637">113 748,'39'0,"36"-4,15-3,-3-4,-7 0,-11 1,-14-1,-11 0,-13 2</inkml:trace>
  <inkml:trace contextRef="#ctx0" brushRef="#br0" timeOffset="1563.839">1158 268,'28'-5,"0"-1,0-2,-1 0,0-2,0-2,-1 0,-1-1,0-2,-1 0,0-2,-2 0,5-6,-25 21,0 1,1-1,-1 0,0 0,-1 0,1 0,0 0,0 0,-1-1,1 1,-1 0,0-1,0 1,0-1,0 0,0 1,-1-1,1 0,-1 1,1-1,-1 0,0 0,0 1,0-1,-1 0,1 0,-1 1,1-1,-1 0,0 1,0-1,0 1,0-1,-1 1,1 0,-1-1,1 1,-1 0,0 0,0 0,0 0,0 0,0 0,-2 0,2 2,0-1,0 1,0 0,0 0,1 1,-1-1,0 0,0 0,0 1,0 0,0-1,1 1,-1 0,0 0,0-1,1 2,-1-1,1 0,-1 0,1 0,-1 1,1-1,0 0,0 1,-1 0,1-1,0 1,1 0,-1-1,0 1,0 0,1 0,-1 0,1-1,-1 1,1 0,0 0,0 0,-9 78,9-80,4 250,25 10,-28-221,1-15,-1-1,-1 1,-1 0,-2-1,0 0,-1 1,-2 2,3-21,-1 1,1 0,-1-1,0 0,-1 0,1 0,-1 0,0-1,0 0,0 0,-1 0,1 0,-1-1,0 0,0 0,0-1,-1 0,1 0,-1 0,1-1,-1 0,1 0,-1 0,1-1,-1 0,0-1,1 1,-1-1,1-1,-1 1,1-1,-1 0,1 0,0-1,0 0,0 0,0 0,1-1,-1 0,1 0,0 0,0-1,1 0,-1 0,1 0,0 0,0-1,1 1,0-1,-1-1,0-1,1 0,0 1,1-1,0-1,0 1,0 0,1 0,0-1,1 1,0 0,0-1,1 1,0 0,1-1,-1 1,1 0,1 0,0 0,0 0,1 1,-1-1,2 1,-1 0,1 0,0 0,0 1,1 0,0 0,0 0,0 1,1 0,0 0,0 0,0 1,2 0,22-10,1 3,1 0,0 2,0 2,24-3,-20 4,104-21,-145 39,-4-2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3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1 436,'33'-61,"51"-74,-70 115,0 1,2 1,0 0,1 1,1 1,0 0,1 2,13-8,-30 20,0 0,0 0,0 0,0 1,1-1,-1 0,1 1,-1 0,1-1,0 1,-1 0,1 0,0 1,0-1,-1 0,1 1,0 0,0 0,0 0,0 0,0 0,0 0,-1 1,1-1,0 1,0 0,0 0,-1 0,1 0,-1 1,1-1,-1 1,1-1,-1 1,0 0,0 0,1 0,-2 0,1 0,0 0,0 1,-1-1,2 3,6 97,-10-93,0-1,1 1,0 0,0 0,1-1,0 1,0 0,1-1,0 1,1-1,0 0,0 0,1 0,2 3,-5-9,1 0,0 0,0 0,0 0,0-1,0 1,0-1,0 1,1-1,-1 0,1 0,-1 0,1 0,-1 0,1 0,-1-1,1 1,0-1,-1 0,1 0,0 0,-1 0,1 0,-1-1,1 1,0-1,-1 1,1-1,-1 0,1 0,-1 0,0-1,1 1,-1-1,1 0,77-60,-78 60,235-254,-236 255,-1 0,0 0,1 0,-1 0,0 0,1 1,0-1,-1 0,1 0,-1 1,1-1,0 0,-1 1,1-1,0 0,0 1,0-1,-1 1,1 0,0-1,0 1,0 0,0-1,0 1,0 0,0 0,0 0,0 0,0 0,0 0,0 0,0 0,-1 0,1 0,0 0,0 1,0-1,0 0,0 1,0-1,0 1,-1-1,1 1,0-1,0 1,-1-1,1 1,0 0,-1 0,1-1,0 1,-1 0,1 0,-1 0,1-1,-1 1,0 0,1 0,-1 0,6 142,-8-92,1 34,1-60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8:57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0,'91'46,"185"95,-275-141,1 0,-1 0,1 0,-1 1,1-1,-1 1,1-1,-1 1,1-1,-1 1,1 0,-1-1,0 1,1 0,-1 0,0 0,0 0,0 1,1-1,-1 0,-1 0,1 1,0-1,0 0,0 1,-1-1,1 1,-1-1,1 1,-1-1,1 1,-1-1,0 1,0 0,0-1,0 1,0-1,0 1,0-1,-1 1,1 0,0-1,-1 1,1-1,-1 1,0-1,0 0,1 1,-1-1,0 0,-1 2,-102 72,-130 111,198-153,30-20</inkml:trace>
  <inkml:trace contextRef="#ctx0" brushRef="#br0" timeOffset="398.348">1158 57,'-49'37,"1"3,2 2,2 2,2 1,-1 6,40-48,0 1,0-1,0 1,0 0,0 0,1 0,0 0,-1 1,2-1,-1 0,0 1,1 0,0-1,0 1,0 0,1-1,0 1,0 0,0 0,0 0,1-1,-1 1,1 0,1-1,-1 1,0-1,1 1,0-1,0 0,1 1,-1-1,1 0,0 0,0-1,0 1,0-1,1 1,0-1,8 3,0-1,0 0,0-1,1 0,0-1,0 0,0-1,0-1,0 0,0-1,0 0,0-1,0 0,0-1,0-1,0 0,0-1,-1 0,1-1,-1 0,-1-1,9-5,-3 2,0-1,-2 0,1-1,-1-1,-1 0,0-1,0 0,-2-1,0-1,0 0,-1-1,-1 0,-1 0,0-1,-1-1,-7 10,1 1,-1-1,0 0,-1 1,0-1,0 0,0 0,-1 1,0-1,-1 0,0 1,0-1,-1 1,0 0,0 0,0 0,-1 0,0 0,0 1,-1-1,0 1,0 1,-1-1,1 1,-1 0,0 0,-1 0,1 1,-1 0,0 0,0 1,0 0,0 0,0 0,-1 1,1 0,-1 1,0 0,0 0,-5 0,-51-4,38 5</inkml:trace>
  <inkml:trace contextRef="#ctx0" brushRef="#br0" timeOffset="919.209">735 254,'51'9,"0"-2,1-3,0-2,0-2,0-3,32-5,0 1,202 3,-263 4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1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57,'1'-1,"0"1,-1-1,1 1,0-1,0 0,-1 1,1-1,0 0,-1 1,1-1,0 0,-1 0,1 0,-1 0,1 0,-1 0,0 1,1-1,-1 0,0 0,0 0,0 0,0 0,0 0,0 0,0 0,0 0,0 0,0 0,0 0,0 0,-1 0,1 0,0 0,-1 0,1 0,-1 0,1 0,-1 1,0-1,1 0,-1 0,0 1,1-1,-1 0,0 1,0-1,0 1,1-1,-2 0,-50-14,-149 16,146 15,54-15,0-1,0 1,0-1,0 1,0 0,0 0,0-1,0 1,0 0,0 0,1 0,-1 0,0 0,1 0,-1 0,0 0,1 0,-1 0,1 0,0 0,-1 0,1 1,0-1,0 0,0 0,0 0,0 1,0-1,0 0,0 0,0 0,0 0,1 1,-1-1,0 0,1 0,-1 0,1 0,0 0,-1 0,1 0,0 0,-1 0,1 0,62 48,-57-46,1 1,-1 0,0 0,0 0,0 1,-1 0,1 0,-1 0,0 0,-1 1,1 0,-1 0,1 3,-5-4,0 1,0-1,-1 0,1 0,-1 0,0 0,-1 0,1 0,-1 0,0 0,0-1,-1 1,1-1,-1 1,0-1,0 0,-1 0,1 0,-1-1,0 1,0-1,0 0,-4 3,-18 20,16-15,-41 63,50-73,0 1,0 0,0 0,0 0,1 0,-1 0,1 0,-1 0,1 0,0 0,0 0,0 0,0 0,0 0,0 0,0 0,1 0,-1 0,1 0,-1 0,1 0,0 0,0-1,0 1,0 0,0 0,0-1,0 1,1 0,-1-1,0 0,1 1,0-1,-1 0,1 0,0 1,-1-1,3 0,87 24,-85-23,-1 0,1 0,0 0,0-1,0 0,0-1,1 1,-1-1,0 0,0-1,0 0,0 0,0 0,0 0,0-1,0 0,0 0,-1-1,1 0,-1 0,0 0,0 0,0-1,0 0,0 0,-1 0,0-1,0 1,0-1,0 0,-1 0,0 0,0-1,1-1,1-14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1,'-27'386,"8"-153,8 89,11-245,0-53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2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0,'-28'375,"26"-152,-10-166,3 40,14-90,0-8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1,'-328'152,"319"-148,4-3,0 0,0 1,1-1,-1 1,1 0,-1 1,1-1,0 1,-1-1,1 1,1 0,-1 1,0-1,1 1,0 0,0-1,0 1,0 1,1-1,-1 0,1 1,0-1,0 1,1 0,-1-1,1 1,0 0,0 3,4 5,0 1,0-2,1 1,1 0,0-1,1 0,0 0,1 0,0-1,1 0,0-1,0 1,1-2,1 1,0-1,0-1,1 1,0-2,0 0,1 0,0-1,0 0,9 2,3 4,-6-2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0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1,'47'78,"85"72,47-12,-125-101,-54-37,1 0,-1 0,1 0,-1 0,1 0,-1 0,1 0,-1 0,0 0,1 0,-1 1,1-1,-1 0,1 0,-1 0,0 1,1-1,-1 0,1 0,-1 1,0-1,1 0,-1 1,0-1,0 0,1 1,-1-1,0 1,0-1,1 0,-1 1,0-1,0 1,0-1,0 1,0-1,0 1,0-1,0 1,0-1,0 0,0 1,0-1,0 1,0-1,0 1,0-1,0 1,-1-1,1 0,0 1,0-1,0 1,-1-1,1 0,0 1,-1-1,1 0,0 1,-1-1,1 0,0 1,-1-1,-32 4,22-4,-3 2,0 0,0 0,1 2,-1 0,1 0,0 1,0 1,1 0,0 1,0 0,0 0,1 2,0-1,1 2,0-1,-6 8,-140 159,157-176,-1-1,1 1,-1 1,1-1,-1 0,1 0,-1 0,1 0,-1 0,1 0,-1 0,1 1,-1-1,1 0,-1 0,1 1,-1-1,0 0,1 1,-1-1,0 1,1-1,-1 0,0 1,1-1,-1 1,0-1,0 1,1-1,-1 0,0 1,0-1,0 1,0-1,0 1,0-1,0 1,0-1,0 1,0-1,0 1,0-1,0 1,0-1,0 1,-1-1,1 1,0-1,0 1,0-1,-1 1,1-1,0 1,-1-1,1 0,0 1,-1-1,1 0,-1 1,1-1,0 0,-1 0,1 1,-1-1,1 0,-1 0,41-8,-13-3,-2-1</inkml:trace>
  <inkml:trace contextRef="#ctx0" brushRef="#br0" timeOffset="346.241">1101 57,'-31'17,"1"2,1 0,1 2,0 1,2 2,1 0,1 2,-20 25,39-45,-1 0,1 0,0 1,0-1,1 1,0 0,0 0,1 0,0 1,0 0,1-1,0 1,0 0,0 0,1 0,1 0,-1 0,1 0,1 0,-1 0,2 0,-1 0,1 0,0 0,0-1,1 1,0-1,0 1,1-1,0 0,1 0,-1-1,1 1,6 3,1-1,0 0,0-1,1-1,0 0,0 0,1-1,0-1,0 0,0-1,0-1,1 0,0 0,-1-2,1 0,0-1,0 0,13-3,7-1,0-3,-1 0,0-3,0 0,-1-3,0 0,12-9,-30 16,-1 0,1-1,-1-1,-1 0,1-1,-1-1,-1 0,0 0,0-1,-1-1,-1 0,0-1,0 0,-1 0,-1-1,0 0,-1 0,-1-1,0 0,-1 0,3-15,-8 24,0-1,0 1,-1-1,0 1,-1-1,1 1,-1 0,0-1,-1 1,1 0,-1 0,0 1,-1-1,0 1,1-1,-2 1,1 0,-1 1,1-1,-1 1,0 0,-1 0,1 0,-1 1,0 0,0 0,0 0,-19-8,1 1,-1 1,-1 2,1 0,-1 2,-3 0,-15-1,7 2</inkml:trace>
  <inkml:trace contextRef="#ctx0" brushRef="#br0" timeOffset="613.396">734 282,'410'53,"32"-19,-210-9,-129-5,-77-15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28,'4'6,"-1"0,0 0,0 1,-1-1,1 1,-2-1,1 1,-1 0,0 0,0-1,-1 1,0 6,1 0,2 337,-31-95,6-148,16-112,5-7</inkml:trace>
  <inkml:trace contextRef="#ctx0" brushRef="#br0" timeOffset="264.853">1 452,'38'-5,"28"-1,6 0,2-4,-8 0,-10 2,-9-3,-9 1,-5 1,-4-1,-2 0,-6-3,-1 1,-4 3</inkml:trace>
  <inkml:trace contextRef="#ctx0" brushRef="#br0" timeOffset="745.217">763 1,'-28'427,"56"-201,-28-217,0 1,1-1,0 0,1 0,0 0,1 0,0 0,0 0,1-1,0 0,2 4,-3-11,0 1,0-1,0 0,0 0,0-1,0 1,0 0,1-1,-1 0,0 0,0 0,1 0,-1 0,0-1,0 1,1-1,-1 0,0 0,0 0,0-1,0 1,0-1,-1 1,1-1,0 0,-1 0,1 0,-1-1,0 1,0 0,1-1,-2 0,2-1,169-143,-171 146,0 0,-1 1,1-1,0 1,0-1,0 0,0 1,-1 0,1-1,0 1,0-1,0 1,0 0,0 0,0 0,0 0,0-1,0 1,0 0,0 1,0-1,0 0,0 0,0 0,0 1,0-1,0 0,0 1,0-1,0 1,-1-1,1 1,0-1,0 1,0 0,-1-1,1 1,0 0,-1 0,1-1,-1 1,1 0,-1 0,1 0,-1 0,1 0,-1 0,0 0,0 0,1 0,-1 0,0 0,4 59,-4-52,2 105,14-93,-5-19</inkml:trace>
  <inkml:trace contextRef="#ctx0" brushRef="#br0" timeOffset="1131.397">1355 762,'30'-13,"0"-2,-1-1,-1-1,-1-2,-1 0,0-2,14-16,-38 36,0-1,0 1,0-1,0 1,0-1,-1 0,1 1,-1-1,1 0,-1 0,0 0,0 0,0 0,0-1,0 1,0 0,-1 0,1-1,-1 1,1 0,-1-1,0 1,0-1,0 1,0 0,0-1,-1 1,1 0,-1-1,0 1,1 0,-1 0,0-1,0 1,-1 0,1 0,0 0,-1 0,1 1,-1-1,1 0,-1 0,0 1,0-1,0 1,0 0,-5-2,1 2,-1-1,0 1,0 0,1 1,-1-1,0 1,0 1,0-1,0 1,0 0,1 1,-1 0,1 0,-1 0,1 1,0 0,-1 0,1 0,1 1,-1 0,1 0,-1 1,-4 3,0 0,1 1,-1 0,2 1,0 0,0 0,1 1,0 0,1 0,0 1,0-1,1 3,4-10,-1 1,1-1,0 1,1 0,-1-1,1 1,0 0,0 0,1-1,-1 1,1 0,0-1,0 1,0-1,1 1,0-1,0 0,0 1,0-1,1 0,-1 0,1 0,0-1,0 1,1-1,-1 0,1 0,-1 0,1 0,0 0,0-1,0 0,1 0,-1 0,0 0,1-1,-1 1,1-1,0-1,-1 1,1 0,4-1,190-1,-174 0</inkml:trace>
  <inkml:trace contextRef="#ctx0" brushRef="#br0" timeOffset="1600.677">1835 791,'23'-12,"-1"0,-1-2,-1 0,0-1,0-1,-2-1,0-1,-1 0,-1-2,0 0,11-19,-27 38,-1 1,1-1,0 1,0 0,0-1,0 1,0-1,1 1,-1 0,0-1,0 1,0-1,0 1,0-1,0 1,1 0,-1-1,0 1,0 0,1-1,-1 1,0 0,0-1,1 1,-1 0,0 0,1-1,-1 1,1 0,-1 0,0 0,1-1,-1 1,1 0,-1 0,0 0,1 0,-1 0,1 0,-1 0,0 0,1 0,-1 0,1 0,-1 0,1 0,-1 0,0 0,1 0,-1 1,1-1,-1 0,0 0,1 0,-1 1,0-1,1 0,-1 1,0-1,1 0,-1 0,0 1,0-1,1 1,-1-1,2 32,-1-20,-1-6,1 0,0 0,0-1,1 1,0-1,0 1,0-1,0 0,1 0,0 0,0 0,0 0,1-1,0 1,0-1,0 0,0 0,0 0,1-1,0 0,0 0,0 0,0 0,0-1,0 0,1 0,-1 0,1 0,0-1,-1 0,1-1,0 1,4-1,0 1,0-1,0 0,0 0,0-1,0-1,0 0,0 0,0-1,0 0,-1-1,0 0,1 0,-1-1,-1 0,1 0,-1-1,0-1,0 1,-1-1,0 0,2-4,4-2,-1-2,0 0,-2 0,0-1,0-1,-1 1,-2-1,1-1,-2 0,0 0,1-12,-3 9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31,'20'0,"19"0,10 0,0-5,-3-2,-5 1,-4 1,-4 2,-3 0,-1 2,-1 1,-1 0,0 0,1 0,0 1,-5-1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18,'34'0,"25"0,7 0,-2 0,-7 0,-10 0,-6-5,-7-1,-8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0 110,'45'-37,"67"5,42-2,-148 32,-1 1,1-1,0 2,0-1,0 1,0-1,0 2,0-1,0 1,0 0,0 0,0 0,-1 1,1 0,0 0,-1 0,1 1,-1 0,0 0,0 0,0 1,-1 0,1 0,-1 0,0 0,0 1,0-1,0 1,-1 0,0 0,0 0,2 6,-2 11,0 1,-2 0,0 0,-1 0,-2 0,0 0,-2-1,0 1,-1-1,-3 4,-1 5,4-22,1 0,0 0,0 1,1 0,0-1,1 1,0 0,1 0,0 0,0 1,1-1,0 0,1 0,0 0,1 0,0 0,0 0,1 0,1-1,0 1,0-1,0 0,1 0,1 0,4 5,-3-9,-1-1,1-1,1 1,-1-1,0 0,1-1,-1 0,1 0,0 0,0-1,0 0,7-1,-3-1</inkml:trace>
  <inkml:trace contextRef="#ctx0" brushRef="#br0" timeOffset="517.379">480 421,'-4'-2,"0"1,0 0,0 0,0 1,0-1,0 1,0 0,0 0,0 0,0 1,0-1,0 1,0 0,0 0,0 1,0-1,1 1,-1 0,-2 1,-252 158,144-102,115-59,-1 0,0 0,1 0,-1 0,0 0,0 0,1 1,-1-1,0 0,1 0,-1 0,0 1,0-1,0 0,1 0,-1 0,0 1,0-1,0 0,0 1,1-1,-1 0,0 0,0 1,0-1,0 0,0 1,0-1,0 0,0 1,0-1,0 0,0 1,0-1,0 0,0 0,0 1,0-1,0 0,0 1,-1-1,1 0,0 0,0 1,0-1,14-3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24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0 728,'19'0,"16"0,7 0,1 0,-2 0,-3-5,-3-2,-3 1,-2 1,-2 2,0 0,0 2,-1 1,1 0,0 0,0 0,-5 1</inkml:trace>
  <inkml:trace contextRef="#ctx0" brushRef="#br0" timeOffset="-669.576">367 163,'-5'9,"-1"9,0 5,1 4,2 3,1 0,1 0,0 0,1-1,0 0,1 0,-1-1,-5-4,-1-7</inkml:trace>
  <inkml:trace contextRef="#ctx0" brushRef="#br0" timeOffset="-399.809">57 389,'38'0,"28"0,6 0,-3 0,-10-5,-4-1,-7 0,-7 1,-5 1,-5 2,-2 1,-2 5,-5 3</inkml:trace>
  <inkml:trace contextRef="#ctx0" brushRef="#br0" timeOffset="2561.306">1327 248,'-2'0,"1"0,-1 0,1 0,-1 0,1 1,-1-1,1 0,-1 1,1-1,-1 1,1 0,0-1,-1 1,1 0,0 0,0 0,-1 0,1 0,0 0,0 0,0 1,0-1,0 0,1 0,-1 1,0-1,1 1,-1-1,0 0,1 1,0-1,-1 1,1-1,0 1,0 0,0-1,0 2,-2 1,-19 122,12-40,-6 17,15-103,0-1,0 1,0 0,0-1,1 1,-1-1,0 1,0 0,0-1,1 1,-1-1,0 1,0 0,1-1,-1 1,0 0,1 0,-1-1,0 1,1 0,-1 0,0-1,1 1,-1 0,1 0,-1 0,0 0,1-1,-1 1,1 0,-1 0,1 0,-1 0,0 0,1 0,-1 0,1 0,-1 0,1 1,-1-1,0 0,1 0,-1 0,1 0,-1 1,0-1,1 0,-1 0,0 1,1-1,-1 0,0 0,1 1,-1-1,0 0,0 1,1-1,-1 1,0-1,0 0,0 1,0-1,1 1,-1-1,0 0,0 1,0-1,0 1,0-1,0 1,11-14</inkml:trace>
  <inkml:trace contextRef="#ctx0" brushRef="#br0" timeOffset="2977.909">1609 276,'-237'125,"235"-124,0 0,0 0,0 0,-1 1,1-1,0 1,1-1,-1 1,0 0,0 0,1 0,-1 0,1 0,-1 0,1 0,0 0,0 0,0 1,0-1,1 1,-1-1,0 0,1 1,0-1,0 1,-1-1,2 1,-1-1,0 1,0-1,1 1,-1-1,1 1,0-1,0 0,0 1,0-1,0 0,0 0,1 0,-1 0,2 2,88 43,-83-45,0 1,1-1,-1 2,0-1,-1 1,1 0,-1 1,0 0,0 0,0 0,-1 1,6 5,15 17,-13-18</inkml:trace>
  <inkml:trace contextRef="#ctx0" brushRef="#br0" timeOffset="3345.039">988 840,'38'0,"33"0,13-5,-3-1,-6 0,-10 1,-12 2,-10 0,-7 2,-6 1,-2 0,-2 0,0 0,-4 1</inkml:trace>
  <inkml:trace contextRef="#ctx0" brushRef="#br0" timeOffset="4001.118">1157 1263,'34'-80,"-24"63,0 0,1 1,0 0,1 1,1 0,1 1,0 0,1 1,6-3,-20 14,1 1,-1-1,1 1,0 0,0-1,0 1,0 0,0 0,0 0,0 1,0-1,0 0,0 1,1-1,-1 1,0 0,0 0,1 0,-1 0,0 0,0 0,0 0,1 1,-1 0,0-1,0 1,0 0,0 0,0 0,0 0,0 0,0 0,0 1,-1-1,1 0,0 1,-1 0,1-1,-1 1,0 0,1 0,-1 1,8 22,-9-22,0 1,0-1,0 0,1 0,0 0,-1 0,1 0,0-1,0 1,0 0,1 0,-1 0,1-1,0 1,-1-1,1 1,0-1,0 0,1 0,-1 0,0 0,1 0,-1 0,1-1,0 1,-1-1,1 0,0 1,0-1,0-1,0 1,0 0,0-1,0 1,0-1,2 0,158-88,-161 88,0 0,1 0,-1 0,1 1,-1-1,1 1,-1-1,0 1,0 0,1 0,-1 0,0 0,0 1,0-1,0 0,0 1,0 0,0-1,-1 1,1 0,-1 0,1 0,-1 0,0 0,1 0,-1 0,0 1,0-1,-1 0,1 1,0-1,-1 1,0-1,1 0,-1 1,0-1,0 1,0-1,-1 1,1 1,5 20,5 0,0-4</inkml:trace>
  <inkml:trace contextRef="#ctx0" brushRef="#br0" timeOffset="5264.722">621 51,'8'-6,"-2"2,-1-1,1 1,-1 1,1-1,0 1,1 0,-1 0,0 0,1 1,0 0,-1 1,1-1,0 1,0 1,0-1,0 1,0 0,0 1,0 0,5 1,-8 2,-1 1,0 0,0-1,0 1,0 0,-1 1,0-1,0 0,0 1,-1-1,0 1,0-1,0 1,-1 0,1-1,-1 1,-1 0,1-1,-1 1,-1 5,1 6,-6 666,5-635,-3 0,-1-1,-3 1,-2-1,-1 6,-12 59,22-65,2-71,-5-30,2 1,2-1,3 0,2 0,3 1,2 0,2 0,14-36,-21 69,23-104,-17 67,2 0,3 1,2 0,3 1,2 1,2 1,11-14,-31 59,1-1,0 1,1 1,0-1,0 1,0 0,1 1,0-1,1 1,-1 1,1-1,0 2,1-1,-1 1,1 0,-1 0,1 1,1 1,2-2,6 3,-1 1,0 0,0 2,0 0,0 0,0 2,15 4,-5-3,0-1,0-2,1-1,-1-1,0-1,1-1,-1-1,13-5,14 0,161-10,-198 14,71-2,-86 9,0-1,0 1,0-1,0 1,-1-1,1 1,-1 0,0 0,0 0,0 0,0 0,-1 0,1 0,-1 0,1 0,-1 0,0 1,0-1,-1 0,1 0,-1 0,1 0,-1 0,0 0,0 0,-1 0,1 0,0-1,-1 1,0 0,0-1,-1 8,-13 32,11-35,1 0,1 0,0 0,0 1,0-1,1 1,0-1,0 1,1 0,0 0,0-1,1 1,0 0,0 0,1 0,0 0,0 0,1-1,0 1,1-1,0 1,8 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5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148 335,'1'-1,"0"-1,0 1,0 0,0 0,-1-1,1 1,0 0,-1-1,1 1,-1-1,1 1,-1-1,0 1,1-1,-1 1,0-1,0 1,0-1,0 1,-1-1,1 1,0-1,-1 1,1-1,-1 1,1 0,-1-1,1 1,-1 0,0-1,0 1,0 0,0 0,0 0,0-1,0 1,0 0,0 1,-1-1,1 0,0 0,-1 0,1 1,0-1,-1 1,1-1,-1 1,1-1,-1 1,1 0,-1 0,1 0,-1 0,1 0,-1 0,1 0,-1 0,1 1,-1-1,1 1,-1-1,1 1,0-1,-1 1,-7 7,0 1,1 0,0 0,0 0,1 1,0 1,1-1,0 1,0 0,1 0,1 1,0-1,1 1,0 0,0 0,2 0,-1 0,2 0,-1 8,0-15,0 1,-1 0,2 0,-1 0,1-1,0 1,0 0,0 0,1 0,0 0,0-1,1 1,0 0,0-1,0 1,0-1,1 0,0 0,0 0,0 0,1 0,0-1,0 1,0-1,0 0,0 0,1-1,0 1,0-1,0 0,0-1,0 1,1-1,-1 0,1 0,-1 0,1-1,2 0,9-3,0 0,0-2,-1 0,0 0,0-2,0 0,0-1,-1-1,0 0,-1-1,0 0,0-1,6-7,-11 11,1 0,-1 0,1-1,-1 0,-1 0,0-1,0 0,0 0,-1-1,0 0,0 0,-1 0,-1-1,0 0,0-1,-1 1,0-1,0 1,-2-1,1 0,-1-1,-1 1,0 0,0 0,-1-1,-1 1,-1-10,0 16,0 0,-1 0,1 0,-1 1,0-1,0 1,-1 0,1 0,-1 0,0 0,0 1,0-1,0 1,-1 0,1 1,-1-1,0 1,0 0,0 0,0 0,0 0,0 1,0 0,-1 0,0 1,-8-2,0 1,1 0,-1 1,0 1,1 0,-1 1,1 1,-1 0,-3 2,-39 23,55-28,0 1,0 0,0-1,0 1,1 0,-1 0,0-1,0 1,1 0,-1 0,0 0,1 0,-1 0,1 0,-1 0,1 0,0 0,-1 0,1 0,0 1,0-1,-1 0,1 0,0 0,0 0,1 0,-1 0,0 1,0-1,0 0,1 0,-1 0,1 0,-1 0,0 0,1 0,0 0,-1 0,1 0,0 0,-1-1,1 1,0 0,0 0,0-1,0 1,0 0,0-1,0 1,1 0,10 4,0 0,1-1,0 0,0-1,0 0,1-1,-1 0,1-1,-1-1,1 0,-1-1,12-2,29-5,0-2,-1-3,-1-2,0-2,-1-2,38-21,-70 32,-1-1,0 0,-1-1,1-1,-2 0,0-2,0 0,-1 0,11-15,-24 27,0-1,-1 1,1-1,-1 1,1-1,-1 1,0-1,1 0,-1 0,0 0,0 0,0 0,-1 0,1 0,0 0,-1 0,0 0,1 0,-1 0,0 0,0-1,0 1,0 0,0 0,-1 0,1 0,-1 0,1 0,-1 0,0 0,0 0,0 0,0 0,0 0,0 0,0 1,-1-1,1 0,0 1,-1-1,0 1,1 0,-1-1,0 1,0 0,0 0,1 0,-1 0,0 0,0 1,-1-1,1 1,0-1,0 1,0 0,0 0,0 0,0 0,-1 0,1 0,0 0,0 1,0-1,0 1,-2 0,-7 4,1 1,0 0,0 1,0-1,1 2,0 0,0 0,1 0,0 1,0 0,-1 3,-4 3,11-12,0-1,0 0,0 0,0 0,0 1,1-1,-1 1,1 0,-1-1,1 1,0 0,0 0,0 0,1 0,-1 0,1 0,-1 0,1 0,0 0,0 0,0 0,1 0,-1 0,1 0,0 0,0-1,0 1,0 0,0 0,0-1,1 1,-1 0,1-1,0 1,0-1,0 0,0 0,0 0,0 0,1 0,-1 0,1 0,-1-1,1 1,0-1,-1 0,2 0,183 61,-181-59,1 1,-1-1,0 1,0 0,0 0,-1 0,0 1,0 0,0 0,0 1,-1-1,0 1,0 0,0 0,-1 0,0 0,0 1,0 0,-1-1,0 1,0 0,-1 0,0 0,0 0,-1 0,0 4,5 41,1-33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1,'6'4,"0"0,0-1,0 0,1 0,-1-1,1 0,-1 0,1 0,0-1,0 0,0 0,0-1,0 0,2 0,-1 1,195-29,-62 26,-117 3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8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31,'28'0,"25"-5,7-2,-1 1,-6 1,-7 2,-7 0,-5 2,-8 1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26,'24'0,"18"0,6 0,0 0,-9-5,-5-1,-4 0,-3 1,-5 2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7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83,'202'-67,"-196"64,-1 1,1-1,0 2,0-1,0 1,0-1,0 2,0-1,0 1,1 0,-1 0,0 0,0 1,0 0,0 0,0 1,0 0,0 0,0 0,-1 1,1 0,-1 0,0 0,1 0,-2 1,1 0,0 0,-1 1,0-1,0 1,0 0,0 0,-1 0,0 0,0 1,1 1,-2 15,-1 1,-1-1,-1 1,0-1,-2 0,-1 0,0 0,-2 0,-5 12,-8 42,17-69,1 0,0-1,0 1,0 0,1 0,0 0,1 0,0 0,0 0,0 0,1-1,0 1,0 0,0-1,1 1,0-1,1 0,-1 0,1 0,0-1,1 1,-1-1,1 0,0 0,0-1,1 1,-1-1,1 0,0-1,0 1,1-1,-1-1,0 1,1-1,0 0,-1 0,6 0,89-2,-94-1,-7 0</inkml:trace>
  <inkml:trace contextRef="#ctx0" brushRef="#br0" timeOffset="348.634">339 423,'-263'211,"187"-156,103-59,-4-3,-1-2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3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80 164,'-10'19,"-3"16,-4 3,1-2,3-1,3-2,9-7,5-2,5-6,3-6</inkml:trace>
  <inkml:trace contextRef="#ctx0" brushRef="#br0" timeOffset="3113.826">305 447,'6'3,"0"0,1-1,-1 1,1-1,-1-1,1 1,0-1,0 0,0-1,0 0,0 0,0 0,-1-1,1 0,0 0,0-1,0 1,-1-2,1 1,-1-1,0 0,0 0,0-1,0 1,0-1,-1-1,0 1,1-1,1-2,30-21,-2-2,0-1,-3-1,0-2,1-5,-22 25,24-54,-36 67,1 0,-1 1,1-1,-1 0,1 1,-1-1,1 1,-1-1,1 0,-1 1,0-1,1 1,-1 0,0-1,0 1,1 0,-1-1,0 1,0 0,0 0,1 0,-1-1,0 1,0 0,0 0,1 0,-1 0,0 1,0-1,0 0,0 0,1 0,-1 1,0-1,0 0,1 1,-1-1,0 1,1-1,-1 1,0-1,1 1,-1-1,1 1,-1-1,1 1,-1 0,1-1,-1 1,1 0,0 0,-1-1,1 1,0 0,-1 0,1 0,0-1,0 1,-6 4,1 0,0 0,0 0,0 1,1 0,0-1,0 2,0-1,1 0,0 1,0-1,1 1,-1 0,1 0,1 0,0 0,0 1,0-1,1 0,0 0,0 0,1 1,-1-1,2 0,-1 0,1 0,0 0,1 0,-1-1,2 1,-1 0,2 1,-1-3,0 0,0-1,0 1,1-1,0 0,0 0,0-1,0 1,1-1,-1 0,1-1,0 1,0-1,0 0,0-1,0 1,0-1,0-1,1 1,-1-1,0 0,0 0,1-1,-1 1,0-2,0 1,0-1,0 0,1 0,18-8,0-1,-1-1,0-1,-1-1,0-1,1-3,-3 4,-2-2,0-1,-1 0,0-1,-2-1,0 0,-1-2,-1 1,7-17,-1-26,-20 61,1 1,-1-1,0 0,1 1,-1-1,0 0,0 0,0 1,-1-1,1 0,0 1,0-1,-1 0,1 1,-1-1,0 1,1-1,-1 1,0-1,0 1,0-1,0 1,0 0,0-1,-1 1,1 0,0 0,-1 0,1 0,0 0,-1 0,1 0,-1 1,0-1,1 1,-1-1,-3 2,1 0,-1 1,1 0,-1 0,1 0,0 0,0 0,0 1,0 0,0 0,0 0,1 0,0 1,0-1,0 1,0 0,0 0,1 0,-1 0,1 0,0 1,0-1,1 1,0-1,-1 1,1 4,-2-3,-2 6,0 1,0-1,2 1,-1 0,2 1,-1-1,2 0,0 1,1-1,0 1,1-1,0 1,1-1,0 0,4 10,-3-18,0 0,1 0,-1 0,1-1,0 0,0 0,0 0,1 0,-1 0,1-1,0 0,0 0,0-1,1 1,-1-1,0 0,1 0,0-1,-1 0,1 0,0 0,1 0,6 0,1 0,0-1,0 0,0-1,-1 0,1-1,0-1,11-4,-4-1,0-2,0 0,-1-1,0-1,0-1,-2-1,0 0,0-2,-2 0,0-1,0 0,-2-1,0-1,-1 0,4-11,5-51,-22 79,0 0,1 0,-1 0,0 0,-1 0,1 0,0 0,0 0,-1 0,1 0,-1 0,0 0,0 0,0 1,1-1,-2 0,1 0,0 1,0-1,0 1,-1-1,1 1,-1 0,1-1,-1 1,1 0,-1 0,0 0,0 0,0 0,1 1,-1-1,0 1,0-1,0 1,0-1,0 1,0 0,0 0,0 0,-6 3,0 0,1 0,-1 1,1-1,0 2,1-1,-1 1,1 0,-1 1,2-1,-1 1,0 0,1 1,1-1,-1 1,1 0,0 0,0 1,1-1,0 1,0 0,0 2,1-4,0-1,-1 1,2 0,-1 0,1 0,0 0,0 0,0 0,1 0,0 0,0 0,1 0,0 0,0 0,0 0,1 0,0-1,0 1,0 0,1-1,-1 0,1 1,1-1,-1 0,1 0,0-1,0 1,0-1,1 0,-1 0,3 1,39 26,-23-20</inkml:trace>
  <inkml:trace contextRef="#ctx0" brushRef="#br0" timeOffset="3786.811">1885 277,'-147'180,"141"-169,12-14,12-17,-3 0,-8 8,1 0,1 0,0 1,0 0,1 1,1 0,-1 1,2 0,-1 0,1 1,6-2,-16 9,1 1,-1 0,0 0,0 1,1-1,-1 0,0 1,0 0,0-1,0 1,0 0,0 0,0 0,0 0,0 0,0 1,0-1,0 1,-1-1,1 1,-1-1,1 1,-1 0,0 0,1 0,-1 0,0 0,0 0,-1 0,1 0,0 0,-1 0,1 0,-1 1,1-1,-1 1,13 25,-11-26,-1 0,1 0,-1 0,1 1,0-1,0-1,0 1,0 0,0 0,0-1,0 1,1-1,-1 0,0 0,1 0,-1 0,1 0,0 0,-1-1,1 1,0-1,-1 0,1 0,0 0,-1 0,1 0,0 0,-1-1,1 1,-1-1,1 0,-1 0,1 0,-1 0,1 0,-1 0,0-1,1 1,-1-1,0 0,0 0,0 1,-1-1,1-1,0 0,4-4,-1-1,0-1,-1 1,0-1,0 1,-1-1,0 0,-1-1,0 1,0 0,-1-1,0 1,0-1,-1 0,0-14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1 113,'5'0,"6"0,6 0,5 0,4 0,2 0,1 0,0 0,1 0,-6-5,-1-1,-1 0,-7 1,-8 2</inkml:trace>
  <inkml:trace contextRef="#ctx0" brushRef="#br0" timeOffset="535.36">114 1,'0'5,"0"6,0 6,0 5,0 4,0 1,0 2,0 1,0-1,0 0,5-4,1-8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49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1,'-14'24,"-15"13,-2 5,-1-5,6-4,1-7,6-9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1,'-11'109,"9"-103,-9 92,11-95,0 0,0 0,1 0,-1 0,1 0,0 0,0 0,0-1,0 1,0 0,1 0,-1-1,1 1,0-1,0 1,0-1,0 0,0 0,0 0,1 0,-1 0,0 0,1-1,0 1,-1-1,1 1,0-1,0 0,0 0,0-1,6 2,0-1,0-1,0 0,1 0,-1-1,0 0,0 0,0-1,-1 0,1-1,0 0,-1 0,1-1,-1 0,0 0,-1-1,1 0,-1 0,0-1,0 0,0 0,-1-1,0 0,1-2,10-9,49-33,-64 51,0 1,1 0,-2 0,1 1,0-1,0 0,0 1,0-1,-1 1,1-1,-1 1,1 0,-1 0,0-1,1 1,-1 0,0 0,0 0,-1 1,1-1,0 0,-1 0,1 0,-1 1,0-1,1 1,2 8,-1-6,0-1,0 0,0 0,1 0,-1 0,1 0,0 0,0-1,0 1,1-1,-1 0,1 0,0 0,-1-1,1 1,1-1,-1 0,0 0,0 0,1-1,-1 0,1 1,-1-2,1 1,0 0,-1-1,1 0,0 0,0 0,-1-1,1 0,3 0,6-2,-1-1,1 0,-1 0,0-1,0-1,-1-1,0 1,0-2,0 0,6-6,-7 4,0 0,-2 0,1-1,-1 0,-1-1,0 0,0 0,-2-1,3-4,-5-1,-4 4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5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1,'-29'358,"1"-174,-18-2,40-170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29:56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45,'43'0,"20"-5,3-1,-5 0,-7-4,-9 0,-12 2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0,'-21'88,"-15"136,24-153,-3 83,14-152,1-1,0 0,-1 0,1 0,0 1,0-1,0 0,0 0,0 1,1-1,-1 0,0 0,0 0,1 1,-1-1,1 0,-1 0,1 0,-1 0,1 0,0 0,-1 0,1 0,0 0,0 0,0 0,0 0,0-1,0 1,0 0,0-1,0 1,0-1,0 1,0-1,1 1,-1-1,0 0,0 0,0 0,1 1,-1-1,0 0,0 0,1-1,-1 1,0 0,0 0,0-1,1 1,-1 0,0-1,77-49,-69 42,0 1,1 0,-1 0,2 1,-1 0,1 1,0 0,0 1,0 0,1 0,-1 1,1 1,0 0,7 0,-16 3,1 0,-1 0,0 0,0 1,0-1,1 1,-1 0,-1 0,1 0,0 0,0 0,-1 1,1-1,-1 1,0-1,0 1,0 0,0 0,0 0,-1 0,1 1,-1-1,0 0,0 0,0 1,0-1,-1 1,1-1,-1 1,0-1,0 1,0-1,-1 1,1-1,-1 1,-1 2,4 21,1-15,2-5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0 382,'20'6,"0"0,0-1,1-1,-1-1,1-1,0-1,0-1,0 0,0-2,-1 0,1-2,-1 0,0-1,6-3,-6 1,1 2,-1-2,0 0,-1-1,1-1,-2-1,1 0,-1-2,-1 0,0-1,-1-1,0 0,2-4,-13 14,-1 0,-1 0,1 0,0 0,-1 0,0-1,0 1,0-1,-1 0,0 0,0 0,0 0,0 0,-1 0,0-1,0 1,0 0,-1-1,1 1,-1-1,-1 1,1-1,-1 1,0 0,0-1,0 1,-1 0,0 0,-1-2,1 6,0-1,0 1,-1-1,1 1,0 0,-1 0,1 0,-1 0,1 1,-1-1,1 1,-1-1,0 1,1 0,-1 0,0 0,1 0,-1 1,0-1,1 1,-1-1,1 1,-1 0,1 0,-1 0,1 0,0 1,0-1,-1 1,1-1,0 1,0 0,-1 1,-59 68,7 59,54-126,0 1,1 0,-1 0,1 0,0 0,0 0,1 0,-1 0,1 0,0 0,0-1,1 1,-1 0,1-1,0 1,1-1,-1 1,1-1,-1 0,1 0,1 0,-1-1,0 1,1-1,0 0,0 0,0 0,10 5,-1 0,2-1,-1-1,1-1,0 0,0 0,0-2,1 0,-1 0,1-2,-1 0,1-1,0 0,0-1,-1-1,1-1,7-2,30-8,-1-2,0-2,-1-3,18-11,-39 15,0 0,-1-2,-1-2,0 0,-2-2,-1-1,10-11,-30 29,0 0,0 1,-1-2,1 1,-1-1,0 1,-1-1,1 0,-1 0,-1-1,1 1,-1-1,0 1,0-1,-1 0,0 0,0 0,0 1,-1-1,0 0,-1 0,0-5,0 10,0 0,0 0,1 0,-1 1,0-1,-1 0,1 1,0-1,0 1,-1-1,1 1,-1 0,1-1,-1 1,1 0,-1 0,0 0,0 0,1 1,-1-1,0 0,0 1,0-1,0 1,0 0,0-1,0 1,0 0,0 0,0 1,0-1,0 0,1 0,-1 1,0-1,0 1,0 0,0 0,-1 0,-66 43,60-35,0 0,1 1,1 0,-1 0,2 1,-1 0,1 1,1-1,0 1,1 0,0 0,1 0,-1 8,3-15,0 1,0-1,1 0,-1 0,1 1,1-1,-1 0,1 1,0-1,0 0,0 0,1 0,-1 0,1 0,1 0,-1 0,1 0,0-1,0 0,0 1,0-1,1 0,-1 0,1-1,0 1,1-1,-1 0,0 0,1 0,0-1,0 0,4 2,12 0,0-1,1 0,-1-2,0-1,1 0,-1-2,0 0,0-1,0-2,0 0,0-1,-1-1,0-1,-1 0,0-2,13-8,-11 8,-1 1,-1-2,0-1,-1-1,0 0,-1-1,0-1,-1 0,-1-1,0-1,-1-1,-1 0,-1 0,-1-1,0-1,2-9,-12 28,0 0,0 1,-1-1,1 0,0 0,-1 0,1 0,-1 1,1-1,-1 0,1 0,-1 0,0 0,0 0,1 0,-1-1,0 1,0 0,0 0,0 0,0 0,0 0,-1 0,1 0,0 0,0 0,-1 0,1 0,-1 0,1 0,-1 0,1 0,-1 1,1-1,-1 0,0 0,1 0,-1 1,0-1,0 0,0 1,0-1,1 1,-1-1,0 1,0-1,0 1,0 0,0-1,0 1,0 0,0 0,-1 0,1 0,0 0,0 0,0 0,0 0,0 0,0 0,0 0,0 1,-10 7,1 0,0 0,0 1,1 1,0 0,1 0,0 1,0 0,1 0,1 1,0-1,1 1,0 1,0-1,2 1,-1 0,2 0,-1 0,2 0,0 6,0-11,0-1,1 1,0-1,0 1,1-1,0 1,0-1,1 1,0-1,0 0,1 0,0 0,0 0,1 0,-1-1,1 0,1 1,-1-2,1 1,5 4,3 1</inkml:trace>
  <inkml:trace contextRef="#ctx0" brushRef="#br0" timeOffset="546.56">2089 241,'-137'154,"137"-154,1 0,-1 0,0 0,1 0,-1 0,0 1,1-1,-1 0,0 0,0 0,1 1,-1-1,0 0,0 0,0 1,1-1,-1 0,0 0,0 1,0-1,0 0,1 1,-1-1,0 0,0 1,0-1,0 0,0 1,0-1,0 0,0 1,0-1,0 0,0 1,0-1,0 1,29-22,117-98,-144 119,0-1,-1 1,1-1,-1 1,1 0,0 0,0 0,-1 0,1 0,0 0,-1 0,1 0,0 1,-1-1,1 1,-1-1,1 1,-1 0,1-1,-1 1,1 0,-1 0,1 0,-1 0,0 0,0 1,0-1,1 0,-1 1,0-1,-1 0,1 1,0-1,0 1,-1-1,1 1,-1 0,1-1,-1 1,1 0,-1-1,0 1,0 0,0-1,0 1,0 0,0-1,-1 1,1 0,-1 0,7 21,-5-19,1 0,0 0,0 0,0 0,0-1,0 1,1 0,0-1,0 0,0 0,0 0,0 0,0 0,1 0,0-1,-1 0,1 1,0-1,0-1,0 1,0-1,0 1,1-1,-1-1,0 1,1 0,-1-1,0 0,1 0,-1 0,1-1,-1 1,0-1,0 0,1 0,-1-1,0 1,0-1,0 0,0 0,-1 0,1-1,0 1,-1-1,0 0,2-1,56-81,-54 64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0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0 734,'44'5,"23"1,5 0,-4-1,-10-2,-9 0,-9-2,-10-1</inkml:trace>
  <inkml:trace contextRef="#ctx0" brushRef="#br0" timeOffset="189.274">29 988,'39'-5,"21"-1,11-1,-2 2,-8 2,-10-4,-8 0,-7 0,-10 2</inkml:trace>
  <inkml:trace contextRef="#ctx0" brushRef="#br0" timeOffset="884.518">1299 198,'-17'358,"5"-133,24-252,-6 10</inkml:trace>
  <inkml:trace contextRef="#ctx0" brushRef="#br0" timeOffset="1272.808">1694 339,'-53'25,"22"-11,1 0,1 2,1 1,0 2,1 0,1 3,24-22,1 1,-1 0,1 0,0 0,0 0,-1 0,1 0,0 0,0 1,0-1,0 0,0 1,1-1,-1 0,0 1,1-1,-1 1,1-1,-1 1,1 0,-1-1,1 1,0-1,0 1,0 0,0-1,0 1,0-1,1 1,-1-1,1 1,-1 0,1-1,-1 1,1-1,0 0,-1 1,1-1,0 0,0 1,0-1,0 0,0 0,1 0,-1 0,0 0,0 0,1 0,-1 0,1 0,-1 0,144 63,-130-52,1-1,1-1,-1 0,2-1,-1-1,1-1,0 0,1-1,0-1,0-1,3-2</inkml:trace>
  <inkml:trace contextRef="#ctx0" brushRef="#br0" timeOffset="2105.21">1017 904,'43'0,"43"0,12 0,-1 0,-8 0,-14 0,-15 0,-8 0,-8 0,-7 0,-5 0,-2 0,-3 0,0 0,-1 0,-4 0</inkml:trace>
  <inkml:trace contextRef="#ctx0" brushRef="#br0" timeOffset="2852.528">1074 1412,'85'-82,"66"-45,-99 89,-37 25,0 1,2 1,-1 1,1 0,0 1,1 1,3-1,-19 9,-1-1,1 1,-1-1,1 1,-1-1,1 1,-1 0,1 0,0 0,-1-1,1 2,-1-1,1 0,0 0,-1 0,1 1,-1-1,1 1,-1-1,1 1,-1 0,0 0,1-1,-1 1,0 0,0 0,1 0,-1 0,0 1,0-1,0 0,0 0,0 1,-1-1,2 2,8 58,-5-20,-4-39,0 0,-1 0,1 0,0 0,0 0,0 0,1-1,-1 1,0 0,1-1,-1 1,1-1,-1 1,1-1,0 0,-1 0,1 1,0-1,0-1,0 1,0 0,0 0,0-1,0 1,0-1,0 0,1 1,-1-1,0 0,0 0,0 0,0-1,0 1,2-1,76-26,-63 20,155-61,-169 67,-1 1,0 0,0 0,0 0,1 0,-1 0,0 1,0-1,0 1,0-1,0 1,0 0,0 0,0 0,0 0,0 0,0 0,0 0,-1 1,1-1,0 1,-1-1,1 1,-1 0,0 0,0-1,1 1,-1 0,-1 0,1 0,0 0,0 0,-1 0,1 1,-1-1,1 0,-1 1,2 92,-3-75,4 33,2-34</inkml:trace>
  <inkml:trace contextRef="#ctx0" brushRef="#br0" timeOffset="4107.716">565 85,'255'-16,"-251"15,0 0,0 1,0 0,0 0,1 0,-1 0,0 1,0-1,0 1,0 0,0 0,0 1,0-1,0 1,-1 0,1 0,-1 0,1 0,-1 0,0 1,1 0,-1 0,-1 0,1 0,0 0,-1 0,0 1,1-1,-1 1,-1 0,1 0,0-1,0 5,-39 130,20-56,3 1,4 0,4 0,4 69,0-82,-4-1,-2 0,-3 0,-8 17,-48 139,73-332,109-404,-93 423,3 1,4 1,4 2,27-49,-47 110,0 1,2 0,0 1,2 0,0 1,16-13,-18 22,0 1,1 1,0 0,1 1,0 1,0 0,1 1,-1 1,1 1,1 0,13 0,262 0,-52 29,-20 7,-219-33,1 0,-1 1,0-1,0 1,1 0,-1 0,0 0,1 0,-1 1,0-1,1 1,-1 0,0 0,0 0,0 0,0 1,0-1,0 1,0 0,0 0,-1 0,1 0,-1 0,1 1,-1-1,0 1,0-1,0 1,0 0,-1 0,1 0,-1 0,1 0,-1 0,0 0,0 0,0 2,-27 125,25-111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0 785,'17'0,"0"0,-1-1,1-1,-1-1,1 0,-1-1,0 0,0-2,-1 0,0 0,0-2,0 0,-1 0,0-2,7-5,44-43,-2-4,-3-2,-2-2,4-14,34-37,-72 86,2 2,0 0,2 2,1 1,1 1,2 2,0 1,14-7,-43 28,-1-1,1 1,0-1,0 1,0 0,-1 0,1 0,1 0,-1 0,0 1,0 0,0-1,0 1,0 0,0 1,0-1,0 0,1 1,-1 0,0-1,0 1,-1 1,1-1,0 0,0 1,0-1,-1 1,1 0,-1 0,0 0,1 0,-1 0,0 1,0-1,0 0,0 1,-1 0,1-1,-1 1,0 0,1 0,-1 0,-1 0,1 0,0 0,-1 0,1 0,-1 0,0 2,3 43,-3 0,-1 1,-3-1,-2 0,-2-1,-2 0,-2 0,-14 36,20-61,-1-1,-1 0,-1 0,-1-1,0 0,-2 0,0-1,-1-1,-1 0,-1-1,0 0,-1-1,-1-1,-1-1,0 0,0-1,-1-1,-1-1,0-1,-9 3,24-11,-109 26,110-27,0-1,0 0,0 0,0 0,0-1,0 1,0-1,1 0,-1 0,0-1,0 1,1-1,-1 0,1 0,-1 0,1 0,0 0,0-1,0 0,0 1,0-1,0 0,1-1,0 1,0 0,0-1,-2-2,2 1,0 0,1 0,0 0,0 0,0 0,0 0,1 0,0 0,0-1,0 1,1 0,-1 0,1 0,0 0,1 0,0 0,-1 0,1 1,3-5,6-10</inkml:trace>
  <inkml:trace contextRef="#ctx0" brushRef="#br0" timeOffset="315.719">1298 502,'-9'18,"0"0,2 0,0 1,0 0,2 0,1 0,0 1,1 0,1 0,1 0,1 0,2 9,-2-26,1 0,0 1,0-1,1 0,-1 0,0 0,1 0,0 0,0 0,0 0,0 0,0-1,1 1,-1-1,1 0,0 1,0-1,-1 0,1-1,0 1,1-1,-1 1,0-1,0 0,1 0,-1 0,0 0,1-1,-1 0,1 1,-1-1,1 0,6 0,0-1,0 1,0-1,0-1,-1 0,1 0,0-1,-1 0,0-1,9-4,-1-1,0-1,0 0,-1-1,0-1,-1 0,-1-1,0-1,0 0,-2-1,1 0,-2-1,0-1,-1 1,-1-2,-1 1,2-6,-9 15,0 1,0 0,-1 0,0 0,-1 0,1-1,-1 1,-1 0,1 0,-1 0,0 1,-1-1,0 0,0 1,0-1,-1 1,0 0,0 0,-1 1,1-1,-1 1,0 0,-1 0,1 1,-1-1,0 1,0 0,0 1,-1 0,1 0,-1 0,0 1,1-1,-1 2,0-1,-1 1,1 0,0 1,-5-3,0 1,0 1,0 0,0 0,0 2,0-1,0 1,0 1,0 0,0 1,1 0,-1 1,1 0,-4 3,-3 5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0,'-12'31,"0"1,3-1,0 1,2 1,2 0,1 0,0 16,-4 26,-25 301,22-205,6-167,-1-9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6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48,'33'5,"41"1,16-4,3-4,-4 0,-13-6,-10-1,-12 1,-9 2,-3 2,-5-3,-2-1,-9 2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17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87,'-1'10,"0"1,0-1,1 0,0 1,1-1,1 0,-1 0,1 0,1 0,0 0,0 0,1 0,1-1,-1 0,1 0,1 0,0-1,0 1,1-2,-1 1,2-1,4 5,-5-11,1 0,-1-1,0 0,1 0,-1 0,0-1,1 0,-1-1,0 1,0-1,0-1,0 1,0-1,-1 0,1-1,-1 0,0 0,0 0,0-1,-1 0,1 0,-1 0,3-5,6-2,29-28,48-31,-89 71,0 0,1 0,-1 0,0 0,1 0,-1 1,0-1,1 1,-1 0,0 0,0 0,0 0,0 0,0 0,0 0,0 1,0-1,0 1,-1-1,1 1,0 0,-1-1,0 1,1 0,-1 0,0 0,0 0,0 1,0-1,0 0,-1 0,1 1,-1-1,1 0,-1 0,0 1,0 0,7 13,-6-10,1-1,0 0,0 0,0 0,1-1,-1 1,1 0,0-1,1 0,-1 0,1 0,0 0,0-1,0 1,0-1,1 0,-1 0,1 0,0-1,0 0,0 0,0 0,0 0,0-1,0 0,1 0,-1 0,0-1,1 0,-1 0,1 0,1-1,6-4,-1 0,1-1,-1-1,0 0,0-1,-1 0,0-1,0 0,-1 0,0-1,-1-1,0 0,-1 0,0 0,-1-1,2-4,32-92,-36 89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0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59,'-4'9,"-6"8,1-1,1 1,0 1,1-1,2 1,-1 1,2-1,1 0,0 1,1 0,1 11,1-27,1 0,0 0,0 0,0-1,0 1,0 0,0-1,1 1,0-1,-1 0,1 1,0-1,0 0,0 0,0 0,1 0,-1 0,0-1,1 1,-1-1,1 1,0-1,-1 0,1 0,0 0,0-1,0 1,0-1,0 1,0-1,-1 0,3 0,96-17,-90 12,-1-1,0 0,0-1,-1 0,0 0,0-1,-1 0,0 0,0-1,-1 0,0 0,0-1,-1 0,4-9,-7 14,-1-1,0 1,0 0,0-1,-1 1,1-1,-1 1,-1-1,1 0,-1 1,0-1,0 0,-1 0,1 1,-1-1,-1 1,1-1,-1 1,0-1,0 1,0 0,-1 0,0 0,0 0,0 0,-1 1,1-1,-1 1,0 0,-3-2,0 1,1 1,0-1,-1 1,0 1,0-1,0 1,-1 0,1 1,0 0,-1 0,0 1,1 0,-1 0,0 0,0 1,0 1,1-1,-1 1,0 0,0 1,1 0,-1 0,1 1,0 0,0 0,0 0,0 1,-4 3,-12 11,3-2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1 382,'23'-2,"0"-1,0-1,-1-1,1-1,-1-1,0-1,0-1,-1-1,-1-1,0-1,0 0,-1-2,14-12,133-151,-156 168,65-49,-73 57,0 0,1 0,-1-1,1 2,-1-1,1 0,-1 0,1 1,-1-1,1 1,0 0,-1 0,1 0,0 0,-1 1,1-1,-1 1,1-1,0 1,-1 0,1 0,-1 0,0 0,1 0,-1 1,0-1,0 1,0 0,0-1,0 1,0 0,0 1,4 7,0 1,-1 0,0 1,-1-1,0 1,-1 0,-1 0,1 0,-2 0,0 0,0 0,-1 0,-1 1,0-1,-1 0,0 0,-2 6,0-7,0-2,-1 1,0-1,-1 1,0-1,0-1,-1 1,0-1,-1-1,1 1,-1-1,-1 0,1-1,-1 0,-1 0,1-1,-1-1,0 1,0-1,0-1,0 0,-1 0,-4 0,11-2,1 0,-1 1,1-1,-1-1,0 1,1 0,-1-1,0 0,1 0,-1 0,0 0,0-1,1 1,-1-1,1 0,-1 0,0 0,1-1,0 1,-1-1,1 0,0 0,-2-1,14-18,4 12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1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80 648,'-10'19,"0"-1,0-1,2 2,0-1,0 1,2 0,1 1,0-1,1 1,1 0,1 8,2-26,0 0,0 0,0 1,0-1,0 0,1 0,-1 0,1 0,-1-1,1 1,0 0,0 0,-1 0,2 0,-1-1,0 1,0 0,0-1,1 1,-1-1,1 1,-1-1,1 0,0 0,-1 0,1 0,0 0,0 0,0 0,0 0,-1-1,1 1,0-1,0 1,0-1,0 0,1 0,-1 0,0 0,0 0,0 0,1-1,78-37,-74 33,-1 0,1-1,-1 0,0 0,-1 0,0-1,0 1,0-1,-1-1,0 1,0-1,0 1,-1-1,-1 0,1 0,-1 0,-1-1,1 1,-1 0,-1-1,0 1,0-1,0 1,-1 0,0-1,-1 1,0 0,0 0,-1 0,0 0,-1 0,1 1,-1-1,-1 1,1 0,-1 0,-1 1,1-1,-1 1,-1-1,-92-39,80 46</inkml:trace>
  <inkml:trace contextRef="#ctx0" brushRef="#br0" timeOffset="468.015">504 83,'5'16,"0"0,-1 0,-1 0,-1 0,0 1,-1-1,0 1,-2-1,0 0,0 1,-2-1,0 0,-2 5,-4 36,-95 420,100-432,4-45,0 1,0 0,0-1,0 1,0 0,0-1,0 1,0 0,0-1,0 1,0 0,0-1,0 1,0 0,0-1,1 1,-1 0,0-1,1 1,-1-1,0 1,1-1,-1 1,1-1,-1 1,1-1,-1 1,1-1,-1 1,1-1,-1 0,1 1,-1-1,1 0,0 1,-1-1,1 0,0 0,-1 0,1 0,0 0,-1 1,1-1,0 0,-1-1,1 1,0 0,-1 0,1 0,0 0,-1 0,1-1,0 1,-1 0,1-1,-1 1,1 0,-1-1,1 1,0-1,9-7</inkml:trace>
  <inkml:trace contextRef="#ctx0" brushRef="#br0" timeOffset="1733.69">729 591,'-4'14,"-1"-2,0 0,1 1,1 0,0 0,1 0,1 0,0 0,0 0,1 0,1 0,0 0,1 0,0 0,4 10,-5-20,0 0,1-1,-1 1,1 0,0-1,0 1,0-1,0 0,0 0,0 1,1-2,-1 1,1 0,-1 0,1-1,0 1,-1-1,1 0,0 0,0 0,0 0,0 0,0-1,0 0,0 1,0-1,0 0,1 0,-1-1,0 1,0-1,0 1,1-2,5 0,-1-1,0-1,0 1,0-1,-1-1,1 1,-1-1,0-1,0 1,-1-1,2-2,-1 1,0 0,-1-1,0 0,0 0,-1 0,1-1,-2 0,1 0,-2 0,1-1,-1 1,2-10,22-110,-49 202,20-59,0-1,1 1,1-1,0 1,1-1,1 1,0-1,1 1,0-1,1 0,0 0,1-1,0 1,1-1,2 2,-6-12,-1 1,0 0,1-1,0 0,0 1,0-1,0 0,0 0,0 0,0 0,1 0,-1 0,1-1,-1 1,1-1,0 0,-1 0,1 0,0 0,0 0,0-1,0 1,0-1,0 1,-1-1,1 0,0-1,0 1,0 0,0-1,0 0,0 1,2-2,3-1,1 0,-1-1,0 0,-1 0,1-1,-1 0,0 0,0-1,0 0,-1 0,1-1,23-32,-1 0,-2-2,-1-1,-3-2,-1 0,-2-1,-3-1,-1 0,-2-1,-3-1,-1-1,-3 1,-2-1,-2 0,-2-29,-8 28,7 51,0 0,0-1,0 1,0-1,-1 1,1 0,0-1,0 1,-1-1,1 1,0-1,-1 1,1-1,-1 1,1-1,-1 1,1-1,-1 0,1 1,-1-1,1 0,-1 1,1-1,-1 0,0 0,1 0,-1 1,1-1,-1 0,0 0,1 0,-1 0,0 0,1 0,-1 0,1 0,-1 0,0-1,1 1,-1 0,1 0,-1 0,0-1,1 1,-1 0,1-1,-1 1,1 0,-1-1,1 1,-1-1,1 1,0-1,-1 1,1-1,0 1,-1-1,1 1,0-1,-1 0,1 1,0-1,0 1,0-1,0 0,0 1,0-1,0 0,-11 24,1 0,1 1,2 0,0 0,1 1,2 0,1 0,0 0,2 1,1-1,1 0,4 23,-3 33,-1 200,25-165,-15-90,-12-27,1 1,0 0,0-1,0 1,0 0,0-1,0 1,0 0,0-1,0 1,0 0,0-1,0 1,1 0,-1-1,0 1,0 0,0-1,0 1,1 0,-1-1,0 1,0 0,0 0,1-1,-1 1,0 0,0 0,1 0,-1-1,0 1,1 0,-1 0,0 0,1 0,-1 0,0-1,1 1,-1 0,0 0,1 0,-1 0,0 0,1 0,-1 0,0 0,1 0,-1 0,0 1,1-1,-1 0,0 0,1 0,-1 0,0 0,1 1,-1-1,0 0,0 0,1 0,-1 1,0-1,0 0,0 0,1 1,-1-1,1-66,-7 47</inkml:trace>
  <inkml:trace contextRef="#ctx0" brushRef="#br0" timeOffset="1988.58">1096 365,'24'14,"22"6,8-2,0-3,-4-4,-7-5,-5-2,-4-3,-4-6,-1-2,3 0,2 1,-1 2,-1 1,-6 2</inkml:trace>
  <inkml:trace contextRef="#ctx0" brushRef="#br0" timeOffset="2218.55">1773 676,'5'24,"1"8</inkml:trace>
  <inkml:trace contextRef="#ctx0" brushRef="#br0" timeOffset="2390.944">1829 394,'-9'-15,"-4"-4</inkml:trace>
  <inkml:trace contextRef="#ctx0" brushRef="#br0" timeOffset="2638.692">2083 450,'-12'20,"1"0,1 0,1 1,1 1,0-1,2 1,0 0,2 1,0-1,2 1,0 0,2 0,1 11,-1-31,1-1,-1 1,0-1,1 1,0-1,0 0,0 1,0-1,0 0,0 0,0 0,1 1,-1-1,1-1,0 1,-1 0,1 0,0-1,0 1,0-1,0 1,0-1,0 0,1 0,-1 0,0 0,1 0,-1 0,1-1,-1 1,1-1,-1 0,1 0,1 0,3-1,-1 0,1 0,-1-1,0 0,0 0,1-1,-1 0,-1 0,1 0,0-1,-1 1,4-5,1 1,-1 0,0-1,-1 0,0 0,0-1,-1 0,0-1,-1 0,1 0,-2 0,0 0,0-1,-1 0,0 0,-1 0,0-1,-1 1,0-1,-1 1,0-1,-1-2,0 13,1-2,0-1,0 0,0 0,-1 1,0-1,1 0,-1 0,-1 0,1 0,0 1,-1-1,0 0,0 0,0 1,-1-1,1 1,-1-1,1 1,-1 0,0-1,-1 1,1 0,0 0,-1 0,0 1,0-1,0 1,0-1,0 1,0 0,0 0,-1 1,1-1,-1 0,1 1,-2 0,-37 8,23-1</inkml:trace>
  <inkml:trace contextRef="#ctx0" brushRef="#br0" timeOffset="3090.245">2394 704,'36'-52,"2"1,2 2,38-34,-77 81,0 1,0 0,-1-1,1 1,-1-1,1 1,0-1,-1 1,1 0,0-1,0 1,0 0,0 0,0 0,0 0,0-1,0 2,0-1,1 0,-1 0,0 0,1 0,-1 1,1-1,-1 1,1-1,-1 1,1-1,-1 1,1 0,-1 0,1 0,-1 0,1 0,-1 0,1 0,-1 1,1-1,-1 0,1 1,-1-1,1 1,-1 0,1-1,-1 1,0 0,0 0,1 0,-1 0,0 0,0 0,10 58,-10-49,0-1,0 0,1 1,0-1,1 0,0 0,0 0,1 0,0-1,1 1,-1-1,2 1,1-5,1 0,-1 0,1 0,0-1,-1 0,1-1,0 0,1 0,-1-1,0 0,1 0,-1-1,0 0,1 0,-1-1,0 0,0-1,1 1,-1-2,0 1,3-4,0 1,0-2,-1 1,0-1,0-1,0 0,-1 0,0-1,-1 0,0-1,-1 1,0-1,0-1,-1 0,0 0,-1 0,0 0,-1-1,0-3,10-30,-11 23</inkml:trace>
  <inkml:trace contextRef="#ctx0" brushRef="#br0" timeOffset="3470.731">3381 281,'-12'2,"0"1,0 1,0 0,0 0,1 1,0 1,0 0,0 1,0 0,1 0,0 1,1 0,0 1,0 0,-1 3,9-7,0-1,1 0,0 0,0 1,0-1,0 0,1 1,-1-1,1 0,0 0,1 0,-1 0,1 0,-1 0,1 0,1 0,-1-1,0 1,1-1,0 1,-1-1,1 0,1 0,-1 0,0-1,1 1,-1-1,1 0,0 0,0 0,0 0,0-1,0 1,0-1,2 0,26 19,-27-17,0-1,0 1,0 1,0-1,-1 1,1-1,-1 1,0 1,0-1,-1 0,1 1,-1 0,0 0,0 0,0 0,-1 0,0 1,0-1,0 1,-1 0,0-1,0 1,0 0,-1 0,1-1,-1 1,-1 0,1 0,-1 0,0-1,-1 1,1-1,-1 1,0-1,0 1,-2 2,1-3,-1 1,1 0,-1-1,0 0,0 0,-1 0,1-1,-1 0,0 1,0-2,-1 1,1 0,-1-1,1 0,-1-1,0 1,-1-1,1 0,0 0,0-1,-1 0,1 0,-1-1,1 0,-1 0,1 0,-1-1,1 1,0-2,-1 1,1-1,0 0,0 0,0-1,0 1,0-2,1 1,-4-3,-5-8,3-1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1,'5'5,"2"1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28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0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460 105,'-244'397,"77"-109,118-236,59-81,214-313,-26 34,-171 269,-20 28,0 0,0 0,1 1,0 0,1 0,0 1,1 0,0 0,0 1,1 1,8-5,-17 11,0 0,0 0,0 0,0 0,1 1,-1-1,0 1,0 0,0-1,1 1,-1 0,0 0,0 0,1 1,-1-1,0 1,0-1,0 1,0 0,0-1,1 1,-1 0,-1 0,1 1,0-1,0 0,0 1,-1-1,1 1,0-1,-1 1,0 0,1 0,-1 0,0-1,0 1,0 0,0 1,0-1,-1 0,1 0,0 0,-1 0,12 101,-16 363,27-332,-23-133,-1 0,1-1,-1 1,0-1,1 1,-1-1,0 0,1 1,-1-1,0 0,1 1,-1-1,0 0,0 0,1 1,-1-1,0 0,0 0,1 0,-1 0,0 0,0 0,1 0,-1-1,0 1,0 0,1 0,-1-1,0 1,1 0,-1-1,0 1,1 0,-1-1,0 1,1-1,-1 1,1-1,-1 1,1-1,-1 0,1 1,-1-1,1 0,0 1,-1-1,1 0,0 1,0-1,-1 0,1 0,0 1,0-1,0 0,0 0,0 1,0-1,0 0,0 0,-3-3,-30-35,-1 1,-3 1,0 2,-3 2,0 2,-2 1,-1 2,-2 2,0 2,38 21,-8-4,-1-1,-1 2,1 0,-1 1,1 1,-2 0,1 1,-6 0,-17 17,29-1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1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61 205,'20'2,"1"-2,0 0,0-2,-1 0,1-1,-1-1,0-1,0-1,0 0,-1-2,1 0,-2-1,0-1,14-10,-29 18,-1 1,0-1,0 1,1-1,-1 0,0 0,0 0,-1 0,1 0,0-1,-1 1,1 0,-1-1,0 1,0-1,0 0,0 1,0-1,-1 0,1 1,-1-1,1 0,-1 0,0 0,0 1,-1-1,1 0,0 0,-1 1,0-1,0 0,1 1,-2-1,1 1,0-1,0 1,-1-1,1 1,-1 0,0 0,0 0,0 0,0 0,0 0,0 0,-2-1,-5 0,1 1,-1 0,0 0,0 0,0 1,0 1,0-1,0 2,0-1,-1 1,1 0,1 1,-1 0,0 1,0 0,1 0,0 1,-1 0,1 0,-6 5,-3 2,0 1,1 1,0 0,1 1,1 1,0 0,1 1,-8 13,15-22,1 0,1 1,0-1,0 1,0 0,1 0,0 0,1 0,0 1,0-1,0 1,1-1,1 1,-1-1,2 1,-1 0,1-1,0 1,1-1,0 1,0-1,1 0,0 0,0 0,1 0,0 0,0-1,1 0,0 0,1 0,-1 0,1-1,0 0,1 0,-1-1,6 3,7 2,1 0,0-2,0-1,1 0,0-2,0 0,1-2,-1 0,1-1,0-1,0-1,-1-1,20-4,5-6,-34 5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4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47 170,'-9'29,"-4"14,1 5,2-1,8-9,4-11</inkml:trace>
  <inkml:trace contextRef="#ctx0" brushRef="#br0" timeOffset="1096.697">217 396,'20'-7,"-1"-1,0-1,0-1,-1 0,0-1,-1-2,0 1,-1-2,-1 0,0-1,-1-1,0 0,-1 0,-1-2,9-17,-22 36,1-1,-1 0,0 0,0 0,1 0,-1 0,0 0,0 0,1 0,-1 0,0-1,1 1,-1 0,0 0,1-1,-1 1,0 0,1-1,-1 1,1-1,-1 1,1-1,-1 1,1-1,-1 1,1-1,-1 1,1-1,0 0,-1 1,1-1,0 0,-1 1,1-1,0 0,0 1,0-1,0 0,0 1,-1-1,1 0,1 0,-1 1,0-1,0 0,0 1,0-1,0 0,1 0,-1 1,0-1,1 1,-1-1,0 0,1 1,-1-1,1 1,-1-1,1 1,-1-1,1 1,-1-1,1 1,-1-1,1 1,0 0,-1-1,1 1,0 0,-5 3,-1 0,1 0,0 1,0-1,0 1,0 0,1 0,0 0,0 1,0-1,0 1,1 0,-1 0,1 0,1 0,-1 0,1 0,-1 1,2-1,-1 0,0 1,1-1,0 0,1 1,-1-1,1 1,0-1,0 0,0 0,1 1,0-1,0 0,0-1,1 1,0 0,-1-1,2 1,-1-1,0 0,1 0,0 0,0 0,0-1,0 0,1 0,-1 0,1 0,0-1,0 1,0-1,0-1,0 1,0-1,6 1,0-3,0-2,0 1,0-2,-1 1,1-2,-1 1,0-1,0-1,-1 0,1 0,-1-1,0 0,-1 0,0-1,0 0,-1-1,0 0,0 0,-1 0,1-4,13-11,20-22,-48 53,2 1,-1 0,1 0,0 1,1-1,0 1,1 1,-1-1,2 1,-1-1,1 1,1 0,0 0,0 5,3-13,-1 0,1 0,0 0,0 0,0 0,1 0,-1 0,0-1,1 1,-1 0,1-1,-1 1,1-1,0 1,0-1,0 0,0 0,-1 0,2 0,-1 0,0 0,0-1,0 1,0-1,0 1,1-1,-1 0,0 0,0 0,0 0,3 0,68-15,-48 1,1-2,-2-1,0-1,-1-1,-1-1,-1 0,0-2,5-9,-17 21,39-64,-47 73,-1 0,0 0,0 0,1 0,-1 0,0 0,0 0,0 0,0 0,0 0,0 0,0 0,-1 0,1 0,0 1,0-1,-1 0,1 0,-1 0,1 0,-1 0,1 0,-1 1,1-1,-1 0,0 1,1-1,-1 0,0 1,1-1,-1 0,0 1,0 0,0-1,0 1,0-1,0 1,1 0,-1 0,0-1,0 1,0 0,0 0,0 0,0 0,0 0,0 0,0 0,0 1,0-1,0 0,0 0,0 1,0-1,1 1,-1-1,0 0,0 1,0 0,1-1,-1 1,0 0,0-1,1 1,-1 0,1-1,-1 1,1 0,-1 0,-6 3,0 0,0 0,0 1,1 0,0 0,0 1,0-1,1 1,0 0,0 1,0-1,1 1,0 0,0 0,1 1,0-1,0 1,0-1,1 1,1 0,-1 0,1 0,0 0,1 0,0 0,0 0,1 0,0 0,1 4,10 13</inkml:trace>
  <inkml:trace contextRef="#ctx0" brushRef="#br0" timeOffset="1646.713">1177 340,'-52'51,"76"-89,-14 28,-7 6,-1 0,1 0,0 1,0-1,1 1,-1 0,1 0,-1 0,1 1,0-1,0 1,0 0,1 0,-1 0,0 1,1-1,-1 1,3 0,-4 3,0-1,-1 1,1 0,-1 0,0 0,1 1,-1-1,0 1,0-1,0 1,-1-1,1 1,-1 0,1 0,-1 0,0 0,0 0,-1 0,1 0,0 0,-1 1,0-1,8 21,-8-22,1 0,0 0,-1 0,1-1,0 1,0 0,0 0,0-1,1 1,-1-1,0 1,1-1,-1 1,1-1,-1 0,1 0,0 0,-1 0,1 0,0 0,0 0,0 0,0-1,0 1,0-1,0 0,0 1,0-1,0 0,0 0,0 0,0 0,0-1,0 1,0 0,0-1,-1 1,1-1,0 0,0 0,0 0,60-59,-49 32,-4 3</inkml:trace>
  <inkml:trace contextRef="#ctx0" brushRef="#br0" timeOffset="2199.858">1769 1,'0'20,"0"0,-1 0,-1 0,-1 0,0-1,-2 1,-3 8,-43 117,50-143,0 0,0 1,1-1,-1 1,1-1,0 1,0-1,0 0,0 1,0-1,0 1,0-1,1 1,0-1,-1 0,1 1,0-1,0 0,0 1,0-1,0 0,1 0,-1 0,1 0,0 0,-1-1,1 1,0 0,0-1,0 1,0-1,0 0,0 0,0 1,1-2,-1 1,0 0,1 0,-1-1,0 1,1-1,-1 1,1-1,-1 0,1 0,-1-1,1 1,-1 0,0-1,1 1,0-1,8 0,0-1,0 0,-1 0,1-1,0 0,-1-1,0 0,0-1,0 0,6-5,-2-3</inkml:trace>
  <inkml:trace contextRef="#ctx0" brushRef="#br0" timeOffset="2450.285">1600 170,'39'0,"21"0,6 0,-3 0,-13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51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439 424,'3'-1,"-2"2,-1-1,1 0,0 1,0-1,-1 0,1 0,0 0,-1 1,1-1,0 0,0 0,-1 0,1 0,0 0,0 0,-1-1,1 1,0 0,0 0,-1 0,1-1,0 1,-1 0,1-1,0 1,-1-1,1 1,-1-1,1 1,-1-1,1 1,-1-1,1 1,-1-1,1 0,-1 1,0-1,1 0,-1 1,0-1,0 0,1 1,-1-1,0 0,0 0,0 1,0-1,0 0,0 0,0 1,0-1,0 0,0 0,-1 1,1-1,0 0,0 1,-1-1,1 0,0 1,-1-1,1 0,-1 1,1-1,-1 1,1-1,-1 1,1-1,-1 1,0-1,-14-5,0 1,0 0,0 1,-1 1,1 0,-1 1,0 1,0 0,0 1,1 1,-3 1,-76 21,93-23,-1 1,1-1,-1 0,1 0,-1 1,0-1,1 1,-1 0,1-1,0 1,-1 0,1 0,0 0,-1 0,1 0,0 0,0 0,0 0,0 0,0 1,0-1,0 0,0 1,0-1,1 0,-1 1,1-1,-1 1,1 0,-1-1,1 1,0-1,0 1,0-1,0 1,0 0,0-1,0 1,1-1,-1 1,0 0,1-1,-1 1,1-1,0 1,-1-1,1 0,0 1,0-1,0 0,0 0,0 1,0-1,0 0,1 0,-1 0,0 0,1 0,-1-1,0 1,1 0,-1-1,1 1,0-1,154 77,-155-77,0 1,0 0,0 0,0 0,0 0,0 0,-1 0,1 0,0 0,-1 0,1 0,-1 1,1-1,-1 0,1 0,-1 1,0-1,0 0,0 0,0 1,0-1,0 0,0 1,0-1,0 0,0 0,-1 1,1-1,-1 0,1 0,-1 0,1 1,-1-1,0 0,1 0,-1 0,0 0,0 0,0 0,0 0,0 0,-43 40,42-39,-56 42,31-25,0 2,2 0,0 2,2 0,0 2,-13 19,32-37,1-5,1 0,-1 0,1 0,0 0,0 0,0 1,0-1,0 0,0 1,1 0,-1-1,1 1,0 0,0 0,0 0,0 0,0 0,0 0,1 0,0 0,0 0,-1 0,2 0,-1 0,0 0,1 0,-1 0,1 0,0 0,0 0,0 0,0 0,1-1,-1 1,1 0,0-1,-1 1,1-1,0 0,1 1,-1-1,0 0,2 1,10 2,0-1,1 0,0-1,-1-1,1 0,0-1,0 0,0-1,0-1,0 0,6-3,61-29,-68 23</inkml:trace>
  <inkml:trace contextRef="#ctx0" brushRef="#br0" timeOffset="431.377">326 1,'-1'128,"-5"0,-7-1,-5 0,-28 100,-1-1,-2-30,48-192,-1 0,1 1,-1-1,1 0,0 1,0-1,0 1,0-1,1 1,0 0,0-1,0 1,1-1,-1 1,1 0,0-1,1 1,-1-1,1 0,0 2,9 6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0:3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1 143,'19'0,"11"0,6 0,1 0,-1 0,-2 0,-6 0</inkml:trace>
  <inkml:trace contextRef="#ctx0" brushRef="#br0" timeOffset="36445.9">171 1,'0'36,"-12"143,9-167,0 1,0-1,1 0,1 1,0 0,1-1,0 1,1-1,1 1,0 3,2 27,-1-38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7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0 275,'55'-6,"-1"-1,0-3,0-2,-2-3,1-2,20-11,-63 24,0 0,-1-1,0 0,0-1,0 0,-1 0,0-1,0 0,-1 0,1-1,-2 0,1 0,-1-1,0 0,-1-1,-4 8,0 0,0 1,-1-1,1 0,-1 0,0 0,1 0,-1 0,0 0,0 0,0 0,-1 0,1 0,0 0,-1 0,1 0,-1 0,0 0,0 0,1 0,-1 0,0 1,-1-1,1 0,0 1,0-1,-1 1,1-1,-1 1,1 0,-1-1,0 1,1 0,-1 0,0 0,0 1,0-1,0 0,0 1,1-1,-2 1,-83-5,63 14,-1 1,2 1,-1 1,2 0,-1 2,2 1,0 1,1 0,1 1,0 1,1 1,1 1,-5 8,17-24,0 0,0 0,0 0,0 1,1 0,-1-1,1 1,0 0,1 1,-1-1,1 0,0 1,1-1,-1 1,1 0,0-1,1 1,-1 0,1 0,0 0,0-1,1 1,0 0,0 0,0-1,1 1,0-1,0 1,0-1,1 0,0 3,8 1,0 1,1-1,-1-1,2 0,-1-1,1 0,0-1,0 0,1-1,0-1,0 0,0-1,0 0,0-1,1-1,-1 0,1-1,-1 0,1-1,-1-1,7-2,-10 4,6-2,1 1,-1-2,0 0,0-2,0 1,0-2,-1 0,5-4,-3 2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16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76,'0'-13,"0"33,0-1,22 199,-45 78,13-179,13-111</inkml:trace>
  <inkml:trace contextRef="#ctx0" brushRef="#br0" timeOffset="485.437">1 161,'54'-32,"1"3,2 2,0 3,43-11,3 22,-100 13,0 1,0 0,0-1,-1 1,1 0,0 0,-1 1,1-1,-1 1,1-1,-1 1,0 0,0 0,0-1,1 2,-2-1,1 0,0 0,0 1,-1-1,0 1,1-1,-1 1,0 0,0-1,0 1,-1 0,1 0,0 0,-1-1,0 1,0 0,0 0,0 0,-2 9,-1-1,0 0,0 0,-1 0,-1-1,1 1,-2-1,1 0,-2-1,1 1,-1-1,-1 0,-2 2,-31 32,36-40,0 0,0 0,1 1,-1 0,1-1,0 2,0-1,0 0,1 1,0 0,0 0,0 0,0 0,1 0,0 1,0-1,0 1,1-1,0 1,0-1,0 1,1 0,-1 0,2-1,-1 1,0 0,1 0,0-1,1 1,0 1,5 5,0-1,1 1,1-1,-1-1,2 0,0 0,0-1,12 9,22 21,-40-36,0 0,0 0,0 0,0 0,0 1,-1 0,0-1,0 1,0 1,0-1,0 0,-1 1,0-1,1 1,-2 0,1-1,-1 1,0 0,0 0,0 0,0 0,-1 0,0 0,0 1,0-1,-1 0,0 0,0 0,0 0,-1-1,1 1,-1 0,-1 1,-5 5,0-1,0 0,-2 0,1 0,-1-2,0 1,-1-1,0-1,0 1,-1-2,0 0,0 0,0-1,-1-1,1 0,-1-1,0 0,0-1,-1 0,1-1,0 0,0-2,-1 1,-4-2,-32-15,31 4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20,'-1'-1,"0"0,-1-1,1 1,0 0,0 0,-1 0,1 0,-1 1,1-1,0 0,-1 0,0 1,1-1,-1 1,1 0,-1-1,0 1,1 0,-1 0,0 0,1 0,-1 0,1 0,-1 1,0-1,1 0,-1 1,1-1,-1 1,1 0,-1 0,-7 0,-61 5,159-20,-56 10,-55 18,4-7,2 2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1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41 340,'-10'19,"-3"11,1 6,7-4,5-2,2-7</inkml:trace>
  <inkml:trace contextRef="#ctx0" brushRef="#br0" timeOffset="254.118">97 1,'0'0</inkml:trace>
  <inkml:trace contextRef="#ctx0" brushRef="#br0" timeOffset="1047.315">267 509,'29'-16,"4"0,-1-2,-1-1,0-2,-1-1,-1-1,-2-1,0-2,-2 0,13-19,-75 81,-1 58,37-91,1-1,-1 1,1-1,0 1,0 0,1-1,-1 1,0-1,1 1,0-1,-1 1,1-1,0 1,0-1,0 0,1 1,-1-1,0 0,1 0,0 0,-1 0,1 0,0 0,0-1,0 1,0-1,0 1,1-1,-1 0,0 0,1 1,-1-2,1 1,-1 0,1 0,1-1,6 1,-1 0,0-1,1-1,-1 1,0-2,1 1,-1-1,0 0,0-1,-1 0,1-1,0 0,-1 0,0-1,0 1,0-2,-1 1,0-1,0-1,0 1,-1-1,0 0,0-1,0-1,84-92,-94 90,-14 26,10-6,1 1,0 0,1 0,1 0,-1 1,2 0,-1 0,2 0,-2 6,4-14,0 1,0-1,1 1,0-1,-1 1,1-1,0 1,1-1,-1 1,1-1,-1 0,1 1,0-1,0 0,0 1,1-1,-1 0,1 0,0 0,0 0,0 0,0-1,1 1,-1 0,0-1,1 0,0 0,0 0,0 0,0 0,0 0,0-1,0 1,1-1,3 2,0-2,0 1,1-1,-1 0,0 0,1-1,-1 0,0 0,0-1,1 0,-1 0,0-1,0 0,0 0,0 0,0-1,-1 0,1-1,-1 1,6-5,114-97,-118 97,2-2,-1 3,0-1,-1 0,0-1,0 0,-1 0,0-1,-1 0,0 0,-1 0,5-11,-10 21,0-1,1 0,-1 0,0 1,1-1,-1 0,0 0,0 0,0 0,0 1,0-1,0 0,0 0,0 0,0 0,0 1,0-1,0 0,-1 0,1 0,0 1,-1-1,1 0,0 0,-1 1,1-1,-1 0,1 1,-1-1,0 1,1-1,-1 0,1 1,-1-1,0 1,0 0,1-1,-1 1,0-1,0 1,1 0,-1 0,0 0,0-1,0 1,0 0,1 0,-1 0,0 0,0 0,0 0,0 1,1-1,-1 0,0 0,0 0,0 1,1-1,-1 0,0 1,1-1,-51 26,45-21,1 0,-1 0,1 0,-1 1,2 0,-1 0,1 0,0 1,0-1,0 1,1 0,0 0,1 0,-1 1,1-1,1 0,-1 1,1 0,1-1,0 1,0 0,0-1,1 1,0-1,0 1,2 3,7 2</inkml:trace>
  <inkml:trace contextRef="#ctx0" brushRef="#br0" timeOffset="1579.523">1339 424,'-80'66,"219"-179,-138 113,-1-1,0 1,1-1,-1 1,0-1,1 1,-1-1,0 1,1-1,-1 1,1-1,-1 1,1-1,0 1,-1 0,1-1,-1 1,1 0,0 0,-1 0,1-1,-1 1,1 0,0 0,-1 0,1 0,0 0,-1 0,1 0,0 0,-1 0,1 0,0 1,-1-1,1 0,-1 0,1 0,0 1,-1-1,1 0,-1 1,1-1,-1 1,1-1,-1 1,1-1,-1 1,0-1,1 1,-1-1,0 1,1-1,-1 1,6 41,-4-17,0-21,-1-1,1 0,0 0,0 0,0 0,0 0,1 0,-1 0,1-1,-1 0,1 1,0-1,0 0,0 0,0 0,1-1,-1 1,0-1,1 0,-1 0,1 0,-1 0,1-1,-1 1,1-1,0 0,-1 0,1 0,0-1,-1 1,1-1,-1 0,1 0,-1 0,1 0,-1-1,0 1,0-1,0 0,0 0,0 0,0 0,0-1,0 1,-1-1,0 1,1-1,-1 0,0 0,0 0,0 0,0-2,51-82,-46 67</inkml:trace>
  <inkml:trace contextRef="#ctx0" brushRef="#br0" timeOffset="2067.414">1932 114,'1'17,"-1"0,-1 0,0-1,-1 1,-1 0,-1-1,0 1,-1-1,-1 0,0 0,-1-1,-1 0,0 0,-1-1,-7 8,-25 44,41-65,-1 1,1 0,-1 0,1 0,0 0,0-1,0 1,0 0,0 0,1 0,-1 0,0 0,1 0,-1-1,1 1,0 0,0 0,-1-1,1 1,0-1,1 1,-1-1,0 1,0-1,1 1,-1-1,0 0,1 0,-1 0,1 0,0 0,-1 0,1 0,0 0,0-1,-1 1,1-1,1 1,7 1,0 0,0 0,0-1,1 0,-1-1,1 0,-1-1,0 0,1-1,-1 0,0 0,0-1,0-1,-1 1,1-1,-1-1,0 0,0 0,7-6,-3-2</inkml:trace>
  <inkml:trace contextRef="#ctx0" brushRef="#br0" timeOffset="2317.33">1706 256,'43'0,"39"0,9 0,0-5,-12-2,-13 1,-14 1,-16-3,-13-1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02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8 284,'-8'-7,"8"7,16 3,480 1,-321-4,-152 4,-6 2</inkml:trace>
  <inkml:trace contextRef="#ctx0" brushRef="#br0" timeOffset="450.027">36 565,'590'0,"-591"0</inkml:trace>
  <inkml:trace contextRef="#ctx0" brushRef="#br0" timeOffset="1298.018">430 1,'233'192,"-146"-90,-85-98,0 1,0-1,-1 0,1 1,-1-1,0 0,0 1,0 0,-1-1,1 1,-1-1,-1 1,1 0,0-1,-1 1,0-1,0 1,0-1,-1 1,0-1,1 0,-1 0,-1 0,1 0,-1 0,1 0,-3 1,-102 87,-26 18,8 7,53-21,64-79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3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208 105,'-85'255,"-38"-9,274-503,-118 208,167-223,-199 271,0-1,1 0,-1 0,0 0,1 1,-1-1,1 0,0 1,-1 0,1-1,0 1,0 0,0 0,0 0,0 0,0 0,0 0,0 1,0-1,0 1,1-1,-1 1,0 0,0 0,1 0,-1 0,0 0,0 1,0-1,1 1,-1-1,0 1,0 0,0 0,0 0,0 0,0 0,0 0,-1 0,1 1,0-1,-1 1,1-1,-1 1,1 0,-1 0,0 0,0-1,1 1,-1 0,-1 0,1 0,0 1,0-1,-1 0,1 0,22 202,45-1,-62-186,9 41,-15-56,0-1,-1 1,1-1,0 0,-1 0,1 1,-1-1,0 0,1 0,-1 1,0-1,0 0,1 0,-1 0,0 0,0 0,0 0,0 0,0-1,-1 1,1 0,0 0,0-1,-1 1,1-1,0 1,0-1,-1 0,1 1,0-1,-1 0,1 0,-1 0,1 0,0 0,-1 0,1-1,0 1,-1 0,1-1,-1 1,-143-49,118 37,-160-100,153 84,20 17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1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1,'-61'108,"1"-11,-4-3,-51 55,-128 157,229-288,15-16</inkml:trace>
  <inkml:trace contextRef="#ctx0" brushRef="#br0" timeOffset="415.084">23 86,'66'63,"-39"-39,0 1,-2 2,-1 0,-1 2,-1 0,2 8,173 344,-194-374,1-1,-1 0,1-1,1 1,-1-1,1 1,0-1,0-1,1 1,-1-1,1 0,0 0,0-1,4 2,9-20,-14-1</inkml:trace>
  <inkml:trace contextRef="#ctx0" brushRef="#br0" timeOffset="760.076">813 312,'15'5,"8"1,7 0,2-1,0-1,0-2,0-1,-2-1,-1 0,0 0,0 0,-1 0,0-1,-5 1</inkml:trace>
  <inkml:trace contextRef="#ctx0" brushRef="#br0" timeOffset="1009.733">784 594,'44'0,"27"-5,8-1,-5 0,-11 1,-11-3,-14-1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56 283,'33'-9,"0"-2,0-1,-1-2,0-1,-1-1,-1-2,4-4,29-43,-62 62,0 1,0 0,0-1,0 1,0 0,-1-1,1 1,-1-1,0 1,1-1,-1 1,0-1,-1 1,1-1,0 1,-1-1,1 1,-1-1,0 1,0-1,0 1,0 0,0 0,0-1,-1 1,1 0,-1 0,1 0,-1 1,0-1,0 0,0 1,0-1,0 0,-3 0,1-1,0 0,-1 1,0 0,1 0,-1 0,0 1,0 0,0 0,0 0,0 0,0 1,0 0,0 0,0 0,0 1,0-1,0 1,0 0,0 1,0-1,0 1,0 0,1 0,-1 1,-3 2,-106 85,105-84,0 1,1 1,0 0,0 0,1 0,0 1,0 0,1 1,0-1,1 1,0 1,0-1,1 0,1 1,-1 0,2 0,0 0,0 0,1 0,0 1,1-1,0 0,1 0,0 1,1-1,0 0,1 0,0 0,1-1,0 1,1-1,0 1,-1-5,1-1,0 1,0-1,1 0,-1 0,1 0,0-1,0 0,1 0,-1 0,1-1,0 0,0-1,0 1,0-1,0-1,0 1,1-1,-1 0,1-1,-1 0,0 0,1-1,1 0,4 2,0 0,0-1,0-1,0-1,0 1,0-2,0 0,-1 0,0-2,1 1,-1-1,-1-1,1 0,9-7,-5-1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20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1 453,'24'0,"17"0,7 0,0 0,-4 0,-8 0</inkml:trace>
  <inkml:trace contextRef="#ctx0" brushRef="#br0" timeOffset="354.235">508 254,'-4'29,"-2"14,0 5,1-6</inkml:trace>
  <inkml:trace contextRef="#ctx0" brushRef="#br0" timeOffset="601.01">565 0,'0'0</inkml:trace>
  <inkml:trace contextRef="#ctx0" brushRef="#br0" timeOffset="1770.309">678 453,'36'-18,"-1"-1,-1-1,-1-2,-1-2,0 0,-2-2,-1-2,21-25,-51 53,1 0,-1 0,1 0,-1 0,1 0,-1 0,1 0,-1 0,1 0,-1 0,1 0,-1 0,1 0,-1 0,1 0,0-1,-1 1,1 0,-1 0,1-1,-1 1,1 0,0 0,-1-1,1 1,0 0,-1-1,1 1,0-1,0 1,-1 0,1-1,0 1,0-1,-1 1,1-1,0 1,0-1,-6 7,-1 0,2 1,-1 0,1 0,0 0,0 1,1-1,0 1,0 0,1 1,-2 3,4-9,0 0,1 0,-1-1,1 1,-1 0,1 0,0 0,0 0,0 0,0 0,0 0,1 0,-1-1,1 1,0 0,0 0,0-1,0 1,1 0,-1-1,1 1,-1-1,1 0,0 1,0-1,0 0,0 0,0 0,0 0,1-1,-1 1,1-1,-1 1,1-1,0 0,0 0,5 2,1-1,-1 0,0 0,1-1,0 0,-1 0,1-1,-1 0,1-1,-1 0,1 0,-1-1,1 0,-1-1,0 1,0-2,0 1,4-4,128-91,-136 95,1-1,-1 0,0 0,0 0,0 0,0-1,-1 1,1-1,-1 0,-1 0,1 0,-1 0,0 0,0-1,1-2,-4 7,0 0,1 0,-1 1,0-1,1 0,-1 0,0 0,0 1,0-1,0 0,0 1,0-1,0 1,0-1,0 1,0-1,0 1,0 0,0-1,0 1,0 0,0 0,-1 0,1 0,0 0,0 0,0 0,0 0,0 1,0-1,-1 0,1 1,0-1,0 1,0-1,0 1,0-1,0 1,1 0,-1-1,0 1,0 0,0 0,1 0,-1 0,0-1,1 1,-1 0,1 0,-1 1,-2-1,1 1,-1-1,0 1,1 0,-1 0,1 0,0 0,0 1,0-1,0 1,0-1,0 1,1-1,-1 1,1 0,0 0,0 0,0 0,0 0,0 0,1 0,-1 0,1 0,0 0,0 0,0 1,0-1,1 0,-1 0,1 0,0 0,0 0,0 0,0 0,0 0,1-1,-1 1,1 0,0-1,0 1,0-1,0 0,0 1,0-1,1 0,-1 0,1-1,-1 1,1 0,0-1,0 0,0 1,4-1,-1 0,1 0,0 0,0-1,0 0,0 0,0-1,0 0,0 0,0 0,-1-1,1 0,-1-1,1 1,-1-1,0-1,0 1,0-1,0 0,-1 0,5-5,94-114,-90 86,-14 37,0-1,0 1,0-1,0 0,0 1,0-1,0 1,0-1,0 0,0 1,0-1,0 0,-1 1,1-1,0 1,0-1,-1 1,1-1,0 1,-1-1,1 1,0-1,-1 1,1-1,-1 1,1 0,-1-1,1 1,-1-1,1 1,-1 0,1 0,-1-1,0 1,1 0,-1 0,1 0,-1 0,0 0,1 0,-1 0,1 0,-1 0,0 0,1 0,-1 0,1 0,-1 0,0 0,1 1,-1-1,1 0,-1 0,1 1,-1-1,1 0,-1 1,1-1,-1 1,1-1,-1 1,-4 3,0 0,0 1,0-1,0 1,1 1,0-1,0 0,0 1,1 0,0 0,0 0,0 0,1 1,0-1,0 1,0 3,0-5,-1 0,1 0,0 0,0 1,1-1,0 0,0 1,0-1,0 1,1 0,0-1,0 1,1-1,-1 1,1-1,1 1,-1-1,1 0,-1 1,2-1,-1 0,0 0,1 0,0-1,0 1,1 0,-1-1,1 0,0 0,0 0,0-1,1 1,-1-1,4 2,12-1</inkml:trace>
  <inkml:trace contextRef="#ctx0" brushRef="#br0" timeOffset="2738.958">1694 339,'-61'93,"111"-130,-43 28,-6 8,0-1,-1 1,1-1,0 1,0-1,0 1,1 0,-1-1,0 1,0 0,1 0,-1 0,0 0,1 0,-1 0,1 0,0 0,-1 1,1-1,0 1,-1-1,1 1,0-1,0 1,-1 0,1 0,0 0,0 0,-1 0,1 0,0 1,-1-1,1 1,0-1,0 1,-1-1,1 1,-1 0,1 0,0 0,24 28,-25-26,1 0,0 0,0 0,1 0,-1-1,0 1,1-1,0 1,-1-1,1 0,0 0,0 0,1 0,-1-1,0 1,0-1,1 0,-1 0,1 0,-1 0,1-1,-1 1,1-1,0 0,-1 0,1 0,3-1,-3 0,1 0,0-1,-1 0,1 1,-1-1,0-1,0 1,0-1,0 1,0-1,0 0,-1-1,1 1,-1-1,0 1,0-1,2-4,4-10</inkml:trace>
  <inkml:trace contextRef="#ctx0" brushRef="#br0" timeOffset="3233.75">2202 0,'3'7,"0"-1,-1 1,1-1,-2 1,1 0,-1 0,0-1,0 1,-1 0,0 0,0 0,-1 0,0 0,0 0,0 0,-1 0,0-1,0 1,-1-1,0 1,-1 0,-2 14,-31 120,37-138,-1 0,1 0,-1 0,1 0,0 0,0 0,0 0,1 0,-1 0,1 0,-1 0,1 0,0 0,0 0,1 0,-1-1,0 1,1 0,0-1,0 1,0-1,0 0,0 1,0-1,0 0,1 0,-1-1,1 1,-1 0,1-1,0 0,-1 1,1-1,0 0,0-1,0 1,0 0,0-1,0 1,0-1,0 0,1 0,8 0,0 1,1-2,-1 0,0 0,1-1,-1-1,0 0,-1 0,1-1,0-1,4-2,5-4</inkml:trace>
  <inkml:trace contextRef="#ctx0" brushRef="#br0" timeOffset="3501.092">2004 254,'38'-9,"28"-4,7 1,-5-3,-13 2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9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74,'-14'57,"-5"30,1 3,3-8,5-13,3-14,4-11,2-8,0-6,2-3,0-1,0-6</inkml:trace>
  <inkml:trace contextRef="#ctx0" brushRef="#br0" timeOffset="497.641">1 45,'42'-12,"0"2,1 2,1 1,-1 3,1 1,0 3,3 1,-42-2,0 1,0 0,0 0,-1 1,1-1,0 1,0 0,-1 0,1 0,-1 1,1 0,-1 0,1 0,-1 0,0 1,0-1,0 1,-1 0,1 1,-1-1,1 0,-1 1,0 0,0 0,-1 0,1 0,-1 0,0 0,0 1,0-1,-1 1,1-1,-1 1,0 0,-1 0,1-1,-1 1,0 0,0 0,-6 8,0 0,-1 0,0 0,-1-1,0-1,-1 1,-1-1,1-1,-2 0,1 0,-13 7,-60 69,81-84,1 0,-1 0,1 0,0 1,0-1,0 0,0 1,0-1,1 1,-1-1,1 1,-1-1,1 1,0 0,0-1,0 1,0-1,1 1,-1-1,1 1,-1 0,1-1,0 0,0 1,0-1,0 0,1 1,-1-1,1 0,-1 0,1 0,0 0,0 0,-1-1,1 1,0 0,1-1,89 53,-84-49,15 5,90 55,-109-62,-1 0,0 0,0 0,0 0,-1 1,1-1,-1 1,0 0,0-1,0 1,0 0,-1 0,1 0,-1 1,0-1,0 0,-1 0,1 1,-1-1,0 0,0 0,-1 1,1-1,-1 0,0 0,0 1,0-1,-1 1,-5 5,1-2,-2 1,1-1,-1 0,-1 0,1-1,-1 0,0-1,-1 0,0 0,0-1,0 0,0-1,-1 0,1-1,-1 0,0 0,0-1,-4 0,2 1,-7 2,-7 3,0-1,-1-1,0-1,0-2,-1-1,0-1,25-1,1 0,-1 0,0-1,0 0,1 1,-1-2,0 1,1 0,-1-1,1 1,-1-1,1 0,0 0,0 0,0-1,0 1,0-1,1 0,-2-1,-8-14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8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0 254,'39'0,"31"0,9-5,-4-1,-10 0,-11 1,-11 1,-7 2,-5-4,-3-1,-6 1</inkml:trace>
  <inkml:trace contextRef="#ctx0" brushRef="#br0" timeOffset="249.936">283 1,'-10'43,"-7"24,-1 5,2 0,4-7,4-10,4-10,2-8,1-4,6-5,2-1,0 0,3-1,1 1,2-5,0-5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15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26 904,'30'4,"0"-1,-1-1,1-1,0-2,-1-1,1-1,0-2,-1 0,0-3,-1 0,2-2,-21 6,-1-1,-1 0,1 0,-1 0,0-1,0 0,0-1,-1 1,0-1,0 0,-1-1,0 1,2-6,-5 10,0-1,0 1,-1-1,0 1,1-1,-1 1,-1-1,1 0,-1 0,1 1,-1-1,0 0,0 0,-1 0,1 1,-1-1,0 0,0 1,0-1,0 0,-1 1,1-1,-1 1,0 0,0 0,0 0,-1 0,1 0,-1 0,1 0,-1 1,0-1,-2 0,-2-2,-1 0,1 0,-2 1,1 0,0 1,-1 0,1 0,-1 1,0 0,0 0,0 1,0 0,0 1,0 0,0 1,0-1,0 2,0-1,0 1,1 0,-1 1,0 0,1 1,0 0,-5 2,-3 3,-1 1,1 0,1 1,0 1,0 0,2 1,-1 1,1 0,1 1,1 0,-9 15,15-24,0 0,1 1,-1-1,1 1,0 0,1 1,0-1,0 1,1-1,0 1,0 0,1 0,-1 0,2 0,-1 0,1 0,1 0,-1 0,1 0,1 0,-1-1,1 1,1 0,0-1,0 1,0-1,1 0,0 0,0 0,1-1,-1 1,2-1,5 6,2-5,0 0,1 0,1-1,-1-1,1 0,0-1,0-1,0 0,0-1,0-1,1 0,-1-1,0-1,1 0,3-2,16-2,-1-2,1-1,-1-2,-1-2,0 0,-1-3,19-10,-51 24,7-1,-1-1,0 0,-1 0,1-1,-1 0,1 0,-1 0,0-1,-1 0,1 0,-1 0,0 0,0 0,0-1,0-1,-4-4</inkml:trace>
  <inkml:trace contextRef="#ctx0" brushRef="#br0" timeOffset="384.594">760 340,'5'28,"-3"15,-3 5,0-2,0-3,-5-9,-1-10</inkml:trace>
  <inkml:trace contextRef="#ctx0" brushRef="#br0" timeOffset="551.829">817 141,'0'0</inkml:trace>
  <inkml:trace contextRef="#ctx0" brushRef="#br0" timeOffset="1469.233">901 565,'13'1,"-1"0,1-1,-1 0,1-1,-1 0,1-1,-1-1,0 0,0 0,0-1,0-1,-1 0,10-6,-7 4,-1-2,-1 0,1-1,-1 0,-1 0,0-1,-1-1,0 0,0 0,-1-1,-1 0,0-1,-1 0,-1 0,0 0,-1-1,2-7,-7 21,1 1,0-1,-1 0,1 1,-1-1,1 1,-1-1,1 0,-1 1,0-1,1 0,-1 0,0 1,0-1,1 0,-1 0,0 1,0-1,0 0,0 0,0 1,0-1,0 0,0 0,0 0,-1 1,1-1,0 0,0 0,-1 1,1-1,0 0,-1 1,1-1,-1 0,1 1,-1-1,1 1,-1-1,1 1,-1-1,1 1,-1-1,0 1,1-1,-1 1,0 0,0-1,1 1,-1 0,0 0,0 0,1-1,-1 1,0 0,0 0,0 0,1 0,-1 0,0 0,0 1,1-1,-1 0,0 0,-72 109,70-105,0-1,0 1,0 0,1 0,-1 0,1 0,0 1,0-1,1 0,-1 1,1-1,0 1,0 0,1-1,-1 1,1 0,0-1,0 1,1 0,-1-1,1 1,0 0,0-1,1 1,-1-1,1 0,0 1,0-1,1 0,-1 0,1 0,0 0,0-1,0 1,0-1,1 0,-1 0,1 0,0 0,0-1,0 1,8 1,0-1,0 0,0-1,0 0,0-1,0 0,1-1,-1 0,0-1,0 0,0-1,0-1,0 0,0 0,0-1,-1-1,0 0,0 0,2-3,-1 2,-1-1,0 0,0-1,0-1,-1 0,-1 0,1 0,6-11,15-19,-24 32,0 1,-1-1,0-1,-1 1,0-1,0 0,0 0,-1 0,0 0,-1-1,1 0,-2 0,1 0,-2 0,1 0,0-9,-2 17,0 0,0 0,0 1,-1-1,1 0,0 0,0 1,0-1,-1 0,1 0,0 1,-1-1,1 0,-1 1,1-1,0 1,-1-1,0 1,1-1,-1 0,1 1,-1 0,0-1,1 1,-1-1,0 1,1 0,-1 0,0-1,1 1,-1 0,0 0,0 0,1 0,-1 0,0 0,0 0,0 0,1 0,-1 0,0 0,0 0,1 0,-1 1,0-1,1 0,-1 1,0-1,1 0,-1 1,0-1,1 1,-1-1,0 1,-34 27,29-22,-1 1,2 0,-1 0,1 0,0 1,0 0,1 0,0 0,0 1,1-1,0 1,1 0,0 0,0 0,1 0,0 0,1 0,0 0,0 0,1 0,0 0,1 1,-1-7,0 0,1 0,-1-1,1 1,0-1,0 1,0-1,0 0,0 0,1 0,-1 0,0 0,1 0,0-1,-1 1,1-1,0 0,0 0,0 0,0 0,0 0,0 0,0-1,0 0,0 1,0-1,0 0,0-1,0 1,0 0,1-1,91-32,-80 23,0 0,0-1,-1-1,0 0,-1-1,-1 0,0-1,0 0,-2-1,0-1,0 1,-2-2,4-7,0-24,-45 70,22-11,1 1,0 0,1 0,0 1,1 0,0 1,1 0,1 0,0 1,1-1,0 1,1 0,0 7,6 3</inkml:trace>
  <inkml:trace contextRef="#ctx0" brushRef="#br0" timeOffset="1956.709">2143 367,'-144'131,"254"-240,-109 108,0 0,1 0,-1 0,0 0,1 0,-1 1,1-1,-1 0,1 1,-1-1,1 1,-1-1,1 1,0 0,-1 0,1 0,0 0,-1 0,1 0,-1 0,1 0,0 1,-1-1,1 1,-1-1,1 1,-1 0,1-1,-1 1,0 0,1 0,-1 0,0 0,1 0,-1 0,0 0,0 1,0-1,0 0,0 1,-1-1,1 0,0 1,0-1,-1 1,1-1,-1 1,0 0,1-1,-1 1,0-1,0 1,0 0,0 0,0 2,1 0,-1 0,1-1,0 1,0 0,0-1,0 1,1 0,-1-1,1 0,0 1,0-1,0 0,1 0,-1 0,1 0,0-1,-1 1,1-1,0 1,1-1,-1 0,0 0,1 0,-1-1,1 1,-1-1,1 0,0 0,-1 0,1-1,0 1,1-1,6-3,0-1,0 0,-1-1,0 0,0-1,0 0,-1 0,0-1,0-1,0 1,-1-1,0-1,-1 1,0-1,0-1,-1 1,0-1,-1 0,0-1,0 1,0-4,5-7</inkml:trace>
  <inkml:trace contextRef="#ctx0" brushRef="#br0" timeOffset="2385.542">2765 0,'-3'33,"-1"0,-1 0,-2 0,-1-1,-1 0,-2-1,-8 16,15-36,0 0,0 0,2 0,-1 1,1-1,1 1,0 0,1-1,0 1,1 1,-1-9,1-1,-1 1,1-1,0 1,0-1,0 1,0-1,1 1,-1-1,1 0,0 0,0 0,0 0,0 0,1 0,-1-1,1 1,0-1,0 1,0-1,0 0,0 0,0-1,0 1,0 0,1-1,-1 0,1 0,-1 0,1 0,-1-1,1 1,1-1,2 0,1-1,0 1,-1-2,1 1,-1-1,1 0,-1 0,0-1,0 0,0-1,0 1,0-1,-1-1,0 1,0-1,0 0,0 0,-1-1,0 0,0 1,0-2,-1 1,1-2,5-12</inkml:trace>
  <inkml:trace contextRef="#ctx0" brushRef="#br0" timeOffset="2634.795">2510 254,'38'-5,"32"-1,10 0,-6 1,-9 2,-11 1,-15-4,-14-1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1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199 530,'-34'40,"22"-18,0 0,1 1,1 0,1 0,2 1,-6 24,13-46,-1 0,1-1,0 1,-1 0,1 0,0 0,0-1,0 1,1 0,-1 0,0 0,1-1,-1 1,1 0,-1 0,1-1,0 1,0-1,0 1,0-1,0 1,0-1,0 1,0-1,0 0,1 1,-1-1,1 0,-1 0,1 0,-1 0,1-1,-1 1,1 0,0-1,0 1,-1-1,1 1,0-1,0 0,-1 0,1 0,0 0,0 0,0 0,1 0,81-31,-58 6,-1 0,-1-2,-1-1,-2-1,-1 0,-1-2,-1 0,6-19,-21 45,36-66,-15 33,-1-2,-2 0,-2-2,-2 0,-2-1,-2 0,-1-2,3-32,-15 78,-1-1,1 0,0 0,-1 0,1 0,-1 0,1 0,0 0,-1 0,1 0,-1 0,1 0,-1 0,1 0,0 0,-1 0,1 0,-1 0,1-1,0 1,-1 0,1 0,0 0,-1-1,1 1,0 0,-1 0,1-1,0 1,0 0,-1-1,1 1,0 0,0-1,-1 1,1-1,0 1,0 0,0-1,0 1,0-1,0 1,0 0,0-1,0 1,0-1,0 1,0 0,0-1,0 1,0-1,0 1,0 0,0-1,0 1,1-1,-1 1,0 0,0-1,1 1,-1 0,0-1,0 1,1 0,-1-1,0 1,1 0,-21 29,-12 43,3 2,3 0,3 2,4 1,0 19,8-27,3 0,4 1,2 0,4 0,2 0,8 24,-6-39,-1 0,-3 0,-2 0,-3 0,-2 0,-4 12,6-49,4-15,-1 0,1 1,-1-1,0 0,0 0,0 0,-1 0,1 1,-1-1,1 0,-1 0,0 0,0 0,-1 0,1 0,0 0,-1-1,0 1,0 0,0-1,0 1,0-1,0 0,-1 0,1 0,-1 0,1 0,-1 0,0-1,1 1,-1-1,0 0,0 0,0 0,-1 0,1 0,0-1,-2-2,0-1,0 0,0-1,0 1,1-1,-1 0,1 0,0 0,1-1,-1 1,1-1,0 0,0 0,0 0,0 0,0-4,-9-16</inkml:trace>
  <inkml:trace contextRef="#ctx0" brushRef="#br0" timeOffset="256.44">0 22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0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414 338,'1'0,"1"-1,-1 1,1-1,-1 0,1 0,-1 1,1-1,-1 0,0 0,0 0,1-1,-1 1,0 0,0 0,0-1,0 1,0 0,-1-1,1 1,0-1,-1 1,1-1,-1 1,1-1,-1 0,0 1,0-1,0 0,0 1,0-1,-34 2,-269 140,283-133,14-5,-1 0,0 1,1-1,-1 1,1 0,0 1,0 0,0 0,0 0,1 0,0 1,-1 1,6-4,-1 1,1-1,0 1,0-1,0 1,1-1,-1 0,0 1,1-1,0 1,-1-1,1 0,0 1,0-1,1 0,-1 0,0 0,1 0,-1 0,1 0,0 0,-1 0,1-1,0 1,0-1,0 1,0-1,1 0,-1 0,0 1,0-2,1 1,-1 0,1 0,-1-1,0 0,1 1,-1-1,1 0,-1 0,2 0,163 17,-153-14,-12-4,0 1,0-1,0 1,0 0,0 0,0-1,0 2,0-1,0 0,0 0,0 0,0 1,0-1,0 1,0 0,-1-1,1 1,0 0,0 0,-1 0,1 1,0-1,-1 0,1 0,-1 1,0-1,1 1,-1-1,0 1,0 0,0-1,0 1,0 0,-1 0,1 0,0 0,-1 0,0 0,1-1,-1 1,0 0,0 0,0 0,0 0,0 0,0 2,-86 74,15-25,-57 60,125-111,1 0,1 0,-1 0,0 0,0 0,1 1,0-1,-1 0,1 1,0-1,0 1,0 0,0-1,1 1,-1 0,1-1,0 1,-1 0,1-1,0 1,1 0,-1 0,0-1,1 1,0 0,-1-1,1 1,0 0,0-1,1 1,-1-1,0 0,1 1,0-1,-1 0,1 0,0 0,0 0,0 0,0-1,1 1,-1-1,0 1,1-1,-1 0,2 1,12 2,1-1,0-1,0 0,0-1,0-1,0-1,0 0,0-1,-1-1,1 0,-1-2,16-5,-28 9,1 0,-1 0,1-1,-1 0,1 0,-1 0,0 0,0-1,0 1,0-1,-1 0,1 0,-1-1,1 1,-1-1,0 1,-1-1,1 0,-1 0,1-1,-1 1,-1 0,1-1,3-15</inkml:trace>
  <inkml:trace contextRef="#ctx0" brushRef="#br0" timeOffset="283.529">188 0,'-6'94,"4"1,4 0,14 91,3 93,-20 115,-9-330,4 47,11-93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5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57,'38'-5,"23"-1,5 0,-3 1,-8 1,-9 2,-11-4,-8-1,-3 1,-1 2,1 1,-5 1</inkml:trace>
  <inkml:trace contextRef="#ctx0" brushRef="#br0" timeOffset="249.247">57 283,'38'-4,"27"-3,8-4,-4 0,-10 1,-8 3,-10 3,-6 1,-5 2,-7 1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4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1,'-30'46,"1"0,3 2,2 2,2 0,-11 40,26-74,1 0,0 0,1 0,1 1,1 0,0 0,1 0,1 0,0 0,2 0,0 1,0-1,2 0,0-1,1 1,1 0,0-1,2 1,1 0,-6-10,0-1,0 1,1-1,-1 0,2 0,-1 0,0 0,1 0,0-1,1 1,-1-1,1 0,0-1,0 1,0-1,1 0,0 0,-1-1,1 0,1 0,-1 0,0 0,1-1,-1 0,1-1,0 0,2 1,13-6</inkml:trace>
  <inkml:trace contextRef="#ctx0" brushRef="#br0" timeOffset="365.185">653 142,'-28'61,"-67"185,93-241,1 0,-1 1,1-1,0 1,0-1,0 1,1 0,0-1,0 1,0 0,1-1,0 1,0-1,0 1,1-1,-1 0,1 1,1-1,-1 0,1 0,0 0,0-1,0 1,1-1,0 1,-1-1,2 0,-1-1,0 1,1-1,-1 0,1 0,0 0,0-1,0 1,1-1,-1 0,0-1,1 0,-1 1,1-2,0 1,3-1,4-2,1-1,0-1,-1 0,0-1,0 0,0-1,-1-1,1 0,-1 0,-1-1,0-1,0 0,-1 0,0-1,0-1,-1 1,-1-2,0 1,0-1,-1 0,-1-1,0 1,0-1,-1-1,1-7,0 2,0-1,-2 0,0 0,-1 0,-1-1,-1 1,-1-1,-1-9,1 24,-1 0,0 0,0 0,0 0,0 0,-1 0,0 0,-1 1,1-1,-1 1,0-1,0 1,-1 0,0 0,0 1,0-1,0 1,-1 0,1 0,-1 0,0 0,0 1,0 0,-1 0,1 1,-1-1,0 1,0 0,0 1,0-1,-64 2,40 4</inkml:trace>
  <inkml:trace contextRef="#ctx0" brushRef="#br0" timeOffset="612.782">372 452,'38'-10,"27"-2,8 0,-5 2,-8 3,-5 2,-7 3,-7 1,-6 1,-3 5,-4 2,0 0,-1-1,0-2,0-7,-5-7,0-2,-5 1</inkml:trace>
  <inkml:trace contextRef="#ctx0" brushRef="#br0" timeOffset="934.828">1217 1,'33'36,"-3"2,-1 1,-2 1,22 43,-43-71,0 1,-1-1,0 2,-1-1,0 0,-2 1,1-1,-1 1,-1 0,-1 0,0 0,-1 0,0-1,-1 1,0 0,-1-1,-1 1,0-1,-5 9,4-9,-1-1,0 0,-1 0,0 0,-1-1,-1 0,1 0,-2-1,1 0,-1-1,-1 0,0-1,0 0,-1 0,0-1,0-1,0 0,-1-1,0 0,-2 0,-9-1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1,'-72'106,"5"4,6 2,-16 46,-52 95,71-167,41-66</inkml:trace>
  <inkml:trace contextRef="#ctx0" brushRef="#br0" timeOffset="369.489">28 1,'27'66,"3"0,3-2,2-1,3-2,3-1,2-3,8 4,69 141,-107-185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37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1,'-69'152,"-70"112,14-29,62-122,52-99</inkml:trace>
  <inkml:trace contextRef="#ctx0" brushRef="#br0" timeOffset="267.183">40 57,'5'39,"11"21,3 7,3-5,2-12,3-10,0-7,2-9,-5-3,-2-6,1-1,0 3,2 2,-3 4,-6-3</inkml:trace>
  <inkml:trace contextRef="#ctx0" brushRef="#br0" timeOffset="816.202">435 904,'25'-63,"3"2,2 0,3 2,10-12,-12 37,-30 34,-1-1,1 1,-1-1,1 1,-1-1,1 1,0-1,-1 1,1-1,0 1,0 0,-1-1,1 1,0 0,0 0,-1 0,1-1,0 1,0 0,0 0,-1 0,1 0,0 1,0-1,0 0,-1 0,1 0,0 1,0-1,-1 0,1 1,0-1,-1 0,1 1,0-1,-1 1,1-1,0 1,-1-1,1 1,-1 0,1-1,-1 1,0 0,1-1,-1 1,0 0,1 0,-1-1,0 1,0 0,8 53,7 23,-14-76,0 1,0 0,0-1,0 1,1-1,-1 1,0-1,1 1,-1-1,1 0,0 0,-1 0,1 0,0 0,0 0,0 0,0-1,-1 1,1-1,0 1,0-1,0 0,0 1,0-1,0 0,0 0,0-1,0 1,0 0,0-1,0 1,0-1,0 0,0 0,1 0,147-83,-147 84,-1 0,1 1,-1-1,1 1,-1-1,1 1,-1 0,0-1,1 1,-1 1,0-1,0 0,1 0,-1 1,0-1,0 1,-1 0,1 0,0 0,0 0,-1 0,0 0,1 0,-1 0,0 0,0 1,0-1,0 0,0 1,-1-1,1 1,-1-1,1 1,-1-1,0 1,0-1,0 1,-1-1,1 1,0 0,13 43,3-27,0-4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470 339,'-10'0,"-159"18,153-13,-1 0,1 1,1 1,-1 0,1 1,0 1,1 1,0 0,1 0,-1 2,13-10,-1-1,1 1,0 0,0 0,-1 0,1 0,1 0,-1 1,0-1,0 0,1 0,-1 0,1 1,0-1,0 0,0 1,0-1,0 0,0 1,1-1,-1 0,1 0,-1 1,1-1,0 0,0 0,0 0,0 0,0 0,1 0,-1 0,0 0,1-1,0 1,-1 0,1-1,0 0,0 1,0-1,0 0,0 0,0 0,0 0,0 0,0 0,0-1,1 1,1 0,111 31,-114-32,1-1,-1 1,0 0,0 0,0 0,1 0,-1 0,0 0,0 0,0 0,1 1,-1-1,0 0,0 1,0-1,0 1,0-1,0 1,0 0,0-1,0 1,0 0,0 0,0 0,0 0,0 0,-1-1,1 1,0 1,-1-1,1 0,-1 0,1 0,-1 0,0 0,1 0,-1 1,0-1,0 0,0 0,0 0,0 1,0-1,0 0,0 0,0 0,0 1,-1-1,1 0,-1 0,1 0,-1 0,1 0,-1 0,1 0,-1 0,0 0,0 0,1 0,-2 0,-15 17,0-1,-1-1,-1-1,-1 0,0-2,-8 4,-92 73,116-88,1 1,0 0,0 0,0 0,0 0,1 0,-1 1,1-1,0 1,0 0,0 0,1-1,-1 1,1 0,0 0,0 1,0-1,0 0,1 0,0 0,0 0,0 1,0-1,1 0,-1 0,1 0,0 0,1 0,-1 0,1 0,-1 0,1 0,0-1,1 1,-1 0,1-1,-1 0,1 0,0 0,0 0,0 0,1-1,-1 1,1-1,2 2,10 0,1 1,0-2,0-1,0 0,0-1,1 0,-1-2,0 0,0-1,5-1,-7 1,1-1,-1 0,0-1,0 0,-1-1,1-1,-1-1,0 0,6-4,-2-5,-4 0</inkml:trace>
  <inkml:trace contextRef="#ctx0" brushRef="#br0" timeOffset="399.862">443 0,'-39'165,"2"88,11-134,-6-2,-5-2,-5 1,-23 69,44-129,15-42,-1 0,2 1,0-1,1 1,0 0,1 0,1 0,0 0,1 1,1-1,0 0,2 7,15 15,-5-24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0,-2 0,-4 0,-6 0,-5 0,-4 0,-3 0,-6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1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23,'38'0,"27"0,8-5,-4-1,-10 0,-13 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4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595 283,'-41'46,"2"2,2 2,2 1,-25 49,12-21,-161 188,91-110,110-143,14-16</inkml:trace>
  <inkml:trace contextRef="#ctx0" brushRef="#br0" timeOffset="451.394">60 395,'74'130,"84"107,-58-98,-41-45,-55-74</inkml:trace>
  <inkml:trace contextRef="#ctx0" brushRef="#br0" timeOffset="950.918">341 0,'-14'10,"-5"-2,-4-2,2 2,0 1,7-2,13-2,5-2</inkml:trace>
  <inkml:trace contextRef="#ctx0" brushRef="#br0" timeOffset="1383.754">962 198,'-22'18,"1"2,1 1,1 0,1 1,0 1,2 1,1 0,-2 5,8-4,1 0,1 0,1 0,1 1,2 0,0 0,2 0,0 0,2 0,1 0,1 0,2 4,-3-21,-1 0,2 1,-1-1,1 0,1 0,-1 0,2-1,-1 1,1-1,0 0,1 0,0-1,0 0,1 0,-1 0,2-1,-1 0,1 0,0 0,0-1,0-1,1 1,-1-2,1 1,0-1,0 0,1-1,-1 0,0 0,1-1,-1 0,1-1,-1 0,1-1,0 0,-1 0,9-3,0-2</inkml:trace>
  <inkml:trace contextRef="#ctx0" brushRef="#br0" timeOffset="1720.881">1499 339,'-23'27,"2"1,0 1,3 1,0 1,2 0,1 1,1 1,2 0,-3 18,13-46,0 0,0 1,1-1,0 0,0 0,0 1,0-1,1 1,0-1,0 1,1-1,-1 1,1-1,0 0,1 1,-1-1,1 0,0 0,0 0,1 0,0 0,-1-1,2 1,-1-1,0 0,1 0,0 0,0 0,0 0,0-1,1 0,3 2,4-1,0 0,1-1,-1-1,1 0,0-1,-1 0,1-1,0 0,0-1,-1 0,1-1,-1-1,1 0,-1-1,0 0,0-1,0 0,-1 0,0-2,0 1,0-1,-1-1,0 0,-1-1,1 1,-2-2,0 4,0-1,-1-1,0 1,-1-1,0 0,0 0,0-1,-1 0,-1 0,1 0,-2-1,1 1,-1-1,-1 0,1 0,-2 0,1 0,-2 0,1 0,-1-1,-1 1,0 0,0 0,-1 0,0 0,-1 0,0 0,-1 1,1-1,-2 1,0 0,0 0,0 1,-1-1,0 1,-4-3,3 4,-1 0,1 1,-1 0,0 0,0 0,-1 1,0 1,0 0,0 0,0 0,-4 0,-12-1</inkml:trace>
  <inkml:trace contextRef="#ctx0" brushRef="#br0" timeOffset="1967.726">1160 649,'43'0,"29"0,12 0,-4 0,-11 0,-12 0,-11 0,-3 0,-5 0,-4 0,-3 0,-2-5,-1-1,0 0,-1 1,-4 2</inkml:trace>
  <inkml:trace contextRef="#ctx0" brushRef="#br0" timeOffset="2356.919">1922 170,'36'33,"-1"1,-2 1,-1 2,-2 2,-2 0,11 23,-32-52,-1 0,0 0,0 0,-1 1,-1-1,0 1,0 1,-1-1,0 0,-1 1,0 0,-1-1,-1 1,1 0,-2-1,0 1,0 0,-1-1,-1 1,0-1,0 0,-4 8,-1-2,-2-1,0 0,0 0,-2-1,0 0,0-1,-1-1,-1 0,0 0,-1-2,-1 0,1 0,-2-2,-13 7,5-6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0,'-29'27,"1"0,2 2,1 0,1 2,1 1,2 1,1 0,-9 26,25-51,0 0,1 0,0 0,1 0,0 1,0-1,1 1,0-1,1 1,-1-1,2 1,-1 0,1-1,0 1,1-1,0 1,1-1,-1 0,1 0,1 0,0 0,0-1,0 1,1-1,0 0,1-1,-1 1,1-1,1 0,-1 0,1-1,0 0,0 0,0 0,6 1,8 0,1-2,-1-1,1 0,0-2,-1 0,1-1,0-2,-1 0,1-1,-1-1,0-1,0-1,0-1,-1-1,0 0,0-2,-1 0,-1-1,0-1,0-1,-1-1,-1 0,0-1,2-3,-10 12,-1-1,0 0,0 0,0-1,-1 1,0-1,0-1,-1 1,0-1,-1 0,1 0,-2-1,0 1,0-1,0 0,-1 1,-1-1,0 0,0 0,-1 0,0 0,-1 0,0 0,0 0,-1 0,0 0,-1 0,0 1,-1-1,0 1,0 0,-1 0,0 1,-1-1,0 1,-5-5,-4 2,0 1,-1 0,0 1,0 1,-1 1,0 0,0 1,-1 1,0 1,-1 0,-13-3</inkml:trace>
  <inkml:trace contextRef="#ctx0" brushRef="#br0" timeOffset="263.808">1 254,'483'-26,"-306"19,146-27,-34 4,-263 24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2:58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28,'1'0,"-1"-1,0 1,1 0,-1-1,1 1,-1 0,1 0,-1-1,1 1,0 0,-1 0,1 0,-1-1,1 1,-1 0,1 0,0 0,-1 0,1 0,-1 0,1 0,-1 1,1-1,0 0,-1 0,1 0,-1 0,1 1,-1-1,1 0,-1 1,1-1,-1 0,1 1,-1-1,0 1,1-1,-1 0,0 1,1-1,-1 1,0-1,1 1,-1-1,0 1,0 0,0-1,1 1,-1-1,0 1,0-1,0 1,0 0,0-1,0 1,0-1,0 1,0 0,5 39,-5-39,1 262,-27-25,21-195,-1 1,-3-1,-1 0,-10 22,1-31,11-28</inkml:trace>
  <inkml:trace contextRef="#ctx0" brushRef="#br0" timeOffset="260">0 508,'39'-9,"31"-9,14-5,-3 0,-10 5,-13 1,-11 3,-9 3,-6 0,-3 1,-7-2,-3 0,1-2,-3 2</inkml:trace>
  <inkml:trace contextRef="#ctx0" brushRef="#br0" timeOffset="810.363">734 1,'-18'190,"9"0,8 51,1-239,12 69,-12-70,1 0,-1 1,1-1,-1 1,1-1,0 0,0 1,0-1,0 0,0 0,0 0,0 0,0 0,0 0,0 0,0 0,1 0,-1 0,0-1,1 1,-1 0,0-1,1 0,-1 1,1-1,-1 0,1 1,-1-1,1 0,-1 0,1 0,-1 0,1-1,-1 1,1 0,-1-1,1 1,-1-1,1 1,-1-1,0 0,1 1,-1-1,1 0,127-111,-109 95,-14 11,1-1,-1 1,1 0,1 1,-1-1,1 1,0 1,0 0,0 0,1 0,-1 1,1 0,0 1,2 0,-9 3,1 1,0 0,0 0,-1 0,1 0,-1 0,1 0,-1 1,0-1,0 1,0 0,0 0,-1 0,1-1,-1 1,0 1,1-1,-1 0,-1 0,1 0,0 0,-1 1,0-1,0 0,0 1,0-1,0 0,0 1,-1-1,0 0,0 2,1 0,-1 167,7-153</inkml:trace>
  <inkml:trace contextRef="#ctx0" brushRef="#br0" timeOffset="1265.616">1298 678,'24'-5,"0"-1,-1 0,0-2,-1-1,1 0,-2-2,1-1,17-12,-36 21,0 0,0 0,0 0,0-1,-1 1,0 0,1-1,-1 0,0 1,-1-1,1 0,-1 0,0 0,0 0,0-1,0-2,-1 5,0 0,0 0,0 1,-1-1,1 0,0 1,-1-1,0 1,1-1,-1 0,0 1,0-1,0 1,0 0,0-1,0 1,0 0,0 0,0-1,-1 1,1 0,0 0,-1 0,1 1,-1-1,1 0,-1 1,0-1,1 0,-1 1,0 0,1-1,-1 1,0 0,1 0,-1 0,0 0,1 0,-1 1,0-1,0 0,-9 3,0-1,1 1,-1 1,1 0,0 0,0 1,1 0,-1 1,1 0,0 1,1 0,-1 0,2 0,-1 1,1 1,0-1,0 1,1 0,1 0,-1 1,1 0,1 0,0 0,0 1,1-1,1 1,0 0,-1 5,4-11,-1-1,1 0,0 1,0-1,1 0,-1 0,1 1,0-1,0 0,1-1,-1 1,1 0,-1-1,1 1,0-1,1 0,-1 0,0 0,1 0,0-1,0 0,-1 1,1-1,0-1,1 1,-1 0,0-1,0 0,1 0,-1 0,1-1,-1 0,1 1,-1-2,1 1,-1 0,0-1,1 0,-1 0,1 0,-1 0,0-1,0 0,0 0,0 0,1-1,144-46,-131 39</inkml:trace>
  <inkml:trace contextRef="#ctx0" brushRef="#br0" timeOffset="1729.37">1694 791,'146'-191,"-146"190,0-1,1 1,-1 0,0 0,1-1,-1 1,0 0,1 0,0 0,-1 0,1 0,0 0,-1 0,1 0,0 0,0 0,0 0,0 0,0 0,0 1,0-1,0 0,0 1,0-1,0 1,0-1,1 1,-1 0,0-1,0 1,0 0,1 0,-1 0,0 0,0 0,1 0,-1 0,0 0,0 0,1 1,-1-1,0 1,0-1,0 1,0-1,1 1,-1-1,0 1,0 0,0 0,0-1,-1 1,1 0,0 0,0 0,0 0,-1 0,1 1,1 4,-1 0,1 1,1-1,-1 0,1 0,0-1,0 1,1-1,-1 1,1-1,0 0,1 0,-1-1,1 0,0 1,0-1,1-1,-1 1,1-1,0 0,0 0,0-1,0 0,3 1,0-2,1-1,-1 0,0-1,0 0,0-1,0 1,0-2,0 1,0-1,-1-1,1 0,-1 0,0 0,0-1,-1 0,1-1,-1 1,0-2,-1 1,0-1,0 0,0 0,0 0,-1-1,-1 0,1 0,-1 0,-1-1,1 1,-2-1,1 0,-1 0,0 0,-1 0,0 0,0 0,-1 0,-1-1,-1-13,-3 4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0,'20'5,"15"2,7-1,1-1,-2-2,-4 0,-2-2,-3-1,-2 0,-2 0,0 0,0-1,0 1,-1 0,-4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0,'38'5,"28"-3,6-3,-3 0,-9 0,-10-1,-8 1,-8 1,-8-1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0,'-10'53,"-2"27,-1 4,3-6,4-13,1-12,3-10,1-8,1-5,0-3,1-5</inkml:trace>
  <inkml:trace contextRef="#ctx0" brushRef="#br0" timeOffset="564.876">0 85,'25'-3,"29"-3,-1 2,1 2,-1 3,1 2,34 7,-86-10,1 0,0 0,0 0,-1 0,1 0,0 1,-1-1,1 1,0 0,-1 0,1 0,-1 0,1 0,-1 0,0 1,1-1,-1 1,0 0,0-1,0 1,0 0,0 0,-1 1,1-1,0 0,-1 0,0 1,0-1,0 1,0-1,0 1,0 0,0-1,-1 1,1 0,-1-1,0 1,0 0,0 0,0-1,-1 1,1 0,-5 8,-1 0,0 0,0 0,-1-1,-1 0,0-1,0 0,-1 0,-7 6,10-12,0 1,1 0,-1 1,1-1,0 1,0 0,0 1,1-1,0 1,0 0,0 0,1 0,0 0,0 1,0-1,1 1,0 0,0-1,1 1,0 0,0 0,1 0,-1 0,1 0,1 0,0 1,0-2,0 1,2 5,2-4,1 0,0 0,0-1,0 0,1 0,0-1,0 0,1 0,0-1,0 0,7 4,59 48,-72-54,0-1,1 1,-2 0,1 0,0 0,0 0,-1 0,0 0,1 0,-1 0,0 0,-1 1,1-1,0 0,-1 1,0-1,0 0,0 1,0-1,-1 0,1 1,-1-1,0 0,0 1,0-1,0 0,0 0,-1 0,1 0,-1 0,0 0,0-1,0 1,-1-1,1 1,-1 0,-4 3,-1 1,1-2,-1 1,0-1,-1 0,1-1,-1 0,0 0,0-1,0 0,0 0,-5-1,-7 2,-1-1,-1-1,1-2,0 0,0-1,0-1,-22-5,40 5,-1 1,0-1,1 0,-1 0,1 0,0-1,0 0,0 0,0 0,0 0,1 0,-1-1,1 0,0 1,0-1,0 0,0-2,-8-14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0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447 12,'-39'58,"-148"270,158-283,10-14,-1 0,-2-2,0 0,-3-2,-10 10,-9 0,43-38,1 0,-1 0,1 0,-1 0,1 0,0 0,-1 0,1-1,0 1,0 0,0 0,0 0,0 0,0 0,0-1,0 1,0 0,1 0,-1 0,0 0,1 0,-1 0,1 0,-1 0,1 0,-1 0,1 0,0 0,0 0,-1 0,1 1,0-1,0 0,0 0,0 0,42-79,124-198,-121 210,-33 47,0 1,1 0,1 2,1-1,1 2,0 0,1 1,14-9,-21 17,-10 6,0 1,0-1,0 1,1 0,-1 0,0-1,0 1,1 0,-1 0,1 0,-1 0,1 1,-1-1,1 0,-1 0,1 1,0-1,-1 1,1 0,0 0,-1-1,1 1,0 0,0 0,-1 0,1 1,0-1,-1 0,1 1,0-1,-1 1,1-1,0 1,-1 0,1 0,-1 0,1 0,-1 0,0 0,1 0,-1 0,0 0,1 2,4 11,0 0,-1 1,-1 0,0 0,-1 0,-1 1,0-1,-1 1,-1-1,0 6,9 87,67 118,-72-216,-1-1,1 0,-1 0,-1 0,0 0,0 1,-1-1,0 1,0-1,-1 1,-1-1,0 8,0-16,-1-1,1 1,0-1,0 1,0-1,-1 0,1 0,0 1,0-1,-1 0,1 0,0 0,0-1,-1 1,1 0,0 0,0-1,0 1,-1 0,1-1,0 0,0 1,0-1,0 1,0-1,0 0,0 0,0 0,0 0,0 0,0 1,1-1,-1-1,0 1,1 0,-1 0,1 0,-1 0,1 0,-1-1,1 1,-2-1,-11-16,-1 1,-1 1,-1 0,0 0,-1 2,0 0,-2 1,1 1,-2 1,1 0,-1 2,-11-4,-139-30,147 37,5-1</inkml:trace>
  <inkml:trace contextRef="#ctx0" brushRef="#br0" timeOffset="439.919">841 434,'34'-5,"20"-1,6 0,-2 1,-6 2,-8 1,-6 0,-5-3,-3-1,-2 0,-5-3,-8-1</inkml:trace>
  <inkml:trace contextRef="#ctx0" brushRef="#br0" timeOffset="701.777">1095 152,'-5'44,"-1"18,0 4,1-5,2-8,1-7,1-8,0-5,1-3,0-3,1 0,-1 0,5-5,1-1,0 0,-1-3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1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6774 200,'0'1020,"0"-997</inkml:trace>
  <inkml:trace contextRef="#ctx0" brushRef="#br0" timeOffset="467.453">6463 256,'43'-26,"0"2,1 2,2 1,0 3,1 2,0 2,1 2,35-4,-55 11,1 2,-1 1,1 2,-1 0,1 2,-1 1,12 4,-30-6,0 2,0-1,-1 1,1 1,-1 0,0 0,0 0,0 1,0 1,-1 0,0 0,0 0,-1 1,0 0,0 1,-1 0,1 0,-2 0,1 0,-1 1,0 0,1 5,-3-5,-1 1,0-1,0 1,-1 0,0-1,-1 1,0 0,0-1,-1 1,0 0,-1-1,0 1,-1-1,0 0,0 0,-1 0,0 0,-3 4,-106 142,61-103,-1-3,-3-3,-2-2,-2-2,-24 10,83-51,0-1,-1 0,0 0,1 1,-1-1,0 1,1-1,-1 1,0 0,1 0,-1 0,1 0,-1 0,1 0,0 0,-1 0,1 0,0 0,0 1,0-1,0 1,0-1,0 1,0-1,0 1,1-1,-1 1,1 0,-1-1,1 1,0 0,-1 0,1-1,0 1,0 0,0 0,0-1,1 1,-1 0,0-1,1 1,-1 0,1-1,0 1,-1 0,1-1,0 1,1 0,106 31,-75-27,-19-4,1 1,-1 0,0 1,0 1,-1 0,0 1,1 0,-2 1,1 1,-1 0,0 0,-1 1,0 1,-1 0,1 0,6 10,-2 5,-13-19,0-1,1 0,0 0,0 0,1 0,-1-1,1 0,0 1,0-1,0 0,1-1,-1 1,1-1,0 0,0 0,12 0</inkml:trace>
  <inkml:trace contextRef="#ctx0" brushRef="#br0" timeOffset="817.04">7537 990,'26'-15,"-1"-2,-1 0,0-2,-1-1,-1 0,-1-2,0 0,-2-2,-1 0,0-3,-15 25,-1-1,0 0,0 0,0 0,-1 0,1-1,-1 1,1 0,-1 0,0-1,0 1,-1-1,1 1,-1-1,0 0,0 1,0-1,0 1,0-1,-1 1,0-1,0 1,0-1,0 1,0 0,0 0,-1-1,0 1,0 0,0 0,0 0,0 1,0-1,-1 0,-1-1,-3 1,0-1,0 1,0 0,0 1,0-1,-1 1,1 1,-1-1,1 2,-1-1,0 1,1 0,-1 0,0 1,1 0,-1 0,1 1,0 0,-1 0,1 1,0 0,0 0,0 1,1 0,-1 0,1 0,0 1,0 0,1 0,-1 1,1 0,0-1,1 2,-1-1,-1 4,0 0,0-1,0 1,1 1,1-1,0 1,0 0,1 0,0 0,1 0,0 0,1 1,0-1,1 0,0 1,1-1,1 0,-1 1,2-1,-1 0,2 0,-1 0,1-1,1 1,0-1,1 0,0 0,5 6,-3-6,1 0,0-1,1 0,0-1,1 0,-1 0,1-1,1-1,0 0,-1 0,2-1,-1-1,0 0,1-1,0 0,0-1,0 0,0-1,0 0,0-1,0-1,0 0,0-1,0 0,0-1,0 0,6-4,2-4,-3 0</inkml:trace>
  <inkml:trace contextRef="#ctx0" brushRef="#br0" timeOffset="1152.332">8072 652,'-1'24,"1"0,1 0,2-1,0 1,1-1,1 1,2-1,0-1,1 1,2-1,0-1,1 0,3 3,-13-21,1-1,-1 1,1 0,0-1,0 0,0 1,0-1,1 0,-1 0,0 0,1 0,0-1,-1 1,1-1,0 1,0-1,0 0,-1 0,1 0,0-1,1 1,-1-1,0 1,0-1,0 0,0 0,0-1,0 1,0-1,0 1,0-1,0 0,0 0,0 0,0 0,-1-1,1 1,0-1,-1 0,1 0,0 0,8-10,-1-1,0 0,-1 0,-1-1,0 0,0-1,-2 0,4-10,8-15,59-134,-64 132,-7 24</inkml:trace>
  <inkml:trace contextRef="#ctx0" brushRef="#br0" timeOffset="1333.338">8609 736,'0'34,"4"10,3-1</inkml:trace>
  <inkml:trace contextRef="#ctx0" brushRef="#br0" timeOffset="1587.979">8581 313,'0'0</inkml:trace>
  <inkml:trace contextRef="#ctx0" brushRef="#br0" timeOffset="1865.713">8975 764,'15'-11,"0"0,-1 0,-1-2,0 0,-1 0,0-1,-1-1,-1 1,0-2,-1 0,-1 0,0 0,0-4,-8 18,1 0,-1-1,0 1,0 0,0-1,-1 1,1 0,0 0,-1 0,0-1,1 1,-1 0,0 0,0 0,0 0,0 0,-1 0,1 0,0 1,-1-1,1 0,-1 1,0-1,1 1,-1 0,0-1,0 1,0 0,0 0,0 0,0 0,0 1,-1-1,1 0,0 1,0 0,0-1,-1 1,1 0,0 0,0 0,-1 1,1-1,0 0,0 1,-1 0,1-1,0 1,0 0,0 0,0 0,0 0,0 0,0 1,0 0,-10 5,1 1,0-1,0 2,1 0,0 0,0 1,1 0,1 0,-1 1,2 0,0 1,0-1,1 2,0-1,1 1,1-1,0 1,0 0,1 1,1-1,1 1,0-1,0 10,2-16,0 0,1 0,0 0,0-1,1 1,-1 0,1-1,1 0,-1 1,1-1,0-1,1 1,-1-1,1 1,0-1,0-1,1 1,0-1,-1 0,1 0,1 0,-1-1,0 0,1-1,0 1,0-1,-1 0,1-1,0 0,0 0,1 0,-1-1,4 0,10 1,-1-1,1 0,-1-2,1 0,-1-1,0-1,0-1,16-6,-12-1</inkml:trace>
  <inkml:trace contextRef="#ctx0" brushRef="#br0" timeOffset="2282.01">9483 454,'-6'26,"-3"3,2 1,1-1,1 1,2 1,1-1,1 13,1-40,1 0,-1 0,0 0,1 0,-1 0,1-1,0 1,0 0,0 0,0 0,1-1,-1 1,1 0,0-1,0 0,-1 1,2-1,-1 0,0 0,0 0,1 0,-1 0,1-1,-1 1,1-1,0 1,-1-1,1 0,0 0,0-1,0 1,0 0,0-1,0 0,0 0,0 0,0 0,0 0,0 0,0-1,0 1,2-2,18-5,0-1,-1-1,0 0,-1-2,0-1,7-5,-24 14,178-122,-181 124,1 0,-1 0,1 0,-1 0,1 0,-1 1,1-1,-1 1,1-1,0 1,-1 0,1-1,-1 1,1 0,0 0,0 0,-1 0,1 1,-1-1,1 0,0 1,-1-1,1 1,-1-1,1 1,-1 0,1 0,-1 0,1 0,-1 0,0 0,1 0,-1 0,0 0,0 1,0-1,0 0,0 1,0-1,-1 1,1-1,0 1,-1-1,1 1,-1-1,1 2,1 6,0 0,0 0,1-1,0 0,1 1,0-1,0 0,1-1,0 1,0-1,1 0,0 0,0-1,1 0,0 0,0 0,0-1,0 0,1 0,0-1,0 0,0 0,1-1,-1 0,1-1,0 1,-1-2,1 1,3-1,4-5,0-1,-1-1,1 0,-2-1,1-1,-1 0,0-1,0 0,-1-1,-1-1,1 0,-2 0,0-2,0 1,-1-1,-1-1,0 0,4-9,-2 3,-1-1,-1-1,-2 0,0 0,-1 0,3-19,-5 17</inkml:trace>
  <inkml:trace contextRef="#ctx0" brushRef="#br0" timeOffset="-8635.676">311 285,'26'170,"-20"-101,3-1,2-1,4 0,3 0,19 12,-36-77,0 0,1 0,-1-1,1 1,-1 0,1 0,0-1,0 1,0-1,0 0,0 1,0-1,0 0,0 0,0 0,1-1,-1 1,0-1,1 1,-1-1,0 1,1-1,-1 0,1 0,-1-1,0 1,1 0,-1-1,0 1,1-1,-1 0,0 0,2 0,4-5,-1 1,0-1,0-1,0 1,-1-1,0 0,0-1,0 1,-1-1,0 0,-1-1,0 1,0-1,2-8,8-14,77-204,-84 218,-4 24,-1 36,-2-28,1 9,1 1,1-1,1 0,2 0,0-1,2 0,3 9,-7-24,0 0,0-1,0 0,1 1,0-1,0-1,1 1,-1-1,2 0,-1 0,1-1,-1 0,2 0,-1-1,0 1,1-1,0-1,0 0,0 0,0-1,0 1,7-1,-7-1,0-1,1 1,-1-2,0 0,0 0,0 0,0-1,-1 0,1 0,0-1,-1 0,1-1,-1 1,0-1,0-1,-1 1,1-1,-1 0,0-1,0 0,-1 0,0 0,0 0,4-7,7-9,0-1,-1-1,-2-1,-1 0,0 0,-2-1,-1 0,-1-1,-1 0,-2-1,0 1,-2-1,-1 0,-1 0,-2-5,-4 10,-1 5</inkml:trace>
  <inkml:trace contextRef="#ctx0" brushRef="#br0" timeOffset="-8064.235">1412 821,'20'-3,"0"0,0-1,0-1,-1-1,0 0,0-2,0 0,-1-1,-1-1,1-1,-1 0,-1-1,0-1,12-12,-25 22,0-1,0 1,0 0,0-1,-1 1,1-1,-1 0,0 0,0 0,0 0,-1 0,1-1,-1 1,0 0,0-1,-1 1,1-1,-1 1,0-1,0 1,0-1,-1 1,0 0,0-1,0 1,0 0,-1-1,1 1,-1 0,0 0,0 0,-1 1,1-1,-1 0,0 1,0 0,0-1,0 1,-1 0,1 1,-1-1,0 1,0-1,0 1,-1 0,0 1,0 1,-1-1,1 2,0-1,0 0,0 1,0 0,0 0,0 1,0-1,0 1,0 0,1 0,-1 1,1-1,-1 1,1 0,0 1,0-1,0 0,1 1,-1 0,-70 93,72-94,-64 131,64-130,1 0,-1 0,1 1,0-1,0 1,1 0,-1-1,1 1,0-1,0 1,1-1,0 1,-1-1,1 1,1-1,-1 1,1-1,-1 0,1 0,1 0,-1 0,0 0,1 0,0 0,0-1,0 0,0 1,1-1,-1 0,2 0,6 1,0-1,0 0,0-1,0-1,0 0,1 0,-1-1,1 0,-1-1,0 0,0-1,1 0,-1-1,-1 0,1-1,0 0,-1-1,0 0,0-1,8-5,135-108,-134 104</inkml:trace>
  <inkml:trace contextRef="#ctx0" brushRef="#br0" timeOffset="-7651.971">2005 623,'-20'19,"1"0,0 2,2 0,0 1,2 0,1 2,0 0,2 0,0 1,-1 10,12-32,0 1,0 0,0 0,1-1,-1 1,1 0,0 0,0 0,1 0,-1 0,1-1,0 1,0 0,0 0,0-1,1 1,0-1,-1 1,1-1,0 0,1 1,-1-1,1 0,-1 0,1-1,0 1,0-1,0 1,0-1,0 0,1 0,-1 0,1-1,-1 1,1-1,0 0,-1 0,1 0,0 0,0-1,0 1,0-1,-1 0,1-1,0 1,0 0,0-1,1 0,11-4,0-1,0 0,0-1,-1 0,0-1,0-1,-1-1,0 0,0-1,-2 0,1-1,-1 0,-1-1,0 0,-1-1,1-3,9-17,-2-1,-2-1,-1 0,-2-1,-1 0,-2-1,2-21,-5 31,-2 1,0-1,-2 0,-1 0,-2-25,0 47,0-1,-1 0,0 1,0 0,0-1,-1 1,0 0,0-1,-1 1,0 0,0 1,0-1,0 0,-1 1,0 0,0 0,-1 0,1 0,-1 1,0 0,0 0,-1 0,1 1,-1-1,0 1,0 1,-6-3,7 4,-1-1,0 1,0 1,0-1,0 1,0 0,0 1,0-1,0 1,0 0,1 1,-1 0,0-1,1 2,-1-1,1 1,0-1,0 2,0-1,0 0,0 1,1 0,-3 3,-5 4,1 1,0 0,1 1,1 1,0-1,0 1,2 1,-2 2,2-1,0 0,1 0,1 1,0 0,2 0,0 0,0 0,2 0,0 1,1-1,1 1,0-1,1 0,1 0,1 0,1 0,0 0,1-1,0 0,2 0,0-1,0 0,2 0,0-1,0 0,1-1,1 0,0 0,8 4,-4-6,1 0,0-1,1-1,0 0,0-1,1-2,0 1,0-2,0-1,6 1,10 0</inkml:trace>
  <inkml:trace contextRef="#ctx0" brushRef="#br0" timeOffset="-6954.017">2456 906,'165'-333,"-164"333,-1 0,0 1,0-1,0 0,0 0,0 0,0 1,0-1,1 0,-1 0,0 0,0 1,0-1,0 0,1 0,-1 0,0 0,0 1,0-1,1 0,-1 0,0 0,0 0,1 0,-1 0,0 0,0 0,1 0,-1 0,0 0,0 0,1 0,-1 0,0 0,0 0,1 0,-1 0,0 0,0 0,0 0,1 0,-1 0,0-1,0 1,1 0,-1 0,0 0,0-1,0 33,0-28,-2 5,1 1,0-1,0 1,1 0,0 0,1-1,0 1,1 0,0-1,0 0,1 1,0-1,1 0,0 0,0 0,1-1,0 0,0 0,1 0,0 0,1-1,-1 0,2 0,-1-1,7 5,-9-9,-1-1,0 0,1 0,-1 0,1 0,-1 0,1-1,-1 0,1 0,0 0,-1-1,1 0,-1 1,0-2,1 1,-1 0,0-1,1 0,-1 0,0 0,0 0,-1-1,1 0,0 1,-1-1,0-1,1 1,-1 0,-1-1,3-2,68-127,-63 112,-5 11,0 0,-1 0,0-1,-1 1,0-1,0 0,-1 0,-1 0,0 0,0 0,-1 0,0 0,-3-11,-3 10,0 6</inkml:trace>
  <inkml:trace contextRef="#ctx0" brushRef="#br0" timeOffset="-6584.764">3162 764,'38'-37,"-16"17,0 0,-2-2,-1 0,0-1,-2-1,-1-1,5-10,-20 34,0 0,0-1,0 1,-1 0,1-1,0 1,-1-1,1 1,-1-1,1 1,-1-1,0 1,1-1,-1 1,0-1,0 1,0-1,0 0,-1 1,1-1,0 1,-1-1,1 1,-1-1,1 1,-1-1,0 1,1 0,-1-1,0 1,0 0,0 0,0-1,0 1,0 0,-1 0,1 0,0 0,-1 0,1 1,0-1,-1 0,1 1,-1-1,1 1,-1-1,1 1,-1 0,1-1,-1 1,0 0,1 0,-1 0,1 0,-1 1,1-1,-1 0,1 1,-2 0,-14 4,1 2,0 0,0 1,1 1,0 0,1 1,0 1,0 0,1 0,0 2,1-1,1 2,0 0,1 0,0 1,2 0,-1 0,-4 14,11-26,0 1,0-1,0 0,0 0,1 1,-1-1,1 1,0 0,0-1,0 1,1 0,-1 0,1-1,0 1,0 0,0 0,1 0,-1-1,1 1,0 0,0-1,0 1,1-1,-1 1,1-1,0 1,0-1,0 0,0 0,0 0,1 0,0 0,-1-1,1 1,0-1,0 0,0 0,1 0,-1 0,1 0,8 2,1-1,0 0,0-1,0-1,0 0,0-1,0 0,0-1,0 0,0-1,0 0,0-1,-1-1,1 0,-1-1,8-4,-2-1</inkml:trace>
  <inkml:trace contextRef="#ctx0" brushRef="#br0" timeOffset="-6201.921">3754 454,'-12'4,"-7"3,1 0,0 1,0 1,1 1,0 0,1 1,-15 13,29-22,0-1,0 1,0 0,1 0,-1 1,0-1,1 0,0 0,-1 1,1-1,0 1,0-1,0 1,1 0,-1-1,1 1,-1 0,1-1,0 1,0 0,0 0,0-1,1 1,-1 0,1-1,-1 1,1 0,0-1,0 1,0-1,0 1,1-1,-1 0,1 0,-1 1,1-1,0 0,0 0,0-1,0 1,0 0,0-1,1 1,-1-1,1 1,-1-1,1 0,56 22,-51-21,0 1,0-1,-1 1,1 0,-1 1,0 0,1 0,-2 0,1 1,-1 0,4 4,-8-7,-1-1,0 1,0-1,0 1,0 0,0 0,0-1,0 1,-1 0,1 0,-1 0,1 0,-1 0,0 0,0 0,0 0,0 0,0 0,0 0,0 0,-1 0,1 0,-1 0,0 0,1-1,-1 1,0 0,0 0,0-1,0 1,0 0,0-1,-1 1,1-1,-1 1,1-1,-1 0,1 0,-1 1,-70 40,-72 6,119-40</inkml:trace>
  <inkml:trace contextRef="#ctx0" brushRef="#br0" timeOffset="-5369.002">4206 567,'-44'12,"0"1,0 3,2 2,0 1,-2 4,-71 60,112-81,0 1,1 0,-1 0,0 0,1 0,0 1,0-1,0 0,0 1,0 0,1-1,0 1,0 0,0 0,0 0,0 0,1 0,-1 0,1-1,0 1,1 0,-1 0,1 0,-1 0,1 0,1 0,-1 0,0-1,1 1,0 0,-1-1,1 1,2 1,1 0,0 1,0-1,0 0,1 0,-1-1,1 0,0 0,1 0,-1-1,1 1,-1-2,1 1,0-1,0 0,0 0,0-1,0 0,1 0,-1-1,0 0,1 0,-1-1,0 0,0 0,0 0,1-1,16-4,-1-1,0-1,-1-1,0-1,0 0,-1-2,6-5,-5 3,0-1,-1-1,-1 0,-1-2,0-1,-1 0,-1-1,-1-1,-1 0,-1-1,-1-1,0 0,-2-1,-1 0,-1 0,-1-1,-1-1,-1 1,1-19,-5 26,-1 1,0 0,-2-1,0 1,-1-1,0 1,-1 0,-2 0,1 0,-2 1,0-1,-1 1,-1 1,0-1,-1 1,-1 1,-1-1,-94-79,100 91,0 0,0 0,0 1,0-1,-1 1,1 1,-1-1,1 1,-1 0,0 0,0 0,1 1,-1 0,0 0,0 1,0 0,1-1,-1 2,1-1,-1 1,1 0,-1 0,1 1,-5 2,1 1,0 1,0 0,1 0,0 1,0 0,1 0,0 1,1 0,-1 0,2 0,-1 1,2 0,-1 0,1 0,1 1,-1 3,-3 12,1 1,1 0,2 0,0 0,2 1,2 13,0-20,0 1,2-1,1 0,0 0,2 0,0-1,2 0,0 0,1-1,1 0,0 0,2-1,0 0,1-1,1-1,0 0,1-1,1 0,1-2,0 0,0 0,1-2,1 0,0-1,0-1,1-1,0 0,0-2,1 0,0-2,15 2,36-17,-54 5</inkml:trace>
  <inkml:trace contextRef="#ctx0" brushRef="#br0" timeOffset="-4346.527">4855 510,'-33'6,"0"2,1 1,-1 1,2 2,0 1,-24 15,-51 49,103-75,0 1,1 0,0-1,0 1,0 0,0 0,0 0,0 0,1 1,0-1,-1 0,1 1,0-1,1 1,-1-1,1 1,-1-1,1 1,0-1,0 1,1-1,-1 1,1-1,0 1,0-1,0 1,0-1,0 0,1 1,-1-1,1 0,0 0,0 0,0-1,1 2,3 0,0 0,1 0,0 0,-1-1,1 0,0 0,0-1,1 0,-1 0,1-1,-1 0,1 0,-1 0,1-1,-1-1,1 1,-1-1,1 0,-1-1,0 0,1 0,-1 0,0-1,0 0,1-1,12-7,0-1,-2-1,1 0,-2-2,0 0,0-1,-2 0,0-1,-1-1,0 0,-2-1,0-1,-1 0,7-20,-3 23,-24 57,4-17,2 97,3-116,1 0,0 0,0 0,0 0,1 0,0 0,-1 0,1-1,0 1,1-1,-1 1,1-1,-1 0,1 0,0 0,0 0,1 0,-1-1,1 1,-1-1,1 0,-1 0,1 0,0-1,0 1,0-1,1 0,0 0,0-1,1 1,-1-1,0-1,0 1,0-1,0 0,0 0,0 0,0 0,-1-1,1 0,0 0,-1-1,1 1,-1-1,0 0,0 0,0 0,0 0,0-1,-1 0,0 0,2-2,65-108,5-32,-76 197,-1-44,-1 0,0 0,0 0,1 0,0 1,0-1,1 1,0-1,1 1,-1 0,1-1,1 1,-1 0,1-1,1 1,-1-1,1 1,1-1,-1 0,1 0,1 0,-1 0,4 4,-6-9,0 1,0-1,1 0,-1 0,0 0,1 0,0 0,-1 0,1 0,0 0,0-1,0 1,0-1,1 1,-1-1,0 0,0 0,1 0,-1 0,1 0,-1-1,1 1,-1-1,1 1,-1-1,1 0,0 0,-1 0,1-1,-1 1,1 0,-1-1,1 0,-1 0,1 1,-1-1,0-1,1 1,-1 0,0 0,0-1,0 0,0 1,0-1,0 0,101-188,-94 174,-4 5,0 1,0-1,1 1,1 0,0 1,0-1,0 2,2-1,-1 1,1 0,0 0,0 1,1 1,0 0,0 0,0 0,5 0,-12 6,1-1,0 1,-1 0,1 0,0 0,-1 0,1 1,0 0,-1-1,1 1,-1 1,1-1,-1 0,1 1,-1 0,0 0,0 0,0 0,0 0,0 1,0-1,-1 1,1 0,-1-1,0 1,0 0,0 1,0 0,44 98,-44-95,9 39,-2 1,-1 0,-3 0,-2 1,-2-1,-4 39,2-25,2-25,-1 0,-2 0,-1 0,-2 0,-2 0,-1-1,-1 0,-3 0,0-1,-2-1,-2 0,-1-1,-20 28,21-40,9-10,0 1,-1-1,-1 0,0-1,0 1,-1-2,0 0,-1 0,1-1,-2 0,1 0,-6 1,15-7,-1-1,1 1,0-1,-1 0,1 0,-1 0,1 0,-1 0,1 0,0-1,-1 1,1-1,0 1,-1-1,1 0,0 0,0 0,-1 0,1-1,0 1,0-1,1 1,-1-1,0 1,0-1,1 0,-1 0,1 0,-1 0,1 0,0 0,0 0,0-1,0 1,0 0,1-1,-1-1,-14-92,17 52,2 1,2 0,1 0,3 0,1 1,2 1,2 0,1 1,3 0,5-5,-16 29,0 1,1 1,1-1,1 1,0 1,0 0,2 1,-1 0,2 0,-1 2,4-2,3 1</inkml:trace>
  <inkml:trace contextRef="#ctx0" brushRef="#br0" timeOffset="17560.296">1 1498,'95'-51,"-57"29,1 1,0 2,2 2,0 1,9 1,-15 9,0 2,0 1,0 2,1 2,10 2,40-1,229-3,-104-26,116-2,-107 18,120-8,-76-4,92-7,51 0,59 1,-113 5,314-34,-232 28,-35 1,-62 19,-272 1,1 2,-1 4,1 2,16 5,-44 11,-28-2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17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542 0,'-23'46,"-179"267,7-50,78-91,112-161,16-27,-3-1</inkml:trace>
  <inkml:trace contextRef="#ctx0" brushRef="#br0" timeOffset="299.284">62 142,'1'22,"1"-1,1 1,1-1,1 0,1 0,1 0,0-1,2 0,0 0,1-1,1 0,1-1,1 0,0-1,9 9,19 27,-3 2,-2 1,5 18,-27-52,-1-4</inkml:trace>
  <inkml:trace contextRef="#ctx0" brushRef="#br0" timeOffset="916.165">429 931,'44'-59,"-8"9,1 2,3 1,26-22,-65 68,0-1,0 1,0-1,0 1,0 0,1-1,-1 1,0 0,1 0,-1 0,1 0,-1 0,1 0,0 0,-1 1,1-1,0 0,-1 1,1 0,0-1,0 1,-1 0,1 0,0 0,0 0,0 0,-1 0,1 0,0 1,0-1,-1 1,1-1,0 1,-1 0,1 0,0 0,-1 0,1 0,-1 0,0 0,1 0,-1 0,0 1,0-1,16 30,-16-28,-1-1,1 1,0 0,0 0,0 0,0-1,0 1,1 0,-1-1,1 1,0-1,0 0,-1 1,2-1,-1 0,0 0,0-1,1 1,-1 0,1-1,-1 1,1-1,-1 0,1 0,0 0,0 0,0 0,0-1,0 1,-1-1,1 0,0 0,0 0,0 0,0 0,0-1,0 1,2-1,164-103,-168 103,1 1,-1-1,1 1,-1-1,1 1,0-1,-1 1,1 0,0 0,0 0,-1 0,1 0,0 0,-1 0,1 1,0-1,-1 1,1-1,-1 1,1 0,-1-1,1 1,-1 0,1 0,-1 0,0 0,1 0,-1 0,0 1,0-1,0 0,0 1,0-1,0 0,0 1,0-1,-1 1,1 0,-1-1,1 1,6 74,-6-54,-2-16,1 1,1-1,-1 0,1 1,1-1,-1 0,1 1,0-1,0 0,0 0,1 0,0-1,1 1,-1-1,5 5,7 3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25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261 311,'94'-61,"-95"61,1 0,-1 0,1 0,-1 0,1 0,-1 0,1 0,-1 0,1 0,-1 0,1-1,0 1,-1 0,1 0,-1 0,1-1,-1 1,1 0,0 0,-1-1,1 1,0 0,-1-1,1 1,0-1,0 1,-1 0,1-1,0 1,0-1,-1 1,1-1,0 1,0-1,0 1,0 0,0-1,0 1,0-1,0 1,0-1,0 1,0-1,0 1,0-1,0 1,1-1,-1 1,0-1,0 1,0 0,1-1,-1 1,0-1,1 1,-47 8,12 1,0 1,0 1,1 2,0 2,2 0,-1 3,-1 2,30-18,1-1,0 1,-1-1,1 1,0 0,0 0,0 0,0 0,1 0,-1 0,0 1,1-1,0 1,-1-1,1 1,0-1,0 1,1 0,-1-1,0 1,1 0,0 0,0 0,0-1,0 1,0 0,0 0,1-1,-1 1,1 0,0 0,0-1,0 1,0-1,0 1,0-1,1 1,-1-1,1 0,0 0,0 1,0-1,0-1,0 1,0 0,0 0,1-1,143 48,-144-48,-1 0,1 0,-1 0,0 1,1-1,-1 0,0 0,0 1,0-1,0 0,0 1,0-1,-1 1,1 0,0-1,-1 1,1-1,-1 1,1 0,-1-1,0 1,0 0,0 0,0-1,0 1,0 0,-1-1,1 1,0 0,-1-1,1 1,-1 0,0-1,1 1,-1-1,0 1,0-1,0 1,0-1,0 0,-1 1,-53 53,36-41,-42 40,60-52,0 0,-1 0,1-1,0 1,0 0,0 0,1 0,-1 0,0 1,1-1,-1 0,1 0,0 0,0 0,0 1,0-1,0 0,0 0,0 0,1 1,-1-1,1 0,0 0,-1 0,1 0,0 0,0 0,0 0,1 0,-1-1,0 1,1 0,1 1,3 1,1 0,-1 0,1-1,0 0,0 0,1-1,-1 0,0 0,1-1,-1 0,1 0,0 0,-1-1,1-1,0 1,-1-1,1 0,9 0,-9 1,0 0,0 0,0-1,-1 0,1 0,0-1,-1 0,1 0,-1-1,1 0,-1 0,0-1,-1 0,1 0,-1 0,1-1,-1-1,4-8</inkml:trace>
  <inkml:trace contextRef="#ctx0" brushRef="#br0" timeOffset="432.587">177 0,'0'826,"-29"-519,29-252,1-31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3,'-20'23,"0"1,3 1,0 1,1 0,1 1,2 1,-3 9,-26 50,-5-9,-3-2,-55 64,-17 23,61-83,56-80,15-18,287-364,-134 158,-156 213,13-25,2 1,2 2,1 0,26-26,-50 58,-1 0,1 0,0 0,-1 1,1-1,0 0,0 1,-1-1,1 0,0 1,0-1,0 1,0-1,0 1,0 0,0-1,0 1,0 0,0 0,0 0,0 0,0 0,0 0,0 0,0 0,0 0,0 0,0 0,0 1,0-1,-1 0,1 1,0-1,0 0,0 1,0 0,0-1,0 1,-1-1,1 1,0 0,-1-1,1 1,0 0,-1 0,1 0,-1 0,1 0,-1-1,1 1,-1 0,0 0,1 0,-1 0,0 0,13 58,2 91,67 161,-44-169,-37-141,0 1,0 0,0 0,0 0,-1 0,1 0,0 0,-1 0,0 0,1 0,-1 0,0 0,0 0,0 0,0 0,0 0,-1 0,1 0,-1 0,1 0,-1 0,0 0,0 0,0 0,0 0,0-1,0 1,0 0,0-1,-1 1,1-1,-1 1,1-1,-1 0,0 1,1-1,-1 0,0 0,0 0,0-1,0 1,0 0,0-1,0 1,0-1,0 0,-10-3,0-1,1 0,-1-1,1 0,0 0,0-2,1 1,0-1,-1-2,-6-3,-237-163,152 108,90 56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1 132,'0'29,"0"14,0 5,0-6</inkml:trace>
  <inkml:trace contextRef="#ctx0" brushRef="#br0" timeOffset="1032.491">170 358,'18'-1,"1"-2,-1 0,-1-1,1-1,0 0,-1-1,0-1,-1-1,1-1,-2 0,1-1,-1 0,-1-1,0-1,0 0,-1-1,-1-1,0 0,-1 0,0-1,-2-1,1 0,-2 0,2-5,-9 20,0-1,0 1,0 0,0-1,-1 1,1-1,0 1,-1-1,1 0,-1 1,1-1,-1 1,0-1,1 0,-1 1,0-1,0 0,0 1,-1-1,1 0,0 1,-1-1,1 1,-1-1,1 0,-1 1,0-1,1 1,-1 0,0-1,0 1,0-1,0 1,0 0,-1 0,1 0,0 0,-1 0,1 0,0 0,-1 0,1 0,-1 1,1-1,-1 1,0-1,-1 0,-3 6,0-1,0 1,0-1,0 2,1-1,0 1,0-1,0 1,1 1,0-1,0 1,1-1,-1 1,2 0,-1 0,1 1,0-1,0 1,1-1,0 1,0 5,-1-7,1 0,0 0,0 0,0 0,1 0,0 0,0 0,0 0,1 0,0 0,0 0,1 0,-1 0,1 0,1-1,-1 1,1-1,0 1,0-1,0 0,1 0,0 0,0-1,0 0,0 1,1-1,0-1,0 1,0-1,0 0,0 0,1 0,0 0,1-1,1-1,-1 1,1-1,0-1,-1 1,1-1,0-1,-1 0,1 0,0 0,-1-1,0 0,1 0,-1 0,0-1,0-1,0 1,0-1,-1 0,0-1,5-3,112-124,-107 112,8-27,-53 66,24-12,0 1,1 0,0 0,0 0,0 0,1 0,0 1,1 0,0-1,0 1,1 0,0 5,0-10,1 0,0 0,0 0,0 0,1 0,-1 0,1 0,0 0,0 0,1 0,-1 0,1 0,0-1,0 1,0-1,0 1,0-1,1 0,0 0,-1 0,1 0,0 0,1-1,-1 0,0 1,1-1,-1 0,2 0,6 1,0 0,0-1,0-1,1 0,-1 0,0-1,1-1,-1 0,0 0,0-1,1-1,-1 1,-1-2,1 0,0 0,-1-1,0 0,0-1,-1 0,1 0,-1-1,-1 0,1-1,-1 0,0-1,4 0,-1-1,-1 0,0 0,0-1,-1-1,0 1,-1-1,-1-1,0 0,0 0,-1 0,-1 0,0-1,-1 0,-1 0,0-1,0-1,-3 14,0 0,0 0,0 0,0 1,-1-1,1 0,0 0,-1 0,0 0,1 1,-1-1,0 0,0 1,0-1,0 0,0 1,0-1,0 1,0-1,-1 1,1 0,0 0,-1 0,1-1,-1 1,0 1,1-1,-1 0,0 0,0 1,1-1,-1 1,0-1,0 1,0 0,0-1,0 1,1 0,-1 0,0 1,0-1,0 0,0 1,0-1,1 1,-1-1,0 1,0 0,1 0,-1 0,1 0,-1 0,1 0,-1 0,1 0,-1 1,1-1,0 1,0-1,0 1,0-1,-1 2,-9 7,1-1,1 1,0 1,0 0,1 0,0 1,1 0,0 0,1 0,0 1,1 0,1 0,0 1,0-1,2 1,0 0,0 0,1 0,1 0,33 42,-16-41</inkml:trace>
  <inkml:trace contextRef="#ctx0" brushRef="#br0" timeOffset="1750.494">1384 330,'-109'142,"99"-110,34-38,57-75,-80 79,0 0,-1 1,1-1,0 1,0-1,0 1,0-1,0 1,1 0,-1 0,0-1,1 1,-1 0,0 0,1 0,0 0,-1 1,1-1,-1 0,1 1,0-1,-1 1,1-1,0 1,0 0,-1 0,1 0,0 0,0 0,-1 0,1 0,0 1,0-1,-1 1,1-1,0 1,-1 0,1-1,-1 1,1 0,-1 0,1 0,-1 0,1 0,-1 1,0-1,0 0,0 0,0 1,1 0,1 3,-2-3,0 1,0-1,0 0,0 1,1-1,-1 0,0 0,1 0,0 0,-1 0,1 0,0 0,0-1,0 1,0-1,0 1,1-1,-1 0,0 0,1 0,-1 0,1 0,-1-1,1 1,-1-1,1 1,-1-1,1 0,-1 0,1 0,0 0,-1-1,1 1,-1-1,1 1,-1-1,0 0,1 0,0 0,2-4,0 0,-1-1,1 1,-1-1,0 0,-1 0,1 0,-1 0,0-1,-1 1,0-1,0 0,0 0,-1 0,0 0,0 0,0-2,1-17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6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4,'33'0,"22"5,5 1,-3 1,-5-2,-8-2,-6-5,-4-4,-4-4,-7-2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0,'4'53,"3"27,-1 9,-2-5,0-13,-2-12,-1-13,0-9,-1-6,-1-3,1-2,0-1,0 1,0-4</inkml:trace>
  <inkml:trace contextRef="#ctx0" brushRef="#br0" timeOffset="506.977">0 29,'94'-13,"1"4,60 3,-41 28,-111-21,0 0,0 0,-1 1,1-1,0 1,-1 0,1 0,-1 0,0 0,0 0,1 0,-2 1,1-1,0 1,0-1,-1 1,1 0,-1-1,0 1,0 0,0 0,0 0,-1 0,1 0,-1 0,1 0,-1 0,0 0,-1 1,1-1,0 0,-1 0,0 0,1 0,-2 0,-2 9,-2 0,1 0,-2-1,1 0,-2 0,1-1,-1 0,-1 0,0-1,-1 0,2-1,0-1,1 1,0 0,0 1,1-1,0 2,0-1,1 0,0 1,1 0,0 0,0 1,1-1,1 1,2-4,1 0,-1 1,2-1,-1 0,1-1,0 1,0 0,1 0,0-1,0 0,1 1,-1-1,1 0,1-1,-1 1,1-1,0 0,0 0,1 0,2 1,-1 0,0 0,-1 0,0 1,0 0,-1 0,0 0,0 1,-1 0,0 0,0 0,0 0,1 7,-6-7,-1-1,1 1,-1 0,-1-1,1 0,-1 0,-1 0,1 0,-1 0,0-1,-1 1,1-1,-1 0,-1 0,1-1,-1 0,0 0,0 0,0-1,-1 1,0-2,1 1,-1-1,-1 0,1 0,0-1,-3 1,-8 1,-1 0,1-1,-1-1,0-1,0-1,1 0,-1-2,-1 0,-21-15,29 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37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23 368,'-5'28,"-2"15,1 5,1-6</inkml:trace>
  <inkml:trace contextRef="#ctx0" brushRef="#br0" timeOffset="246.984">23 1,'0'0</inkml:trace>
  <inkml:trace contextRef="#ctx0" brushRef="#br0" timeOffset="1301.277">220 621,'44'-29,"-2"-2,-1-2,-2-1,3-7,-34 33,0-1,-1 0,0 0,-1-1,1 0,-2 0,0 0,0-1,-1 1,0-1,2-10,-6 21,1-1,-1 1,0-1,1 0,-1 1,0-1,0 0,0 1,1-1,-1 0,0 1,0-1,0 0,0 0,0 1,0-1,0 0,-1 1,1-1,0 0,0 1,0-1,-1 0,1 1,0-1,-1 0,1 1,-1-1,1 1,0-1,-1 1,1-1,-1 1,0-1,1 1,-1-1,1 1,-1 0,0-1,1 1,-1 0,0-1,1 1,-1 0,0 0,1 0,-1 0,0 0,1 0,-1 0,0 0,0 0,1 0,-1 0,0 0,1 0,-1 1,0-1,-37 26,33-20,0 0,0-1,0 2,1-1,0 0,0 1,0 0,1 0,0 0,1 0,-1 1,1-1,1 1,0-1,0 1,0 0,1-1,0 1,0 0,1-1,0 1,0 0,1-1,0 1,0-1,1 0,0 0,0 0,1 0,0 0,0-1,1 0,-1 0,1 0,1 0,3 3,-3-5,-1-1,1 1,0-1,1-1,-1 1,0-1,1 0,-1 0,1-1,0 0,-1 0,1-1,0 0,0 0,-1 0,1-1,0 0,0 0,-1-1,1 0,-1 0,0 0,1-1,-1 0,0 0,-1-1,1 1,0-1,18-14,0-1,0 0,-2-2,-1-1,12-14,-22 23,35-60,-47 74,1-1,0 1,0-1,-1 1,1-1,-1 0,1 1,0-1,-1 0,1 0,-1 1,1-1,-1 0,1 0,-1 1,1-1,0 0,-1 0,1 0,-1 0,0 0,1 0,-1 0,1 0,-1 0,1 0,-1 0,1 0,-1 0,1 0,-1-1,1 1,0 0,-1 0,1-1,-1 1,1 0,-1 0,1-1,0 1,-1 0,1-1,0 1,-1-1,1 1,0 0,-1-1,1 1,0-1,0 1,0-1,-1 1,1-1,0 1,0-1,0 1,0-1,0 1,0-1,0 1,0-1,0 1,0-1,0 1,0-1,1 1,-1-1,0 0,-31 29,28-25,1-1,0 1,0 0,1 0,-1 0,0 0,1 0,0 0,0 0,0 0,0 1,0-1,1 0,-1 1,1-1,0 1,0-1,0 0,0 1,1-1,0 0,-1 1,1-1,0 0,1 0,-1 1,0-1,1 0,0 0,0-1,0 1,0 0,0-1,0 1,1-1,-1 0,1 1,0-1,-1 0,1-1,0 1,0 0,0-1,1 0,-1 0,0 0,0 0,1 0,-1-1,0 1,1-1,-1 0,1 0,-1 0,0-1,1 1,0-1,9-3,0 0,0-2,-1 1,1-2,-1 0,-1 0,1-1,-1 0,-1-1,1 0,-2-1,10-10,13-12,-18 20,-1 0,-1-1,-1 0,1-1,-2-1,0 0,-1 0,-1 0,2-6,-9 20,0 0,0 0,-1 0,1 0,0 1,-1-1,1-1,-1 1,1 0,-1 0,1 0,-1 0,0 0,0 0,0 0,1-1,-1 1,0 0,0 0,-1 0,1 0,0 0,0-1,0 1,-1 0,1 0,-1 0,1 0,-1 0,1 0,-1 0,0 0,1 0,-1 0,0 0,0 1,1-1,-1 0,0 0,0 1,0-1,0 0,0 1,0-1,0 1,0 0,0-1,-1 1,1 0,0 0,0-1,0 1,0 0,0 0,-1 0,1 0,0 0,0 1,0-1,0 0,0 1,-1-1,1 0,0 1,0-1,0 1,0 0,0-1,0 2,-9 5,0 1,1 1,1 0,-1 0,1 1,1 0,0 0,0 0,1 1,0 0,1 1,0-1,1 1,1 0,-1 0,2 0,0 1,0-1,1 0,1 12,1-15,1 0,1-1,-1 1,1-1,1 1,-1-1,1 0,1 0,0-1,0 1,0-1,1 0,0 0,0-1,1 0,-1 0,2-1,-1 1,0-2,1 1,0-1,3 1,9 4</inkml:trace>
  <inkml:trace contextRef="#ctx0" brushRef="#br0" timeOffset="1885.761">1349 509,'-109'142,"99"-126,19-24,20-24,-28 31,100-119,-100 119,0 1,0-1,0 1,0-1,0 1,0-1,1 1,-1 0,0 0,0 0,0-1,1 1,-1 0,0 0,0 1,0-1,0 0,1 0,-1 0,0 1,0-1,0 1,0-1,0 1,0-1,0 1,0 0,0-1,0 1,0 0,0 0,0 0,-1 0,1 0,0 0,-1 0,1 0,0 0,-1 0,1 0,-1 0,0 0,1 0,-1 0,0 1,0-1,0 0,0 0,0 0,0 1,0-1,0 0,0 0,0 0,-1 0,1 1,0-1,-1 0,5 16,-1-13,-1 0,1 0,0 0,0 0,0 0,0-1,1 1,-1-1,1 0,0 0,0 0,0 0,1-1,-1 0,0 0,1 0,0 0,-1-1,1 0,0 0,0 0,-1 0,1-1,0 0,0 0,0 0,0-1,0 1,0-1,-1 0,1-1,0 1,-1-1,1 0,-1 0,1 0,-1-1,0 1,0-1,0 0,-1 0,1-1,-1 1,1-1,-1 0,0 1,0-2,-1 1,1 0,-1 0,0-1,0 1,0-2,7-74,-15 61</inkml:trace>
  <inkml:trace contextRef="#ctx0" brushRef="#br0" timeOffset="2484.716">1772 114,'29'0,"24"0,7 0,-1 0,-6 0,-7 0,-7 0,-5 0,-4 0,-1 0,-2 0,-5 5,-6 1</inkml:trace>
  <inkml:trace contextRef="#ctx0" brushRef="#br0" timeOffset="2765.368">1914 368,'34'4,"29"-2,10-2,-3-1,-9-1,-9 1,-15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43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99,'-29'-40,"27"36,1 1,-1-1,0 1,1 0,-1 0,-1 0,1 0,0 0,-1 0,0 0,1 1,-1-1,0 1,0 0,-1 0,1 0,0 0,-1 1,1-1,-1 1,1 0,-1 0,1 0,-1 1,0-1,0 1,1 0,-1 0,-12 4,2 1,-1 1,0 0,1 1,0 1,1 0,0 0,0 2,1 0,0 0,-7 8,-122 144,131-149,1 0,0 1,1 0,0 1,2 0,-1 0,2 0,0 1,1 0,0-1,0 12,3-19,1 0,-1-1,2 1,-1 0,1 0,0 0,0 0,1-1,0 1,1-1,0 1,0-1,0 0,1 0,0 0,0 0,1-1,0 0,0 0,0 0,1-1,0 1,0-1,4 2,8 1,1 0,-1-2,1 0,1-1,-1-1,0-1,1-1,0 0,0-2,-1 0,1-1,0-1,-1-1,1-1,-1 0,0-2,16-6,-6 3,-1-1,0-1,-1-1,0-1,-1-2,-1-1,18-13,-34 21,1 1,-1-1,-1-1,0 0,0 0,0 0,-1-1,-1 0,0 0,0-1,-1 0,0 0,-1 0,0-1,-1 1,0-1,-1 0,0 0,-1 0,0-5,-4 5,0 0,0 0,-1 1,-1 0,0 0,0 0,-1 0,-1 1,0 0,0 0,0 1,-2 0,1 0,-1 1,0 0,-1 0,1 1,-2 0,1 1,-1 0,0 1,0 0,0 1,-1 0,-114-16,90 20</inkml:trace>
  <inkml:trace contextRef="#ctx0" brushRef="#br0" timeOffset="281.198">1 410,'40'-15,"0"2,1 2,1 2,-1 2,2 1,-1 3,0 1,1 2,-1 2,5 2,54-2,467-1,-544-1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439 163,'-309'417,"198"-277,111-141,0 0,0 1,0-1,0 0,0 1,0-1,0 0,0 1,0-1,-1 1,1-1,0 0,-1 1,1-1,0 1,-1-1,1 1,0-1,-1 1,1-1,-1 1,1-1,-1 1,0 0,1-1,-1 1,1 0,-1-1,1 1,-1 0,0 0,1 0,-1 0,0-1,1 1,-1 0,0 0,1 0,-1 0,0 1,1-1,-1 0,125-182,-48 83,5 4,60-52,-44 45,-80 82,-14 16,1-1,-1 0,1 1,-1 0,1 0,1 0,-1 0,0 0,1 1,0 0,0 0,0 0,0 1,0 0,1 0,0 0,-4 3,0 0,-1 0,1 0,-1 0,1 1,-1-1,1 1,-1-1,0 1,0-1,0 1,1 0,-2 0,1-1,0 1,0 0,-1 0,1 0,-1 0,1 0,-1 0,0 0,0 0,0 0,0 0,0 0,0 0,-1 0,1 0,0 0,-1 0,0 0,1 0,-1 0,0-1,-1 2,1 1,-17 88,8-52,2 0,2 1,1 0,2 0,2 0,2 2,44 105,-45-147,0-1,1 1,-1-1,0 1,0-1,0 1,1 0,-1-1,0 1,0 0,0-1,0 1,0-1,0 1,0 0,0-1,-1 1,1 0,0-1,0 1,0-1,-1 1,1-1,0 1,-1 0,1-1,0 1,-1-1,1 1,-1-1,1 0,-1 1,1-1,-1 1,1-1,-1 0,1 0,-1 1,0-1,1 0,-1 0,1 0,-1 1,0-1,1 0,-1 0,1 0,-1 0,0 0,1 0,-1 0,0 0,1-1,-1 1,1 0,-1 0,0 0,0-1,-43-14,36 11,-65-28,1-3,-62-42,131 76,-5-3,0-1,1 1,-1-1,1 0,0-1,0 0,1 0,0 0,0-1,0 0,1 0,0-1,-3-4,8-4,5 4</inkml:trace>
  <inkml:trace contextRef="#ctx0" brushRef="#br0" timeOffset="303.715">919 247,'34'0,"25"0,7 0,-2 0,-8 0,-8 0,-8 0,-6 0,-8 5,-9 1</inkml:trace>
  <inkml:trace contextRef="#ctx0" brushRef="#br0" timeOffset="568.684">863 501,'33'0,"31"-4,9-3,-3 1,-9 1,-10 2,-8 1,-8 1,-9 0</inkml:trace>
  <inkml:trace contextRef="#ctx0" brushRef="#br0" timeOffset="865.696">1709 134,'0'34,"0"25,0 8,0-4,0-6,0-9,0-8,0-6,0-3,0-3,0-6</inkml:trace>
  <inkml:trace contextRef="#ctx0" brushRef="#br0" timeOffset="1379.224">1568 134,'42'-12,"1"2,1 1,-1 2,1 3,13 1,29 20,-84-17,-1 1,1-1,-1 1,1 0,0-1,-1 1,1 0,-1 0,0 0,1 0,-1 1,0-1,0 0,0 1,0-1,0 0,0 1,0-1,0 1,0 0,-1-1,1 1,0-1,-1 1,0 0,1 0,-1-1,0 1,0 0,0 0,0-1,0 1,0 0,-1 0,1-1,-1 1,1 0,-1-1,0 1,1-1,-1 1,0-1,0 1,0-1,0 1,-1 0,-130 125,131-125,-1 0,1 0,0 1,0-1,0 0,0 1,0-1,0 1,1-1,-1 1,1-1,-1 1,1-1,0 1,0-1,0 1,1 0,-1-1,1 1,-1-1,1 1,0-1,0 0,0 1,0-1,0 0,0 0,1 1,-1-1,1 0,0 0,-1-1,2 1,73 59,-54-46,-16-12,-1 1,0 0,0 0,-1 0,1 1,-1 0,0-1,0 2,-1-1,1 0,-1 1,0-1,-1 1,1 0,-1 0,0 0,-1 0,1 0,-1 0,0 1,-1-1,0 0,0 1,0-1,-1 0,0 1,0-1,0 0,-1 0,0 0,0 0,0 0,-1 0,0-1,0 1,-1-1,-1 2,0-1,-1 0,0-1,0 1,-1-1,1 0,-1-1,0 0,-1 0,1 0,-1-1,0 0,1-1,-1 1,0-2,-1 1,1-1,0 0,0-1,0 0,-1 0,-1-1,-11 1,8 2,0-1,0-1,0 0,0 0,0-2,1 1,-1-2,0 0,1 0,0-1,0-1,0 0,0 0,1-1,-1-1,-2-3,1-3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3:52.6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86 198,'74'13,"19"4,1-4,0-4,24-3,60 4,-128-5,-32-7</inkml:trace>
  <inkml:trace contextRef="#ctx0" brushRef="#br0" timeOffset="299.34">0 480,'53'0,"27"0,5 0,-8 0,-12 0,-11 0,-12 0,-7 0,-4 0,-4 0,-1 0,0 0,-5-4,-6-3</inkml:trace>
  <inkml:trace contextRef="#ctx0" brushRef="#br0" timeOffset="798.88">367 0,'7'18,"1"0,1 0,0-1,1 0,1-1,0-1,2 1,-1-2,2 0,0 0,1-1,0-1,0 0,2-2,0 1,154 88,-168-97,1 0,-1 0,0 1,0-1,0 1,0-1,0 1,0 0,-1 0,1 0,-1 0,0 1,0-1,0 1,-1-1,1 1,-1 0,0-1,0 1,0 0,0 0,-1 0,1 0,-1 0,0 0,0 0,-1 0,1 0,-1 0,0-1,0 1,0 0,-1 0,1-1,-1 1,0-1,0 1,0-1,0 0,0 1,-1-1,0-1,0 1,1 0,-2-1,0 2,-151 109,-76 42,200-127,21-15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07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616 396,'-18'-20,"-48"-31,49 48,0 0,-1 1,0 1,1 1,-1 0,0 2,1 0,-1 0,1 2,0 0,0 1,0 1,1 0,0 1,0 1,0 1,1 0,-4 4,2-4,14-9,0 1,1 0,-1-1,0 1,1 0,-1 0,1 0,-1 1,1-1,-1 0,1 1,0 0,0-1,0 1,0 0,0 0,0 0,0 1,1-1,-1 0,1 1,0-1,0 1,-1-1,2 1,-1-1,0 1,0 0,1-1,-1 1,1 0,0 0,0 0,0-1,0 1,1 0,-1 0,1-1,0 1,-1 0,1-1,1 2,7 2,0 0,0 0,0-1,1-1,0 0,0 0,0-1,0 0,1 0,-1-2,1 1,0-1,-1-1,1 0,0 0,3-1,33 2,-46-1,0-1,0 1,-1-1,1 1,0 0,0-1,0 1,0 0,0 0,0 0,0 0,0 0,0 0,0 0,-1 0,1 0,0 0,0 0,0 0,0 1,0-1,0 0,0 1,-1-1,1 1,0-1,0 1,0-1,-1 1,1 0,0-1,-1 1,1 0,-1-1,1 1,-1 0,1 0,-1 0,1-1,-1 1,0 0,1 0,-1 0,0 0,0 0,0 0,1 0,-1 0,0 0,0-1,-1 1,1 0,0 0,0 0,0 0,-1 0,1 0,0 0,-1 0,1-1,0 1,-1 0,0 0,1 0,-1-1,1 1,-1 0,0-1,0 1,-132 86,-59 44,187-128,1 0,-1 0,1 0,0 1,1-1,-1 1,0 0,1 0,0 0,0 0,0 1,1-1,-1 1,1 0,0 0,0 0,1 0,0 0,0 0,0 0,0 0,1 1,0-1,0 0,0 0,0 1,1-1,0 0,0 0,1 0,-1 0,1 0,0 0,1 0,-1-1,1 1,0-1,0 1,0-1,0 0,1-1,0 1,0 0,0-1,2 1,11 2,1 0,-1-2,1 0,0-1,1-1,-1 0,0-2,1 0,-1-1,0 0,9-3,-22 3,0 1,0-1,1 0,-1 0,0-1,-1 1,1-1,0 0,0-1,-1 1,1-1,-1 0,0 0,0 0,0 0,0-1,0 0,-1 0,0 0,0 0,0 0,0-1,-1 1,1-1,-1 0,0 1,0-3,3-15</inkml:trace>
  <inkml:trace contextRef="#ctx0" brushRef="#br0" timeOffset="472.121">447 0,'-19'28,"1"1,2 0,0 1,3 0,0 2,2-1,1 1,2 1,1 0,1 0,1 21,-50 338,2-107,21-164,19-81,6-23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1,'-298'370,"111"-143,128-152,59-76,0 1,0 0,0-1,-1 1,1-1,0 1,0 0,0-1,0 1,-1 0,1-1,0 1,0 0,-1 0,1-1,0 1,-1 0,1 0,0-1,-1 1,1 0,0 0,-1 0,1-1,0 1,-1 0,1 0,-1 0,1 0,0 0,-1 0,1 0,-1 0,1 0,0 0,-1 0,1 0,-1 0,1 0,0 1,-1-1,1 0,0 0,-1 0,1 0,0 1,-1-1,1 0,0 0,-1 1,1-1,0 0,0 1,-1-1,1 0,0 1,0-1,0 0,0 1,-1-1,1 1,7-35,77-106,-49 91,2 2,2 1,42-37,-62 64,141-180,-119 168,-40 30,0 1,0 0,0 0,0 0,0 0,0 0,1 0,-1 0,0 0,0 0,0 0,0 1,0-1,0 0,0 1,0-1,0 1,0-1,0 1,0 0,0-1,-1 1,1 0,0-1,0 1,-1 0,1 0,0 0,-1 0,1 0,-1 0,1 0,-1 0,1 0,-1 0,0 0,1 0,-1 0,0 0,0 0,0 0,0 0,0 0,0 0,0 1,13 142,48 140,-62-284,1 0,-1 0,1 0,-1 0,0 0,1 0,-1 0,1 0,-1 0,0 0,1 0,-1 0,1 0,-1 0,1 0,-1 1,1-1,-1 0,1 1,-1-1,1 0,-1 1,1-1,-1 0,1 1,-1-1,1 1,0-1,-1 1,1-1,0 1,-1-1,1 1,0-1,0 1,0-1,-1 1,1-1,0 1,0 0,0-1,0 1,0-1,0 1,0-1,0 1,0 0,0-1,1 1,-1-1,0 1,0-1,0 1,1-1,-1 1,0-1,1 1,-1-1,0 1,1-1,-1 1,1-1,-1 1,1-1,-1 0,1 1,-1-1,-108-64,100 60,-25-10,-1 1,-1 1,0 2,-1 1,-22-2,-82-14,121 18,7-1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1,'34'0,"15"0,5 0,-3 0,-4 0,-7 0,-4 0,-3 0,-9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8.4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55,'39'-5,"31"-1,4-5,-5 0,-11 1,-9 3,-14 3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21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56,'85'-20,"1"4,72-4,-94 24,-63-4,0 1,0-1,0 0,0 0,0 1,0-1,-1 1,1-1,0 1,0-1,0 1,0 0,-1-1,1 1,0 0,-1 0,1-1,0 1,-1 0,1 0,-1 0,1 0,-1 0,0 0,1 0,-1 0,0 0,0 0,0 0,0 0,0 0,0 0,0 0,0 0,0 0,0 0,0 0,0 0,-1 0,1 0,-1 0,1 0,0-1,-1 1,1 0,-1 0,0 0,1 0,-1-1,0 1,0 0,1-1,-1 1,0 0,0-1,0 1,0-1,0 1,-11 10,-1 0,0-1,0-1,-1 0,0-1,0 0,-13 4,12-5,0 0,0 1,1 1,0 0,1 1,0 0,-10 10,21-19,0 0,0 1,0-1,1 0,-1 1,0 0,0-1,1 1,-1 0,1 0,0-1,-1 1,1 0,0 1,0-1,0 0,0 0,1 0,-1 0,0 1,1-1,0 0,0 1,-1-1,1 0,0 1,1-1,-1 0,0 1,1-1,-1 0,1 1,0-1,0 0,0 0,0 0,0 0,0 0,1 0,-1 0,1 0,-1-1,1 1,0 0,-1-1,2 1,12 3,-1-2,0 0,1 0,0-2,-1 0,1 0,0-2,-1 1,1-2,0 0,210-45,-198 41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9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0,'-14'15,"-15"18,-2 9,-1 7,5 0,3-4,0-9,0-6,3-4,1-1,-1 0,4 0,-2-3,4-2,-1-3,-2-1,1-2</inkml:trace>
  <inkml:trace contextRef="#ctx0" brushRef="#br0" timeOffset="267.034">57 84,'24'24,"18"18,6 6,-1-5,-2-5,-5-4,-4-8,-9-3,-3-6,-7-1,0-4,-4 2,-4-2</inkml:trace>
  <inkml:trace contextRef="#ctx0" brushRef="#br0" timeOffset="886.75">621 649,'198'-211,"-197"208,0 1,1 0,-1 0,0 0,1 1,-1-1,1 0,0 0,0 1,-1-1,1 1,0 0,0 0,1-1,-1 1,0 0,0 1,0-1,1 0,-1 1,0-1,1 1,-1 0,0 0,1 0,-1 0,0 0,1 0,-1 0,1 1,-1 0,0-1,0 1,1 0,-1 0,0 0,0 0,0 0,0 1,0-1,0 1,3 17,-5-17,0 0,0 0,0 0,0 0,1-1,-1 1,0 0,1 0,0 0,-1 0,1-1,0 1,0 0,0-1,0 1,0-1,0 1,0-1,1 1,-1-1,0 0,1 1,0-1,-1 0,1 0,-1 0,1-1,0 1,0 0,-1 0,1-1,0 1,2-1,119-48,-102 37,-19 9,0-1,1 1,0 0,-1 0,1 0,0 0,0 0,0 0,0 1,0-1,0 1,1 0,-1 0,0 0,1 1,-1-1,0 1,1 0,-1 0,1 0,-1 0,0 0,1 1,-1 0,1-1,-1 1,0 1,0-1,0 0,0 1,0-1,0 1,0 0,0 0,0 0,-1 1,1-1,0 1,8 45,-12-44,1-1,1 1,-1 0,0 0,1 0,0 0,0-1,0 1,0 0,1-1,-1 1,1-1,0 0,0 1,0-1,1 0,-1 0,1 0,0-1,-1 1,1 0,0-1,1 0,-1 0,0 0,1 0,1 0,18 3,-1-2</inkml:trace>
  <inkml:trace contextRef="#ctx0" brushRef="#br0" timeOffset="1233.485">1 790,'463'-25,"-34"-8,-18 5,-386 28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1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29 275,'28'0,"20"0,7 0,-3 0,-4 5,-5 2,-6-1,-5-1,-2-2,-1 0,-2-2,-5-1</inkml:trace>
  <inkml:trace contextRef="#ctx0" brushRef="#br0" timeOffset="363.349">1 529,'14'5,"10"1,6 1,1-2,2-2,-1-1,-1 0,0-7,-2-1,0-1,0 2,-1 1,0 2,-5 0</inkml:trace>
  <inkml:trace contextRef="#ctx0" brushRef="#br0" timeOffset="2034.87">847 78,'0'36,"-1"0,-2 0,-1-1,-2 1,-2-1,-1 0,-9 22,-56 136,42-77,41-99,1-16</inkml:trace>
  <inkml:trace contextRef="#ctx0" brushRef="#br0" timeOffset="2867.216">735 134,'-1'-2,"1"-1,0 0,0 0,0 1,0-1,0 0,1 1,-1-1,1 0,0 1,0-1,0 0,0 1,0-1,0 1,1 0,-1-1,1 1,0 0,0 0,-1 0,1 0,1 0,-1 1,0-1,0 1,1-1,-1 1,0 0,1 0,1-1,2-3,7-3,1 0,0 1,0 1,1 0,0 1,0 0,0 1,0 1,4 0,-8 1,93 0,-101 3,0 0,0 0,0 1,0-1,0 0,0 1,0 0,-1 0,1 0,-1 0,1 0,-1 0,0 0,0 1,0-1,0 1,0 0,-1 0,1-1,-1 1,0 0,0 0,0 0,0 0,0 1,-1-1,1 0,-1 0,0 0,0 4,-1 2,-1 0,0 1,0-1,-1 0,-1 0,1 0,-1-1,-1 1,0-1,0 0,0 0,-1-1,0 1,-1-1,1-1,-1 1,-1-1,1 0,-1-1,0 0,-4 2,0 2,9-7,0 1,0-1,0 0,1 1,-1-1,1 1,0 0,-1 0,1 0,1 0,-1 0,0 1,1-1,-1 0,1 1,0-1,0 1,1-1,-1 1,1 0,0-1,0 1,0-1,0 1,0 0,1-1,0 1,0-1,0 1,0-1,0 1,1-1,-1 0,1 0,0 0,0 0,0 0,0 0,1 0,-1 0,3 1,4 6,5 3,-1 2,-1 0,-1 0,0 1,0 1,-2-1,5 13,-7-13,-1 1,-1 0,0 1,-2-1,0 1,0 0,-2 0,0 0,-2 16,0-29,-1 0,1 0,0-1,-1 1,0-1,0 0,0 1,-1-1,0 0,0 0,0-1,0 1,0 0,-1-1,1 0,-1 0,0 0,0 0,0-1,0 1,0-1,-1 0,1 0,-2-1,-116 26,9-44,110 16,-1 0,1-1,0 1,0-1,0 0,0 0,1 0,-1 0,1 0,-1-1,1 1,-1-1,1 0,0 1,0-1,1 0,-1 0,1 0,-1-1,1 1,0 0,0 0,0-1,1 1,-1 0,1-1,0 1,0-1,0 1,0-1,0 1,1-1,3-13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1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0 199,'341'0,"-145"-28,-172 27</inkml:trace>
  <inkml:trace contextRef="#ctx0" brushRef="#br0" timeOffset="316.267">28 368,'14'5,"10"1,11 0,3-1,1-1,-2-2,-2-1,-3 0,4-1,-1-1,0 1,-3 0,0 0,-7 0</inkml:trace>
  <inkml:trace contextRef="#ctx0" brushRef="#br0" timeOffset="947.548">311 1,'38'55,"-6"-26,1-1,1-1,2-2,0-2,32 15,3 3,-71-38,0 0,0 0,-1 0,1 0,-1-1,1 1,-1 0,0 0,0-1,0 1,-1-1,1 1,-1-1,1 1,-1-1,0 0,0 0,0 0,0 0,0 0,0 0,0 0,-1-1,1 1,-1-1,0 1,-2 2,-270 194,264-191,0 0,0 1,1 1,0 0,0 0,1 1,0 0,1 0,0 1,1 1,-1 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2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1,'9'0,"14"0,7 0,3 0,1 0,0 0,-2 0,-1 0,-1 0,-1 0,0 0,-1 0,0 0,0 0,0 0,-5 5,-6 1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1,'20'0,"15"0,7 0,1 0,-2 0,-3 0,-4 0,-2 0,-6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36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0,'-16'12,"0"0,0 0,2 2,-1 0,2 0,0 1,1 1,0 0,1 1,-3 8,-123 211,108-185,-3-3,-1-1,-3-1,-35 34,45-63,15-17</inkml:trace>
  <inkml:trace contextRef="#ctx0" brushRef="#br0" timeOffset="8879.48">75 142,'0'-1,"1"-1,-1 1,1-1,0 1,0-1,-1 1,1 0,0-1,0 1,1 0,-1 0,0 0,0 0,1 0,-1 0,0 0,1 0,-1 0,1 1,-1-1,1 0,-1 1,1-1,-1 1,1 0,0 0,-1-1,1 1,-1 0,1 1,0-1,-1 0,1 0,0 1,-1-1,1 0,-1 1,1 0,-1-1,1 1,-1 0,0 0,1 0,-1 0,0 0,0 0,1 0,-1 0,0 1,0-1,0 0,-1 1,1-1,0 0,0 1,-1-1,1 2,99 223,-82-192,1-1,1-1,2-1,2-1,0-1,2-1,1-1,19 13,-24-22,-5-2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4:47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631 171,'-34'99,"24"-78,-27 60,13-26,-2-1,-3-1,-1-2,-18 21,32-53</inkml:trace>
  <inkml:trace contextRef="#ctx0" brushRef="#br0" timeOffset="366.941">349 198,'14'24,"10"13,6 5,2 0,-4-3,-3-7,-4-5,-2-2,-4 0,0-5,-2-5</inkml:trace>
  <inkml:trace contextRef="#ctx0" brushRef="#br0" timeOffset="1036.215">801 650,'5'-16,"0"0,1 1,1 0,1 1,0 0,1 0,0 0,10-9,-19 21,1 1,0 0,0 0,0 0,-1 0,1 0,0 0,0 0,1 0,-1 0,0 0,0 0,0 1,0-1,1 0,-1 1,0-1,1 1,-1 0,1-1,-1 1,0 0,1 0,-1 0,1 0,-1 0,0 0,1 0,-1 0,1 1,-1-1,0 0,1 1,-1-1,0 1,0 0,1-1,-1 1,0 0,0 0,0 0,0 0,0 0,0 0,0 0,0 0,0 0,0 0,-1 1,1 0,5 14,-6-13,1-1,-1 0,1 1,-1-1,1 0,0 1,0-1,0 0,0 0,0 1,0-1,0 0,1 0,-1-1,1 1,0 0,0 0,-1-1,1 1,0-1,0 1,0-1,0 0,1 0,-1 0,0 0,0 0,1-1,-1 1,1-1,-1 1,0-1,1 0,2 0,131-73,-133 73,-1 1,0 0,0 0,0 0,0 1,0-1,0 0,0 1,0-1,0 1,0 0,-1-1,1 1,-1 0,1 0,-1 0,0 0,0 0,0 0,0 1,0-1,0 0,-1 0,1 1,-1-1,0 1,1-1,-1 0,0 1,0-1,-1 1,1-1,-1 1,4 14,3 7</inkml:trace>
  <inkml:trace contextRef="#ctx0" brushRef="#br0" timeOffset="1419.026">180 791,'705'0,"-362"29,-319-29</inkml:trace>
  <inkml:trace contextRef="#ctx0" brushRef="#br0" timeOffset="2015.889">462 1017,'312'-28,"-310"28,0-1,-1 1,1 0,0 0,-1 0,1 0,0 0,-1 0,1 1,0-1,-1 1,1-1,0 1,-1-1,1 1,-1 0,1 0,-1 0,1 0,-1 0,0 0,0 0,1 0,-1 1,0-1,0 0,0 1,0-1,0 1,-1-1,1 1,0-1,-1 1,1 0,-1-1,0 1,1 0,-1-1,0 1,0 0,0-1,0 1,0 0,0 0,-1-1,1 1,-1-1,1 1,-1 0,1-1,-1 1,0-1,0 1,0-1,0 1,0 0,-109 103,67-73,34-28,1 1,0 0,0 1,1 0,0 0,0 0,0 1,1 0,0 1,0-1,0 1,1 0,1 0,-1 1,1 2,3-10,1 1,-1 0,1 0,0-1,0 1,0 0,0 0,0 0,0-1,0 1,1 0,-1 0,0-1,1 1,0 0,-1 0,1-1,0 1,0-1,0 1,0-1,0 1,0-1,1 0,-1 1,0-1,1 0,-1 0,0 0,1 0,0 0,-1 0,1-1,0 1,-1 0,1-1,0 1,-1-1,1 0,1 1,79 4,-74-5,10-1,0-1,0-1,0 0,-1-1,1-1,-1-1,0-1,6-3,-5 1</inkml:trace>
  <inkml:trace contextRef="#ctx0" brushRef="#br0" timeOffset="2480.584">1422 198,'83'457,"-74"-377,-4-55,-2 0,-1 0,0 0,-2 0,-1 0,-2 1,0-2,-3 9,-3-9,-1 0,-2-1,0-1,-1 0,-1 0,-1-1,-1-1,-1-1,-1 0,-1-1,0-1,-14 9,-16 18,31-26</inkml:trace>
  <inkml:trace contextRef="#ctx0" brushRef="#br0" timeOffset="3165.925">151 29,'-29'66,"4"2,2 1,3 1,3 1,4 0,2 1,4 0,3 1,3-1,3 1,3 4,-1-38,1 0,2-1,1 0,2-1,2 0,1 0,2-1,1-1,2 0,2-2,7 10,-10-20</inkml:trace>
  <inkml:trace contextRef="#ctx0" brushRef="#br0" timeOffset="4350.931">2042 1,'-24'4,"15"-4,0 0,0 1,0 0,0 1,0 0,0 1,0-1,1 2,-1-1,1 1,0 0,0 1,0 0,1 0,-1 1,2 0,-1 0,0 1,1-1,0 2,-2 10,1 2,1-1,0 1,1 0,2 0,0 0,1 1,1-1,0 1,2-1,1 1,0 3,1 43,-19 260,-14-46,23-227,0-3,-1-1,-2 0,-3 0,-2 0,14-49,0-1,0 1,0 0,1 0,-1 0,0 0,1 0,-1 0,1 0,-1 0,1 0,0 0,-1 0,1 1,0-1,0 0,0 0,-1 0,1 0,1 0,-1 1,0-1,0 0,0 0,1 0,-1 0,0 0,1 0,-1 0,1 0,-1 0,1 0,0 0,-1 0,1 0,0 0,0 0,-1 0,1-1,0 1,0 0,0-1,0 1,0-1,0 1,0-1,0 1,0-1,1 0,-1 1,235-49,-208 47,-3 0</inkml:trace>
  <inkml:trace contextRef="#ctx0" brushRef="#br0" timeOffset="6919.126">2155 876,'58'1,"-1"-3,0-2,0-2,35-10,-11-25,-79 39,0 1,-1-1,1 0,-1 0,1 0,-1 0,0 0,0 0,0-1,0 1,0 0,0 0,-1-1,1 1,-1-1,0 1,0 0,1-1,-2 1,1-1,0 1,0 0,-1-1,1 1,-1-1,0 1,0 0,0 0,0-1,0 1,0 0,0 0,-1 0,1 0,-1 0,-2-2,0-1,0 0,0 1,-1 0,1 0,-1 0,0 1,-1-1,1 1,0 1,-1-1,0 1,0 0,1 0,-1 0,0 1,0 0,-1 0,1 0,0 1,0 0,0 1,0-1,0 1,-3 1,-6 0,0 2,0 0,0 1,0 1,1 0,0 0,0 2,1 0,-8 6,10-6,0 0,0 1,1 0,0 1,1 0,0 1,1 0,0 0,1 1,0 0,0 0,2 1,-1-1,2 1,0 0,0 1,1-1,0 8,0-2,1 0,1 0,1 0,1 1,0-1,1 0,5 15,-6-28,0 0,1 0,0 0,1 0,0-1,-1 1,2-1,-1 1,0-1,1 0,0 0,1-1,-1 1,1-1,-1 0,1 0,0-1,1 1,-1-1,1 0,-1 0,1-1,0 0,0 0,3 0,157 1,-149-7,0-1,0 0,-1-1,0-1,0 0,0-1,3-4,-14 10,2-1,-1-1,1 0,-1 0,0 0,0-1,0 0,0 0,-1-1,0 1,0-1,0 0,2-7,1-3</inkml:trace>
  <inkml:trace contextRef="#ctx0" brushRef="#br0" timeOffset="7254.638">2889 509,'-9'29,"-4"14,1 4,2-5</inkml:trace>
  <inkml:trace contextRef="#ctx0" brushRef="#br0" timeOffset="7504.477">2889 198,'0'0</inkml:trace>
  <inkml:trace contextRef="#ctx0" brushRef="#br0" timeOffset="8349.909">3030 678,'11'2,"0"-1,0 0,0-1,0 0,0-1,0 0,0-1,-1 0,1-1,0 0,-1 0,0-1,0-1,0 1,0-2,-1 1,0-2,0 1,0-1,-1 0,0-1,-1 0,2-2,55-139,-64 148,1 1,0-1,-1 0,1 0,-1 1,1-1,0 0,-1 0,0 0,1 0,-1 0,0 1,1-1,-1 0,0 0,0 0,0 0,0 0,0 0,0 0,0 0,0 0,0 0,0 0,0 0,-1 0,1 0,0 0,-1 0,1 0,-1 0,1 1,-1-1,1 0,-1 0,0 1,1-1,-1 0,0 0,0 1,1-1,-1 1,0-1,0 1,0-1,0 1,0 0,0-1,1 1,-1 0,-1 0,-4 6,1 0,0 0,0 1,0 0,1 0,0 0,0 0,1 1,0-1,0 1,1 0,0 0,0 2,-8 91,10-98,0 1,1-1,-1 0,1 1,0-1,0 0,0 0,0 0,1 0,-1 0,1 0,0 0,0 0,0-1,0 1,0-1,0 1,1-1,-1 0,1 0,0 0,0 0,0-1,0 1,0-1,0 0,0 1,2-1,3 0,0 1,1-2,-1 0,0 0,0 0,0-1,0 0,0 0,0-1,0 0,0-1,-1 0,1 0,-1 0,0-1,0 0,0-1,0 1,-1-1,0-1,0 1,3-4,10-10,-1-2,-1 0,-1-1,0 0,-2-1,1-6,1-11,-31 52,10-5,0 1,1 0,0 0,1 0,-1 0,2 0,-1 1,1-1,0 1,1 0,0-1,1 1,-1 0,2 0,-1-1,1 1,1 1,-2-8,1 0,0 0,0 0,0 0,0-1,0 1,1 0,-1 0,1-1,-1 1,1-1,-1 1,1-1,0 0,-1 0,1 1,0-1,0 0,0-1,0 1,0 0,0-1,0 1,0-1,1 1,-1-1,0 0,0 0,0 0,0 0,1 0,-1-1,0 1,0-1,0 1,0-1,1 0,72-41,-51 19,11-10,-1-2,-1-1,-3-1,-1-1,1-5,-31 43,0 0,1 0,-1 0,0 0,1 0,-1 0,0 0,1 0,-1 0,0 0,1-1,-1 1,0 0,1 0,-1-1,0 1,1 0,-1-1,1 1,-1 0,1-1,-1 1,1-1,-1 1,1-1,-1 1,1-1,0 0,-1 1,1-1,0 1,-1-1,1 0,0 1,0-1,0 0,0 1,0-1,-1 0,1 1,0-1,1 0,-1 0,0 1,0-1,0 0,0 1,0-1,1 1,-1-1,0 0,0 1,1-1,-1 1,1-1,-1 0,0 1,1-1,-1 1,1-1,-1 1,1 0,0-1,-1 1,1 0,0-1,-12 13,1 1,1 0,0 0,1 1,1 0,0 1,0-1,2 1,0 1,0-1,0 11,3-21,0 0,0 0,1 0,0 0,0 0,0 0,1 0,-1 0,1 0,0 0,1 0,-1 0,1 0,0 0,1 0,-1 0,1 0,0-1,0 1,0 0,0-1,1 0,0 1,0-1,0 0,1-1,2 3,10 2</inkml:trace>
  <inkml:trace contextRef="#ctx0" brushRef="#br0" timeOffset="8699.269">4301 227,'-20'34,"-5"15,0 5,6-3,5-4,10-11,5-6,8-9,7-8,6-6,4-4,1-2,-2-7,-2-2,0 0,-3-3,-6-4,-5 0</inkml:trace>
  <inkml:trace contextRef="#ctx0" brushRef="#br0" timeOffset="8949.048">4074 396,'39'-5,"26"-1,8 0,-4 1,-14 2</inkml:trace>
  <inkml:trace contextRef="#ctx0" brushRef="#br0" timeOffset="13249.462">4385 989,'24'0,"22"0,8-5,0-2,-4 1,-7 1,-5 2,-4 0,-4-3,-1 0,-2 0,0 1,0 2,-4 1</inkml:trace>
  <inkml:trace contextRef="#ctx0" brushRef="#br0" timeOffset="13567.131">4611 819,'0'39,"0"21,0 7,0-5,-5-11,-1-11,-1-7,2-4,7-8,2-6</inkml:trace>
  <inkml:trace contextRef="#ctx0" brushRef="#br0" timeOffset="14186.27">5146 1130,'304'-107,"-290"102,0-1,0 0,-1 0,0-2,0 0,0 0,-1-1,-1-1,1 1,-2-2,1 0,4-7,-13 15,0-1,1 1,-1-1,-1 1,1-1,0 0,-1 0,0 0,0 0,0 0,0 0,-1 0,0 0,0 0,0 0,0 0,0 0,-1 0,0 0,0 0,0 0,0 0,0 0,-1 0,0 1,0-1,0 1,0-1,-1 1,1 0,-1 0,0 0,0 0,0 0,0 1,0-1,-1 1,1 0,-1 0,1 0,-1 0,-1 0,-8 1,1-1,-1 2,1 0,-1 1,1 0,-1 0,1 1,0 1,0 0,0 1,0 1,1-1,-1 2,1-1,1 2,-1 0,-15 10,1 1,0 1,2 2,1 0,-19 23,30-31,1 0,0 1,1 1,0 0,1 0,1 1,0 0,1 0,0 4,4-15,0 1,1-1,0 0,0 1,1-1,-1 1,1-1,0 1,1-1,-1 1,1-1,0 1,0-1,1 0,0 1,0-1,0 0,0 0,1-1,0 1,0 0,0-1,1 1,-1-1,1 0,0-1,0 1,0 0,1-1,0 0,9 4,0 0,1-2,-1 0,1 0,0-1,0-1,0-1,1 0,-1-1,0-1,9 0,3-3,0 0,0-2,-1 0,1-2,-2-1,1-1,-1-2,0 0,-1-1,-1-2,18-12,-16 7</inkml:trace>
  <inkml:trace contextRef="#ctx0" brushRef="#br0" timeOffset="15307.694">6134 58,'0'0</inkml:trace>
  <inkml:trace contextRef="#ctx0" brushRef="#br0" timeOffset="14689.429">5626 452,'20'5,"10"2,5-1,2-1,-1-2,-6 0</inkml:trace>
  <inkml:trace contextRef="#ctx0" brushRef="#br0" timeOffset="15054.144">6078 339,'-10'34,"-3"15,1 5,7-7,5-11</inkml:trace>
  <inkml:trace contextRef="#ctx0" brushRef="#br0" timeOffset="17284.882">6276 622,'32'-24,"0"-1,-2-2,-1-1,-1-1,14-22,-23 1,-21 50,1 0,-1 1,1-1,-1 0,1 1,-1-1,1 1,-1-1,1 1,0 0,-1 0,1 0,0 0,0 0,-1 0,1 0,0 0,0 0,0 0,0 0,1 1,-1-1,0 1,0-1,1 0,-1 1,1-1,-1 1,1-1,0 1,0-1,0 1,-1 0,-4 107,5-106,1 0,-1 0,1-1,-1 1,1 0,0-1,0 1,0-1,0 1,1-1,-1 1,1-1,-1 0,1 0,0 0,0 0,0 0,0 0,0 0,1-1,-1 1,0-1,1 1,-1-1,1 0,-1 0,1 0,0 0,-1-1,1 1,0-1,0 0,-1 1,1-1,0-1,0 1,1 0,12-6,-1 0,0-1,0-1,-1 0,0-1,-1-1,1 0,-2 0,0-2,0 1,-1-2,0 1,-1-1,0-1,-2 0,1 0,-2-1,4-10,-10 24,12-41,-13 41,0 1,0-1,0 0,0 1,-1-1,1 0,0 1,-1-1,1 0,0 1,-1-1,1 0,-1 1,1-1,-1 1,1-1,-1 1,1-1,-1 1,1-1,-1 1,0 0,1-1,-1 1,0 0,1 0,-1-1,0 1,0 0,1 0,-1 0,0 0,1 0,-1 0,0 0,0 0,1 0,-1 0,0 0,0 0,1 1,-1-1,0 0,1 1,-1-1,0 0,1 1,-1-1,1 1,-1-1,1 1,-1-1,1 1,-1-1,1 1,-1 0,-6 4,0 0,1 1,-1 0,1 0,1 1,-1-1,1 1,0 0,1 1,-1-1,2 1,-1 0,1 0,0 0,0 0,1 1,1-1,-1 1,2-5,0 0,0 0,0 0,0-1,1 1,-1 0,1 0,0 0,0-1,1 1,-1 0,1-1,0 1,-1-1,2 0,-1 1,0-1,1 0,-1 0,1-1,0 1,0 0,0-1,0 0,0 0,1 0,-1 0,1 0,-1-1,1 1,0-1,0 0,-1 0,1 0,0-1,0 0,0 1,0-1,0-1,0 1,0 0,-1-1,1 0,0 0,0 0,-1 0,1-1,0 1,-1-1,1-1,21-15,-1-2,-1 0,-1-1,0-2,-2 0,-1-1,14-24,-7 14,-5-4,-45 66,20-21,-1-1,2 1,-1 1,1-1,0 0,1 1,-1 0,2-1,-1 1,1 0,0 0,1 0,0 0,0 0,0 0,1 0,1 0,-1 0,1 0,0-1,2 3,19 29,-10-25</inkml:trace>
  <inkml:trace contextRef="#ctx0" brushRef="#br0" timeOffset="18756.623">3934 678,'-5'14,"-1"7,23-24,72-61,-35 85,-37-21,-3-2</inkml:trace>
  <inkml:trace contextRef="#ctx0" brushRef="#br0" timeOffset="20195.363">7178 622,'-4'4,"0"1,-1-1,2 1,-1 0,0 0,1 1,0-1,0 1,1-1,0 1,0 0,0 0,0 0,1 0,1-5,0 0,0-1,1 1,-1 0,0-1,0 1,1 0,-1-1,0 1,1-1,-1 1,0 0,1-1,-1 1,1-1,-1 1,1-1,0 0,-1 1,1-1,-1 1,1-1,0 0,-1 1,1-1,0 0,-1 0,1 0,0 0,-1 0,1 1,0-1,-1 0,1 0,0-1,-1 1,1 0,0 0,0 0,-1 0,1-1,0 1,-1 0,1 0,-1-1,1 1,0-1,-1 1,1 0,-1-1,1 1,-1-1,37-19,57-48,-93 67,0 1,0-1,0 1,1-1,-1 1,0 0,0-1,1 1,-1 0,0 0,0 0,1 0,-1 0,0 0,1 0,-1 0,0 1,0-1,1 0,-1 1,0-1,0 1,0-1,0 1,1 0,-1 0,0-1,0 1,0 0,-1 0,1 0,0 0,0 0,0 0,-1 0,1 0,0 0,-1 1,21 17,-12-16</inkml:trace>
  <inkml:trace contextRef="#ctx0" brushRef="#br0" timeOffset="20690.697">7715 255,'-22'108,"-6"-27,22-66,0 0,1 1,0 0,1 0,1 0,0 1,2-1,0 7,0-21,1 0,0 0,0 0,1 0,-1 0,0 0,1 0,-1 0,1-1,-1 1,1 0,0 0,0 0,0 0,0-1,0 1,1-1,-1 1,0 0,1-1,-1 0,1 1,-1-1,1 0,0 0,-1 0,1 0,0 0,0 0,0-1,0 1,0-1,0 1,0-1,0 0,0 1,0-1,79-14,-67 10,30-11,-25 7</inkml:trace>
  <inkml:trace contextRef="#ctx0" brushRef="#br0" timeOffset="20942.313">7489 425,'43'0,"29"0,12-5,-4-2,-16 1</inkml:trace>
  <inkml:trace contextRef="#ctx0" brushRef="#br0" timeOffset="22470.064">7799 1,'256'1,"-253"-2,1 1,-1 0,1 0,-1 0,1 0,-1 1,1-1,-1 1,1 0,-1 0,0 0,1 0,-1 1,0-1,0 1,0 0,0 0,0 0,0 0,-1 0,1 1,-1 0,1-1,-1 1,0 0,0 0,0 0,-1 0,1 0,-1 0,0 1,1-1,-1 0,-1 1,1-1,0 1,-1-1,0 4,-11 225,-46 248,28-256,30 85,-1-307,0 0,0-1,0 1,0 0,-1-1,1 1,0-1,-1 1,1 0,-1-1,0 1,1-1,-1 1,0-1,0 0,0 1,0-1,0 0,0 0,-1 0,1 0,0 0,-1 0,1 0,0 0,-1 0,1 0,-1-1,0 1,1-1,-1 1,1-1,-1 0,0 0,1 1,-1-1,0 0,1 0,-1-1,1 1,-1 0,0 0,1-1,-1 1,1-1,-1 0,0 0,2 1,-227-8,203 3,6-1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17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367 125,'-20'77,"19"-62,-6 534,-20-368,25-157</inkml:trace>
  <inkml:trace contextRef="#ctx0" brushRef="#br0" timeOffset="519.791">1 211,'58'-31,"2"3,1 3,1 2,1 3,1 3,33-3,-91 19,130-9,-133 10,0 0,1 1,-1-1,0 1,1 0,-1 0,0 0,0 1,0-1,0 1,0-1,0 1,0 0,0 0,-1 1,1-1,-1 0,1 1,-1 0,0-1,0 1,-1 0,1 0,0 0,-1 0,0 0,1 1,-1-1,-1 0,1 0,0 1,-1-1,0 1,0-1,0 0,0 2,-3 12,0 0,-1-1,-1 0,-1 0,0 0,-1-1,0 0,-2 0,0 0,0-1,-1-1,-1 0,-9 9,-10 16,9-12,16-21,-1 0,1 1,0-1,0 1,1 0,0 1,0-1,0 1,1-1,0 1,1 0,-1 0,1 0,0 1,1-1,0 1,0-1,1 1,-1 1,4-4,0-1,0 0,0 0,0 0,1 0,0 0,-1-1,1 0,1 0,-1 0,0 0,1-1,-1 1,1-1,0 0,0-1,-1 1,6 0,7 5,2 0,101 56,-117-60,0-1,0 1,0 0,0 0,-1 0,1 0,-1 1,0-1,0 1,0-1,0 1,-1 0,1 0,-1-1,0 1,0 0,0 0,-1 0,1 0,-1 0,0 1,0-1,-1 0,1 0,-1 0,0 0,0 0,0-1,-1 1,-1 4,-7 9,-2 1,0-2,-1 0,0 0,-1-1,-1-1,-1 0,0-1,0-1,-1 0,-18 8,21-10,-1-1,0 0,0-1,0-1,-1 0,0-2,-1 0,1 0,-10 0,25-5,0 1,1-1,-1 0,1 0,-1 0,0 0,1 0,-1 0,1 0,-1 0,0 0,1-1,-1 1,1 0,-1 0,1 0,-1-1,1 1,-1 0,1-1,-1 1,1 0,-1-1,1 1,-1-1,1 1,0-1,-1 1,1-1,0 1,-1-1,1 1,0-1,0 1,-1-1,1 1,0-1,0 0,0 1,0-1,0 1,0-1,0 0,0 1,0-1,0 1,0-1,0 0,0 1,1-1,-1 1,0-1,0 1,1-1,-1 1,0-1,1 1,-1-1,1 1,-1-1,0 1,9-16</inkml:trace>
  <inkml:trace contextRef="#ctx0" brushRef="#br0" timeOffset="1136.975">932 831,'21'5,"0"-2,0 0,0-1,0-2,1 0,-1-1,0-1,0-1,0-1,0-1,0 0,-1-2,0 0,0-2,-1 0,0-1,-1-1,0 0,-1-2,0 0,5-6,31-28,-37 83,-15-29,0 2,-1-1,2 0,-1 0,1 0,1 0,-1 0,1-1,0 1,1-1,0 1,0-1,1 0,0-1,0 1,0-1,1 0,0 0,0-1,1 0,-1 0,1 0,0-1,0 0,1 0,-1-1,1 0,1 0,0 0,0-2,1 1,-1-1,0 0,0-1,1 0,-1-1,0 0,0 0,1-1,-1 0,0-1,-1 0,1 0,0-1,-1 0,0 0,0-1,0 0,-1-1,1 0,2-3,17-12,0 0,-2-2,-1-1,-1-1,-1-1,-1 0,-1-2,6-12,0-17,-3-1,-2 0,-3-2,-2 0,-3-1,4-56,-16 108,0 3,1 1,0 0,-1 0,0 0,0 0,-1-1,1 1,-1 0,0-1,-1 1,1 0,-1 0,0-1,0 1,-1 0,1 0,-1 0,0 0,-1 1,1-1,-1 0,0 0,0 5,1 0,0-1,-1 1,1 1,0-1,-1 0,1 1,0-1,0 1,-1-1,1 1,0 0,0 0,0 0,0 0,0 1,0-1,0 1,1-1,-1 1,0-1,1 1,-1 0,1 0,-1 0,1 0,0 0,0 0,0 0,0 0,0 0,1 0,-1 1,1-1,-1 2,-11 28,1 1,2 1,1-1,1 1,2 1,2-1,1 1,1-1,3 1,1 7,2-6,2 0,1 0,2-1,1 0,2 0,2-1,2 1,-12-24</inkml:trace>
  <inkml:trace contextRef="#ctx0" brushRef="#br0" timeOffset="1384.523">1666 295,'43'0,"38"0,16 0,0 0,-7 0,-9 0,-8 0,-12 0,-12 0,-14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26 367,'244'4,"-229"-4,0 0,0-2,0 0,0 0,0-2,-1 0,1 0,-1-2,0 1,0-2,-1 0,0 0,0-2,-1 1,0-2,-1 1,1-2,-2 1,0-1,0-1,0-2,36-92,-45 102,0 0,-1 0,1 0,-1 0,0 0,0 0,-1 0,1 0,-1 0,0 0,0 0,0 1,-1-1,1 0,-1 1,0-1,0 1,0-1,0 1,-1 0,1 0,-1 0,0 0,0 0,0 1,0-1,-2 0,-1 0,0 0,0 0,0 1,0-1,0 1,0 1,0 0,-1-1,1 2,-1-1,1 1,-1 0,1 0,0 1,-1 0,1 0,0 0,-1 1,1 0,0 0,0 1,-3 2,-124 80,125-79,-18 15,1 0,1 2,2 1,0 1,1 1,1 1,2 1,0 0,3 1,0 1,1 0,2 1,-6 26,17-50,-1 1,1-1,0 1,1-1,0 1,0-1,1 1,0 0,0-1,0 0,1 1,0-1,1 0,0 0,0 0,0 0,1 0,0-1,0 0,1 1,0-2,0 1,0-1,1 1,2 1,3 2,1-1,-1 0,1-1,1 0,-1-1,1-1,0 1,1-2,-1 0,1-1,0 0,0-1,7 0,-3 0,0-2,0 0,1-1,-1 0,0-2,0 0,-1-1,1-1,-1 0,0-1,0-1,0-1,-1-1,-1 0,1 0,12-13,-10 3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59,'24'-5,"18"-1,5-5,1 0,-3 1,-5 4,-5 1,-2 2,-3 2,-2 1,0 0,-1 1,-4 4,-2 2,-4-1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17,'43'4,"34"-2,13-2,-4-2,-7-4,-12-2,-18 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1,'-32'14,"1"2,0 1,2 2,0 1,1 1,1 1,1 1,0 2,-8 12,29-32,1-1,-1 1,1 0,0 0,1 0,-1 0,1 1,0-1,0 1,1 0,-1 0,1 0,1 0,-1 0,1 0,0 1,0-1,1 0,0 1,0-1,1 0,-1 1,1-1,1 0,-1 0,1 0,0 0,1 0,-1 0,1 0,0-1,1 1,-1-1,5 5,-2-4,1 0,0-1,0 0,1 0,0 0,0-1,0 0,0-1,0 0,1 0,-1-1,1 0,0 0,0-1,0 0,-1-1,1 0,0 0,0-1,0 0,0 0,5-3,10-2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79 282,'-12'21,"1"1,0 0,2 1,1 1,1-1,1 1,1 0,1 0,1 1,1 3,2-24,0 0,1 0,0-1,0 1,0 0,0 0,0 0,1 0,0-1,0 1,0-1,0 0,0 1,1-1,0 0,-1 0,1 0,0-1,0 1,1-1,-1 0,0 0,1 0,0 0,-1 0,1-1,0 1,0-1,-1 0,1-1,0 1,0 0,0-1,0 0,4 0,7 0,0-1,1 0,-1 0,0-2,0 0,0-1,0 0,13-7,-15 6,0-2,-1 0,0 0,0-1,-1-1,0 0,-1 0,0-1,0-1,-1 0,0 0,2-5,-8 11,1 0,-1-1,-1 1,1-1,-1 0,1 1,-2-1,1 0,-1 0,0-1,0 1,0 0,-1 0,0 0,-1-1,1 1,-1 0,0 0,-1 0,1 0,-1 0,0 0,-1 0,1 1,-1-1,0 1,-1-1,-2-2,0 2,1 0,-1 1,-1 0,1 0,-1 0,1 1,-1 0,0 0,-1 1,1 0,-1 0,1 1,-1 0,0 0,0 1,0-1,0 2,0 0,0 0,0 0,0 1,0 0,0 0,0 1,0 0,1 1,-1-1,-6 4,-4 8</inkml:trace>
  <inkml:trace contextRef="#ctx0" brushRef="#br0" timeOffset="394.679">898 226,'-19'3,"1"1,0 1,0 1,0 0,0 1,1 1,0 1,1 0,0 1,0 1,1 0,1 1,12-11,1 0,0 0,0 1,0-1,0 0,0 0,0 0,0 1,0-1,0 1,1-1,-1 0,0 1,1-1,-1 1,1 0,0-1,0 1,-1-1,1 1,0-1,0 1,0 0,1-1,-1 1,0-1,1 1,-1-1,1 1,-1-1,1 1,-1-1,1 1,0-1,0 0,0 1,0-1,0 0,0 0,0 0,0 0,1 0,-1 0,0 0,1 0,-1 0,1-1,-1 1,0-1,1 1,-1-1,2 1,33 13,50 26,-84-38,1 0,-1 0,0 1,0-1,0 0,0 1,0-1,0 1,-1-1,1 1,-1 0,0 0,0 0,0 0,0 0,0 0,0 0,-1 0,0 0,0 0,0 0,0 0,0 0,0 0,-1 0,1 0,-1 0,0 2,-4 3,0-1,-1 1,0-1,0 0,0 0,-1-1,0 0,0 0,-1 0,0-1,0 0,0-1,0 0,-1 0,1 0,-1-2,-6 3,-14 4,3-2</inkml:trace>
  <inkml:trace contextRef="#ctx0" brushRef="#br0" timeOffset="926.439">1265 84,'-19'24,"-12"23,0 7,5 0,7-4,2-7,4-5,4-4,4-4,2-1,3-2,5 0,1 0,6-4,5-2,4-4,-1-6</inkml:trace>
  <inkml:trace contextRef="#ctx0" brushRef="#br0" timeOffset="1767.028">1349 621,'56'-26,"-1"-2,-2-3,41-31,-85 56,-1 0,0-1,0 0,0-1,-1 0,0 0,-1 0,0-1,0 0,-1 0,0 0,0-1,-1 0,-1 0,2-3,-5 11,0 0,1 1,-1-1,0 1,0-1,0 1,0-1,-1 0,1 1,0-1,-1 1,1-1,0 1,-1-1,0 1,1-1,-1 1,0-1,0 1,0 0,0 0,0-1,0 1,0 0,0 0,-1 0,1 0,0 0,-1 1,1-1,-1 0,1 0,-1 1,1-1,-1 1,1 0,-1-1,1 1,-1 0,1 0,-1 0,0 0,1 0,-1 0,1 0,-1 1,0-1,1 1,-1-1,1 1,-1-1,1 1,0 0,-1 0,1 0,0-1,-1 1,1 1,0-1,0 0,0 0,0 0,0 1,0-1,0 0,0 1,-3 2,-1-1,0 1,1 0,0 0,0 0,0 1,1 0,-1-1,1 1,0 0,1 1,-1-1,1 0,0 1,0-1,1 1,-1 0,1-1,1 1,-1 0,1 0,0 0,0 0,1 0,-1-1,1 1,1 0,-1-1,1 1,0 0,0-1,1 0,-1 0,1 1,0-2,1 1,-1 0,1-1,0 1,0-1,1 0,-1 0,1-1,0 0,-1 1,2-1,-1-1,3 2,1 0,0 0,0-1,0-1,1 1,-1-1,1-1,-1 0,1 0,-1-1,1 0,0-1,-1 0,1-1,-1 0,0 0,0-1,1 0,-2 0,1-1,0 0,-1-1,0 0,0 0,0-1,0 0,-1 0,0-1,-1 0,1 0,-1-1,3-5,1-2,-5 10,0-1,-1 0,0 0,0 0,-1-1,1 0,-1 1,-1-1,1 0,-1 0,0 0,-1-1,0 1,0 0,0-4,-1 10,0 0,0 1,0-1,-1 0,1 1,0-1,0 1,0-1,0 0,-1 1,1-1,0 1,0-1,-1 1,1-1,-1 1,1-1,0 1,-1-1,1 1,-1-1,1 1,-1-1,1 1,-1 0,1-1,-1 1,0 0,1 0,-1 0,1-1,-1 1,0 0,1 0,-1 0,0 0,1 0,-1 0,1 0,-1 0,0 0,1 0,-1 0,0 1,1-1,-1 0,1 0,-1 1,1-1,-1 0,0 1,1-1,-1 0,1 1,0-1,-1 1,1-1,-1 1,1-1,-1 1,-26 30,25-28,0 0,0 0,0 1,0-1,0 0,1 1,-1-1,1 1,0 0,0-1,1 1,-1 0,1-1,0 1,0 0,0 0,0-1,0 1,1 0,0 0,0-1,0 1,0-1,1 1,-1-1,1 1,0-1,0 0,0 0,0 0,0 0,1 0,0 0,-1-1,1 1,0-1,0 0,0 0,1 0,-1 0,5 1,0-1,0 0,0 0,0 0,0-1,0 0,1-1,-1 0,0 0,0-1,1 0,-1 0,0-1,0 0,0-1,0 0,-1 0,1 0,-1-1,0 0,0 0,0-1,0 0,3-4,1 0,-1 0,0-1,0 0,-1 0,-1-1,1-1,-2 1,0-1,0 0,-1-1,-1 0,0 0,0 0,0-7,-4-27,0 46,-1 0,0 0,-1 0,1 0,0 1,0-1,0 0,0 0,-1 0,1 0,0 1,-1-1,1 0,-1 0,1 1,-1-1,1 0,-1 1,1-1,-1 1,0-1,1 0,-1 1,0 0,1-1,-1 1,0-1,0 1,0 0,1-1,-1 1,0 0,0 0,0 0,0 0,1 0,-1 0,0 0,0 0,0 0,0 0,0 0,1 0,-1 1,0-1,0 0,0 1,1-1,-1 0,0 1,0-1,-6 7,0-1,0 1,0 1,1-1,0 1,1 0,0 0,0 1,0 0,1 0,1 0,-1 0,2 0,-1 1,1-1,1 1,-1 0,2-1,-1 7,0-10,0 1,0-1,0 1,1-1,0 1,0 0,1-1,0 1,0-1,1 1,-1-1,1 1,1-1,-1 0,1 0,0 0,1 0,-1-1,1 1,0-1,0 0,1 0,0-1,0 1,1 0,15 7</inkml:trace>
  <inkml:trace contextRef="#ctx0" brushRef="#br0" timeOffset="2199.554">2478 480,'-109'141,"105"-128,30-39,-20 20,98-100,-103 105,1 0,-1 0,1 0,0 0,-1 1,1-1,0 0,0 1,0-1,-1 1,1 0,0-1,0 1,0 0,0 0,0 0,-1 1,1-1,0 0,0 1,0-1,0 1,-1-1,1 1,0 0,-1 0,1 0,0 0,-1 0,1 0,-1 0,0 1,1-1,-1 0,0 1,0-1,0 1,0 0,0-1,0 1,0 0,0 1,28 24,-25-25,-1 0,1 0,0 0,0 0,1-1,-1 1,0-1,0 0,1-1,-1 1,0-1,1 0,-1 0,1 0,-1 0,0-1,1 0,-1 1,0-2,1 1,-1 0,0-1,0 0,0 0,-1 0,1-1,0 1,-1-1,1 0,-1 0,0 0,0 0,0-1,-1 1,1-1,-1 1,1-2,11-19,0 1</inkml:trace>
  <inkml:trace contextRef="#ctx0" brushRef="#br0" timeOffset="2545.687">3100 84,'-10'39,"-8"26,0 8,-3-9,3-11,4-9,4-7,10-6,8-7,9-8,5-7,4-5,3-8,1-8,0-2,-5-3,-7-4,-6 1</inkml:trace>
  <inkml:trace contextRef="#ctx0" brushRef="#br0" timeOffset="2801.175">2873 310,'39'0,"31"0,9-4,-4-3,-11 1,-10 1,-15 1</inkml:trace>
  <inkml:trace contextRef="#ctx0" brushRef="#br0" timeOffset="3052.323">3494 0,'10'38,"3"33,-1 8,-2-5,-3-4,-3-10,-2-11,-1-8,-1-6,0-5,-1-2,1-2,-6-5,0-1,-6-4,1-4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22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84 339,'-9'29,"-4"9</inkml:trace>
  <inkml:trace contextRef="#ctx0" brushRef="#br0" timeOffset="240.781">0 29,'0'0</inkml:trace>
  <inkml:trace contextRef="#ctx0" brushRef="#br0" timeOffset="1059.428">254 509,'32'-20,"-1"-1,-1-1,-1-2,-2-1,24-26,-46 46,0 0,0-1,0 1,-1-1,0 0,0 0,-1 0,0-1,0 1,0-1,-1 0,0 0,0-2,-2 10,0 0,0 0,0-1,0 1,-1 0,1-1,0 1,0 0,-1-1,1 1,0 0,-1-1,1 1,-1-1,1 1,-1-1,1 1,-1-1,1 1,-1-1,1 1,-1-1,0 0,1 1,-1-1,1 0,-1 1,0-1,0 0,1 0,-1 0,0 0,1 0,-1 0,0 0,0 0,1 0,-1 0,0 0,1 0,-1 0,0 0,1-1,-1 1,0 0,1-1,-1 1,0 0,1-1,-1 1,1-1,-1 1,1-1,-1 1,1-1,-1 1,1-1,-1 0,1 1,0-1,-1 0,1 1,0-1,0 0,0 1,-1-1,1 0,0 0,-3 7,0-1,0 1,0-1,1 1,0 0,0 0,1 0,-1 0,1 1,1-1,-1 0,1 0,0 1,0-1,1 0,0 0,0 1,0-1,1 0,0 0,0 0,1-1,0 1,0 0,0-1,0 0,1 0,0 0,0 0,0 0,1-1,-1 0,1 0,0 0,1 0,-1-1,0 0,1 0,0-1,1 1,2-4,1 0,-1 0,1-1,-1 0,1-1,-1 0,0 0,0-1,-1 0,1-1,-1 0,0 0,0-1,0 1,-1-2,0 1,0-1,-1-1,0 1,0-1,0-1,-2 5,4-4,1-2,-1 1,-1-1,1 0,-2-1,1 0,-2 0,1 0,-2 0,1-1,-1 0,-1 0,2-12,-5 23,0 1,0-1,0 1,1-1,-1 1,0-1,0 1,0-1,0 0,0 1,0-1,0 1,0-1,0 1,0-1,-1 1,1-1,0 1,0-1,0 1,-1-1,1 1,0-1,-1 1,1-1,0 1,-1-1,1 1,0 0,-1-1,1 1,-1 0,1-1,-1 1,1 0,-1 0,1-1,-1 1,1 0,-1 0,1 0,-1 0,1 0,-1 0,1 0,-1 0,0 0,1 0,-1 0,1 0,-1 0,1 0,-1 0,1 0,-1 1,1-1,-1 0,1 0,-1 1,1-1,-1 0,1 1,-1-1,1 0,0 1,-1-1,1 1,0-1,-1 1,-26 30,23-27,1 1,0 0,0-1,1 1,-1 1,1-1,0 0,0 0,1 1,0-1,0 1,0-1,0 1,1-1,0 1,0 0,1-1,0 1,0-1,0 1,0-1,1 1,0-1,0 0,0 0,1 0,-1 0,1 0,1-1,-1 1,1-1,-1 0,1 0,0 0,1 0,-1-1,1 0,4 3,2-3,0 0,0-1,0-1,0 0,1 0,-1-1,0 0,1-1,-1-1,0 0,0 0,0-1,-1 0,1-1,0 0,-1-1,0 0,0-1,-1 0,0 0,7-6,10-10,-1 0,-2-2,0-1,-1 0,-2-2,13-21,-30 44,0-1,1 1,-2-1,1 0,-1 0,0 0,0 0,0-1,0 1,-1-1,0 1,0-1,-1 1,0-1,0-4,0 10,0 0,0 1,0-1,-1 0,1 0,0 0,0 0,-1 1,1-1,0 0,0 0,-1 0,1 0,0 0,0 0,-1 0,1 0,0 0,-1 0,1 0,0 0,0 0,-1 0,1 0,0 0,0 0,-1 0,1 0,0 0,-1 0,1-1,0 1,0 0,0 0,-1 0,1 0,0-1,0 1,-1 0,1 0,0 0,0-1,0 1,0 0,0 0,-1-1,1 1,0 0,0 0,0-1,0 1,0 0,0 0,0-1,-8 27,4-6,2 1,0-1,1 1,1 0,1-1,1 1,1 0,1-1,0 0,2 0,5 14,3-11,1-5</inkml:trace>
  <inkml:trace contextRef="#ctx0" brushRef="#br0" timeOffset="1459.722">1722 1,'-19'32,"1"1,2 0,1 1,2 1,-7 31,19-63,0 1,0 0,0 0,1 0,0 0,-1-1,2 1,-1 0,0 0,1 0,0 0,-1-1,2 1,-1 0,0-1,1 1,-1-1,1 1,0-1,0 0,1 0,-1 1,1-2,-1 1,1 0,0-1,0 1,0-1,0 0,1 0,-1 0,1 0,-1 0,1-1,-1 0,1 0,0 0,2 2,0-1,0 0,0 0,1 0,-1-1,0 0,1-1,-1 1,1-1,-1 0,1-1,-1 1,1-1,-1-1,0 1,1-1,-1 0,0-1,0 1,-1-1,1 0,0-1,-1 1,0-1,0 0,0 0,0-1,-1 0,1 0,-1 0,0 0,8-12</inkml:trace>
  <inkml:trace contextRef="#ctx0" brushRef="#br0" timeOffset="1707.341">1496 169,'38'0,"28"-4,6-3,-3 1,-14 2</inkml:trace>
  <inkml:trace contextRef="#ctx0" brushRef="#br0" timeOffset="7313.03">1355 480,'-12'85,"40"-117,12-46,-40 77,0 1,0-1,0 1,1-1,-1 1,0-1,0 1,0-1,0 1,1 0,-1-1,0 1,1-1,-1 1,0 0,1-1,-1 1,0 0,1-1,-1 1,0 0,1 0,-1-1,1 1,-1 0,1 0,-1 0,1 0,-1-1,1 1,-1 0,0 0,1 0,-1 0,1 0,-1 0,1 0,-1 0,1 1,-1-1,1 0,-1 0,1 0,-1 0,1 1,-1-1,0 0,1 0,-1 1,1-1,-1 0,0 1,1-1,-1 0,0 1,0-1,1 1,-1-1,0 0,0 1,1-1,-1 1,0-1,0 1,0-1,0 1,7 38,-6-32,-1-4,0 0,0 0,0 0,1 0,-1 0,1 0,-1-1,1 1,0 0,0 0,0-1,1 1,-1 0,1-1,-1 1,1-1,0 0,0 0,0 1,0-1,0 0,0-1,1 1,-1 0,1-1,-1 1,1-1,0 0,0 0,-1 0,1 0,0 0,0-1,0 1,0-1,0 0,0 0,0 0,-1 0,1 0,0-1,0 1,0-1,0 0,0 0,-1 0,1 0,0-1,1 0,11-11,-4-1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28,'43'-4,"24"-3,6 1,-6 1,-9 1,-14 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6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0,'-10'43,"-2"24,-1 6,4-6,2-8,2-10,3-9,1-6,1-3,0-4,1 0,4-6,2-6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0,'-4'39,"-3"17,1-1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7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34,'35'-34,"-70"44,22-3,1 0,0 1,1 0,0 1,0 0,1 1,0 0,0 0,1 1,1 0,-6 11,13-18,0 0,1 0,0 0,0 1,0-1,0 0,0 0,1 0,0 1,0-1,0 0,0 0,1 0,0 0,-1-1,1 1,1 0,-1-1,0 1,1-1,0 0,0 0,0 0,0 0,0 0,1-1,-1 1,1-1,0 0,-1 0,1 0,0-1,0 0,0 1,0-1,2 0,50 36,-54-36,0 1,-1 0,0 0,1 0,-1 0,0 0,0 0,0 0,0 0,-1 1,1-1,-1 0,1 1,-1-1,0 0,0 1,0-1,0 0,0 1,0-1,-1 0,1 1,-1-1,1 0,-1 0,0 1,0-1,0 0,0 0,-1 0,1 0,0 0,-1-1,0 1,1 0,-1-1,0 1,-1 0,-76 55,-25-23,92-32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1,'-23'33,"-14"22,5 0,8-13,8-14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38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0 278,'114'-188,"-113"187,0-1,0 1,0 0,0-1,0 1,1 0,-1 0,0-1,1 1,-1 0,1 0,-1 1,1-1,-1 0,1 0,-1 1,1-1,0 1,-1 0,1-1,0 1,0 0,-1 0,1 0,0 0,0 0,-1 0,1 1,0-1,-1 0,1 1,0 0,-1-1,1 1,-1 0,1 0,-1 0,1 0,-1 0,1 0,-1 0,0 0,0 1,0-1,0 0,0 1,10 12,-10-10,1 0,-1-1,1 1,0-1,0 1,0-1,0 1,1-1,-1 0,1 0,0 0,0-1,0 1,0 0,0-1,1 0,-1 0,1 0,-1 0,1-1,0 0,0 1,0-1,0 0,0-1,0 1,0-1,0 0,0 0,0 0,0 0,0-1,0 1,0-1,-1 0,1-1,0 1,0 0,3-3,4-7,-1 0,1-1,-2 0,0 0,0-1,-1-1,-1 1,1-3,3-3,2-4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1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1 258,'11'0,"0"-1,0-1,-1 1,1-2,0 1,-1-2,0 1,0-2,0 1,0-1,0 0,-1-1,0 0,0-1,-1 0,0 0,0-1,-1 0,4-4,50-89,-60 100,-1 1,0-1,1 1,-1-1,0 1,0 0,1-1,-1 1,0-1,0 1,0-1,0 1,0-1,0 1,0-1,0 1,0-1,0 1,0-1,0 1,0-1,0 1,0-1,0 1,0-1,-1 1,1-1,0 1,0 0,-1-1,1 1,0-1,-1 1,1 0,0-1,-1 1,1 0,0-1,-1 1,1 0,-1 0,1-1,-1 1,1 0,-1 0,1 0,-1 0,1-1,-1 1,1 0,-1 0,1 0,-1 0,1 0,-1 0,1 0,-1 1,1-1,0 0,-1 0,1 0,-1 0,1 1,-1-1,1 0,-1 0,1 1,0-1,-1 0,-28 23,20-13,2 1,-1 0,2 0,-1 1,2-1,0 2,0-1,1 0,0 1,-1 10,5-20,-1 0,1 0,0-1,0 1,0 0,0 0,1-1,-1 1,1 0,0-1,0 1,0 0,0-1,0 1,0-1,1 0,-1 1,1-1,-1 0,1 0,0 0,0 0,0 0,0 0,1-1,-1 1,0-1,1 1,-1-1,1 0,-1 0,1 0,-1 0,1 0,0-1,2 1,102-9,-87 0,0-1,-1-1,0 0,-1-2,0 0,-1-1,0-1,-1 0,10-12,16-31,-43 57,1-1,-1 1,0 0,1-1,-1 1,0 0,0-1,0 1,1 0,-1 0,0 0,0-1,0 1,0 0,0 0,1 0,-1 1,0-1,0 0,0 0,0 0,1 1,-1-1,0 0,0 1,1-1,-1 0,0 1,0-1,1 1,-1-1,1 1,-1 0,0-1,1 1,-1 0,1-1,-1 1,1 0,0 0,-1-1,1 1,0 0,-1 0,1 0,0-1,0 2,-3 0,1 1,-1 0,1 0,0 0,0 0,0 1,0-1,1 0,-1 1,1-1,0 1,0 0,0-1,0 1,1 0,0 0,-1-1,1 1,1 0,-1 0,0-1,1 1,0 0,0 0,0-1,0 1,1-1,-1 1,1-1,0 0,0 0,0 1,1-1,-1-1,1 1,-1 0,1-1,0 1,0-1,0 0,0 0,1 0,-1 0,0-1,1 1,-1-1,1 0,0 0,-1 0,4 0,6-3,0 0,-1-2,0 1,1-2,-2 1,1-2,0 1,-1-2,0 1,0-2,-1 1,0-1,-1-1,1 0,-2 0,8-10,-11 15,1-2,-1 1,0 0,-1-1,1 0,-1 0,0-1,-1 1,1-1,-1 1,-1-1,1 0,-1 0,0-1,-1 1,0 0,0 0,0-6,-2 12,0 0,0 0,0 1,0-1,0 0,0 0,0 1,0-1,-1 1,1-1,0 1,0-1,-1 1,1 0,0 0,0-1,-1 1,1 0,0 0,-1 0,1 1,0-1,-1 0,1 0,0 1,0-1,-1 1,1-1,0 1,0-1,0 1,0 0,0 0,0-1,0 1,0 0,0 0,0 0,0 0,0 0,1 0,-1 0,0 0,1 1,-1-1,1 0,-1 0,1 1,0-1,-1 0,1 1,-8 9,1 1,1-1,-1 2,2-1,0 1,0-1,1 1,1 1,0-1,1 0,0 1,1 8,0 4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76,'-59'66,"90"-82,-7-3,-19 14,0 0,1 1,-1 0,1 0,-1 0,1 1,0 0,0 0,1 0,-1 1,1 0,-1 0,5-1,24 32,-19-9,-13-17,-1-1,1-1,0 1,0 0,0 0,0-1,0 0,1 0,-1 0,0 0,0 0,1 0,-1-1,1 0,-1 0,0 0,1 0,-1 0,0-1,1 1,-1-1,0 0,1 0,-1 0,0 0,0-1,0 0,0 1,0-1,2-2,1-1,1 0,-1-1,0 0,0 0,-1 0,1-1,-2 0,1 0,-1 0,0-1,3-7,2-10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2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1,'-142'326,"138"-317,2-6,0-1,0 1,-1 0,2 1,-1-1,0 0,1 0,-1 1,1-1,0 1,0-1,0 1,1 0,0-1,-1 1,1 0,0-1,0 1,1 0,-1-1,1 1,0-1,0 1,0 0,1-1,-1 0,1 1,-1-1,1 0,0 0,0 0,1 0,-1 0,3 2,6-3,-1-1,1 0,-1 0,1-1,0-1,-1 1,1-2,-1 1,1-2,-1 1,0-1,0-1,0 0,0 0,0-1,-1 0,5-4,2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0,'38'0,"28"0,11 0,-1 0,-15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3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0,'9'44,"9"28,0 6,-2 1,-9-10,-5-10,-4-12,-6-8,-1-1,-5-8,1-3,-2-2,-4-6,1 0,0-4,2-5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44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0,'-6'18,"-12"31,1 2,3 0,2 1,2 0,3 1,0 24,8-65,0-1,0 1,1-1,1 0,0 0,0 0,1 0,1 0,-1-1,2 1,0-1,0-1,0 1,1-1,1 0,0-1,0 1,0-2,1 1,0-1,7 3,2 2,1-1,0-1,1 0,0-2,1 0,-1-2,1 0,1-1,-1-1,22 1,-15-4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5:50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609 452,'0'-3,"1"0,-2 1,1-1,0 0,0 1,-1-1,0 1,1-1,-1 0,0 1,0 0,0-1,-1 1,1 0,0-1,-1 1,0 0,1 0,-1 0,0 0,0 1,0-1,0 0,0 1,-1 0,1-1,0 1,-1 0,1 0,-1 0,1 1,-1-1,0 0,1 1,-1 0,-2-1,-95 14,43 7,1 3,1 2,1 3,-34 24,46-28,40-23,-6 3,1 0,-1 0,1 0,0 1,0 0,0 1,1-1,0 1,0 1,0-1,1 1,0 0,0 0,1 1,3-6,1-1,0 1,0-1,0 1,0-1,0 1,0 0,1-1,-1 1,0-1,1 1,-1-1,1 1,0-1,-1 0,1 1,0-1,0 1,0-1,0 0,0 0,0 0,0 0,0 0,0 0,1 0,-1 0,0 0,1 0,-1-1,1 1,-1 0,1-1,-1 1,1-1,-1 0,1 0,61 9,-62-9,231-2,-231 2,0-1,0 1,0 0,1 0,-1 0,0 0,0-1,0 1,0 1,1-1,-1 0,0 0,0 0,0 1,0-1,0 0,1 1,-1-1,0 1,0 0,0-1,0 1,0 0,-1-1,1 1,0 0,0 0,0 0,-1 0,1 0,0 0,-1 0,1 0,-1 0,1 0,-1 0,0 0,1 1,-1-1,0 0,0 0,0 0,0 0,0 1,0-1,0 0,0 0,0 0,0 0,-1 1,1-1,-1 0,1 0,-1 0,1 0,-1 0,1 0,-1 0,0 0,0 0,1 0,-1 0,-1 0,-115 122,114-120,0 0,0 0,0 0,0 1,1-1,-1 1,1 0,0-1,0 1,0 0,1 0,-1 0,1 0,0 0,0 1,1-1,-1 0,1 0,0 1,0-1,0 0,1 0,-1 1,1-1,0 0,0 0,1 0,-1 0,1 0,0 0,0 0,0-1,1 1,-1-1,1 1,0-1,0 0,0 0,0 0,0 0,1-1,1 2,8-1,0 0,0 0,0-1,0-1,0 0,0-1,1-1,-1 0,0 0,0-1,0-1,-1 0,1-1,0 0,-1-1,0-1,9-5,14-3,-30 13,1 0,-1-1,0 0,0 0,0-1,0 1,0-1,0 0,-1-1,1 1,-1-1,0 0,0 0,-1 0,1 0,5-12</inkml:trace>
  <inkml:trace contextRef="#ctx0" brushRef="#br0" timeOffset="366.39">214 0,'-11'70,"3"1,4 0,2 0,4-1,2 1,8 26,1-42,3 0,2-2,2 0,12 18,23 62,-26-60,-14-39,-2 0,-1 1,-1 1,-2 0,-1 0,-3 0,2 33,-7-42,-1-3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1,'24'0,"17"0,7 0,0 0,-3 0,-5 0,-4 0,-4 0,-2 0,-2 0,0 0,-1 0,-4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25,'44'5,"37"-4,15-1,-4-6,-8-1,-13-1,-14 2,-17 2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1,'-46'24,"1"3,1 1,1 3,2 1,2 2,0 2,-16 22,51-55,1 0,-1 0,1 0,0 0,0 1,0-1,1 1,-1 0,1 0,0 0,0 0,0 0,1 0,-1 1,1-1,0 0,0 1,0-1,1 1,0-1,0 1,0-1,0 1,1-1,0 1,0-1,0 1,0-1,1 0,-1 0,1 0,0 1,0-2,1 1,-1 0,1 0,0-1,3 3,5-1,1 0,0-1,0 0,0-1,1 0,-1-1,1 0,-1-1,1-1,0 0,-1-1,1 0,-1-1,1 0,-1-1,8-2,8-2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23,'44'0,"32"-5,14-2,-4 1,-16 1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7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0,'-14'29,"0"14,2 5,8-6,4-6,8-8,2-14,0-9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0,'-7'3,"-16"4,-1 2,1 1,1 1,0 1,0 0,1 2,-2 3,21-16,0 0,0 1,1-1,-1 1,0-1,1 1,-1 0,1 0,0-1,0 1,-1 0,1 0,0 0,1 1,-1-1,0 0,1 0,-1 0,1 1,-1-1,1 0,0 0,0 1,0-1,0 0,1 0,-1 1,1-1,-1 0,1 0,0 0,0 1,0-1,0 0,0 0,0-1,0 1,1 0,-1 0,1 0,-1-1,1 1,0-1,0 0,0 1,0-1,0 0,0 0,0 0,0 0,0 0,1 0,32 15,-20-10,0 1,0 0,0 1,-1 1,0 0,-1 1,0 1,0 0,4 6,-15-15,-1 1,1 0,-1-1,1 1,-1 0,0 0,0 0,0 0,0 1,-1-1,1 0,-1 0,0 0,0 0,0 1,0-1,0 0,-1 0,0 0,1 0,-1 0,0 0,-1 0,1 0,0 0,-1 0,0 0,0-1,1 1,-1-1,-2 2,-75 68,21-43,32-20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0,'-5'24,"-2"8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9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0 678,'144'-225,"-120"193,-24 32,0 0,1 0,-1 0,1-1,-1 1,0 0,1 0,-1 0,1 0,-1 0,1 0,-1 0,1 0,-1 0,1 0,-1 0,0 0,1 0,-1 0,1 0,-1 0,1 1,-1-1,0 0,1 0,-1 1,1-1,-1 0,0 0,1 1,-1-1,0 0,1 1,-1-1,0 0,0 1,1-1,-1 1,0-1,0 1,0-1,0 0,1 1,-1-1,0 1,0-1,0 1,0-1,0 1,0-1,0 0,0 1,0-1,0 1,-1-1,1 1,0-1,0 1,0-1,0 0,-1 1,1-1,0 1,-1-1,1 0,0 1,0-1,-1 0,1 1,-1-1,1 12,-2-6,1 1,0 0,0 0,1-1,0 1,0 0,1 0,0 0,0-1,0 1,1-1,0 1,0-1,1 1,-1-1,2 0,-1 0,1 0,-1-1,1 1,1-1,-1 0,1 0,0 0,1 0,0-5,0 1,0-1,-1-1,1 1,0-1,-1 0,1-1,-1 1,1-1,-1 0,0 0,0-1,0 1,0-1,0 0,0-1,-1 1,1-1,-1 0,0 0,0 0,-1 0,1-1,-1 0,2-3,-3 6,10-11,-1 0,-1-1,0 0,-1 0,0-1,-2-1,7-15,-8 13</inkml:trace>
  <inkml:trace contextRef="#ctx0" brushRef="#br0" timeOffset="552.405">818 57,'-38'29,"-23"33,-5 16,8 0,14-5,15-9,12-6,14-8,7-8,8-6,7-5,4-7,4-3,2-5,1-6,-5-3</inkml:trace>
  <inkml:trace contextRef="#ctx0" brushRef="#br0" timeOffset="1351.4">790 735,'120'-71,"-74"47,-1-2,-2-2,0-1,-2-3,-2-1,6-9,-43 40,1 0,-1 0,1 0,-1-1,0 1,0-1,0 0,-1 0,1 0,-1 0,1 0,-1 0,0 0,0 0,0 0,-1 0,1-1,-1 1,0 0,0 0,0-1,0 1,0 0,-1-1,1 1,-1 0,0 0,0 0,-1-2,-1 4,0 1,0 0,0 0,-1 0,1 1,0-1,0 1,0 0,0 0,0 0,0 0,1 0,-1 0,0 1,1 0,-1-1,0 1,1 0,0 0,0 0,-1 1,1-1,0 0,0 2,-1-1,-3 2,0 1,0 0,1 0,0 1,0 0,0-1,1 2,0-1,0 0,1 1,0 0,0 0,1 0,0 0,0 0,1 0,0 1,0-1,1 0,0 0,1 1,0-1,0 0,1 1,0-1,0 0,1 0,0-1,0 1,2-1,0 0,1-1,-1 0,1 0,0 0,1-1,-1 0,1 0,0 0,1-1,-1 0,1-1,-1 0,1 0,0 0,0-1,0 0,1-1,-1 0,0 0,0-1,1 0,-1 0,1-1,-1 0,0-1,8-1,6-3,-1-1,1-1,-2 0,1-2,-1 0,0-1,-1-2,-1 0,0 0,0-2,-2 0,0-1,4-6,-13 14,0 0,0-1,-1 0,-1 0,0 0,0-1,0 1,-1-1,-1-1,0 1,0 0,-1-1,0 1,-1-1,0 1,-1-1,0 0,-1 0,1 10,0 0,-1 0,1 0,-1-1,1 1,-1 0,1 0,-1 0,0 1,1-1,-1 0,0 0,0 0,1 0,-1 1,0-1,0 0,0 1,0-1,0 0,0 1,0 0,-1-1,1 1,0 0,0-1,0 1,0 0,0 0,0 0,-1 0,1 0,0 0,0 0,0 0,0 1,-1-1,1 0,0 1,0-1,0 1,0-1,0 1,0-1,0 1,0 0,0 0,0 0,-44 35,40-32,1 0,0 0,0 0,1 0,-1 1,1 0,0-1,0 1,1 0,-1 1,1-1,0 0,1 1,-1-1,1 1,0 0,0-1,1 1,0 0,0-1,0 1,0 0,1-1,0 1,1 0,-1-1,1 0,0 1,0-1,1 0,-1 0,1 0,0 0,0 0,1-1,0 1,0-1,0 0,0 0,0-1,1 1,0-1,-1 0,1 0,5 1,2-2,1-1,-1-1,0 0,1-1,-1-1,0 1,0-2,0 0,0 0,0-1,-1-1,1 0,-1 0,0-1,-1-1,0 1,0-2,0 0,-1 0,0 0,0-1,-1 0,0-1,-1 0,0 0,-1-1,0 0,0 0,-1 0,-1-1,0 1,-1-1,1-2,-8-38,4 51,-1 0,1 0,-1 0,0 0,1 0,-1 1,0-1,0 0,1 1,-1-1,0 0,0 1,0-1,0 1,0-1,0 1,0 0,0-1,0 1,0 0,0 0,0 0,0 0,0 0,0 0,0 0,0 0,-1 0,1 0,0 0,0 1,0-1,0 0,0 1,0-1,1 1,-1-1,0 1,0 0,0-1,0 1,1 0,-1 0,0-1,0 1,1 0,-1 0,1 0,-9 8,2 1,0 0,0 1,0-1,1 1,1 1,0-1,1 1,0-1,1 1,0 1,0-1,2 0,-1 0,2 1,0-1,0 1,1-1,0 0,3 9,8 25,-5-28</inkml:trace>
  <inkml:trace contextRef="#ctx0" brushRef="#br0" timeOffset="1833.681">2144 537,'-58'116,"59"-116,-1 1,1-1,0 0,0 1,-1-1,1 0,0 0,0 1,0-1,0 0,0 0,-1 0,1 0,0 0,0 0,0 0,0 0,0-1,0 1,-1 0,1 0,0-1,0 1,0 0,-1-1,1 1,0-1,-1 1,1-1,0 0,-1 1,1-1,0 1,-1-1,1 0,-1 0,0 1,1-1,-1 0,1 0,-1 0,0 1,0-1,1 0,-1 0,0 0,106-106,-104 106,0 1,0 0,-1 1,1-1,0 0,0 0,-1 1,1-1,0 1,-1-1,1 1,0 0,-1 0,1 0,-1 0,1 0,-1 0,0 0,1 0,-1 1,0-1,0 0,0 1,0-1,0 1,0-1,0 1,0-1,-1 1,1 0,-1-1,1 1,-1 0,0 0,1-1,-1 1,0 0,0 0,0-1,-1 1,1 0,0 0,-1 0,7 19,-5-19,0 1,0-1,1 0,-1 0,0 0,1 0,-1 0,1 0,0-1,-1 1,1-1,0 1,0-1,0 1,0-1,0 0,0 0,1 0,-1 0,0 0,1-1,-1 1,0-1,1 1,-1-1,1 0,-1 0,0 0,1 0,-1 0,1-1,-1 1,0-1,1 0,-1 1,0-1,0 0,1 0,-1-1,0 1,0 0,0-1,0 1,-1-1,1 0,0 1,-1-1,2-1,43-54,-38 38</inkml:trace>
  <inkml:trace contextRef="#ctx0" brushRef="#br0" timeOffset="2232.827">2822 114,'-1'1,"-24"28,1 0,1 2,2 0,1 1,2 2,1 0,2 0,1 2,2 0,0 5,11-37,0 0,0-1,0 1,1 0,-1-1,1 1,0 0,0 0,1 0,-1-1,1 1,0 0,-1-1,2 1,-1-1,0 1,1-1,0 1,0-1,0 0,0 0,0 0,0 0,1 0,0 0,-1-1,1 1,0-1,0 0,0 0,1 0,-1 0,0-1,1 1,-1-1,1 0,1 1,163-3,-81-27,-72 18</inkml:trace>
  <inkml:trace contextRef="#ctx0" brushRef="#br0" timeOffset="2480.16">2427 368,'43'0,"29"0,11 0,-3 0,-10 0,-13 0,-16 0</inkml:trace>
  <inkml:trace contextRef="#ctx0" brushRef="#br0" timeOffset="2715.227">3132 1,'36'160,"-22"-105,-1 1,-3 1,-3-1,-2 2,-3 5,-2-50,-1-1,-1 0,0 0,-1 0,0 0,-1 0,0-1,-1 1,0-1,-1 0,0 0,0-1,-2 0,1 0,-1-1,0 0,-1 0,0-1,-1 0,0 0,0-1,0-1,-1 1,0-2,0 0,-17 9,3-3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13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189 170,'-23'25,"2"0,0 2,2 0,1 2,1 0,1 0,2 2,1 0,-3 14,14-42,1 0,-1-1,1 1,0 0,0 0,0 0,1 0,-1 1,1-1,-1 0,1 0,0 0,0 0,1 1,-1-1,1 0,-1 0,1 0,0 0,0 0,1 0,-1 0,0-1,1 1,0 0,-1-1,1 1,0-1,1 1,-1-1,0 0,1 0,-1 0,1 0,-1 0,1-1,2 1,16 1,0-1,0-1,0-1,0-1,0 0,0-2,1-1,-13 2,-1 1,1-2,-1 1,0-2,1 1,-1-1,-1 0,1 0,-1-1,1 0,-1-1,-1 1,1-1,-1-1,0 1,0-1,-1 0,0 0,0-1,-1 1,0-1,0 0,-1 0,0-1,0 1,-1-1,0 1,0-1,-1 0,-1 1,1-1,-1 0,-1 0,0 0,0 0,0 1,-1-1,-1 1,1-1,-1 1,-1 0,1 0,-5-5,6 9,-1 1,0-1,-1 1,1 0,-1 0,1 0,-1 1,0-1,0 1,0 0,0 0,0 0,-1 1,1 0,0-1,-1 1,1 1,-1-1,-2 1,-15-2</inkml:trace>
  <inkml:trace contextRef="#ctx0" brushRef="#br0" timeOffset="323.105">866 170,'-45'23,"1"1,1 3,2 1,-6 7,44-33,0-1,-1 1,1 0,0 0,0 0,0 0,0 0,1 1,-1-1,0 1,1 0,0 0,0 0,0 0,0 0,0 0,0 1,1-1,0 0,0 1,0-1,0 1,0 0,1-1,-1 1,1-1,0 1,0 0,0-1,1 1,-1 0,1-1,0 1,0-1,0 1,1-1,1 4,90 38,-85-44,0 1,0 1,0 0,0 0,-1 0,1 1,-1 0,0 0,0 1,-1 0,1 0,2 4,-7-7,-1 0,1 0,-1 0,0 1,1-1,-1 0,0 1,0-1,-1 1,1 0,0-1,-1 1,0-1,0 1,1 0,-1-1,-1 1,1 0,0-1,-1 1,1-1,-1 1,0 0,0-1,0 0,0 1,0-1,-1 1,1-1,-1 0,1 0,-1 0,0 0,0 0,0 0,0-1,0 1,0-1,0 1,-2-1,-98 51,73-45,4-3</inkml:trace>
  <inkml:trace contextRef="#ctx0" brushRef="#br0" timeOffset="607.298">1205 0,'-34'39,"-15"36,0 10,9 0,10-8,12-14,8-13,5-9,9-7,4-5,5-7,0-3,3 1,4-4,2 1,4-3,1-4,-4-3</inkml:trace>
  <inkml:trace contextRef="#ctx0" brushRef="#br0" timeOffset="1401.085">1290 592,'46'-12,"-1"-2,-1-2,0-2,-2-1,0-3,22-16,-54 32,-1-1,0 0,-1-1,0 1,0-2,-1 1,0-1,0 0,-1 0,0-1,-1 0,0 0,0-1,-1 1,1-5,-5 14,1 0,-1-1,0 1,1 0,-1-1,0 1,0 0,0-1,0 1,0 0,0-1,0 1,0-1,-1 1,1 0,0 0,-1-1,1 1,-1 0,0-1,1 1,-1 0,0 0,0 0,0 0,0 0,0 0,0 0,0 0,0 0,0 0,0 1,0-1,0 0,-1 1,1-1,0 1,-1-1,1 1,0 0,-1 0,1-1,0 1,-1 0,1 0,0 0,-1 0,1 1,-1-1,1 0,0 1,-1-1,1 0,0 1,0 0,-1-1,1 1,0 0,0-1,0 1,0 0,0 0,0 0,0 0,0 0,0 0,0 0,1 1,-1-1,0 1,-6 4,1 1,0 0,0 0,1 0,0 0,0 1,0 0,1 0,1 0,-1 0,1 1,1 0,-1-1,1 1,1 0,0 0,0 4,0-8,1 0,0 0,0 0,0 0,1-1,0 1,-1 0,2 0,-1 0,1 0,-1-1,1 1,0-1,1 1,-1-1,1 0,0 0,0 0,0 0,1-1,-1 1,1-1,0 0,0 0,0 0,0 0,1-1,-1 0,1 0,-1 0,4 1,6-2,0-1,0-1,0 0,-1-1,1 0,0-1,-1-1,0 0,0 0,0-2,0 0,-1 0,0-1,0 0,-1-1,0 0,0-1,-1-1,5-5,18-10,-22 17,1 0,-1-1,-1 0,0 0,0-1,-1-1,0 0,0 0,-2 0,1-1,-1 0,-1-1,0 1,-1-1,0-2,-5 15,1-1,-1 0,0 0,1 0,-1 0,1 1,-1-1,0 0,0 0,0 0,1 0,-1 0,0 0,0 0,0 0,0 0,-1 0,1 0,0 0,0 1,-1-1,1 0,0 0,-1 0,1 0,-1 0,1 1,-1-1,1 0,-1 0,1 1,-1-1,0 0,0 1,1-1,-1 1,0-1,0 1,0-1,1 1,-1 0,0-1,0 1,0 0,0-1,0 1,0 0,0 0,0 0,0 0,0 0,0 0,1 0,-1 1,0-1,-1 0,-47 28,44-24,-1 0,1 1,1 0,-1 0,1 0,-1 1,1-1,1 1,-1 0,1 0,0 1,1-1,-1 0,1 1,1 0,-1-1,1 1,0 0,1 0,-1 0,1-1,1 1,-1 0,1 0,0 0,1-1,0 1,0 0,0-1,1 0,0 1,0-1,1 0,-1-1,1 1,0 0,1-1,-1 0,6 4,-1-4,0 0,1 0,0-1,-1 0,1 0,1-2,-1 1,0-1,1 0,-1-1,1-1,-1 1,1-2,-1 1,1-1,-1-1,1 0,-1-1,0 0,0 0,0-1,0 0,-1-1,1 0,-1 0,-1-1,1-1,-1 1,0-1,0-1,-1 1,1-2,3-2,-1 1,0-2,0 1,-1-1,-1-1,0 0,-1 0,0 0,-1-1,0 0,-1 0,-1 0,2-12,-5 24,0 1,0-1,-1 0,1 0,0 0,-1 0,1 0,-1 0,1 0,-1 0,0 0,0 0,0 0,0 0,-1 0,1 0,0 0,-1 0,1 0,-1 0,0 0,0 1,1-1,-1 0,-1 0,1 1,0-1,0 0,0 1,-1-1,1 1,-1 0,1 0,-1-1,0 1,1 0,-1 0,0 0,0 1,0-1,0 0,0 1,0-1,0 1,0-1,0 1,0 0,0 0,0 0,0 0,0 1,0-1,-1 1,-3 3,-1 0,1 1,0-1,0 1,1 1,0-1,0 1,0 0,0 1,1-1,0 1,1-1,-1 1,1 0,1 0,-1 1,1-1,-1 5,-2 14</inkml:trace>
  <inkml:trace contextRef="#ctx0" brushRef="#br0" timeOffset="1900.528">2645 424,'-66'97,"99"-104,89-89,-120 95,1 1,-1-1,0 0,0 1,1 0,-1-1,0 1,1 0,-1 0,0 0,1 1,-1-1,0 0,1 1,-1-1,0 1,0 0,1 0,-1 0,0 0,0 0,0 1,0-1,-1 1,1-1,0 1,-1-1,1 1,-1 0,1 0,-1 0,0 0,1 0,-1 0,0 0,-1 0,1 0,0 1,0 0,1 0,-1 0,1 0,0 0,0 0,0-1,0 1,1-1,-1 1,1-1,-1 0,1 0,0 0,0-1,0 1,0 0,0-1,0 0,0 0,1 0,-1 0,2 0,3-3,-1-1,0 0,0-1,0 1,0-1,0 0,-1-1,0 0,0 0,0 0,-1-1,1 0,-1 0,-1 0,1 0,-1-1,0 0,-1 0,1 0,-1-1,4-3,3-7</inkml:trace>
  <inkml:trace contextRef="#ctx0" brushRef="#br0" timeOffset="2273.808">3293 28,'5'38,"-3"28,-7 7,-3-5,1-8,1-10,1-8,7-12,8-11,6-8,6-11,4-6,-3-6,0-2,-4-2,-6 0</inkml:trace>
  <inkml:trace contextRef="#ctx0" brushRef="#br0" timeOffset="2520.018">3124 254,'38'5,"27"-4,8-1,-4-6,-9-2,-10 1,-9 1,-10-3,-12 0</inkml:trace>
  <inkml:trace contextRef="#ctx0" brushRef="#br0" timeOffset="2753.946">3717 28,'14'38,"10"23,1 5,-5-3,-4-8,-6-8,-4-8,-4-5,-1-4,-7-2,-6-1,-7-6,-4-5,2-6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35 283,'-9'33,"-4"17,1-2</inkml:trace>
  <inkml:trace contextRef="#ctx0" brushRef="#br0" timeOffset="255.47">64 0,'0'0</inkml:trace>
  <inkml:trace contextRef="#ctx0" brushRef="#br0" timeOffset="985.716">205 451,'38'-5,"0"-3,0-1,-1-2,-1-1,0-2,0-1,16-12,-45 25,0-1,0-1,0 0,-1 0,0 0,0 0,0-1,0 0,-1 0,0-1,0 0,0 0,-1 0,1 0,-2-1,1 1,-1-1,0 0,0 0,-1 0,0 0,0-1,0 1,-1-6,-2 12,0 0,0 0,0 0,0 0,0 0,0 0,0 0,-1 0,1 1,0-1,0 0,-1 1,1-1,-1 1,1-1,-1 1,1 0,0 0,-1-1,1 1,-1 0,1 0,-1 1,1-1,-1 0,1 0,-1 1,1-1,-1 1,1-1,0 1,-1-1,1 1,0 0,0 0,-1 0,1 0,0 0,0 0,0 0,0 0,0 0,0 0,1 1,-1-1,0 0,1 1,-1-1,0 0,1 2,-3 0,-4 2,0 2,1-1,-1 1,2 0,-1 0,1 1,0-1,0 1,1 0,0 1,1-1,0 1,0-1,1 1,0 0,0 0,1 0,0 0,1 0,0 0,0 0,1 1,1 4,-1-10,1-1,0 1,0 0,0-1,0 1,1-1,-1 1,1-1,0 0,0 0,0-1,1 1,-1 0,0-1,1 0,0 0,-1 0,1 0,0-1,0 0,0 1,0-1,0-1,0 1,1 0,-1-1,0 0,0 0,2-1,5 1,-1-1,1 0,-1-1,0-1,0 1,0-2,0 1,0-1,-1-1,1 0,2-2,7-7,0 0,-1-1,-1-1,-1 0,0-1,-1-1,-1 0,1-3,-13 18,0 0,0 0,-1 0,1 0,0 0,-1 0,0 0,0 0,0 0,0-1,0 1,-1 0,1-1,-1 1,0 0,0-1,0 1,-1-1,0 3,0 1,-1 0,1 0,0 0,-1 0,1 0,-1 0,1 0,0 0,-1 0,1 1,0-1,-1 0,1 1,0 0,0-1,0 1,-1 0,1-1,0 1,0 0,0 0,0 0,0 0,0 0,0 0,1 0,-1 0,0 0,0 1,1-1,-1 1,-35 78,35-77,1-1,0 0,0 0,0 1,0-1,0 0,0 1,1-1,-1 0,1 0,-1 1,1-1,0 0,0 0,0 0,0 0,0 0,1 0,-1 0,1 0,-1-1,1 1,-1 0,1-1,0 0,0 1,0-1,0 0,0 0,0 0,0 0,0 0,0 0,1-1,-1 1,2 0,6 0,0 1,0-1,1-1,-1 0,0 0,1-1,-1 0,0-1,0 0,0-1,0 0,0 0,0-1,-1 0,0-1,0 0,0-1,6-5,4-4,-1 0,0-1,-2-2,0 1,0-2,-2 0,8-15,13-57,-35 89,1 0,-1 0,1 0,-1 0,0 0,0 0,0 0,0 0,0 0,0 0,-1 0,1 0,0 0,-1 0,0 0,1 0,-1 0,0 0,0 0,0 1,0-1,-1 0,1 1,0-1,-1 1,1 0,-1-1,1 1,-1 0,0 0,1 0,-1 0,0 0,0 0,0 0,0 1,0-1,0 1,0-1,0 1,0 0,0 0,0 0,-2 0,-2 1,0 1,0 0,0 0,0 1,0-1,1 1,-1 1,1-1,0 1,0 0,0 0,0 0,1 1,-1 0,1 0,0 0,1 0,-1 0,1 1,0 0,1-1,-1 1,1 0,0 0,1 1,-1-1,1 0,1 1,-1-1,1 0,0 1,0-1,1 0,0 1,0-1,0 0,1 0,0 0,0 0,1 0,3 5,5 3</inkml:trace>
  <inkml:trace contextRef="#ctx0" brushRef="#br0" timeOffset="1522.065">1362 367,'-68'62,"64"-54,15-14,19-15,51-55,-79 75,-1 1,0 0,1-1,-1 1,0 0,1 0,-1 0,1 0,-1 0,0 0,1 0,-1 0,0 1,1-1,-1 0,0 1,0-1,1 1,-1 0,0-1,0 1,0 0,0 0,0 0,0 0,0 0,0 0,0 0,0 0,0 0,0 0,-1 0,1 0,-1 1,1-1,-1 0,1 1,-1-1,0 0,1 1,-1-1,0 0,0 1,11 18,-9-17,0-1,0 1,1-1,-1 0,1 0,-1 0,1 0,0 0,-1 0,1-1,0 0,0 1,0-1,0 0,0 0,1-1,-1 1,0-1,0 1,1-1,-1 0,0 0,0-1,0 1,1-1,-1 1,0-1,0 0,0 0,2-1,80-58,-60 35</inkml:trace>
  <inkml:trace contextRef="#ctx0" brushRef="#br0" timeOffset="1867.964">1899 0,'9'29,"4"19,-1 6,-3-1,-2-5,-2-6,2-10,5-10,0-14,-1-13,-3-6</inkml:trace>
  <inkml:trace contextRef="#ctx0" brushRef="#br0" timeOffset="2117.429">1757 170,'34'4,"25"-2,7-2,-2-1,-7-1,-14 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09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80 425,'17'5,"-1"0,2-1,-1-1,0-1,1 0,-1-1,1-1,-1 0,1-2,-1 0,1-1,-1 0,0-2,-1 0,1-1,-1 0,8-5,-10 5,0 0,-1-1,1 0,-1-1,-1 0,0-1,0-1,0 0,-1 0,-1-1,0-1,0 0,-1 0,-1-1,0 0,-1 0,0-1,-1 0,-1 0,0 0,0-1,0-9,-6 18,1-1,-1 1,-1-1,0 1,0 0,0-1,0 1,-1 0,0 1,0-1,-1 0,0 1,0 0,0 0,0 0,-1 0,0 1,0-1,0 1,0 0,-1 1,0 0,1 0,-1 0,-1 0,1 1,0 0,0 0,-1 1,1 0,-1 0,1 0,-1 1,0 0,1 0,-7 1,-2 2,-1 1,1 0,0 0,1 2,0 0,-1 0,2 2,-1-1,1 2,0 0,1 0,0 1,-8 10,-10 11,2 1,1 1,2 2,-10 17,17-24,1 1,1 1,2 0,1 1,-3 13,15-38,0 0,0 0,1 0,0 0,0 0,0 0,1 0,0 0,0 0,0 0,1 0,0-1,0 1,1-1,-1 1,1-1,0 0,1 0,-1 0,1 0,0-1,0 0,1 1,-1-1,1-1,0 1,0-1,0 0,0 0,1 0,-1-1,1 0,0 0,-1 0,1-1,0 0,0 0,5 0,218 2,-88-37,-100 20,-23 9</inkml:trace>
  <inkml:trace contextRef="#ctx0" brushRef="#br0" timeOffset="369.339">786 114,'34'-5,"24"-6,9-1,-8 1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30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1 342,'25'-3,"0"-1,0-1,0-1,-1-2,0 0,0-1,-1-2,0 0,-1-1,0-2,-1 0,7-7,78-45,-65 44,4-4,2 2,0 2,1 2,16-3,-61 21,-1 1,1-1,0 1,0 0,0 0,0 0,0 0,0 0,0 0,0 1,0 0,0-1,1 1,-1 0,0 1,0-1,0 1,0-1,0 1,0 0,0 0,0 0,0 0,0 1,0-1,-1 1,1 0,0 0,-1 0,0 0,1 0,-1 0,0 1,0-1,0 1,-1-1,1 1,-1 0,1 0,-1-1,0 1,0 0,1 3,-2 4,1-1,-1 1,-1-1,0 1,0-1,-1 0,0 1,-1-1,0 0,0 0,-1 0,0-1,0 1,-1-1,-1 0,1-1,-2 2,-113 116,100-108,0-2,-1 0,-1-1,0-1,0-1,-2-1,1-2,-1 0,-1-1,-9 1,32-9,-1 1,1 0,-1 0,1 0,-1-1,1 1,-1-1,0 0,1 0,-1 0,1 0,-1 0,0 0,1-1,-1 1,1-1,-1 0,1 0,-1 0,1 0,-1 0,1 0,0-1,-1 0,-3-9</inkml:trace>
  <inkml:trace contextRef="#ctx0" brushRef="#br0" timeOffset="349.717">1186 88,'-4'5,"-18"17,2 0,1 2,0 0,2 1,1 1,1 0,1 1,2 1,-7 19,18-43,0 0,1-1,-1 1,1 0,0-1,0 1,0 0,0-1,0 1,1 0,0-1,0 1,0 0,0-1,0 1,1-1,-1 0,1 1,0-1,0 0,0 0,1 0,-1-1,1 1,0 0,-1-1,1 0,0 1,0-1,1 0,-1-1,0 1,1-1,-1 1,2 0,18 3,0-1,0-1,0-1,0-1,1-1,-1-1,0-1,0-1,0-2,0 0,-1-1,0-1,0-1,-1 0,1-2,0-2,-8 5,0-1,-1-1,0 1,0-2,-1 0,-1-1,1 0,-2 0,0-1,9-13,-17 21,0 1,-1 0,1-1,-1 1,0-1,0 0,0 1,0-1,-1 0,1 1,-1-1,0 0,0 0,-1 1,1-1,-1 0,0 0,0 1,0-1,0 1,0-1,-1 1,0 0,0-1,0 1,0 0,0 0,0 0,-1 0,0 0,-95-66,86 64,-1 0,0 0,0 2,0-1,0 2,0 0,-1 0,1 1,-1 1,1 0,-1 1,-8 2,-5 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560 1,'-47'83,"-11"15,-3-3,-5-3,-24 22,-46 29,47-62,77-74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6:4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1,'189'331,"-163"-281,2-2,2 0,2-2,25 26,23 15,-73-82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29,'260'-17,"27"6,-211 11,-15 11,-60-5,-6-1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2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23,'7'4,"0"0,0-1,1 1,-1-1,1 0,0-1,-1 0,1 0,0-1,0 0,0 0,0-1,0 0,8-1,-1 1,176-26,-10 5,-157 16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3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0,'-415'619,"376"-558,29-47</inkml:trace>
  <inkml:trace contextRef="#ctx0" brushRef="#br0" timeOffset="326.25">0 113,'15'29,"18"24,9 7,3-1,-3-6,-3-8,-3-5,-3-11,-8-5,-2-7,-6-1,-1-3,2 0,3-1,-3 1,1 0,1-4,-1-3</inkml:trace>
  <inkml:trace contextRef="#ctx0" brushRef="#br0" timeOffset="867.438">537 818,'96'-119,"30"-27,-125 145,0 0,-1-1,1 1,0 0,0 0,0 0,0 0,0 0,0 0,0 0,0 0,1 1,-1-1,0 0,0 1,1-1,-1 1,0-1,1 1,-1 0,1-1,-1 1,0 0,1 0,-1 0,1 0,-1 0,0 1,1-1,-1 0,1 0,-1 1,0-1,1 1,-1 0,0-1,0 1,1 0,-1 0,0-1,0 1,0 0,1 1,0 3,-2-2,1 1,0-1,0 0,0 0,1 0,-1 1,1-1,0 0,-1-1,1 1,1 0,-1 0,0-1,1 1,-1-1,1 0,0 0,-1 0,1 0,0 0,0-1,1 1,-1-1,0 0,0 0,1 0,-1 0,0-1,1 0,-1 1,1-1,-1 0,1 0,-1-1,113-51,-29 8,-85 43,0 0,1 0,-1 0,0 0,0 0,0 1,1-1,-1 1,0 0,1-1,-1 1,0 0,1 0,-1 1,0-1,1 0,-1 1,0-1,1 1,-1 0,0 0,0 0,0 0,0 0,0 0,0 1,0-1,0 1,-1-1,1 1,0 0,-1-1,1 1,-1 0,0 0,0 0,0 0,0 0,0 1,0-1,0 0,-1 0,1 1,-1-1,1 2,18 63,-7-54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15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342 227,'-30'8,"2"1,-1 2,2 0,-1 2,2 1,0 2,0 0,2 1,0 2,-3 4,23-20,0 1,0-1,1 1,-1 0,1 0,0 1,0-1,0 1,1-1,-1 1,1 0,0 0,1 0,-1 0,1 0,0 0,0 1,1-1,-1 0,1 0,0 1,1-1,-1 0,1 0,0 1,1-1,-1 0,1 0,0 0,0 0,0-1,1 1,0-1,0 1,0-1,0 0,4 4,-1 0,1 1,0-1,0-1,1 1,0-1,0 0,0-1,1 0,0-1,0 1,1-2,-1 1,1-1,0-1,0 0,0 0,1-1,-1 0,1-1,-1 0,1-1,-1 0,1-1,0 0,-1 0,0-1,1-1,5-2,9-6</inkml:trace>
  <inkml:trace contextRef="#ctx0" brushRef="#br0" timeOffset="329.637">793 283,'-32'26,"2"1,1 2,2 0,0 2,2 1,2 1,-9 16,30-46,0 1,-1-1,1 1,1 0,-1-1,1 1,-1 0,1 0,0 0,0 0,1 0,-1 0,1 0,0 0,0 0,1 1,-1-1,1 0,0 0,0 0,0 0,0-1,1 1,-1 0,1 0,0-1,0 1,0-1,1 0,0 1,-1-1,1 0,0-1,2 2,4 1,0 0,1-1,-1 0,1-1,0 0,0 0,0-1,0-1,0 0,1 0,-1-1,0 0,0-1,1 0,-1 0,0-1,0-1,0 0,6-2,0-1,0-1,0 0,-1-1,0-1,0 0,-1-1,0-1,-1 0,0-1,-1 0,4-6,-10 12,0-1,0-1,-1 1,0-1,0 0,-1 0,0 0,-1-1,0 1,0-1,-1 0,0 0,0 0,-1 0,0 0,-1 0,0-1,0 1,-1 0,-1 0,1 0,-2-3,1 4,-1 0,0 0,0 1,0-1,-1 1,0-1,-1 1,0 0,0 1,0-1,-1 1,0 0,0 1,-1-1,1 1,-1 0,0 1,-1 0,1 0,-1 0,0 1,1 0,-4 0,-13-1</inkml:trace>
  <inkml:trace contextRef="#ctx0" brushRef="#br0" timeOffset="785.024">1442 311,'-5'0,"0"-1,-1 1,1 0,0 0,-1 1,1 0,0 0,-1 0,1 1,0-1,0 1,0 0,0 1,1-1,-1 1,1 0,-1 0,1 1,0-1,0 1,0 0,1 0,-1 0,1 0,0 1,0-1,1 1,0 0,-1 2,4-2,1 1,0-1,0 0,0 1,1-1,0 0,0-1,0 1,1 0,-1-1,1 0,0 0,0 0,1 0,-1-1,1 1,0-1,0 0,2 0,12 12,-15-11,0 0,0 0,-1 0,1 1,-1 0,0 0,0 0,-1 0,0 0,0 0,0 0,0 1,-1-1,0 1,0 0,-1-1,1 1,-1 0,0-1,-1 1,1-1,-1 1,0 0,-1-1,1 0,-1 1,0-1,-1 0,1 0,-1 0,0 0,0 0,0-1,-1 1,0-1,0 0,0 0,0 0,0-1,-1 1,0-1,-1 0,1 1,0 0,-1-1,1 0,-1 0,0 0,1-1,-1 0,0 0,0-1,-1 1,1-1,0-1,0 1,0-1,-1 0,1 0,0-1,0 0,-3-1,-8-3</inkml:trace>
  <inkml:trace contextRef="#ctx0" brushRef="#br0" timeOffset="1381.965">1809 57,'-31'25,"1"1,1 2,2 1,0 0,2 3,2 0,1 1,-1 4,17-28,1 1,0 0,1 0,0 0,0 1,1-1,0 1,1 0,0 0,1 0,0 0,1 0,0 0,1 0,0 0,1 0,0 0,0 0,1 0,1-1,0 1,0-1,1 0,6 9,-4-7,1 1,0-1,1 0,0-1,0 0,2-1,-1 0,1 0,1-1,-1 0,2-1,-1-1,1 0,0 0,12 3,-1-5</inkml:trace>
  <inkml:trace contextRef="#ctx0" brushRef="#br0" timeOffset="2250.143">1894 707,'46'-17,"0"-2,0-2,-2-1,-1-3,-1-2,-1-1,-1-2,31-32,-69 61,0-1,0 1,0-1,0 0,0 1,0-1,-1 0,1 0,-1 0,1 0,-1 0,0 0,0-1,0 1,0 0,0-1,0 1,-1 0,1-1,-1 1,0-1,0 1,0-1,0 1,0-1,0 1,-1-1,1 1,-1-1,1 1,-1 0,0-1,-1-1,-2 3,1 1,-1 0,0 0,1 0,-1 1,0-1,1 1,-1 0,1 0,-1 0,1 0,0 1,-1-1,1 1,0 0,0 0,0 0,0 0,0 1,1-1,-1 1,1-1,-1 1,1 0,0 0,0 0,1 0,-2 2,-1 3,1 0,0 0,0 1,0-1,1 1,0-1,1 1,0 0,1 0,-1-1,2 1,-1 0,1 0,0 0,1-1,0 1,1-1,0 0,0 1,0-1,1 0,0-1,1 1,0-1,0 0,1 0,-1 0,5 3,-4-6,-1 1,1-2,0 1,0 0,0-1,0 0,1-1,-1 1,1-1,0 0,-1-1,1 0,0 0,0 0,0-1,0 0,0 0,0-1,0 0,0 0,-1-1,1 1,0-2,-1 1,1-1,-1 0,0 0,0 0,0-1,0 0,1-2,22-20,-2-1,0-2,-2-1,20-31,5-58,-49 118,-1-1,1 1,-1-1,1 1,-1-1,0 1,0-1,0 1,0-1,0 1,0-1,0 1,-1-1,1 1,0-1,-1 1,1 0,-1-1,0 1,1-1,-1 1,0 0,0 0,0-1,0 1,0 0,0 0,0 0,0 0,0 0,-1 0,1 1,0-1,-1 0,1 1,0-1,-1 0,1 1,-1 0,1-1,-1 1,1 0,-1 0,1 0,-1 0,1 0,-1 0,1 0,-1 0,1 1,-1-1,1 1,-1-1,1 1,0 0,-1-1,1 1,0 0,-1 0,1 0,0 0,0 0,0 0,0 0,-1 1,-3 3,-1 0,1-1,1 2,-1-1,1 1,0-1,0 1,0 0,1 1,0-1,0 0,1 1,0 0,0 0,0-1,1 1,0 0,1 0,-1 0,1 0,1 0,-1 0,1 0,0 0,1 0,0 0,0 0,0-1,1 1,0-1,0 1,0-1,1 0,0-1,1 1,-1-1,1 1,0-1,0-1,0 1,1-1,4 3,-3-2,-1-1,0 0,1-1,0 1,0-1,0-1,0 1,1-1,-1 0,1-1,-1 0,1 0,-1-1,1 0,0 0,-1 0,1-1,-1-1,1 1,-1-1,0 0,1-1,-1 0,0 0,-1 0,1-1,-1 0,1 0,0-2,123-128,-120 122,-1-2,0 1,-1-1,-1 0,0-1,-1 0,0 0,-2 0,4-16,-7 29,-1 1,1 0,-1 0,1-1,-1 1,0 0,0-1,1 1,-1-1,0 1,0 0,0-1,-1 1,1 0,0-1,0 1,-1 0,1-1,-1 1,1 0,-1-1,1 1,-1 0,0 0,0 0,0 0,1 0,-1 0,0 0,0 0,0 0,-1 0,1 0,0 1,0-1,0 0,-1 1,1-1,0 1,0-1,-1 1,1 0,-1 0,1-1,0 1,-1 0,1 0,0 0,-1 1,1-1,0 0,-1 0,1 1,0-1,-1 1,1-1,0 1,0-1,-1 1,1 0,0 0,0 0,-8 8,0 0,1 1,1 0,0 0,0 1,1 0,0 0,1 0,0 1,1 0,0 0,1 0,0 0,1 1,0-1,1 1,1-1,0 1,2 9,-1-12,1-1,1 1,0 0,0-1,1 1,0-1,1 0,0 0,0-1,1 0,0 0,0 0,1 0,0-1,0 0,1-1,0 0,0 0,1 0,-1-1,1 0,0-1,0 0,1-1,-1 1,1-2,0 0,0 0,0 0,0-1,5-1,10 2</inkml:trace>
  <inkml:trace contextRef="#ctx0" brushRef="#br0" timeOffset="2846.969">3332 594,'-5'4,"-8"4,1 1,-1 1,2 0,-1 1,1 1,1-1,0 1,-5 10,14-21,1 0,0 0,0 0,0 0,0 0,0 0,0 0,0 0,0 0,0 0,1 0,-1 0,0 0,1 0,-1 0,0 0,1 0,-1 0,1 0,0 0,-1 0,1-1,0 1,-1 0,1 0,0-1,0 1,0-1,0 1,0 0,-1-1,1 0,0 1,0-1,0 0,0 1,0-1,0 0,0 0,1 0,-1 0,0 0,0 0,0 0,0 0,0 0,0-1,0 1,0 0,0 0,0-1,0 1,0-1,-1 1,1-1,0 0,0 1,0-1,0 0,-1 1,1-1,0 0,0 0,153-120,-153 120,0 0,0 0,0 0,0 0,0 0,0 0,0 0,0 0,1 1,-1-1,0 0,1 1,-1-1,0 1,1 0,-1-1,1 1,-1 0,1 0,-1 0,1 0,-1 0,0 0,1 0,-1 0,1 1,-1-1,1 0,-1 1,0-1,1 1,-1 0,0 0,1-1,-1 1,0 0,0 0,0 0,0 0,0 0,0 0,0 0,0 1,0-1,-1 0,1 0,0 1,-1-1,1 0,-1 1,0-1,1 2,0-1,0 1,0 0,0 0,0 0,0-1,1 1,0-1,-1 1,1-1,0 1,0-1,0 0,0 0,1 0,-1 0,1-1,-1 1,1-1,-1 1,1-1,0 0,0 0,0 0,-1 0,1-1,0 1,0-1,0 1,0-1,0 0,0 0,0-1,0 1,0-1,0 1,0-1,0 0,0 0,-1 0,1 0,0-1,-1 1,1-1,-1 0,1 1,-1-1,0 0,0-1,1 0,36-53,-32 36</inkml:trace>
  <inkml:trace contextRef="#ctx0" brushRef="#br0" timeOffset="3248.988">4066 57,'-102'396,"97"-375,1 1,1-1,1 1,1 0,1 0,3 21,-3-40,1 0,0 0,0 0,0-1,0 1,1 0,-1 0,1-1,0 1,-1-1,1 1,0-1,0 0,1 1,-1-1,0 0,1-1,-1 1,1 0,0-1,0 1,-1-1,1 0,0 0,0 0,0-1,0 1,0 0,0-1,0 0,1 0,-1 0,0 0,5 0,1 0,-1-1,0 1,0-2,0 1,0-1,-1 0,1-1,0 0,-1 0,1-1,2-1,9-11,-4-1</inkml:trace>
  <inkml:trace contextRef="#ctx0" brushRef="#br0" timeOffset="3498.061">3756 396,'38'5,"28"-3,7-3,-5 0,-8 0,-10-5,-8-2,-7 1,-10 2</inkml:trace>
  <inkml:trace contextRef="#ctx0" brushRef="#br0" timeOffset="3769.578">4462 1,'3'4,"21"26,-2 1,-1 0,-2 2,-1 0,-1 2,-2 0,-2 0,-1 1,-1 1,-2 0,-2 0,-2 0,0 15,-7-30,-2-1,0 1,-2-1,0 0,-1-1,-1 1,-1-2,-1 1,-1-1,0 0,-6 5,-51 28,53-45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9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1 421,'157'-285,"-157"284,1 0,-1-1,0 1,1 0,-1 0,1-1,-1 1,1 0,0 0,-1 0,1 0,0 0,0 0,0 0,0 0,0 0,0 0,0 0,0 0,0 1,0-1,0 0,0 1,1-1,-1 1,0-1,0 1,1 0,-1 0,0-1,1 1,-1 0,0 0,1 0,-1 0,0 1,1-1,-1 0,0 0,0 1,1-1,-1 1,0-1,0 1,0 0,1-1,-1 1,0 0,0 0,0 0,0 0,0 0,-1 0,1 0,0 0,0 0,-1 0,1 0,0 0,-1 1,1 0,8 23,36 69,-43-91,0 0,1-1,0 1,-1-1,1 1,0-1,0 0,1 0,-1-1,0 1,0-1,1 1,-1-1,1 0,-1 0,1-1,0 1,-1-1,1 0,0 0,-1 0,1 0,0 0,-1-1,1 0,-1 0,3-1,3-1,0-1,0 0,-1-1,0 0,1-1,-2 0,1 0,-1 0,0-1,0 0,-1-1,0 1,0-1,0 0,-1-1,-1 1,0-1,0 0,0 0,-1 0,0-1,-1 1,0-1,-1 1,0-1,0 0,-1 0,0 1,-1-1,0 0,-1-2,-5-13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2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0 170,'39'-9,"16"-4,5 1,-3 2,-7 3,-7 2,-6 3,-4 1,-4 1,-1 1,-1-1,0 1,0 4,0 2,0-1,1-1,0-1,-4-2</inkml:trace>
  <inkml:trace contextRef="#ctx0" brushRef="#br0" timeOffset="285.277">57 453,'43'-5,"38"-2,16 1,-5 1,-8-3,-14-1,-14 2,-11 2,-4 2,-4 1,-4 1,-7 1</inkml:trace>
  <inkml:trace contextRef="#ctx0" brushRef="#br0" timeOffset="886.975">1467 1,'-38'45,"2"2,2 1,2 2,-25 52,-39 61,11-7,76-138</inkml:trace>
  <inkml:trace contextRef="#ctx0" brushRef="#br0" timeOffset="1183.754">1045 86,'14'14,"15"20,2 8,0-3,1-3,-6-3,-3-2,0-2,-4-1,0-5,1-2,2 1,2 1,2 1,1-3,-4-5</inkml:trace>
  <inkml:trace contextRef="#ctx0" brushRef="#br0" timeOffset="1765.508">1552 791,'165'-233,"-159"225,-3 4,-1-1,1 1,0 0,0 0,1 0,-1 1,1-1,-1 1,1 0,0 0,1 0,-1 0,0 1,1 0,0-1,-1 2,1-1,0 1,0-1,1 1,-4 3,0-1,1 1,-1 0,0 0,0 0,0 0,0 0,-1 1,1-1,-1 0,1 1,-1-1,0 1,0-1,0 1,0 0,0 0,-1-1,1 1,-1 0,0 0,0 0,0-1,0 4,6 24,-5-28,-1 0,1 0,0-1,0 1,0 0,0 0,0-1,0 1,1-1,-1 1,0-1,1 1,-1-1,1 0,0 0,-1 1,1-1,0 0,0-1,0 1,0 0,-1 0,1-1,0 1,0-1,0 0,0 0,0 0,0 0,0 0,0 0,0 0,0 0,0-1,0 1,0-1,1 0,72-39,-52 25,-10 7,55-26,-66 33,0 1,-1-1,1 1,0-1,0 1,0 0,-1 0,1 0,0 0,0 0,0 0,-1 0,1 1,0-1,0 1,-1-1,1 1,0 0,-1-1,1 1,-1 0,1 0,-1 0,1 0,-1 1,0-1,1 0,-1 0,0 1,0-1,0 1,0-1,0 1,0 0,-1-1,2 2,5 65,9 13,-5-68</inkml:trace>
  <inkml:trace contextRef="#ctx0" brushRef="#br0" timeOffset="2987.261">2681 142,'-5'-4,"-1"1,1-1,-1 1,0 0,0 0,0 0,0 1,0 0,-1 1,1-1,-1 1,1 0,-1 1,1-1,-1 1,0 1,1-1,-1 1,1 0,-1 1,1-1,0 1,-1 1,1-1,0 1,0 0,1 0,-1 1,1 0,0 0,0 0,0 0,0 1,1 0,-1 0,1 0,-2 4,3-6,-1 0,1 0,0 0,0 0,0 0,0 1,0-1,1 1,0 0,0 0,0 0,0 0,0 0,1 0,0 1,0-1,0 0,0 1,1-1,0 0,0 1,0-1,0 1,1-1,-1 1,1-1,0 0,0 0,1 1,0-1,-1 0,1 0,2 2,5 1,0-1,0 0,1 0,0-1,0 0,1 0,-1-2,1 1,0-1,0-1,0 0,0 0,8-1,-5 1,0 0,1 1,-1 0,0 1,-1 1,1 0,-1 1,4 2,-14-6,-1 0,1 0,0 1,0-1,-1 1,0 0,1-1,-1 1,0 0,0 1,-1-1,1 0,-1 0,1 1,-1-1,0 1,-1-1,1 1,0-1,-1 1,0-1,0 1,0 0,0-1,-1 1,1-1,-1 1,0 0,0-1,0 0,0 1,-1-1,1 0,-1 0,0 1,0-1,0-1,-1 1,1 0,-1 0,1-1,-2 1,-12 16,0-1,-2-1,0 0,0-1,-2-1,0-1,-20 10,39-23,-1 1,0-1,0 0,1 0,-1 0,0 0,0-1,0 1,0 0,0-1,-1 0,1 1,0-1,0 0,0 0,0 0,0 0,0 0,0-1,0 1,-1-1,1 1,0-1,0 0,1 0,-2 0,-7-9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282 198,'-14'29,"-5"19,1 6,-2-1,3-5,4-6,5-5,3-9</inkml:trace>
  <inkml:trace contextRef="#ctx0" brushRef="#br0" timeOffset="271.294">452 198,'-10'34,"-3"20,1 6,7-2,5-6,2-8,0-11</inkml:trace>
  <inkml:trace contextRef="#ctx0" brushRef="#br0" timeOffset="719.745">0 340,'248'-135,"-245"132,-1 1,1 0,-1 0,1 0,0 1,-1-1,1 1,0-1,0 1,0 0,0 0,1 0,-1 1,0-1,0 1,0-1,1 1,-1 0,0 0,0 1,1-1,-1 1,0 0,0-1,0 1,0 1,0-1,0 0,0 1,0-1,-1 1,1 0,0 0,-1 0,0 0,1 1,-1-1,7 10,53 47,-56-55,0 0,1-1,0 0,-1 0,1 0,0-1,1 0,-1 0,0-1,0 0,1 0,-1-1,0 0,1 0,-1-1,1 0,-1 0,0 0,0-1,0 0,0-1,0 0,1 0,9-8,-3 0</inkml:trace>
  <inkml:trace contextRef="#ctx0" brushRef="#br0" timeOffset="981.794">1016 170,'-38'34,"-28"25,-6 12,3 0,9-9,5-9,8-10,6-6,5-5,5-4,2-1,1-1,2-4,4-1,1-5,5 0,4-2</inkml:trace>
  <inkml:trace contextRef="#ctx0" brushRef="#br0" timeOffset="1464.7">706 650,'27'-4,"1"-2,1 1,0 2,0 0,0 3,24 1,-51-1,0 0,-1-1,1 1,-1 0,1 0,0 0,-1 0,1 0,-1 0,1 1,0-1,-1 1,1-1,-1 1,1-1,-1 1,1 0,-1 0,0-1,1 1,-1 0,0 0,0 1,0-1,0 0,0 0,0 0,0 1,0-1,0 1,0-1,-1 1,1-1,0 1,-1-1,0 1,1-1,-1 1,0-1,0 1,0 0,0-1,0 1,0-1,0 1,-1 0,1-1,0 1,-1-1,1 1,-136 120,136-120,-1 0,0 1,1-1,-1 1,1-1,0 1,0-1,0 1,0-1,0 1,1-1,-1 1,1-1,0 1,-1-1,1 1,0-1,1 0,-1 0,0 1,0-1,1 0,0 0,-1 0,1-1,0 1,0 0,0-1,0 1,0-1,0 1,0-1,1 0,-1 0,0 0,1 0,-1-1,0 1,1-1,-1 1,1-1,-1 0,1 0,0 0,-1 0,1 0,-1-1,1 1,-1-1,0 1,1-1,1-1,123-33,-103 27</inkml:trace>
  <inkml:trace contextRef="#ctx0" brushRef="#br0" timeOffset="1796.691">1299 1,'22'31,"-1"2,-1 0,-2 2,-1 0,-2 0,-1 2,-2 0,-2 0,-1 1,-2 0,-2 1,-1-1,-2 1,-2 0,-1 0,-7 38,5-63,-2 0,0-1,0 1,-1-1,-1 0,0-1,-1 1,0-1,-1-1,0 0,-1 0,0-1,0 0,-1 0,-1-2,0 1,0-1,-5 1,-64 42,62-37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1 255,'38'5,"27"1,8 0,-9-5,-16-4</inkml:trace>
  <inkml:trace contextRef="#ctx0" brushRef="#br0" timeOffset="249.472">169 1,'-9'33,"-4"26,1 8,2-3,8-8,4-8,2-8,0-5,-1-5,0-2,-1-1,-1-5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31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1,'-30'17,"2"1,0 2,1 1,1 1,2 1,0 1,1 1,1 1,2 1,0 1,2 0,1 2,1 3,10-20,1 0,1 1,1 0,0 0,0 0,2 0,0 1,0-1,1 0,1 0,1 1,0-1,0 0,1 0,1 0,1-1,0 1,0-1,2 0,-1-1,2 1,-1-1,2-1,0 1,0-1,3 1,-7-8,-1 0,1-1,0 0,1 0,-1 0,0-1,1 0,0 0,-1 0,1-1,0 0,0 0,0 0,0-1,0 1,0-1,-1-1,2 1,12-6</inkml:trace>
  <inkml:trace contextRef="#ctx0" brushRef="#br0" timeOffset="846.221">322 678,'280'-132,"-264"124,-1-1,1 0,-2-1,1 0,-2-1,1-1,-2 0,1-1,-2 0,0-1,0 0,-1-1,1-4,-10 19,0-1,0 0,0 0,0 0,-1 0,1 0,0-1,0 1,-1 0,1 0,-1 0,1-1,-1 1,0 0,1 0,-1-1,0 1,0 0,0-1,0 1,0 0,0-1,0 1,0 0,-1-1,1 1,0 0,-1-1,1 1,-1 0,1 0,-1 0,0 0,0-1,1 1,-1 0,0 0,0 0,0 1,0-1,0 0,0 0,0 0,-1 1,1-1,0 1,0-1,-1 1,1-1,0 1,0 0,-1-1,1 1,0 0,-1 0,1 0,0 0,-1 0,1 0,0 1,-1-1,1 0,0 1,0-1,-1 1,1-1,0 1,-1 0,-6 4,0 0,0 1,0 1,0-1,1 1,0 0,1 1,0 0,0 0,0 0,1 1,0 0,1 0,0 0,0 0,1 0,-1 7,2-12,1 1,0 0,0-1,0 1,0 0,1-1,0 1,0 0,0 0,0 0,1-1,0 1,0 0,0-1,0 1,1-1,0 1,0-1,0 0,1 0,-1 1,1-2,0 1,0 0,0-1,1 1,-1-1,1 0,0 0,0 0,0-1,0 1,0-1,0 0,1 0,2 0,7 2,-1-1,0-1,1 0,-1 0,1-2,-1 0,1 0,0-1,-1-1,1 0,-1-1,0 0,0-1,0-1,0 0,-1-1,0 0,0-1,0 0,5-5,-7 4,0 1,-1-1,0-1,0 0,-1 0,0-1,0 0,-1 0,-1-1,0 0,0 0,-1-1,0 1,-1-1,0 0,-1 0,-1 0,0-2,-2 15,-1-1,1 0,0 0,-1 0,1 0,-1 1,1-1,-1 0,1 0,-1 0,1 0,-1 0,1 0,-1 0,1 0,-1 0,1 0,-1-1,1 1,0 0,-1 0,1 0,-1 0,1-1,-1 1,1 0,0-1,-1 1,1 0,0 0,-1-1,1 1,0-1,-1 1,1 0,0-1,0 1,0-1,-1 1,1-1,0 1,0 0,0-1,0 1,0-1,0 1,0-1,0 1,0-1,0 1,0-1,0 1,0-1,0 1,0-1,0 1,1 0,-1-1,0 1,0-1,1 1,-22 34,19-29,0 0,0 1,1-1,0 0,0 1,0-1,0 1,1-1,0 1,0-1,1 1,-1-1,1 1,0-1,1 1,-1-1,1 0,0 0,1 0,-1 0,1 0,0 0,0-1,0 1,1-1,-1 0,1 0,0 0,0 0,1-1,-1 0,1 0,0 0,0 0,0-1,0 0,0 0,0 0,0-1,1 1,-1-1,1-1,-1 1,1-1,-1 0,1 0,-1 0,1-1,1 0,3-3,0-1,0 0,-1-1,0 0,0 0,0-1,-1 0,0 0,0-1,-1 0,0 0,0-1,-1 0,0 0,-1 0,0-1,0 0,-1 0,-1 0,1-1,-2 1,1-1,-1 0,-1 1,0-1,-1 0,0 0,0 0,-2-5,1 3,2 10,-1 0,0 0,0-1,0 1,0 0,0-1,-1 1,0 0,1 0,-1 0,-1 0,1-1,0 1,-1 1,1-1,-1 0,0 0,0 1,0-1,0 1,-1-1,1 3,0 1,0 0,0 0,0 0,0-1,0 2,0-1,1 0,-1 0,0 1,1-1,-1 1,1-1,-1 1,1 0,0-1,-1 1,1 0,0 0,0 0,1 0,-1 0,0 0,1 0,-1 0,1 0,-1 0,1 1,0-1,0 0,0 0,0 2,-3 22,0 1,2-1,0 1,2 0,1-1,5 22,-6-42,0 1,0-1,1 0,0 0,1 0,-1 0,1 0,0 0,0-1,1 1,0-1,0 0,0 0,0 0,1-1,0 0,5 4,7 0</inkml:trace>
  <inkml:trace contextRef="#ctx0" brushRef="#br0" timeOffset="1367.009">1732 509,'-125'158,"123"-138,30-37,134-138,-161 154,0 1,0-1,0 1,0-1,0 1,0 0,0 0,0-1,0 1,0 0,0 0,0 0,0 0,0 0,0 0,-1 0,1 0,0 0,0 1,0-1,0 0,0 1,0-1,0 1,0-1,0 1,0-1,-1 1,1-1,0 1,0 0,-1-1,1 1,0 0,-1 0,1 0,-1-1,1 1,-1 0,0 0,1 0,-1 0,0 0,1 0,-1 0,0 0,0 0,0 0,0 0,0 0,0 0,0 0,0 0,0 0,-1 0,1 0,0 0,-1 1,5 12,-3-10,1-1,0 1,0-1,1 1,-1-1,1 0,-1 0,1 0,0 0,0-1,1 1,-1-1,0 0,1 0,-1 0,1 0,0 0,0-1,-1 0,1 0,0 0,0 0,0-1,0 1,0-1,0 0,0 0,0 0,0-1,0 0,0 1,0-1,0-1,0 1,0 0,-1-1,1 0,-1 0,1 0,-1 0,0-1,1 1,-1-1,-1 0,1 0,2-2,37-46,-35 33</inkml:trace>
  <inkml:trace contextRef="#ctx0" brushRef="#br0" timeOffset="1748.168">2409 29,'-152'458,"148"-448,0 1,1 0,0 0,1 0,0 0,1 0,0 0,1 1,0-1,1 0,0 0,0 0,3 7,0-14,1 0,-1-1,1 1,0-1,0 0,0 0,0 0,0-1,1 0,-1 0,1 0,0-1,-1 0,1 0,0 0,0-1,0 1,0-2,-1 1,1 0,0-1,0 0,4-2,-3 2,1-1,-1 0,1 0,-1 0,0-1,0 0,0-1,0 1,0-1,-1-1,0 1,0-1,0 0,0-1,-1 1,0-1,0 0,0 0,-1-1,0 1,1-4,3-9</inkml:trace>
  <inkml:trace contextRef="#ctx0" brushRef="#br0" timeOffset="2003.478">2128 311,'38'5,"32"1,9 0,-4-1,-10-1,-12-2,-9-1,-8-1,-10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424 254,'85'-22,"-4"-4,65-11,-138 35,0 2,1-1,-1 1,0 0,0 0,1 1,-1 0,0 1,0 0,0 0,0 0,-1 1,1 1,-1-1,1 1,-1 0,0 1,-1 0,1 0,-1 0,0 1,3 3,1 9,0 1,-1 1,-1-1,-1 1,-1 0,-1 1,0 0,-2 0,0 0,-1 7,-1-23,18 316,-12-279,26 90,-41-141,0-1,-1 1,0 0,-1 1,0 0,0 1,-1 0,0 0,0 1,0 1,-1 0,0 0,0 1,-11-2,-4 5,0 1,0 1,0 2,0 0,1 2,-1 1,1 1,1 1,-1 1,1 2,1 0,0 2,1 0,0 2,-19 15,-8 3,2 1,2 3,1 1,-17 21,19-1,31-34</inkml:trace>
  <inkml:trace contextRef="#ctx0" brushRef="#br0" timeOffset="464.125">452 621,'299'4,"-262"-6,-1-1,0-2,0-2,-1-1,1-2,-2-1,0-2,0-1,-1-2,5-4,19 0,-57 61,-3-21,0-6,0 0,2 0,-1 0,2 0,0 0,0 0,2 0,0 0,0 0,4 12,21 5,-11-23</inkml:trace>
  <inkml:trace contextRef="#ctx0" brushRef="#br0" timeOffset="1046.115">1271 1158,'186'-171,"-149"127,-2-1,-2-1,-2-2,-2-1,-3-2,0-4,-24 52,0 1,-1-1,0 0,0 1,1-1,-2 0,1 1,0-1,0 0,-1 0,0 0,1 0,-1 0,0 0,-1 1,1-1,0 0,-1 0,1 0,-1 0,0 1,0-1,0 0,-1 1,1-1,-1 0,1 1,-1 0,0-1,0 1,0 0,0 0,0 0,0 0,0 1,-1-1,1 0,-1 1,1 0,-1 0,0-1,0 1,1 1,-1-1,0 0,0 1,0 0,0-1,0 1,-1 0,-3 2,1-1,-1 1,1 1,0-1,0 1,0 0,0 0,1 1,-1 0,1 0,0 0,0 0,0 1,-3 4,6-7,0 0,1 0,-1-1,0 2,1-1,-1 0,1 0,0 0,-1 1,1-1,0 1,1-1,-1 1,0-1,1 1,-1-1,1 1,0 0,0-1,0 1,0-1,1 1,-1 0,0-1,1 1,0-1,0 1,0-1,0 1,0-1,0 0,1 0,-1 1,1-1,-1 0,1 0,2 1,2 2,1-1,0 0,0 0,0-1,1 0,-1 0,1-1,0 0,-1 0,1-1,5 1,76 29,-84-26,-1 0,1 0,-1 1,0 0,-1 0,0 0,1 0,-2 0,1 1,-1-1,0 1,0 0,-1 0,0 0,0-1,-1 1,0 0,0 0,0 0,-2 4,3 30,14 1,-4-30</inkml:trace>
  <inkml:trace contextRef="#ctx0" brushRef="#br0" timeOffset="1210.341">1948 847,'-14'39,"-5"17,0 3,9-7,6-8,4-12</inkml:trace>
  <inkml:trace contextRef="#ctx0" brushRef="#br0" timeOffset="1363.3">1976 453,'0'0</inkml:trace>
  <inkml:trace contextRef="#ctx0" brushRef="#br0" timeOffset="1848.917">2230 734,'-10'10,"1"1,0 0,0 0,2 1,-1 0,1 0,1 1,0 0,1 0,0 0,1 1,1-1,0 1,1 0,0 0,1 0,1 12,0-22,1 0,0 0,0 0,1-1,-1 1,1 0,0-1,0 1,0-1,0 0,1 0,-1 0,1 0,0 0,0 0,0-1,0 1,0-1,1 0,-1 0,1 0,-1 0,1-1,0 0,-1 1,1-1,0-1,0 1,0 0,0-1,0 0,0 0,0 0,1-1,10 0,-1 0,1-2,0 1,-1-2,0 0,0-1,0-1,9-4,0-5,0-1,0-1,-2-1,0-1,-1 0,-1-2,-1 0,-1-2,-1 1,-1-2,-1 0,-1-1,-1 0,-1-1,-1 0,-2-1,0 0,-2-1,-1 1,-1-1,-1-17,-2 36,0 0,-1 0,0 0,0 0,-1 0,0 0,-1 0,0 0,0 0,-1 0,0 1,-1-1,0 1,0 0,0 0,-1 0,-1 1,1-1,-1 1,0 1,-1-1,1 1,-1 0,-1 1,1 0,-1 0,0 0,0 1,0 0,-8-2,5 6,-1 1,1 0,0 1,0 0,0 0,0 2,0-1,0 1,1 1,0 0,0 0,0 1,0 0,1 1,0 0,1 0,-1 1,2 0,-1 1,1 0,0 0,1 0,-4 7,0-1,1-1,1 1,0 1,1 0,1 0,0 0,1 1,1-1,1 1,0 0,1 0,0 12,3-19,0 0,0 0,1 0,0 0,1 0,0 0,0 0,1-1,0 0,1 0,0 0,1 0,0-1,0 1,1-2,-1 1,2-1,-1 0,1 0,0-1,1 0,-1-1,1 0,0 0,1-1,-1 0,1 0,5 0,29 8,1-2,0-2,1-2,0-2,0-2,-1-2,42-6,-55 2,-5-3</inkml:trace>
  <inkml:trace contextRef="#ctx0" brushRef="#br0" timeOffset="2849.599">3134 621,'-28'9,"1"0,0 2,1 1,0 1,1 1,0 2,1 0,1 2,-16 15,35-30,-1 0,1 0,1 0,-1 0,0 1,1-1,-1 1,1 0,0 0,1 0,-1 0,1 1,-1-1,1 1,1 0,-1-1,1 1,-1 0,1 0,1 0,-1 0,1 0,0 0,0 0,0 0,1 0,0 0,0 0,0-1,0 1,1 0,0 0,0-1,0 1,1 0,1 0,1 0,0-1,0 1,1-1,-1 0,1 0,0 0,0-1,0 0,1 0,-1-1,1 0,-1 0,1 0,0-1,-1 0,1 0,0-1,0 0,0 0,0 0,0-1,0 0,-1-1,7-1,-1-1,0-1,0 0,0-1,0 0,-1-1,0 0,-1-1,1 0,-1 0,-1-1,0-1,0 0,1-2,67-96,-57 78,-21 56,-7 93,8-116,1 1,-1 0,1-1,0 1,0-1,1 1,-1-1,1 0,-1 1,1-1,0 0,0 0,1 0,-1 0,1-1,-1 1,1-1,0 1,0-1,0 0,0 0,0 0,0 0,1-1,-1 1,1-1,-1 0,1 0,-1 0,1-1,1 1,3-1,-1 0,1-1,0 0,-1 0,1 0,-1-1,1 0,-1-1,0 0,0 0,0 0,0-1,0 0,-1 0,0-1,0 0,0 0,0 0,-1-1,0 1,0-2,87-135,-94 147,0 0,0-1,1 1,-1 0,1 0,0 0,0 1,0-1,1 0,0 0,0 0,0 0,1 1,0-1,0 0,0 0,1 0,-1 0,1 0,0-1,0 1,1 0,0-1,0 0,0 1,0-1,0-1,1 1,0 0,0-1,0 0,3 3,0-5,-1 0,0 0,1 0,-1-1,1 0,-1-1,1 1,-1-1,1 0,-1-1,0 0,0 0,0 0,0 0,0-1,0 0,-1-1,1 1,-1-1,0 0,0 0,0-1,-1 1,1-1,-1 0,0 0,-1-1,1 1,-1-1,0 1,0-1,-1 0,0-1,0 0,107-185,-109 191,1 0,-1 0,1 0,-1-1,1 1,-1 0,1 0,0 0,0 0,-1 0,1 0,0 1,0-1,0 0,0 0,0 1,0-1,0 0,0 1,1-1,-1 1,0-1,0 1,0 0,1 0,-1-1,0 1,0 0,1 0,-1 0,0 0,0 0,1 1,-1-1,0 0,0 0,0 1,1-1,-1 1,0-1,0 1,0 0,0-1,0 1,0 0,0 0,0 0,0-1,0 1,-1 0,1 0,0 1,46 134,-38-95,53 258,-16 20,-44-300,0 0,-2 1,-1-1,0 0,-1 0,-2 0,1 0,-2 0,-1-1,0 0,-1 0,-1 0,-1-1,0 0,-1-1,-1 0,0-1,-2 0,1 0,-2-2,0 0,0 0,-1-1,-1-1,0 0,-1-1,0-1,0-1,-8 3,20-10,0 0,1 0,-1 0,0 0,1-1,-1 0,0 0,0 0,1-1,-1 0,0 1,1-2,-1 1,1 0,-1-1,1 0,-1 0,1 0,0-1,0 1,0-1,1 0,-1 0,1 0,-1-1,1 1,0-1,0 0,1 0,-3-4,0-1,0-1,1 0,0 0,1 0,0 0,1-1,0 1,0-1,1 1,1-1,0 1,0-1,2-6,5-18,1 2,1-1,3 1,0 1,2 0,1 0,2 2,1 0,3-1,8-8,2 1,1 2,2 1,30-23,-34 32</inkml:trace>
  <inkml:trace contextRef="#ctx0" brushRef="#br0" timeOffset="3749.477">1 1440,'64'0,"302"-1,104-25,-55-18,175-16,160 20,-341 40,367-10,-482-8,362-10,-594 24,-42-2</inkml:trace>
  <inkml:trace contextRef="#ctx0" brushRef="#br0" timeOffset="4577.853">5589 0,'-12'83,"3"-1,4 1,3 3,-4 86,-55 406,46-507,-2 0,-3-1,-4-1,-21 42,24-78,32-71,-1 10</inkml:trace>
  <inkml:trace contextRef="#ctx0" brushRef="#br0" timeOffset="4981.072">6153 142,'-30'152,"6"0,7 2,6 0,7 30,11-52,-7-132,1-1,-1 1,0 0,0 0,0 0,1-1,-1 1,0 0,1 0,-1 0,0 0,0 0,1 0,-1 0,0 0,1-1,-1 1,0 0,0 0,1 0,-1 0,0 1,1-1,-1 0,0 0,1 0,-1 0,0 0,0 0,1 0,-1 0,0 1,0-1,1 0,-1 0,0 0,0 1,0-1,1 0,-1 0,0 1,0-1,0 0,0 0,1 1,-1-1,0 0,0 0,0 1,0-1,0 0,0 1,0-1,0 0,0 1,0-1,0 0,0 0,0 1,0-1,3-26,-7 3,-1-1,-1 1,-1 1,-1-1,-2 1,0 1,0-1,-2 2,-1 0,-1 0,0 1,-1 1,-17-16,17 22,0-1,0 2,-1 0,0 1,-1 0,0 1,0 2,-1-1,0 2,-1 0,1 1,-1 1,0 1,-1 1,10 1,-1 0,1 0,-1 1,1 1,-1 0,1 0,0 1,-1 0,1 1,0 0,0 1,0 0,1 1,0-1,-1 2,2-1,-1 2,1-1,0 1,0 0,0 0,1 1,1 0,-1 1,1-1,1 1,-52 127,50-109</inkml:trace>
  <inkml:trace contextRef="#ctx0" brushRef="#br0" timeOffset="5796.406">6491 904,'-15'43,"8"-28,1 0,0 0,1 1,1 0,0 0,1 0,1 0,1 1,0-1,1 1,0-1,2 0,0 1,2 8,-3-22,0-1,0 1,0-1,0 1,0-1,0 1,1-1,-1 0,1 1,0-1,-1 0,1 0,0-1,0 1,1 0,-1 0,0-1,0 0,1 1,-1-1,1 0,-1 0,1 0,0 0,-1-1,1 1,0-1,-1 0,1 1,0-1,0-1,-1 1,1 0,0-1,-1 1,1-1,0 0,-1 1,1-1,-1-1,2 1,6-4,-1-1,1 0,-1 0,0-1,0 0,0-1,-1 1,-1-2,5-4,-1-1,-1-1,0 0,-1 0,-1-1,0 0,-1 0,-1-1,0 0,-2 0,0 0,0-1,-2 1,0-1,-1 0,-1 0,-1 1,0-1,-3-13,3 26,0-1,0 1,-1 0,1-1,-1 1,0 0,-1 0,1 1,-1-1,0 0,0 1,0 0,-1-1,1 1,-1 1,0-1,-1 0,1 1,0 0,-1 0,0 0,0 1,1 0,-2-1,1 2,0-1,0 1,0-1,-1 2,1-1,-1 0,1 1,-1 0,1 0,0 1,-1 0,1 0,0 0,-1 0,1 1,0 0,0 0,0 0,-4 3,5-2,0-1,1 1,-1 1,0-1,1 0,0 1,-1 0,2 0,-1 0,0 0,1 0,0 0,-1 1,2-1,-1 1,1-1,-1 1,1 0,0 0,1 0,-1-1,1 1,0 0,1 0,-1 0,1 0,0-1,0 1,0 0,0 0,1-1,0 1,0-1,0 0,1 0,0 2,4 1,-1-1,1 0,0 0,1-1,-1 0,1 0,0-1,0 0,0 0,1 0,0-2,-1 1,1-1,0 0,0 0,0-1,0-1,0 0,0 0,1 0,7-2,0 1,0 1,1-2,-1 0,0-2,0 1,0-2,-1 0,1-1,-1-1,-1-1,1 0,-1 0,-1-2,13-10,1-2,-2-1,-1-1,-1-2,0 0,-3-2,0 0,-2-1,0-2,-3 1,0-2,-2 0,-2-1,0 0,-3-1,0 0,-3 0,0-6,-4 22,-2-1,0 1,-1 0,0-1,-2 1,0 0,-1 0,-1 1,0-1,-2 1,0 0,-1 0,0 1,-7-9,13 23,0 0,-1 0,1 0,-1 0,1 1,-1-1,0 1,0-1,1 1,-1 0,0 0,0 0,0 1,0-1,0 1,0 0,-1-1,1 1,0 0,0 1,0-1,0 1,0-1,0 1,0 0,0 0,0 0,1 1,-1-1,0 1,1-1,-1 1,1 0,-1 0,1 0,0 0,0 0,0 1,0-1,0 1,0-1,1 1,-1 0,1 0,0-1,0 1,0 0,0 0,0 0,1 0,-1 0,1 0,0 1,-8 27,1 0,2 0,1 1,1 0,2 0,1 0,1 0,2 0,6 24,79 405,-27-158,-61-302,0 0,0 0,0 1,0-1,0 0,0 0,0 0,0 0,1 0,-1 1,0-1,1 0,-1 0,1 0,-1 0,1 0,-1 0,1 0,0 0,-1 0,1-1,0 1,0 0,0 0,0-1,0 1,0 0,0-1,0 1,0-1,0 1,0-1,0 1,0-1,0 0,0 0,0 0,0 1,1-1,-1 0,0 0,0-1,0 1,0 0,0 0,1 0,-1-1,0 1,0-1,0 1,0-1,0 1,0-1,0 1,0-1,0 0,-1 0,2 0,10-13,0-1</inkml:trace>
  <inkml:trace contextRef="#ctx0" brushRef="#br0" timeOffset="6014.376">7592 875,'-14'38,"-5"28,1 2</inkml:trace>
  <inkml:trace contextRef="#ctx0" brushRef="#br0" timeOffset="6163.871">7508 367,'0'0</inkml:trace>
  <inkml:trace contextRef="#ctx0" brushRef="#br0" timeOffset="6650.59">7931 734,'-15'20,"-6"5,0 1,2 0,1 2,1 0,2 1,0 1,2 1,1 0,11-28,0 0,0 0,0 0,1 0,-1 1,1-1,0 0,0 0,0 0,0 0,0 1,1-1,-1 0,1 0,0 0,0 0,0 0,0 0,1 0,-1 0,1-1,0 1,0 0,0-1,0 1,0-1,0 0,0 0,1 0,0 0,-1 0,1-1,0 1,0-1,-1 1,1-1,0 0,0 0,1 0,-1-1,0 1,0-1,0 0,0 0,3 0,170-6,-163 3,1 0,-1 0,0-1,0-1,-1 0,1-1,-1 0,0-1,0-1,-1 0,0 0,-1-1,0 0,0-1,-1 0,0 0,-1-1,1-2,19-30,-1-1,-3-2,-1 0,0-7,-23 53,18-43,-2 0,-1 0,-2-2,-3 0,-1 0,-2-4,-5 29,0 0,-1 0,-1 0,-2-1,1 1,-2 0,-1 0,0 1,-2-1,0 1,-1 0,-1 0,-1 1,0 0,-2 0,5 11,0 0,-1 0,0 1,-1 0,1 0,-1 1,0 0,0 0,-1 1,1 0,-1 0,0 1,0 0,0 1,-1 0,1 0,0 1,-1 0,1 1,-1 0,1 0,-1 1,1 0,-1 1,1 0,0 1,0 0,0 0,0 1,1 0,-1 0,1 1,0 0,0 1,1-1,0 2,0-1,0 1,1 0,0 0,0 1,0-1,1 2,0 0,-5 8,1 0,1 1,1 1,0-1,2 1,0 0,0 0,2 1,1-1,0 1,2 0,0-1,1 1,1 0,0-1,6 18,-1-9,1 1,2-1,1-1,1 0,1 0,1-2,2 1,0-2,2 0,19 20,-25-29,1 0,0-1,1-1,0-1,1 1,1-2,0 0,0-1,1-1,0-1,1 0,0-1,0-1,0 0,1-2,0 0,0-1,4-1,84-9,-90 0</inkml:trace>
  <inkml:trace contextRef="#ctx0" brushRef="#br0" timeOffset="7667.651">8919 480,'-35'18,"1"1,1 1,0 2,2 1,1 1,0 2,-25 29,47-45,0 1,0 0,1 1,1-1,0 1,0 1,1-1,0 1,2 0,-1 0,1 4,2-12,0 0,1 1,-1-1,1 0,0 1,1-1,-1 0,1 1,0-1,1 0,-1 0,1 0,0 0,0 0,1 0,-1-1,1 1,0-1,1 1,-1-1,0 0,1-1,0 1,0 0,0-1,1 0,-1 0,1 0,0-1,2 2,1-1,-1 0,1 0,0-1,0 0,0 0,0-1,1 0,-1 0,0-1,0 0,1-1,-1 0,0 0,0-1,0 1,0-2,0 1,0-1,-1-1,1 1,-1-1,0-1,0 1,0-1,-1 0,0-1,4-3,15-16,-1-1,-1 0,-2-2,0-1,-2 0,0-5,27-48,-40 105,-7 13,0-27,-1-1,2 1,-1-1,1 1,0-1,1 1,0 0,0-1,1 0,0 1,1-1,-1 0,2 0,-1 0,1 0,0-1,1 0,0 0,0 0,0 0,1-1,3 3,-3-4,1-1,0 1,0-2,0 1,0-1,1 0,-1 0,1-1,0 0,0-1,0 1,0-1,0-1,0 0,0 0,0 0,0-1,0 0,-1-1,1 0,0 0,0-1,-1 0,0 0,1 0,-1-1,-1 0,1-1,1-1,0-2,0-1,0 1,-1-2,0 1,-1-1,0 0,-1 0,0-1,0 0,-1 0,-1 0,0 0,0 0,-1-1,0 1,-1-1,-1 1,0-8,0 18,-1 1,1 0,-1 0,1-1,-1 1,1 0,-1 0,1 0,-1 0,1 0,-1 0,1 0,0 0,-1 0,1 0,-1 0,1 0,-1 0,1 0,-1 0,1 0,-1 0,1 1,-1-1,1 0,0 0,-1 1,1-1,-1 0,1 1,0-1,-1 0,1 1,0-1,-1 0,1 1,0-1,0 1,-1-1,1 1,0-1,0 1,0-1,0 0,0 1,0-1,-1 1,1-1,0 1,0-1,1 1,-1-1,0 1,0-1,0 1,0-1,0 1,0-1,1 1,-4 10,0 0,1 0,1 0,0 1,1-1,0 0,0 0,1 1,1-1,1 7,-2-13,0 0,0-1,1 1,-1 0,1-1,0 0,1 1,-1-1,1 0,0 0,0 0,0 0,0-1,1 1,-1-1,1 0,0 0,0 0,0-1,0 1,1-1,-1 0,1 0,-1 0,5 0,-4-1,1-1,0 0,-1 0,1 0,-1 0,1-1,-1 0,1 0,-1-1,0 0,1 0,-1 0,0 0,0-1,0 0,-1 0,1 0,-1 0,1-1,-1 0,0 0,-1 0,1 0,73-110,-77 114,13-26,1 0,2 2,0-1,1 2,1 1,12-11,-28 30,0 0,0 0,1 0,-1 0,1 0,-1 1,1 0,0-1,0 1,0 0,0 0,1 1,-1-1,0 0,1 1,-1 0,1 0,-1 0,1 1,0-1,-1 1,1-1,-1 1,1 1,0-1,-1 0,1 1,0 0,-1 0,1 0,-1 0,1 0,-1 1,0-1,0 1,0 0,1 0,-2 0,1 1,2 2,6 11,-1 1,-1 0,-1 0,0 1,-1 0,-1 1,-1-1,-1 1,0 0,-2 1,0 0,1-6,34 368,-27-293,-4 1,-5 0,-3 0,-4-1,-4 1,-20 83,24-154,0 0,-1 0,0 0,-2-1,0 0,-1-1,-1 0,-1-1,0 0,-1-1,-1 0,0-1,-1 0,0-1,-1-1,0-1,-1 0,-1-1,0-1,0 0,-1-2,13-4,0-1,0 0,0 0,0-1,0 0,0 0,-1 0,1-1,0 0,0 0,-1-1,1 1,0-2,0 1,0 0,-1-1,2 0,-1-1,0 1,0-1,1 0,0-1,-1 1,1-1,0 0,1 0,-1-1,1 1,0-1,0 0,0 0,1-1,0 1,0-1,0 1,1-1,-1 0,0-6,-1-16,2-1,0 0,2 0,2 1,0-1,2 0,1 1,1 0,1 0,2 1,1 0,1 0,1 1,1 0,2 1,0 1,2 0,8-9,40-45,2 2,4 3,2 4,4 3,3 3,44-25,-56 41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1:1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0 623,'2'-2,"-1"0,1 0,-1 0,1 0,0 1,-1-1,1 1,0-1,0 1,0 0,0-1,1 1,-1 0,0 1,0-1,1 0,-1 1,0-1,1 1,-1-1,1 1,-1 0,0 0,1 1,0-1,-1 0,46-2,0 2,0 3,-1 1,1 3,11 4,118 14,46-16,96-13,502-48,-662 43,1135-44,-231 26,-272 15,148-23,316-4,183-15,-320 24,116 2,-473 17,294-24,-297 12,-547 15,1106-29,1427 38,-1549-29,266-22,-1425 48,618-29,-17 2,215 0,335 30,-547-31,-555 30,-54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62 180,'-4'2,"0"0,0 0,0 1,0-1,1 1,-1 0,1 0,0 1,0-1,0 0,0 1,1 0,-1 0,1 0,0 0,0 0,0 0,1 1,0-1,-1 0,1 1,1-1,-1 1,1-1,0 1,0 0,0-1,1 1,-1-1,1 1,0 0,-1 4,-1 29,1 0,3 1,0-1,3 0,1 0,2-1,1 0,2 0,4 2,-12-30,0 0,1 0,1 0,0-1,0 0,0 0,1 0,0-1,1 0,4 3,-9-7,0-1,0 0,0 0,1 0,-1 0,1-1,-1 1,1-1,0 0,-1 0,1 0,0 0,0-1,0 0,-1 0,1 0,0 0,0 0,0-1,0 0,-1 1,1-1,0-1,-1 1,1-1,-1 1,1-1,-1 0,1 0,12-12,0 0,0-1,-2-1,0 0,0-1,-2-1,10-17,7-8,-5 9,-2 0,-1-2,-2 0,-2-1,12-37,-16 47,-13 27,0-1,0 1,0 0,0-1,1 1,-1 0,0-1,0 1,1 0,-1 0,0-1,1 1,-1 0,0 0,1 0,-1-1,0 1,1 0,-1 0,0 0,1 0,-1 0,1 0,-1 0,0 0,1 0,-1 0,0 0,1 0,-1 0,1 0,-1 0,0 0,1 0,-1 0,0 0,1 1,-1-1,0 0,1 0,-1 0,0 1,1-1,-1 0,0 0,0 1,1-1,-1 0,0 1,0-1,0 0,1 1,-1-1,0 0,0 1,0-1,0 0,0 1,0-1,0 1,0-1,0 0,0 1,0-1,0 0,0 1,0-1,0 1,0-1,0 0,20 81,-18-67,0 1,1 0,0-1,1 0,1 0,0 0,1 0,0-1,1 0,1-1,0 1,1-1,0-1,1 0,0 0,0-1,11 8,-14-14,0 0,1 0,-1-1,1 0,0 0,0-1,0 0,0 0,0-1,0 0,0 0,0-1,1 0,-1-1,0 0,0 0,0-1,0 0,0 0,0-1,0 0,-1 0,1-1,-1 0,0 0,0 0,0-1,1-3,12-10,-1-2,-1 0,-1-1,-1-1,-1 0,-1-1,-1-1,-1 0,-1 0,-1-2,-2 1,0-1,-1 0,-2-1,1-10,-3-163,-22 155,13 50</inkml:trace>
  <inkml:trace contextRef="#ctx0" brushRef="#br0" timeOffset="4006.703">1303 603,'8'6,"1"0,-1-1,1 0,0-1,0 0,0 0,0-1,1 0,0-1,-1 0,1 0,0-1,0-1,0 1,0-2,0 1,0-1,-1-1,1 0,0 0,-1-1,1 0,-1 0,0-1,0-1,0 1,-1-2,1 1,-1-1,0 0,-1-1,0 1,0-2,0 1,-1-1,0 0,-1 0,1 0,-2-1,1 0,-1 0,3-10,-7 17,1-1,0 0,-1 1,0-1,0 0,1 1,-2-1,1 0,0 0,-1 1,1-1,-1 0,0 1,1-1,-1 1,-1-1,1 1,0-1,0 1,-1 0,0-1,1 1,-1 0,0 0,0 0,0 1,0-1,0 0,-1 1,1-1,-1 1,1 0,0 0,-1 0,0 0,1 0,-2 0,-104-10,94 15,-1 0,1 1,0 1,0 0,0 1,1 0,0 1,1 0,0 1,0 1,1 0,0 1,1-1,-1 3,-4 3,2 0,0 1,1 0,1 1,1 1,0-1,1 2,1-1,1 1,1 0,1 1,-2 13,6-28,1 0,0-1,0 1,0 0,0-1,1 1,0-1,0 1,1-1,0 1,0-1,0 0,0 0,1 0,0 0,0 0,0 0,1-1,-1 0,1 0,0 0,0 0,1 0,-1-1,1 0,0 0,0 0,0 0,0-1,0 0,3 1,13 4,-1-1,1-2,0 0,1-1,-1-1,0 0,17-3,118-27,-134 26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1,'1'467,"-3"-114,2-329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32 536,'0'0,"-1"-1,1 1,-1 0,1-1,-1 1,1 0,-1 0,1-1,-1 1,1 0,-1 0,1 0,-1 0,0 0,1 0,-1-1,1 1,-1 0,1 1,-1-1,1 0,-1 0,0 0,1 0,-1 0,1 0,-1 1,1-1,-1 0,1 0,-1 1,1-1,-1 1,1-1,0 0,-1 1,1-1,-1 1,1-1,0 0,0 1,-1-1,1 1,0-1,0 1,-1 0,1-1,0 1,0-1,0 1,0-1,0 1,0-1,0 1,0 0,0-1,0 1,0-1,0 1,-5 40,5-41,-3 28,2-1,0 1,2-1,2 1,0-1,2 1,0-2,2 1,1 0,4 4,-10-26,0 0,1 0,0 0,0-1,0 1,1-1,-1 0,1 0,0 0,1 0,-1-1,0 0,1 1,0-2,0 1,0-1,0 1,0-1,0-1,0 1,1-1,-1 0,1 0,-1 0,1-1,-1 0,1 0,-1 0,1-1,-1 0,1 0,-1 0,1-1,-1 0,0 0,0 0,0 0,0-1,0 0,-1 0,1 0,-1-1,0 0,2-2,19-23,-1 0,-2-2,-1-1,-1 0,-2-2,-1 0,-2-1,5-19,8-29,-28 87,-5 22,2 1,1 0,1 0,2 0,0 0,2 0,1 0,2 6,-3-27,1 0,-1 0,1 0,0-1,1 1,-1-1,1 0,0-1,0 1,1-1,-1 0,1 0,0-1,0 0,0 0,1 0,-1-1,1 0,-1 0,1 0,0-1,0 0,-1 0,1-1,0 0,0 0,0-1,0 0,0 0,-1 0,1-1,-1 0,1 0,-1-1,1 0,-1 0,0 0,-1-1,1 0,0 0,3-4,1-1,0 0,0-1,-2 0,1 0,-1-1,0 0,-1 0,-1-1,0 0,0 0,-1 0,-1-1,3-12,10-57,-18 81,1 1,0-1,-1 1,1-1,-1 1,1-1,-1 1,1-1,-1 1,1 0,-1-1,0 1,1 0,-1 0,1-1,-1 1,0 0,1 0,-1 0,0 0,1 0,-1 0,0 0,1 0,-1 0,0 0,1 0,-1 0,1 1,-1-1,0 0,1 0,-1 1,1-1,-1 0,1 1,-1-1,0 0,1 1,0-1,-1 1,1-1,-1 1,1-1,0 1,-1-1,1 1,0 0,-1-1,1 1,0-1,0 1,0 0,-1-1,1 1,0 0,0-1,0 1,0 0,0-1,0 1,-7 15</inkml:trace>
  <inkml:trace contextRef="#ctx0" brushRef="#br0" timeOffset="252.059">1020 649,'0'39,"0"17,5-1,1-10</inkml:trace>
  <inkml:trace contextRef="#ctx0" brushRef="#br0" timeOffset="419.275">964 311,'0'0</inkml:trace>
  <inkml:trace contextRef="#ctx0" brushRef="#br0" timeOffset="701.074">1246 1,'25'167,"-7"1,-7 1,-8 35,-4-36,1-144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5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1 473,'3'2,"-1"0,1 0,0 0,0-1,0 1,0-1,0 0,1 0,-1 0,0 0,0 0,1-1,-1 0,1 1,-1-1,0-1,1 1,-1 0,0-1,1 0,-1 1,0-1,0-1,0 1,0 0,1-1,-2 1,1-1,0 0,0 0,-1 0,2-2,11-9,1 0,-2-2,0 0,-1-1,-1 0,0 0,-1-2,-1 1,-1-1,0-1,0-2,4-11,-1-1,-2-1,-1 0,-2 0,-1-1,0-14,-10 30,-7 42,3 27,3 1,1 0,3 0,4 28,-1 4,-3 33,-2-39,4 1,2-1,4 0,4-1,2 0,6 6,35 82,-54-163,0 0,-1-1,1 1,0 0,0 0,0 0,0 0,0 0,0-1,0 1,0 0,0 0,0 0,0 0,0 0,1-1,-1 1,0 0,1 0,-1 0,1-1,-1 1,0 0,1 0,0-1,-1 1,1 0,-1-1,1 1,0-1,-1 1,1-1,0 1,0-1,0 0,-1 1,1-1,0 0,0 1,0-1,0 0,-1 0,1 0,0 0,0 0,0 0,0 0,0 0,0 0,-1 0,1-1,0 1,0 0,0-1,-1 1,1 0,0-1,0 1,-1-1,1 1,0-1,-1 1,1-1,0 0,87-194,-74 170,2 1,1 0,1 1,1 0,1 2,0 0,2 2,0 0,25-15,-46 32,1 1,-1 0,0 0,1 0,-1 0,1 0,0 1,-1-1,1 0,-1 1,1-1,0 1,0 0,-1-1,1 1,0 0,-1 0,1 0,0 0,0 0,-1 1,1-1,0 0,0 1,-1-1,1 1,-1 0,1 0,0-1,-1 1,0 0,1 0,-1 0,1 1,-1-1,0 0,0 0,0 1,0-1,0 1,0-1,0 1,0-1,-1 1,1-1,0 1,-1 0,1-1,-1 1,0 0,0 0,0-1,1 1,-2 1,0 199,-12-144,11-52,-1 0,1 0,0 1,0-1,1 1,0-1,0 1,0-1,1 1,0-1,0 1,1 0,0-1,0 1,0-1,1 1,0-1,0 0,1 0,0 0,2 5,16-6,-13-13</inkml:trace>
  <inkml:trace contextRef="#ctx0" brushRef="#br0" timeOffset="253.168">1045 1038,'-5'24,"4"8,1-2</inkml:trace>
  <inkml:trace contextRef="#ctx0" brushRef="#br0" timeOffset="485.905">1017 473,'0'0</inkml:trace>
  <inkml:trace contextRef="#ctx0" brushRef="#br0" timeOffset="710.136">1441 248,'24'160,"10"142,-36 140,-9-412,5-35</inkml:trace>
  <inkml:trace contextRef="#ctx0" brushRef="#br0" timeOffset="950.548">1102 869,'38'-5,"47"-11,13-3,0 2,-12-1,-11 2,-14 5,-12 3,-10 4,-6 2,-9 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1,'22'130,"-4"88,-9-152,-3-1,-3 1,-3 1,-2-1,-8 35,-9 194,22-275,5-26,4-30,-8 10,-2 1</inkml:trace>
  <inkml:trace contextRef="#ctx0" brushRef="#br0" timeOffset="266.729">0 651,'39'-15,"31"-14,14-2,-3-1,-10 1,-12 5,-12 2,-9 1,-6 4,-4 0,-1-1,-2-2,-3 3</inkml:trace>
  <inkml:trace contextRef="#ctx0" brushRef="#br0" timeOffset="738.189">706 30,'-20'241,"10"0,11 9,0-224,0 0,2 1,0-1,2 0,1-1,7 17,-13-40,0 0,0-1,0 1,0 0,1 0,-1 0,1-1,-1 1,1 0,0-1,0 1,0-1,0 1,0-1,0 1,0-1,0 0,0 1,1-1,-1 0,1 0,-1 0,1 0,-1 0,1 0,-1 0,1-1,0 1,-1-1,1 1,0-1,0 1,-1-1,1 0,0 0,0 0,0 0,-1 0,1 0,0-1,0 1,-1-1,1 1,0-1,-1 0,2 0,103-116,-37 34,-50 57,3 0,0 2,1 0,1 1,14-9,-37 31,0 0,0 0,1 0,-1 0,0 0,1 0,-1 0,1 0,-1 0,1 1,-1-1,1 1,0-1,-1 1,1-1,0 1,-1 0,1 0,0 0,-1 0,1 0,0 0,-1 1,1-1,0 0,-1 1,1 0,-1-1,1 1,-1 0,1-1,-1 1,1 0,-1 0,0 0,1 1,-1-1,0 0,0 0,0 1,0-1,0 0,0 1,0-1,-1 1,1-1,0 1,-1 0,1-1,-1 1,0-1,1 1,-1 0,0-1,0 1,0 0,0 0,-1 0,-12 142,-2-28,15-114,0 0,0 0,0 0,0 0,0 0,0 0,1-1,-1 1,1 0,-1 0,1 0,0 0,-1-1,1 1,0 0,0-1,0 1,0-1,1 1,-1-1,0 0,1 1,-1-1,0 0,1 0,0 0,-1 0,2 1,9-2</inkml:trace>
  <inkml:trace contextRef="#ctx0" brushRef="#br0" timeOffset="1096.93">1327 961,'23'-8,"-1"-1,-1-1,0-1,0 0,-1-2,-1-1,0 0,-1-1,0-1,-1-1,-1 0,13-18,-27 32,1 0,-1 0,1 0,-1-1,0 1,0 0,-1-1,1 0,-1 1,0-1,0 0,0 1,0-1,0 0,-1 0,0 0,0 0,0 0,0 0,-1 0,1 1,-1-1,0 0,0 0,0 1,-1-1,0 0,1 1,-1-1,0 1,0 0,-1 0,1 0,-1 0,0 0,1 0,-1 1,-1-1,1 1,0 0,0 0,-1 0,1 0,-2 1,-1-1,1 1,-1 0,0 1,0-1,0 1,0 0,0 1,0 0,0 0,1 0,-1 0,0 1,1 0,-1 0,1 1,0-1,-1 1,1 0,1 1,-2 0,-92 86,80-71,10-11,-1 1,2 0,-1 0,1 0,1 1,-1 0,2 1,-1-1,2 1,-1 0,1 0,1 0,0 1,1-1,0 1,1 0,0 0,1-1,0 1,1 0,0 0,0-1,2 2,0-6,-1-1,1 0,0 0,1-1,0 1,0-1,0 1,0-1,1 0,0-1,0 1,0-1,1 0,-1-1,1 1,0-1,0 0,0 0,0-1,1 0,-1 0,1 0,2-1,158 15,-163-16,37-2,1-2,-1-2,0-2,0-1,1-3,-14 5,0 1,-4 1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1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198 921,'-7'9,"1"1,0-1,0 2,1-1,0 1,1-1,1 1,-1 0,2 1,-1-1,2 0,-1 1,2 0,-1-1,2 1,-1-1,2 1,-1-1,2 1,-1-1,2 0,3 9,-3 2,3 17,2 0,2-1,1 0,16 33,-27-69,-1 1,1-1,1 1,-1-1,0 1,1-1,-1 0,1 0,0 0,-1 0,1 0,0 0,0-1,1 1,-1 0,0-1,0 0,1 0,-1 1,1-1,-1 0,1-1,-1 1,1 0,-1-1,1 0,0 1,-1-1,1 0,0-1,-1 1,1 0,0-1,-1 1,1-1,-1 0,1 0,-1 0,1 0,-1 0,1-1,-1 1,0-1,0 1,0-1,0 0,0 0,0 0,-1 0,2-2,73-154,-64 126,2 0,1 1,2 1,1 0,1 1,1 1,2 1,0 1,21-17,-37 37,49-35,-54 41,1-1,-1 0,0 1,0-1,1 0,-1 1,0 0,0-1,1 1,-1 0,0 0,1-1,-1 1,0 0,1 0,-1 1,1-1,-1 0,0 0,0 1,1-1,-1 1,0-1,1 1,-1-1,0 1,0 0,0 0,0-1,0 1,0 0,0 0,0 0,0 0,0 0,0 0,-1 1,1-1,0 0,-1 0,1 0,-1 1,1 0,7 129,-10-91,-17 110,7-59,34-131,-4-5,3 1,1 1,1 1,17-18,-23 34,-11 16,0 0,1 1,0 0,0 0,1 0,0 1,1 0,0 1,0 0,0 0,9-4,-17 10,0 1,0-1,0 1,-1 0,1-1,0 1,0 0,0 0,0-1,0 1,0 0,0 0,0 0,0 0,0 0,0 1,0-1,0 0,0 0,0 1,0-1,0 0,0 1,0-1,0 1,-1-1,1 1,0-1,0 1,-1 0,1 0,0-1,-1 1,1 0,0 0,-1 0,1-1,-1 1,0 0,1 0,-1 0,0 0,1 0,-1 0,0 0,0 0,0 0,0 0,0 0,0 0,0 0,-6 61,4-49,-26 118,25-91,2-40,1 1,0 0,0-1,0 1,1 0,-1-1,0 1,0 0,0-1,0 1,0-1,1 1,-1 0,0-1,1 1,-1-1,0 1,1-1,-1 1,1-1,-1 1,1-1,-1 1,1-1,-1 0,1 1,-1-1,1 0,-1 1,1-1,0 0,-1 0,1 0,-1 1,1-1,0 0,-1 0,1 0,0 0,-1 0,1 0,0 0,-1-1,1 1,0 0,-1 0,1 0,-1-1,1 1,0 0,-1 0,1-1,-1 1,1-1,-1 1,1 0,-1-1,16-10,0-1,-1 0,-1-1,0-1,-1 0,0-1,9-15,23-24,93-72,-137 125,0 0,0 0,-1 0,1 0,0 0,0 0,0 0,1 0,-1 0,0 1,0-1,0 0,1 1,-1-1,0 1,0-1,1 1,-1 0,1 0,-1-1,0 1,1 0,-1 0,0 0,1 1,-1-1,1 0,-1 0,0 1,1-1,-1 1,0-1,0 1,1-1,-1 1,0 0,0 0,0-1,0 1,0 0,0 0,0 0,0 0,0 1,0-1,-1 0,1 0,0 0,-1 1,1-1,-1 0,1 0,-1 1,0-1,0 1,1-1,-1 0,0 1,0-1,0 1,0 14,1 0,-2 0,0 0,-1 0,-1 0,0-1,-1 1,-1-1,-3 7,-10 40,7-23,8-29,-1-1,1 2,1-1,0 0,0 1,1-1,1 0,0 1,0 0,1-1,15 14,-7-22</inkml:trace>
  <inkml:trace contextRef="#ctx0" brushRef="#br0" timeOffset="322.752">1 441,'0'0</inkml:trace>
  <inkml:trace contextRef="#ctx0" brushRef="#br0" timeOffset="1104.12">1553 1118,'18'181,"-8"1,-8 0,-2-174,0 1,-1-1,1 0,-2 0,1 0,-1-1,0 1,-1 0,0 0,0-1,-1 0,1 0,-2 0,5-7,0 0,0-1,0 1,0-1,0 1,0 0,0-1,0 1,0 0,0-1,-1 1,1 0,0-1,0 1,0 0,-1-1,1 1,0 0,0 0,-1-1,1 1,0 0,-1 0,1-1,0 1,-1 0,1 0,0 0,-1 0,1-1,0 1,-1 0,1 0,-1 0,1 0,0 0,-1 0,1 0,0 0,-1 0,1 0,-1 0,1 1,0-1,-1 0,1 0,0 0,-1 0,1 0,0 1,-1-1,1 0,0 0,-1 1,1-1,0 0,0 1,0-1,-1 0,1 0,0 1,0-1,0 0,-1 1,1-1,0 1,0-33,9-5,1 0,2 0,1 1,2 0,1 1,2 1,1 0,2 2,1 0,8-6,18-26,2 3,3 2,25-20,-24 40,-53 38,0 0,1 0,-1 1,0-1,1 0,-1 1,0-1,1 1,-1-1,1 1,-1 0,1 0,-1 0,1 0,-1 0,1 0,-1 0,1 0,-1 0,1 1,-1-1,1 1,-1-1,0 1,1 0,-1-1,0 1,1 0,-1 0,0 0,0 0,0 0,0 0,0 0,0 0,0 0,0 1,0-1,-1 0,1 1,0-1,2 11,0 1,-1-1,0 1,-1-1,0 1,-1-1,0 1,-1 0,-2 5,1 19,1-20,3-5,-1 0,0 0,-1 0,0 0,-1 1,-1-1,0 0,0 0,-1-1,-1 1,0 0,0-1,-1 0,-1 0,0-1,0 1,-1-1,0 0,-1-1,0 0,0 0,-1-1,-1 0,-5 4,2-5,0 1,-1-2,0 0,0 0,0-2,-1 0,1 0,-1-1,0-1,0-1,0 0,-1-1,1 0,0-1,0-1,0 0,0-1,1-1,-1-1,-2-1,-1-5</inkml:trace>
  <inkml:trace contextRef="#ctx0" brushRef="#br0" timeOffset="2273.022">2400 1118,'-12'15,"-11"12,2 0,0 2,2 0,2 1,0 1,2 0,-6 23,20-51,0 0,0 0,1 1,-1-1,1 0,0 0,0 1,0-1,0 0,1 1,-1-1,1 0,0 0,0 1,0-1,0 0,1 0,-1 0,1 0,0-1,0 1,0 0,0-1,0 1,1-1,-1 0,1 0,-1 0,1 0,0 0,0 0,0-1,0 0,0 1,0-1,0 0,0 0,1-1,-1 1,0-1,0 0,1 1,-1-1,0-1,1 1,-1 0,0-1,0 0,3-1,10-2,-1-1,-1-1,1 0,-1-1,0-1,-1 0,0-1,0-1,-1 0,0 0,-1-1,0 0,-1-1,0-1,0 0,-2 0,0 0,0-1,-1 0,-1-1,0 0,-1 0,-1 0,0 0,-1-1,0-9,-2 17,0 0,-1 0,-1-1,1 1,-1 0,0 0,-1 1,0-1,0 0,-1 0,0 1,0-1,0 1,-5-5,7 9,-1 0,-1 0,1 0,0 1,-1-1,1 1,-1 0,0 0,0 0,0 0,0 0,0 0,0 1,0 0,0-1,-1 1,1 0,-1 1,1-1,-1 1,1-1,-1 1,1 0,-1 0,1 1,-1-1,1 1,0-1,-1 1,1 0,0 1,-1-1,1 0,-1 2,-4 1,0 0,0 1,1 0,0 0,0 1,0 0,0 0,1 1,0 0,1 0,-1 0,1 1,1 0,-1 0,1 0,1 0,0 1,0-1,0 1,1 0,0 0,1 0,0 0,1 0,0 0,0 0,0 0,2 0,-1 0,1 0,0-1,1 3,3-6,-1 0,1 0,0-1,0 0,0 0,0-1,1 1,-1-1,1-1,0 1,0-1,0 0,0-1,0 0,1 0,-1 0,0-1,1 0,-1-1,0 0,0 0,0 0,7-3,-12 4,30-5,-1-2,0-1,0-2,-1-1,0-1,-1-1,0-2,-1-1,-1-1,-1-1,0-2,-2 0,0-2,-1-1,-1 0,6-11,11-7,-26 29,-1 1,0-2,0 0,-1 0,-1-1,0 0,-1-1,-1 0,0-1,-1 1,-1-1,4-14,-9 28,-1 0,0 0,1 1,-1-1,0 0,0 0,0 1,0-1,0 0,-1 0,1 1,0-1,-1 0,0 1,1-1,-1 0,0 1,0-1,1 1,-1-1,-1 1,1-1,0 1,0 0,0 0,-1-1,1 1,0 0,-1 0,1 0,-1 1,0-1,1 0,-1 1,0-1,1 0,-1 1,0 0,1-1,-1 1,0 0,0 0,0 0,1 0,-1 1,0-1,0 0,0 1,-83 29,71-22,1 1,0 0,1 1,0 0,0 1,1 0,1 1,0 0,1 1,0 0,0 0,2 1,0 0,0 0,1 1,1 0,0 3,5-13,0 0,1 0,0 1,0-1,0 0,1 0,-1 0,1 0,1-1,-1 1,0 0,1-1,0 0,0 1,1-1,-1 0,1-1,0 1,0-1,0 1,0-1,0-1,1 1,0 0,-1-1,1 0,0 0,0-1,0 1,0-1,0 0,0 0,1-1,-1 1,0-1,0-1,3 1,2 1,-3-2,-1 1,1-1,0 1,-1 1,1 0,0 0,-1 0,1 0,-1 1,0 0,1 1,-1-1,0 1,0 0,0 1,-1-1,1 1,-1 0,0 1,0-1,-1 1,1 0,-1 0,0 1,0-1,-1 1,1 0,-1 0,-1 0,3 6,1 125,-6-135,1 0,0-1,-1 1,1 0,0-1,0 1,0-1,0 1,1-1,-1 1,0-1,1 0,-1 1,0-1,1 0,0 0,-1 0,1 0,0 0,-1-1,1 1,0 0,0-1,-1 0,1 1,0-1,0 0,0 0,0 0,0 0,0 0,-1 0,1-1,0 1,0 0,0-1,0 0,0 0,68-32,-39 13,-1-1,0-2,-2-1,-1-1,-1-1,4-7,112-201,-105 171,-3-1,-3-2,-2-1,0-13,-20 52,-1 0,-1 0,-2 0,-1-1,-1 0,-2 0,0 0,-2 0,-1 0,-2 0,-6-25,10 52,0-1,0 1,-1-1,1 1,-1-1,1 1,-1 0,0-1,0 1,0 0,0 0,-1-1,1 1,0 0,-1 0,0 1,1-1,-1 0,0 0,0 1,0-1,0 1,0 0,0-1,0 1,-1 0,1 0,0 1,-1-1,1 0,-1 1,1-1,-1 1,1 0,-1 0,1 0,0 0,-1 0,1 1,-1-1,1 1,-1-1,1 1,0 0,-1 0,-1 1,-5 8,0 0,0 0,1 1,1 0,0 1,0-1,1 1,0 1,1-1,1 1,0 0,0 0,1 6,-5 29,3 0,3 0,1 0,4 26,-2-2,3-27,2 0,1 0,3-1,1 0,3 2,11 45,32 120,-47-150,-9-63,-1-8</inkml:trace>
  <inkml:trace contextRef="#ctx0" brushRef="#br0" timeOffset="2520.855">3274 864,'44'-10,"42"-7,17-2,0 3,-8-1,-15 3,-11 4,-9 3,-9 3,-8 2,-7 2,-5 0,-8 1</inkml:trace>
  <inkml:trace contextRef="#ctx0" brushRef="#br0" timeOffset="3804.484">4375 948,'-15'-1,"-1"0,1 0,-1 2,1 0,0 1,-1 0,1 1,0 1,0 0,1 1,-1 1,1 0,0 1,-11 8,18-10,1 1,0 0,0 0,0 1,0 0,1 0,1 0,-1 1,1-1,0 1,1 0,0 1,0-1,0 0,1 1,1-1,0 1,0 0,0-1,0-3,1 0,-1 0,1 0,0 0,1 0,-1 0,1 0,0 0,0 0,0 0,1-1,0 1,0 0,0-1,0 0,1 1,-1-1,1 0,0 0,1 0,-1-1,1 1,-1-1,1 0,0 0,0 0,1 0,-1-1,0 0,1 0,0 0,-1 0,2-1,-1 0,1 0,0-1,-1 0,1 0,0 0,-1-1,1 1,-1-1,1-1,-1 1,1-1,-1 0,0 0,0-1,0 0,0 0,0 0,0 0,-1-1,0 1,1-1,-1-1,81-103,-76 94,3-6,0 1,2 1,0 0,1 0,1 2,1 0,0 1,1 1,7-4,-24 17,1 0,-1 0,1 0,0 0,-1 0,1 0,0 1,0-1,0 1,0-1,0 1,-1 0,1 0,0 0,0 0,0 0,0 0,0 0,0 1,0-1,0 1,-1-1,1 1,0 0,0-1,-1 1,1 0,0 0,-1 1,1-1,-1 0,1 0,-1 1,0-1,0 1,1-1,-1 1,0-1,0 1,-1 0,1 0,0-1,0 3,15 83,-16-75,-1 0,2 1,0-1,0 0,1 1,1-1,0 0,0-1,1 1,1 0,0-1,1 0,0 0,3 3,-7-12,1 0,-1 0,1 0,0-1,-1 1,1 0,0-1,0 0,0 0,0 0,0 0,1 0,-1-1,0 1,0-1,0 0,1 0,-1 0,0-1,0 1,0-1,1 1,-1-1,0 0,0 0,0 0,0-1,0 1,-1-1,3-1,77-65,58-100,-34 45,-106 122,0 0,1 1,-1-1,1 1,-1-1,1 1,-1-1,1 1,-1-1,1 1,0 0,-1-1,1 1,-1 0,1-1,0 1,0 0,-1 0,1 0,0-1,-1 1,1 0,0 0,-1 0,1 0,0 0,0 1,-1-1,1 0,0 0,-1 0,1 1,0-1,-1 0,1 0,0 1,-1-1,1 1,-1-1,1 1,-1-1,1 1,-1-1,1 1,-1-1,1 1,-1-1,0 1,1 0,-1-1,0 1,1 0,-1-1,0 1,0 0,0-1,0 1,0 0,0 0,0-1,0 2,-3 44,-2-19,2-17,0 0,1 1,0 0,1-1,0 1,1 0,0 0,1 0,1 8,-1-16,1 0,-1-1,0 0,1 1,-1-1,1 0,0 0,-1 0,1 0,0 0,1 0,-1 0,0-1,0 1,1-1,-1 1,1-1,-1 0,1 0,-1 0,1-1,0 1,-1-1,1 1,0-1,0 0,-1 0,1 0,0 0,0 0,1-1,84-23,131-109,-217 131,0 0,0 1,0 0,0-1,1 1,-1 0,0 0,1 0,-1 0,0 1,1-1,-1 1,1-1,-1 1,1 0,0 0,-1 0,1 0,-1 0,1 1,-1-1,1 1,-1 0,1 0,-1-1,0 2,1-1,-1 0,0 0,0 1,0-1,0 1,0 0,0-1,-1 1,1 0,0 0,-1 0,1 2,13 40,-15-39,1 1,0 0,0-1,1 1,-1-1,1 1,0-1,1 0,0 0,-1 0,1 0,1 0,-1-1,1 1,0-1,0 0,0 0,0-1,1 1,-1-1,1 0,0 0,0 0,0-1,1 0,-1 0,1 0,1 0,4-3,0 0,-1-1,1 0,0-1,-1 0,1-1,-1 0,0 0,0-1,0-1,-1 0,0 0,0 0,-1-1,1-1,-2 1,1-1,-1-1,0 1,-1-1,1-1,-2 1,1-3,14-13,16-21,-2-1,-2-1,-2-2,-2-1,-3-1,-2-2,-2 0,-3-1,-2-1,-3 0,-2-1,-2-1,-2-17,-6 56,0-1,-2 1,0 0,-1 0,-1 0,-1 0,-1 0,-3-7,7 23,0 1,0 0,0 0,0-1,0 1,-1 0,1 0,-1 0,1 0,-1 1,0-1,0 0,0 1,0-1,0 1,0 0,0-1,0 1,-1 0,1 0,0 1,-1-1,1 0,-1 1,1-1,-1 1,1 0,-1 0,1 0,-1 0,1 1,0-1,-1 0,1 1,-1 0,1 0,0-1,-1 1,1 1,0-1,0 0,0 1,0-1,0 1,0-1,0 1,0 0,1 0,-1 0,0 0,-11 19,1 0,0 1,2 0,0 1,2 0,0 1,2-1,0 1,2 1,0-1,1 24,-2 6,3 0,2 0,2 0,3 0,2 0,2-1,3 0,2-1,2-1,6 9,82 198,-102-256,-1-1,0 1,0 0,0 0,0 0,0 0,-1 0,1 0,-1 0,1 1,-1-1,0 0,1 0,-1 0,0 0,-1 1,1-1,0 0,-1 0,1 0,-1 0,1 0,-1 0,0 0,0 0,0 0,0 0,0 0,-1-1,1 1,-1 0,1-1,-1 1,1-1,-1 1,0-1,0 0,1 0,-1 0,0 0,0 0,0 0,0 0,0-1,-1 1,1-1,0 0,0 1,0-1,0 0,0 0,-1 0,1-1,0 1,0 0,0-1,0 0,-1 1,-5-5,0 0,0 0,1 0,-1-1,1-1,1 1,-1-1,1 0,0 0,-2-4,1 2,-10-12</inkml:trace>
  <inkml:trace contextRef="#ctx0" brushRef="#br0" timeOffset="4054.231">5505 666,'48'-10,"44"-12,22-8,0 2,-5 0,-10 6,-14 1,-6 4,-7 1,-11 2,-6 4,-8 4,-2 3,-4 1,-5 2,-2 1,-9-1</inkml:trace>
  <inkml:trace contextRef="#ctx0" brushRef="#br0" timeOffset="5855.132">1553 1823,'5'0,"1"5,-5 6,-2 6,-2 6,1 2,-1 3,1 1,1 1,1-1,-1 0,1 0,0 0,0-10,5-13,2-8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17 890,'21'128,"-13"190,-10-196,2-115,1-5,-1 1,1-1,-1 1,0-1,0 1,0-1,-1 1,1-1,0 0,-1 1,0-1,1 1,-1-1,0 0,0 0,-1 1,1-1,0 0,-1 0,1 0,-1 0,-1 1,2-4,-1 1,1 0,0-1,-1 1,1-1,0 0,-1 0,1 1,0-1,0 0,0 0,-1 0,1 0,0 0,0 0,1 0,-1-1,0 1,0 0,0 0,1-1,-1 1,1 0,-1-1,1 1,0-1,-1 1,1-1,0 1,0-1,0 1,0-1,0 1,0 0,0-1,1 1,-1-1,1-21,1-1,2 1,0 0,1 0,1 1,1 0,1 0,6-9,9-26,4 1,2 1,2 1,2 2,20-22,-37 54,0 1,2 0,0 1,1 1,0 1,2 0,0 2,0 0,2 2,-1 0,1 2,1 0,0 2,15-4,-34 10,0 1,0 0,0 0,0 1,0-1,0 1,0 0,0 0,0 0,0 1,0 0,-1 0,1 0,0 1,0-1,-1 1,1 0,-1 1,1-1,-1 1,0 0,0 0,0 0,0 0,-1 1,1-1,-1 1,0 0,0 0,-1 0,1 1,-1-1,0 1,0-1,0 1,1 3,-2 3,0-1,-1 1,0-1,-1 1,0-1,0 0,-1 1,0-1,-1 0,0 0,-1 0,0-1,-1 1,0-1,0 0,-1 0,0-1,0 1,-1-1,0-1,-1 0,1 0,-2 0,1-1,-4 3,-5 7,0-1,0 0,-2-1,0-1,0 0,-1-2,-1 0,1-2,-2 0,1-1,-1-1,-1-1,1-2,-11 2,31-6,-1-1,0 1,0 0,1-1,-1 0,0 1,1-1,-1 0,1-1,-1 1,1 0,-1-1,1 1,0-1,0 0,0 1,0-1,0 0,0-1,0 1,1 0,-1 0,1-1,-1 1,1-1,0 1,0-1,0 1,0-1,1 0,-1 1,1-1,0 0,0 0,-1 0,2 1,-1-1,0 0,1 0,-1 1,1-1,0 0,0 1,0-1,0 1,0-1,1 0,5-16</inkml:trace>
  <inkml:trace contextRef="#ctx0" brushRef="#br0" timeOffset="1612.658">1061 720,'-25'31,"1"1,1 1,2 1,2 0,-13 32,30-63,0 0,0 1,0-1,1 1,-1 0,1-1,0 1,0 0,1 0,-1 0,1 0,-1 0,1 0,0 0,1-1,-1 1,1 0,0 0,0 0,0 0,0-1,0 1,1 0,0-1,0 1,0-1,0 0,0 0,1 0,0 0,-1 0,1 0,0 0,0-1,1 0,-1 0,0 0,3 1,2-1,0 0,0-1,0 0,0 0,0-1,1 0,-1 0,0-1,0 0,0-1,0 0,0 0,0-1,-1 0,1 0,-1 0,0-1,0 0,0-1,0 0,-1 0,1 0,1-3,1-1,0 1,-1-1,0 0,-1-1,0 0,0 0,-1-1,0 0,-1 0,0 0,-1-1,0 1,-1-1,0 0,0-7,-2 15,1-1,-1 0,0 0,0-1,-1 1,0 0,0 0,0 0,0 0,-1 0,0 0,0-1,0 1,0 1,-1-1,0 0,0 0,-1 1,1-1,-1 1,0 0,0-1,0 1,-1 1,1-1,-1 0,0 1,0 0,0 0,0 0,-1 0,1 1,-1 0,0 0,0 0,0 0,0 1,0 0,0 0,0 0,0 1,-1-1,2 2,1 0,-1 0,0 0,1 0,-1 1,1-1,-1 1,1 0,0 0,0 0,0 0,0 1,0-1,0 1,0-1,1 1,0 0,-1 0,1 1,0-1,1 0,-1 1,0-1,1 1,0-1,0 1,0 0,0-1,1 1,-1 0,1 0,0-1,0 1,1 0,-1 0,1 0,-1-1,1 1,0 0,1-1,-1 1,1-1,-1 1,1-1,0 0,0 0,1 1,6 3,0-1,0 0,0 0,1-1,0-1,0 1,0-1,0-1,0 0,1-1,0 0,0 0,-1-1,1 0,0-1,0-1,0 1,0-2,-1 0,7-1,0-1,1-1,-1 0,0-2,0 0,-1-1,1 0,-2-1,0-1,0-1,0 0,-1 0,-1-2,0 0,0-2,55-75,-56 116,-14 60,0-70,1 0,0 0,1 1,1-1,0 0,2 1,0-1,0 0,1-1,1 1,6 12,-9-25,-1-1,0 1,1-1,-1 0,1 0,-1 1,1-1,0-1,0 1,0 0,0 0,0-1,1 1,-1-1,0 1,1-1,-1 0,1 0,-1 0,1-1,0 1,-1-1,1 1,0-1,-1 0,1 0,0 0,-1 0,1 0,0-1,-1 1,1-1,0 0,-1 1,1-1,-1-1,0 1,1 0,-1-1,0 1,1-1,-1 1,0-1,0 0,-1 0,2-1,96-134,27 12,-65 89,-60 35,0 1,0-1,1 0,-1 1,0-1,0 1,1-1,-1 1,0 0,1 0,-1-1,0 1,1 0,-1 0,0 0,1 1,-1-1,0 0,1 0,-1 1,0-1,1 0,-1 1,0 0,0-1,0 1,1 0,-1-1,0 1,0 0,0 0,0 0,0 0,-1 0,1 0,0 0,0 0,-1 1,1-1,0 0,-1 0,1 1,-1-1,0 0,1 1,-1-1,0 0,0 2,-9 156,9-157,0-1,1 0,-1 0,0 1,1-1,-1 0,1 0,-1 0,1 1,0-1,0 0,-1 0,1 0,0 0,0 0,0-1,0 1,0 0,0 0,0-1,0 1,0 0,0-1,1 1,-1-1,0 1,0-1,1 0,-1 0,0 1,0-1,1 0,-1 0,0 0,1 0,-1-1,0 1,0 0,1 0,-1-1,0 1,0-1,0 1,1-1,-1 1,0-1,0 0,0 0,0 0,0 1,1-2,51-48,-26 23,0 2,2 1,1 1,1 2,12-6,-35 22,-7 5,-1-1,1 0,-1 1,1-1,0 1,-1-1,1 1,0-1,-1 1,1 0,0-1,0 1,-1 0,1 0,0-1,0 1,0 0,-1 0,1 0,0 0,0 0,0 0,-1 0,1 0,0 0,0 1,0-1,-1 0,1 0,0 1,0-1,-1 0,1 1,0-1,-1 1,1-1,0 1,-1-1,1 1,-1 0,1-1,-1 1,1-1,-1 1,0 0,1 0,-1-1,0 1,1 0,-1 0,0-1,0 1,0 0,1 0,0 51,-1-41,-1-7,0 0,1 1,-1-1,1 1,0-1,0 1,0-1,1 1,0-1,0 1,0-1,0 0,1 0,-1 1,1-1,0 0,0 0,1-1,-1 1,1 0,0-1,0 0,0 1,0-1,1 0,-1-1,1 1,0-1,0 1,2 0,7 0,1-1,-1 0,1-1,0-1,0 0,0 0,-1-1,1-1,0-1,-1 0,0 0,0-2,0 1,0-2,0 1,-1-2,10-7,-2 1,0 0,-1-2,-1 0,-1-1,0-1,-1-1,-1 0,0-1,-2-1,0 0,12-25,-2-1,-3-1,-1 0,-2-1,-3-1,-2-1,-1 0,-4-1,3-49,-18 11,8 87,0 1,0-1,0 1,-1-1,1 0,-1 1,1-1,-1 1,0-1,0 1,0-1,1 1,-1 0,0-1,-1 1,1 0,0 0,0 0,0-1,-1 2,1-1,-1 0,1 0,-1 0,1 0,-1 1,1-1,-1 1,1-1,-1 1,0 0,1 0,-1 0,0 0,1 0,-1 0,0 0,1 0,-1 0,0 1,1-1,-1 1,1-1,-1 1,1 0,-1 0,1 0,-1-1,0 2,-5 5,-1-1,2 2,-1-1,1 1,0 0,0 0,1 1,0-1,1 1,0 1,0-1,1 0,0 1,1 0,0-1,-1 10,-2 0,-2 18,2 1,1-1,2 1,1 0,2 0,3 5,3 14,3-1,3 0,13 35,79 173,-94-240,-11-24,0 0,0 0,0 0,1 0,-1 0,0 0,0 0,0 0,1 0,-1 0,0 0,0 0,0 0,1 0,-1 0,0 0,0 0,0 0,1 0,-70-153,58 134</inkml:trace>
  <inkml:trace contextRef="#ctx0" brushRef="#br0" timeOffset="1862.951">2556 494,'44'-5,"37"-1,15 0,-4 1,-12 2,-12 0,-11 2,-11 1,-8 0,-7 0,-2 0,-3 1,0-1,-5 0</inkml:trace>
  <inkml:trace contextRef="#ctx0" brushRef="#br0" timeOffset="2227.893">3685 523,'-206'98,"204"-97,0 0,0 1,0-1,1 0,-1 1,1-1,-1 1,1-1,0 1,-1 0,1-1,0 1,0 0,0 0,0 0,1 0,-1 0,0 0,1 0,0 0,-1 0,1 0,0 0,0 1,0-1,0 0,0 0,1 0,-1 0,1 0,-1 0,1 0,0 0,0 0,0 0,0 0,0 0,0-1,0 1,1 0,-1-1,0 1,1-1,0 1,-1-1,1 0,0 0,0 0,-1 0,1 0,0 0,2 0,58 28,-54-28,1 1,0 1,-1 0,0 0,0 1,0 0,0 0,0 1,-1 0,0 0,0 0,0 1,-1 1,0-1,0 1,0 0,-1 0,0 0,-1 1,1 0,-1 0,-1 0,0 0,0 1,1 5,-4-11,1 0,-1 0,0 0,-1 0,1 0,0 0,-1 0,0 0,1 0,-1 0,0 0,-1-1,1 1,0 0,-1-1,1 1,-1-1,0 0,0 1,0-1,0 0,0 0,-1 0,1-1,-1 1,1 0,-1-1,1 0,-1 1,0-1,0 0,0 0,0-1,-101 8,97-8,-18-1</inkml:trace>
  <inkml:trace contextRef="#ctx0" brushRef="#br0" timeOffset="2582.623">1512 99,'14'-5,"6"-1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37,'-54'114,"5"2,-6 36,-20 8,62-143,14-26,124-214,-17 45,12 16,-120 160,1 1,-1 0,1-1,0 1,-1 0,1 0,0 0,0 0,0-1,0 1,0 0,0 1,0-1,0 0,0 0,0 0,0 1,0-1,1 0,-1 1,0-1,1 1,-1 0,0-1,1 1,-1 0,0 0,1 0,-1 0,1 0,-1 0,0 0,1 0,-1 1,0-1,1 0,-1 1,0-1,1 1,-1 0,0-1,0 1,0 0,0 0,1 0,-1-1,0 1,-1 0,2 1,1 11,0 0,-1 0,0 0,-1 0,0 0,-1 0,-1 1,-1 8,0 14,1-21,1 1,1 0,0-1,1 1,1-1,0 0,1 0,1 0,1 0,-1-1,2 0,0 0,1 0,1-1,0-1,9 11,65 45,-80-66,-1-1,1 0,0 1,0-1,0 0,1-1,-1 1,0-1,0 1,0-1,0 0,0 0,1 0,-1-1,0 1,0-1,0 1,0-1,0 0,0 0,0-1,0 1,0-1,-1 1,1-1,0 0,-1 0,1 0,-1 0,0 0,0-1,1 0,10-17,0 0,-2-1,0 0,-1 0,-1-1,1-9,-8 25,9-20,-2-1,-1 0,-1-1,-1 0,-2 0,0 0,-2 0,-1-1,-2-7,1 34,0 1,0-1,0 1,0 0,0-1,0 1,-1-1,1 1,0-1,-1 1,1 0,-1-1,1 1,-1 0,0-1,0 1,0 0,1 0,-1 0,0 0,0 0,-1 0,1 0,0 0,0 0,0 0,-1 0,-4 7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45 101,'-10'24,"2"0,1 1,1-1,1 2,2-1,0 0,1 1,2-1,0 1,2 0,4 21,-5-43,0 0,-1 0,1-1,1 1,-1 0,0 0,1-1,0 1,0-1,0 0,0 1,0-1,1 0,0 0,-1-1,1 1,0 0,0-1,0 0,1 0,-1 0,1 0,-1 0,1-1,-1 1,1-1,0 0,0 0,0 0,-1-1,1 1,0-1,0 0,6 0,-1-1,0 1,0-1,0-1,0 0,0 0,0-1,0 0,-1-1,0 1,1-2,-1 1,-1-1,1 0,-1-1,0 0,0 0,0 0,-1-1,0 0,0 0,1-4,3-2,-2-1,1 0,-2 0,0 0,-1-1,0 0,-1 0,-1-1,0 0,-1 1,1-15,-3 22,-1-1,0 1,0-1,0 0,-1 1,0-1,-1 1,0-1,-1 1,1 0,-1 0,-1 0,0 0,0 1,0-1,-1 1,0 0,-1 0,1 1,-1-1,0 2,-5-4,4 4,-1 0,1 1,-1 0,0 0,0 1,-1 0,1 1,-1 0,1 0,-1 1,0 0,0 0,1 1,-1 0,0 1,0 0,1 0,-1 1,1 0,-1 1,6-3,0 0,1 1,0 0,-1-1,1 1,-1 0,1 0,0 0,0 1,-1-1,1 0,0 1,0-1,0 1,1 0,-1 0,0 0,1 0,-1 0,1 0,0 0,-1 0,1 1,0-1,0 0,1 1,-1-1,0 1,1-1,0 1,-1-1,1 1,0-1,0 1,0-1,1 1,-1-1,1 1,-1-1,1 1,0-1,0 1,0-1,0 0,0 0,1 0,-1 1,1-1,-1 0,1-1,0 1,0 0,-1 0,1-1,1 1,12 5,0 0,1-1,0-1,0-1,0 0,1-1,-1 0,1-1,0-1,0-1,-1-1,1 0,0-1,0-1,-1 0,0-1,0-1,0-1,9-4,87-51,-112 60,1 0,0 0,0 0,0 0,0 0,0 0,0 0,0 0,1 1,-1-1,0 0,0 1,1-1,-1 1,0-1,1 1,-1-1,0 1,1 0,-1 0,1 0,-1 0,0 0,1 0,-1 0,1 0,-1 1,0-1,1 1,-1-1,0 1,0-1,1 1,-1 0,0-1,0 1,0 0,0 0,0 0,0 0,0 0,0 0,0 0,0 0,0 0,-1 1,1-1,0 0,-1 0,1 1,-1 0,5 58,-6-56,0 1,0 0,0 0,0-1,1 1,0 0,0 0,0 0,1-1,0 1,0 0,0-1,0 1,1 0,-1-1,1 0,1 1,-1-1,0 0,1 0,0 0,0 0,0-1,0 1,1-1,0 0,-1 0,1 0,0-1,0 1,0-1,1 0,-1 0,1 0,4 1,3-5,0-1,-1 0,1-1,-1 0,1-1,-1 0,0 0,-1-1,1-1,-1 0,-1 0,1-1,-1 0,-1-1,0 0,0 0,0-1,-1 0,-1 0,2-4,11-9,54-55,-71 79,0 0,-1-1,1 1,-1 0,1 0,-1 0,1 0,-1 0,0 0,0 1,1-1,-1 0,0 1,0-1,0 1,0-1,0 1,-1-1,1 1,0-1,-1 1,1 0,-1 0,0-1,0 1,1 0,-1 0,0-1,0 1,0 0,-1 0,1-1,0 1,-1 0,1-1,-1 1,0 0,1-1,-1 1,0-1,0 1,0 5,1 0,-1-1,1 1,0-1,0 1,1-1,0 1,0-1,0 0,1 1,0-1,0 0,1 0,0 0,0 0,0-1,1 1,-1-1,1 0,1 0,-1 0,1-1,0 1,0-1,0 0,0 0,1-1,-1 0,1 0,0 0,0-1,0 1,1-2,-1 1,0 0,7-1,-2-3,1-1,-1 0,-1-1,1 0,0-1,-1 0,0-1,0 0,-1 0,0-1,0 0,0-1,-1 0,0-1,0 1,-1-1,0-1,-1 1,0-1,-1 0,0-1,0 1,-1-1,-1 0,1 0,-2 0,1-4,-9-23,6 37,-1 1,1-1,0 1,-1-1,1 1,-1 0,1-1,-1 1,1 0,-1-1,1 1,-1 0,1 0,-1 0,1-1,-1 1,1 0,-1 0,1 0,-1 0,0 0,1 0,-1 0,1 0,-1 0,1 0,-1 0,0 1,1-1,-1 0,1 0,-1 0,1 1,-1-1,1 0,-1 1,1-1,-1 0,1 1,0-1,-1 1,1-1,0 1,-1-1,1 1,0-1,-1 1,1-1,0 1,0-1,0 1,-1-1,1 1,0-1,0 1,0 0,0-1,0 1,0-1,0 1,0-1,1 1,-8 15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2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1 688,'19'-2,"1"-1,-1 0,0-2,0 0,0-1,0-1,-1 0,-1-2,1 0,-1-1,-1-1,16-12,-24 17,0 0,0-1,-1 0,0 0,0-1,-1 0,0 0,0 0,-1-1,0 0,0 0,-1 0,0 0,1-6,-4 9,6-16,4 29,9 48,-3 2,-2 0,-3 1,-2 0,1 38,-10-66,-1 0,-1 0,-1 0,-2 0,-1-1,-2 1,0-1,-2 0,-8 17,13-38,0 0,0 1,0-2,-1 1,0 0,0-1,-1 0,0-1,-1 1,1-1,-1 0,-5 3,10-9,0 1,0-1,0 0,0 0,-1 0,1 0,0-1,0 1,0-1,0 1,0-1,0 1,0-1,0 0,0 0,0 0,1 0,-1-1,0 1,1 0,-1-1,1 1,-1-1,1 1,-1-1,1 0,0 0,0 0,0 1,0-1,0 0,1 0,-1 0,1 0,-1 0,1-1,-1 1,1 0,0 0,0 0,0 0,0 0,1 0,-1 0,1-1,-1 1,1 0,0 0,0-1,6-24,1 0,1 1,1 1,1-1,2 1,15-22,-19 30,16-27,2 0,2 2,1 1,3 2,1 1,1 2,2 1,2 1,1 3,2 1,12-5,41 3,-92 32,0 0,0 0,0 0,0 0,-1 1,1-1,0 1,0 0,0 0,0 0,-1 0,1 0,-1 0,1 1,-1-1,1 1,-1 0,0 0,1 0,-1 0,0 0,0 0,-1 0,1 1,0-1,-1 1,0-1,1 1,-1 0,0 0,0-1,0 2,-1 8,-1 0,0 0,0 0,-1 0,-1 0,0-1,0 1,-1-1,-1 0,1 0,-2 0,0-1,0 0,-1 0,0 0,-1-1,0 0,0-1,-1 1,-4 1,-3 6,-1 0,-1-2,-1 0,0-1,0-1,-1-1,-1 0,0-2,0 0,-21 4,38-11,-1-1,0 0,0-1,1 1,-1-1,0 0,0 0,0 0,0 0,0-1,1 0,-1 0,0-1,1 1,-1-1,1 0,-1 0,1 0,0-1,0 1,0-1,-1-1,-13-14</inkml:trace>
  <inkml:trace contextRef="#ctx0" brushRef="#br0" timeOffset="552.766">1016 772,'74'-39,"-1"-3,57-45,-119 80,-1 0,1-1,-2 0,1-1,-1 0,0 0,-1-1,0 0,-1-1,0 0,0 0,-1 0,-1-1,1-1,-4 10,0 0,0-1,0 1,0-1,-1 0,1 1,-1-1,0 0,0 0,-1 0,1 0,-1 0,0 1,0-1,0 0,0 0,-1 0,1 0,-1 0,0 0,0 0,-1 1,1-1,-1 0,0 1,0-1,0 1,0 0,0 0,-1 0,0 0,1 0,-1 0,0 1,0-1,-1 1,1 0,0 0,-2 0,-2 0,0 1,0 0,0 1,0 0,0 0,0 1,0-1,1 1,-1 1,0 0,0 0,1 0,-1 0,1 1,0 0,0 1,0-1,0 1,0 0,1 1,0-1,0 1,0 0,0 1,1-1,0 1,0-1,0 1,1 1,0-1,0 0,1 1,0-1,0 1,0 0,0 6,2-9,1-1,0 0,0 0,0 0,1 0,-1 0,1-1,-1 1,1 0,0-1,0 1,0-1,0 1,1-1,-1 0,1 0,-1 0,1 0,0-1,0 1,-1-1,1 1,0-1,0 0,1 0,-1-1,0 1,3 0,98 4,-90-6,20 0,-24-1,0 1,0 0,1 1,-1 0,0 1,0 0,0 1,0 0,0 0,0 1,0 0,-1 1,3 1,-10-3,0-1,0 1,0 0,-1 0,1 0,0 0,-1 0,1 0,-1 0,0 0,0 1,0-1,0 0,0 1,0-1,0 1,-1-1,0 1,1-1,-1 1,0 0,0-1,0 1,-1-1,1 1,-1-1,1 1,-1-1,0 1,0-1,0 0,0 1,-1 1,-52 72,-34 13,87-87,1-1,0 0,0 0,-1 1,1-1,0 0,0 1,0-1,0 0,1 1,-1-1,0 0,0 0,1 1,-1-1,1 0,-1 0,1 0,0 0,-1 1,1-1,0 0,0 0,0 0,0 0,-1-1,1 1,1 0,-1 0,0 0,0-1,0 1,0-1,0 1,1-1,-1 1,0-1,0 0,1 1,-1-1,0 0,1 0,-1 0,0 0,0 0,1 0,-1-1,0 1,1 0,-1-1,0 1,21-3</inkml:trace>
  <inkml:trace contextRef="#ctx0" brushRef="#br0" timeOffset="1336.33">1863 603,'-8'6,"0"0,0 1,1 0,0 1,0 0,1 0,0 0,0 1,1-1,0 1,0 1,1-1,1 1,-1-1,2 1,-1 0,1 0,1 1,-1 4,3-12,-1-1,1 1,-1-1,1 1,0-1,0 1,0-1,0 0,0 0,1 1,-1-1,1 0,-1 0,1 0,0-1,0 1,0 0,0-1,0 1,0-1,0 1,0-1,1 0,-1 0,0 0,1 0,-1-1,1 1,-1-1,1 1,-1-1,1 0,0 0,-1 0,89-17,-85 13,0 1,0-1,-1 0,1 0,-1 0,0-1,0 0,0 0,0-1,-1 1,0-1,0 0,-1 0,0 0,0 0,0-1,-1 1,1-1,-2 0,1 0,-1 1,0-1,0 0,-1 0,0 0,0 0,-1 0,0 0,0 0,-1 0,1 0,-1 1,-1-1,1 1,-1-1,-1 1,1 0,-1 0,0 1,0-1,-1 1,1-1,-1 2,0-1,-1 0,1 1,-1 0,-5-3,10 6,-1 0,0-1,0 1,0 0,0 0,-1 0,1 0,0 0,0 1,0-1,-1 1,1-1,0 1,-1 0,1 0,0 0,-1 0,1 0,0 0,-1 1,1-1,0 1,0 0,-1 0,1 0,0 0,0 0,0 0,0 0,0 1,0-1,1 1,-1-1,0 1,0 1,3-1,0 1,1-1,0 0,-1 0,1 0,0 0,0 0,1 0,-1 0,0-1,0 1,1-1,-1 0,1 1,-1-1,1 0,0 0,-1-1,1 1,0-1,0 1,-1-1,1 0,0 0,0 0,0 0,-3 0,24-1,-1-1,0 0,0-2,0 0,0-2,-1 0,0-2,0-1,0 0,-1-1,-1-2,0 0,-1-1,0-1,4-4,-8 5,0-1,-1 0,0 0,-1-2,-1 0,-1 0,0-1,-1 0,-1-1,0 0,-2 0,0-1,-1 0,0 0,-2-1,-1 1,0-1,-1 0,-1 0,-1 0,-1 0,-1 0,3 19,-1-1,0 1,0 0,1 0,-1 0,0 0,0 0,0-1,0 1,0 0,-1 0,1 0,0 0,0 0,-1-1,1 1,-1 0,1 0,-1 0,1 0,-1 0,0 0,1 0,-1 1,0-1,0 0,0 0,0 0,1 1,-1-1,0 0,0 1,-1-1,1 1,0-1,0 1,0 0,0 0,0-1,0 1,0 0,-1 0,1 0,0 0,0 0,0 0,0 0,0 0,-1 1,1-1,0 1,-52 86,38-53,-8 13,2 2,2 0,2 2,2 0,0 13,10-42,2 0,1 0,1 0,0 0,2 0,0 0,2-1,0 1,5 15,-5-26,1-1,0 1,0-1,1 0,0 0,1-1,0 0,1 0,0 0,0-1,0 0,1 0,1-1,-1 0,1 0,0-1,1 0,-1-1,1 0,3 0,-7-2,1 0,0-1,-1 0,1-1,0 0,0 0,0 0,0-1,1 0,-1 0,0 0,0-1,0-1,0 1,-1-1,1 0,0 0,-1-1,1 0,-1 0,0-1,0 0,0 0,0 0,-1 0,0-1,0 0,0 0,0-1,-1 1,0-1,0 0,0 0,-1-1,0 1,0 0,-1-1,0 0,0 0,0 0,-1 0,0 0,0 0,-1-5,-1 3,0 1,0-1,-1 0,0 1,0 0,-1-1,0 1,-1 0,0 1,0-1,0 1,-1-1,0 1,-1 1,0-1,0 1,0 0,-1 0,1 1,-1 0,-1 0,1 1,-1-1,0 2,0-1,0 1,0 0,0 1,-1 0,1 0,-1 1,1 0,-1 0,0 1,1 1,-1-1,0 1,1 0,-1 1,-5 2,-38 22,34-12</inkml:trace>
  <inkml:trace contextRef="#ctx0" brushRef="#br0" timeOffset="1853.389">2907 67,'-42'199,"-24"179,65-253,1-124,0 0,0 0,0-1,0 1,1 0,-1 0,0-1,1 1,-1 0,0-1,1 1,-1 0,0-1,1 1,-1 0,1-1,0 1,-1-1,1 1,-1-1,1 1,0-1,-1 0,1 1,0-1,0 0,-1 1,1-1,0 0,0 0,-1 0,1 0,0 0,0 0,-1 0,1 0,0 0,0 0,-1 0,1 0,0 0,0-1,-1 1,1 0,0-1,0 1,-1 0,1-1,0 0,9-7</inkml:trace>
  <inkml:trace contextRef="#ctx0" brushRef="#br0" timeOffset="2217.602">2964 632,'32'2,"0"-1,0-2,0 0,-1-3,1 0,0-2,-1-1,6-4,-32 10,-1 0,0 0,0 0,1-1,-1 1,0-1,0 0,0-1,-1 1,1 0,0-1,-1 0,0 0,0 0,0 0,0-1,0 1,0-1,-1 0,0 1,0-1,0 0,0 0,0-1,-1 1,0 0,0 0,0-1,-1 1,1-1,-1 1,0-1,0 1,0 0,-1-1,0 1,0-1,0 1,0 0,-1 0,1 0,-1 0,0 0,-1-1,1 1,0 1,0 0,-1 0,1 0,-1 0,0 1,0-1,0 1,0-1,0 1,0 0,-1 0,1 0,-1 1,1-1,-1 1,0 0,1 0,-1 0,0 1,0-1,0 1,0 0,1 0,-1 0,0 1,0-1,0 1,-3 1,-101 50,97-43,0 0,1 1,0 1,0 0,1 0,1 0,0 1,1 0,0 1,1 0,-4 11,8-18,0 0,0 0,0 0,1 0,0 0,1 1,-1-1,1 0,0 1,1-1,0 0,0 1,0-1,1 0,-1 0,2 0,-1 0,0 0,1-1,0 1,1-1,-1 1,1-1,0 0,0-1,1 1,2 1,2 0,-1-1,1 0,1-1,-1 0,1 0,-1-1,1 0,0-1,0 0,0-1,0 0,0 0,1-1,-1-1,0 1,3-2,12 1</inkml:trace>
  <inkml:trace contextRef="#ctx0" brushRef="#br0" timeOffset="2749.965">3444 745,'27'-10,"-1"0,0-1,-1-2,-1 0,0-2,0-1,-1-1,-2 0,2-3,46-34,-62 49,-2 0,1 0,0 1,0 0,0 0,0 0,1 1,-1 0,1 0,0 0,0 1,0 0,0 1,0-1,2 1,-8 2,1 0,-1 1,1-1,-1 0,0 1,0-1,0 0,0 1,0-1,0 1,0 0,0-1,0 1,-1 0,1-1,-1 1,1 0,-1 0,0-1,0 1,0 0,0 0,0 0,0 0,0-1,0 1,-1 0,1 0,-1-1,1 1,-1 0,0-1,0 1,0 0,0-1,0 1,0-1,-1 1,0 5,1-5,-1 0,1 0,0-1,-1 1,1 1,0-1,0 0,1 0,-1 0,0 0,1 1,-1-1,1 0,0 1,0-1,0 0,0 0,0 1,0-1,1 0,-1 1,1-1,0 0,-1 0,1 0,0 1,0-1,0 0,1 0,-1-1,0 1,1 0,-1 0,1-1,0 1,0 0,-1-1,1 0,0 1,0-1,0 0,0 0,0 0,1-1,-1 1,0 0,124-32,-83 16,-9 3,-28 9,0 0,1 0,-1 1,0 0,1 0,0 0,-1 1,1 0,0 0,0 1,0 0,-1 0,1 1,6 1,-9 1,0 1,-1-1,1 1,-1 0,0 0,0 1,-1-1,1 1,-1-1,0 1,0 0,-1-1,1 1,-1 0,0 0,-1 0,1 0,-1 0,0 1,0-1,0 0,-1 0,0 0,-1 4,2 4,13 59,-2-59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09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0 509,'1'283,"-1"-280,0-1,0 1,1-1,-1 0,1 1,-1-1,1 1,0-1,0 0,0 0,0 1,0-1,1 0,-1 0,0 0,1 0,0-1,-1 1,1 0,0-1,0 1,0-1,0 0,0 1,1-1,-1 0,0 0,0 0,1-1,-1 1,0-1,1 1,-1-1,1 0,-1 0,1 0,-1 0,1 0,1-1,96-30,90-87,-189 117,1 0,0 0,-1 0,1 0,0 0,-1 0,1 0,0 1,0-1,0 1,0-1,0 1,-1 0,1 0,0 0,0 0,0 0,0 0,0 0,0 1,0-1,0 1,-1-1,1 1,0 0,0 0,-1 0,1 0,0 0,-1 0,1 0,-1 0,1 1,-1-1,0 0,1 1,-1-1,0 1,0 0,0-1,0 1,-1 0,1 0,0 0,-1-1,1 1,-1 1,19 44,-19-42,1-1,0 1,0-1,0 1,0-1,1 1,-1-1,1 0,0 1,0-1,1 0,-1-1,1 1,0 0,0-1,0 1,1-1,-1 0,1 0,0 0,0-1,0 1,0-1,0 0,0 0,0-1,1 1,-1-1,1 0,-1 0,1 0,0-1,-1 1,1-1,2-1,8-4,0 0,0-2,-1 0,0 0,0-2,-1 0,0 0,0-1,-1 0,-1-1,0-1,0 0,-1 0,-1-1,0-1,0 1,-2-1,1 0,-2-1,0-1,13-41,-15 32</inkml:trace>
  <inkml:trace contextRef="#ctx0" brushRef="#br0" timeOffset="256.209">1130 621,'-10'39,"-3"17,6-1,3-5,3-11</inkml:trace>
  <inkml:trace contextRef="#ctx0" brushRef="#br0" timeOffset="405.955">1017 142,'0'0</inkml:trace>
  <inkml:trace contextRef="#ctx0" brushRef="#br0" timeOffset="636.839">1552 1,'-21'307,"14"156,7-412,-5-1,-1-32</inkml:trace>
  <inkml:trace contextRef="#ctx0" brushRef="#br0" timeOffset="1107.832">1270 367,'166'-62,"142"-76,-185 63,-122 75,-1-1,1 1,-1 0,1 0,0 0,-1 0,1 0,-1 0,1 0,-1 1,1-1,-1 0,1 0,-1 0,1 0,-1 1,1-1,-1 0,1 0,-1 1,0-1,1 0,-1 1,1-1,-1 0,0 1,1-1,-1 1,0-1,0 1,1-1,-1 1,0-1,0 1,0-1,1 1,-1-1,0 1,0-1,0 1,0-1,0 1,0-1,0 1,0-1,0 1,0-1,-1 1,1-1,0 1,0-1,0 1,-1-1,1 1,0-1,0 1,-1-1,1 0,-1 1,1-1,0 1,-1-1,1 0,-1 0,1 1,0-1,-1 0,1 0,-1 1,0 2,-25 71,9-31,3 0,1 1,3 1,1 0,2 1,13 92,-5-132,0-1,0 0,0 0,1 0,-1 0,1 0,1 0,-1-1,1 1,-1 0,1-1,1 0,-1 0,0 0,1 0,0-1,0 1,0-1,0 0,1 0,-1 0,1-1,0 0,3 2,3-4,-1-1,0 0,1-1,-1 0,0 0,0-1,0 0,0-1,-1 0,1-1,-1 0,0 0,0-1,-1 0,0 0,3-3,-8 6,-2 1,1 1,-1-1,1 0,-1 0,1 1,-1-1,1 1,0-1,0 1,0 0,0 0,0 0,0 0,0 0,0 0,1 1,-1-1,0 1,0-1,1 1,-1 0,0 0,1 0,-1 0,0 0,0 1,1-1,-1 1,0-1,0 1,0 0,1 0,-1 0,0 0,0 0,0 0,-1 1,1-1,0 0,0 1,0 0,35 130,-31-114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59,'44'-5,"32"-6,9-2,-5 2,-12 3,-12 2,-11 3,-9 1,-10 6,-9 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4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47,'44'-5,"32"-1,10 0,-7 1,-6 1,-11 2,-11-4,-9-1,-13 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13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45,'54'-13,"1"2,1 2,0 2,0 4,0 1,12 4,-62-3,-1 2,0-1,0 0,0 1,1 0,-1 0,0 1,0-1,0 1,-1 0,1 0,0 1,-1-1,1 1,-1 0,0 1,0-1,0 1,0-1,-1 1,0 0,1 0,-1 1,-1-1,1 1,-1-1,1 3,1 12,-1 0,0 0,-2 0,0 1,-1-1,-2 0,1 0,-2 0,-1 0,0 0,-7 16,-10 70,17-85,1 0,0 1,2-1,0 1,2-1,0 1,1-1,1 1,1-1,1 0,0 0,2-1,0 1,1-1,1-1,11 17,-15-27,0 0,0-1,0 1,1-1,0-1,1 1,-1-1,1 0,0 0,1-1,-1 0,1-1,0 1,0-1,1-1,-1 0,1 0,0 0,-1-1,1-1,0 1,0-2,4 1,1-18,-19 5</inkml:trace>
  <inkml:trace contextRef="#ctx0" brushRef="#br0" timeOffset="279.452">448 553,'-38'24,"-23"17,-5 7,3 0,8-3,9-10,11-6,8-3,3-5,6-3,6 2,10-4,9-4,5-3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2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55,'70'-17,"0"3,1 3,70-2,-90 20,-50-6,-1-1,1 1,0-1,0 1,-1-1,1 1,0 0,-1-1,1 1,-1 0,1-1,-1 1,1 0,-1 0,0 0,1-1,-1 1,0 0,0 0,0 0,1 0,-1 0,0 0,0 0,0-1,0 1,-1 0,1 0,0 0,0 0,0 0,-1 0,1-1,0 1,-1 0,1 0,-1 0,1-1,-1 1,1 0,-1-1,0 1,1 0,-1-1,0 1,1-1,-1 1,0-1,0 1,1-1,-1 0,-162 124,140-104,13-13,0 1,0 1,1 0,0 0,1 0,0 1,0 1,1-1,-5 11,11-19,1 0,-1 0,0 0,1 0,0 0,-1 0,1 0,0 0,0 1,0-1,0 0,0 0,1 0,-1 0,0 0,1 0,0 0,-1 0,1 0,0-1,0 1,0 0,0 0,1-1,-1 1,0 0,1-1,-1 1,1-1,0 0,-1 0,1 1,0-1,0 0,-1 0,1-1,0 1,0 0,0-1,0 1,1-1,87 11,-3-18,-61 0</inkml:trace>
  <inkml:trace contextRef="#ctx0" brushRef="#br0" timeOffset="670.384">622 337,'5'-6,"28"-29,2 1,1 2,1 1,2 2,1 2,13-6,-51 33,-1 0,1-1,0 1,0 0,-1 0,1 0,0 0,0 0,0 0,-1 0,1 1,0-1,0 1,-1-1,1 1,0 0,-1 0,1 0,-1 0,1 0,-1 0,1 0,-1 0,0 0,0 1,1-1,-1 0,0 1,0-1,0 1,-1 0,1-1,0 1,-1-1,1 1,0 0,-1 0,0-1,0 1,1 0,-1 0,0 0,0-1,0 1,-1 0,1 1,11 29,-9-30,-1 0,0 0,1 0,0 0,-1 0,1-1,0 1,0-1,0 1,0-1,0 0,0 1,0-1,1 0,-1 0,0-1,1 1,-1-1,1 1,-1-1,0 1,1-1,-1 0,1 0,-1-1,1 1,-1 0,0-1,1 1,-1-1,1 0,75-37,-58 26,121-74,-139 85,1 1,-1-1,0 1,1 0,-1 0,1 0,-1 0,1 0,-1 0,1 1,-1-1,1 1,-1-1,0 1,1 0,-1 0,0 0,0 1,0-1,0 0,0 1,0-1,0 1,0 0,0 0,-1 0,1 0,-1 0,1 0,-1 0,0 0,0 0,0 1,0-1,0 0,-1 1,1-1,-1 1,1-1,-1 0,0 1,0-1,0 1,0-1,-1 1,1 1,16 43,-4-32,2-3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7:54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395 245,'0'596,"17"-457,-11-113</inkml:trace>
  <inkml:trace contextRef="#ctx0" brushRef="#br0" timeOffset="483.419">170 245,'63'-24,"2"4,0 2,1 3,0 3,36 0,-66 7,-12 1,1 0,-1 2,1 1,0 1,-1 1,1 1,0 1,-20-2,-1 1,1 0,-1-1,0 2,0-1,0 0,0 1,-1 0,1 0,0 0,-1 0,0 1,0-1,0 1,0 0,-1 0,0 0,1 0,-1 0,-1 0,1 1,-1-1,1 1,-1-1,0 1,-1-1,1 1,-1 0,0-1,0 1,-1 0,1-1,-1 1,0-1,0 1,-1-1,1 1,-1-1,0 0,0 0,0 0,-1 0,0 1,-72 125,-21 52,94-175,-1-1,1 1,0-1,1 1,-1 0,1 0,1 0,-1 0,1 0,1 0,-1 0,1 0,0 0,0-1,1 1,0 0,1-1,-1 1,1-1,0 0,1 0,-1 0,1 0,0 0,1-1,-1 0,1 0,5 4,126 96,-135-104,0 0,0 0,1 0,-1 0,0 0,0 1,-1-1,1 0,0 1,0-1,-1 0,1 1,-1-1,1 1,-1-1,0 1,1 0,-1-1,0 1,0-1,0 1,0 0,0-1,-1 1,1-1,0 1,-1-1,1 1,-1-1,1 1,-1-1,0 0,0 1,0-1,0 0,0 1,0-1,0 0,0 0,0 0,0 0,-1 0,1 0,0 0,-1 0,-69 33,68-33,-238 57,154-42,13-13,79-33,-2 27,6-11</inkml:trace>
  <inkml:trace contextRef="#ctx0" brushRef="#br0" timeOffset="1561.658">1552 584,'-43'18,"0"1,1 3,1 1,1 2,1 2,-33 29,64-49,1 1,-1 1,1-1,1 1,0 0,0 1,1 0,0-1,0 2,-2 7,6-14,0-1,1 1,-1 0,1-1,-1 1,1 0,0-1,0 1,1 0,-1-1,1 1,0-1,0 1,0-1,0 1,0-1,1 1,0-1,-1 0,1 0,1 0,-1 0,0 0,1 0,-1-1,1 1,0-1,0 0,0 0,0 0,0 0,0 0,2 0,1 1,1-1,0 1,0-1,1-1,-1 1,0-1,1 0,-1-1,0 0,1 0,-1 0,1-1,-1 0,0-1,0 1,1-1,-1-1,-1 0,1 0,0 0,4-3,129-97,-135 99,209-216,-214 219,1 0,-1 0,0 0,0 0,1 0,-1 0,1 0,-1 0,1 0,-1 1,1-1,0 0,-1 0,1 0,0 1,0-1,-1 0,1 1,0-1,0 0,0 1,0-1,0 1,0 0,0-1,0 1,0 0,0 0,0-1,0 1,0 0,0 0,0 0,0 0,1 0,-1 1,0-1,0 0,0 0,0 1,0-1,0 1,0-1,0 1,-1-1,1 1,0-1,0 1,0 0,0-1,-1 1,1 0,0 0,-1 0,1 0,-1-1,1 2,34 133,-33-131,0-1,0 1,0 0,1 0,0-1,-1 1,1-1,1 0,-1 0,0 0,1-1,-1 1,1-1,0 1,0-1,0-1,0 1,0 0,0-1,1 0,-1 0,0 0,1-1,-1 1,0-1,1 0,-1 0,1-1,-1 1,0-1,1 0,-1 0,0 0,4-3,138-69,85-77,-260 151,21-1,0 1,0 1,0-1,1 2,-1-1,0 1,1 0,0 0,0 1,0 0,0 0,0 1,1 0,0 0,0 0,0 1,1 0,-1 0,1 0,1 1,-1 0,1 0,1 0,-1 0,1 0,0 1,1 0,0-1,0 1,1 0,0 0,0 0,1 0,0 0,1 8,0-12,1 1,0 0,0 0,0-1,1 1,-1-1,1 0,0 0,0 0,1 0,-1-1,1 1,0-1,0 0,0 0,0 0,1 0,-1-1,1 0,0 0,-1 0,1 0,0-1,2 0,125 4,-113-9,0-2,0 0,0-2,-1 0,0-1,0 0,-1-1,-1-2,9-6,20-19,-1-2,-3-2,-1-1,-2-3,-2-1,-2-1,10-21,-34 55,-1 0,0 0,-1-1,-1 0,0 0,-1-1,-1 0,0 0,0 0,-2-1,0 1,-1-1,0 0,-2 0,0-12,0 28,0-1,0 0,0 0,0 1,-1-1,1 1,0-1,0 0,0 1,-1-1,1 0,0 1,-1-1,1 1,-1-1,1 1,-1-1,1 1,-1-1,1 1,-1-1,1 1,-1 0,1-1,-1 1,0 0,1 0,-1-1,0 1,1 0,-1 0,0 0,1 0,-1 0,0 0,1 0,-1 0,0 0,1 0,-1 0,0 0,1 0,-1 1,0-1,1 0,-1 0,1 1,-1-1,0 1,1-1,-1 0,1 1,-1-1,1 1,-1-1,1 1,0-1,-1 1,1 0,0-1,-1 1,1-1,0 1,0 0,-1-1,1 1,0 0,-27 42,16-18,1 1,2 0,0 0,2 1,1 0,1 0,2 0,0 0,2 0,1 1,1-1,1 0,3 8,2 2,-3 0,-1 1,-2-1,-1 0,-2 1,1-35,0-1,0 1,0-1,0 0,0 1,0-1,-1 1,1-1,-1 0,0 1,0-1,0 0,0 1,0-1,0 0,-1 0,1 0,-1 0,1 0,-1-1,0 1,0 0,0-1,0 1,0-1,0 0,0 0,0 1,0-1,-1-1,1 1,-7-6</inkml:trace>
  <inkml:trace contextRef="#ctx0" brushRef="#br0" timeOffset="1899.175">3161 471,'-47'20,"10"-5,1 1,0 2,2 2,0 1,-9 9,41-29,0-1,1 1,-1 1,0-1,1 0,-1 0,1 1,0-1,-1 0,1 1,0-1,0 1,0 0,0-1,0 1,0 0,0 0,1 0,-1 0,0-1,1 1,0 0,-1 0,1 0,0 0,0 0,0 0,0 0,1 0,-1 0,1 0,-1 0,1 0,-1 0,1-1,0 1,0 0,0 0,0-1,0 1,0-1,1 1,-1-1,0 1,1-1,-1 0,1 1,0-1,-1 0,1 0,1 0,67 34,-61-32,0 0,1 1,-1 0,-1 1,1 0,-1 0,1 1,-2 0,1 0,-1 1,0 0,0 0,-1 1,3 4,3 13,-11-20,1 0,-1-1,1 1,1-1,-1 1,0-1,1 0,0 0,0 0,0 0,1 0,-1-1,1 1,0-1,0 0,27-7,-15-5</inkml:trace>
  <inkml:trace contextRef="#ctx0" brushRef="#br0" timeOffset="4452.755">5786 584,'-15'29,"1"0,1 1,2 1,1 0,1 0,2 1,1 0,1 3,4-31,0-1,1 1,0-1,0 1,0-1,0 1,0-1,0 0,1 1,0-1,0 1,0-1,0 0,0 0,1 0,-1 1,1-1,0-1,0 1,0 0,0 0,0-1,1 1,-1-1,1 0,0 0,0 0,0 0,0 0,0 0,0-1,0 0,0 1,1-1,-1 0,0-1,1 1,-1-1,1 1,-1-1,1 0,0 0,8-1,0 0,1 0,-1-1,0-1,-1 0,1 0,0-1,-1-1,0 0,0 0,0-1,-1-1,0 1,0-2,0 1,-1-2,-1 1,1-1,-1 0,-1-1,0 0,5-7,-8 10,-1 0,1 0,-1 0,0-1,-1 1,0-1,0 0,-1 1,0-1,0 0,0 0,-1 0,-1 1,1-1,-1 0,0 0,-1 1,0-1,0 1,-1-1,0 1,0 0,-1 0,0 0,0 0,0 1,-1-1,0 1,0 1,-1-1,0 0,-1-1,1 1,-1 0,0 1,-1-1,1 1,-1 1,0 0,0 0,0 0,-1 1,1 0,-1 1,0 0,0 0,0 1,0 0,0 0,0 1,-2 1,10-1,1 0,-1 0,0 0,0 0,0 0,0 1,1-1,-1 0,0 0,0 1,1-1,-1 1,0-1,0 1,1-1,-1 1,1-1,-1 1,0 0,1-1,-1 1,1 0,-1-1,1 1,0 0,-1 0,1 0,0-1,-1 1,1 0,0 0,0 0,0-1,0 1,0 0,0 0,0 0,0 0,0 0,0-1,1 1,-1 0,0 0,0 0,1-1,-1 1,0 0,1 0,-1-1,1 1,-1 0,1-1,0 1,-1 0,1-1,0 1,37 34,-11-23,1 0,0-2,0-2,1 0,0-2,1-1,-1-1,19-1,-37-2,-1 0,1-1,0-1,-1 0,1 0,0-1,-1 0,0-1,1 0,-1-1,0 0,-1 0,7-5,-4 5,0-1,-1-1,0 0,0-1,0 0,-1 0,0-1,0-1,-1 1,0-2,-1 1,0-1,0 0,-1-1,-1 0,1 0,-2 0,0-1,0 0,-1 0,0 0,-1 0,-1-1,2-11,-4 22,0 0,0 0,0 0,-1 0,1 0,0 0,-1 1,1-1,-1 0,0 0,0 0,1 1,-1-1,0 1,0-1,-1 0,1 1,0 0,0-1,-1 1,1 0,-1 0,1-1,-1 1,0 0,1 1,-1-1,0 0,1 0,-1 1,0-1,0 1,0 0,0-1,0 1,1 0,-1 0,0 0,0 0,0 1,0-1,0 0,0 1,1-1,-1 1,0 0,0-1,1 1,-1 0,0 0,1 0,-1 0,1 1,-1-1,1 0,0 1,-1 0,-3 1,1-1,0 1,0 0,0 0,1 0,-1 1,1-1,0 1,0 0,0 0,0 0,0 0,1 0,0 1,0-1,0 1,1-1,-1 1,1 0,0 0,1-1,-1 1,1 0,0 0,0 0,0 0,1 0,-1-1,1 1,1 0,-1 0,1 0,4 5,1 0,-1-1,2 0,-1-1,2 1,-1-1,1-1,0 0,0 0,1-1,0 0,3 1,34 24,-40-27,-1 0,0 1,0 0,0 0,0 1,-1 0,0 0,0 0,0 1,-1-1,0 1,0 0,-1 0,0 1,0-1,-1 1,0-1,0 1,0 0,-1 0,-1 0,1-1,-1 1,-1 0,1 0,-1 0,-1 0,0 3,-1-1,2-9,-1 0,1 1,0-1,0 1,0-1,0 1,0 0,0 0,0-1,0 1,1 0,-1 0,1 0,-1 0,1 0,0-1,0 1,0 0,0 0,0 0,0 0,0 0,1 0,-1 0,1 0,-1 0,1-1,0 1,0 0,0 0,0-1,0 1,0-1,0 1,0-1,1 1,-1-1,1 0,-1 1,1-1,-1 0,1 0,0 0,-1 0,1-1,0 1,0 0,0-1,0 1,0-1,1 1,15-5,-1-1</inkml:trace>
  <inkml:trace contextRef="#ctx0" brushRef="#br0" timeOffset="4704.558">6887 612,'-15'38,"-4"18,5-1,6-10</inkml:trace>
  <inkml:trace contextRef="#ctx0" brushRef="#br0" timeOffset="4947.421">6801 358</inkml:trace>
  <inkml:trace contextRef="#ctx0" brushRef="#br0" timeOffset="6132.373">7338 527,'-14'1,"0"1,0 0,0 0,0 2,0-1,1 2,0 0,0 1,0 0,0 0,1 2,0-1,1 2,0-1,0 2,1-1,0 2,0-1,2 1,-1 0,1 1,-4 9,10-18,1 0,-1 0,1 0,0 0,0 0,0 0,1 0,-1 0,1 1,-1-1,1 0,0 0,1 1,-1-1,0 0,1 0,0 0,0 1,0-1,0 0,0 0,1 0,-1-1,1 1,-1 0,1 0,0-1,1 1,-1-1,0 0,1 0,-1 0,1 0,-1 0,1 0,0-1,0 1,0-1,0 0,0 1,0-2,0 1,0 0,1-1,-1 1,0-1,0 0,0 0,4 0,7-4,0 0,1-1,-1 0,-1-1,1-1,-1 0,0-1,-1 0,0-1,0 0,-1-1,6-7,41-29,-56 44,1-1,-1-1,1 1,0 0,1 0,-1 0,0 0,1 1,0-1,-1 1,1 0,0 0,0 0,0 1,0-1,1 1,-1 0,0 0,1 0,-1 1,0 0,1 0,-1 0,0 0,1 1,-1-1,1 1,-1 0,0 0,0 1,0-1,0 1,0 0,0 0,0 1,-1-1,1 1,0 0,4 12,0 1,-1 1,-1-1,0 1,-1 0,-1 1,0-1,-2 1,0-1,-1 1,-1 0,0 0,-1-1,-4 16,3 21,2-39,1 7,-1 0,0 0,-2 0,-1 0,0 0,-2-1,-1 1,0-1,-1 0,-2-1,-2 5,6-15,1 0,-2 0,0 0,0-1,0 0,-1 0,-1-1,1 0,-1 0,-1 0,1-1,-1-1,-1 1,1-2,-1 1,0-1,-7 2,16-7,-1 1,0-1,0 0,1 0,-1 0,0 0,0 0,1 0,-1 0,0 0,0-1,1 1,-1-1,0 0,1 1,-1-1,1 0,-1 0,1 0,-1 0,1 0,0 0,-1 0,1-1,0 1,0 0,0-1,0 1,0-1,0 1,0-1,1 1,-1-1,0 0,1 1,-1-1,1 0,0 1,0-1,-1 0,1 0,0 1,1-1,14-79,91-105,67-124,-171 305,-2 4,0 0,0 0,-1-1,1 1,0 0,0 0,1-1,-1 1,0 0,0 0,1-1,-1 1,0 0,1 0,-1 0,1 0,0 0,-1 0,1 0,0 0,0 0,0 0,-1 0,1 0,0 0,0 0,0 1,0-1,0 0,1 1,-1-1,0 1,0-1,0 1,0 0,1-1,-1 1,0 0,0 0,1 0,-1 0,0 0,0 0,1 0,-1 0,0 1,0-1,1 0,-1 1,0-1,0 1,0 0,1-1,44 132,-45-129,1 0,-1 0,0 0,1 0,0 0,-1 0,1-1,0 1,0-1,1 1,-1-1,1 0,-1 0,1 0,-1 0,1 0,0-1,0 1,0-1,0 1,0-1,0 0,1-1,-1 1,0 0,0-1,1 0,-1 0,0 0,1 0,-1 0,0-1,0 1,1-1,-1 0,0 0,0 0,0-1,0 1,0-1,0 1,1-2,110-96,23-25,-112 105,93-49,-116 68,0 0,0-1,0 1,-1 0,1 0,0 0,0 0,0 0,0 1,0-1,0 0,-1 1,1-1,0 1,0 0,-1 0,1 0,0 0,-1 0,1 0,-1 0,1 0,-1 0,0 1,1-1,-1 1,0-1,0 1,0-1,0 1,0 0,-1-1,1 1,0 0,-1 0,1 0,-1 0,0-1,1 1,-1 0,0 0,2 82,-15 13,15-97,0 1,-1-1,1 0,0 0,0 0,-1 0,1-1,0 1,0 0,-1-1,1 1,0-1,-1 1,1-1,-1 0,1 0,-1 0,1 0,-1 0,1 0,-1 0,0 0,0 0,1-1,-1 1,0-1,0 0,2-1,40-33,-8 5,2 1,1 1,1 2,1 2,3 1,-30 17,-12 6,0 0,0-1,1 1,-1 0,0-1,1 1,-1 0,1 0,0 0,-1 1,1-1,0 0,-1 0,1 1,0-1,0 1,-1 0,1-1,0 1,0 0,0 0,0 0,-1 0,1 1,0-1,0 0,0 1,-1-1,1 1,0 0,-1 0,1-1,0 1,-1 0,1 0,-1 0,1 1,-1-1,0 0,1 1,-1-1,0 0,0 2,41 177,-16-152,-25-29</inkml:trace>
  <inkml:trace contextRef="#ctx0" brushRef="#br0" timeOffset="6431.958">7621 245,'9'9,"4"4</inkml:trace>
  <inkml:trace contextRef="#ctx0" brushRef="#br0" timeOffset="7568.095">9257 471,'-33'17,"1"1,1 2,0 1,2 1,1 2,0 1,2 1,0 3,-16 51,41-78,1 0,-1 0,1 0,0-1,0 1,0 0,0 0,0 0,0 0,0 0,1 0,-1 0,1 0,-1 0,1-1,0 1,-1 0,1 0,0-1,0 1,0 0,1-1,-1 1,0-1,1 0,-1 1,1-1,-1 0,1 0,-1 0,1 0,0 0,0 0,-1 0,1-1,0 1,0-1,0 1,0-1,0 0,0 0,0 1,-1-1,2-1,11 0,1-2,-1 0,0 0,0-2,0 0,0 0,-1-1,0-1,0 0,-1-1,0 0,0-1,-1 0,0-1,-1 0,0-1,0 0,-1 0,95-92,-102 103,-1 0,1 0,-1 0,1 0,-1 0,0 0,1 0,-1 0,1 1,-1-1,1 0,-1 1,0-1,1 1,-1 0,0-1,0 1,1 0,-1 0,0 0,0 0,0 0,0 0,0 0,0 0,0 0,-1 1,1-1,0 0,-1 0,1 1,-1-1,1 0,-1 1,1-1,-1 1,0-1,0 1,0-1,0 0,0 1,0-1,0 1,0-1,-1 1,1-1,0 0,-1 1,1-1,-2 2,3 6,-1-2,0-1,0 1,0 0,1-1,0 1,0-1,1 1,0-1,0 1,0-1,1 0,0 0,0 0,1 0,-1-1,1 0,1 1,-1-1,1-1,0 1,0 0,0-1,0 0,1-1,-1 1,1-1,0 0,0 0,1-1,-1 0,0 0,1 0,-1-1,1 0,0 0,-1-1,1 0,5 0,5-7,0 0,-1-2,0 0,0 0,-1-2,0 0,0 0,-2-1,1-1,-2-1,8-8,-17 18,21-20,-2-1,-1-1,-1 0,-1-2,-1 0,-2-1,-1-1,-1 0,-2-1,7-25,-13 38,0-1,-1 1,-1-1,-1 0,-1-1,0 1,-1-1,-2 1,0 0,0-1,-2 1,-1 0,-5-17,9 34,-1-1,0 1,0 0,0 0,0-1,0 1,0 0,-1 0,1 0,-1 0,1 1,-1-1,0 0,0 1,1-1,-1 1,0-1,0 1,-1 0,1 0,0 0,0 0,-1 0,1 1,0-1,-1 1,1-1,0 1,-1 0,1 0,-1 0,1 0,0 0,-1 1,1-1,0 1,-1 0,1-1,0 1,-1 0,1 0,0 1,0-1,0 0,0 1,0-1,1 1,-3 1,-7 10,1 0,0 0,1 1,1 0,0 1,1 0,0 0,1 1,1-1,0 1,0 8,-1-4,2 0,0 0,1 1,0-1,2 1,1 0,0-1,2 1,0 0,2-1,0 0,1 1,1-2,0 1,2-1,1 0,0 0,1-1,1-1,0 0,2 0,0-1,0 0,6 3,-7-7,0-1,0 0,1-1,0 0,1-1,0 0,0-1,1-1,0 0,0-1,1-1,0 0,0-1,0-1,0-1,1 0,-1-1,7 0,1-7</inkml:trace>
  <inkml:trace contextRef="#ctx0" brushRef="#br0" timeOffset="2749.505">4262 76,'-68'500,"33"-210,33-278,-1 0,0 1,2 0,-1 0,2 0,0-1,0 1,1 0,3 11,2-12,0-7</inkml:trace>
  <inkml:trace contextRef="#ctx0" brushRef="#br0" timeOffset="2996.292">3924 584,'43'5,"33"1,14 0,-4-1,-7-7,-12-2,-13-1,-10-4,-9-1,-9 2</inkml:trace>
  <inkml:trace contextRef="#ctx0" brushRef="#br0" timeOffset="3228.985">4769 499,'-7'11,"0"0,0 1,1 0,0 0,1 1,1 0,0 0,1 0,0 0,1 0,0 1,1-1,1 1,0-1,1 1,0-1,1 0,2 10,-2-19,-1 0,1-1,0 1,0 0,0 0,1-1,-1 1,1-1,0 0,0 0,0 0,0 0,1 0,-1-1,1 0,0 1,-1-1,1 0,0-1,0 1,0-1,0 0,1 0,-1 0,0 0,0-1,1 0,-1 0,0 0,0 0,1-1,-1 1,0-1,0 0,0-1,1 1,6-2,-1-1,0 0,1-1,-2 0,1 0,0-1,-1 0,0-1,-1 0,1-1,-1 1,-1-1,4-5,-6 8,-1 0,0 0,-1 0,1-1,-1 1,0-1,0 0,-1 0,1 0,-1 0,-1 0,1 0,-1 0,0-1,-1 1,1-1,-1 1,0 0,-1-1,0 1,0-1,0 1,-1 0,0 0,0 0,0 0,-1 0,0 0,0 1,0-1,-4-3,1 3,0 0,0 0,-1 1,0 0,0 0,0 1,-1 0,1 0,-1 0,0 1,0 1,0-1,-4 1,-14-3</inkml:trace>
  <inkml:trace contextRef="#ctx0" brushRef="#br0" timeOffset="22056.516">0 1939,'20'-5,"15"-2,7 1,0 1,-1 1,-3 2,-3 1,-3 1,-2 0,-2 0,-5 0</inkml:trace>
  <inkml:trace contextRef="#ctx0" brushRef="#br0" timeOffset="24935.462">2540 1656,'-23'6,"1"2,0 0,0 2,1 0,0 1,1 1,0 1,1 1,1 1,-4 4,13-11,0 0,0 1,1 0,0 1,0 0,1 0,1 1,-1-1,2 1,-1 1,5-8,-1 0,1 0,-1 0,1 0,0 0,1 0,-1 0,1 0,-1 0,1 0,0 0,1 0,-1 0,1 0,0 0,0 0,0 0,0 0,1 0,0 0,0-1,0 1,0-1,0 1,1-1,-1 0,1 0,0 0,0 0,0 0,2 1,4 2,0-1,1 0,0 0,0-1,0 0,0 0,1-1,0-1,-1 0,1 0,0-1,0 0,0-1,0 0,0-1,-1 0,1-1,0 0,7-3,83-38,-89 31</inkml:trace>
  <inkml:trace contextRef="#ctx0" brushRef="#br0" timeOffset="26558.437">2766 1431,'39'-1,"-29"-1,0 1,1 1,-1 0,0 0,0 1,0 0,1 1,-1 0,-1 1,1 0,0 0,2 2,-11-4,1 1,-1-1,0 0,0 1,0-1,0 1,0 0,0-1,0 1,-1 0,1 0,-1-1,1 1,-1 0,0 0,1 0,-1-1,0 1,0 0,0 0,0 0,-1 0,1-1,-1 1,1 0,-1 0,1 0,-1-1,0 1,0 0,0-1,0 1,0-1,0 1,0-1,0 0,-1 1,1-1,-1 0,1 0,-1 0,1 0,-1 0,1 0,-2 0,-20 31,24-30,-1-1,1 1,1 0,-1-1,0 1,0-1,0 1,1-1,-1 0,1 0,-1 1,1-1,0 0,-1 0,1-1,0 1,0 0,-1 0,1-1,0 1,0-1,0 0,0 0,0 1,0-1,0 0,0 0,0-1,0 1,-1 0,2-1,1 1,81 11,-59-6</inkml:trace>
  <inkml:trace contextRef="#ctx0" brushRef="#br0" timeOffset="27257.111">3274 1826,'19'0,"16"0,7 0,1 0,-2 0,-3 0,-3-5,-8-1</inkml:trace>
  <inkml:trace contextRef="#ctx0" brushRef="#br0" timeOffset="22489.889">1045 1628,'-29'3,"0"1,0 2,1 1,0 0,1 3,0 0,0 1,-9 7,28-12,0 0,0 0,1 1,0 0,0 0,0 1,1-1,1 2,-1-1,1 0,0 1,1 0,0 0,1 1,0-1,0 1,-1 8,3-12,0-1,0 1,1 0,0 0,0 0,0-1,1 1,0 0,0 0,0-1,1 1,-1 0,1-1,1 0,-1 1,1-1,0 0,0 0,1-1,-1 1,1-1,0 0,0 1,1-2,-1 1,1 0,0-1,-1 0,2 0,1 0,12 3,1-1,0-1,0 0,0-2,0 0,0-2,1 0,-1-1,0-1,9-3,73-28,-84 23</inkml:trace>
  <inkml:trace contextRef="#ctx0" brushRef="#br0" timeOffset="23367.334">1552 1628,'15'0,"9"0,5 0,3 0,1 0,-1 0,-1-5,0-1,-2 0,0 1,-5 1</inkml:trace>
  <inkml:trace contextRef="#ctx0" brushRef="#br0" timeOffset="23688.266">1580 1515,'-5'34,"-1"15,0 5,1-2,7-6,2-5,1-5,4-9,1-8</inkml:trace>
  <inkml:trace contextRef="#ctx0" brushRef="#br0" timeOffset="23970.308">1412 2023,'38'-5,"22"-6,7-1,-5 1,-7 2,-13 8,-14 4</inkml:trace>
  <inkml:trace contextRef="#ctx0" brushRef="#br0" timeOffset="25635.793">1525 1599,'-15'5,"-9"2,-5-1,-4-1,1-1,4-2</inkml:trace>
  <inkml:trace contextRef="#ctx0" brushRef="#br0" timeOffset="30569.807">5222 1572,'-10'38,"-8"23,0 5,2-4,4-7,4-8,3-8,-2-5,1-4,0-7</inkml:trace>
  <inkml:trace contextRef="#ctx0" brushRef="#br0" timeOffset="30908.212">5362 1685,'-33'14,"-17"10,1 5,9 3,15-4,13-2,8-1,9-5,10 0,5-4,6 0,2-3,-3 2,-1-2,-6-4</inkml:trace>
  <inkml:trace contextRef="#ctx0" brushRef="#br0" timeOffset="27726.601">3951 1599,'-17'73,"3"-37,11-31,1 1,-1 0,1 0,0 0,0 0,1 0,0 0,0 1,0-1,1 0,0 1,0-1,0 2,3-5,1 1,-1-1,0 0,1 0,0 0,0-1,-1 1,2-1,-1 0,0 0,0 0,1-1,-1 1,1-1,-1 0,1 0,-1-1,1 1,0-1,-1 0,1-1,-1 1,1-1,0 0,-1 0,1 0,-1 0,3-2,67-43,-62 32</inkml:trace>
  <inkml:trace contextRef="#ctx0" brushRef="#br0" timeOffset="27969.998">4262 1543,'-29'38,"-14"28,0 7,7-5,11-8,8-10,3-8,4-7,3-5,3-2,3-1,5-1,3-4</inkml:trace>
  <inkml:trace contextRef="#ctx0" brushRef="#br0" timeOffset="30236.444">4289 2108,'18'-31,"1"1,1 1,2 1,0 1,2 1,27-24,-51 51,0 0,0 0,0 0,0 0,0 0,0 0,1-1,-1 1,0 0,0 0,1 0,-1 0,1 0,-1-1,0 1,1 0,0 0,-1-1,1 1,-1 0,1-1,0 1,-1-1,1 1,0-1,0 1,-1-1,1 1,0-1,0 0,0 0,0 1,-1-1,1 0,0 0,0 0,0 0,0 0,0 0,0 0,0 0,-1 0,1 0,0 0,0-1,0 1,0 0,0-1,-1 1,1-1,0 1,0 0,-1-1,1 0,0 1,-1-1,1 1,0-1,-1 0,1 0,-1 1,1-1,-1 0,0 0,1 0,-1 0,-1 2,1 0,-1 1,0-1,0 0,1 1,-1-1,1 1,-1-1,1 0,0 1,0-1,-1 1,1-1,0 1,0-1,0 1,1-1,-1 1,0-1,0 1,1-1,-1 1,1-1,0 1,-1-1,1 0,0 0,0 1,0-1,-1 0,1 0,1 0,-1 0,0 0,0 0,0 0,0 0,1 0,-1-1,0 1,1 0,-1-1,1 1,-1-1,1 1,-1-1,0 0,1 0,-1 0,1 0,-1 0,1 0,-1 0,1 0,-1-1,1 1,-1 0,1-1,-1 1,1-1,-1 0,0 1,1-1,112-95,-68 51,18-3,-62 49,-1-1,1 1,-1 0,1 0,-1 0,0 0,0 0,1 0,-1 0,0 1,0-1,0 0,0 1,0-1,-1 1,1-1,0 1,-1-1,1 1,-1-1,1 1,-1 0,0-1,0 1,0 0,1-1,-2 1,1 0,0-1,0 1,0 0,-1-1,1 1,-1-1,0 1,1-1,-1 1,0-1,0 1,0 0,0 1,-4 20,1-8,0 0,2 0,-1 1,2-1,0 1,1-1,0 1,3 10,3-7</inkml:trace>
  <inkml:trace contextRef="#ctx0" brushRef="#br0" timeOffset="32773.136">282 2306,'227'-18,"-166"10,0 3,0 2,57 6,-15-1,2005-2,-1893-27,23 25,-70-25,256 26,-201-26,90-2,-37 0,379 30,-578-11,32 4,-91 10</inkml:trace>
  <inkml:trace contextRef="#ctx0" brushRef="#br0" timeOffset="39374.182">1750 1205,'15'-7,"-6"3,1-1,-1 1,1 0,0 1,0 0,0 1,0 0,0 1,0 0,1 0,-1 1,0 1,1-1,0 2,-7 1,0 1,0 1,0-1,-1 0,0 1,1 0,-2 0,1 0,0 0,-1 0,0 0,0 1,-1-1,0 1,0-1,0 1,0-1,-1 1,0 0,0-1,-1 1,1 0,-1-1,0 1,-1-1,0 1,1 16,-22 370,-10-147,27-77,6-168,1 0,-1-1,1 1,-1 0,1 0,-1 0,1-1,-1 1,1 0,0 0,-1 0,1 0,-1 0,1 0,0 0,-1 0,1 0,-1 0,1 1,-1-1,1 0,0 0,-1 0,1 1,-1-1,1 0,-1 1,1-1,-1 0,0 1,1-1,-1 1,1-1,-1 1,0-1,1 1,-1-1,0 1,1-1,-1 1,0-1,0 1,0-1,0 1,1 0,-1-1,0 1,0-1,0 1,0-1,0 1,0 0,-1-1,1 1,0-1,0 1,0 0,0-1,-1 1,1-1,0 1,-1-1,1 1,8-17,0 0,-1 0,-1 0,0-1,-1 0,-1 0,1-13,13-45,24-79,-23 75,4 0,30-64,-29 79,35-60,-54 119,0 1,0 0,0 0,1 1,-1 0,1 0,0 0,0 1,0-1,0 1,0 1,1-1,-1 1,0 0,1 1,-1 0,1 0,-1 0,45-7,216-18,-41-4,-164 20,1 2,-1 3,1 3,28 4,20-1,2175-2,-2283-1,0 1,0 0,0-1,0 1,0 0,0 0,0 1,0-1,0 1,0-1,0 1,0 0,0 0,0 1,0-1,-1 0,1 1,0 0,-1-1,0 1,1 0,-1 0,0 1,0-1,0 0,0 1,0-1,-1 1,1 0,-1-1,0 1,1 0,-1 0,-1 0,1 0,0 0,1 8,-1 0,0 0,-1 0,0 0,-1 0,0 0,-1 0,0 0,-1-1,-3 10,-1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2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1,'-9'0,"-4"0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3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43,'-23'219,"21"-180,-3-16,2-1,1 0,0 1,2 0,0-1,2 1,1-1,0 1,2-1,0 0,2-1,0 1,1-1,1 0,1-1,1 0,1-1,5 6,-12-20,0-1,0 0,1 0,-1 0,1 0,0-1,0 0,0 0,0-1,1 0,-1 0,1 0,-1-1,1 0,-1 0,1 0,0-1,0 0,-1-1,1 1,0-1,-1-1,1 1,-1-1,1 0,-1-1,0 1,0-1,5-3,10-9,0 0,-1-2,-1 0,-1-1,0-1,-1-1,12-19,41-42,-69 81,0 0,0 1,0-1,0 0,0 1,0-1,0 1,0-1,0 1,0-1,0 1,0 0,0-1,-1 1,1 0,0 0,0-1,-1 1,1 0,-1 0,1 0,-1 0,1 0,-1 0,1 0,-1 0,0 0,1 0,-1 0,0 0,0 0,0 1,0-1,0 0,0 0,0 0,0 0,-1 0,1 0,0 0,-1 0,1 0,-1 0,1 0,-1 0,1 0,-1 0,0 0,1 0,-1-1,0 2,0-1,-2 15,0 0,1 1,1-1,0 1,1-1,1 1,2 10,-3-23,1 1,0-1,1 1,-1-1,1 0,0 0,0 0,0 0,0 0,1 0,-1-1,1 1,0-1,0 0,0 0,1 0,-1 0,1 0,0-1,-1 1,1-1,0 0,0 0,1-1,-1 1,0-1,1 0,-1 0,0 0,4-1,3-1,1-2,-1 1,1-1,-1-1,0 0,-1-1,1 0,-1-1,0 0,0 0,0-1,-1 0,0-1,-1 0,1 0,-2-1,1 0,-1 0,-1-1,4-7,16-14,-2-2,-1 0,-1-2,-2 0,-2-1,-1-1,-2-1,-2 0,5-24,11-131,-23 144,0 31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4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63 286,'23'-12,"-1"-1,0-1,-1 0,-1-2,0-1,-1 0,-1-1,-1-1,14-20,-29 37,0 0,-1 1,1-1,0-1,-1 1,1 0,-1 0,0 0,1-1,-1 1,0-1,-1 1,1-1,0 1,-1-1,1 1,-1-1,0 0,0 1,0-1,0 0,0 1,-1-1,1 1,-1-1,1 0,-1 1,0 0,0-1,-1 1,1-1,0 1,-1 0,1 0,-1 0,0 0,1 0,-1 0,0 0,0 1,0-1,-1 1,1-1,0 1,-1 0,1 0,0 0,-1 0,1 0,-1 1,0-1,0 1,-8 0,0 2,0-1,0 1,1 1,-1 0,1 1,0 0,0 0,0 1,0 0,1 1,0 0,0 1,1 0,0 0,0 0,0 1,1 1,0-1,1 1,0 0,0 1,1-1,0 1,1 0,0 0,0 1,1-1,1 1,-1 3,1-4,0 0,0 0,1 0,1 0,-1-1,2 1,-1 0,2 0,-1 0,1 0,0-1,1 1,1-1,-1 1,1-1,1 0,0-1,0 1,0-1,1 0,0 0,1 0,0-2,0 0,0 0,0 0,1-1,-1 0,1-1,0 0,1 0,-1-1,1 1,0-2,-1 1,1-2,0 1,0-1,1 0,-1-1,0 0,7-1,39-1,-30 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45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29 537,'-9'42,"2"-1,2 1,2 0,1 34,1-72,0 0,1 0,-1 0,1 1,0-1,1 0,-1 0,0 0,1 0,0 1,0-1,1 0,-1 0,1-1,-1 1,1 0,0 0,1-1,-1 1,1-1,-1 0,1 0,0 0,0 0,1 0,-1-1,0 1,1-1,0 0,-1 0,1 0,0-1,0 1,0-1,0 0,0 0,0-1,1 1,-1-1,0 1,0-1,0-1,1 1,-1-1,0 1,0-1,0 0,0-1,21-13,-1-1,0-2,-2 0,0-1,-1-1,15-20,30-27,-65 66,0-1,0 1,0-1,0 1,0 0,0-1,0 1,1 0,-1 0,0 0,1 0,-1 0,1 0,-1 0,1 0,-1 0,1 1,0-1,-1 1,1-1,0 1,-1 0,1-1,0 1,0 0,-1 0,1 1,0-1,0 0,-1 0,1 1,0-1,-1 1,1-1,0 1,-1 0,1 0,-1 0,1 0,-1 0,0 0,1 0,-1 0,0 0,0 1,0-1,0 0,0 1,12 17,-10-12,0-1,1 1,0-1,1 0,-1 0,1 0,0 0,1-1,-1 0,1 0,0 0,0-1,0 0,1 0,0-1,0 0,0 0,0 0,6 1,1-4,0-1,0 0,0-1,0-1,0 0,0-1,-1 0,0-1,0 0,0-1,0-1,-1 0,0-1,-1 0,0 0,0-2,0 1,-1-1,-1-1,0 0,0 0,0-2,43-78,-47 73</inkml:trace>
  <inkml:trace contextRef="#ctx0" brushRef="#br0" timeOffset="9134.339">1327 566,'-30'81,"24"-63,0 0,2 0,0 1,1-1,0 1,2 0,0-1,1 1,1 0,1 0,1 0,4 17,-5-32,0 1,0-1,0 1,1-1,-1 0,1 0,1 0,-1 0,0 0,1-1,-1 0,1 1,0-1,0-1,1 1,-1-1,1 1,-1-1,1 0,-1-1,1 1,0-1,0 0,0 0,0-1,0 1,0-1,0 0,0-1,0 1,0-1,-1 0,1 0,0 0,0-1,0 0,2-1,29-15,-1-2,0-1,-2-2,-1-1,0-2,-2-1,-1-1,3-6,14-11,-12 14,-1-1,-1-2,-2-2,-2 0,-1-2,-2-1,-1-1,-3-1,-1-1,-2-1,-2-1,5-24,-18 6,-3 61,0 0,0-1,0 1,-1-1,1 1,0 0,-1-1,1 1,-1 0,0-1,1 1,-1 0,0 0,0-1,0 1,0 0,0 0,0 0,0 0,0 0,0 1,0-1,0 0,-1 0,1 1,0-1,-1 1,1-1,0 1,-1 0,1-1,-1 1,1 0,0 0,-1 0,1 0,-1 0,1 0,-1 0,1 1,-1-1,-5 3,0 1,0 0,0 0,1 1,-1-1,1 1,0 1,1-1,-1 1,1 0,0 0,1 1,0-1,-1 2,-2 1,-14 19,2 1,0 0,2 1,1 1,1 1,2 0,2 1,0 0,2 1,2 0,1 1,2-1,1 1,2 0,2 16,0-39,1-1,1 0,0 1,0-1,1-1,1 1,0 0,0-1,1 0,0 0,1-1,0 0,1 0,0 0,0-1,0 0,1-1,1 0,-1 0,1-1,0 0,0-1,1 0,3 0,3 2,1-1,0-1,0-1,0 0,0-2,0 0,1-1,-1 0,1-2,-1 0,0-1,1-1,-1-1,0 0,0-2,32-15,0-3,-2-1,-1-3,-1-2,-1-1,-2-3,-2-1,16-19,-29 27,-1-1,-1-1,-2-2,-1 0,-1-2,-2 0,-1-1,-2-1,-2-1,0 0,-3-1,4-19,-14 51,-1 0,1-1,-1 1,0-1,-1 1,1-1,-1 1,0-1,0 0,-1 1,0-1,0 1,0-1,0 1,-1 0,0-1,0 1,-1 0,1 0,-1 1,0-1,0 0,-1 1,1 0,-1 0,0 0,0 0,0 0,-1 1,1 0,-1 0,0 0,0 1,0-1,0 1,-1 0,1 1,0-1,-6 0,2 2,0 0,1 1,-1 0,0 0,1 1,-1 0,1 1,-1 0,1 0,0 1,0 0,1 0,-1 1,1 0,0 0,0 0,1 1,-1 0,0 3,-96 137,92-130,1 1,1 0,1 1,0 0,1 0,1 1,1 0,0 0,2 0,0 1,1-1,1 1,1-1,0 1,2-1,0 1,1-1,2 0,-1 0,2 0,2 4,3-6,0 1,0-2,2 0,0 0,1-1,0-1,1 0,1-1,0-1,1 0,0-1,5 1,24 16,-28-18</inkml:trace>
  <inkml:trace contextRef="#ctx0" brushRef="#br0" timeOffset="9472.989">1327 1,'-4'0,"-2"0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9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342 724,'-29'8,"1"2,0 2,0 0,1 2,0 1,2 1,0 1,0 1,-9 10,-20 36,53-62,-1-1,1 0,0 1,0-1,1 1,-1-1,0 1,0 0,1-1,-1 1,1 0,-1-1,1 1,0 0,-1 0,1-1,0 1,0 0,1 0,-1-1,0 1,0 0,1-1,-1 1,1 0,0-1,-1 1,1 0,0-1,0 1,0-1,0 1,0-1,0 0,0 0,1 1,-1-1,0 0,1 0,-1 0,1 0,-1 0,2 0,6 0,0 0,0 0,0-1,1 0,-1-1,0 0,0-1,0 1,-1-2,1 1,0-1,-1-1,1 1,-1-1,0-1,-1 0,1 0,-1 0,1-2,-4 5,197-144,-200 144,0 1,1-1,-1 1,1 0,0-1,-1 1,1 0,0 0,0 0,0 0,0 0,0 1,0-1,0 1,0-1,0 1,0 0,0-1,0 1,0 0,0 0,0 1,0-1,1 0,-1 1,0-1,0 1,0 0,-1 0,1-1,0 1,0 1,0-1,-1 0,1 0,0 1,-1-1,1 0,-1 1,0 0,1-1,-1 1,0 0,0 0,0-1,0 1,0 0,-1 0,1 0,-1 0,1 0,-1 1,4 30,11 46,-14-77,0 0,0 0,0 0,0 0,1 0,-1 0,0-1,1 1,0 0,-1-1,1 1,0-1,0 0,-1 0,1 1,0-1,0-1,0 1,1 0,-1 0,0-1,0 1,0-1,0 0,1 1,-1-1,0 0,0 0,1-1,-1 1,0 0,0-1,1 0,16-6,-1 0,0-2,0 0,-1-1,0-1,-1 0,0-1,-1-1,0-1,-1 0,-1 0,0-2,0 0,-1 3,19-19,-1-1,-1-1,-2-1,-2-2,-1-1,-2 0,-1-2,-2 0,-2-1,-2-1,-2-1,-1 0,-3-1,3-26,-11 50,1 12,0 1,-1 0,0-1,-1 1,1 0,-2-1,1 1,-1-1,0 1,0 0,-1-1,0 1,0 0,-1 0,0 0,0 1,0-1,-1 1,0 0,0-1,-1 2,0-1,3 5,-1-1,1 1,-1 1,1-1,-1 0,1 1,-1-1,1 1,-1 0,1-1,-1 2,0-1,1 0,-1 0,1 1,-1-1,1 1,-1 0,1 0,-1 0,1 0,0 0,-1 0,1 1,0-1,0 1,0-1,0 1,0 0,0 0,1 0,-2 1,-40 76,36-44,1 1,2 1,1-1,2 1,1-1,3 9,-2 19,4-26,2 0,1-1,2 0,2-1,1 0,1-1,2 0,2-1,1-1,2-1,1-1,1-1,7 5,-20-15,-22-21,-31-25,37 21,-17-9,0 2</inkml:trace>
  <inkml:trace contextRef="#ctx0" brushRef="#br0" timeOffset="248.932">680 470,'39'0,"36"0,11 0,-1 0,-9 0,-8 0,-6 0,-4 0,-7 0,-3-5,-4-2,-5 1,-10 1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8:5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1138,'146'-127,"-6"-7,-6-5,-6-6,-2-12,-89 106,-4-1,-1-2,10-27,-36 68,-1 0,0-1,0 1,-1-1,-1 0,-1 0,0-1,-1 1,0 0,-1-13,0 26,0-1,0 1,0 0,0 0,0-1,0 1,0 0,-1 0,1 0,0-1,-1 1,1 0,-1 0,1 0,-1 0,0 0,1 0,-1 0,0 0,1 0,-1 0,0 0,0 1,0-1,0 0,0 0,0 1,0-1,0 1,0-1,-1 1,1-1,0 1,0 0,0 0,0-1,-1 1,1 0,0 0,0 0,-1 0,1 1,-1-1,-45 31,21 4,2 2,1 0,2 1,1 1,-3 13,4-9,-15 31,4 1,3 2,-7 40,32-109,0 0,1 0,0 0,1 0,-1 0,2 0,-1 0,1 0,0 0,1 0,-1 0,2-1,-1 1,1-1,0 1,1-1,-1 0,2 0,-1 0,1-1,0 0,0 0,0 0,1 0,0-1,0 0,1 0,-1 0,1-1,0 0,0-1,1 1,-1-2,1 1,0 0,5-1,-1 0,1-1,0 0,0-1,0 0,0-1,-1-1,1 0,0 0,-1-1,0-1,1 0,-2-1,1 0,8-5,3-3,-5 5,-1 0,-1-1,1-1,-1 0,-1-1,0-1,-1-1,0 0,-1 0,0-2,-1 1,-1-2,1-1,-11 16,-1 0,1 0,0 0,0 0,-1 0,1-1,-1 1,1 0,-1 0,0-1,1 1,-1 0,0 0,0-1,0 1,0 0,0 0,0-1,0 1,0 0,-1-1,1 1,0 0,-1 0,1 0,-1-1,0 1,1 0,-1 0,0 0,1 0,-1 0,0 0,0 0,0 0,0 1,0-1,0 0,0 0,0 1,0-1,-1 1,1-1,0 1,0-1,0 1,-1 0,1-1,0 1,-1 0,1 0,0 0,0 0,-1 0,1 0,0 1,-1-1,1 0,0 1,0-1,0 1,-1-1,1 1,-10 7,1 1,-1 1,2 0,-1 0,1 1,1 0,0 1,-5 10,9-17,1 0,0 0,0 0,1 0,-1 0,1 1,0-1,0 1,1-1,0 1,0 0,0 0,1 0,0-1,0 1,0 0,1 0,0 0,0-1,0 1,1 0,-1-1,2 1,-1-1,0 0,1 0,0 0,0 0,1 0,-1 0,1-1,0 0,0 0,1 0,-1 0,1-1,0 1,0-1,0 0,0-1,1 1,-1-1,0 0,1-1,0 1,3-1,1-1,1-2,-1 1,1-1,-1-1,0 0,0-1,0 1,0-2,-1 0,0 0,1 0,-2-1,1-1,-1 1,0-1,0-1,-1 1,0-2,0 1,-1 0,0-1,-1 0,0-1,0 1,-1-1,0 0,-1 0,0 0,1-6,-5 9,1 1,-1-1,0 1,-1 0,1 0,-1-1,0 1,-1 0,0 0,0 1,0-1,0 1,-1-1,0 1,0 0,0 0,-1 1,0-1,0 1,0 0,0 1,0-1,-1 1,0 0,0 0,0 1,0-1,0 1,0 1,0-1,-1 1,-3 0,-18-6,3 1</inkml:trace>
  <inkml:trace contextRef="#ctx0" brushRef="#br0" timeOffset="433.782">1298 714,'-1'6,"1"-1,0 0,-1 1,2-1,-1 0,1 1,-1-1,1 0,1 0,-1 0,1 0,0 0,0 0,1 0,-1 0,1-1,0 1,0-1,0 0,1 0,0 0,0 0,0-1,0 0,0 1,1-1,-1-1,1 1,0-1,0 0,0 0,0 0,0-1,0 1,0-1,0-1,1 1,-1-1,0 0,1 0,0 0,7-4,-1-1,0 1,0-2,-1 0,1 0,-1-1,-1-1,1 0,-1 0,-1-1,0 0,0 0,0-1,-1-1,-1 1,0-1,0-2,-5 11,0-1,0 1,-1-1,1 1,-1-1,0 0,0 0,0 0,0 1,-1-1,1 0,-1 0,1 0,-1 0,0 0,0 0,0 0,-1 0,1 0,-1 0,0 0,0 0,0 0,0 0,0 1,0-1,-1 0,1 1,-1-1,0 1,0 0,0-1,0 1,0 0,0 0,-1 0,1 1,-1-1,1 1,-1-1,0 1,0 0,1 0,-1 0,0 0,0 0,0 1,0-1,0 1,-1 0,-4 0,-1 0,1 1,-1 1,1-1,0 1,0 0,0 1,0 0,0 0,0 1,-6 4,-17 10</inkml:trace>
  <inkml:trace contextRef="#ctx0" brushRef="#br0" timeOffset="889.7">1891 94,'0'560,"-29"-355,2-123,27-81,-1-1,1 1,0-1,0 0,-1 1,1-1,0 1,-1-1,1 1,0-1,-1 0,1 1,-1-1,1 0,0 0,-1 1,1-1,-1 0,1 0,-1 1,1-1,-1 0,1 0,-1 0,1 0,-1 0,1 0,-1 0,1 0,-1 0,1 0,-1 0,1 0,-1 0,1 0,-1-1,1 1,-1 0,1 0,-1-1,1 1,-1 0,1 0,-1-1,1 1,0-1,-1 1,1 0,0-1,-1 1,1-1,0 1,0 0,-1-1,1 1,0-1,0 1,0-1,0 1,0-1,-1 1,1-1,0 0,0 1,0-1,-4-13</inkml:trace>
  <inkml:trace contextRef="#ctx0" brushRef="#br0" timeOffset="1198.905">2229 347,'-247'209,"244"-208,0 1,0 0,0-1,0 1,1 0,-1 1,0-1,1 0,0 1,0-1,0 1,0 0,0 0,0-1,1 1,-1 0,1 1,0-1,0 0,0 0,0 0,1 1,-1-1,1 0,0 1,0-1,0 0,0 1,1-1,-1 0,1 1,0-1,0 0,0 0,0 0,1 1,74 49,-68-49,0 0,0 0,0 1,-1 0,0 0,0 1,0 0,0 0,-1 1,0-1,3 6,42 132,-25-114,-10-21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3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0 110,'1'0,"0"0,0 0,-1 0,1 0,0 0,-1 0,1 0,0 0,0-1,-1 1,1 0,-1-1,1 1,0 0,-1-1,1 1,-1-1,1 1,0-1,-1 1,0-1,1 1,-1-1,1 0,-1 1,0-1,1 1,-1-1,0 0,1 0,-1 1,0-1,0 0,0 1,0-1,0 0,0 0,0 1,0-1,0 0,0 1,0-1,0 0,-1 0,1 1,0-1,0 0,-1 1,1-1,-1 1,1-1,0 0,-1 1,1-1,-1 1,1-1,-1 1,0-1,1 1,-1 0,1-1,-1 1,0-1,1 1,-1 0,0 0,0-1,25-10,1 1,0 1,0 1,1 2,0 0,12 0,-10 0,-4 1,-1 1,1 1,0 2,0 0,0 1,8 2,-27-2,0 1,0-1,0 1,0 0,-1 1,1-1,0 1,-1 0,1 0,-1 0,1 1,-1-1,0 1,0 0,0 1,-1-1,1 1,-1-1,0 1,0 0,0 0,0 0,-1 1,0-1,0 1,0-1,0 1,-1 0,1 0,-1-1,0 1,-1 0,1 3,-3 9,-1 0,-1 0,0-1,-1 1,-1-1,0 0,-1 0,-1-1,0 0,-2 0,1-1,-2 0,0-1,0 0,-1 0,-1-2,0 1,0-2,-2 1,-9 11,-99 86,123-108,-1 1,1-1,-1 1,1-1,-1 1,1-1,-1 1,1-1,0 1,-1 0,1-1,0 1,0 0,-1-1,1 1,0 0,0-1,0 1,0 0,0-1,-1 1,1 0,1-1,-1 1,0 0,0 0,0-1,0 1,0 0,1-1,-1 1,0-1,1 1,-1 0,0-1,1 1,-1-1,1 1,-1-1,1 1,-1-1,1 1,-1-1,1 1,-1-1,1 0,0 1,-1-1,1 0,0 0,-1 1,1-1,0 0,-1 0,1 0,0 0,44 6,-43-6,163 20,-156-18,0 0,0 1,0 0,-1 1,0 0,0 0,0 0,0 1,0 1,-1-1,0 1,0 0,-1 1,0 0,0 0,5 7,-9-10,0 0,0 1,0-1,-1 0,0 1,0 0,0-1,0 1,0-1,-1 1,0 0,0-1,0 1,-1 0,0-1,0 1,0-1,0 1,0-1,-1 1,0-1,0 0,0 0,-1 0,1 0,-1 0,0 0,0-1,0 1,-1-1,-9 9,0 0,0-1,-1 0,-1-1,1-1,-2 0,-7 3,1-1,1-1,-2-1,1-1,-1-1,0-1,-1-1,1-1,-1-1,0-1,0-1,-16-2,18-4,4-1</inkml:trace>
  <inkml:trace contextRef="#ctx0" brushRef="#br0" timeOffset="751.391">1524 534,'-11'-5,"-1"0,1 1,0 1,-1 0,0 0,0 1,0 1,0 0,0 1,0 0,0 0,0 2,0-1,0 1,1 1,-1 0,1 1,-1 0,1 1,0 0,1 1,-1 0,1 1,1 0,-1 0,1 1,0 0,1 1,0 0,0 0,1 1,0 0,0 1,1 1,1 0,0 0,1 0,1 1,0-1,0 1,1 0,1 0,0 0,1 2,0-10,0 0,1 0,-1 0,1 0,1 0,-1 0,1-1,-1 1,2 0,-1-1,0 1,1-1,0 0,0 0,0 0,0 0,0-1,1 1,0-1,0 0,0 0,0 0,0 0,1-1,-1 0,1 0,2 1,9 1,0-1,0 0,0-2,0 0,0 0,1-2,-1 0,0 0,0-2,0 0,0-1,-1 0,0-2,1 1,4-4,7-1,-3 3</inkml:trace>
  <inkml:trace contextRef="#ctx0" brushRef="#br0" timeOffset="2176.67">2117 450,'-55'31,"1"3,2 2,-34 32,52-41,33-27,-8 5,1 1,-1 0,1 0,0 0,1 1,-1 0,1 1,1 0,-1 0,1 0,1 1,0 0,0 0,1 0,0 0,0 1,1 0,0 0,1 0,-1 4,4-11,-1-1,1 1,-1-1,1 1,0-1,0 1,0-1,0 1,0-1,0 0,1 0,-1 1,1-1,0 0,-1 0,1-1,0 1,0 0,0-1,1 1,-1-1,0 1,0-1,1 0,-1 0,1 0,-1-1,1 1,-1 0,1-1,0 0,1 1,87-5,-61-5,0-1,-1-2,0 0,-1-3,-1 0,0-1,-1-2,-1-1,-1-1,0-1,6-8,-10 8,-1-1,-1-1,0 0,-2-1,-1-1,3-9,-18 113,-1-72,0 0,1 0,1 0,-1 0,1 0,0 0,0 0,1 0,0 0,1-1,-1 1,1-1,0 1,1-1,-1 0,1 0,1-1,-1 1,1-1,0 0,0 0,0 0,1-1,-1 0,1 0,0-1,1 1,-1-1,0 0,1-1,0 0,-1 0,1 0,0-1,0 0,0 0,0-1,3 0,4-2,0-1,0-1,0 0,0-1,-1 0,0-1,0 0,-1-1,0-1,0 0,0-1,-1 0,-1 0,6-7,20-15,-1 2,-23 18,1 0,0 0,1 1,0 1,1 0,-1 1,2 1,6-3,-19 9,0 1,0-1,0 1,0-1,0 1,0 0,0 0,0 0,0 1,0-1,0 1,0 0,0 0,0 0,-1 0,1 0,0 0,-1 1,1 0,-1-1,1 1,-1 0,0 0,1 0,-1 0,-1 1,1-1,0 0,0 1,-1 0,1-1,-1 1,0 0,0 0,0-1,0 1,-1 0,1 0,-1 0,1 0,-1 0,0 0,0 0,0 0,-1 0,1 0,-1 0,0 0,0 0,0 1,-3 10,0 0,0 0,-1-1,-1 0,0 0,-1-1,0 1,-1-1,-1-1,0 0,0 0,-1-1,0 0,-1 0,0-1,0-1,-1 0,-1 0,-48 10,61-19,0 0,0 0,0 0,0 0,0 0,0 0,0 0,1 0,-1 0,0 0,0 0,1 0,-1 0,0 0,1 1,-1-1,1 0,0 0,-1 0,1 1,-1-1,1 0,0 1,0-1,-1 0,1 1,0-1,0 1,0-1,0 1,0 0,0-1,-1 1,1 0,1-1,12-5,0 1,1 0,0 1,0 0,1 1,-1 1,0 1,1 0,0 1,8 1,86-9,-72-3,-1-1,0-2,-1-1,0-2,-2-2,0-1,24-19,-47 32,0 1,0-2,-1 1,0-1,-1-1,0 0,0 0,-1-1,0 0,0 0,-1-1,-1 0,0 0,0-1,-1 0,-4 10,-1 1,1 0,-1-1,1 1,-1-1,0 1,0-1,0 1,0 0,0-1,0 1,0-1,0 1,0-1,-1 1,1-1,-1 1,1 0,-1-1,1 1,-1 0,0-1,0 1,0 0,1 0,-1 0,0 0,-1 0,1 0,0 0,0 0,0 0,0 0,-1 1,1-1,0 0,-1 1,1-1,-1 1,1 0,0-1,-1 1,1 0,-1 0,0 0,-68 13,59-9,1 0,-1 1,1 1,0-1,0 2,1 0,0 0,0 0,0 1,1 0,1 1,-1 0,1 0,1 1,0 0,0 0,1 0,0 1,1-1,0 1,0 0,2 1,-1-1,1 0,0 8,2-14,1 0,-1-1,1 1,0 0,0 0,0-1,0 1,1-1,0 1,0-1,0 0,0 0,1 0,0 0,0 0,0-1,0 1,0-1,1 1,0-1,-1-1,1 1,0 0,1-1,-1 0,0 0,0 0,1 0,0-1,-1 0,1 0,1 0,16 3,0-1,0-1,0-1,0-1,0-1,11-2,-7-2,-1-2,0 0,-1-1,1-2,-1 0,-1-2,0 0,15-12,257-188,-295 211,1 0,-1 1,1-1,-1 0,1 1,0-1,-1 1,1-1,0 1,0-1,-1 1,1 0,0-1,0 1,0 0,-1 0,1-1,0 1,0 0,0 0,0 0,-1 0,1 0,0 0,0 0,0 0,0 1,0-1,-1 0,1 0,0 1,0-1,-1 1,1-1,0 0,0 1,-1-1,1 1,0 0,-1-1,1 1,-1-1,1 1,-1 0,1 0,-1-1,1 1,-1 0,0 0,0-1,1 1,-1 0,0 0,2 52,-3-42,-1 23,-1 0,-2-1,-1 1,-1-2,-3 1,-1 2,10-30,-1 1,1-1,-1 0,0 0,0 0,-1 0,0 0,0 0,0-1,0 1,-1-1,1 0,-1 0,0 0,-1-1,1 1,-1-1,1 0,-1 0,0-1,0 1,0-1,0 0,-1-1,1 1,0-1,-1 0,1 0,-3 0,7-2,0 1,0-1,0 1,1-1,-1 0,0 1,0-1,1 1,-1-1,1 0,-1 0,0 0,1 1,-1-1,1 0,0 0,-1 0,1 0,0 0,0 0,-1 0,1 0,0 1,0-1,0 0,0 0,0 0,0 0,0 0,0 0,1 0,-1 0,0 0,1 0,-1 0,0 0,1 1,-1-1,1 0,-1 0,1 0,0 1,-1-1,1 0,0 1,0-1,-1 0,1 1,0-1,0 1,0 0,0-1,-1 1,1-1,0 1,0 0,0 0,0 0,0 0,0-1,0 1,0 0,0 1,0-1,0 0,0 0,0 0,0 1,10-3,0 1,1 0,-1 1,0 1,0-1,0 2,0-1,0 2,6 1,36 6,-21-6,1-1,1-2,-1-1,0-2,29-5,-49 4,0-2,-1 1,0-2,0 1,0-2,-1 0,0 0,-1-1,1 0,-1-1,-1 0,0 0,0-1,-1 0,0-1,0 0,-1 0,-1-1,0 0,-1 0,1-3,4-10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1,'0'24,"5"12,1 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09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27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1 144,'509'0,"-459"-5,-32-1</inkml:trace>
  <inkml:trace contextRef="#ctx0" brushRef="#br0" timeOffset="242.981">57 370,'38'0,"28"0,11 0,-2 0,-9-4,-11-3,-5 1,-7 1,-5 1,-5 2,-3 1,-2-4,-5-2</inkml:trace>
  <inkml:trace contextRef="#ctx0" brushRef="#br0" timeOffset="613.594">1440 31,'-22'4,"1"0,0 2,0 0,1 2,0 0,0 1,1 1,-16 10,28-15,0 0,0 0,1 1,0-1,0 1,1 1,-1-1,1 1,1 0,-1 0,1 0,0 1,1-1,0 1,0 0,1 0,0 0,0 0,1 0,0 1,0-1,1 0,0 1,1 2,0-3,1-1,1 1,-1 0,2-1,-1 0,1 0,0 0,0 0,0 0,1-1,0 0,1 0,0 0,-1-1,2 1,-1-1,1-1,-1 0,1 1,0-2,1 1,-1-1,1 0,-1-1,1 0,0 0,0-1,0 0,0 0,0-1,0 0,0 0,0-1,6-1,0 3,1 0,0-2,0 0,-1 0,1-1,-1-1,1-1,-1 0,0-1,0 0,-1-1,1-1,-2 0,1 0,-1-2,0 1,0-2,6-6,-13 11,1 0,-1-1,0 0,-1 0,1 0,-1 0,-1-1,1 1,-1-1,0 0,0 0,-1 0,0-1,0 1,-1-1,0 1,0-1,-1 1,0-1,0 1,-1-1,0 1,0-1,-1 1,0 0,0-1,-1 1,0 0,0 0,0 1,-3-4,-2 0,-1 1,0 0,0 0,-1 0,0 2,-1-1,1 1,-1 1,-1 0,1 0,-1 1,0 1,-1 0,1 0,-1 2,1-1,-8 1,-15-3</inkml:trace>
  <inkml:trace contextRef="#ctx0" brushRef="#br0" timeOffset="1112.218">819 144,'231'30,"2"-11,15-9,172-12,-396 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17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0 143,'12'-9,"0"0,1 2,-1-1,2 2,-1-1,1 2,0 0,0 0,0 2,3-1,-15 4,0 0,0 0,0 0,0 0,0 1,0-1,0 1,0-1,1 1,-2 0,1-1,0 1,0 0,0 0,0 1,0-1,-1 0,1 0,-1 1,1-1,-1 1,1 0,-1-1,0 1,0 0,0 0,0 0,0 0,0 0,0 0,-1 0,1 0,-1 0,1 0,-1 1,2 84,-3-70,-16 224,5-96,6 1,7 12,-1-145,-28 209,50-318,11-94,36-115,-51 243,3 2,3 0,3 1,21-33,-43 86,0 0,0 0,1 1,0 0,0 0,0 0,0 1,1 0,0 0,0 1,0-1,0 2,0-1,1 1,-1 0,1 0,0 1,-1 0,1 1,3 0,17-5,165-14,120-27,-1 17,951 30,-1189 0,-63 10,-16-5</inkml:trace>
  <inkml:trace contextRef="#ctx0" brushRef="#br0" timeOffset="627.731">903 594,'-7'-6,"-1"1,0 1,-1-1,1 1,-1 1,0 0,0 0,0 0,-1 1,1 1,0-1,-1 2,1-1,-1 1,1 1,0-1,-1 2,1-1,0 1,-1 1,1 0,1 0,-1 1,0 0,1 0,0 1,0 0,0 0,0 1,1 0,0 1,1-1,-1 1,1 0,-3 6,6-10,-93 127,93-123,0 0,0 0,0 0,1 1,0-1,1 0,-1 1,1 0,1-1,0 1,0-1,0 1,1 0,0-1,0 1,1-1,0 0,1 1,2 6,-1-7,0 1,1-1,0 0,0 0,0 0,1 0,0-1,0 0,1-1,0 1,0-1,0 0,0-1,1 0,0 0,0 0,0-1,0-1,0 1,1-1,-1-1,1 1,-1-1,1-1,3 0,4 2,1-1,0-1,-1-1,1 0,-1-2,1 1,-1-2,0 0,0-1,0-1,-1 0,6-4,8-20,-20 14</inkml:trace>
  <inkml:trace contextRef="#ctx0" brushRef="#br0" timeOffset="1196.081">1214 424,'4'-2,"-1"0,1 0,0 0,0 0,1 0,-1 1,0 0,0 0,1 0,-1 0,1 1,-1-1,1 1,-1 1,0-1,1 0,-1 1,3 1,-7-1,1 1,0-1,-1 1,1-1,-1 1,0 0,1-1,-1 1,0 0,0-1,0 1,0 0,0-1,-1 1,1 0,0-1,-1 1,1 0,-1-1,0 1,1-1,-1 1,0-1,0 1,0-1,0 0,0 0,0 1,0-1,-1 0,1 0,0 0,-1 0,1 0,-2 0,-5 9,7-9,0 0,1 1,-1-1,0 1,0-1,1 1,-1-1,1 1,-1 0,1-1,0 1,0 0,-1-1,1 1,0 0,1-1,-1 1,0 0,0-1,1 1,-1 0,1-1,-1 1,1-1,0 1,0-1,-1 1,1-1,0 1,0-1,1 0,-1 0,0 0,0 1,0-1,1 0,-1 0,1-1,-1 1,1 0,-1 0,1-1,71 27,32-17,-81-10</inkml:trace>
  <inkml:trace contextRef="#ctx0" brushRef="#br0" timeOffset="2530.017">1694 791,'5'5,"6"2,6-1,5-1,4-2,2 0,0-2,2-1,-1 0,0 0,-4-5,-8 3,-10 2,-8 1</inkml:trace>
  <inkml:trace contextRef="#ctx0" brushRef="#br0" timeOffset="3619.269">2229 284,'-4'14,"-3"10,1 5,-3-2,-1 0,2-1,2 0,2 1,7-4,7-7,7-5,5-5,4-8,-2-9,-6-2</inkml:trace>
  <inkml:trace contextRef="#ctx0" brushRef="#br0" timeOffset="3867.811">2484 256,'-14'28,"-6"25,2 7,-1-1,2-6,4-7,5-7,3-5,3-4,1-2,2 0,0-2,-1 1,1 0,0-4</inkml:trace>
  <inkml:trace contextRef="#ctx0" brushRef="#br0" timeOffset="4550.239">2455 961,'36'-30,"-2"-1,-2-2,-1-1,16-24,43-47,-89 104,-1 0,0 0,1 0,-1 1,0-1,1 0,-1 0,1 1,0-1,-1 0,1 1,-1-1,1 0,0 1,0-1,-1 1,1-1,0 1,0 0,0-1,-1 1,1 0,0-1,0 1,0 0,0 0,0 0,0 0,0 0,-1 0,1 0,0 0,0 0,0 0,0 1,0-1,0 0,-1 0,1 1,0-1,0 1,0-1,-1 1,1-1,0 1,-1-1,1 1,0 0,-1-1,1 1,-1 0,1 0,-1-1,1 1,-1 0,0 0,1 0,-1 0,0-1,0 1,1 0,-1 0,0 0,0 0,0 0,0 1,0-1,24 78,-23-77,0 0,0-1,0 1,0 0,1-1,-1 0,1 1,-1-1,1 0,-1 1,1-1,-1 0,1 0,0 0,0-1,0 1,-1 0,1-1,0 1,0-1,0 1,0-1,0 0,0 0,0 0,0 0,0 0,0-1,0 1,0 0,0-1,0 0,0 1,-1-1,1 0,0 0,0 0,-1 0,1 0,0-1,189-176,-191 177,1 0,0 1,-1-1,1 0,0 0,0 1,0-1,0 1,0-1,0 1,0-1,0 1,0-1,0 1,0 0,0 0,0-1,0 1,1 0,-1 0,0 0,0 0,0 0,0 1,0-1,0 0,0 0,0 1,0-1,0 1,0-1,0 1,0-1,0 1,0 0,0-1,0 1,-1 0,1 0,0-1,0 1,-1 0,1 0,-1 0,1 0,-1 0,1 0,-1 0,1 0,-1 0,0 0,0 0,1 0,-1 0,0 1,0-1,0 0,0 0,0 0,-1 0,1 0,0 0,0 0,-1 0,-8 67,6-54,0 0,1 0,0 0,1 1,1-1,0 1,1-1,1 0,0 1,1-1,3 9,20 7,-9-22</inkml:trace>
  <inkml:trace contextRef="#ctx0" brushRef="#br0" timeOffset="4867.906">3556 284,'-9'38,"-4"27,1 8,2-4,3-10,-2-9,0-8,2-7,3-5,-4-2,-1-1,-2-1,0-9,1-8</inkml:trace>
  <inkml:trace contextRef="#ctx0" brushRef="#br0" timeOffset="5198.956">3782 510,'-38'14,"-18"10,-4 0,8 2,18 0,20-3,11-2,12-4,4 0,5-3,-1 1,1-2,-2 2,1-2,-2 1,1-1,-3-3</inkml:trace>
  <inkml:trace contextRef="#ctx0" brushRef="#br0" timeOffset="8486.778">2682 30,'1299'0,"-1208"-15,-82 11,0 2,1-1,0 1,-1 1,1-1,0 2,0-1,0 1,-1 1,1 0,0 0,0 1,-1 0,6 3,-11-1,-1 0,0 0,0 0,0 0,0 1,-1 0,1-1,-1 1,0 0,-1 0,1 0,-1 0,0 1,-1-1,1 0,-1 0,0 0,0 1,0-1,-1 0,0 0,0 0,0 1,-1-1,0 0,0-1,0 1,0 0,-1-1,-1 3,-3 12,1 1,1 0,1 0,0 0,2 0,0 1,1 15,1-12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1188,'5'-14,"1"-1,0 8,-6 10,-3 8,-6 3,-1 5,-4 2,1 4,-3 1,-3-3,2-1,-1 1,-3 1,3 2,-1-5,3-4</inkml:trace>
  <inkml:trace contextRef="#ctx0" brushRef="#br0" timeOffset="2514.197">1417 708,'-1'-1,"0"-1,0 1,0-1,-1 1,1 0,0 0,-1 0,1 0,-1 0,0 0,1 0,-1 0,0 1,1-1,-1 1,0-1,0 1,0 0,1 0,-1-1,0 1,0 0,0 1,0-1,1 0,-1 1,0-1,0 0,0 1,1 0,-1 0,0-1,1 1,-1 0,1 0,-1 0,1 1,0-1,-1 0,-19 11,-1 0,2 1,0 2,0 0,2 1,0 1,1 0,0 1,2 1,0 1,-8 14,20-27,0 0,0 0,1 0,-1 0,2 0,-1 0,1 1,0-1,1 0,0 1,0-1,0 1,1-1,0 0,0 1,1-1,0 0,1 0,-1 0,1 0,1-1,-1 1,1-1,0 0,0 0,1 0,0 0,0-1,0 0,1 0,0 0,0-1,0 0,0 0,1 0,-1-1,1 0,0 0,0-1,0 0,7 1,-5-1,-1 0,1-1,0 0,0 0,0-1,0 0,0-1,0 0,-1 0,1-1,0 0,-1-1,1 0,-1 0,0-1,3-1,58-40,-54 36</inkml:trace>
  <inkml:trace contextRef="#ctx0" brushRef="#br0" timeOffset="3095.347">1784 369,'166'-25,"-153"23,-8 1,0 0,0 1,0-1,0 1,0 0,0 0,0 0,0 1,0-1,0 1,0 1,0-1,0 1,0-1,4 4,-9-3,1-1,-1 1,1 0,-1 0,0 0,0 0,0 0,0 0,0 0,0-1,-1 1,1 0,-1 0,1 0,-1 0,0-1,0 1,1 0,-1 0,0-1,-1 1,1-1,0 1,0-1,-1 0,1 1,0-1,-1 0,0 0,0 1,-6 7,-1 3,6-11,1 0,-1 1,1 0,-1-1,1 1,0 0,0 0,0 0,0 1,1-1,-1 0,0 1,1-1,0 1,-1-1,1 1,0 0,1 0,-1-1,0 1,1 0,-1 0,1 0,0 0,0-1,0 1,0 0,1 0,-1 0,1 0,0 0,0-1,0 1,0 0,0-1,0 1,1-1,-1 1,1-1,0 0,0 2,11 0,1-1,-1 0,0 0,1-1,-1-1,1 0,0-1,-1-1,1 0,1-1,23 0,-12 1</inkml:trace>
  <inkml:trace contextRef="#ctx0" brushRef="#br0" timeOffset="3366.822">2236 878,'38'-5,"28"-6,6-2,-3 2,-14 3</inkml:trace>
  <inkml:trace contextRef="#ctx0" brushRef="#br0" timeOffset="3913.072">2969 454,'3'8,"-1"1,-1-1,1 1,-2-1,1 1,-1-1,0 1,-1-1,0 1,0-1,-1 1,1-5,-12 52,10-49,0-1,0 0,1 1,0 0,0-1,1 1,0 0,0 0,1 0,0-1,0 1,0 0,1 0,0 0,1 0,-1-1,1 1,0-1,1 1,0-1,0 0,1 2,1-5,-1-1,1 1,-1-1,1 0,0-1,0 1,0-1,0 0,0 0,0-1,0 1,0-1,0 0,0-1,0 1,1-1,-1 0,0 0,-1-1,1 1,0-1,0 0,-1-1,1 1,-1-1,0 1,1-2,-1 1,-1 0,1-1,2-2,8-9</inkml:trace>
  <inkml:trace contextRef="#ctx0" brushRef="#br0" timeOffset="4184.695">3223 425,'-10'41,"-21"85,6 0,3 12,-20 38,36-109,12-50</inkml:trace>
  <inkml:trace contextRef="#ctx0" brushRef="#br0" timeOffset="4795.006">3223 1075,'236'-250,"-236"249,1 0,0 0,-1 1,1-1,0 0,0 0,-1 0,1 1,0-1,0 0,0 1,0-1,0 1,0-1,0 1,0-1,0 1,0 0,1-1,-1 1,0 0,0 0,0 0,0 0,0 0,0 0,1 0,-1 0,0 1,0-1,0 0,0 1,0-1,0 1,0-1,0 1,0-1,0 1,0 0,0-1,0 1,-1 0,1 0,0 0,0-1,-1 1,1 0,-1 0,1 0,-1 0,1 0,-1 0,1 1,-1-1,0 0,0 0,0 0,0 0,1 0,-1 0,-1 0,1 1,0-1,0 0,0 0,0 0,-1 1,3 17,11 49,-13-66,1-1,0 1,0-1,0 1,0-1,0 1,0-1,0 0,0 0,0 0,1 1,-1-1,0 0,1-1,-1 1,1 0,-1 0,1-1,0 1,-1 0,1-1,0 0,-1 1,1-1,0 0,-1 0,1 0,0 0,-1 0,1 0,0-1,-1 1,1-1,0 1,-1-1,1 1,1-2,6-3,-1 0,1 0,-1-1,0 0,0-1,-1 1,0-2,0 1,-1-1,0 0,4-7,27-30,-36 44,1-2,0 1,1-1,-1 0,0 1,1 0,-1 0,1-1,0 2,0-1,0 0,0 0,0 1,0 0,0 0,1 0,-1 0,0 0,1 0,-1 1,3 0,-5 1,0 1,0-1,0 1,0 0,0 0,0 0,0-1,-1 1,1 0,-1 0,0 0,1 0,-1 0,0 0,0 0,0 0,0 0,-1 0,1 0,0 0,-1 0,1 0,-2 1,1 4,-35 170,50-113,-3-51</inkml:trace>
  <inkml:trace contextRef="#ctx0" brushRef="#br0" timeOffset="5097.507">4156 482,'-10'43,"-3"29,1 7,2-6,3-9,3-12,2-9,1-8,1-5,-5-7,-1-3,-4-5,-6-5,0-4</inkml:trace>
  <inkml:trace contextRef="#ctx0" brushRef="#br0" timeOffset="5501.074">4437 624,'-211'124,"207"-121,0 1,0-1,0 1,1 0,0 0,-1 0,1 0,1 1,-1-1,1 1,-1 0,1 0,1 0,-1 0,1 0,0 0,0 0,0 0,1 1,0-1,0 0,0 0,1 1,-1-1,1 0,0 0,1 0,-1 0,1 0,0 0,1 0,-1-1,1 1,0-1,0 0,0 1,0-1,1-1,0 1,-1 0,2-1,-1 0,0 0,1 0,-1 0,3 0,120 57,-109-49</inkml:trace>
  <inkml:trace contextRef="#ctx0" brushRef="#br0" timeOffset="7502.016">459 285,'18'-9,"-4"3,0-1,-1 2,2 0,-1 0,1 2,-1 0,1 0,0 1,8 1,-21 1,0 0,0 0,0 0,0 1,0-1,0 0,0 1,0 0,-1-1,1 1,0 0,0 0,0 0,-1 0,1 0,0 1,-1-1,1 0,-1 1,0-1,1 1,-1-1,0 1,0 0,0 0,0-1,0 1,-1 0,1 0,0 0,-1 0,1 0,-1 0,0 0,0 0,0 2,-12 78,9-67,-22 118,5 2,1 96,-10 194,42-324,-13-101,1 0,0 0,-1 0,1 0,0 0,-1 0,1 0,0 0,-1 0,1-1,-1 1,1 0,0 0,-1-1,1 1,-1 0,1-1,-1 1,1-1,-1 1,1 0,-1-1,1 1,-1-1,0 1,1-1,-1 0,0 1,1-1,-1 1,0-1,0 0,1 1,-1-1,0 1,0-1,0 0,0 1,0-1,0 0,0 1,0-1,0 0,0 1,-1-1,1 0,0 1,0-1,-1 1,1-1,0 0,15-253,5 167,4 2,3 0,5 2,2 1,5 2,26-39,-37 68,2 2,3 0,1 3,3 0,1 3,2 1,4 0,-20 25,0 1,0 0,2 2,0 1,0 1,1 2,1 0,0 2,0 1,0 1,1 2,0 0,0 2,10 1,523 3,-87 26,699-27,-1069-2,271 13,46 5,-419-18,1 0,0 0,-1 1,1 0,0-1,-1 2,1-1,0 0,0 1,-1-1,1 1,-1 0,1 0,0 1,-1-1,0 1,1 0,-1 0,0 0,0 0,0 0,0 1,-1-1,1 1,-1 0,1-1,-1 1,0 0,0 1,0-1,0 0,-1 1,0-1,1 1,-1-1,0 1,-1-1,1 1,-1 0,1 0,-27 142,20-116,-1-24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39:50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511 175,'-28'-1,"10"0,0 1,0 0,1 1,-1 1,1 0,-1 2,1 0,0 1,0 0,-13 7,1 4,0 1,1 1,0 1,2 1,-22 22,40-34,-1 0,2 1,-1 0,1 0,0 1,1 0,1 0,-1 0,1 1,1-1,0 1,1 0,0 1,0-1,1 0,1 1,0 0,0 6,2-11,0 0,1-1,-1 1,1 0,0-1,1 1,0-1,0 0,0 1,1-1,-1-1,1 1,1-1,-1 1,1-1,0 0,0-1,1 1,-1-1,1 0,0-1,0 1,0-1,1-1,1 2,11 3,0-1,0 0,1-1,0-1,-1-1,1-1,1-1,2-1,3 1,-11 0,-1-1,1 0,0 0,0-2,0 0,-1 0,1-2,-1 0,0 0,7-4,-3-4</inkml:trace>
  <inkml:trace contextRef="#ctx0" brushRef="#br0" timeOffset="335.858">398 456,'-33'-4,"-21"-3,-6 1,2 1,11 7,9 2,11 6,10 1</inkml:trace>
  <inkml:trace contextRef="#ctx0" brushRef="#br0" timeOffset="949.004">935 89,'-11'168,"-25"62,14-61,18-144,-26 62,25-85,1-6</inkml:trace>
  <inkml:trace contextRef="#ctx0" brushRef="#br0" timeOffset="1419.571">1019 146,'39'-20,"-38"20,0 0,0-1,-1 1,1 0,0 0,0 0,0 1,0-1,-1 0,1 0,0 0,0 1,0-1,-1 0,1 1,0-1,-1 0,1 1,0-1,-1 1,1-1,0 1,-1 0,1-1,-1 1,1 0,-1-1,1 1,-1 0,1-1,-1 1,0 0,0 0,1 0,-1-1,0 1,0 0,0 0,0 0,0-1,0 1,0 0,0 0,0 0,0 0,0-1,-1 1,-4 279,-20-110,-4-41,27-122,1-8</inkml:trace>
  <inkml:trace contextRef="#ctx0" brushRef="#br0" timeOffset="2052.938">822 146,'3'-7,"1"0,-1 0,2 0,-1 0,1 1,0 0,0 0,1 0,-1 1,1 0,1 0,-1 0,1 1,-1 0,1 0,1 0,-1 1,0 1,4-2,149-30,-152 32,-1 0,1 1,0 0,0 0,0 1,0-1,1 2,-1-1,0 1,-1 1,1-1,0 2,0-1,-1 1,1 0,-1 0,0 1,0 0,0 0,0 1,-1-1,0 2,0-1,0 1,0 0,-1 0,0 0,-1 1,1-1,-1 1,-1 0,1 1,-1-1,0 1,-1-1,1 4,-5 2,0 0,0 0,-2 0,0 0,0 0,-1-1,0 0,-1 0,-1 0,0-1,-1 0,0 0,0-1,-1 0,0 0,-1-1,-8 6,-3 3,-1-2,0 0,-2-1,0-2,-16 8,11-7,21 2,39-10,-17-5,5 5,-1 0,0 1,0 1,0 0,-1 1,-1 1,0 1,0 0,-1 1,0 1,11 14,65 111,-63-116,-12-21</inkml:trace>
  <inkml:trace contextRef="#ctx0" brushRef="#br0" timeOffset="3448.733">1556 626,'22'-3,"0"-1,0 0,0-2,-1-1,0 0,0-1,-1-2,0 0,0-1,-18 10,0 0,1 0,-1 0,0 0,0 0,0-1,0 1,0-1,0 1,0-1,-1 0,1 0,0 1,-1-1,0 0,1-1,-1 1,0 0,0 0,0 0,0-1,-1 1,1 0,0-1,-1 1,0-1,0 1,0-1,0 1,0 0,0-1,0 1,-1-1,1 1,-1 0,0-1,0 1,0 0,0-1,0 1,0 0,-1 0,1 0,0 0,-1 0,0 1,0-1,1 0,-1 1,-3-2,0 0,0 1,0 0,0 0,0 0,0 1,0 0,-1 0,1 0,-1 1,1-1,0 1,-1 1,1-1,-1 1,1 0,0 0,0 0,-1 1,1 0,0 0,0 0,1 0,-4 3,-4 1,2 1,-1 1,1 0,0 0,0 0,1 2,1-1,-1 1,2 0,-1 1,6-8,0 0,0 0,1 0,-1 0,1 0,0 0,0 0,0 1,1-1,-1 0,1 1,-1-1,1 0,0 1,0-1,1 0,-1 1,1-1,0 0,0 1,0-1,0 0,0 0,1 0,-1 0,1 0,0 0,0-1,0 1,0 0,0-1,1 0,-1 1,1-1,-1 0,1 0,0 0,6 4,1 0,-1-1,1 1,0-2,0 1,1-2,0 1,-1-1,1-1,10 1,7-3,1-2,-1-1,0-1,0-2,-1 0,1-2,-2-1,1-1,9-6,3 0,309-135,-412 179,-101 54,162-80,0 0,1-1,-1 1,0 0,1 1,0-1,-1 0,1 1,0-1,0 1,0-1,1 1,-1 0,1 0,0 0,-1 0,1 0,0 0,1 0,-1 1,1-1,-1 0,1 0,0 1,0-1,0 0,1 0,-1 1,1-1,0 0,-1 0,2 0,-1 0,0 0,1 0,-1 0,1 0,0-1,0 1,0 0,0-1,0 0,0 1,1-1,-1 0,1 0,0 0,0-1,-1 1,1-1,1 1,7-1,0 0,0 0,0-1,0-1,0 0,0 0,0-1,0 0,0-1,-1-1,1 1,-1-2,0 1,0-1,-1-1,1 0,-1 0,0-1,-1 0,0 0,0-1,3-4,-7 8,113-91,-112 161,-3-61,0-1,0 0,0 1,1-1,-1 0,1 0,0 0,0-1,0 1,1-1,-1 0,1 0,0 0,0 0,0 0,0-1,1 0,-1 0,1 0,-1 0,1-1,-1 0,1 0,0 0,0 0,-1-1,2 0,7 1,-1-1,1 0,0-1,0 0,0-1,-1 0,1-1,-1-1,9-3,5-5,-1 0,0-2,-1-1,0-1,-1-1,-1-1,-1-1,0 0,-2-2,0 0,-1-2,-1 0,-2 0,0-2,-1 0,-2 0,0-2,-2 1,-1-1,-1-1,-2 1,1-6,-6 28,0-1,0 0,-1 1,0-1,0 0,0 1,0-1,-1 0,0 1,0-1,-1 1,1-1,-1 1,-1 0,1 0,-1 0,1 0,-1 0,-1 0,1 1,-1-1,0 1,0 0,0 0,0 1,-1-1,1 1,-1 0,0 0,0 0,0 1,0 0,-1 0,1 0,-1 1,-4-2,1 3,1 1,0 0,-1 0,1 0,0 1,0 0,0 1,0 0,0 0,1 0,-1 1,1 0,0 1,0 0,0 0,1 0,0 1,0 0,0 0,1 0,0 1,0 0,1 0,-1 0,1 1,1-1,-1 3,-2 7,1 1,1 0,0 0,1 1,1-1,1 1,1-1,0 1,1-1,4 17,0-13,1 0,1 0,1-1,0 0,2-1,1 0,0 0,1-1,1-1,1 0,1 0,0-2,6 5,-20-20,20 20,0-1,1 0,1-2,1-1,1-1,0-1,1-1,8 3,-12-12,-18-9</inkml:trace>
  <inkml:trace contextRef="#ctx0" brushRef="#br0" timeOffset="5332.143">3644 456,'-89'10,"87"-10,0 0,0 1,0-1,0 1,0-1,0 1,0 0,0 0,0 0,1 0,-1 0,0 0,1 1,-1-1,0 1,1-1,0 1,-1-1,1 1,0 0,0-1,0 1,0 0,0 0,0 0,1 0,-1 0,1 0,-1 0,1 0,0 0,0 0,-1 0,2 0,-1 1,0-1,0 0,1 0,-1 0,1 0,3 7,0-1,0 0,1-1,0 1,1-1,-1 0,1-1,1 1,-1-1,1 0,6 3,39 43,-23 22,-29-73,1 1,-1 0,0-1,0 1,-1 0,1-1,0 1,0 0,-1-1,1 1,-1-1,1 1,-1-1,0 1,0-1,0 1,0-1,0 0,0 1,0-1,0 0,0 0,0 0,-1 0,1 0,0 0,-1 0,1 0,-1 0,1-1,-1 1,1-1,-1 1,0-1,1 1,-1-1,0 0,1 0,-1 0,0 0,1 0,-1 0,0-1,1 1,-1 0,-111-36,88 23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05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728 312,'1'0,"0"-1,0 1,0-1,0 0,-1 0,1 1,0-1,0 0,-1 0,1 0,-1 0,1 0,-1 0,1 0,-1 0,1 0,-1 0,0 0,0 0,1 0,-1 0,0 0,0 0,0-1,0 1,-1 0,1 0,0 0,0 0,0 0,-1 0,1 0,-1 0,1 0,-1 0,1 0,-1 0,0 0,1 0,-1 0,0 1,0-1,1 0,-1 0,0 1,0-1,0 1,0-1,0 1,0-1,0 1,0-1,0 1,0 0,0 0,0-1,0 1,-1 0,-66-11,33 12,-1 1,1 2,0 1,0 1,1 3,0 0,0 3,1 0,1 2,0 2,0 1,-15 12,44-28,0 1,-1-1,1 1,0 0,0 0,0 0,0 0,0 1,1-1,-1 1,1 0,0 0,-1 0,1 0,0 0,1 0,-1 0,1 1,-1-1,1 0,0 1,0 0,1-1,-1 1,1-1,-1 1,1 0,0-1,1 1,-1 0,1-1,-1 1,1-1,0 1,0-1,1 1,-1-1,1 0,0 0,0 2,2-1,1 1,-1 0,1-1,0 0,0 0,0 0,1-1,-1 1,1-1,0-1,0 1,0-1,0 0,0 0,0-1,1 0,4 1,64 23,-74-24,0-1,0 1,0 0,-1 0,1-1,0 1,0 0,-1 0,1 0,-1 0,1-1,-1 1,1 0,-1 0,1 0,-1 0,0 0,0 0,1 0,-1 1,0-1,0 0,0 0,0 0,0 0,0 0,0 0,-1 0,1 0,0 0,-1 0,1 0,-1 0,1 0,-1 0,1 0,-1 0,1 0,-1-1,0 1,0 0,1 0,-1 0,-42 38,32-31,-167 164,167-162,0 0,0 0,1 0,0 1,0 0,1 1,1 0,0 1,-2 5,9-16,0 0,0 0,1 0,-1 0,1 0,0 0,-1 0,1 0,0 0,0 0,0 0,0 0,1 1,-1-1,1 0,-1 0,1 0,0 0,-1-1,1 1,0 0,0 0,0 0,1-1,-1 1,0 0,1-1,-1 1,1-1,-1 0,1 0,0 1,0-1,-1 0,1 0,0 0,0-1,0 1,0 0,0-1,1 1,89 7,-85-8,0 1,0-2,0 1,1-1,-1 0,0 0,0-1,0 0,-1-1,1 1,0-1,-1 0,0-1,1 0,-1 0,-1 0,1 0,-1-1,1 0,-1 0,-1-1,1 1,-1-1,0 0,0 0,-1-1,0 1,0-1,0 1,0-5,0-13,-2 1</inkml:trace>
  <inkml:trace contextRef="#ctx0" brushRef="#br0" timeOffset="356.642">389 1,'-10'37,"2"1,2-1,1 2,2-1,2 0,3 29,-3 34,-5-31,-3-1,-3 1,-13 37,6-25,-47 201,0-100,57-165</inkml:trace>
  <inkml:trace contextRef="#ctx0" brushRef="#br0" timeOffset="2005.011">1913 651,'0'-1,"1"0,-1 0,0 0,0 1,0-1,0 0,0 0,0 0,0 1,0-1,0 0,0 0,0 0,-1 1,1-1,0 0,-1 0,1 1,0-1,-1 0,1 0,-1 1,1-1,-1 1,1-1,-1 0,0 1,1-1,-1 1,0-1,1 1,-1 0,0-1,0 1,1 0,-1-1,0 1,0 0,1 0,-1 0,0 0,0 0,0 0,0 0,1 0,-1 0,0 0,0 0,0 0,1 1,-1-1,0 0,0 0,1 1,-1-1,0 1,1-1,-1 1,0 0,-24 4,0 2,1 0,0 2,0 0,1 2,1 1,-7 5,-79 67,105-81,0 1,0-1,1 1,-1-1,1 1,0 0,0 0,0 0,1 0,-1 0,1 0,0 0,0 1,1-1,-1 0,1 1,0-1,0 0,0 1,1-1,-1 0,1 1,0-1,0 0,1 0,-1 0,1 0,0 0,2 3,4 1,0 0,1 0,0-1,0 0,0-1,1 0,0-1,0 1,1-2,-1 0,1 0,0-1,0 0,1-1,-1 0,0-1,1 0,-1-1,0 0,1-1,-1 0,0-1,1 0,2-2,10-1,-6-2</inkml:trace>
  <inkml:trace contextRef="#ctx0" brushRef="#br0" timeOffset="2582.978">2280 368,'13'-5,"-1"1,1 0,0 1,0 0,1 1,-1 0,0 2,1-1,-1 2,1-1,-1 2,13 2,-25-4,1 1,-1-1,0 0,1 0,-1 1,0-1,1 1,-1-1,0 1,0 0,0 0,1-1,-1 1,0 0,0 0,0 0,0 0,0 0,-1 0,1 0,0 0,0 1,-1-1,1 0,-1 0,1 1,-1-1,1 0,-1 1,0-1,0 0,1 1,-1-1,0 1,0-1,-1 0,1 1,0-1,0 0,-1 1,1-1,-1 0,1 1,-1-1,1 0,-1 0,0 1,1-1,-1 0,0 0,-54 53,50-49,-93 80,97-84,0 0,0 1,0-1,1 0,-1 1,0-1,1 1,-1-1,1 1,0-1,-1 1,1-1,0 1,0 0,0-1,0 1,0-1,0 1,1-1,-1 1,0 0,1-1,-1 1,1-1,0 0,-1 1,1-1,0 1,0-1,0 0,0 0,0 0,0 1,0-1,0 0,1 0,-1 0,0-1,1 1,-1 0,1 0,-1-1,0 1,68 18,81-18,-125-2</inkml:trace>
  <inkml:trace contextRef="#ctx0" brushRef="#br0" timeOffset="2856.001">2760 735,'39'0,"21"0,6 0,-3 0,-8 0,-13 0</inkml:trace>
  <inkml:trace contextRef="#ctx0" brushRef="#br0" timeOffset="3273.067">3352 397,'-9'19,"-4"16,-4 7,1 1,3-2,9-8,4-5,8-7,7-7,6-6,-1-10,-4-3</inkml:trace>
  <inkml:trace contextRef="#ctx0" brushRef="#br0" timeOffset="3633.787">3578 312,'-22'36,"2"0,1 1,2 1,1 1,2 0,2 1,-2 20,-74 209,38-118,45-133</inkml:trace>
  <inkml:trace contextRef="#ctx0" brushRef="#br0" timeOffset="4338.682">3578 990,'184'-234,"-181"229,-1 2,1-1,-1 1,0-1,1 1,0 0,-1 0,1 0,1 0,-1 0,0 1,0 0,1-1,0 1,-1 1,1-1,0 0,0 1,0 0,0 0,0 0,0 0,3 1,-5 2,0 0,-1 1,1 0,-1-1,0 1,0 0,0 0,0 0,0 0,-1-1,1 1,-1 0,0 0,0 0,0 0,0 0,-1 0,1 0,-1 0,0 0,1 0,-1 0,0 0,-1 1,-1 7,-7 104,10-114,0 0,0-1,1 1,-1 0,0 0,1 0,-1 0,0 0,1 0,-1-1,1 1,-1 0,1 0,0-1,-1 1,1 0,0-1,-1 1,1-1,0 1,0-1,0 1,-1-1,1 1,0-1,0 0,0 1,0-1,0 0,0 0,0 0,0 0,0 0,0 0,-1 0,1 0,0 0,0 0,0 0,0-1,0 1,0 0,0-1,0 1,-1-1,1 1,0-1,0 1,-1-1,1 1,0-1,0 0,-1 1,1-1,-1 0,1 0,41-41,-14 8,-10 10,1 0,1 2,1 0,1 1,1 1,8-5,-30 25,-1-1,0 0,1 1,-1-1,0 1,1-1,-1 0,1 1,-1-1,1 1,-1-1,1 1,0 0,-1-1,1 1,-1-1,1 1,0 0,-1 0,1-1,0 1,-1 0,1 0,0 0,0 0,-1 0,1 0,0 0,-1 0,1 0,0 0,-1 0,1 0,0 1,0-1,-1 0,1 0,-1 1,1-1,0 0,-1 1,1-1,-1 1,1-1,-1 1,1-1,-1 1,1-1,-1 1,1 0,-1-1,0 1,1-1,-1 1,0 0,0-1,1 1,-1 0,0 0,0-1,0 1,0 0,0-1,0 1,0 0,0 0,0-1,0 1,-1 0,-12 49,6-32,0 0,2 1,0-1,1 1,1 0,0 0,2 1,0-1,2 11,15 11,-3-28</inkml:trace>
  <inkml:trace contextRef="#ctx0" brushRef="#br0" timeOffset="4658.117">4566 481,'-14'38,"-10"23,-6 5,3-3,6-8,6-8,1-8,3-5,-2-4,2-2,-2-6,1-12,7-11,5-7</inkml:trace>
  <inkml:trace contextRef="#ctx0" brushRef="#br0" timeOffset="4990.999">4820 538,'-316'144,"313"-143,0 0,1 0,-1 0,0 0,1 1,-1-1,1 1,0 0,-1-1,1 1,0 0,0 1,0-1,0 0,1 0,-1 1,1-1,-1 1,1 0,0-1,0 1,0 0,0-1,0 1,1 0,-1 0,1 0,0 0,0 0,0 0,0 0,1 1,7 11,1 0,0 0,2-1,-1 0,2-1,0 0,0-1,1 0,1-1,4 2,23 22,-15-11,-3-2</inkml:trace>
  <inkml:trace contextRef="#ctx0" brushRef="#br0" timeOffset="6821.313">1066 114,'1'-1,"4"-2,0-1,0 1,1-1,-1 2,1-1,-1 0,1 1,0 0,0 1,0-1,0 1,0 0,0 1,0-1,0 1,1 0,4 1,-9 2,0-1,0 0,0 0,-1 1,1-1,0 1,-1-1,0 1,1 0,-1 0,0-1,-1 1,1 0,0 0,-1 0,0 0,1 0,-1 0,0 0,-1 0,1 0,-1 0,1 0,-1 0,0-1,0 3,-1 7,-66 412,1-63,30-200,27-98,28-104,151-389,-130 348,4 2,3 1,4 3,3 2,23-22,-62 81,0 0,1 1,0 0,1 1,0 1,1 1,1 0,0 1,0 1,1 0,0 2,0 0,1 1,0 1,0 1,1 1,188-24,476 28,-334 26,-71-14,283 43,-232-21,-176-25,131-9,-124-2,-159 0,1 0,-1 1,1 0,-1 0,1 0,-1 0,1 1,-1-1,1 1,-1 0,1 0,-1 0,0 0,0 1,1-1,-1 1,0 0,-1 0,1 0,0 0,0 0,-1 1,1-1,-1 1,0 0,0 0,0-1,0 2,-1-1,1 0,-1 0,1 0,-1 1,0-1,-1 0,1 1,0-1,-1 1,0 0,-17 144,0-79,12-49</inkml:trace>
  <inkml:trace contextRef="#ctx0" brushRef="#br0" timeOffset="7720.595">5836 284,'-26'2,"0"1,0 1,0 2,0 0,1 2,-17 8,39-15,-22 10,0 2,1 0,0 2,2 1,-1 1,2 0,0 2,1 1,1 0,1 1,1 1,1 1,-9 16,20-32,0 0,0 0,1 0,0 1,1-1,-1 1,1 0,1 0,0 0,0 0,0 1,1-1,0 0,1 1,0-1,0 1,1-1,0 0,0 1,1-1,0 0,0 0,1 0,0 0,1 0,0-1,0 0,0 1,1-2,0 1,1 0,-1-1,1 0,0 0,1-1,0 0,-1 0,1 0,1-1,-1 0,3 1,9-1,0 0,0-1,0-1,0 0,1-2,-1 0,0-2,1 0,-1-1,0 0,-1-2,12-4,10-15,-28 9</inkml:trace>
  <inkml:trace contextRef="#ctx0" brushRef="#br0" timeOffset="7986.595">5751 651,'-38'-5,"-32"-1,-9 0,4 6,10 2,12 2,9 0,8-1,15-1,15-1,15 0,9-1,2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0:1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43,'0'-1,"0"1,-1 0,1 0,0 0,-1 0,1-1,0 1,0 0,-1 0,1-1,0 1,0 0,-1-1,1 1,0 0,0-1,0 1,-1 0,1-1,0 1,0 0,0-1,0 1,0-1,0 1,0 0,0-1,0 1,0 0,0-1,0 1,0-1,0 1,0 0,0-1,1 1,-1 0,0-1,0 1,0 0,1-1,-1 1,0 0,0 0,1-1,-1 1,0 0,0 0,1-1,-1 1,0 0,1 0,-1 0,0-1,1 1,-1 0,0 0,1 0,-1 0,1 0,-1 0,0 0,1 0,-1 0,0 0,1 0,-1 0,1 0,-1 0,0 0,-22-20,13 18,1 1,-1-1,1 2,-1-1,1 1,-1 0,1 1,-1 0,1 0,-1 1,1 0,0 1,0-1,0 2,0-1,0 1,1 0,0 1,-5 3,-1-2,3-1,-10 5,1 0,-1 1,2 0,-1 2,2 0,0 1,-9 10,14-12,1-1,0 2,1-1,0 2,1-1,1 1,0 1,1-1,0 1,1 1,1-1,1 1,0 0,-2 13,4-15,1 0,0 0,1 0,0 0,1 0,0 0,1 0,1-1,0 1,1-1,1 1,0-1,0 0,2-1,-1 1,2-1,7 9,-7-12,1 0,0-1,0 0,1-1,0 0,1 0,0-1,0-1,0 0,0 0,1-1,0 0,0-1,0-1,0 0,0 0,0-1,1-1,-1 0,0-1,1 0,-1-1,0 0,0-1,-7 2,5 1,0-1,0-1,-1 1,1-1,0-1,-1 0,0 0,0-1,0-1,0 1,0-1,-1 0,0-1,0 0,0-1,-1 1,0-1,0-1,-1 1,0-1,0 0,1-4,-3-8</inkml:trace>
  <inkml:trace contextRef="#ctx0" brushRef="#br0" timeOffset="736.158">148 71,'17'39,"-4"16,-3 1,-2 0,-2 0,-3 1,-4 49,1-22,0-60</inkml:trace>
  <inkml:trace contextRef="#ctx0" brushRef="#br0" timeOffset="2034.786">1051 382,'-12'9,"1"1,0 1,0-1,1 2,1-1,0 1,0 1,2 0,-1 0,1 0,1 1,1 0,0 1,1-1,0 1,1 1,2-12,0 1,1 0,0 0,0-1,0 1,1 0,-1 0,1-1,0 1,1 0,-1-1,1 1,0-1,0 0,0 1,0-1,1 0,0 0,0-1,0 1,0-1,0 1,1-1,0 0,-1 0,1 0,0-1,1 1,-1-1,0 0,1-1,-1 1,1-1,-1 1,1-1,0-1,-1 1,1-1,0 1,0-1,-1-1,1 1,4-2,-4 2,1-1,0-1,-1 1,1-1,-1 0,0-1,1 1,-1-1,0 0,-1 0,1 0,0-1,-1 0,0 0,0 0,0 0,0-1,-1 1,0-1,0 0,0 0,0 0,-1 0,0-1,0 1,0-1,-1 1,1-4,0 0,0 0,-1 0,0 0,0 1,-1-1,0 0,-1 0,0 0,0 0,-1 0,0 0,0 1,-1-1,-1 1,1 0,-1 0,0 0,-2-2,-51-48,84 47,200 3,-138 7,-87 1,0 0,1 1,-1 0,0-1,1 1,-1 0,0 0,0 0,0 1,0-1,0 0,0 1,0 0,0-1,0 1,-1 0,1 0,-1 0,1 0,-1 0,0 0,0 0,0 0,0 1,0-1,0 0,-1 1,1-1,-1 0,0 1,1-1,-1 1,0-1,-1 2,-37 89,33-88,1 2,0-1,0 0,1 1,0 0,0-1,1 1,-1 0,2 1,-1-1,1 0,0 0,0 1,1 2,0-9,0-1,0 1,0 0,0-1,0 1,0 0,0-1,0 1,0 0,1-1,-1 1,0-1,0 1,1 0,-1-1,0 1,1-1,-1 1,1-1,-1 1,1-1,-1 1,1-1,-1 1,1-1,-1 0,1 1,0-1,-1 0,1 1,-1-1,1 0,0 0,-1 0,1 0,0 1,-1-1,1 0,0 0,-1 0,1-1,0 1,-1 0,1 0,0 0,-1 0,1-1,0 1,-1 0,1 0,-1-1,1 1,0-1,-1 1,1 0,-1-1,38-29,-32 25,173-136,-178 140,0-1,1 1,-1-1,0 1,1-1,-1 1,1 0,-1 0,1 0,0 0,0 0,-1 0,1 0,0 0,0 1,0-1,0 1,0-1,0 1,0 0,0 0,0 0,0 0,0 0,-1 0,1 1,0-1,0 1,0-1,0 1,0 0,0-1,-1 1,1 0,0 0,-1 0,1 1,0-1,-1 0,0 1,1-1,-1 1,0-1,0 1,1-1,-1 1,-6 111,6-112,0 0,0-1,0 1,0-1,0 1,0-1,0 0,0 1,1-1,-1 0,0 0,0 0,0 0,1 0,-1 0,0 0,0 0,0-1,0 1,1 0,-1-1,0 1,0-1,0 1,0-1,0 1,0-1,0 0,0 0,0 1,0-1,0 0,-1 0,1 0,3-2,151-103,-83 67,-71 38,1 0,-1 1,1-1,0 1,-1 0,1 0,0-1,-1 1,1 0,0 0,-1 1,1-1,0 0,-1 0,1 1,-1-1,1 1,0 0,-1-1,1 1,-1 0,1 0,-1 0,0 0,0 0,1 0,-1 0,0 1,0-1,0 0,0 1,0-1,0 0,0 1,-1-1,1 1,0 0,-1-1,0 1,1-1,-1 1,0 0,0-1,1 2,-6 62,4-59,-1 0,1 0,0-1,1 1,-1 0,1 0,1 0,-1 0,1 0,0 0,0 0,0-1,2 3,5 7</inkml:trace>
  <inkml:trace contextRef="#ctx0" brushRef="#br0" timeOffset="12403.24">2378 437,'16'74,"-9"-31,-2 1,-2 0,-2 0,-2 1,-3 3,-21 67,25-112,0 1,0 1,0 0,0 0,-1-1,0 1,0 0,0-1,0 1,-1-1,0 1,0-1,0 0,0 1,-1-1,0 0,1-1,-1 1,-1 0,1-1,-1 0,2-4,0-1,0 0,1 1,-1-1,0 0,1 0,-1 0,1 0,0 0,-1-1,1 1,0 0,0-1,1 1,-1-1,0 1,1-1,0 1,-1-1,1 1,0-1,0 1,1-1,-1 1,1-1,-2 0,3-29,2 0,0 0,2 0,2 1,1 0,1 0,2 1,0 1,2 0,2 0,1 1,-5 3,2 1,1 0,0 1,2 0,1 2,0 0,2 1,0 0,11-6,-29 23,1 1,-1-1,1 1,0-1,-1 1,1 0,0 0,0 0,1 1,-1-1,0 1,1-1,-1 1,0 0,1 1,-1-1,1 0,0 1,-1 0,1 0,-1 0,1 0,-1 1,1-1,0 1,-1 0,0 0,1 0,-1 1,0-1,1 1,-1 0,0-1,0 2,0-1,-1 0,1 0,1 2,-1 9,0 0,0-1,-1 1,-1 0,0 0,-1 0,0 0,-1 0,-1 0,0 0,-3 11,1-11,0 0,0-1,-2 0,1 0,-1 0,-1 0,0-1,-1 0,0-1,-1 0,0 0,0-1,-1 0,0 0,-1-1,0-1,0 0,-1 0,0-1,0 0,0-1,-1-1,1 0,-1-1,-13 2,-14-18,27 0</inkml:trace>
  <inkml:trace contextRef="#ctx0" brushRef="#br0" timeOffset="21542.045">2913 663,'18'-2,"0"-1,0-1,-1 0,1-2,-1 0,0-1,-1-1,0 0,0-1,-1-1,0 0,0-1,6-7,28-17,-12 8,-1-1,-1-2,-2-1,-1-2,24-32,-49 58,0-1,0 1,-1-1,0-1,-1 1,0-1,0 0,-1 0,0-1,-1 1,0-1,0 0,-1 1,0-1,-1 0,0-1,0 1,-1 0,-1 0,0 0,0 0,-1 0,0 0,-1 0,-2-4,4 11,0 1,-1 0,1 0,-1 1,1-1,-1 0,0 0,0 1,0-1,0 1,0 0,0-1,-1 1,1 0,0 0,0 1,-1-1,1 0,-1 1,1-1,0 1,-1 0,1 0,-1 0,1 0,-1 0,1 1,-1-1,1 1,0-1,-1 1,1 0,0 0,-1 0,1 0,0 1,0-1,0 0,0 1,0 0,-67 80,19 61,44-108,1-20,2 1,0 0,1 0,1 0,0 0,1 0,1 0,1 0,0 0,4 13,-4-20,1 0,0 0,0 0,1-1,0 1,1-1,0 0,0 0,1-1,0 0,0 1,1-2,0 1,0-1,0 0,1-1,0 0,0 0,0 0,0-1,1 0,0-1,0 0,0-1,0 1,0-2,1 1,-1-1,1-1,-1 0,0 0,1-1,-1 0,0 0,8-3,4-4,0-1,0-1,-1-1,-1-1,0-1,0 0,-1-2,-1 0,0 0,-2-2,1 0,-2-1,10-15,-3-42,-21 73,0 0,0 0,0 1,0-1,0 0,-1 0,1 0,-1 1,1-1,-1 0,0 1,1-1,-1 0,0 1,0-1,0 1,0-1,-1 1,1 0,0 0,0-1,-1 1,1 0,-1 0,1 0,-1 0,0 1,1-1,-1 0,0 1,1-1,-1 1,0-1,0 1,1 0,-1 0,0 0,0 0,0 0,1 0,-2 0,-6 3,-1-1,1 1,-1 1,1 0,0 0,0 1,1 0,0 1,-1-1,2 2,-1-1,1 1,0 0,0 1,1-1,0 1,0 1,1-1,0 1,1 0,0 0,0 0,1 0,0 1,1 0,0-1,0 1,1 0,0 9,1-15,0 1,1 0,-1 0,1-1,0 1,1-1,-1 1,1-1,0 1,0-1,0 0,0 0,1 0,0 0,0 0,0-1,0 1,1-1,-1 0,1 0,0 0,0-1,0 1,0-1,0 0,0 0,1 0,-1 0,1-1,-1 0,1 0,3 0,7 1,0 0,1-1,-1-1,0 0,1-1,-1-1,0-1,0 0,9-3,14-10,0-1,-1-2,-1-2,-1-1,-1-1,0-3,-3 0,0-2,-1-1,1-6,-27 32,1 0,-1 1,0-1,1 1,-1-1,1 1,0 1,0-1,-1 1,1 0,0 0,0 0,1 0,-1 1,0 0,0 0,0 1,0-1,0 1,0 0,0 0,0 1,0 0,-1 0,1 0,-1 0,1 0,-1 1,0 0,0 0,0 0,0 1,0-1,-1 1,1 0,-1 0,0 0,-1 0,1 1,-1-1,1 1,-1 0,0 2,-1 2,0-1,1 0,-1 0,2 0,-1 0,1-1,0 1,0-1,1 1,0-1,1 0,-1-1,1 1,1-1,-1 0,1 0,0-1,0 1,1-1,-1-1,1 1,1-1,-1 0,0-1,1 0,-3-1,-1 0,1 0,0-1,-1 0,1 0,0 0,0-1,0 0,0 0,0 0,-1 0,1-1,0 0,0 0,0 0,-1 0,1-1,-1 0,1 0,-1 0,1 0,-1-1,0 0,0 1,-1-2,1 1,0-1,-3-8</inkml:trace>
  <inkml:trace contextRef="#ctx0" brushRef="#br0" timeOffset="21821.695">4663 297,'-23'9,"-19"14,-6 1,5 3,5 1,4-4,3-2,2 1,1 1,1 1,-1-3,1-1,0 1,-1 1,5 2,1-4,5 0,5-4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5:41:16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0 623,'2'-2,"-1"0,1 0,-1 0,1 0,0 1,-1-1,1 1,0-1,0 1,0 0,0-1,1 1,-1 0,0 1,0-1,1 0,-1 1,0-1,1 1,-1-1,1 1,-1 0,0 0,1 1,0-1,-1 0,46-2,0 2,0 3,-1 1,1 3,11 4,118 14,46-16,96-13,502-48,-662 43,1135-44,-231 26,-272 15,148-23,316-4,183-15,-320 24,116 2,-473 17,294-24,-297 12,-547 15,1106-29,1427 38,-1549-29,266-22,-1425 48,618-29,-17 2,215 0,335 30,-547-31,-555 30,-54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5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62 180,'-4'2,"0"0,0 0,0 1,0-1,1 1,-1 0,1 0,0 1,0-1,0 0,0 1,1 0,-1 0,1 0,0 0,0 0,0 0,1 1,0-1,-1 0,1 1,1-1,-1 1,1-1,0 1,0 0,0-1,1 1,-1-1,1 1,0 0,-1 4,-1 29,1 0,3 1,0-1,3 0,1 0,2-1,1 0,2 0,4 2,-12-30,0 0,1 0,1 0,0-1,0 0,0 0,1 0,0-1,1 0,4 3,-9-7,0-1,0 0,0 0,1 0,-1 0,1-1,-1 1,1-1,0 0,-1 0,1 0,0 0,0-1,0 0,-1 0,1 0,0 0,0 0,0-1,0 0,-1 1,1-1,0-1,-1 1,1-1,-1 1,1-1,-1 0,1 0,12-12,0 0,0-1,-2-1,0 0,0-1,-2-1,10-17,7-8,-5 9,-2 0,-1-2,-2 0,-2-1,12-37,-16 47,-13 27,0-1,0 1,0 0,0-1,1 1,-1 0,0-1,0 1,1 0,-1 0,0-1,1 1,-1 0,0 0,1 0,-1-1,0 1,1 0,-1 0,0 0,1 0,-1 0,1 0,-1 0,0 0,1 0,-1 0,0 0,1 0,-1 0,1 0,-1 0,0 0,1 0,-1 0,0 0,1 1,-1-1,0 0,1 0,-1 0,0 1,1-1,-1 0,0 0,0 1,1-1,-1 0,0 1,0-1,0 0,1 1,-1-1,0 0,0 1,0-1,0 0,0 1,0-1,0 1,0-1,0 0,0 1,0-1,0 0,0 1,0-1,0 1,0-1,0 0,20 81,-18-67,0 1,1 0,0-1,1 0,1 0,0 0,1 0,0-1,1 0,1-1,0 1,1-1,0-1,1 0,0 0,0-1,11 8,-14-14,0 0,1 0,-1-1,1 0,0 0,0-1,0 0,0 0,0-1,0 0,0 0,0-1,1 0,-1-1,0 0,0 0,0-1,0 0,0 0,0-1,0 0,-1 0,1-1,-1 0,0 0,0 0,0-1,1-3,12-10,-1-2,-1 0,-1-1,-1-1,-1 0,-1-1,-1-1,-1 0,-1 0,-1-2,-2 1,0-1,-1 0,-2-1,1-10,-3-163,-22 155,13 50</inkml:trace>
  <inkml:trace contextRef="#ctx0" brushRef="#br0" timeOffset="4006.703">1303 603,'8'6,"1"0,-1-1,1 0,0-1,0 0,0 0,0-1,1 0,0-1,-1 0,1 0,0-1,0-1,0 1,0-2,0 1,0-1,-1-1,1 0,0 0,-1-1,1 0,-1 0,0-1,0-1,0 1,-1-2,1 1,-1-1,0 0,-1-1,0 1,0-2,0 1,-1-1,0 0,-1 0,1 0,-2-1,1 0,-1 0,3-10,-7 17,1-1,0 0,-1 1,0-1,0 0,1 1,-2-1,1 0,0 0,-1 1,1-1,-1 0,0 1,1-1,-1 1,-1-1,1 1,0-1,0 1,-1 0,0-1,1 1,-1 0,0 0,0 0,0 1,0-1,0 0,-1 1,1-1,-1 1,1 0,0 0,-1 0,0 0,1 0,-2 0,-104-10,94 15,-1 0,1 1,0 1,0 0,0 1,1 0,0 1,1 0,0 1,0 1,1 0,0 1,1-1,-1 3,-4 3,2 0,0 1,1 0,1 1,1 1,0-1,1 2,1-1,1 1,1 0,1 1,-2 13,6-28,1 0,0-1,0 1,0 0,0-1,1 1,0-1,0 1,1-1,0 1,0-1,0 0,0 0,1 0,0 0,0 0,0 0,1-1,-1 0,1 0,0 0,0 0,1 0,-1-1,1 0,0 0,0 0,0 0,0-1,0 0,3 1,13 4,-1-1,1-2,0 0,1-1,-1-1,0 0,17-3,118-27,-134 26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3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1,'1'467,"-3"-114,2-329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2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32 536,'0'0,"-1"-1,1 1,-1 0,1-1,-1 1,1 0,-1 0,1-1,-1 1,1 0,-1 0,1 0,-1 0,0 0,1 0,-1-1,1 1,-1 0,1 1,-1-1,1 0,-1 0,0 0,1 0,-1 0,1 0,-1 1,1-1,-1 0,1 0,-1 1,1-1,-1 1,1-1,0 0,-1 1,1-1,-1 1,1-1,0 0,0 1,-1-1,1 1,0-1,0 1,-1 0,1-1,0 1,0-1,0 1,0-1,0 1,0-1,0 1,0 0,0-1,0 1,0-1,0 1,-5 40,5-41,-3 28,2-1,0 1,2-1,2 1,0-1,2 1,0-2,2 1,1 0,4 4,-10-26,0 0,1 0,0 0,0-1,0 1,1-1,-1 0,1 0,0 0,1 0,-1-1,0 0,1 1,0-2,0 1,0-1,0 1,0-1,0-1,0 1,1-1,-1 0,1 0,-1 0,1-1,-1 0,1 0,-1 0,1-1,-1 0,1 0,-1 0,1-1,-1 0,0 0,0 0,0 0,0-1,0 0,-1 0,1 0,-1-1,0 0,2-2,19-23,-1 0,-2-2,-1-1,-1 0,-2-2,-1 0,-2-1,5-19,8-29,-28 87,-5 22,2 1,1 0,1 0,2 0,0 0,2 0,1 0,2 6,-3-27,1 0,-1 0,1 0,0-1,1 1,-1-1,1 0,0-1,0 1,1-1,-1 0,1 0,0-1,0 0,0 0,1 0,-1-1,1 0,-1 0,1 0,0-1,0 0,-1 0,1-1,0 0,0 0,0-1,0 0,0 0,-1 0,1-1,-1 0,1 0,-1-1,1 0,-1 0,0 0,-1-1,1 0,0 0,3-4,1-1,0 0,0-1,-2 0,1 0,-1-1,0 0,-1 0,-1-1,0 0,0 0,-1 0,-1-1,3-12,10-57,-18 81,1 1,0-1,-1 1,1-1,-1 1,1-1,-1 1,1-1,-1 1,1 0,-1-1,0 1,1 0,-1 0,1-1,-1 1,0 0,1 0,-1 0,0 0,1 0,-1 0,0 0,1 0,-1 0,0 0,1 0,-1 0,1 1,-1-1,0 0,1 0,-1 1,1-1,-1 0,1 1,-1-1,0 0,1 1,0-1,-1 1,1-1,-1 1,1-1,0 1,-1-1,1 1,0 0,-1-1,1 1,0-1,0 1,0 0,-1-1,1 1,0 0,0-1,0 1,0 0,0-1,0 1,-7 15</inkml:trace>
  <inkml:trace contextRef="#ctx0" brushRef="#br0" timeOffset="252.059">1020 649,'0'39,"0"17,5-1,1-10</inkml:trace>
  <inkml:trace contextRef="#ctx0" brushRef="#br0" timeOffset="419.275">964 311,'0'0</inkml:trace>
  <inkml:trace contextRef="#ctx0" brushRef="#br0" timeOffset="701.074">1246 1,'25'167,"-7"1,-7 1,-8 35,-4-36,1-144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5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1 473,'3'2,"-1"0,1 0,0 0,0-1,0 1,0-1,0 0,1 0,-1 0,0 0,0 0,1-1,-1 0,1 1,-1-1,0-1,1 1,-1 0,0-1,1 0,-1 1,0-1,0-1,0 1,0 0,1-1,-2 1,1-1,0 0,0 0,-1 0,2-2,11-9,1 0,-2-2,0 0,-1-1,-1 0,0 0,-1-2,-1 1,-1-1,0-1,0-2,4-11,-1-1,-2-1,-1 0,-2 0,-1-1,0-14,-10 30,-7 42,3 27,3 1,1 0,3 0,4 28,-1 4,-3 33,-2-39,4 1,2-1,4 0,4-1,2 0,6 6,35 82,-54-163,0 0,-1-1,1 1,0 0,0 0,0 0,0 0,0 0,0-1,0 1,0 0,0 0,0 0,0 0,0 0,1-1,-1 1,0 0,1 0,-1 0,1-1,-1 1,0 0,1 0,0-1,-1 1,1 0,-1-1,1 1,0-1,-1 1,1-1,0 1,0-1,0 0,-1 1,1-1,0 0,0 1,0-1,0 0,-1 0,1 0,0 0,0 0,0 0,0 0,0 0,0 0,-1 0,1-1,0 1,0 0,0-1,-1 1,1 0,0-1,0 1,-1-1,1 1,0-1,-1 1,1-1,0 0,87-194,-74 170,2 1,1 0,1 1,1 0,1 2,0 0,2 2,0 0,25-15,-46 32,1 1,-1 0,0 0,1 0,-1 0,1 0,0 1,-1-1,1 0,-1 1,1-1,0 1,0 0,-1-1,1 1,0 0,-1 0,1 0,0 0,0 0,-1 1,1-1,0 0,0 1,-1-1,1 1,-1 0,1 0,0-1,-1 1,0 0,1 0,-1 0,1 1,-1-1,0 0,0 0,0 1,0-1,0 1,0-1,0 1,0-1,-1 1,1-1,0 1,-1 0,1-1,-1 1,0 0,0 0,0-1,1 1,-2 1,0 199,-12-144,11-52,-1 0,1 0,0 1,0-1,1 1,0-1,0 1,0-1,1 1,0-1,0 1,1 0,0-1,0 1,0-1,1 1,0-1,0 0,1 0,0 0,2 5,16-6,-13-13</inkml:trace>
  <inkml:trace contextRef="#ctx0" brushRef="#br0" timeOffset="253.168">1045 1038,'-5'24,"4"8,1-2</inkml:trace>
  <inkml:trace contextRef="#ctx0" brushRef="#br0" timeOffset="485.905">1017 473,'0'0</inkml:trace>
  <inkml:trace contextRef="#ctx0" brushRef="#br0" timeOffset="710.136">1441 248,'24'160,"10"142,-36 140,-9-412,5-35</inkml:trace>
  <inkml:trace contextRef="#ctx0" brushRef="#br0" timeOffset="950.548">1102 869,'38'-5,"47"-11,13-3,0 2,-12-1,-11 2,-14 5,-12 3,-10 4,-6 2,-9 1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08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1,'22'130,"-4"88,-9-152,-3-1,-3 1,-3 1,-2-1,-8 35,-9 194,22-275,5-26,4-30,-8 10,-2 1</inkml:trace>
  <inkml:trace contextRef="#ctx0" brushRef="#br0" timeOffset="266.729">0 651,'39'-15,"31"-14,14-2,-3-1,-10 1,-12 5,-12 2,-9 1,-6 4,-4 0,-1-1,-2-2,-3 3</inkml:trace>
  <inkml:trace contextRef="#ctx0" brushRef="#br0" timeOffset="738.189">706 30,'-20'241,"10"0,11 9,0-224,0 0,2 1,0-1,2 0,1-1,7 17,-13-40,0 0,0-1,0 1,0 0,1 0,-1 0,1-1,-1 1,1 0,0-1,0 1,0-1,0 1,0-1,0 1,0-1,0 0,0 1,1-1,-1 0,1 0,-1 0,1 0,-1 0,1 0,-1 0,1-1,0 1,-1-1,1 1,0-1,0 1,-1-1,1 0,0 0,0 0,0 0,-1 0,1 0,0-1,0 1,-1-1,1 1,0-1,-1 0,2 0,103-116,-37 34,-50 57,3 0,0 2,1 0,1 1,14-9,-37 31,0 0,0 0,1 0,-1 0,0 0,1 0,-1 0,1 0,-1 0,1 1,-1-1,1 1,0-1,-1 1,1-1,0 1,-1 0,1 0,0 0,-1 0,1 0,0 0,-1 1,1-1,0 0,-1 1,1 0,-1-1,1 1,-1 0,1-1,-1 1,1 0,-1 0,0 0,1 1,-1-1,0 0,0 0,0 1,0-1,0 0,0 1,0-1,-1 1,1-1,0 1,-1 0,1-1,-1 1,0-1,1 1,-1 0,0-1,0 1,0 0,0 0,-1 0,-12 142,-2-28,15-114,0 0,0 0,0 0,0 0,0 0,0 0,1-1,-1 1,1 0,-1 0,1 0,0 0,-1-1,1 1,0 0,0-1,0 1,0-1,1 1,-1-1,0 0,1 1,-1-1,0 0,1 0,0 0,-1 0,2 1,9-2</inkml:trace>
  <inkml:trace contextRef="#ctx0" brushRef="#br0" timeOffset="1096.93">1327 961,'23'-8,"-1"-1,-1-1,0-1,0 0,-1-2,-1-1,0 0,-1-1,0-1,-1-1,-1 0,13-18,-27 32,1 0,-1 0,1 0,-1-1,0 1,0 0,-1-1,1 0,-1 1,0-1,0 0,0 1,0-1,0 0,-1 0,0 0,0 0,0 0,0 0,-1 0,1 1,-1-1,0 0,0 0,0 1,-1-1,0 0,1 1,-1-1,0 1,0 0,-1 0,1 0,-1 0,0 0,1 0,-1 1,-1-1,1 1,0 0,0 0,-1 0,1 0,-2 1,-1-1,1 1,-1 0,0 1,0-1,0 1,0 0,0 1,0 0,0 0,1 0,-1 0,0 1,1 0,-1 0,1 1,0-1,-1 1,1 0,1 1,-2 0,-92 86,80-71,10-11,-1 1,2 0,-1 0,1 0,1 1,-1 0,2 1,-1-1,2 1,-1 0,1 0,1 0,0 1,1-1,0 1,1 0,0 0,1-1,0 1,1 0,0 0,0-1,2 2,0-6,-1-1,1 0,0 0,1-1,0 1,0-1,0 1,0-1,1 0,0-1,0 1,0-1,1 0,-1-1,1 1,0-1,0 0,0 0,0-1,1 0,-1 0,1 0,2-1,158 15,-163-16,37-2,1-2,-1-2,0-2,0-1,1-3,-14 5,0 1,-4 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1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198 921,'-7'9,"1"1,0-1,0 2,1-1,0 1,1-1,1 1,-1 0,2 1,-1-1,2 0,-1 1,2 0,-1-1,2 1,-1-1,2 1,-1-1,2 1,-1-1,2 0,3 9,-3 2,3 17,2 0,2-1,1 0,16 33,-27-69,-1 1,1-1,1 1,-1-1,0 1,1-1,-1 0,1 0,0 0,-1 0,1 0,0 0,0-1,1 1,-1 0,0-1,0 0,1 0,-1 1,1-1,-1 0,1-1,-1 1,1 0,-1-1,1 0,0 1,-1-1,1 0,0-1,-1 1,1 0,0-1,-1 1,1-1,-1 0,1 0,-1 0,1 0,-1 0,1-1,-1 1,0-1,0 1,0-1,0 0,0 0,0 0,-1 0,2-2,73-154,-64 126,2 0,1 1,2 1,1 0,1 1,1 1,2 1,0 1,21-17,-37 37,49-35,-54 41,1-1,-1 0,0 1,0-1,1 0,-1 1,0 0,0-1,1 1,-1 0,0 0,1-1,-1 1,0 0,1 0,-1 1,1-1,-1 0,0 0,0 1,1-1,-1 1,0-1,1 1,-1-1,0 1,0 0,0 0,0-1,0 1,0 0,0 0,0 0,0 0,0 0,0 0,-1 1,1-1,0 0,-1 0,1 0,-1 1,1 0,7 129,-10-91,-17 110,7-59,34-131,-4-5,3 1,1 1,1 1,17-18,-23 34,-11 16,0 0,1 1,0 0,0 0,1 0,0 1,1 0,0 1,0 0,0 0,9-4,-17 10,0 1,0-1,0 1,-1 0,1-1,0 1,0 0,0 0,0-1,0 1,0 0,0 0,0 0,0 0,0 0,0 1,0-1,0 0,0 0,0 1,0-1,0 0,0 1,0-1,0 1,-1-1,1 1,0-1,0 1,-1 0,1 0,0-1,-1 1,1 0,0 0,-1 0,1-1,-1 1,0 0,1 0,-1 0,0 0,1 0,-1 0,0 0,0 0,0 0,0 0,0 0,0 0,0 0,-6 61,4-49,-26 118,25-91,2-40,1 1,0 0,0-1,0 1,1 0,-1-1,0 1,0 0,0-1,0 1,0-1,1 1,-1 0,0-1,1 1,-1-1,0 1,1-1,-1 1,1-1,-1 1,1-1,-1 1,1-1,-1 0,1 1,-1-1,1 0,-1 1,1-1,0 0,-1 0,1 0,-1 1,1-1,0 0,-1 0,1 0,0 0,-1 0,1 0,0 0,-1-1,1 1,0 0,-1 0,1 0,-1-1,1 1,0 0,-1 0,1-1,-1 1,1-1,-1 1,1 0,-1-1,16-10,0-1,-1 0,-1-1,0-1,-1 0,0-1,9-15,23-24,93-72,-137 125,0 0,0 0,-1 0,1 0,0 0,0 0,0 0,1 0,-1 0,0 1,0-1,0 0,1 1,-1-1,0 1,0-1,1 1,-1 0,1 0,-1-1,0 1,1 0,-1 0,0 0,1 1,-1-1,1 0,-1 0,0 1,1-1,-1 1,0-1,0 1,1-1,-1 1,0 0,0 0,0-1,0 1,0 0,0 0,0 0,0 0,0 1,0-1,-1 0,1 0,0 0,-1 1,1-1,-1 0,1 0,-1 1,0-1,0 1,1-1,-1 0,0 1,0-1,0 1,0 14,1 0,-2 0,0 0,-1 0,-1 0,0-1,-1 1,-1-1,-3 7,-10 40,7-23,8-29,-1-1,1 2,1-1,0 0,0 1,1-1,1 0,0 1,0 0,1-1,15 14,-7-22</inkml:trace>
  <inkml:trace contextRef="#ctx0" brushRef="#br0" timeOffset="322.752">1 441,'0'0</inkml:trace>
  <inkml:trace contextRef="#ctx0" brushRef="#br0" timeOffset="1104.12">1553 1118,'18'181,"-8"1,-8 0,-2-174,0 1,-1-1,1 0,-2 0,1 0,-1-1,0 1,-1 0,0 0,0-1,-1 0,1 0,-2 0,5-7,0 0,0-1,0 1,0-1,0 1,0 0,0-1,0 1,0 0,0-1,-1 1,1 0,0-1,0 1,0 0,-1-1,1 1,0 0,0 0,-1-1,1 1,0 0,-1 0,1-1,0 1,-1 0,1 0,0 0,-1 0,1-1,0 1,-1 0,1 0,-1 0,1 0,0 0,-1 0,1 0,0 0,-1 0,1 0,-1 0,1 1,0-1,-1 0,1 0,0 0,-1 0,1 0,0 1,-1-1,1 0,0 0,-1 1,1-1,0 0,0 1,0-1,-1 0,1 0,0 1,0-1,0 0,-1 1,1-1,0 1,0-33,9-5,1 0,2 0,1 1,2 0,1 1,2 1,1 0,2 2,1 0,8-6,18-26,2 3,3 2,25-20,-24 40,-53 38,0 0,1 0,-1 1,0-1,1 0,-1 1,0-1,1 1,-1-1,1 1,-1 0,1 0,-1 0,1 0,-1 0,1 0,-1 0,1 0,-1 0,1 1,-1-1,1 1,-1-1,0 1,1 0,-1-1,0 1,1 0,-1 0,0 0,0 0,0 0,0 0,0 0,0 0,0 0,0 1,0-1,-1 0,1 1,0-1,2 11,0 1,-1-1,0 1,-1-1,0 1,-1-1,0 1,-1 0,-2 5,1 19,1-20,3-5,-1 0,0 0,-1 0,0 0,-1 1,-1-1,0 0,0 0,-1-1,-1 1,0 0,0-1,-1 0,-1 0,0-1,0 1,-1-1,0 0,-1-1,0 0,0 0,-1-1,-1 0,-5 4,2-5,0 1,-1-2,0 0,0 0,0-2,-1 0,1 0,-1-1,0-1,0-1,0 0,-1-1,1 0,0-1,0-1,0 0,0-1,1-1,-1-1,-2-1,-1-5</inkml:trace>
  <inkml:trace contextRef="#ctx0" brushRef="#br0" timeOffset="2273.022">2400 1118,'-12'15,"-11"12,2 0,0 2,2 0,2 1,0 1,2 0,-6 23,20-51,0 0,0 0,1 1,-1-1,1 0,0 0,0 1,0-1,0 0,1 1,-1-1,1 0,0 0,0 1,0-1,0 0,1 0,-1 0,1 0,0-1,0 1,0 0,0-1,0 1,1-1,-1 0,1 0,-1 0,1 0,0 0,0 0,0-1,0 0,0 1,0-1,0 0,0 0,1-1,-1 1,0-1,0 0,1 1,-1-1,0-1,1 1,-1 0,0-1,0 0,3-1,10-2,-1-1,-1-1,1 0,-1-1,0-1,-1 0,0-1,0-1,-1 0,0 0,-1-1,0 0,-1-1,0-1,0 0,-2 0,0 0,0-1,-1 0,-1-1,0 0,-1 0,-1 0,0 0,-1-1,0-9,-2 17,0 0,-1 0,-1-1,1 1,-1 0,0 0,-1 1,0-1,0 0,-1 0,0 1,0-1,0 1,-5-5,7 9,-1 0,-1 0,1 0,0 1,-1-1,1 1,-1 0,0 0,0 0,0 0,0 0,0 0,0 1,0 0,0-1,-1 1,1 0,-1 1,1-1,-1 1,1-1,-1 1,1 0,-1 0,1 1,-1-1,1 1,0-1,-1 1,1 0,0 1,-1-1,1 0,-1 2,-4 1,0 0,0 1,1 0,0 0,0 1,0 0,0 0,1 1,0 0,1 0,-1 0,1 1,1 0,-1 0,1 0,1 0,0 1,0-1,0 1,1 0,0 0,1 0,0 0,1 0,0 0,0 0,0 0,2 0,-1 0,1 0,0-1,1 3,3-6,-1 0,1 0,0-1,0 0,0 0,0-1,1 1,-1-1,1-1,0 1,0-1,0 0,0-1,0 0,1 0,-1 0,0-1,1 0,-1-1,0 0,0 0,0 0,7-3,-12 4,30-5,-1-2,0-1,0-2,-1-1,0-1,-1-1,0-2,-1-1,-1-1,-1-1,0-2,-2 0,0-2,-1-1,-1 0,6-11,11-7,-26 29,-1 1,0-2,0 0,-1 0,-1-1,0 0,-1-1,-1 0,0-1,-1 1,-1-1,4-14,-9 28,-1 0,0 0,1 1,-1-1,0 0,0 0,0 1,0-1,0 0,-1 0,1 1,0-1,-1 0,0 1,1-1,-1 0,0 1,0-1,1 1,-1-1,-1 1,1-1,0 1,0 0,0 0,-1-1,1 1,0 0,-1 0,1 0,-1 1,0-1,1 0,-1 1,0-1,1 0,-1 1,0 0,1-1,-1 1,0 0,0 0,0 0,1 0,-1 1,0-1,0 0,0 1,-83 29,71-22,1 1,0 0,1 1,0 0,0 1,1 0,1 1,0 0,1 1,0 0,0 0,2 1,0 0,0 0,1 1,1 0,0 3,5-13,0 0,1 0,0 1,0-1,0 0,1 0,-1 0,1 0,1-1,-1 1,0 0,1-1,0 0,0 1,1-1,-1 0,1-1,0 1,0-1,0 1,0-1,0-1,1 1,0 0,-1-1,1 0,0 0,0-1,0 1,0-1,0 0,0 0,1-1,-1 1,0-1,0-1,3 1,2 1,-3-2,-1 1,1-1,0 1,-1 1,1 0,0 0,-1 0,1 0,-1 1,0 0,1 1,-1-1,0 1,0 0,0 1,-1-1,1 1,-1 0,0 1,0-1,-1 1,1 0,-1 0,0 1,0-1,-1 1,1 0,-1 0,-1 0,3 6,1 125,-6-135,1 0,0-1,-1 1,1 0,0-1,0 1,0-1,0 1,1-1,-1 1,0-1,1 0,-1 1,0-1,1 0,0 0,-1 0,1 0,0 0,-1-1,1 1,0 0,0-1,-1 0,1 1,0-1,0 0,0 0,0 0,0 0,0 0,-1 0,1-1,0 1,0 0,0-1,0 0,0 0,68-32,-39 13,-1-1,0-2,-2-1,-1-1,-1-1,4-7,112-201,-105 171,-3-1,-3-2,-2-1,0-13,-20 52,-1 0,-1 0,-2 0,-1-1,-1 0,-2 0,0 0,-2 0,-1 0,-2 0,-6-25,10 52,0-1,0 1,-1-1,1 1,-1-1,1 1,-1 0,0-1,0 1,0 0,0 0,-1-1,1 1,0 0,-1 0,0 1,1-1,-1 0,0 0,0 1,0-1,0 1,0 0,0-1,0 1,-1 0,1 0,0 1,-1-1,1 0,-1 1,1-1,-1 1,1 0,-1 0,1 0,0 0,-1 0,1 1,-1-1,1 1,-1-1,1 1,0 0,-1 0,-1 1,-5 8,0 0,0 0,1 1,1 0,0 1,0-1,1 1,0 1,1-1,1 1,0 0,0 0,1 6,-5 29,3 0,3 0,1 0,4 26,-2-2,3-27,2 0,1 0,3-1,1 0,3 2,11 45,32 120,-47-150,-9-63,-1-8</inkml:trace>
  <inkml:trace contextRef="#ctx0" brushRef="#br0" timeOffset="2520.855">3274 864,'44'-10,"42"-7,17-2,0 3,-8-1,-15 3,-11 4,-9 3,-9 3,-8 2,-7 2,-5 0,-8 1</inkml:trace>
  <inkml:trace contextRef="#ctx0" brushRef="#br0" timeOffset="3804.484">4375 948,'-15'-1,"-1"0,1 0,-1 2,1 0,0 1,-1 0,1 1,0 1,0 0,1 1,-1 1,1 0,0 1,-11 8,18-10,1 1,0 0,0 0,0 1,0 0,1 0,1 0,-1 1,1-1,0 1,1 0,0 1,0-1,0 0,1 1,1-1,0 1,0 0,0-1,0-3,1 0,-1 0,1 0,0 0,1 0,-1 0,1 0,0 0,0 0,0 0,1-1,0 1,0 0,0-1,0 0,1 1,-1-1,1 0,0 0,1 0,-1-1,1 1,-1-1,1 0,0 0,0 0,1 0,-1-1,0 0,1 0,0 0,-1 0,2-1,-1 0,1 0,0-1,-1 0,1 0,0 0,-1-1,1 1,-1-1,1-1,-1 1,1-1,-1 0,0 0,0-1,0 0,0 0,0 0,0 0,-1-1,0 1,1-1,-1-1,81-103,-76 94,3-6,0 1,2 1,0 0,1 0,1 2,1 0,0 1,1 1,7-4,-24 17,1 0,-1 0,1 0,0 0,-1 0,1 0,0 1,0-1,0 1,0-1,0 1,-1 0,1 0,0 0,0 0,0 0,0 0,0 0,0 1,0-1,0 1,-1-1,1 1,0 0,0-1,-1 1,1 0,0 0,-1 1,1-1,-1 0,1 0,-1 1,0-1,0 1,1-1,-1 1,0-1,0 1,-1 0,1 0,0-1,0 3,15 83,-16-75,-1 0,2 1,0-1,0 0,1 1,1-1,0 0,0-1,1 1,1 0,0-1,1 0,0 0,3 3,-7-12,1 0,-1 0,1 0,0-1,-1 1,1 0,0-1,0 0,0 0,0 0,0 0,1 0,-1-1,0 1,0-1,0 0,1 0,-1 0,0-1,0 1,0-1,1 1,-1-1,0 0,0 0,0 0,0-1,0 1,-1-1,3-1,77-65,58-100,-34 45,-106 122,0 0,1 1,-1-1,1 1,-1-1,1 1,-1-1,1 1,-1-1,1 1,0 0,-1-1,1 1,-1 0,1-1,0 1,0 0,-1 0,1 0,0-1,-1 1,1 0,0 0,-1 0,1 0,0 0,0 1,-1-1,1 0,0 0,-1 0,1 1,0-1,-1 0,1 0,0 1,-1-1,1 1,-1-1,1 1,-1-1,1 1,-1-1,1 1,-1-1,1 1,-1-1,0 1,1 0,-1-1,0 1,1 0,-1-1,0 1,0 0,0-1,0 1,0 0,0 0,0-1,0 2,-3 44,-2-19,2-17,0 0,1 1,0 0,1-1,0 1,1 0,0 0,1 0,1 8,-1-16,1 0,-1-1,0 0,1 1,-1-1,1 0,0 0,-1 0,1 0,0 0,1 0,-1 0,0-1,0 1,1-1,-1 1,1-1,-1 0,1 0,-1 0,1-1,0 1,-1-1,1 1,0-1,0 0,-1 0,1 0,0 0,0 0,1-1,84-23,131-109,-217 131,0 0,0 1,0 0,0-1,1 1,-1 0,0 0,1 0,-1 0,0 1,1-1,-1 1,1-1,-1 1,1 0,0 0,-1 0,1 0,-1 0,1 1,-1-1,1 1,-1 0,1 0,-1-1,0 2,1-1,-1 0,0 0,0 1,0-1,0 1,0 0,0-1,-1 1,1 0,0 0,-1 0,1 2,13 40,-15-39,1 1,0 0,0-1,1 1,-1-1,1 1,0-1,1 0,0 0,-1 0,1 0,1 0,-1-1,1 1,0-1,0 0,0 0,0-1,1 1,-1-1,1 0,0 0,0 0,0-1,1 0,-1 0,1 0,1 0,4-3,0 0,-1-1,1 0,0-1,-1 0,1-1,-1 0,0 0,0-1,0-1,-1 0,0 0,0 0,-1-1,1-1,-2 1,1-1,-1-1,0 1,-1-1,1-1,-2 1,1-3,14-13,16-21,-2-1,-2-1,-2-2,-2-1,-3-1,-2-2,-2 0,-3-1,-2-1,-3 0,-2-1,-2-1,-2-17,-6 56,0-1,-2 1,0 0,-1 0,-1 0,-1 0,-1 0,-3-7,7 23,0 1,0 0,0 0,0-1,0 1,-1 0,1 0,-1 0,1 0,-1 1,0-1,0 0,0 1,0-1,0 1,0 0,0-1,0 1,-1 0,1 0,0 1,-1-1,1 0,-1 1,1-1,-1 1,1 0,-1 0,1 0,-1 0,1 1,0-1,-1 0,1 1,-1 0,1 0,0-1,-1 1,1 1,0-1,0 0,0 1,0-1,0 1,0-1,0 1,0 0,1 0,-1 0,0 0,-11 19,1 0,0 1,2 0,0 1,2 0,0 1,2-1,0 1,2 1,0-1,1 24,-2 6,3 0,2 0,2 0,3 0,2 0,2-1,3 0,2-1,2-1,6 9,82 198,-102-256,-1-1,0 1,0 0,0 0,0 0,0 0,-1 0,1 0,-1 0,1 1,-1-1,0 0,1 0,-1 0,0 0,-1 1,1-1,0 0,-1 0,1 0,-1 0,1 0,-1 0,0 0,0 0,0 0,0 0,0 0,-1-1,1 1,-1 0,1-1,-1 1,1-1,-1 1,0-1,0 0,1 0,-1 0,0 0,0 0,0 0,0 0,0-1,-1 1,1-1,0 0,0 1,0-1,0 0,0 0,-1 0,1-1,0 1,0 0,0-1,0 0,-1 1,-5-5,0 0,0 0,1 0,-1-1,1-1,1 1,-1-1,1 0,0 0,-2-4,1 2,-10-12</inkml:trace>
  <inkml:trace contextRef="#ctx0" brushRef="#br0" timeOffset="4054.231">5505 666,'48'-10,"44"-12,22-8,0 2,-5 0,-10 6,-14 1,-6 4,-7 1,-11 2,-6 4,-8 4,-2 3,-4 1,-5 2,-2 1,-9-1</inkml:trace>
  <inkml:trace contextRef="#ctx0" brushRef="#br0" timeOffset="5855.132">1553 1823,'5'0,"1"5,-5 6,-2 6,-2 6,1 2,-1 3,1 1,1 1,1-1,-1 0,1 0,0 0,0-10,5-13,2-8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5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339 291,'-18'56,"-183"613,138-498,67-239,69-166,-40 153,3 1,3 2,3 2,14-12,88-112,-144 199,0-1,0 1,0 0,1 0,-1 0,1-1,-1 1,1 0,-1 0,1 0,0 0,-1 0,1 0,0 0,0 0,0 0,0 0,0 1,0-1,0 0,0 0,0 1,0-1,0 1,0-1,0 1,1 0,-1-1,0 1,0 0,1 0,-1 0,0 0,0 0,1 0,-1 0,0 0,0 0,1 1,-1-1,0 0,0 1,0-1,0 1,0-1,1 1,-1 0,0 0,0-1,0 1,-1 0,2 1,4 132,-8-86,0 504,2-549,0-1,-1-1,0 1,1 0,-1 0,1-1,0 1,0 0,-1 0,1-1,0 1,0 0,1 0,-1-1,0 1,1 0,-1 0,1-1,-1 1,1 0,0-1,0 1,-1-1,1 1,0-1,1 1,-1-1,0 0,0 1,1-1,-1 0,0 0,1 0,-1 0,1 0,-1 0,1-1,0 1,-1 0,1-1,0 1,0-1,-1 0,3 1,3-6,0 0,0 0,-1 0,1-1,-1 0,0 0,-1-1,1 1,-1-1,-1 0,1-1,-1 1,2-7,-1 5,103-201,6-39,-85 194,71-111,-100 166,0 1,0 0,0 0,0 0,0 0,0 0,0-1,1 1,-1 0,0 0,0 0,1 0,-1-1,0 1,1 0,-1 0,1-1,-1 1,1 0,-1-1,1 1,0-1,-1 1,1-1,0 1,-1-1,1 1,0-1,0 1,0-1,-1 0,1 0,0 1,0-1,0 0,-1 0,1 0,0 0,0 0,0 0,0 0,0 0,-1 0,1 0,0 0,0-1,0 1,0 0,-1-1,1 1,0 0,0-1,-1 1,1-1,0 0,-1 1,1-1,-1 1,1-1,-1 0,1 1,-1-1,1 0,-1 0,1 1,-1-1,0 0,1 0,0 31,-2 0,-1 0,-1 0,-1 0,-1 0,-2-1,-4 8,10-34,-18 66,10-37,0-1,2 2,2-1,1 1,1 4,5 102,14-105,-4-28</inkml:trace>
  <inkml:trace contextRef="#ctx0" brushRef="#br0" timeOffset="346.019">1356 715,'-16'26,"2"2,1-1,1 2,2 0,0 0,3 0,0 1,-1 15,8-42,-1 0,0 1,1-1,-1 0,1 1,0-1,0 0,1 1,-1-1,1 1,-1-1,1 0,0 0,0 1,1-1,-1 0,1 0,-1 0,1 0,0-1,0 1,0 0,0-1,1 1,-1-1,1 0,0 0,-1 0,1 0,0 0,0-1,0 1,0-1,1 0,-1 0,0 0,0 0,1 0,-1-1,0 0,1 1,-1-1,1-1,-1 1,0 0,4-1,6-3,0 0,-1 0,0-1,1-1,-2 0,1 0,-1-1,0-1,0 0,-1 0,0-1,0 0,-1-1,-1 0,0 0,0-1,-1 0,0-1,0 0,-2 0,1 0,-2 0,0-1,2-7,2-12,-3 21,-1-1,-1 0,0 0,-1 0,0 0,-1 0,0 0,0-1,-2 1,0 0,0 0,-1 0,0 0,-2-4,3 14,0 0,0 0,0 0,0 0,-1 0,1 1,-1-1,1 0,-1 1,1-1,-1 1,0 0,0-1,0 1,0 0,0 0,0 0,0 0,0 1,0-1,0 0,0 1,0 0,-1-1,1 1,0 0,0 0,-1 0,1 0,0 1,0-1,-1 1,-14 3</inkml:trace>
  <inkml:trace contextRef="#ctx0" brushRef="#br0" timeOffset="818.293">1750 1025,'74'-202,"-51"176,-6 48,-14 25,-4-43,1 1,-1 0,0-1,1 1,0-1,0 1,1 0,-1-1,1 1,0-1,0 1,1-1,-1 1,1-1,0 0,0 0,0 0,1 0,-1 0,1 0,0-1,0 1,1-1,-1 0,1 0,-1 0,1 0,0-1,0 0,0 1,0-1,0-1,1 1,3 0,0-2,-1-2,1 1,-1-1,1 0,-1 0,0-1,0 0,0-1,0 1,-1-1,1 0,-1-1,0 0,0 0,-1 0,1-1,-1 1,0-1,-1-1,0 1,0-1,0 1,0-1,-1 0,0 0,0-3,2-3,0-1,-2 0,1 0,-1-1,-1 1,-1-1,0 1,-1-1,0 1,-2-9,1 5,1-7</inkml:trace>
  <inkml:trace contextRef="#ctx0" brushRef="#br0" timeOffset="1383.711">2484 743,'-2'7,"0"0,0 0,0 1,1-1,0 1,1-1,0 1,0 0,1-1,-1 1,2-1,-1 1,1-1,0 0,1 0,-1 0,2 0,-1 0,1 0,0-1,0 0,0 1,1-2,0 1,0 0,1-1,0 0,0-4,0-1,1 0,-1 0,0 0,0-1,0 0,0 0,0-1,0 0,0 0,-1 0,1 0,-1-1,1 0,-1 0,0-1,0 0,0 0,-1 0,1 0,-1 0,0-1,1-2,10-6,13-16,-1 0,-1-2,-2-1,-1-1,-2 0,-1-2,-1-1,-3 0,0-1,-3-1,-1 0,-1-1,-3 0,1-13,-6 43,-1-1,0 0,0 1,-1-1,0 0,0 0,-1 0,-1 0,0 0,0 0,-1 0,0 0,-1 1,0-1,0 1,-1 0,0-1,-1 2,0-1,0 1,-1-1,0 1,-1 1,1-1,-2 1,1 1,-1-1,0 1,0 1,-6-4,5 5,0 1,0 0,0 1,0 0,0 1,-1 0,1 0,0 1,0 0,-1 1,1 0,0 0,0 1,0 0,0 1,0 0,0 0,0 1,1 0,0 0,0 1,0 0,1 1,-1 0,1 0,-1 1,-5 6,1 0,0 0,1 1,0 1,1 0,1 0,0 1,2 0,-1 0,2 1,0 0,1 0,0 6,1-6,2 0,0 0,1 0,0 0,1 0,2 0,-1 0,2 0,0-1,1 1,1-1,0 0,1 0,1 0,1-1,0 0,1 0,0-1,1 0,1-1,0 0,1 0,0-2,14 11,1-5,2-1,0-2,1-1,0-1,1-2,0-1,0-1,1-2,0-1,0-1,1-2,-1-1,1-2,3-1,-7 1</inkml:trace>
  <inkml:trace contextRef="#ctx0" brushRef="#br0" timeOffset="2703.665">3585 658,'-37'8,"1"2,1 1,-1 1,2 2,0 2,1 1,0 1,2 2,-27 21,52-36,-1 0,2 1,-1-1,0 1,1 0,0 1,1-1,0 1,0 0,0 0,1 0,-1 1,2-1,-1 1,1 0,1-1,-1 1,1 0,0 0,1 0,0 0,1 2,0-8,0 1,0-1,0 1,0-1,1 0,-1 1,1-1,0 0,0 0,0 0,0 0,0-1,0 1,0 0,0-1,1 0,-1 1,1-1,-1 0,1 0,-1 0,1-1,0 1,-1-1,1 1,0-1,-1 0,1 0,0 0,0 0,-1-1,1 1,2-1,86-31,-54 8,-2-1,-1-2,-1-1,-1-2,15-19,74-71,-120 119,-1 0,0 0,1 0,-1 1,1-1,-1 0,1 0,-1 0,1 0,0 0,-1 1,1-1,0 0,0 1,-1-1,1 0,0 1,0-1,0 1,0-1,0 1,0 0,0-1,0 1,0 0,0 0,0-1,0 1,0 0,0 0,0 0,0 0,0 1,0-1,0 0,0 0,0 1,0-1,0 0,0 1,0-1,0 1,0-1,0 1,-1 0,1-1,0 1,0 0,-1 0,1-1,0 1,-1 0,1 0,-1 0,1 0,-1 0,1 0,14 214,-15-211,0 0,1 0,0 0,0 1,0-2,1 1,-1 0,1 0,0 0,0-1,0 1,0-1,1 1,-1-1,1 0,0 0,0 0,0 0,1-1,-1 1,0-1,1 0,0 0,-1 0,1-1,0 1,0-1,0 0,0 0,0 0,0-1,1 1,-1-1,0 0,0 0,0 0,0-1,0 0,1 1,-1-1,1-1,6-4,0-1,0 0,0-1,-1 0,0-1,0 0,-1-1,-1 0,0 0,0 0,-1-1,0-1,0 1,0-5,3 0,85-132,-99 180,4-28,-5 117,6-118,-1 1,1-1,0 1,0-1,0 0,0 1,0-1,1 0,-1 0,1 0,0 0,0 0,0 0,1 0,-1-1,0 1,1-1,0 0,0 0,-1 0,1 0,1 0,-1 0,0-1,0 0,0 1,1-1,-1 0,1-1,-1 1,1-1,1 1,6-3,-1 0,1-1,-1 0,1 0,-1-1,0-1,0 0,-1 0,0-1,1 0,-2 0,1-1,-1 0,0-1,-1 0,1 0,-2-1,1 1,-1-2,-1 1,1-1,3-9,91-157,-98 175,-1 1,1 0,-1 0,1-1,0 1,-1 0,1 0,-1 1,1-1,-1 0,1 0,-1 1,1-1,-1 1,1 0,-1-1,1 1,-1 0,0 0,1 0,-1-1,0 1,0 1,0-1,0 0,0 0,0 0,0 1,0-1,0 0,-1 1,1-1,0 1,-1-1,1 1,-1-1,0 1,1-1,-1 1,0-1,0 1,0-1,0 1,0 0,0-1,-1 2,2 1,156 543,-144-493,-2 0,-3 1,-1 0,-4 0,-1 0,-4 1,-4 30,3-61,-2 0,0-1,-2 0,0 0,-2 0,0-1,-2 0,0-1,-2 0,0-1,-2-1,0 0,-1-1,-1 0,-15 11,27-24,0-1,0 0,-1 0,0-1,0 1,0-1,0-1,-1 1,1-1,-1 0,0-1,0 0,0 0,-1 0,1-1,0 0,0 0,-1-1,1 0,0 0,-1-1,1 0,0 0,-1-1,1 1,0-2,0 1,1-1,-1 0,0 0,1-1,0 0,-5-4,1-9,1 0,1 0,0-1,2-1,0 1,1-1,1 0,0 0,2 0,0 0,1-1,1 1,1 0,0-1,2 1,0 0,1 0,3-5,4-26,2 0,3 2,1-1,3 2,1 1,3 0,1 2,3 1,1 1,24-25,-39 50,1 1,1 1,0 0,1 1,0 1,1 1,1 0,-1 1,2 1,0 1,0 1,0 1,1 0,20-2,-13 5</inkml:trace>
  <inkml:trace contextRef="#ctx0" brushRef="#br0" timeOffset="6298.061">5955 235,'-7'74,"-4"0,-3-1,-3 0,-3-2,-6 8,20-60,-24 76,-4-1,-4-1,-4-3,-5 3,20-41,37-66,-1-5</inkml:trace>
  <inkml:trace contextRef="#ctx0" brushRef="#br0" timeOffset="6717.34">5927 263,'34'388,"-30"-363,1-1,1 0,1 0,1-1,1 0,1 0,1-1,1 0,1-1,1 0,1-2,1 1,0-2,2 0,15 13,-30-29,-1 0,0 1,0-1,1-1,0 1,-1 0,1-1,0 1,-1-1,1 0,0 0,0 0,0 0,0 0,0-1,0 1,1-1,-1 0,0 0,0 0,0 0,0-1,0 1,0-1,0 0,0 0,0 0,0 0,0 0,0-1,-1 1,1-1,0 0,-1 1,0-1,1-1,-1 1,0 0,0 0,0-1,0 0,8-14,-1 0,0 0,-2 0,0-1,0-1,-2 1,-1-1,2-11,5-19,56-214,2-85,-60 251,-9 97,0-1,-1 1,1 0,-1 0,1-1,-1 1,1 0,-1 0,1 0,0 0,-1 0,1 0,-1 0,1 0,-1 0,1 0,-1 0,1 0,-1 0,1 0,-1 0,1 1,-1-1,1 0,0 0,-1 0,1 1,-1-1,1 0,0 1,-1-1,1 0,0 1,-1-1,1 0,0 1,-1-1,1 1,0-1,0 1,0-1,-1 0,1 1,0-1,0 1,0-1,0 1,0-1,0 1,0-1,0 1,0-1,0 1,0-1,0 1,0-1,1 1,-1-1,0 0,0 1,0 0,-5 18</inkml:trace>
  <inkml:trace contextRef="#ctx0" brushRef="#br0" timeOffset="7084.786">6718 856,'-6'10,"1"1,0 0,1 1,0-1,1 1,1-1,-1 1,2 0,0 0,0 0,1 0,0 0,1 0,1 0,0 0,1 0,3 11,-5-21,0-1,0 1,0 0,1-1,-1 1,0-1,1 1,-1-1,1 0,-1 1,1-1,0 0,-1 0,1 0,0 0,0 0,0-1,0 1,0-1,0 1,0-1,0 0,0 1,0-1,0 0,0 0,0-1,0 1,0 0,0-1,0 1,0-1,0 1,-1-1,1 0,0 0,0 0,0 0,-1 0,1-1,60-57,-56 52,0 0,-1-1,1 1,-1-1,-1-1,1 1,-2-1,1 0,-1 0,0 0,-1 0,0 0,-1 0,0-1,0 1,-1-1,0 1,0-1,-1 1,-1 0,1-1,-2 1,1 0,-1 0,-1 0,1 1,-1-1,-4-4,6 10,0-1,0 1,0 0,0 0,-1 0,0 0,0 0,1 0,-1 1,-1 0,1-1,0 1,-1 0,1 1,-1-1,1 0,-1 1,0 0,0 0,0 0,0 1,1-1,-1 1,0 0,0 0,0 0,0 0,0 1,0 0,-2 0,-11 10</inkml:trace>
  <inkml:trace contextRef="#ctx0" brushRef="#br0" timeOffset="7449.809">7028 743,'23'89,"39"106,-62-193,1 1,-1-1,1 0,0 1,0-1,0 0,0 0,0 1,0-1,1 0,-1 0,1-1,-1 1,1 0,0 0,0-1,-1 1,1-1,1 1,-1-1,0 0,0 0,0 0,1 0,-1 0,0-1,1 1,-1-1,0 1,1-1,-1 0,1 0,-1 0,1 0,-1-1,0 1,1 0,-1-1,1 0,-1 0,0 0,1 0,6-7,-2 0,1 0,-1-1,0 0,-1-1,0 1,-1-1,0 0,0 0,-1-1,-1 0,1 1,-2-1,1-5,8-18,52-219,-55 226</inkml:trace>
  <inkml:trace contextRef="#ctx0" brushRef="#br0" timeOffset="7724.166">7536 997,'5'4,"6"3,1-1</inkml:trace>
  <inkml:trace contextRef="#ctx0" brushRef="#br0" timeOffset="11055.318">8326 376,'-2'-2,"-1"0,1 0,0-1,-1 1,1 0,0-1,1 1,-1-1,0 0,1 0,-1 1,1-1,0 0,0 0,0 0,0 0,1-1,-1 1,1 0,0 0,0 0,0 0,0-1,1 1,-1 0,1 0,0 0,0 0,0 0,0 0,0 0,1 0,-1 1,1-1,0 0,-1 1,1-1,1 1,-1 0,0 0,1-1,-1 1,1 1,18-14,0 2,2 0,-1 2,2 0,-1 2,2 1,-1 0,1 2,0 1,0 1,0 1,1 1,4 1,-25 0,-1 1,0 0,0 0,1 1,-1-1,0 1,0 0,1 0,-1 0,0 0,0 1,0 0,-1 0,1 0,0 0,-1 0,1 1,-1 0,0-1,0 1,0 1,0-1,0 0,-1 1,0-1,1 1,-1 0,0 0,-1-1,1 1,-1 0,0 1,0-1,0 3,-1 8,-1 0,-1 0,-1 1,0-1,-1-1,-1 1,0 0,-1-1,0 0,-1 0,-1-1,0 0,-1 0,0-1,-1 0,0-1,-1 0,-5 4,3 0,-121 115,133-129,0-1,0 0,0 0,0 1,0-1,0 0,0 1,0-1,0 1,0-1,0 1,1-1,-1 1,0 0,0-1,1 1,-1 0,0 0,1 0,-1 0,1-1,-1 1,1 0,-1 0,1 0,0 0,-1 0,1 0,0 0,0 0,0 0,0 0,0 0,0 0,0 0,0 0,0 0,0 0,0 0,1 0,-1 0,1 0,-1 0,0 0,1 0,-1 0,1 0,0 0,-1-1,1 1,0 0,0 0,-1-1,1 1,0 0,0-1,0 1,0 0,139 7,20 32,-154-37,0-1,0 2,-1-1,1 0,-1 1,0 0,0 0,0 1,0-1,-1 1,1 0,-1 1,-1-1,1 0,-1 1,0 0,0 0,-1 0,1 0,-1 0,-1 1,1-1,0 5,-3 4,-1 0,0 0,-1 0,0 0,-1-1,-1 1,0-1,-1 0,-1-1,0 1,0-1,-2-1,0 1,0-1,-1-1,0 0,-1 0,0-1,-1-1,0 0,0 0,-1-1,0-1,-3 1,6-1,-1 0,1-1,-1 0,0-1,-1-1,1 1,-1-2,0 0,0 0,0-1,-1 0,12-3,0 1,0-1,0 1,0-1,0 1,0-1,0 0,1 0,-1 1,0-1,0 0,1 0,-1 0,1 0,-1 0,1 0,-1 0,1 0,-1 0,1 0,0 0,0 0,-1 0,1 0,0 0,0-1,0 1,0 0,0 0,1 0,-1 0,0 0,0 0,1 0,-1 0,1 0,-1 0,1 0,-1 0,1 0,0 0,-1 0,1 0,0 1,-1-1,1 0,0 0,0 1,1-1,18-26</inkml:trace>
  <inkml:trace contextRef="#ctx0" brushRef="#br0" timeOffset="11372.689">9511 319,'-66'53,"2"2,2 3,3 2,-31 45,77-90,0 0,1 1,0 1,2 0,0 0,1 1,0 0,2 1,0-1,1 2,1-1,1 1,1-1,-1 21,4-34,0 0,1 0,0 0,0 0,1 0,-1 0,1-1,1 1,-1-1,1 1,0-1,0 0,0 0,1 0,0 0,0-1,0 1,1-1,-1 0,1 0,0-1,0 1,0-1,1-1,-1 1,1 0,0-1,5 2,1-1,-1-1,0 1,1-2,-1 0,1 0,-1-1,1 0,0-1,-1-1,0 0,1 0,8-4,11-4,0-3,-1 0,0-2,-1-1,-1-1,0-2,-2 0,0-2,-1-1,8-11,-19 18,0-1,0 0,-2-1,0 0,-1-1,0-1,-2 1,0-2,-2 1,0-1,-1 0,0-1,-2 0,-1 1,0-1,-1-16,-1 30,-1 1,0 0,0 0,0-1,-1 1,0 0,0 0,0 0,-1 0,0 0,0 0,0 0,-1 0,0 1,0-1,-1 1,1 0,-1 0,0 0,0 1,-1-1,0 1,1 0,-1 0,-1 1,1-1,0 1,-1 0,0 1,0-1,1 1,-1 0,-1 1,1 0,0 0,0 0,-2 0,-3 1,0 0,0 1,0 1,0 0,0 0,1 1,-1 0,1 0,0 2,0-1,0 1,0 0,1 1,0 1,-7 5,-5 9</inkml:trace>
  <inkml:trace contextRef="#ctx0" brushRef="#br0" timeOffset="11753.363">10104 9,'0'9,"0"19,0 8,0 3,0 0,0-2,0-2,0-3,0-2,0-1,0 0,0-2,0 1,0 0,0-5</inkml:trace>
  <inkml:trace contextRef="#ctx0" brushRef="#br0" timeOffset="12216.499">9878 291,'75'-37,"51"-25,-2-5,41-35,-164 102,-1-2,1 1,0-1,0 1,0 0,0-1,0 1,0 0,0 0,0 0,1 0,-1 0,0 0,1 0,-1 0,1 0,-1 1,1-1,-1 0,1 1,-1 0,1-1,-1 1,1 0,0 0,-1 0,1 0,0 0,-1 0,1 0,-1 0,1 1,0-1,-1 1,1-1,-1 1,1 0,-1-1,1 1,-1 0,0 0,1 0,-1 0,0 0,0 0,0 1,0-1,0 0,0 1,0-1,-23 100,5-47,11-29,-8 79,14-101,0 0,1 0,-1 0,1 0,0 0,0 0,0 0,0 0,1 0,-1 0,1-1,-1 1,1-1,0 1,0-1,1 1,-1-1,0 0,1 0,-1 0,1-1,-1 1,1 0,0-1,0 0,0 0,0 0,0 0,0 0,0 0,0-1,5 1,0-1,-1 0,1 0,0-1,0 0,0 0,-1-1,1 0,-1 0,1-1,-1 1,0-2,0 1,0-1,-1 0,4-3,64-27,-71 34,-1-1,1 1,0 0,0 1,-1-1,1 0,0 1,-1-1,1 1,-1 0,1 0,-1 0,1 0,-1 0,0 1,1-1,-1 1,0-1,0 1,0 0,0 0,0 0,-1 0,1 0,0 0,-1 1,0-1,1 0,-1 1,0-1,0 3,25 30,-9-21</inkml:trace>
  <inkml:trace contextRef="#ctx0" brushRef="#br0" timeOffset="12536.992">9964 686,'47'0,"46"-5,16-1,-1 0,-10-4,-11 0,-15 2,-21 2</inkml:trace>
  <inkml:trace contextRef="#ctx0" brushRef="#br0" timeOffset="14302.323">1 1590,'528'-41,"-180"7,-53 12,238-6,-149 10,50 18,-171 2,248 26,-29 0,231-28,-85-29,-183 3,408-30,-17 25,-80 4,-101 0,272-30,-295 26,-240 4,-366 27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19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17 890,'21'128,"-13"190,-10-196,2-115,1-5,-1 1,1-1,-1 1,0-1,0 1,0-1,-1 1,1-1,0 0,-1 1,0-1,1 1,-1-1,0 0,0 0,-1 1,1-1,0 0,-1 0,1 0,-1 0,-1 1,2-4,-1 1,1 0,0-1,-1 1,1-1,0 0,-1 0,1 1,0-1,0 0,0 0,-1 0,1 0,0 0,0 0,1 0,-1-1,0 1,0 0,0 0,1-1,-1 1,1 0,-1-1,1 1,0-1,-1 1,1-1,0 1,0-1,0 1,0-1,0 1,0 0,0-1,1 1,-1-1,1-21,1-1,2 1,0 0,1 0,1 1,1 0,1 0,6-9,9-26,4 1,2 1,2 1,2 2,20-22,-37 54,0 1,2 0,0 1,1 1,0 1,2 0,0 2,0 0,2 2,-1 0,1 2,1 0,0 2,15-4,-34 10,0 1,0 0,0 0,0 1,0-1,0 1,0 0,0 0,0 0,0 1,0 0,-1 0,1 0,0 1,0-1,-1 1,1 0,-1 1,1-1,-1 1,0 0,0 0,0 0,0 0,-1 1,1-1,-1 1,0 0,0 0,-1 0,1 1,-1-1,0 1,0-1,0 1,1 3,-2 3,0-1,-1 1,0-1,-1 1,0-1,0 0,-1 1,0-1,-1 0,0 0,-1 0,0-1,-1 1,0-1,0 0,-1 0,0-1,0 1,-1-1,0-1,-1 0,1 0,-2 0,1-1,-4 3,-5 7,0-1,0 0,-2-1,0-1,0 0,-1-2,-1 0,1-2,-2 0,1-1,-1-1,-1-1,1-2,-11 2,31-6,-1-1,0 1,0 0,1-1,-1 0,0 1,1-1,-1 0,1-1,-1 1,1 0,-1-1,1 1,0-1,0 0,0 1,0-1,0 0,0-1,0 1,1 0,-1 0,1-1,-1 1,1-1,0 1,0-1,0 1,0-1,1 0,-1 1,1-1,0 0,0 0,-1 0,2 1,-1-1,0 0,1 0,-1 1,1-1,0 0,0 1,0-1,0 1,0-1,1 0,5-16</inkml:trace>
  <inkml:trace contextRef="#ctx0" brushRef="#br0" timeOffset="1612.658">1061 720,'-25'31,"1"1,1 1,2 1,2 0,-13 32,30-63,0 0,0 1,0-1,1 1,-1 0,1-1,0 1,0 0,1 0,-1 0,1 0,-1 0,1 0,0 0,1-1,-1 1,1 0,0 0,0 0,0 0,0-1,0 1,1 0,0-1,0 1,0-1,0 0,0 0,1 0,0 0,-1 0,1 0,0 0,0-1,1 0,-1 0,0 0,3 1,2-1,0 0,0-1,0 0,0 0,0-1,1 0,-1 0,0-1,0 0,0-1,0 0,0 0,0-1,-1 0,1 0,-1 0,0-1,0 0,0-1,0 0,-1 0,1 0,1-3,1-1,0 1,-1-1,0 0,-1-1,0 0,0 0,-1-1,0 0,-1 0,0 0,-1-1,0 1,-1-1,0 0,0-7,-2 15,1-1,-1 0,0 0,0-1,-1 1,0 0,0 0,0 0,0 0,-1 0,0 0,0-1,0 1,0 1,-1-1,0 0,0 0,-1 1,1-1,-1 1,0 0,0-1,0 1,-1 1,1-1,-1 0,0 1,0 0,0 0,0 0,-1 0,1 1,-1 0,0 0,0 0,0 0,0 1,0 0,0 0,0 0,0 1,-1-1,2 2,1 0,-1 0,0 0,1 0,-1 1,1-1,-1 1,1 0,0 0,0 0,0 0,0 1,0-1,0 1,0-1,1 1,0 0,-1 0,1 1,0-1,1 0,-1 1,0-1,1 1,0-1,0 1,0 0,0-1,1 1,-1 0,1 0,0-1,0 1,1 0,-1 0,1 0,-1-1,1 1,0 0,1-1,-1 1,1-1,-1 1,1-1,0 0,0 0,1 1,6 3,0-1,0 0,0 0,1-1,0-1,0 1,0-1,0-1,0 0,1-1,0 0,0 0,-1-1,1 0,0-1,0-1,0 1,0-2,-1 0,7-1,0-1,1-1,-1 0,0-2,0 0,-1-1,1 0,-2-1,0-1,0-1,0 0,-1 0,-1-2,0 0,0-2,55-75,-56 116,-14 60,0-70,1 0,0 0,1 1,1-1,0 0,2 1,0-1,0 0,1-1,1 1,6 12,-9-25,-1-1,0 1,1-1,-1 0,1 0,-1 1,1-1,0-1,0 1,0 0,0 0,0-1,1 1,-1-1,0 1,1-1,-1 0,1 0,-1 0,1-1,0 1,-1-1,1 1,0-1,-1 0,1 0,0 0,-1 0,1 0,0-1,-1 1,1-1,0 0,-1 1,1-1,-1-1,0 1,1 0,-1-1,0 1,1-1,-1 1,0-1,0 0,-1 0,2-1,96-134,27 12,-65 89,-60 35,0 1,0-1,1 0,-1 1,0-1,0 1,1-1,-1 1,0 0,1 0,-1-1,0 1,1 0,-1 0,0 0,1 1,-1-1,0 0,1 0,-1 1,0-1,1 0,-1 1,0 0,0-1,0 1,1 0,-1-1,0 1,0 0,0 0,0 0,0 0,-1 0,1 0,0 0,0 0,-1 1,1-1,0 0,-1 0,1 1,-1-1,0 0,1 1,-1-1,0 0,0 2,-9 156,9-157,0-1,1 0,-1 0,0 1,1-1,-1 0,1 0,-1 0,1 1,0-1,0 0,-1 0,1 0,0 0,0 0,0-1,0 1,0 0,0 0,0-1,0 1,0 0,0-1,1 1,-1-1,0 1,0-1,1 0,-1 0,0 1,0-1,1 0,-1 0,0 0,1 0,-1-1,0 1,0 0,1 0,-1-1,0 1,0-1,0 1,1-1,-1 1,0-1,0 0,0 0,0 0,0 1,1-2,51-48,-26 23,0 2,2 1,1 1,1 2,12-6,-35 22,-7 5,-1-1,1 0,-1 1,1-1,0 1,-1-1,1 1,0-1,-1 1,1 0,0-1,0 1,-1 0,1 0,0-1,0 1,0 0,-1 0,1 0,0 0,0 0,0 0,-1 0,1 0,0 0,0 1,0-1,-1 0,1 0,0 1,0-1,-1 0,1 1,0-1,-1 1,1-1,0 1,-1-1,1 1,-1 0,1-1,-1 1,1-1,-1 1,0 0,1 0,-1-1,0 1,1 0,-1 0,0-1,0 1,0 0,1 0,0 51,-1-41,-1-7,0 0,1 1,-1-1,1 1,0-1,0 1,0-1,1 1,0-1,0 1,0-1,0 0,1 0,-1 1,1-1,0 0,0 0,1-1,-1 1,1 0,0-1,0 0,0 1,0-1,1 0,-1-1,1 1,0-1,0 1,2 0,7 0,1-1,-1 0,1-1,0-1,0 0,0 0,-1-1,1-1,0-1,-1 0,0 0,0-2,0 1,0-2,0 1,-1-2,10-7,-2 1,0 0,-1-2,-1 0,-1-1,0-1,-1-1,-1 0,0-1,-2-1,0 0,12-25,-2-1,-3-1,-1 0,-2-1,-3-1,-2-1,-1 0,-4-1,3-49,-18 11,8 87,0 1,0-1,0 1,-1-1,1 0,-1 1,1-1,-1 1,0-1,0 1,0-1,1 1,-1 0,0-1,-1 1,1 0,0 0,0 0,0-1,-1 2,1-1,-1 0,1 0,-1 0,1 0,-1 1,1-1,-1 1,1-1,-1 1,0 0,1 0,-1 0,0 0,1 0,-1 0,0 0,1 0,-1 0,0 1,1-1,-1 1,1-1,-1 1,1 0,-1 0,1 0,-1-1,0 2,-5 5,-1-1,2 2,-1-1,1 1,0 0,0 0,1 1,0-1,1 1,0 1,0-1,1 0,0 1,1 0,0-1,-1 10,-2 0,-2 18,2 1,1-1,2 1,1 0,2 0,3 5,3 14,3-1,3 0,13 35,79 173,-94-240,-11-24,0 0,0 0,0 0,1 0,-1 0,0 0,0 0,0 0,1 0,-1 0,0 0,0 0,0 0,1 0,-1 0,0 0,0 0,0 0,1 0,-70-153,58 134</inkml:trace>
  <inkml:trace contextRef="#ctx0" brushRef="#br0" timeOffset="1862.951">2556 494,'44'-5,"37"-1,15 0,-4 1,-12 2,-12 0,-11 2,-11 1,-8 0,-7 0,-2 0,-3 1,0-1,-5 0</inkml:trace>
  <inkml:trace contextRef="#ctx0" brushRef="#br0" timeOffset="2227.893">3685 523,'-206'98,"204"-97,0 0,0 1,0-1,1 0,-1 1,1-1,-1 1,1-1,0 1,-1 0,1-1,0 1,0 0,0 0,0 0,1 0,-1 0,0 0,1 0,0 0,-1 0,1 0,0 0,0 1,0-1,0 0,0 0,1 0,-1 0,1 0,-1 0,1 0,0 0,0 0,0 0,0 0,0 0,0-1,0 1,1 0,-1-1,0 1,1-1,0 1,-1-1,1 0,0 0,0 0,-1 0,1 0,0 0,2 0,58 28,-54-28,1 1,0 1,-1 0,0 0,0 1,0 0,0 0,0 1,-1 0,0 0,0 0,0 1,-1 1,0-1,0 1,0 0,-1 0,0 0,-1 1,1 0,-1 0,-1 0,0 0,0 1,1 5,-4-11,1 0,-1 0,0 0,-1 0,1 0,0 0,-1 0,0 0,1 0,-1 0,0 0,-1-1,1 1,0 0,-1-1,1 1,-1-1,0 0,0 1,0-1,0 0,0 0,-1 0,1-1,-1 1,1 0,-1-1,1 0,-1 1,0-1,0 0,0 0,0-1,-101 8,97-8,-18-1</inkml:trace>
  <inkml:trace contextRef="#ctx0" brushRef="#br0" timeOffset="2582.623">1512 99,'14'-5,"6"-1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37,'-54'114,"5"2,-6 36,-20 8,62-143,14-26,124-214,-17 45,12 16,-120 160,1 1,-1 0,1-1,0 1,-1 0,1 0,0 0,0 0,0-1,0 1,0 0,0 1,0-1,0 0,0 0,0 0,0 1,0-1,1 0,-1 1,0-1,1 1,-1 0,0-1,1 1,-1 0,0 0,1 0,-1 0,1 0,-1 0,0 0,1 0,-1 1,0-1,1 0,-1 1,0-1,1 1,-1 0,0-1,0 1,0 0,0 0,1 0,-1-1,0 1,-1 0,2 1,1 11,0 0,-1 0,0 0,-1 0,0 0,-1 0,-1 1,-1 8,0 14,1-21,1 1,1 0,0-1,1 1,1-1,0 0,1 0,1 0,1 0,-1-1,2 0,0 0,1 0,1-1,0-1,9 11,65 45,-80-66,-1-1,1 0,0 1,0-1,0 0,1-1,-1 1,0-1,0 1,0-1,0 0,0 0,1 0,-1-1,0 1,0-1,0 1,0-1,0 0,0 0,0-1,0 1,0-1,-1 1,1-1,0 0,-1 0,1 0,-1 0,0 0,0-1,1 0,10-17,0 0,-2-1,0 0,-1 0,-1-1,1-9,-8 25,9-20,-2-1,-1 0,-1-1,-1 0,-2 0,0 0,-2 0,-1-1,-2-7,1 34,0 1,0-1,0 1,0 0,0-1,0 1,-1-1,1 1,0-1,-1 1,1 0,-1-1,1 1,-1 0,0-1,0 1,0 0,1 0,-1 0,0 0,0 0,-1 0,1 0,0 0,0 0,0 0,-1 0,-4 7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2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45 101,'-10'24,"2"0,1 1,1-1,1 2,2-1,0 0,1 1,2-1,0 1,2 0,4 21,-5-43,0 0,-1 0,1-1,1 1,-1 0,0 0,1-1,0 1,0-1,0 0,0 1,0-1,1 0,0 0,-1-1,1 1,0 0,0-1,0 0,1 0,-1 0,1 0,-1 0,1-1,-1 1,1-1,0 0,0 0,0 0,-1-1,1 1,0-1,0 0,6 0,-1-1,0 1,0-1,0-1,0 0,0 0,0-1,0 0,-1-1,0 1,1-2,-1 1,-1-1,1 0,-1-1,0 0,0 0,0 0,-1-1,0 0,0 0,1-4,3-2,-2-1,1 0,-2 0,0 0,-1-1,0 0,-1 0,-1-1,0 0,-1 1,1-15,-3 22,-1-1,0 1,0-1,0 0,-1 1,0-1,-1 1,0-1,-1 1,1 0,-1 0,-1 0,0 0,0 1,0-1,-1 1,0 0,-1 0,1 1,-1-1,0 2,-5-4,4 4,-1 0,1 1,-1 0,0 0,0 1,-1 0,1 1,-1 0,1 0,-1 1,0 0,0 0,1 1,-1 0,0 1,0 0,1 0,-1 1,1 0,-1 1,6-3,0 0,1 1,0 0,-1-1,1 1,-1 0,1 0,0 0,0 1,-1-1,1 0,0 1,0-1,0 1,1 0,-1 0,0 0,1 0,-1 0,1 0,0 0,-1 0,1 1,0-1,0 0,1 1,-1-1,0 1,1-1,0 1,-1-1,1 1,0-1,0 1,0-1,1 1,-1-1,1 1,-1-1,1 1,0-1,0 1,0-1,0 0,0 0,1 0,-1 1,1-1,-1 0,1-1,0 1,0 0,-1 0,1-1,1 1,12 5,0 0,1-1,0-1,0-1,0 0,1-1,-1 0,1-1,0-1,0-1,-1-1,1 0,0-1,0-1,-1 0,0-1,0-1,0-1,9-4,87-51,-112 60,1 0,0 0,0 0,0 0,0 0,0 0,0 0,0 0,1 1,-1-1,0 0,0 1,1-1,-1 1,0-1,1 1,-1-1,0 1,1 0,-1 0,1 0,-1 0,0 0,1 0,-1 0,1 0,-1 1,0-1,1 1,-1-1,0 1,0-1,1 1,-1 0,0-1,0 1,0 0,0 0,0 0,0 0,0 0,0 0,0 0,0 0,0 0,-1 1,1-1,0 0,-1 0,1 1,-1 0,5 58,-6-56,0 1,0 0,0 0,0-1,1 1,0 0,0 0,0 0,1-1,0 1,0 0,0-1,0 1,1 0,-1-1,1 0,1 1,-1-1,0 0,1 0,0 0,0 0,0-1,0 1,1-1,0 0,-1 0,1 0,0-1,0 1,0-1,1 0,-1 0,1 0,4 1,3-5,0-1,-1 0,1-1,-1 0,1-1,-1 0,0 0,-1-1,1-1,-1 0,-1 0,1-1,-1 0,-1-1,0 0,0 0,0-1,-1 0,-1 0,2-4,11-9,54-55,-71 79,0 0,-1-1,1 1,-1 0,1 0,-1 0,1 0,-1 0,0 0,0 1,1-1,-1 0,0 1,0-1,0 1,0-1,0 1,-1-1,1 1,0-1,-1 1,1 0,-1 0,0-1,0 1,1 0,-1 0,0-1,0 1,0 0,-1 0,1-1,0 1,-1 0,1-1,-1 1,0 0,1-1,-1 1,0-1,0 1,0 5,1 0,-1-1,1 1,0-1,0 1,1-1,0 1,0-1,0 0,1 1,0-1,0 0,1 0,0 0,0 0,0-1,1 1,-1-1,1 0,1 0,-1 0,1-1,0 1,0-1,0 0,0 0,1-1,-1 0,1 0,0 0,0-1,0 1,1-2,-1 1,0 0,7-1,-2-3,1-1,-1 0,-1-1,1 0,0-1,-1 0,0-1,0 0,-1 0,0-1,0 0,0-1,-1 0,0-1,0 1,-1-1,0-1,-1 1,0-1,-1 0,0-1,0 1,-1-1,-1 0,1 0,-2 0,1-4,-9-23,6 37,-1 1,1-1,0 1,-1-1,1 1,-1 0,1-1,-1 1,1 0,-1-1,1 1,-1 0,1 0,-1 0,1-1,-1 1,1 0,-1 0,1 0,-1 0,0 0,1 0,-1 0,1 0,-1 0,1 0,-1 0,0 1,1-1,-1 0,1 0,-1 0,1 1,-1-1,1 0,-1 1,1-1,-1 0,1 1,0-1,-1 1,1-1,0 1,-1-1,1 1,0-1,-1 1,1-1,0 1,0-1,0 1,-1-1,1 1,0-1,0 1,0 0,0-1,0 1,0-1,0 1,0-1,1 1,-8 15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43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1,'23'156,"-17"-56,-5-1,-4 0,-4 1,-4-1,-8 18,-18 128,33-214,0-5</inkml:trace>
  <inkml:trace contextRef="#ctx0" brushRef="#br0" timeOffset="652.396">0 791,'442'-213,"-415"198,-1 0,-1-2,0-2,-2 0,0-1,-1-1,-1-1,0-1,10-18,-19 22,-2-1,0 1,-1-2,-1 0,-1 0,-1 0,-1-1,-1 1,0-1,-1-12,-4 380,2-32,0-306,0 1,1-1,0 1,1-1,-1 1,2-1,-1 0,1 0,0-1,1 1,0-1,2 2,-6-7,1 0,-1 0,1 0,0 0,0 0,0 0,0-1,0 1,1-1,-1 1,0-1,1 0,-1 0,0 0,1 0,0-1,-1 1,1-1,-1 1,1-1,0 0,-1 0,1 0,0 0,-1 0,1-1,-1 1,1-1,0 0,-1 0,1 0,-1 0,0 0,1 0,-1-1,0 1,0-1,0 0,0 0,2-1,172-170,-176 172,1 0,-1 0,1 0,0 0,0 0,-1 0,1 0,0 1,0-1,0 0,0 0,0 1,0-1,0 1,0-1,0 1,0-1,0 1,1-1,-1 1,0 0,0 0,0 0,0 0,1 0,-1 0,0 0,0 0,0 0,1 0,-1 1,0-1,0 0,0 1,0-1,0 1,0-1,0 1,0 0,0-1,0 1,0 0,0 0,0 0,0-1,-1 1,1 0,0 0,-1 0,1 0,-1 1,1-1,-1 0,1 0,-1 0,0 0,1 1,0 168,-1-169,-1 0,1 1,0-1,0 0,0 1,0-1,0 0,0 0,0 1,1-1,-1 0,0 1,1-1,-1 0,1 0,-1 0,1 1,0-1,-1 0,1 0,0 0,0 0,0 0,0 0,0 0,0 0,0-1,0 1,0 0,0-1,0 1,1-1,-1 1,0-1,0 1,1-1,-1 0,0 1,1-1,-1 0,0 0,1 0,15-5</inkml:trace>
  <inkml:trace contextRef="#ctx0" brushRef="#br0" timeOffset="1504.668">1411 961,'12'-8,"20"-14,-2 0,0-2,-2-1,0-2,8-11,-34 36,0 0,0 0,0 1,0-2,0 1,0 0,0 0,-1 0,1-1,-1 1,0-1,0 1,0-1,0 0,0 1,0-1,-1 0,1 1,-1-1,0 0,0 0,0 0,0 1,0-1,-1 0,1 0,-1 0,0 1,1-1,-1 1,-1-1,1 0,0 1,-1 0,1-1,-1 1,1 0,-1 0,0 0,0 0,0 0,-1 0,1 0,0 1,-1-1,1 1,0 0,-1 0,0 0,1 0,-3-1,-5 4,0 0,1 0,-1 0,1 1,-1 1,1 0,0 0,0 1,1 0,0 0,-1 1,2 0,-1 0,1 1,0 0,0 1,1-1,0 1,-5 8,6-12,1 0,-1 1,1-1,0 1,0 0,0 0,1 0,0 1,0-1,0 1,1 0,-1 0,1 0,1 0,-1 0,1 0,0 0,1 1,-1-1,1 0,0 1,1-1,0 0,0 0,0 1,1-1,-1 0,2 0,-1-1,0 1,1 0,0-1,1 1,-1-1,1 0,0 0,7 0,-1 0,1-1,-1-1,1 0,0 0,0-1,0 0,1-1,-1 0,0-1,1 0,-1-1,0 0,0-1,0 0,0-1,0 0,5-3,7 0,-1-1,0-1,-1 0,0-2,0-1,-1 0,0-2,-1 0,13-12,-14 2,-6 3</inkml:trace>
  <inkml:trace contextRef="#ctx0" brushRef="#br0" timeOffset="3689.2">2343 1158,'70'-56,"-3"-3,-2-2,-3-4,10-17,-63 71,1-1,-2 1,0-1,0-1,-1 1,0-1,-1-1,-1 1,0-1,-1 0,0 0,-1-6,-3 17,0 0,-1-1,0 1,0 0,0 0,0 0,0 0,-1 1,1-1,-1 0,0 0,1 1,-1-1,-1 1,1 0,0 0,-1 0,1 0,-1 0,1 0,-1 0,0 1,0-1,0 1,1 0,-2 0,1 0,0 0,0 1,0-1,0 1,0 0,0 0,-1 0,1 0,0 0,0 1,0 0,0-1,0 1,0 0,0 0,0 1,0-1,0 1,1-1,-1 1,0 0,1 0,-1 0,1 0,0 1,0-1,0 1,-57 75,58-76,0 1,0-1,0 1,0 0,1-1,-1 1,1 0,0 0,0-1,0 1,0 0,0 0,0 0,1-1,0 1,-1 0,1-1,0 1,0-1,0 1,1-1,-1 1,0-1,1 0,0 1,0-1,-1 0,1 0,0 0,1-1,-1 1,0 0,1 0,7 2,0 1,0-1,1-1,-1 1,1-2,0 0,0 0,0-1,0 0,0-1,0 0,0-1,0 0,-1 0,1-2,0 1,0-1,-1-1,0 0,1 0,-3 1,-6 1,1 1,-1-1,0 0,1 1,0 0,-1-1,1 1,0 0,-1 0,1 1,0-1,0 1,0-1,0 1,-1 0,1 0,0 0,0 0,0 1,0-1,0 1,-1-1,1 1,0 0,0 0,-1 1,1-1,-1 1,1-1,-1 1,0 0,1-1,-1 1,0 0,0 1,0-1,-1 0,1 0,0 1,-1-1,0 1,1 0,-1-1,0 2,2 60,-4-59,0 0,0 0,1 0,-1 0,1 0,1 0,-1 1,1-1,0 0,0 0,0 0,1 0,-1-1,1 1,1 0,-1-1,1 1,-1-1,1 0,0 0,1 0,-1 0,1 0,0-1,0 0,0 1,2 0,2 1,1-1,0 0,0 0,0-1,1 0,-1-1,1 0,-1 0,1-1,0 0,-1-1,1 0,0-1,0 0,-1 0,1-1,0 0,-1-1,0 0,8-3,-1 0,0-1,-1 0,0-1,0-1,-1 0,0-1,-1-1,0 0,-1 0,0-2,-1 1,0-1,-1-1,0 0,-1 0,-1-1,0 0,-1-1,-1 1,3-13,-8 24,0 0,-1 1,1-1,-1 0,0 0,0 0,0 0,-1 0,1 1,-1-1,0 0,0 0,0 1,-1-1,1 1,-1-1,0 1,0-1,0 1,0 0,-1 0,1 0,-1 0,0 1,0-1,0 1,0-1,0 1,0 0,-1 0,1 1,-1-1,1 1,-1-1,0 1,1 0,-1 1,0-1,0 1,0-1,0 1,0 0,1 0,-1 1,0 0,-1-1,-1 2,-1 1,0-1,1 1,-1 0,1 0,0 1,0 0,0 0,0 0,1 1,0 0,0 0,0 0,1 1,-1-1,1 1,0 0,1 1,0-1,0 0,0 1,1 0,0 0,0-1,0 1,1 0,0 1,1-1,0 0,0 2,-2-2,1 0,0 0,0 0,1 0,-1 1,2-1,-1 0,1 0,0 0,0 0,1 0,0 0,0-1,1 1,0-1,0 1,0-1,1 0,0 0,0 0,1-1,0 0,-1 1,2-1,-1-1,1 1,-1-1,1 0,0-1,7 4,3-3,0 0,1-1,-1-1,1-1,0 0,0-1,0-1,-1-1,1 0,11-3,-10-2,0-1,0-1,-1 0,0-1,-1-1,0 0,-1-2,0 1,-1-2,5-6,58-47,30-28,-106 94,0 0,0 0,1 0,-1 0,0 1,0-1,1 0,-1 0,1 1,-1-1,0 1,1-1,-1 1,1 0,-1 0,1-1,-1 1,1 0,-1 0,1 0,-1 1,1-1,-1 0,1 1,-1-1,1 0,-1 1,0 0,1-1,-1 1,0 0,1 0,-1 0,0 0,0 0,0 0,0 0,0 0,0 0,0 0,0 1,0-1,0 0,-1 1,1 0,22 72,-21-66,0 1,-1 0,0 0,0 0,-1 0,0 1,-1-1,0 0,0 0,-1 0,0-1,-1 1,0 0,0-1,-1 0,0 1,0-1,-1-1,0 1,0-1,-1 0,0 0,0 0,-3 2,-9-3,36-23,106-20,78-27,-166 47,-1-1,-1-2,-1-2,-1-1,0-1,-2-2,-1-1,-2-1,0-1,-2-2,-13 11,-1 0,-1 0,0-1,-2 0,-1-1,0 0,-2 0,0 0,-2-1,0 0,-2 0,0-22,-2 34,0-1,-1 1,0-1,-1 1,0 0,-1 0,0 0,0 0,-7-10,10 19,-1-1,1 1,-1-1,0 1,0 0,0 0,0 0,0 0,0 0,0 0,-1 1,1-1,-1 1,1-1,-1 1,1 0,-1 0,0 0,0 0,1 1,-1-1,0 1,0 0,0 0,0 0,0 0,0 0,1 0,-1 1,0 0,0-1,0 1,1 0,-1 0,0 1,1-1,-1 0,1 1,0 0,-1-1,0 2,-4 2,0 1,0 0,1 0,-1 0,1 1,1 0,-1 0,1 1,1-1,-1 1,1 0,1 1,-1-1,2 0,-1 1,1 0,0 0,1 0,-4 168,7-118,3-14,1 0,2-1,2 0,2 0,1-1,7 8,2 16,-21-63,1-2,-1 0,0 1,0-1,0 0,-1 1,1-1,-1 1,1-1,-1 1,0-1,0 1,0-1,0 1,0-1,-1 1,1-1,-1 1,1-1,-1 1,0-1,0 0,0 1,-1-1,-8 4</inkml:trace>
  <inkml:trace contextRef="#ctx0" brushRef="#br0" timeOffset="3932.209">4177 566,'44'5,"32"1,14-5,1-2,-10-2,-15 1,-8-5,-9-2,-9 2,-5 1,-10-2,-4-1,-5 2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36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4318 310,'-1'-2,"-1"0,1 1,-1-1,0 0,0 0,1 1,-1-1,0 1,0 0,-1-1,1 1,0 0,0 0,0 0,-1 1,1-1,-1 1,1-1,0 1,-1 0,1-1,-1 1,1 1,-1-1,0 0,-21 2,0 1,0 2,0 0,1 1,-1 1,1 1,-8 6,-28 7,40-15,8-3,0 0,0 1,0 0,0 0,0 1,1 1,0 0,0 0,1 1,0 0,0 1,-1 1,9-8,0 1,0 0,0-1,1 1,-1 0,0 0,1 0,-1-1,1 1,-1 0,1 0,0 0,0 0,0 0,0 0,0 0,1 0,-1 0,0 0,1 0,0-1,-1 1,1 0,0 0,0-1,0 1,0 0,0-1,0 1,0-1,1 1,-1-1,1 0,-1 1,1-1,-1 0,1 0,0 0,0 0,72 32,-50-25,1-2,1 0,-1-1,1-2,24 1,-49-4,45 4,-46-4,1 0,0 0,0 0,0 0,-1 0,1 0,0 1,-1-1,1 0,0 0,0 0,-1 1,1-1,0 0,-1 1,1-1,0 1,-1-1,1 1,-1-1,1 1,-1-1,1 1,-1-1,1 1,-1 0,0-1,1 1,-1 0,0-1,1 1,-1 0,0 0,0-1,0 1,0 0,0 0,0-1,0 1,0 0,0 0,0-1,0 1,0 0,0 0,-1-1,1 1,0 0,-1-1,1 1,0 0,-1-1,1 1,-1 0,-114 99,-162 135,273-232,1 0,0 0,0 0,0 1,0 0,0-1,1 1,0 0,0 0,0 0,0 1,0-1,1 0,0 1,0-1,0 1,0-1,1 1,0-1,0 1,0-1,0 1,1-1,0 1,0-1,0 1,0-1,1 0,0 1,0-1,0 0,0 0,0 0,1-1,0 1,0-1,0 1,0-1,2 1,3 3,0 0,1-1,0 0,0-1,0 0,1 0,-1-1,1 0,0-1,1 0,-1 0,0-1,1-1,0 1,-1-2,1 0,-1 0,1-1,0 0,-1-1,0 0,1 0,-1-1,0-1,0 0,0 0,-1-1,0 0,0 0,5-5,6-30,-15 20</inkml:trace>
  <inkml:trace contextRef="#ctx0" brushRef="#br0" timeOffset="451.141">4008 0,'11'297,"1"-181,-5 0,-4 0,-6 10,1 21,1 294,-25-257,35-173,-4-15</inkml:trace>
  <inkml:trace contextRef="#ctx0" brushRef="#br0" timeOffset="2418.921">4855 1270,'42'-17,"0"-2,-1-2,-1-2,-2-1,2-4,-27 19,52-37,-2-2,-3-4,-2-2,-2-2,-3-3,-3-2,-2-2,-3-3,-3-1,12-31,-40 72,-2-2,-1 1,-1-1,-1-1,-2 0,4-29,-9 54,-1 0,0 1,0-1,-1 0,1 0,-1 0,0 0,0 0,0 0,-1 0,1 0,-1 0,0 0,0 0,0 1,-1-1,1 0,-1 1,0-1,0 1,0-1,0 1,-1 0,1 0,-1 0,0 0,0 1,0-1,0 1,-1-1,1 1,-1 0,1 1,-1-1,1 1,-1-1,0 1,0 0,0 0,0 1,0-1,0 1,0 0,0 0,0 0,0 0,-1 1,-9 6,1 0,1 1,-1 0,1 1,1 0,0 1,0 1,1-1,0 2,1-1,0 1,-6 12,8-14,-23 35,2 3,2 0,3 1,1 1,3 2,2-1,2 2,-2 23,12-52,1-1,1 1,1 0,1 0,2 0,0 0,1 0,1 0,2 4,-3-18,1-1,0 1,0-1,1 0,0 0,0 0,1-1,0 1,0-1,1 0,0-1,1 0,0 0,0 0,0 0,1-1,0-1,0 1,1-1,-1-1,1 1,0-2,8 4,10-2,-1-1,0-1,1-2,-1 0,1-2,0 0,-1-2,0-1,0-2,0 0,0-1,5-4,-8 3,-1-1,0 0,0-2,-1 0,-1-2,0 0,0-1,-2-1,1-1,-2 0,0-2,-2 0,0 0,0-2,-2 0,0-1,-10 13,1 0,-1 0,-1 0,0 0,0 0,-1-1,0 1,0-1,-1 0,0 1,0-1,-2-4,2 10,-1-1,1 1,-1 0,0 0,0 0,0 0,0 0,-1 0,1 0,-1 1,0-1,1 0,-1 1,-1 0,1-1,0 1,0 0,-1 0,1 0,-1 0,0 1,0-1,0 1,1-1,-1 1,0 0,0 0,-1 0,1 1,0-1,0 1,0 0,0 0,-2 0,-7 2,1 2,0-1,0 2,0-1,1 1,0 1,0 0,0 0,0 1,1 1,0-1,1 1,0 1,0 0,1 0,0 0,-2 3,2-1,-1 0,2 0,-1 0,1 1,1 0,0 0,1 0,0 1,1-1,0 1,1 0,1 0,0 2,0-8,1 0,0 0,1 0,0 0,0 0,1-1,-1 1,2 0,-1-1,1 0,-1 1,2-1,-1 0,1 0,0-1,0 1,0-1,1 0,0 0,0 0,0-1,1 0,-1 0,1 0,5 2,-1-2,0 0,0 0,0-1,0 0,1-1,-1 0,1-1,0 0,-1-1,1 0,0 0,-1-1,1-1,-1 0,1 0,-1-1,0 0,0-1,5-2,24-13,-2-1,-1-2,0-1,10-11,-5 5,246-190,-283 215,-1 1,1 0,0 0,0 0,0 0,0 1,1 0,-1 0,1 0,-1 0,1 1,0-1,0 1,-1 1,1-1,0 1,0-1,0 1,-5 0,1 0,-1 0,1 0,-1 0,1 1,-1-1,0 0,1 0,-1 0,1 0,-1 0,0 1,1-1,-1 0,1 0,-1 0,0 1,1-1,-1 0,0 1,0-1,1 0,-1 1,0-1,0 0,1 1,-1-1,0 1,0-1,0 0,0 1,1-1,-1 1,0-1,0 0,0 1,0-1,0 1,0-1,0 1,0-1,-1 0,1 1,0-1,0 1,0-1,0 1,0-1,-1 0,1 1,0-1,0 0,-1 1,1-1,0 0,-1 1,1-1,0 0,-1 0,1 1,0-1,-1 0,1 0,0 0,-1 1,1-1,-27 18,3-9,1 1,1 1,-1 1,2 0,0 2,0 1,1 1,1 0,0 3,5-7,2 2,0 0,1 0,0 1,1 0,1 1,0 0,1 1,1 0,1 0,0 0,1 1,1 0,-1 12,4-28,1-1,0 1,0-1,-1 1,1 0,1-1,-1 1,0 0,0-1,1 1,-1-1,0 1,1-1,0 1,-1-1,1 1,0-1,0 1,0-1,0 0,0 0,0 1,0-1,0 0,0 0,1 0,-1 0,0 0,1 0,-1-1,1 1,-1 0,1-1,-1 1,1-1,0 0,-1 1,1-1,-1 0,1 0,0 0,-1 0,1 0,0 0,-1-1,1 1,-1 0,1-1,-1 1,1-1,-1 0,2 0,79-44,-64 30,-1-2,-1 0,0-1,-1 0,-1-1,7-14,42-52,-63 83,1 1,-1-1,1 1,0-1,0 0,-1 1,1 0,0-1,0 1,1 0,-1-1,0 1,0 0,1 0,-1 0,0 0,1 0,-1 0,1 1,0-1,-1 0,1 1,-1-1,1 1,0 0,-1-1,1 1,0 0,0 0,-1 0,1 0,0 0,-1 1,1-1,0 0,-1 1,1-1,-1 1,1 0,0 0,-1-1,1 1,-1 0,0 0,1 0,-1 0,0 1,0-1,0 0,1 0,-1 1,-1-1,1 1,0-1,0 1,0-1,-1 2,11 53,-12-50,1-1,0 1,0-1,0 1,0-1,1 1,0-1,0 0,0 1,1-1,0 0,0 0,0 0,1 0,0 0,-1 0,2-1,-1 1,0-1,1 0,0 0,0 0,0-1,1 1,-1-1,1 0,0 0,-1-1,1 1,0-1,1 0,-1-1,0 1,6 0,-3-4,0-1,0 0,0 0,0-1,-1 0,1 0,-1-1,0 0,0 0,-1 0,0-1,0 0,0-1,0 1,-1-1,0 0,-1 0,0-1,3-5,107-191,-59 103,-82 198,23-80,0 0,1 0,1 1,1-1,0 1,1-1,1 0,1 1,0-1,5 15,26 68,-32-97,1-1,-1 1,1 0,-1-1,1 1,0-1,0 0,0 0,1 0,-1 0,1 0,-1 0,1 0,-1-1,1 1,0-1,0 0,-1 0,1 0,0 0,0-1,0 1,0-1,0 1,0-1,0 0,0 0,1-1,-1 1,0-1,0 1,2-2,4-3,0-1,0 0,-1 0,0-1,0-1,0 1,-1-1,0 0,-1-1,0 1,0-1,-1-1,0 1,-1-1,1 0,-2 0,0 0,1-6,5-5,83-174,-84 183,-13 33,-1-2</inkml:trace>
  <inkml:trace contextRef="#ctx0" brushRef="#br0" timeOffset="2804.625">7648 931,'46'-26,"-2"-3,-1-1,-1-3,16-17,-11-27,-46 75,-1 0,1 0,-1 0,0 0,0-1,0 1,0 0,0 0,0 0,-1 0,1 0,-1 0,1 0,-1 0,0 0,0 0,0 0,0 0,0 1,0-1,0 0,-1 1,1-1,-1 1,1-1,-1 1,0 0,1 0,-1-1,0 1,0 0,0 1,0-1,0 0,0 0,0 1,0-1,0 1,0 0,-2 0,-7 0,-1 1,1 0,0 1,0 0,0 1,0 0,0 1,1 0,-1 0,1 1,0 1,1 0,-1 0,1 1,0 0,1 1,0 0,0 0,0 0,-1 4,-2-1,0 1,1 0,1 1,0 0,0 1,1 0,1 0,0 0,2 1,-1 0,1 0,1 1,0 6,2-13,1 0,1 0,-1 0,2 0,-1 0,1 0,0-1,1 1,0 0,0-1,1 1,0-1,1 1,0-1,0-1,1 1,-1 0,2-1,-1 0,1 0,0-1,1 0,-1 0,5 3,15 5,1-1,0-1,1-1,0-1,1-2,0-1,0-1,0-2,1 0,0-3,0 0,-1-2,23-3,-30 4,1 0,-1-2,1-1,-1 0,0-2,0-1,0 0,-1-2,0 0,-1-2,0 0,7-5,-2-2</inkml:trace>
  <inkml:trace contextRef="#ctx0" brushRef="#br0" timeOffset="22974.735">0 2682,'36'-7,"0"-2,-1-1,0-1,-1-2,0-2,-1-1,0-2,-2 0,0-3,-2 0,0-2,-1-1,17-20,4-3,-2-3,-2-1,-2-3,-3-1,-2-2,20-44,-51 88,-1 0,-1-1,0 0,0 0,-2 0,1 0,-2 0,0-1,-1 1,0-1,-1 0,-1 1,-2-15,2 26,1 0,-1 0,0 0,0 0,-1 0,1 0,-1 0,1 0,-1 0,0 1,0-1,0 0,-1 1,1 0,0 0,-1 0,1 0,-1 0,0 0,0 0,0 1,0 0,0-1,0 1,0 0,0 1,0-1,-1 0,1 1,0 0,0 0,-1 0,1 0,0 0,0 1,-1-1,0 1,-9 1,1 1,0 0,0 0,1 1,-1 1,1 0,0 0,0 1,-6 4,-8 13,1 0,1 1,1 2,1 0,1 1,1 1,2 1,1 1,1 0,2 1,1 0,1 1,-3 18,11-38,-40 182,42-184,0 0,1 0,0 0,0 0,1 0,1 0,0 0,0 0,0 0,2-1,-1 1,1-1,0 0,1 0,0 0,1-1,-1 0,3 2,-1-3,1-1,-1 0,1 0,0-1,0 0,0 0,1-1,-1 0,1-1,0 0,0 0,1-1,-1 0,0-1,1 0,-1 0,1-1,-1 0,1-1,-1 0,1-1,26-4,-1-1,0-3,0 0,28-14,152-96,-58 27,82-35,-375 219,114-76,-10 5,-1 2,2 1,1 2,2 0,0 2,1 2,-9 14,33-40,1-1,0 1,0 0,0 0,0 0,1 1,-1-1,1 0,0 1,0-1,0 1,0-1,1 1,-1-1,1 1,0-1,0 1,0-1,0 1,1 0,0-1,-1 0,1 1,1-1,-1 1,0-1,1 0,0 0,-1 0,1 0,0 0,1 0,-1 0,1-1,-1 1,1-1,0 0,-1 1,1-1,0-1,1 1,-1 0,0-1,0 1,1-1,1 0,4 1,1 0,-1-1,0 0,0 0,0-1,1 0,-1-1,0 0,0-1,0 0,0 0,0-1,0 0,-1 0,1-1,-1 0,0-1,0 0,-1 0,1 0,0-2,12-9,-1-2,-1 0,0-1,-1-1,-1 0,13-23,19-14,-47 58,1 0,0 0,0 0,-1 1,1-1,0 0,-1 0,1 1,-1-1,0 1,0 0,1-1,-1 1,0 0,0-1,0 1,-1 0,1 0,0 0,-1 0,1 0,-1 0,0 0,0 2,4 7,-2-6,0 1,0-1,0 0,0 0,1 0,0 0,0 0,1-1,-1 1,1-1,0 0,0 0,0 0,1-1,-1 1,1-1,0 0,0 0,0-1,0 0,0 0,1 0,-1 0,1-1,2 1,3-1,1-1,-1 0,0 0,0-1,0 0,0-1,0-1,-1 1,1-2,-1 1,1-2,-1 1,0-1,-1-1,1 0,-1 0,0-1,1-2,140-148,-118 121,-3-1,-1-2,-2-1,-1 0,-2-2,-3-1,-1-1,-2 0,-2-1,-1-1,-3 0,-2-1,0-19,-8 58,0-1,-1 0,0 1,0-1,-1 1,0-1,-1 0,0 1,0 0,-1-1,0 1,0 0,-1 0,0 1,0-1,-1 1,0 0,0 0,-2-1,6 7,-1 0,0 0,1 0,-1 0,0 1,0-1,0 1,0-1,1 1,-1 0,0 0,0 0,0 0,0 0,0 0,0 0,0 0,0 1,1-1,-1 1,0 0,0-1,1 1,-1 0,0 0,1 0,-1 0,1 0,-1 1,1-1,-1 0,1 1,0-1,0 1,0-1,0 1,0-1,0 1,-1 2,-34 69,23-30,2 1,2 1,2 0,2 0,2 12,31 374,-30-294,2-137,0 1,1 0,-1 0,0 0,0-1,0 1,0 0,0 0,0 0,-1-1,1 1,0 0,0 0,-1 0,1-1,0 1,-1 0,1-1,0 1,-1 0,1-1,-1 1,0 0,1-1,-1 1,1-1,-1 1,0-1,1 1,-1-1,0 0,1 1,-1-1,0 0,0 1,0-1,1 0,-1 0,0 0,0 0,0 0,1 0,-1 0,0 0,0 0,-11-5</inkml:trace>
  <inkml:trace contextRef="#ctx0" brushRef="#br0" timeOffset="23226.153">1693 2145,'38'0,"38"-5,9-6,-4-1,-7 1,-10 2,-12-1,-10 0,-7 3,-5 1,-7 3</inkml:trace>
  <inkml:trace contextRef="#ctx0" brushRef="#br0" timeOffset="23842.466">2202 2342,'23'13,"0"-1,1-1,0-2,1 0,0-2,0 0,1-2,0-1,-1-1,22 0,-38-5,1-1,-1 0,0-1,0 0,0-1,0 1,-1-2,0 1,0-1,0 0,-1-1,0 0,0 0,0 0,-1-1,-1 0,1 0,-1-1,0 1,-1-1,0 0,-1-1,0 1,0 0,-1-1,0 0,0 6,0 0,0 0,-1 0,0 0,0-1,0 1,0 0,0-1,-1 1,0 0,0-1,0 1,-1 0,1-1,-1 1,0 0,0 0,-1-1,1 1,-1 0,0 0,0 1,0-1,0 0,-1 1,0-1,0 1,0 0,0 0,0 0,0 0,-1 0,1 1,-1 0,0-1,0 1,0 1,0-1,-3 0,2 1,0 1,0 1,0-1,1 1,-1 0,0 0,1 0,-1 1,1-1,-1 1,1 0,0 1,0-1,0 1,0-1,0 1,0 1,1-1,0 0,-1 1,1-1,1 1,-1 1,-58 97,59-98,-3 2,1-1,0 1,0-1,1 1,0 1,0-1,0 0,0 1,1-1,0 1,1 0,0 0,0 0,0-1,1 1,0 0,0 0,0 0,1 0,0 0,1 0,0-1,0 1,0 0,1-1,0 0,0 1,0-1,1-1,0 1,0 0,1 0,4 0,-1 0,1 0,1-1,-1 0,1-1,-1 0,1-1,0 0,1 0,-1-1,0 0,1-1,-1 0,1-1,-1 0,1-1,-1 0,1-1,-1 0,0 0,6-3,15-5,-1-1,0-1,-1-2,0-1,-1-2,11-8,-1-4,-1-2,-2-1,-1-1,-2-2,-1-2,-2 0,24-40,-48 70,-1 1,1-1,-1 0,0 0,-1 0,0 0,0-1,0 1,-1-1,0 0,-1 0,0 1,0-1,0 0,-1 0,0 0,-1-5,0 12,1-1,-1 1,0-1,1 1,-1 0,0-1,0 1,0 0,0-1,0 1,0 0,0 0,-1 0,1 0,0 0,-1 0,1 1,0-1,-1 0,1 1,-1-1,1 1,-1-1,1 1,-1 0,0-1,1 1,-1 0,1 0,-1 0,0 0,1 1,-1-1,1 0,-1 1,1-1,-1 1,1-1,-1 1,1 0,-1 0,0 0,-55 41,52-37,0 0,0 1,0-1,1 1,0 0,0 0,0 1,1-1,0 1,1 0,-1-1,1 1,0 0,1 1,0-1,0 0,0 0,1 0,0 1,1-1,-1 0,1 0,1 0,-1 0,1 0,1 0,-1 0,1 0,0-1,1 1,-1-1,5 6,62 54,-59-58,0 1,-1-1,0 2,-1-1,0 1,-1 1,0 0,0 0,-1 0,0 1,-1 0,-1 0,0 1,1 3,6 64,-6-61</inkml:trace>
  <inkml:trace contextRef="#ctx0" brushRef="#br0" timeOffset="26142.125">4290 2371,'9'0,"0"-1,0 0,0-1,0 0,0 0,-1-1,1 0,-1-1,0 0,0 0,0-1,-1 0,0 0,1 0,-2-1,1 0,-1-1,0 0,0 1,-1-2,1 1,-2-1,1 0,-1 0,0 0,0-4,32-84,-36 94,0 0,0 0,0 0,0 1,0-1,0 0,0 0,0 0,1 1,-1-1,0 0,1 1,0-1,-1 0,1 1,0-1,0 0,0 1,0 0,0-1,0 1,1-1,-1 1,0 0,1 0,-1 0,1 0,-1 0,1 0,0 0,-1 1,1-1,0 0,-1 1,1-1,0 1,0 0,-1 0,1 0,0 0,0 0,0 0,-1 0,1 0,0 1,0-1,-1 0,1 1,0 0,-1-1,1 1,0 0,7 14,-1 0,0 0,-1 0,0 1,-2 0,0 0,0 1,-1 2,-1-9,21 96,-4 0,-4 1,-6 1,-4 0,-5 15,-1-107,1 2,-1-1,0 1,-1-1,-2 1,1-1,-2 0,0 0,-1 0,-5 9,9-25,0 0,1-1,-1 1,0 0,0-1,0 1,0 0,0-1,0 0,-1 1,1-1,0 0,0 1,0-1,0 0,0 0,0 0,-1 0,1 0,0 0,0 0,0 0,0-1,0 1,-1 0,1-1,0 1,0-1,0 1,0-1,0 1,0-1,0 0,0 1,1-1,-1 0,0 0,0 0,1 0,-1 0,0 0,1 0,-1 0,1 0,-1 0,1 0,0 0,-1 0,1 0,0 0,0-1,0 1,0 0,0 0,0 0,0 0,0-1,0 1,0 0,-2-20,0 1,1-1,1 0,1 1,1-1,1 1,1-1,0 1,2 0,0 1,6-13,-11 29,26-68,4 1,2 1,3 2,4 2,2 1,43-49,-78 103,0 0,1 1,0 0,0 0,1 1,0 0,1 0,0 1,0 0,0 1,1 0,0 1,0 0,0 1,1 0,-1 0,1 2,0-1,0 1,0 1,0 0,1 1,0 1,-9 0,0 0,-1 0,1 1,-1 0,1 0,-1 0,0 0,0 0,0 1,0-1,0 1,-1 0,1-1,-1 1,0 1,0-1,0 0,0 0,0 1,-1-1,1 1,-1 0,0-1,0 1,-1 0,1 0,-1-1,1 1,-4 112,0-100,-1-1,-1 1,0-1,-1 0,-1-1,0 0,-1 0,0 0,-1-1,-1 0,0-1,-1 0,0 0,-1-1,0-1,0 0,-1-1,-1 0,0-1,-4 2,12-7,1 0,-1 0,0-1,0 1,0-1,0-1,0 1,-1-1,1 0,-1-1,1 1,0-1,-1 0,1-1,-1 0,1 0,0 0,0-1,-1 1,1-2,-2 0,-10-10</inkml:trace>
  <inkml:trace contextRef="#ctx0" brushRef="#br0" timeOffset="27860.078">5729 2202,'-58'31,"2"2,0 3,-43 38,88-65,1 0,0 0,1 1,0 0,1 0,0 1,1 1,-6 9,11-18,0 1,1 0,-1 0,1-1,0 1,0 0,0 0,0 0,1 0,-1 0,1 1,0-1,1 0,-1 0,1 0,-1 0,1 0,0 0,1 0,-1 0,1-1,-1 1,1 0,1-1,-1 1,0-1,1 0,-1 0,4 3,-3-4,0 1,0 0,1-1,0 0,-1 0,1 0,0 0,0-1,0 1,0-1,0 0,0 0,0-1,0 1,1-1,-1 0,0 0,0 0,1-1,-1 1,0-1,0 0,0 0,0-1,0 1,0-1,0 0,-1 0,1 0,-1-1,103-80,55-121,-156 197,40-37,-24 88,-13-13,-8-25,0 0,1-1,0 1,0-1,0 1,1-1,0 1,0-1,0 0,1 0,0 0,0 0,0 0,0 0,1-1,0 0,0 0,0 0,0 0,1 0,-1-1,1 0,0 0,2 1,8-3,-1-1,1-1,-1 0,1-1,-1 0,0-1,0-1,0 0,0-1,-1 0,0-1,0 0,0-2,-1 1,0-1,0-1,-1 0,0-1,13-7,261-177,-257 181,-28 13,0 0,-1 1,1-1,0 0,0 0,0 1,-1-1,1 0,0 1,0-1,0 0,0 0,0 1,-1-1,1 0,0 1,0-1,0 0,0 1,0-1,0 0,0 1,0-1,0 0,1 1,-1-1,0 0,0 1,0-1,0 0,0 1,0-1,1 0,-1 0,0 1,0-1,0 0,1 0,-1 1,0-1,1 0,-1 0,0 0,0 0,1 1,-1-1,0 0,1 0,-1 0,0 0,1 0,-1 0,0 0,1 0,-1 0,0 0,0 0,1 0,-1 0,-10 14,-2-1,1 0,-2-1,0 0,0-1,-1 0,0-1,-1-1,0 0,0-1,-15 5,13-5,0 0,0 1,1 1,0 0,1 2,0-1,1 2,0 0,1 1,0 1,10-13,1 0,-1 0,1 0,0 1,0-1,0 1,0-1,1 1,-1 0,1 0,-1-1,1 1,0 0,0 0,0 0,1 1,-1-1,1 0,-1 0,1 0,0 0,0 1,1-1,-1 0,1 0,-1 0,1 0,0 0,0 0,1 0,-1 0,0 0,1-1,0 1,0 0,0-1,0 1,0-1,0 0,0 0,1 0,-1 0,1 0,0 0,-1-1,1 1,0-1,0 0,1 1,9-4,0-1,0 1,0-2,0 0,-1-1,0 0,0 0,0-2,0 1,-1-2,0 1,-1-1,0-1,0 0,-1 0,0-1,0 0,-1-1,0 0,-1 0,1-3,21-23,0-1,54-49,-81 86,0 0,0 0,0 0,0 1,0-1,1 1,-1-1,0 1,0 0,1 0,-1 0,0 0,1 0,-1 1,0-1,0 1,0-1,1 1,-1 0,0 0,0 0,0 0,0 0,0 0,0 1,-1-1,1 1,0-1,-1 1,1 0,-1-1,1 1,-1 1,39 67,-18-26,-1 2,-3 0,-1 1,-3 1,-1 0,-3 1,-2 1,-2-1,-2 1,-3 0,-1 0,-3 0,-2-1,-2 2,1-28,0-1,-2 1,-1-2,0 1,-2-1,0-1,-1 0,-1-1,-1 0,-1-1,-7 6,-54 21,73-44,1-1,0 1,-1 0,1-1,0 0,-1 1,1-1,-1 0,1 0,0-1,-1 1,1 0,-1-1,1 1,0-1,-1 0,1 0,0 0,0 0,0 0,0 0,0-1,0 1,0-1,0 1,0-1,1 0,-1 0,1 1,-1-1,1 0,0-1,0 1,-1-2,-2-11,1 0,0-1,1 0,1 1,1-1,0 0,1 0,2-13,-2 24,3-26,2 1,1 0,1 0,2 0,1 1,1 1,1-1,2 2,15-22,167-170,59-22,-250 235,-1 0,1 0,-1-1,0 0,-1 0,1 0,-1-1,-1 1,1-1,-1 0,-1 0,0 0,0 0,0-1,-1 1,0-1,-1 1,0 0,0-1,-1 1,0-1,0 1,-3-6,3 12,0-1,-1 1,0-1,0 1,0-1,0 1,0 0,0 0,0 0,-1 0,1 1,-1-1,0 0,1 1,-1 0,0 0,0 0,1 0,-1 0,0 0,0 1,0-1,0 1,0 0,0 0,0 0,0 0,0 1,-3 0,-82 33,80-28,1-1,0 1,0 0,0 1,1 0,0 0,0 0,0 0,1 1,0 0,1 0,0 1,0-1,1 1,0 0,1 0,-1 0,2 0,-1 0,1 0,1 1,0-1,0 0,1 1,0-1,0 0,1 0,1 0,-1 0,1 0,1-1,0 1,0-1,0 0,1 0,0 0,1-1,0 1,0-1,3 2,5 0,0-1,0 0,1-1,0-1,0 0,1-1,0 0,-1-2,2 0,-1 0,0-2,0 0,1-1,-1 0,0-1,1-1,-1-1,0 0,0-1,-1-1,1 0,-1-1,0-1,0-1,68-39,-2-5,42-36,-96 67,2 1,0 1,1 1,0 1,1 2,23-7,-50 21,-1 0,0 0,1 0,-1 1,1-1,-1 1,1 0,-1 0,1 0,-1 0,1 1,-1 0,1-1,-1 1,0 0,1 1,-1-1,0 1,0-1,0 1,0 0,0 0,0 0,-1 0,1 1,-1-1,1 1,-1 0,0-1,0 1,0 0,0 0,-1 0,1 1,-1-1,0 0,0 1,0-1,0 0,-1 1,1 2,2 4,-1-1,0 1,-1 0,0 0,0 0,-1 0,0 0,-1 0,0 0,-1-1,0 1,0 0,-1-1,-1 1,1-1,-1 0,-1 0,0 0,0-1,-1 0,0 0,0 0,-1 0,0-1,0 0,0-1,-1 0,0 0,-1 0,0-1,-96 21,267 2,-145-24,1 0,0-1,0-1,0 0,0-2,0 0,0-1,0-1,0 0,16-5,-11 1,0 0,0-2,-1 0,0-2,0 0,-1-1,-1-2,0 0,-1-1,0-1,1-2,-16 14,0-1,-1 0,1 0,-1 0,0 0,0-1,0 1,-1-1,1 0,-1 0,0 1,-1-1,1-1,-1 1,0 0,0 0,-1 0,1-1,-1 1,0 0,-1 0,1-1,-1 1,0 0,-1 0,1 0,-1 0,0 0,0 0,0 0,-1 1,0-1,0 1,0 0,0-1,-1 1,-20-14,1 5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08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83 674,'-6'4,"-1"1,1 0,0 0,1 1,-1 0,1 0,0 0,0 0,1 1,0 0,0 0,1 0,0 0,0 1,0-1,1 1,0 0,1 0,0 0,0 0,0-1,1 1,0 0,1 0,0 0,0 0,1 0,0 0,0-1,1 1,0 0,-2-4,1 0,-1 0,1 0,0 0,0 0,0-1,1 1,-1-1,1 1,0-1,0 0,0 0,0 0,1 0,-1-1,1 1,0-1,-1 0,1 0,0 0,0-1,0 1,1-1,-1 0,0 0,0 0,1-1,-1 0,1 0,-1 0,0 0,1-1,-1 1,0-1,0 0,5-2,-1-5,0-1,-1 0,1 0,-2-1,1 0,-1 0,-1-1,0 1,0-1,-1-1,-1 1,0 0,0-1,-1 1,-1-1,0 0,0 0,-1 0,-1 1,-1-13,0 10,-1 0,0 1,0-1,-2 1,0-1,0 1,-1 1,0-1,-2 1,1 0,-1 1,-8-10,15 21,1-1,-1 0,1 0,-1 0,1 0,-1 1,1-1,0 0,0 0,-1 0,1 0,0 0,0 0,0 0,0 0,0 0,0 0,0 0,1 0,-1 0,0 0,0 1,1-1,-1 0,1 0,-1 0,1 0,-1 0,1 1,-1-1,1 0,-1 1,1-1,0 0,0 1,-1-1,1 1,0-1,0 1,0-1,0 1,-1-1,1 1,0 0,0 0,0-1,0 1,0 0,0 0,0 0,0 0,0 0,0 0,0 0,0 1,0-1,0 0,-1 0,2 1,13-5,0-4,0 0,-1-1,0 0,0-2,-1 1,0-2,-1 1,-1-2,0 0,5-6,8-13,-2-1,0-1,-3-1,0 0,-3-2,-1 0,1-7,7-61,-23 105,0 0,0 1,0-1,0 1,0-1,0 0,1 1,-1-1,0 0,0 1,1-1,-1 0,0 1,0-1,1 0,-1 0,0 1,1-1,-1 0,0 0,1 0,-1 1,0-1,1 0,-1 0,1 0,-1 0,0 0,1 0,-1 0,1 0,-1 0,0 0,1 0,-1 0,1 0,-1 0,0 0,1 0,-1 0,0 0,1-1,-1 1,1 0,-1 0,0 0,1-1,-1 1,0 0,0-1,1 1,-1 0,0 0,0-1,1 1,-1 0,0-1,0 1,0-1,0 1,1 0,-1-1,0 1,0-1,13 40,-12-34,106 416,-81-309,-5 0,-4 2,-5 0,-6 6,-4-74,-2-1,-2 0,-2 1,-2-1,-2-1,-1 1,-14 33,14-51,6-17,0 0,-1 0,0-1,0 1,-1-1,0 0,-1 0,1-1,-8 8,13-15,-1-1,0 1,1-1,-1 0,1 1,-1-1,0 1,1-1,-1 0,1 1,-1-1,0 0,0 0,1 0,-1 0,0 0,1 1,-1-1,0 0,0 0,1-1,-1 1,0 0,1 0,-1 0,0 0,1-1,-1 1,0 0,1-1,-1 1,0 0,1-1,-1 1,1-1,-1 1,1-1,-1 1,1-1,-1 1,1-1,-1 0,1 1,0-1,0 1,-1-1,1 0,0 0,0 1,-1-1,1 0,0 1,0-1,0 0,0 0,0 1,0-1,0 0,-5-47,4 46,2-35,2 0,1 1,1-1,3 1,0 0,3 1,0 0,3 0,6-11,97-220,-95 229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10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0,'-9'45,"-8"36,3 0,3 1,4 20,-19 170,13-176,-4 103,28-165,15-47,-17-2</inkml:trace>
  <inkml:trace contextRef="#ctx0" brushRef="#br0" timeOffset="282.085">1 566,'38'-15,"33"-9,8-5,-4-3,-6 4,-9 2,-10 1,-9 4,-7 1,-4 0,-2 2,-7 0,-1 3,-4-1,-6 3</inkml:trace>
  <inkml:trace contextRef="#ctx0" brushRef="#br0" timeOffset="704.075">763 29,'-79'551,"72"-357,6-190,2 0,-1-1,0 1,1 0,0 0,0 0,0-1,0 1,1-1,-1 1,1-1,0 1,0-1,0 0,1 0,-1 0,1 0,-1 0,1-1,0 1,0-1,0 0,1 1,-1-1,0-1,1 1,-1-1,1 1,0-1,0 0,-1 0,1 0,0-1,0 0,0 1,-1-1,1-1,0 1,0 0,0-1,0 0,-1 0,1 0,3-1,183-146,-82 85,-107 63,1 0,-1 0,1 0,-1 0,1 0,-1 0,1 1,-1-1,0 0,1 1,-1-1,1 1,-1 0,0-1,1 1,-1 0,0 0,0 0,0 0,0 0,0 0,0 0,0 0,0 1,0-1,0 0,-1 0,1 1,0-1,-1 0,1 1,-1-1,0 1,1-1,-1 1,0-1,0 1,0-1,0 1,0-1,0 1,-1 0,-4 67,-2-43,5-21,-1 0,1 1,1-1,-1 0,1 1,0-1,0 1,1-1,0 1,0 0,0-1,0 1,1-1,0 1,0-1,1 1,-1-1,2 2,-2-7,0 1,0 0,0 0,0-1,0 1,0 0,0-1,0 1,0-1,0 0,1 1,-1-1,0 0,0 1,1-1,-1 0,0 0,0 0,1 0,-1-1,0 1,0 0,0 0,1-1,-1 1,0-1,0 1,0-1,0 1,0-1,0 0,0 1,0-1,1-1,11-8</inkml:trace>
  <inkml:trace contextRef="#ctx0" brushRef="#br0" timeOffset="1869.416">1355 791,'9'2,"0"0,-1-1,1 0,0 0,0-1,0 0,-1 0,1-1,0 0,0-1,-1 0,1 0,-1-1,0 0,1-1,-1 1,-1-2,1 1,-1-1,1 0,-2 0,1-1,0 0,-1 0,0-1,-1 0,1 0,-1 0,3-7,14-64,-22 76,0 1,0-1,0 0,0 1,0-1,-1 0,1 1,-1-1,1 0,-1 1,0-1,1 1,-1-1,0 1,0-1,0 1,0 0,-1 0,1-1,0 1,0 0,-1 0,1 0,-1 0,1 0,-1 1,1-1,-1 0,1 1,-1-1,0 1,1-1,-1 1,0 0,1 0,-1 0,0 0,1 0,-1 0,0 0,1 1,-1-1,0 0,-1 1,-9 5,-1 0,1 1,0 0,0 0,1 2,0-1,1 1,-1 1,2 0,-1 0,2 1,-1 0,2 1,-1 0,1 0,1 0,1 1,-1 0,0 6,4-16,1 1,0-1,-1 1,1-1,0 1,1 0,-1 0,1-1,-1 1,1 0,0 0,0 0,1 0,-1-1,1 1,0 0,0 0,0-1,1 1,-1-1,1 1,0-1,0 0,0 1,0-1,1 0,-1 0,1-1,0 1,-1 0,1-1,1 0,-1 0,0 0,3 2,7 1,0 0,0 0,1-1,-1-1,1 0,0-1,0 0,0-1,0-1,0 0,0-1,0-1,0 0,0-1,12-4,12-4,-1-3,0-1,-1-2,0-1,0-2,169-141,-204 159,1 1,-1-1,0 1,0 0,0-1,1 1,-1 0,0 0,1 0,-1 0,1 0,0 0,-1 0,1 1,0-1,-1 0,1 1,0-1,0 1,0 0,-1 0,1 0,0 0,0 0,0 0,-1 0,1 0,0 1,0-1,0 1,-1-1,1 1,0 0,-1 0,1-1,-1 1,1 1,-1-1,1 0,-1 0,0 0,1 1,-1-1,0 0,0 1,0-1,0 1,0 0,0-1,-1 1,1 0,-1-1,1 1,-1 0,1 0,-1 14,0 0,-1-1,-1 1,-1-1,0 1,-1-1,0 0,-1 0,-1-1,0 1,-1-1,-1-1,-5 8,-1 6,12-24,-1 1,1-1,-1 0,0 1,0-2,0 1,0 0,0 0,-1-1,1 0,-1 0,0 0,1 0,-1 0,0-1,0 1,0-1,0 0,0-1,-1 1,1-1,-2 1,124-7,-92 8,1-2,-1-2,0 0,0-1,0-2,0-1,0 0,3-4,16-11,-2-2,0-2,-1-1,-2-3,17-16,-50 40,-1 1,0-1,0 0,-1-1,0 1,0-1,0 0,0 0,-1-1,0 1,-1-1,1 0,-1 0,-1 0,1-1,-1 1,0-1,0-3,-3 9,1 1,0-1,0 0,-1 1,1-1,-1 1,0-1,0 1,1-1,-1 1,0-1,0 1,0 0,0 0,0-1,-1 1,1 0,0 0,0 0,-1 0,1 0,-1 1,1-1,-1 0,1 1,-1-1,1 1,-1-1,0 1,1 0,-1-1,0 1,1 0,-1 0,0 0,1 1,-1-1,0 0,1 1,-2-1,-66 22,52-13,0 0,0 1,1 1,1 0,-1 1,2 1,0 0,1 1,0 1,1 0,-5 9,15-20,-1 0,1 0,1 0,-1 0,1 1,0-1,-1 0,2 1,-1-1,1 1,-1-1,1 1,0-1,1 1,-1-1,1 1,0-1,0 1,1-1,-1 0,1 1,0-1,0 0,0 0,0 0,1-1,0 1,0-1,0 1,0-1,0 0,1 0,-1 0,1-1,0 1,-1-1,1 0,1 0,-1 0,0 0,0-1,2 1,14 5,-1-1,1-1,0-1,0 0,0-2,0 0,1-1,-1-1,0-1,1-1,-1-1,0-1,0 0,11-5,14-10,-27 10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2:52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3557 1202,'16'-33,"16"-34,3 1,3 2,3 2,25-30,-58 83,0 0,1 1,0-1,0 2,1-1,0 1,0 1,1-1,0 2,0 0,4-2,-13 7,-1 0,1 0,-1-1,1 1,-1 0,1 0,-1 0,1 0,-1 1,0-1,1 0,-1 1,1-1,-1 0,0 1,1 0,-1-1,0 1,1 0,-1 0,0 0,0 0,0 0,0 0,0 0,0 0,0 0,0 0,0 0,-1 1,1-1,0 0,-1 1,1-1,-1 0,0 1,1-1,-1 1,0 0,6 62,-6-59,2 136,-2-140,1 0,-1 0,0 0,0 0,1-1,-1 1,1 0,-1 0,1 0,-1 0,1-1,-1 1,1 0,0-1,-1 1,1 0,0-1,0 1,0-1,-1 1,1-1,0 0,0 1,0-1,0 0,0 0,0 1,-1-1,1 0,0 0,0 0,0 0,0 0,0 0,0 0,0 0,0-1,0 1,0 0,0-1,-1 1,1 0,0-1,0 1,0-1,-1 1,1-1,0 0,0 1,-1-1,1 0,0 0,38-36,132-127,-162 154,1 2,1-1,0 1,0 1,0 0,1 0,0 1,1 1,-1 0,1 1,10-3,-20 7,0 0,-1 0,1 1,0-1,0 1,-1-1,1 1,0 0,-1 0,1 0,-1 0,1 0,-1 1,0-1,1 1,-1 0,0 0,0 0,0 0,0 0,-1 0,1 0,0 0,-1 1,1-1,-1 1,0-1,0 1,0-1,0 3,14 84,-16-4,1-60</inkml:trace>
  <inkml:trace contextRef="#ctx0" brushRef="#br0" timeOffset="1136.279">4939 722,'-27'10,"1"1,0 2,1 0,1 2,0 0,1 2,0 0,1 2,2 0,-19 23,6 33,33-73,0 0,0 0,0 0,1 0,-1 0,0-1,1 1,-1 0,1 0,0 0,-1 0,1-1,0 1,0 0,0-1,0 1,1-1,-1 1,0-1,1 0,-1 1,1-1,-1 0,1 0,-1 0,1 0,0 0,0 0,-1-1,1 1,0 0,0-1,0 0,0 1,0-1,0 0,0 0,-1 0,1 0,1 0,6-1,1 1,-1-1,0 0,0-1,0 0,0-1,0 0,0 0,0 0,-1-2,0 1,0-1,0 0,0 0,-1-1,0 0,3-4,100-124,-109 133,-1-1,0 1,0 0,0-1,1 1,-1 0,0-1,1 1,-1 0,1 0,0-1,-1 1,1 0,0 0,0 0,0 0,0 0,0 0,0 0,0 0,0 0,0 0,0 1,0-1,1 0,-1 1,0-1,0 1,1-1,-1 1,0 0,1 0,-1-1,1 1,-1 0,0 0,1 0,-1 1,0-1,1 0,-1 0,0 1,1-1,-1 1,0-1,1 1,-1-1,0 1,0 0,6 88,-8-84,0 1,0 0,0 0,1 0,-1 0,1 0,1 0,-1-1,1 1,0 0,1 0,-1 0,1-1,0 1,0-1,1 1,0-1,0 0,0 0,1 0,-1-1,1 1,0-1,0 0,1 0,-1 0,1-1,0 1,0-1,3 0,0-1,0 0,0 0,0-1,1 0,-1 0,0-1,1 0,-1 0,0-1,0 0,0-1,0 0,0 0,0 0,0-1,0 0,-1-1,0 0,1 0,3-4,134-119,-127 108,11-11,-1-1,-2-1,-1-1,-1-1,-2-2,-2 0,-1-1,-2-1,7-25,-7 8,-2-2,-3 0,-3 0,-2-1,-2 0,-4-43,-6 52,5 48,0 0,0 1,0-1,0 0,0 0,0 1,0-1,0 0,-1 1,1-1,0 0,0 0,0 1,-1-1,1 0,0 1,-1-1,1 1,-1-1,1 0,-1 1,1-1,-1 1,1-1,-1 1,1-1,-1 1,0 0,1-1,-1 1,0 0,1-1,-1 1,0 0,0 0,1 0,-1 0,0 0,1 0,-1 0,0 0,0 0,1 0,-1 0,0 0,0 0,1 0,-1 1,0-1,1 0,-1 1,0-1,1 0,-1 1,1-1,-1 1,0-1,1 1,-1-1,1 1,-6 7,1 0,0 0,1 1,-1 0,2 0,-1 0,2 0,-1 0,1 1,-1 8,-34 276,36-4,29-41,-28-228,12 54,2-105,-12 9</inkml:trace>
  <inkml:trace contextRef="#ctx0" brushRef="#br0" timeOffset="1384.763">5335 525,'38'-5,"28"-1,6-5,2 0,-8 1,-10-2,-10 1,-7-2,-7 0,-7-1,-5 0,-4 4</inkml:trace>
  <inkml:trace contextRef="#ctx0" brushRef="#br0" timeOffset="1706.032">6096 74,'-25'53,"2"2,2 0,3 2,2 0,2 0,3 2,3-1,2 1,3 0,4 54,1-103,-1 1,2-1,-1 0,1 1,1-1,0-1,0 1,1-1,1 1,1 2,-5-9,1 0,-1 0,0 0,1 0,0 0,0-1,0 1,0-1,0 0,1 0,-1 0,0 0,1 0,0-1,-1 1,1-1,0 0,0-1,0 1,-1 0,1-1,0 0,0 0,0 0,0-1,0 1,0-1,2-1,7-2,-1-2,0 0,-1 0,0-1,0-1,0 0,-1 0,0-1,0 0,4-7,89-63,-101 78,-1 0,0 0,1 1,-1-1,0 0,1 1,-1-1,1 1,-1 0,1-1,-1 1,1 0,-1 0,1 0,0 0,-1 0,1 0,-1 1,1-1,-1 0,1 1,-1-1,1 1,-1 0,0-1,1 1,-1 0,0 0,0 0,1 0,-1 0,0 0,0 0,0 0,0 0,0 1,0-1,-1 0,1 1,0-1,-1 0,1 1,-1-1,1 1,-1-1,0 1,0-1,1 1,-1 0,-6 77,2-67,2-8,0 1,0 0,0-1,1 1,0 0,0 0,0 0,0 0,1 1,0-1,0 0,0 0,1 0,0 0,0 0,0 0,0 0,1 0,1 3,9 4</inkml:trace>
  <inkml:trace contextRef="#ctx0" brushRef="#br0" timeOffset="4254.325">7000 441,'15'-13,"25"-19,-1-2,-2-1,-1-2,-2-2,-2 0,25-43,-52 74,-1 0,0 0,-1-1,0 0,-1 0,0 1,0-1,0-1,-1 1,-1 0,0-2,20 76,101 361,-96-314,-4 2,-5 0,-5 0,-5 69,-6-155,-2-1,-1 0,-1-1,-1 1,-1-1,-2 0,-1 0,-8 17,13-37,0 1,-1-1,0 0,0 0,-1-1,0 1,0-1,0-1,0 1,-1-1,0 0,1 0,-2-1,1 0,0 0,-1-1,1 0,-1 0,0 0,1-1,-1-1,0 1,0-1,0-1,1 1,-3-1,-1 0,-1-1,1 0,-1 0,1-1,0-1,0 0,0 0,0-1,1-1,0 0,0 0,0-1,1 0,0 0,1-1,-1 0,-3-6,9 9,0 0,0 0,0 0,1-1,-1 1,2-1,-1 1,0-1,1 0,0 0,1 1,-1-1,1 0,0 0,1 0,-1 0,1 0,0 1,0-1,1 0,0 1,0-1,0 1,3-4,83-117,147-72,-14 53,-196 126,-7 2</inkml:trace>
  <inkml:trace contextRef="#ctx0" brushRef="#br0" timeOffset="4554.714">8015 497,'-29'59,"1"-7,2 1,2 2,3 1,-11 47,31-99,0-1,-1 1,1 0,1 0,-1 0,0 0,1 0,0 0,0 0,0 0,0-1,1 1,0 0,0 0,0 0,0 0,0-1,1 1,-1 0,1-1,0 1,0-1,1 0,-1 0,1 0,-1 0,1 0,0 0,0-1,0 1,0-1,1 0,-1 0,1 0,-1-1,1 1,0-1,-1 0,1 0,0 0,2 0,4-2,0 0,-1-1,1 0,0-1,-1 0,1 0,-1-1,0 0,0-1,-1 0,1 0,-1-1,0 0,-1-1,1 1,-1-2,-1 1,1-1,-1 0,-1 0,1 0,-1-1,-1 0,0 0,0 0,2 0,-1-1,0 0,-1 1,0-1,-1-1,0 1,-1 0,0-1,0 0,-1 1,-1-1,1 0,-2 1,0-1,0 0,-1 1,0-1,0 1,-1 0,-1-1,0 1,0 1,-1-1,0 1,-4-5,-36-9,22 22</inkml:trace>
  <inkml:trace contextRef="#ctx0" brushRef="#br0" timeOffset="4820.921">8355 977,'9'-38,"9"-28,5-7,4 9,2 11,1 9,-4 7,-3 11,1 4,0 6,1 6,1 4,-4 4</inkml:trace>
  <inkml:trace contextRef="#ctx0" brushRef="#br0" timeOffset="-4199.863">113 864,'-14'24,"1"1,1 0,1 1,1 0,1 0,-3 21,10-45,1 0,0 1,1-1,-1 1,0-1,1 1,-1-1,1 1,0-1,0 1,0 0,0-1,0 1,1-1,-1 1,1-1,-1 1,1-1,0 1,0-1,0 1,1-1,-1 0,0 0,1 0,0 0,-1 0,1 0,0 0,0 0,0-1,0 1,0-1,0 1,1-1,-1 0,0 0,1 0,-1 0,1 0,-1-1,1 1,1-1,5-1,0-1,0-1,0 0,-1 0,1-1,-1 0,1 0,-1-1,-1 0,1-1,-1 0,0 0,0 0,0-1,-1 0,0 0,-1 0,1-1,-2 0,1 0,-1-1,0 1,-1-1,0 1,0-1,1-9,-3 13,0 0,0 0,-1 0,0 0,0 0,0-1,0 1,-1 0,0 0,0 0,-1 0,1 0,-1 1,0-1,0 0,-1 1,1-1,-1 1,0 0,0 0,0 0,-1 0,0 1,1-1,-1 1,0 0,-1 0,1 0,0 1,-1-1,0 1,1 0,-1 1,0-1,0 1,0 0,0 0,0 0,0 1,0 0,0 0,-1 0,1 1,0-1,-19 12,40-1,-3-12,1-1,-1-1,0 0,0 0,0-1,-1-1,1 0,-1-1,0 0,-1-1,1 0,8-8,8-7,-1 0,-1-1,-1-2,-1 0,-1-2,-2-1,-1 0,-1-2,-1 0,1-6,-12 21,-1-1,0 0,-1-1,-1 1,0-1,-2 0,0 0,0 0,-2 0,0 0,-1-1,-2-7,-8-9,12 64,56 200,-15-82,-34-114,31 134,-8 2,-5 15,-22-163,-1 1,-1-1,0 1,-2 0,-1 0,-1-1,-1 1,-1-1,-1 1,0-1,-2-1,-1 1,0-1,-2 0,-11 18,20-37,0 0,0 0,0 0,0 0,0-1,-1 1,1 0,-1 0,1-1,-1 1,0-1,0 1,0-1,1 0,-1 0,0 0,-1 0,1 0,0 0,0-1,0 1,0 0,-1-1,1 0,0 0,0 0,-1 0,1 0,0 0,0 0,-1-1,1 1,0-1,0 1,0-1,0 0,-1 0,1 0,1 0,-1 0,0-1,0 1,0-1,1 1,-1-1,0 1,1-1,0 0,-1 0,1 0,0 0,-1-1,0-12,0 0,1 0,0 0,1 0,1 0,0 0,2 0,-1 0,2 1,0-1,0 1,1 0,1 0,1 0,4-7,3-11,-3 9,2 1,0 1,2 0,0 0,2 2,0 0,1 1,0 0,15-9,23-2,-37 25</inkml:trace>
  <inkml:trace contextRef="#ctx0" brushRef="#br0" timeOffset="-2337.239">1694 243,'4'6,"-1"0,0 0,0 0,-1 0,0 1,0-1,0 1,-1-1,0 1,0 0,-1-1,0 1,0 0,1 6,2 405,-31-147,38-237,-3-28</inkml:trace>
  <inkml:trace contextRef="#ctx0" brushRef="#br0" timeOffset="-2065.245">1468 751,'39'-15,"31"-13,9-3,1-1,-9 5,-12 8,-10 1,-10 5,-6 4,-4 3,-6-1,-9-1</inkml:trace>
  <inkml:trace contextRef="#ctx0" brushRef="#br0" timeOffset="-1613.434">2118 243,'-10'45,"-14"54,4 1,4 0,5 2,3 55,26-69,-18-86,1 0,0 0,0 0,0-1,0 1,0 0,1 0,-1-1,0 1,1 0,0-1,-1 0,1 1,0-1,-1 0,1 0,0 0,0 0,0 0,0 0,0 0,0-1,0 1,1-1,-1 0,0 1,0-1,0 0,0 0,0 0,1-1,-1 1,0 0,0-1,0 0,0 1,0-1,2-1,23-12,0-1,-1-2,0-1,-2 0,5-6,-19 15,17-15,-23 19,0 0,0 1,1-1,-1 1,1 0,0 0,0 1,1-1,-1 1,0 1,1-1,0 1,0-1,0 2,0-1,0 1,0 0,5 0,-7 3,0 1,-1 0,0 0,0 0,0 0,0 0,0 1,-1 0,1-1,-1 1,0 0,0 0,0 0,-1 0,1 1,-1-1,0 0,0 1,-1-1,1 0,-1 1,0-1,0 1,-1-1,1 1,-1-1,-1 4,2 2,2 102,4-94</inkml:trace>
  <inkml:trace contextRef="#ctx0" brushRef="#br0" timeOffset="-1197.544">2710 977,'13'-9,"11"-7,-1 0,-1-2,0 0,-1-1,-1-2,-1 0,-1 0,-1-3,-15 23,-1 0,0-1,1 1,-1-1,0 1,0-1,0 1,0-1,0 0,0 1,-1-1,1 0,-1 0,1 0,-1 1,1-1,-1 0,0 0,0 0,0 0,0 0,0 0,-1 0,1 1,0-1,-1 0,1 0,-1 0,0 1,0-1,0 0,0 1,0-1,0 0,0 1,0 0,0-1,-1 1,1 0,-1-1,1 1,-1 0,1 0,-1 0,0 0,1 1,-1-1,0 0,0 1,0-1,0 1,-4-1,1 1,-1-1,0 2,0-1,0 0,0 1,0 0,0 1,1-1,-1 1,1 0,-1 1,1-1,0 1,-1 0,2 0,-1 1,0-1,1 1,-4 4,-74 96,78-100,1 1,-1 0,1 1,1-1,-1 1,1-1,-1 1,2 0,-1 0,1-1,0 1,0 0,0 1,1-1,0 0,0 0,0 0,1 0,0 0,1 0,-1 0,1 0,0-1,0 1,1-1,0 1,0-1,1 2,3 0,-1-1,1 0,0 0,0-1,1 0,0 0,0 0,0-1,0-1,1 1,-1-2,1 1,0-1,0 0,0-1,0 0,0 0,0-1,0 0,0-1,0 0,6-1,110-19,-106 16</inkml:trace>
  <inkml:trace contextRef="#ctx0" brushRef="#br0" timeOffset="21508.934">0 2754,'68'-32,"-2"-3,-2-2,-1-4,-2-2,30-29,-71 54,0-1,0-1,-2-1,-1 0,0-1,-2-1,-1-1,0 0,9-25,-17 35,-1 0,0-1,-1 1,-1-1,0 0,-1 0,0 0,-2-1,0 1,0 0,-1 0,-1 0,-1 0,0 0,-1 0,0 1,-1-1,-5-7,8 16,0 0,0 0,0 1,-1-1,0 1,0 0,-1 0,1 0,-1 0,0 1,0-1,-1 1,0 0,1 1,-1-1,0 1,0 0,-1 0,1 0,-1 1,0-1,1 2,-1-1,0 0,0 1,0 0,0 1,0-1,0 1,0 1,0-1,0 1,-6 1,-2 8,1 1,-1 1,2 0,0 1,1 0,0 1,1 0,0 1,1 0,1 1,0-1,1 1,1 1,1-1,0 1,1 0,0 9,1-17,-4 9,1-1,0 1,2 0,0 0,1 1,1-1,0 1,2-1,0 1,1 0,1-1,0 1,2-1,0 0,1 0,1 0,0 0,1-1,2 0,6 10,-1-11,0-1,1-1,1 0,0-1,0-1,2 0,-1-2,1 0,1-1,0 0,0-2,1 0,0-1,0-2,0 1,0-2,1-1,0-1,-1 0,1-2,0 0,-1-1,1-2,-1 0,0-1,0 0,0-2,-1-1,0 0,-1-1,0-1,0-1,14-11,-14 9,-1-1,0-1,-1-1,0 0,-2-1,0-1,-1 0,0 0,-2-1,0-1,5-14,-15 32,0 0,0 0,0 0,-1 0,1-1,0 1,-1 0,1-1,-1 1,0-1,0 1,0 0,0-1,0 1,0 0,-1-1,1 1,-1 0,0-1,0 1,1 0,-2 0,1 0,0-1,0 1,-1 0,1 1,-1-1,1 0,-1 0,0 1,0-1,1 1,-1-1,0 1,-1 0,1 0,0 0,0 0,0 0,-1 0,1 1,0-1,-1 1,1 0,0-1,-1 1,1 0,-1 0,1 1,0-1,-1 0,0 1,-7 3,0 0,0 1,0 0,1 0,0 1,0 0,1 0,0 1,0 1,0-1,1 1,0 0,0 1,1 0,0 0,1 0,0 1,1-1,-1 1,2 0,-1 4,2-9,1-1,0 1,1 0,-1 0,1-1,0 1,0 0,0 0,1 0,0-1,0 1,0 0,0-1,1 1,0-1,0 0,0 1,0-1,1 0,-1 0,1 0,0-1,1 1,-1-1,0 1,1-1,0 0,0-1,0 1,0-1,0 1,0-1,1 0,-1-1,1 1,-1-1,1 0,0 0,-1 0,3-1,12 2,-1-1,1-1,-1-1,0-1,1 0,-1-2,0 0,-1-1,1 0,-1-2,0 0,0-1,-1 0,0-1,0-1,10-10,206-175,-222 186,0 0,1 1,0 0,1 1,-1 0,1 0,1 2,-1-1,1 2,11-3,-22 6,1 1,-1 0,0 0,0 0,1 0,-1 1,0-1,0 1,1-1,-1 1,0 0,0 0,0 0,0 0,0 0,0 0,0 0,0 1,-1-1,1 1,0-1,-1 1,1 0,-1 0,0-1,0 1,1 0,-1 0,0 0,-1 1,1-1,0 0,0 0,-1 0,0 1,1-1,-1 0,0 0,0 1,0-1,0 0,-1 2,0-3,1 0,-1 0,0 0,0 0,0 0,0-1,0 1,0 0,0 0,0-1,0 1,0-1,-1 1,1-1,0 1,0-1,0 0,-1 1,1-1,0 0,-1 0,1 0,0 0,0 0,-1 0,1-1,0 1,0 0,-1 0,1-1,0 1,0-1,0 0,0 1,-1-1,1 0,-19-2,8 5,0 1,-1 1,1 0,1 0,-1 1,1 1,0 0,0 0,0 1,1 1,0-1,1 2,0-1,0 1,0 1,2 0,-1 0,1 0,0 2,4-9,1-1,0 1,0-1,1 1,-1 0,1 0,-1 0,1 0,0 0,0 0,0 0,0 0,1 1,-1-1,1 0,0 0,0 1,0-1,1 0,-1 1,1-1,-1 0,1 0,0 0,0 0,1 0,-1 0,1 0,-1 0,1 0,0-1,0 1,0 0,0-1,1 0,-1 0,0 1,1-1,0-1,0 1,-1 0,1-1,0 1,0-1,0 0,1 0,25 3,0-1,0-1,0-1,0-2,0-1,3-2,-29 4,36-7,-1-1,0-2,0-2,-1-1,-1-2,0-1,30-20,-18 6,-2-2,-1-3,-2 0,-1-3,-2-2,18-25,-34 36,-1-1,-1-2,-2 0,-2-1,0-1,-3-1,0 0,-3-1,-1 0,-1-1,-2 0,2-37,-8 66,0 1,0-1,-1 1,-1-1,1 0,-1 0,0 1,-1-1,0 0,0 1,0-1,-1 1,-1-1,1 1,-1 0,0 0,-1 0,1 0,-1 0,-1 1,0 0,0 5,0 1,0 0,0 0,0 0,-1 1,1 0,0 0,0 0,0 1,0 0,1-1,-1 2,0-1,1 1,-1-1,1 1,0 0,0 1,0-1,0 1,1 0,0-1,-1 2,1-1,0 0,1 1,-1-1,1 1,0 1,-12 25,1 0,2 0,2 2,0-1,2 1,2 0,1 0,1 1,2-1,2 1,1-1,3 14,-3 45,-1 271,1-335,0 0,3 1,0-2,2 1,0-1,11 23,-14-41,-14-33,1 7,-1 1</inkml:trace>
  <inkml:trace contextRef="#ctx0" brushRef="#br0" timeOffset="21756.942">2032 2219,'44'-5,"27"-2,13 1,1-4,-4 1,-12 0,-12 3,-6-2,-7-1,-7 2,-4 2,-8 1</inkml:trace>
  <inkml:trace contextRef="#ctx0" brushRef="#br0" timeOffset="22983.926">2823 2332,'-3'25,"1"0,1 0,1 1,2-1,0 0,2 0,1 0,0-1,9 20,-14-40,2 0,-1 0,0 0,1 0,0-1,0 1,0 0,0-1,0 1,1-1,0 0,0 0,0 0,0 0,0-1,0 1,1-1,-1 0,1 0,-1 0,1 0,0 0,0-1,0 0,0 0,0 0,0 0,0-1,0 1,1-1,-1 0,0 0,0-1,0 1,0-1,0 0,0 0,0-1,0 1,0-1,0 1,-1-1,1-1,0 1,-1 0,1-1,38-31,-2-2,-1-1,-2-2,-2-2,-1-1,20-34,-43 60,10-21,-50 67,25-26,0 2,0-1,1 0,0 1,0-1,0 1,1 0,0 0,0 0,1 0,-1 0,1 0,1 1,-1-1,1 0,0 0,0 1,1-1,0 0,0 1,0-1,1 0,0 0,0 0,1-1,-1 1,1 0,1-1,-1 0,1 1,0-1,0-1,0 1,1-1,-1 1,1-1,0-1,0 1,6 2,-1-3,0 0,-1-1,1 0,1-1,-1 0,0-1,0 0,0 0,0-1,0-1,0 0,0 0,0 0,0-2,-1 1,1-1,-1 0,0-1,6-4,152-124,-149 116,0 0,-1-2,-2 0,1-1,-2-1,-1 0,0-1,-2 0,-1-1,0 0,3-14,-7 15,-3 18,-1 1,0-1,1 0,-2 0,1 0,-1 0,1-1,-1 1,0 0,0-1,-1 1,0 0,1-1,-1 1,-1-1,1 1,-1 0,0-1,0 1,0 0,0 0,-1-1,1 1,-1 0,0 0,-1 1,1-1,-1 0,1 1,-1-1,-3-1,1 5,0 0,0 0,-1 1,1 0,0 0,0 0,0 0,0 1,0 0,0 0,1 0,-1 1,1 0,-1 0,1 0,0 0,0 0,0 1,1 0,-1 0,1 0,0 0,0 1,0-1,1 1,-1 1,2-6,-64 125,63-121,1 0,0 0,0 0,0 0,1 0,-1 0,1 1,0-1,1 0,-1 0,1 0,-1 0,1 0,0 0,1 0,-1 0,1 0,0 0,0 0,0-1,0 1,0-1,1 0,0 1,-1-1,1 0,1-1,-1 1,0 0,1-1,2 2,8 1,-1 0,1-1,0-1,0 0,0-1,0-1,1 0,-1 0,0-2,1 0,13-3,20 1,-36 3,-10-1,1 0,-1 0,1 0,0 0,-1 1,1-1,0 1,-1 0,1-1,0 1,0 1,-1-1,1 0,0 1,0-1,-1 1,1 0,-1 0,1 0,0 0,-1 0,0 1,1-1,-1 1,0-1,0 1,0 0,0 0,0 0,0 0,0 0,-1 0,1 1,-1-1,0 1,0-1,0 1,0-1,0 1,0-1,0 1,-1 0,0 0,1 2,-17 58,13-60,1 1,0 1,0-1,0 0,0 1,0-1,1 1,0-1,0 1,0-1,1 1,-1 0,1 0,0-1,1 1,-1 0,1-1,0 1,0-1,0 1,1-1,0 1,-1-1,2 0,-1 1,0-1,1 0,0-1,0 1,0 0,0-1,0 0,1 0,1 1,8 1,1-1,0 0,1-1,-1-1,0 0,1-1,0 0,-1-1,1-1,-1-1,1 0,-1 0,0-2,0 1,0-2,0 0,6-4,-2 3,-1-1,-1-1,1 0,-1-1,-1-1,0 0,0-1,-1-1,0 0,-1-1,-1-1,0 0,-1 0,0-1,-1 0,-1-1,0 0,-1-1,-1 0,-1 0,2-7,-7 22,0-1,-1 1,1-1,0 0,-1 1,0-1,1 1,-1-1,0 0,0 0,-1 1,1-1,-1 1,1-1,-1 0,0 1,0-1,0 1,0-1,0 1,-1 0,1 0,-1-1,1 1,-1 0,0 0,0 0,0 1,0-1,0 0,0 1,0-1,-1 1,1 0,0 0,-1 0,1 0,-1 0,0 0,1 1,-1-1,0 1,1 0,-1 0,0 0,1 0,-1 0,0 1,1-1,-2 1,-7 5,1 0,0 0,0 1,0 1,1 0,0 0,1 1,0 0,0 0,1 1,0 0,1 0,0 0,-4 11,2-7,0 1,1 0,1 1,1 0,0 0,1 0,0 0,2 1,0-1,0 11,2-19,0 0,1 0,0-1,0 1,0 0,1-1,0 1,1-1,0 1,0-1,0 0,1 0,0-1,1 1,-1-1,1 0,0 0,1 0,-1-1,1 0,0 0,1 0,2 1,4 2,0-1,0-1,0 0,1-1,0 0,0-1,0 0,0-1,1-1,-1-1,1 0,0 0,-1-2,8 0,7-5</inkml:trace>
  <inkml:trace contextRef="#ctx0" brushRef="#br0" timeOffset="24104.571">5222 2811,'79'-104,"-5"-3,26-55,-36 63,-63 99,0 0,1 0,-1 0,0 0,0 0,0 1,0-1,0 0,0 0,0 1,0-1,0 1,0-1,0 1,0-1,0 1,0 0,0-1,0 1,-1 0,1 0,0 0,-1 0,1-1,0 1,-1 0,1 0,-1 0,1 0,-1 0,0 0,1 1,-1-1,0 0,0 0,0 0,0 0,0 0,0 0,0 0,0 0,0 1,0-1,-1 0,1 0,0 0,-1 0,1 0,-1 0,0 0,2 1,-2 60,-1-53,1 0,-1 0,2 0,0 0,0 0,0-1,1 1,0 0,1 0,0 0,1-1,0 1,0-1,0 0,1 0,0 0,1 0,0-1,0 1,1-1,0-1,3 4,-4-7,0 1,0-1,0-1,1 1,-1-1,1 0,0 0,-1 0,1-1,0 0,0 0,0-1,0 0,0 0,0 0,0 0,0-1,0 0,0-1,-1 1,1-1,0 0,-1 0,1-1,-1 0,0 0,0 0,0 0,0-1,0 0,-1 0,4-5,13-10,-1-1,0-2,-2 0,-1-1,0 0,-2-2,-1 0,10-23,5-55,-28 100,0-1,0 1,0-1,-1 1,1-1,-1 1,0-1,0 1,0-1,-1 1,1-1,-1 1,0 0,0-1,0 1,0 0,0-1,-1 1,1 0,-3-2,-6-7</inkml:trace>
  <inkml:trace contextRef="#ctx0" brushRef="#br0" timeOffset="24896.377">6379 2246,'-12'20,"0"0,2 1,0 0,1 0,1 1,1 0,1 0,1 1,2 0,0-1,1 1,1 15,0-34,1 1,1-1,-1 0,0 0,1 0,0 0,0 0,0 0,1 0,-1 0,1 0,0 0,0 0,0-1,1 1,-1-1,1 0,0 0,0 0,0 0,0 0,1-1,-1 1,1-1,-1 0,1 0,0 0,0 0,0-1,0 0,0 0,0 0,0 0,0 0,0-1,1 0,-1 0,0 0,0 0,4-1,0-1,-1 1,1-2,-1 1,0-1,0 0,0 0,0 0,0-1,-1 0,0-1,0 0,0 0,0 0,-1 0,1-1,-2 0,1 0,-1 0,1-1,-2 0,1 1,-1-1,0-1,0 1,-1 0,0-1,0-5,0 6,-2-1,1 1,-1-1,0 1,-1-1,0 1,0-1,0 1,-1 0,0-1,-1 1,1 0,-2 0,1 0,-1 1,1-1,-2 1,1 0,-1 0,0 0,0 1,-1 0,1 0,-1 0,0 1,-1 0,1 0,-1 0,0 1,1 0,-2 0,1 0,-38 4,44-1,1 0,-1 0,0 0,0 0,1 0,-1 0,0 0,0 0,1 0,-1 0,0 0,1 1,-1-1,0 0,1 1,-1-1,0 0,1 1,-1-1,1 1,-1-1,1 1,-1-1,1 1,-1-1,1 1,0 0,-1-1,1 1,0-1,-1 1,1 0,0 0,0-1,-1 1,1 0,0-1,0 1,0 0,0 0,0-1,0 1,0 0,0-1,1 1,-1 0,0 0,0-1,1 1,-1 0,0-1,1 1,-1-1,0 1,1 0,-1-1,1 1,0 0,83 36,-69-33,0-1,0 0,0-1,0-1,0 0,0-1,1-1,-1 0,0-1,0-1,0 0,-1-1,1 0,-1-2,1 0,10-4,-1-1,0-1,-1-1,0-1,-1-1,-1-1,-1-1,0-1,-1 0,10-14,-9 10,-1 0,0-1,-2-1,-1-1,-1 0,-1-1,-2-1,0 0,-2-1,-1 0,-1 0,-1-1,-2 0,-1 0,-1 0,-1-1,-2-5,-29-51,28 85,0-1,1 1,-1-1,0 1,0-1,0 1,0 0,0-1,0 1,-1 0,1 0,0 0,-1 0,1 0,-1 0,1 0,-1 0,1 1,-1-1,1 1,-1-1,0 1,1 0,-1-1,0 1,0 0,1 0,-1 0,0 0,1 0,-1 1,0-1,1 0,-1 1,0 0,1-1,-1 1,1 0,-1-1,1 1,-1 0,1 0,0 0,-1 1,1-1,0 0,0 0,0 1,0-1,-6 11,0 0,1 0,1 0,0 1,0-1,1 1,1 0,0 1,1-1,1 0,0 1,0-1,2 1,-1-1,2 1,1 7,-1 23,35 319,-26-287,28 175,-22-151,-29-95,2-9</inkml:trace>
  <inkml:trace contextRef="#ctx0" brushRef="#br0" timeOffset="25140.057">6605 2133,'38'0,"33"-4,12-3,-2-3,-5-2,-11 3,-7-3,-9 1,-7 2,-7 3,-3 2,-4 3,-1 0,0-4,-6-1</inkml:trace>
  <inkml:trace contextRef="#ctx0" brushRef="#br0" timeOffset="25541.443">7367 2444,'26'-3,"0"-1,0-1,-1-1,0-1,0-1,0-1,-1-1,-1-2,0 0,0-2,-1 0,18-17,-36 28,-1 0,0 0,0 0,0 0,-1-1,1 1,-1-1,0 0,0 0,0 0,0 0,-1 0,0 0,0 0,0-1,0 1,-1 0,1-1,-1 1,0 0,0-1,-1 1,1 0,-1-1,0 1,0 0,-1 0,1 0,-1 0,0 0,0 0,0 0,0 1,-1-1,0 1,0-1,0 1,0 0,0 0,0 0,-1 1,1-1,-1 1,0 0,0 0,0 0,0 0,0 1,0 0,0 0,-5-1,-5 4,0 1,1 0,-1 1,0 0,1 1,0 1,0 0,1 1,0 0,0 1,0 0,1 1,0 0,1 1,0 0,1 1,0 0,0 0,1 1,-5 10,2-6,1 1,1 0,1 0,0 0,1 1,1 1,-2 13,6-25,0 1,1 0,1-1,-1 1,1 0,0-1,1 1,0 0,0-1,0 1,1-1,0 1,1-1,0 0,0 0,0 0,1 0,0-1,0 0,3 4,1-5,1 0,-1 0,1-1,0 0,0-1,0 0,1 0,-1-1,1 0,-1-1,1 0,-1 0,1-1,0-1,0 1,-1-2,1 1,-1-1,1 0,-1-1,6-3,140-72,-131 66</inkml:trace>
  <inkml:trace contextRef="#ctx0" brushRef="#br0" timeOffset="25927.609">8270 2133,'-222'192,"218"-190,1 0,1-1,-1 1,0 1,0-1,1 0,-1 0,1 1,0 0,-1-1,1 1,1 0,-1 0,0 0,1 0,-1 0,1 1,0-1,0 0,0 1,1-1,-1 0,1 1,0-1,0 1,0-1,0 1,1-1,-1 1,1-1,0 0,0 1,0-1,0 0,1 0,-1 0,1 0,1 3,153 61,-152-66,0 2,0-1,1 0,-1 1,-1 0,1 0,0 0,-1 0,1 0,-1 1,0 0,0 0,-1 0,1 0,-1 0,0 0,0 0,0 1,0-1,-1 1,0 0,0-1,0 1,-1 0,1-1,-1 1,0 0,-1 0,1 0,-1-1,0 1,0 0,0-1,-1 1,1-1,-1 1,0-1,-1 0,1 0,-1 0,1 0,-1 0,-1-1,1 1,0-1,-1 0,0 0,1 0,-1 0,-3 1,-2 0,-1 0,0 0,0-1,-1 0,1-1,-1-1,1 1,-1-1,1-1,-1 0,0-1,1 0,-1 0,-7-3,0-3</inkml:trace>
  <inkml:trace contextRef="#ctx0" brushRef="#br0" timeOffset="27824.708">8608 2783,'0'0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49.2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1,'48'33,"-32"-17,0-1,1 0,0-1,1 0,0-2,2 0,-1-1,18 6,0-2,0-3,1-1,1-1,0-3,0-1,0-1,6-3,125 24,111 5,397-33,-452 31,-162-30,86 13,12 23,-43-13,-58-7,-48-13,0 0,0 0,-1 2,1-1,-1 1,0 1,0 0,0 1,0 1,-1-1,0 2,-1-1,0 2,0-1,8 10,-18-19,-1 0,1 0,0 0,0 0,0 0,0 0,0 1,0-1,0 0,0 0,0 0,0 0,1 0,-1 0,0 0,1 1,-1-1,0 0,1 0,-1 0,1 1,-1-1,1 0,0 0,-1 1,1-1,0 1,-1-1,1 1,0-1,0 1,0-1,-1 1,1-1,0 1,0 0,0 0,0-1,0 1,0 0,0 0,-1 0,1 0,0 0,0 0,0 0,0 1,0-1,0 0,0 0,0 1,-1-1,1 0,0 1,0-1,0 1,-1-1,1 1,0-1,-1 1,1 0,0-1,-1 1,1 0,-1 0,1-1,0 2,3-15,0 3,1 0,1 1,-1-1,2 1,-1 1,1-1,0 1,1 0,0 1,0-1,1 2,0-1,0 1,0 1,1-1,0 2,0-1,0 1,0 1,1 0,-1 0,1 1,0 1,11-1,402 4,225-2,-479-27,82 26,-135-25,-82 20,0-3,0 0,-1-3,0 0,17-11,32-11,28-8,-76 22,-22 9</inkml:trace>
  <inkml:trace contextRef="#ctx0" brushRef="#br0" timeOffset="1848.408">199 848,'40'-12,"0"-2,0-2,-2-1,0-2,-1-2,12-10,-28 20,-1-1,0-1,-1-1,0-1,-1 0,-1-1,-1-1,0-1,-1 0,-1-1,8-16,-20 34,-1-1,0 0,1 0,-1 0,0 0,0 0,0 0,0 0,-1 0,1 0,0 0,-1-1,0 1,1 0,-1 0,0-1,0 1,0 0,-1 0,1-1,0 1,-1 0,0 0,1 0,-1-1,0 1,0 0,0 0,0 0,-1 1,1-1,0 0,-1 0,1 1,-1-1,0 0,1 1,-1 0,0-1,0 1,0 0,0 0,0 0,0 0,0 1,-1-1,1 0,0 1,0 0,-1-1,1 1,0 0,0 0,-1 0,1 1,0-1,0 0,-1 1,1 0,0-1,-1 2,-5 3,-1 1,2 0,-1 0,1 1,0 0,0 0,1 1,0 0,0 0,1 0,0 1,0-1,1 1,0 1,1-1,0 0,0 1,1 0,0 3,-9 43,3 0,2 1,3-1,2 1,5 29,-2 10,-1 36,-5 1,-6-1,-8 14,15-122,-2 1,-1-1,-1-1,-1 1,-1-1,-1-1,-6 12,13-31,0 0,-1 0,1 0,0-1,-1 1,0-1,1 0,-1 0,0 0,0 0,0-1,0 0,-1 1,1-1,0-1,-1 1,1-1,0 0,-1 0,1 0,0 0,-1-1,1 1,0-1,0-1,0 1,-1 0,1-1,1 0,-1 0,0 0,0 0,1-1,-1 0,1 1,0-1,0 0,0-1,0 1,0 0,1-1,-1 0,0-1,-7-9,-1-1,2-1,0 1,1-1,1-1,0 1,1-1,1-1,1 1,0-1,1 1,1-1,1 0,0 0,1 0,1 0,2-10,-1 18,0 0,1 0,0 0,0 0,1 0,0 1,1 0,0 0,0 0,1 0,0 1,1 0,0 0,0 0,1 1,0 0,0 1,0 0,5-2,17-11,0 3,2 0,0 2,0 2,6-1,168-27,-182 37,47-20,-60 10</inkml:trace>
  <inkml:trace contextRef="#ctx0" brushRef="#br0" timeOffset="2148.247">1017 1045,'-10'12,"0"1,0 0,2 1,-1 0,2 0,0 0,1 1,0 0,1 1,1-1,0 1,2 0,-1 0,2 0,0 4,1-18,0 1,1-1,-1 0,1 0,-1 0,1 0,0 0,0 0,0 0,0 0,0 0,0 0,0 0,1 0,-1-1,1 1,-1-1,1 1,0-1,0 1,-1-1,1 0,0 0,0 0,0 0,0 0,0-1,1 1,-1 0,0-1,0 0,0 1,0-1,1 0,-1 0,0 0,0-1,0 1,1-1,-1 1,0-1,1 0,86-43,-79 36,0-1,-1 0,0 0,-1-1,0 0,0-1,-1 1,0-1,-1-1,5-11,-10 19,1 0,0 0,-1 0,0 0,0 0,0 0,-1-1,1 1,-1 0,0 0,0-1,0 1,-1 0,1 0,-1 0,0 0,-1-1,1 1,-1 0,1 1,-1-1,0 0,-1 1,1-1,0 1,-1-1,0 1,0 0,0 0,0 0,-1 1,1-1,-1 1,-1-1,1 1,1-1,-1 2,1-1,-1 0,1 1,-1-1,0 1,0 0,0 1,0-1,0 1,0-1,0 1,0 0,0 1,0-1,1 1,-1-1,0 1,0 1,0-1,0 0,1 1,-1 0,1 0,-1 0,1 0,0 0,0 1,0-1,0 1,0 0,1 0,-1 0,-1 2,-6 12</inkml:trace>
  <inkml:trace contextRef="#ctx0" brushRef="#br0" timeOffset="2461.569">1327 1328,'0'-1,"0"1,0-1,0 0,0 1,0-1,0 1,0-1,0 1,0-1,0 1,-1-1,1 1,0-1,0 1,-1-1,1 1,0-1,-1 1,1 0,-1-1,1 1,0-1,-1 1,1 0,-1 0,1-1,-1 1,1 0,-1 0,1-1,-1 1,1 0,-1 0,1 0,-1 0,1 0,-1 0,0 0,1 0,-1 0,1 0,-1 0,1 0,-1 0,1 1,-1-1,1 0,-1 0,1 0,-1 1,1-1,-1 0,1 1,-1-1,1 0,0 1,-1-1,1 1,0-1,-1 1,1-1,0 0,-1 1,1 0,6-47,5-9,3 1,2 0,18-39,-34 91,0 1,0-1,0 0,0 0,1 1,-1-1,0 0,1 1,-1-1,1 0,0 1,0-1,0 1,-1-1,1 1,1-1,-1 1,0 0,0 0,0-1,1 1,-1 0,0 0,1 0,-1 0,1 0,0 1,-1-1,1 0,0 1,-1-1,1 1,0 0,-1 0,1-1,0 1,0 0,-1 0,1 1,0-1,0 0,-1 0,1 1,0-1,-1 1,1 0,-1-1,1 1,-1 0,1 0,-1 0,1 0,-1 0,0 0,1 1,-1-1,0 0,0 1,0-1,11 19,-1 0</inkml:trace>
  <inkml:trace contextRef="#ctx0" brushRef="#br0" timeOffset="2865.216">1835 1045,'-12'5,"1"0,-1 1,1 1,1 0,-1 0,1 1,0 1,1-1,0 1,0 1,1 0,0 0,1 1,0-1,1 2,0-1,-2 8,7-17,0 0,0 1,1-1,-1 0,1 1,-1-1,1 0,0 1,0-1,0 1,1-1,-1 0,0 1,1-1,-1 0,1 1,0-1,0 0,0 0,0 0,0 0,1 0,-1 0,0 0,1 0,0 0,-1 0,1-1,0 1,0-1,0 0,0 1,0-1,0 0,0 0,1 0,-1 0,2 0,90 2,21-41,-106 33</inkml:trace>
  <inkml:trace contextRef="#ctx0" brushRef="#br0" timeOffset="3130.601">2174 1074,'0'24,"0"12,0 6,0-1,0-6</inkml:trace>
  <inkml:trace contextRef="#ctx0" brushRef="#br0" timeOffset="3376.672">2089 763,'0'0</inkml:trace>
  <inkml:trace contextRef="#ctx0" brushRef="#br0" timeOffset="3779.969">2287 1271,'59'-45,"115"-186,-174 230,0 1,0-1,0 1,1-1,-1 1,0 0,0-1,0 1,1-1,-1 1,0 0,1-1,-1 1,0 0,1-1,-1 1,0 0,1-1,-1 1,1 0,-1 0,1-1,-1 1,0 0,1 0,-1 0,1 0,-1 0,1 0,-1 0,1 0,-1 0,1 0,-1 0,1 0,-1 0,1 0,-1 0,1 0,-1 1,0-1,1 0,-1 0,1 0,-1 1,1-1,-1 0,0 1,1-1,-1 0,0 1,1-1,-1 0,0 1,0-1,1 1,-1-1,0 1,0-1,0 0,0 1,1-1,-1 1,0-1,0 1,2 37,-2-33,26 97,-25-100,0 1,0-1,1 0,-1 0,1 1,-1-1,1 0,0-1,0 1,0 0,0 0,0-1,0 1,0-1,0 0,1 1,-1-1,0 0,1-1,-1 1,1 0,0-1,-1 1,1-1,-1 0,1 0,-1 0,1 0,0 0,-1 0,1-1,-1 0,1 1,-1-1,1 0,-1 0,1 0,1-2,62-48,-49 41</inkml:trace>
  <inkml:trace contextRef="#ctx0" brushRef="#br0" timeOffset="4329.972">3049 1017,'-6'0,"-1"-1,1 1,0 0,-1 1,1-1,0 1,0 0,-1 1,1 0,0 0,0 0,1 0,-1 1,0 0,1 1,0-1,0 1,0 0,0 0,0 0,1 1,0 0,0 0,0 0,-1 2,4-6,0 0,0 0,0 0,0 1,0-1,0 0,0 0,0 0,0 1,1-1,-1 0,1 1,-1-1,1 1,-1-1,1 1,0-1,0 1,0-1,0 1,0-1,0 1,0-1,0 1,0-1,1 0,-1 1,1-1,-1 1,1-1,0 0,-1 1,1-1,0 0,0 0,0 1,0-1,0 0,0 0,0 0,0 0,0 0,2 0,63 7,-43-16,1-1,-2-1,0-1,0-1,-1-1,0-1,-1-1,0-1,28-19,-31 23,-10 6,0 0,1 1,-1 0,1 0,0 1,0 0,0 0,1 1,-1 0,1 0,0 1,0 0,5 0,-11 4,0 0,0 0,0 0,0 1,-1-1,1 1,-1-1,0 1,0 0,0 0,0 0,0 0,-1 0,1 1,-1-1,0 0,0 1,0-1,0 1,0-1,-1 1,0-1,0 1,0 0,0-1,0 1,-1-1,0 1,0 2,1 2,-3 108,-5-1,-5 0,-25 101,29-173,-3-1,-1 0,-2-1,-2 0,-9 14,25-53,0 1,1-1,-1 0,0 0,0 0,0 0,0 0,-1-1,1 1,-1 0,1 0,-1-1,1 1,-1-1,0 1,0-1,1 0,-1 0,0 0,0 0,0 0,-1 0,1 0,0-1,0 1,0-1,0 0,-1 1,1-1,0 0,0 0,-1-1,1 1,0 0,0-1,0 1,-1-1,1 0,0 1,0-1,0 0,0-1,0 1,1 0,-1 0,0-1,0 1,1-1,-1 0,1 1,-1-1,1-1,-4-11,2-1,0 0,1 0,1 0,0 0,1 0,0 0,1 0,1 0,1 0,0 0,1 1,0-1,1 1,6-13,-9 21,8-22,1 0,1 0,1 1,2 1,0 0,2 1,1 1,1 0,0 1,2 2,1 0,24-18,-28 27</inkml:trace>
  <inkml:trace contextRef="#ctx0" brushRef="#br0" timeOffset="5144.864">4234 481,'-1'381,"-50"-84,35-249,4-48,9-11</inkml:trace>
  <inkml:trace contextRef="#ctx0" brushRef="#br0" timeOffset="5384.032">3952 904,'44'0,"27"0,13 0,-4 0,-11 0,-12 0,-11 0,-8 0,-7 0,-3 0,-1 0,-6 0</inkml:trace>
  <inkml:trace contextRef="#ctx0" brushRef="#br0" timeOffset="6051.172">4573 961,'10'9,"0"0,1-1,0 0,0 0,0-1,1-1,0 0,1 0,2 0,-11-5,0 1,0-1,0 0,0 0,1 0,-1 0,0-1,1 0,-1 0,0 0,1 0,-1-1,0 0,0 1,1-2,-1 1,0 0,0-1,0 0,0 0,-1 0,1 0,0-1,-1 1,0-1,1 0,-1 0,0 0,-1-1,2 0,33-102,-37 105,1-1,-1 0,0 0,0 0,0 0,0 0,0 0,0 0,0 0,-1 0,1 0,-1 0,1 0,-1 0,0 0,0 0,1 1,-1-1,-1 0,1 1,0-1,0 0,-1 1,1 0,-1-1,1 1,-1 0,1 0,-1 0,0 0,0 0,1 0,-1 0,0 0,0 1,0-1,0 1,0 0,0-1,0 1,-1 0,-81 17,73-11,1-1,0 1,0 1,0-1,1 2,0-1,0 1,1 1,0 0,1 0,0 0,0 1,1 0,0 0,0 1,2-1,-1 1,1 0,1 1,0-1,0 1,1-1,1 1,0 0,1 4,1-12,0 0,1 1,-1-1,1 0,0 0,1 0,-1-1,1 1,-1 0,1-1,0 0,1 1,-1-1,0-1,1 1,0 0,-1-1,1 0,0 0,0 0,1 0,-1 0,0-1,0 0,1 0,1 0,119 10,-103-13,-1-1,0-1,0 0,0-2,-1-1,1 0,-1-1,-1-2,0 0,0-1,-1 0,-1-2,0 0,0-1,-1 0,-1-2,-1 0,0 0,-1-1,-1-1,0 0,-2-1,0 0,-1-1,-1 1,2-10,-8 28,-1-1,0 0,0 1,0-1,0 0,0 0,0 0,0 0,-1 0,1 0,-1 0,1 0,-1 0,0 0,0 0,0 0,0 0,0 0,0 0,-1 0,1 0,-1 0,1 0,-1 0,0 0,0 0,0 0,0 0,0 1,0-1,0 0,-1 1,1-1,-1 1,1-1,-1 1,1 0,-1-1,0 1,0 0,1 0,-1 0,0 1,0-1,0 0,0 1,0-1,0 1,0 0,0 0,0-1,-1 1,1 1,0-1,0 0,0 0,0 1,0-1,0 1,-1 0,0 0,0-1,1 1,-1 0,0 1,1-1,-1 0,1 1,0 0,-1-1,1 1,0 0,0 0,0 0,0 0,0 1,1-1,-1 0,1 1,-1-1,1 1,0 0,0-1,0 1,0 0,1 0,-1 0,1-1,0 1,-1 0,1 0,1 0,-1 0,0 0,1-1,-1 1,1 0,0 0,0-1,0 1,0 0,0-1,1 1,-1-1,1 1,0-1,0 0,0 0,0 0,0 0,0 0,0 0,1-1,-1 1,0-1,1 1,1 0,178 19,-180-20,0 0,1 1,-1-1,0 0,0 1,0-1,0 1,0 0,0-1,0 1,0 0,-1 0,1 0,-1 1,1-1,-1 0,0 1,0-1,0 0,0 1,-1-1,1 1,0-1,-1 1,0 0,0-1,0 1,0-1,0 1,0 0,-1-1,1 1,-1-1,-31 91,24-74,-1-2,7-14,1-1,-1 0,1 0,0 0,-1 1,1-1,0 1,0-1,1 1,-1-1,0 1,1 0,0-1,-1 1,1 0,0-1,1 1,-1 0,0-1,1 1,-1-1,1 2,7 4</inkml:trace>
  <inkml:trace contextRef="#ctx0" brushRef="#br0" timeOffset="6666.732">5476 1158,'18'-33,"3"1,0 2,2 0,1 1,2 1,5-3,-31 30,1-1,0 1,0 0,-1 0,1-1,0 1,0 0,0 0,0 0,1 0,-1 0,0 0,0 1,1-1,-1 0,0 0,1 1,-1-1,0 1,1 0,-1-1,1 1,-1 0,1 0,-1 0,1 0,-1 0,1 0,-1 0,1 0,-1 1,0-1,1 0,-1 1,1-1,-1 1,0 0,1 0,-1-1,0 1,0 0,0 0,1 0,-1 0,0 0,0 0,-1 1,1-1,0 0,0 0,0 1,-1-1,1 0,-1 1,1-1,-1 1,0 0,3 29,-4-28,0 0,1 0,-1 0,0 0,1 0,0 0,0 0,0 0,0 0,0 0,1 1,0-1,-1 0,1 0,0 0,0 0,1-1,-1 1,0 0,1 0,0-1,0 1,0-1,0 1,0-1,0 0,0 0,1 0,-1 0,1 0,0-1,-1 1,1-1,0 0,0 1,0-1,0-1,0 1,8-4,-1-1,-1 0,1-1,0 0,-1 0,0-1,-1 0,1-1,-1 0,0 0,-1-1,5-6,49-40,-40 38,-17 12,0 0,0 0,1 1,-1 0,1 0,-1 0,1 0,0 1,0-1,0 1,0 0,1 1,-1 0,0-1,5 1,-7 4,-1-1,1 1,0 0,-1 0,1 0,-1 0,0 0,0 1,0-1,-1 1,1-1,-1 1,0 0,0-1,0 1,0 0,-1 0,0 0,1-1,-1 1,-1 0,1 0,-1 0,0 3,1 0,0 15,-1-17,0 0,1 1,0-1,0 1,1-1,0 1,0-1,0 0,0 1,1-1,0 0,0 0,0 0,1 1,9 7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171 142,'-36'99,"26"-80,-29 50,25-46,1 0,1 1,0 0,2 1,1 0,-2 14,10-37,0 1,0 0,1-1,-1 1,1-1,-1 1,1 0,0-1,0 1,0 0,1-1,-1 1,1-1,-1 1,1 0,0-1,0 1,0-1,0 0,0 1,1-1,-1 0,1 0,0 0,-1 0,1 0,0 0,0 0,0-1,0 1,1-1,-1 1,0-1,1 0,-1 0,1 0,-1 0,1 0,-1-1,1 1,1-1,21 2,-1-2,1-1,-1-1,0-1,0-1,0-1,0-1,-1-2,0 0,0-1,-1-1,0-1,-1-1,0-1,18-16,-21 17</inkml:trace>
  <inkml:trace contextRef="#ctx0" brushRef="#br0" timeOffset="281.65">707 0,'-87'152,"6"3,7 3,7 5,38-74,4 1,4 1,4 1,-1 47,16-125,4 111,4-113,0-7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9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339 114,'-4'38,"-8"28,0 6,1-3,2-9,4-10,1-8,8-12,1-11</inkml:trace>
  <inkml:trace contextRef="#ctx0" brushRef="#br0" timeOffset="252.648">706 1,'-14'43,"-10"34,-1 8,0-5,3-12,6-12,6-12,-1-7,2-6,2-3,-2-7,0-6</inkml:trace>
  <inkml:trace contextRef="#ctx0" brushRef="#br0" timeOffset="480.855">0 283,'43'0,"39"-4,14-3,1 1,-6 1,-10 1,-8 2,-8 1,-9 0,-5 1,-7-4,-5-2,-5 0,-4 2,-6 0</inkml:trace>
  <inkml:trace contextRef="#ctx0" brushRef="#br0" timeOffset="718.835">57 510,'38'0,"28"0,11-5,-2-2,-4 1,-5-4,-3 0,-4 2,-2-3,-1 1,0 2,-1 2,-4-3,-2 1,-4 1,-9 2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9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5">424 848,'-10'33,"-2"17,-5 4,0-3,0-9,1-12</inkml:trace>
  <inkml:trace contextRef="#ctx0" brushRef="#br0" timeOffset="429.527">113 961,'44'5,"37"6,11 6,-2 0,-10-2,-15 0,-13-2,-11-3,-12-3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6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9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5">424 848,'-10'33,"-2"17,-5 4,0-3,0-9,1-12</inkml:trace>
  <inkml:trace contextRef="#ctx0" brushRef="#br0" timeOffset="429.527">113 961,'44'5,"37"6,11 6,-2 0,-10-2,-15 0,-13-2,-11-3,-12-3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6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4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686 22,'1'0,"-1"0,0-1,1 1,-1-1,0 1,1 0,-1-1,0 1,1-1,-1 1,0-1,0 1,0-1,0 0,1 1,-1-1,0 1,0-1,0 1,0-1,0 1,0-1,0 1,-1-1,1 1,0-1,0 0,0 1,0-1,-1 1,1 0,0-1,-1 1,1-1,0 1,-1-1,1 1,0 0,-1-1,1 1,-1 0,1-1,-1 1,1 0,-1-1,1 1,-1 0,1 0,-1 0,1 0,-1-1,1 1,-1 0,1 0,-1 0,1 0,-1 0,1 0,-1 1,0-1,1 0,-1 0,1 0,-1 0,-39-1,-133 61,110-34,-243 92,222-73,83-45,1 0,-1 1,1-1,-1 1,1-1,0 0,-1 1,1-1,0 1,-1-1,1 1,0-1,-1 1,1 0,0-1,0 1,0-1,-1 1,1 0,0-1,0 1,0-1,0 1,0 0,0-1,0 1,1-1,-1 1,0 0,0-1,0 1,0-1,1 1,-1-1,0 1,1-1,-1 1,0-1,1 1,-1-1,1 1,-1-1,1 0,-1 1,1-1,-1 0,1 1,-1-1,1 0,-1 0,1 1,-1-1,1 0,0 0,-1 0,1 0,41 14,-38-13,24 5,1-2,-1-1,1-1,0-2,0 0,0-2,0-1,26-7,35-1,-89 11,0-1,-1 1,1 0,0 0,0 0,0 0,0 0,-1 0,1 0,0 0,0 1,0-1,-1 0,1 0,0 1,0-1,0 0,-1 1,1-1,0 1,-1-1,1 1,0-1,-1 1,1-1,-1 1,1 0,-1-1,1 1,-1 0,1 0,-1-1,0 1,1 0,-1 0,0-1,0 1,0 0,1 0,-1 0,0 0,0-1,0 1,0 0,0 0,-1 0,1 0,0-1,0 1,-1 0,1 0,0-1,-1 1,1 0,0 0,-1-1,1 1,-1 0,1-1,-1 1,0-1,1 1,-1 0,0-1,0 1,-40 43,-112 68,-40 36,187-141,0 0,1 0,-1 1,1 0,1 0,-1 0,2 0,-1 1,1-1,0 1,1 0,-1 2,3-8,-1 0,1 0,-1 0,1 0,0 0,0 0,1 1,-1-1,1 0,-1 0,1 0,0 0,0-1,0 1,0 0,1 0,-1 0,1-1,0 1,0-1,0 1,0-1,0 0,0 0,0 0,1 0,-1 0,1 0,0-1,-1 1,1-1,0 0,0 0,0 0,0 0,0 0,1-1,18 4,0-2,1 0,-1-2,1 0,-1-1,12-3,-29 3,-1 1,0-1,0 1,1-1,-1 0,0-1,0 1,0-1,0 0,0 0,-1 0,1 0,0-1,-1 1,0-1,0 0,1 0,-2 0,3-3,3-10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5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1,'-18'94,"5"1,4 1,5-1,3 1,12 85,12 141,-11-83,3-147,-10-73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40.6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2278 848,'10'1,"1"0,0-1,-1 0,1-1,-1 0,1-1,-1 0,1-1,-1 0,0-1,0 0,-1 0,1-1,-1 0,0-1,0 0,0 0,-1-1,0 0,-1 0,1-1,2-4,-10 12,0 1,0-1,0 1,0-1,0 1,0-1,1 1,-1-1,0 1,0-1,1 1,-1-1,0 1,1-1,-1 0,0 1,1-1,-1 0,1 1,-1-1,0 0,1 1,-1-1,1 0,-1 0,1 0,-1 1,1-1,-1 0,1 0,-1 0,1 0,-1 0,1 0,-1 0,1 0,-1 0,1 0,-1 0,1 0,-1-1,1 1,-1 0,1 0,-1 0,1-1,-1 1,1 0,-1-1,1 1,-1 0,0-1,1 1,-1 0,87 341,-81-304,-6-30,0 0,1 1,0-1,0 0,1 0,0 0,0 0,1-1,-1 1,2 0,-1-1,1 0,-1 0,2 0,-1 0,2 1,-3-7,0 0,0 1,0-1,-1-1,1 1,0 0,0-1,0 1,-1-1,1 0,0 0,0 0,-1 0,1-1,-1 1,0-1,1 1,-1-1,0 0,0 0,0 0,0 0,0 0,0-1,-1 1,1 0,-1-1,1 1,-1-1,0 0,0 1,0-1,0-2,1 2,148-305,-93 188,-57 120,0-1,0 0,0 1,0-1,0 1,0-1,0 1,1-1,-1 0,0 1,1-1,-1 1,0-1,1 1,-1 0,0-1,1 1,-1-1,1 1,-1 0,1-1,-1 1,1 0,-1-1,1 1,-1 0,1 0,-1-1,1 1,-1 0,1 0,0 0,-1 0,1 0,-1 0,1 0,0 0,-1 0,1 0,-1 0,1 0,-1 1,1-1,0 0,-1 0,1 1,-1-1,1 0,-1 1,1-1,-1 0,8 8</inkml:trace>
  <inkml:trace contextRef="#ctx0" brushRef="#br0" timeOffset="243.52">3238 876,'0'39,"0"26,0 8,0-5,0-8,0-14</inkml:trace>
  <inkml:trace contextRef="#ctx0" brushRef="#br0" timeOffset="396.848">3153 509,'0'0</inkml:trace>
  <inkml:trace contextRef="#ctx0" brushRef="#br0" timeOffset="3165.484">6991 820,'-3'20,"-1"-3,1 0,1 0,0 1,1-1,1 0,0 1,1-1,1 0,1 0,1 0,0 0,1 0,2 3,-6-18,0 1,1 0,0 0,-1 0,1-1,0 1,0-1,1 0,-1 1,0-1,1 0,-1 0,1 0,0-1,0 1,0-1,-1 0,1 1,0-1,1 0,-1-1,0 1,0-1,0 1,0-1,1 0,-1 0,0 0,0 0,0-1,0 0,1 1,-1-1,0 0,0 0,0-1,0 1,-1-1,1 1,0-1,-1 0,11-7,0 0,-2-1,1 0,-1-1,0 0,-1 0,-1-1,0-1,0 0,0-3,-5 10,0-1,-1 0,0 0,0-1,0 1,-1-1,0 1,-1-1,0 1,0-1,0 0,-1 0,-1 0,1 1,-1-1,0 0,-1 1,0-1,0 1,0-1,-2 0,2 4,-1 0,1 0,-1 0,0 1,0-1,0 1,-1 0,1 0,-1 0,0 1,0-1,0 1,0 0,0 0,0 0,0 0,-1 1,1 0,-1 0,1 0,-1 0,1 1,-1 0,0 0,1 0,-1 0,1 1,-1 0,1 0,-1 0,1 0,-1 1,1-1,0 1,0 1,0-1,-4 3,-11 6</inkml:trace>
  <inkml:trace contextRef="#ctx0" brushRef="#br0" timeOffset="3596.496">7415 1018,'170'-159,"-136"137,-33 21,-1 1,1 0,-1 0,1 0,-1 0,1 0,0 0,-1 0,1 0,-1 0,1 0,0 0,-1 0,1 0,-1 0,1 1,0-1,-1 0,1 0,-1 1,1-1,-1 0,1 1,-1-1,0 0,1 1,-1-1,1 1,-1-1,0 1,1-1,-1 1,0-1,1 1,-1-1,0 1,0-1,0 1,0 0,1-1,-1 1,0-1,0 1,0 0,0-1,0 1,0-1,-1 1,1 0,0-1,0 1,0-1,0 1,-1-1,1 1,0-1,-1 1,1-1,0 1,-1-1,1 1,0-1,-1 1,1-1,-2 4,0 1,0 0,1-1,0 1,0 0,0-1,1 1,0 0,0 0,0 0,0-1,1 1,-1 0,1 0,0-1,1 1,-1-1,1 1,0-1,0 1,1-1,-1 0,1 0,0 0,0 0,0-1,0 1,1-1,0 0,-1 0,2 0,4 0,0 0,0-1,0 0,0-1,0 0,0 0,1-1,-1 0,0-1,0 0,1-1,-1 1,0-2,0 1,-1-1,1-1,-1 1,1-2,-1 1,0-1,0 0,-1-1,0 1,0-2,0 1,-1-1,0 0,0 0,0-1,-1 1,-1-1,1 0,3-9,-1 0,0-1,0 0,-2 0,0 0,-1-1,-1 1,-1-1,-1 0,0-17,-2 12</inkml:trace>
  <inkml:trace contextRef="#ctx0" brushRef="#br0" timeOffset="796.466">3520 312,'30'514,"-2"-231,-21-236,-6-46,-1 0,0-1,1 1,-1 0,1 0,-1-1,1 1,0-1,-1 1,1 0,0-1,-1 1,1-1,0 1,0-1,-1 0,1 1,0-1,0 0,0 0,-1 1,1-1,0 0,0 0,0 0,0 0,0 0,-1 0,1 0,0 0,0-1,0 1,0 0,-1 0,1-1,0 1,0-1,0 1,-1 0,1-1,0 1,-1-1,1 0,0 1,-1-1,1 0,-1 1,1-1,-1 0,1 1,-1-1,1-1,161-156,-145 146,0 1,1 0,0 1,0 1,1 1,0 1,1 1,-1 0,1 1,0 2,1 0,-1 1,9 0,-26 2,1 0,-1 1,0-1,1 1,-1-1,1 1,-1 0,0 0,0 0,0 1,0-1,0 1,0 0,0 0,0 0,0 0,-1 0,1 0,-1 1,0-1,1 1,-1 0,-1 0,1 0,0 0,-1 0,1 0,-1 0,0 0,0 1,0-1,0 0,-1 1,0-1,1 1,-1-1,0 1,-1-1,1 0,-1 1,1-1,-1 0,0 1,0-1,-2 3,-3 7,-2-1,1 0,-2 0,0-1,0 0,-1-1,0 0,0-1,-1 1,-1-2,0 0,0 0,0-1,-11 4,12-5,0 2,0 0,-1-1,0 0,-1-1,1-1,-1 0,0 0,0-1,-1-1,1 0,-1-1,0-1,0 0,1 0,-1-2,0 1,0-2,-5-4</inkml:trace>
  <inkml:trace contextRef="#ctx0" brushRef="#br0" timeOffset="1412.941">4225 1130,'50'-25,"-1"-2,-2-2,-1-2,-1-2,-2-1,21-24,10-40,-71 94,-1 0,-1 0,1 0,-1 0,1-1,-1 1,-1-1,1 1,-1-1,1 1,-1-1,0 1,-1-1,1 1,-1-1,0 1,0 0,0-1,-1 1,0 0,1 0,-1 0,-1 0,-2-4,4 6,-1 1,1-1,-1 1,0-1,1 1,-1 0,0 0,0 0,0 0,0 0,0 0,0 0,0 1,0-1,-1 1,1-1,0 1,0 0,0 0,-1 0,1 0,0 0,0 1,0-1,-1 1,1-1,0 1,0 0,0 0,0-1,0 2,0-1,0 0,1 0,-3 2,-57 53,57-54,1 1,0 0,-1 0,1 0,0 0,1 0,-1 1,0-1,1 1,0 0,0 0,0 0,0 0,1 0,0 0,-1 0,1 0,1 0,-1 1,1-1,0 0,0 1,0-1,0 0,1 1,-1-1,1 0,0 0,1 1,-1-1,1 0,0 0,0 0,0-1,0 1,1 0,1 1,5 0,0-1,0 0,0-1,0 0,1 0,0-1,-1 0,1-1,0 0,0-1,7 0,-11-1,0 0,0 1,0 0,0 0,0 0,0 1,0-1,0 1,0 1,0-1,0 1,0 0,-1 1,1-1,-1 1,1 0,-1 0,0 1,0 0,-1 0,1 0,-1 0,0 1,0-1,0 1,0 0,-1 0,0 1,1 3,-1 0,-2 0,1 0,-1 1,-1-1,0 1,0-1,0 1,-2-1,1 1,-1-1,0 0,-1 1,-3 19,6-1,3-24</inkml:trace>
  <inkml:trace contextRef="#ctx0" brushRef="#br0" timeOffset="2318.055">5270 905,'-14'1,"0"1,1 1,-1 0,1 1,0 1,0 0,0 0,-9 7,4-1,0 0,1 2,0 0,1 0,1 2,0 0,1 1,-8 12,21-28,0 1,0 0,0-1,0 1,0 0,0 0,0 0,1 0,-1 0,0 0,0 0,1 0,-1 0,1 0,-1 0,1 0,0 0,-1 1,1-1,0 0,0 0,0 1,-1-1,1 0,1 0,-1 0,0 1,0-1,0 0,1 0,-1 0,0 1,1-1,-1 0,1 0,0 0,-1 0,1 0,0 0,0 0,-1 0,1 0,0 0,0-1,0 1,0 0,0-1,0 1,0 0,1-1,-1 1,0-1,0 0,0 1,0-1,1 0,-1 0,0 0,0 0,1 0,-1 0,0 0,0 0,0 0,1 0,-1-1,0 1,17-2,0-1,-1-1,0-1,1 0,-1-1,-1-1,1 0,-1-2,14-9,142-108,-170 124,0 0,-1 0,1 0,0 0,0 1,0-1,0 1,0-1,1 1,-1 0,0 0,0 0,1 0,-1 0,1 0,-1 1,1-1,-1 1,1-1,0 1,-1 0,1 0,-1 1,1-1,-1 0,1 1,-1-1,1 1,-1 0,1 0,-1 0,0 0,1 1,-1-1,0 0,0 1,0 0,0-1,0 1,1 2,13 47,-16-46,1 1,0 0,0-1,0 1,1-1,0 1,0-1,1 0,-1 1,1-1,0-1,0 1,1 0,-1-1,1 1,0-1,0 0,1-1,-1 1,1-1,0 0,0 0,0 0,1 0,6-2,-1-1,0 0,0-1,0 0,-1-1,1 0,0-1,0 0,-1-1,0 0,0-1,0 0,0 0,-1-1,0 0,0-1,0 0,-1 0,0-1,-1 0,1 0,-2-1,1 0,-1 0,10-9,36-38,-3-3,-2-3,30-54,-59 86,-2-1,-1 0,-2-1,-1 0,-1-1,-2-1,-2 1,0-1,-3-1,0 1,-3-1,-1 1,-1-1,-4-17,5 45,0 0,0-1,-1 1,0 0,0 0,-1 0,0 0,0 0,-1 0,1 0,-2 1,1-1,-1 1,0 0,0 0,0 0,-1 1,0-1,0 1,-1 0,1 1,-1-1,0 1,-5-2,5 7,0 0,0 0,0 1,0 0,1 0,-1 1,1 0,-1 0,1 0,0 0,0 1,1 0,-1 0,1 0,-1 1,1-1,1 1,-1 0,1 0,0 1,0-1,0 0,1 1,0 0,0 0,0 0,-11 33,2 1,1 0,2 1,2 0,2 1,1-1,3 1,1-1,2 1,2-1,1 0,11 32,-6-35,2-1,2 0,1-1,1-1,3 0,0-1,2-2,9 9,76 99,-166-178,42 29</inkml:trace>
  <inkml:trace contextRef="#ctx0" brushRef="#br0" timeOffset="2566.249">5552 764,'44'0,"32"0,14-5,1-1,-11-1,-8 2,-8 2,-9 1,-10 1,-2 0,-5 1,-3 5,-3 2,-2-1,-2 4,-5 0</inkml:trace>
  <inkml:trace contextRef="#ctx0" brushRef="#br0" timeOffset="2828.859">6624 1018,'10'19,"3"2,-1-3</inkml:trace>
  <inkml:trace contextRef="#ctx0" brushRef="#br0" timeOffset="2829.859">6681 820,'-5'-34,"-2"-20,1-6,1 7</inkml:trace>
  <inkml:trace contextRef="#ctx0" brushRef="#br0" timeOffset="-1757.336">331 538,'-70'202,"-9"34,-49 88,82-218,38-89</inkml:trace>
  <inkml:trace contextRef="#ctx0" brushRef="#br0" timeOffset="-1333.927">246 622,'3'2,"-1"0,1 0,0 1,-1-1,1 0,-1 1,0 0,0-1,0 1,0 0,-1 0,1 0,-1 0,1 1,-1-1,0 0,0 0,-1 1,2 0,20 146,-12-47,-8-87,0 1,2-1,0 0,0 0,2 0,0-1,1 0,0 0,1 0,1-1,0 0,1-1,12 12,-21-21,1-1,0 0,0 0,1 0,-1 0,0 0,1 0,0-1,0 1,0-1,0 0,0 0,0 0,0 0,1-1,-1 1,1-1,-1 0,1 0,-1 0,1 0,0 0,-1-1,1 0,0 0,0 0,-1 0,1-1,0 1,-1-1,1 0,0 0,-1 0,1-1,-1 1,0-1,1 0,-1 0,0 0,0 0,0-1,0 0,71-141,-47 78,21-49,-6-3,3-31,-41 136,16-76,-17 77</inkml:trace>
  <inkml:trace contextRef="#ctx0" brushRef="#br0" timeOffset="-987.038">1008 961,'0'12,"1"-1,-1 0,2 0,0 0,0 0,1 0,0 0,1 0,0-1,0 1,1-1,1-1,0 1,0-1,1 0,0 0,0-1,1 0,1 0,-1 0,7 3,-10-10,1 0,-1 0,0 0,0-1,0 0,0 0,1 0,-1-1,0 0,0 0,0 0,0 0,0-1,0 0,0 0,-1 0,1-1,-1 0,1 0,-1 0,0 0,0 0,0-1,-1 0,1 0,-1 0,0 0,0 0,-1-1,1 1,-1-1,0 0,0 0,0 0,-1 0,1 0,-1 0,-1 0,1 0,-1 0,0 0,0-1,0 1,-1-2,1 2,0 0,0 0,0 0,-1 0,0 1,0-1,0 0,0 0,-1 1,0-1,0 1,0 0,-1-1,1 1,-1 0,0 0,0 1,0-1,-1 1,1-1,-1 1,0 0,0 0,0 1,0-1,0 1,-1 0,1 0,-1 0,1 1,-4-1,-47-2,31 5</inkml:trace>
  <inkml:trace contextRef="#ctx0" brushRef="#br0" timeOffset="8186.11">359 1695,'762'-110,"-705"100,-27 3,-1 2,0 0,1 3,0 0,0 2,0 1,-1 1,19 5,10 3,1-3,-1-3,1-1,55-7,-6 2,-37 3,199-13,-136-1,1 5,108 10,-80-1,284-1,-182-27,-44 15,122-3,-112 12,12-23,4 24,-59-24,124 14,-219 1,0 3,1 5,47 6,-8-1,164-19,-88-7,63-10,19 12,70 4,-48-8,36-8,-110 9,-67-1,-148 25</inkml:trace>
  <inkml:trace contextRef="#ctx0" brushRef="#br0" timeOffset="8986.144">8939 87,'5'43,"1"43,0 16,-1-3,-2-10,4-16,1-9,-1-12,-2-9,-2-8,-6-5,-3-2,0-2,1 0,1 1,2-5</inkml:trace>
  <inkml:trace contextRef="#ctx0" brushRef="#br0" timeOffset="9233.602">9447 961,'-29'39,"-24"26,-2 8,2-5,11-8,12-10,12-8,8-7,6-10</inkml:trace>
  <inkml:trace contextRef="#ctx0" brushRef="#br0" timeOffset="9413.033">9108 1018,'19'34,"21"20,8 6,1-3,-3-10,-4-9,-6-11,-3-10,-2-3,-2-3,-2-5,1-2,-1 2,-4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29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1130 46,'-19'-7,"2"0,1 0,-1 2,0 0,0 1,-1 0,1 1,-1 1,0 1,1 1,-1 0,0 1,0 1,-15 4,-3 7,1 1,1 2,0 1,1 2,1 1,0 1,2 2,1 1,1 2,-22 24,30-30,1 1,0 0,2 1,0 1,2 0,1 1,0 1,2 0,1 1,1 0,1 1,2 0,0 0,-1 22,8-41,0 1,0-1,1 0,1 0,-1 1,1-1,1 0,-1-1,1 1,1 0,0-1,0 0,0 0,1 0,0 0,0-1,0 1,1-1,0-1,0 1,1-1,0 0,-1-1,2 1,-1-1,0-1,1 0,0 1,18 5,0-1,1 0,-1-2,2-1,-1-2,0 0,24-2,-4-2,0-2,0-3,0-1,-1-3,0-1,-1-3,0-1,-1-2,6-6,-28 11,-5 1</inkml:trace>
  <inkml:trace contextRef="#ctx0" brushRef="#br0" timeOffset="668.54">1271 1033,'435'-486,"-401"442,-3-2,-1-1,-3-2,10-24,-27 53,27-37,-36 57,1 1,0-1,-1 1,1 0,0-1,-1 1,1 0,-1 0,1 0,-1 0,1 0,-1 0,0 1,0-1,1 0,-1 1,0-1,0 1,-1-1,1 1,0 0,0-1,-1 1,1 0,-1-1,1 1,-1 0,0 0,0-1,1 1,-1 0,-1 0,1 1,2 2,14 44,2-2,3 0,2-1,14 20,13 27,4 32,-53-124,0 1,0-1,0 1,-1-1,1 1,0-1,-1 1,1-1,-1 1,0 0,1-1,-1 1,0 0,0-1,0 1,0 0,0-1,-1 1,1 0,0-1,-1 1,1 0,-1-1,0 1,1-1,-1 1,0-1,0 0,0 1,0-1,0 0,0 1,-1-1,1 0,0 0,0 0,-1 0,1 0,-1-1,1 1,-1 0,1-1,-1 1,0-1,1 1,-1-1,1 0,-1 1,0-1,1 0,-3 0,-190-91,168 78,3 0,-1 1,0 1,-1 1,0 1,-1 2,0 0,0 2,-1 0,1 2,-24 0,27 8,5 1</inkml:trace>
  <inkml:trace contextRef="#ctx0" brushRef="#br0" timeOffset="1451.866">2908 130,'-16'-5,"0"2,0 0,0 0,-1 2,1 0,-1 0,1 2,-1 0,1 1,0 1,0 0,0 1,0 1,0 0,1 2,0-1,0 2,1 0,0 0,0 2,1 0,8-8,1 0,0 1,-1 0,1 0,0 0,1 0,-1 1,1 0,-1-1,1 1,0 0,0 1,1-1,-1 0,1 1,0-1,0 1,1 0,-1 0,1 0,0 0,0-1,1 1,0 1,0-1,0 0,0 0,1 0,-1 0,1-1,1 1,-1 0,1 0,-1 0,1-1,3 4,4 2,1-1,0 1,1-2,0 0,0 0,1-1,0 0,0-1,1-1,0 0,0 0,0-1,33 14,63 50,-106-67,-1 2,1-1,-1 0,0 0,0 1,0-1,0 1,0 0,0 0,-1-1,1 1,-1 0,0 0,0 1,0-1,0 0,-1 0,1 0,-1 1,0-1,0 0,0 0,0 1,0-1,-1 0,0 0,1 0,-1 1,0-1,-1 0,1 0,0 0,-1-1,0 1,0 0,1 0,-2 0,-10 8,1 0,-2 0,1-2,-1 1,-1-2,0 0,0-1,0 0,-8 1,-6 4,-140 41,166-52,0 0,0 0,-1 0,1 0,0 0,-1-1,1 0,-1 1,1-1,0-1,-1 1,1 0,-1-1,1 1,0-1,-1 0,1 0,-2-2,5 1,0 0,0 0,1-1,0 1,-1 0,1 0,0 0,0 0,0 0,0 1,0-1,1 0,-1 0,0 1,1-1,-1 1,1-1,0 1,0 0,-1-1,1 1,0 0,1 0,-3 1,21-15</inkml:trace>
  <inkml:trace contextRef="#ctx0" brushRef="#br0" timeOffset="2631.087">3670 186,'-1'-2,"-1"1,1-1,-1 0,1 0,-1 0,0 1,1-1,-1 1,0 0,0-1,0 1,0 0,0 0,-1 0,1 0,0 1,0-1,0 0,-1 1,1 0,0 0,-1-1,1 1,0 0,-2 1,1-2,-18 0,1 0,-1 1,1 1,0 1,-1 1,1 0,0 2,0 0,1 1,0 1,0 1,0 1,1 1,0 0,1 1,0 1,1 0,-3 4,17-14,0 0,0 0,0 0,1 1,-1-1,1 1,-1-1,1 1,0-1,-1 1,1 0,1-1,-1 1,0 0,1 0,-1 0,1 0,0-1,0 1,0 0,0 0,1 0,-1 0,1 0,0-1,0 1,0 0,0 0,0-1,0 1,1-1,-1 1,1-1,0 0,0 1,-1-1,2 0,-1 0,0 0,0-1,1 1,-1 0,0-1,1 0,0 1,-1-1,3 0,135 35,-65-19,-75-15,0 0,0 0,0 0,0 0,0 0,0 0,-1 0,1 0,-1 0,0 0,1 0,-1 0,0-1,0 1,0 0,0 0,0-1,-1 1,1-1,0 1,-1-1,1 0,-1 1,1-1,-1 0,0 0,0 0,1 0,-1-1,0 1,0 0,0-1,0 1,0 0,-16 8,0 1,1 1,1 1,-1 0,2 1,0 1,0 1,1 0,1 0,1 1,0 1,1 0,1 1,1 0,0 0,-2 9,10-24,0 1,0 0,1 0,-1-1,1 1,0 0,0 0,0 0,1-1,-1 1,1 0,0 0,0-1,0 1,1-1,-1 1,1-1,0 1,0-1,0 0,0 0,1 0,-1 0,1 0,-1-1,1 1,0-1,0 0,1 1,-1-1,0-1,1 1,-1 0,1-1,-1 0,1 0,0 0,-1 0,1-1,0 1,1-1,25 0,-1-1,0-1,0-2,0-1,0-1,-1-2,1 0,-2-2,22-11,-41 18,14-6</inkml:trace>
  <inkml:trace contextRef="#ctx0" brushRef="#br0" timeOffset="4487.517">4488 46,'0'33,"0"36,-5 10,-1-3,0-10,1-11,2-11,1-7,0-6,-3-2,-1-3,0 0,1 0,-3-4,0-11,0-7</inkml:trace>
  <inkml:trace contextRef="#ctx0" brushRef="#br0" timeOffset="4815.692">4064 102,'148'-24,"1"6,1 7,79 6,-44 24,-167-14</inkml:trace>
  <inkml:trace contextRef="#ctx0" brushRef="#br0" timeOffset="5119.894">3896 638,'38'9,"51"4,25-5,3-5,-9-7,-14-3,-12-5,-12 0,-7 1,-10 3,-4 3,-6 2,-10 2</inkml:trace>
  <inkml:trace contextRef="#ctx0" brushRef="#br0" timeOffset="6240.153">86 1315,'81'-10,"62"-11,1 7,0 6,0 7,62 9,43 9,205-14,-239-5,306-25,-68-1,174-3,574 32,-983-29,-104 2,-92 24</inkml:trace>
  <inkml:trace contextRef="#ctx0" brushRef="#br0" timeOffset="7632.776">0 1512,'168'-16,"-99"7,0 4,1 3,45 5,-1-1,1288-2,-1113-28,-72 10,-91 7,0 7,51 6,-21 0,1095-2,-1025-28,-85 16,85-22,3 23,-187 12,-30-1</inkml:trace>
  <inkml:trace contextRef="#ctx0" brushRef="#br0" timeOffset="8134.844">5786 271,'5'5,"1"6,1 1</inkml:trace>
  <inkml:trace contextRef="#ctx0" brushRef="#br0" timeOffset="8398.503">5758 694,'0'5,"0"2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43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875 655,'-6'-3,"-1"-1,1 2,-1-1,1 1,-1 0,0 0,0 1,1 0,-1 0,0 1,0-1,0 2,0-1,0 1,0 0,0 0,0 1,0 0,1 0,-1 1,1-1,0 1,-1 1,0 0,-12 5,1 2,0 0,0 0,1 2,0 0,1 1,1 1,0 0,1 1,1 1,1 0,0 0,1 2,-2 5,10-19,1 1,-1-1,1 1,1 0,-1 0,1 0,0 0,0 0,1 0,0 1,0-1,0 0,1 0,0 0,0 0,0 0,1 0,0 0,0 0,0-1,1 1,0-1,0 0,1 1,-1-1,1-1,0 1,0-1,1 1,0 0,6 4,0-1,0 0,1 0,0-1,0 0,0-1,1-1,0 0,0-1,1 0,-1-1,1 0,0-1,0 1,0-1,1 0,-1-1,0-1,1 0,-1-1,0 0,1-2,-1 1,0-2,-1 1,1-2,-1 0,1-1,-1 0,3-3,2-8</inkml:trace>
  <inkml:trace contextRef="#ctx0" brushRef="#br0" timeOffset="534.76">1242 345,'90'-40,"-62"29,-20 7,1 0,-1 1,1 0,0 0,0 1,0 0,0 1,0 0,1 0,-1 1,0 0,9 2,-16-2,0 1,1 0,-1-1,0 1,-1 0,1 0,0 0,0 0,0 0,-1 1,1-1,0 1,-1-1,1 1,-1-1,0 1,1 0,-1 0,0 0,0-1,0 1,0 0,-1 0,1 0,-1 1,1-1,-1 0,1 0,-1 0,0 0,0 0,0 0,-1 1,1-1,0 1,-25 74,22-70,2-6,0 0,1 0,-1 0,1 0,-1 0,1 0,0 0,-1 0,1 0,0 0,0 1,-1-1,1 0,0 0,0 0,1 0,-1 1,0-1,0 0,0 0,1 0,-1 0,1 0,-1 0,1 0,-1 0,1 0,-1 0,1 0,0 0,0 0,0 0,-1 0,1 0,0-1,0 1,0 0,0-1,0 1,0-1,0 1,1-1,57 8,-29-6,17 8,-26-6</inkml:trace>
  <inkml:trace contextRef="#ctx0" brushRef="#br0" timeOffset="1777.86">1862 852,'5'0,"11"0,8 0,4 0,3 0,0 0,0 0,0 0,-1 0,-1 0,0 0,-5 0</inkml:trace>
  <inkml:trace contextRef="#ctx0" brushRef="#br0" timeOffset="3935.995">3810 485,'-29'379,"-10"-161,40-218,-1-1,0 1,1 0,-1 0,1 0,-1 0,1 0,-1 0,1 0,-1 0,1 0,-1 0,0 0,1 0,-1 1,1-1,-1 0,1 0,-1 0,0 0,1 1,-1-1,0 0,1 1,-1-1,0 0,1 1,-1-1,0 0,1 1,-1-1,0 0,0 1,0-1,1 1,-1-1,0 0,0 1,0-1,0 1,0-1,0 1,0-1,0 1,0-1,0 0,0 1,0-1,0 1,0-1,0 1,0-1,-1 1,31-36,-27 32,15-19</inkml:trace>
  <inkml:trace contextRef="#ctx0" brushRef="#br0" timeOffset="4247.581">4148 570,'-81'66,"-98"98,177-162,-1 0,1 1,-1-1,1 1,0 0,0-1,0 1,0 0,0 0,1 0,-1 1,1-1,0 0,0 0,0 1,1-1,-1 1,1-1,-1 1,1-1,0 1,1-1,-1 1,1-1,-1 0,1 1,0-1,0 0,1 1,-1-1,1 0,-1 0,1 0,0 0,0 0,0-1,1 1,0 0,130 106,-48 14,-75-106</inkml:trace>
  <inkml:trace contextRef="#ctx0" brushRef="#br0" timeOffset="2199.553">2399 401,'1'225,"-2"-221,1 0,0 1,0-1,0 0,0 0,1 1,-1-1,1 0,0 0,1 0,-1 0,1 0,-1 0,1 0,0-1,1 1,-1-1,1 1,-1-1,1 0,0 0,0 0,1 0,-1-1,0 1,1-1,0 0,-1 0,1 0,0 0,0-1,0 0,0 1,0-1,1-1,-1 1,0-1,0 0,0 0,4 0,12-5,-1-2</inkml:trace>
  <inkml:trace contextRef="#ctx0" brushRef="#br0" timeOffset="2548.219">2681 429,'-24'126,"23"-101,-14 171,-20 52,13-119,20-122,1-5,0 1,0-1,0 1,0 0,0-1,0 1,1 0,-1 0,1-1,0 1,0 0,0 0,0-1,0 1,1 0,-1 0,1-1,0 1,0 0,0-1,0 1,0-1,0 1,2 0,8 2</inkml:trace>
  <inkml:trace contextRef="#ctx0" brushRef="#br0" timeOffset="3599.273">2850 1135,'82'-177,"-73"156,1 1,2 0,0 0,0 1,2 1,0 0,8-6,-21 23,0 0,0 0,0 0,0 0,0 0,0 0,0 0,0 0,0 1,0-1,0 0,0 1,1-1,-1 1,0-1,0 1,1 0,-1-1,0 1,1 0,-1 0,0 0,1 0,-1 0,0 0,1 1,-1-1,0 0,1 0,-1 1,0-1,0 1,0 0,1-1,-1 1,0 0,0-1,0 1,0 0,0 0,0 0,0 0,0 0,-1 0,1 0,0 0,-1 1,1-1,0 1,14 66,-16 82,1-148,0 0,0 0,0 0,1 0,-1 1,1-1,-1 0,1 0,0 0,-1 0,1 0,0 0,0 0,1 0,-1-1,0 1,1 0,-1-1,1 1,-1-1,1 1,0-1,0 0,-1 0,1 1,0-2,0 1,0 0,0 0,0 0,0-1,1 1,-1-1,0 0,0 0,0 1,0-2,1 1,-1 0,0 0,0-1,0 1,0-1,0 1,0-1,0 0,0 0,0 0,0 0,0 0,0 0,-1-1,1 1,0-1,-1 1,1-1,0 0,94-103,-57 54,53-47,-92 98,0-1,0 1,1 0,-1-1,0 1,1 0,-1-1,0 1,1 0,-1-1,1 1,-1 0,0 0,1-1,-1 1,1 0,-1 0,1 0,-1 0,1 0,-1 0,1 0,-1 0,0 0,1 0,-1 0,1 0,-1 0,1 0,-1 0,1 0,-1 0,1 0,-1 1,0-1,1 0,-1 0,1 1,-1-1,0 0,1 0,-1 1,0-1,1 1,-1-1,0 0,1 1,-1-1,0 1,0-1,0 0,1 1,-1-1,0 1,0-1,0 1,0-1,0 1,0-1,0 1,0-1,6 43,-4-24,20 162,-7-129,-3-34</inkml:trace>
  <inkml:trace contextRef="#ctx0" brushRef="#br0" timeOffset="11131.812">0 231,'31'-18,"-27"14,0 1,0 0,1 0,-1 0,1 1,0-1,0 1,0 0,0 1,0-1,0 1,0 0,1 0,-1 1,5-1,-7 4,0 0,0 0,0 0,0 0,-1 0,0 0,1 1,-1-1,0 1,-1 0,1-1,-1 1,1 0,-1 0,0 0,-1 0,1 0,-1 0,1 0,-1 1,0-1,-1 0,1 0,-1 0,0 0,0 1,-28 165,26-97,3-1,3 1,11 60,16 112,-28-227,-1 1,0 0,-1-1,-1 1,-1-1,0 1,-2-1,0 0,-1 0,0 0,-6 9,12-26,-1 0,0 0,0 0,0 0,0 0,0 0,0 0,0 0,0 0,-1 0,1 0,0 0,-1 0,1 0,-1 0,1 0,-1 0,1 0,-1 0,1 0,-1-1,0 1,0 0,1 0,-1-1,0 1,0 0,0-1,0 1,0-1,0 1,0-1,0 0,0 1,0-1,0 0,0 0,0 0,0 0,0 1,0-2,0 1,0 0,0 0,0 0,0 0,0-1,0 1,0 0,0-1,0 1,0-1,0 1,0-1,0 1,1-1,-2 0,-1-15,0 0,1 0,0 0,2-1,0 1,1 0,0 0,1 0,1 0,0 0,2 0,108-529,-99 462,-13 67,0-1,1 1,1 0,0 0,2 0,-1 0,2 1,0 0,1 0,1 0,0 1,0 0,2 0,0 1,0 1,3-3,1 8,0 0,0 0,0 2,1-1,0 2,0 0,0 1,0 0,0 2,1 0,3 0,124-11,166-42,-25 16,-144 28,1 6,18 7,5-1,372-2,-219-27,-40 14,-110-1,1 7,68 9,-45 0,51 28,-240-30,37 2,0-2,-1-1,1-3,29-5,-34 2,1 1,-1 2,1 1,0 2,0 2,10 1,-42-1,0-1,0 1,0 0,0 0,0 0,0 1,0-1,0 1,-1-1,1 1,-1 0,1 0,-1 0,1 0,-1 1,0-1,0 0,0 1,-1 0,1-1,0 1,-1 0,0 0,0 0,0 0,0 0,0 0,0 0,-1 0,0 0,1 0,-1 1,0-1,-1 2,-14 111,-43 44,50-141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3:56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85 197,'12'8,"0"0,0-1,0-1,1 0,0-1,0 0,0-1,1-1,-1 0,1 0,0-1,0-1,0-1,-1 0,1-1,2 0,211 0,-204 5,-5 2</inkml:trace>
  <inkml:trace contextRef="#ctx0" brushRef="#br0" timeOffset="330.621">0 564,'58'0,"23"0,3 0,-7 0,-13 0,-13 0,-9 0,-7 0,-6 0,-2 0,-1 0,-5 0</inkml:trace>
  <inkml:trace contextRef="#ctx0" brushRef="#br0" timeOffset="1399.262">1524 84,'-4'-4,"-1"0,0 0,0 1,0-1,0 1,-1 0,1 1,-1-1,1 1,-1 0,0 1,0-1,0 1,0 0,0 1,0 0,-1-1,1 2,0-1,0 1,0 0,0 0,0 1,0 0,0 0,1 0,-1 0,1 1,-1 0,1 1,0-1,0 1,1 0,-1 0,1 0,-1 0,1 1,1 0,-1 0,1 0,-1 2,-8 11,0 2,2-1,0 1,1 1,1 0,1 0,1 0,1 1,1 0,1 0,0 1,2 11,1-25,0 1,1-1,0 0,0 0,1 0,0 0,1 0,0-1,1 1,-1-1,2 1,-1-1,1-1,0 1,1-1,-1 0,2 0,-1 0,1-1,0 0,0 0,0-1,1 0,0 0,0-1,1 0,-1 0,1-1,3 1,9 0,1-1,0-1,-1-1,1 0,0-2,0-1,0 0,-1-2,1-1,-1 0,0-1,-1-2,1 0,-1-1,-1-1,0-1,0 0,-1-1,-1-2,0 1,0-2,-2 0,0-1,-1-1,0 0,0-3,-8 13,-1 0,1 0,-2 0,1-1,-1 1,0-1,0 0,-1-1,0 1,-1-1,1 1,-2-1,1 0,-1 1,-1-1,0 0,0 0,0 0,-1 0,-1 1,1-1,-2 0,1 1,-1-1,0 1,-1 0,-2-4,-2 2,0 1,-1 0,-1 1,1 0,-1 0,-1 1,1 0,-1 1,-1 0,1 1,-1 0,0 1,0 0,0 1,-1 0,-21-5</inkml:trace>
  <inkml:trace contextRef="#ctx0" brushRef="#br0" timeOffset="1702.464">903 338,'928'-81,"-455"49,-418 32,-55 1,0-1,0 0,-1 0,1 0,0 0,0 0,0 1,-1-1,1 0,0 0,0 1,0-1,0 0,-1 0,1 1,0-1,0 0,0 0,0 1,0-1,0 0,0 0,0 1,0-1,0 0,0 1,0-1,0 0,0 0,0 1,0-1,0 0,0 0,0 1,0-1,0 0,1 0,-1 1,0-1,0 0,0 0,0 1,1-1,-1 0,0 0,0 0,0 0,1 1,-1-1,0 0,-12 6</inkml:trace>
  <inkml:trace contextRef="#ctx0" brushRef="#br0" timeOffset="2705.194">1778 84,'0'-4,"0"-8,-5 0,-1-4,-5 1,-5 4,-5 3,-3 3,2 7,0 3,-1 1,-1-1,-2-1,4 4,1 0,-1-1,-1-1,2-3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1 311,'674'0,"-707"11,16-5</inkml:trace>
  <inkml:trace contextRef="#ctx0" brushRef="#br0" timeOffset="280.655">30 538,'38'0,"42"0,11 0,1 0,-11 0,-14-5,-15-2,-10 1,-8 1,-5 1,-7 2</inkml:trace>
  <inkml:trace contextRef="#ctx0" brushRef="#br0" timeOffset="886.746">396 1,'109'61,"129"48,-213-98,-11-6,-1 0,-1 1,1 1,-1 0,0 0,-1 1,1 1,3 4,-14-11,1-1,-1 1,1 0,-1 0,0 0,0 0,1 0,-2 0,1 0,0 0,0 1,-1-1,1 0,-1 0,1 1,-1-1,0 0,0 1,0-1,-1 0,1 1,0-1,-1 0,1 0,-1 0,0 1,0-1,0 0,0 0,0 0,0 0,-1 0,1 0,-1-1,1 1,-1 0,0-1,-74 57,65-52,-302 217,173-125,117-81,5-3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08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52,'-7'-6,"0"1,-1 0,0 0,0 0,0 1,0 0,-1 1,1 0,-1 0,0 1,0 0,0 0,0 1,0 0,0 1,-1 0,1 0,0 1,0 1,0-1,0 1,0 1,0 0,1 0,-1 0,1 1,0 0,0 1,0 0,-2 3,-7 2,0 0,1 1,0 1,1 1,0 0,1 1,0 0,2 1,-3 4,11-13,-1 1,2-1,-1 1,1 0,0 0,0 1,0-1,1 1,1-1,-1 1,1 0,0-1,1 1,0 0,0 0,1-1,0 1,0 0,1-1,0 1,0-1,1 1,0-1,2 4,4 2,0 0,1 0,0-1,1-1,1 1,0-2,0 0,1 0,0-1,1-1,0 0,0-1,1 0,0-1,0-1,0 0,1-2,0 1,0-2,-1 0,1-1,0 0,0-2,0 1,0-2,0 0,0-2,0 1,-1-2,0 0,0 0,14-9,-5-10,-21 13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57,'137'-11,"49"-24,-68 24,-107 22,-15-4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1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30,'19'0,"21"0,9 0,0-4,-3-3,-5 1,-4 1,-4 1,-3 2,-1 1,-6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30,'0'-1,"-1"1,1 0,-1-1,1 1,0-1,0 1,-1-1,1 1,0-1,0 1,-1-1,1 0,0 1,0-1,0 1,0-1,0 1,0-1,0 1,0-1,0 0,0 1,0-1,0 1,0-1,1 1,-1-1,0 1,0-1,1 1,-1-1,0 1,1-1,-1 1,0-1,1 1,-1-1,0 1,1 0,-1-1,1 1,-1 0,1-1,-1 1,1 0,-1 0,1 0,0-1,-1 1,1 0,-1 0,1 0,-1 0,1 0,0 0,-1 0,1 0,-1 0,1 0,40-5,-41 5,172-1,-171 1,1 0,-1 0,0 0,1 0,-1 0,1 0,-1 0,0 1,1-1,-1 0,0 1,0-1,1 1,-1 0,0-1,0 1,0 0,0-1,1 1,-1 0,0 0,-1 0,1 0,0 0,0 0,0 1,-1-1,1 0,0 0,-1 0,1 1,-1-1,1 0,-1 1,0-1,0 0,0 1,1-1,-1 0,0 1,-1-1,1 1,0-1,0 0,-1 1,1-1,0 0,-1 0,1 1,-1-1,0 0,1 0,-1 0,0 0,0 1,0-1,0 0,0-1,-1 2,-155 139,138-125,11-11,1 1,-1 0,1 1,1-1,-1 1,1 1,1-1,-1 1,1 0,0 0,0 3,4-10,1 0,0 0,-1 0,1 1,0-1,-1 0,1 0,0 0,0 0,0 0,0 0,0 0,0 0,1 0,-1 0,0 0,0 1,1-1,-1 0,1 0,-1 0,1-1,-1 1,1 0,0 0,-1 0,1 0,0 0,0-1,-1 1,1 0,0-1,0 1,0-1,0 1,0-1,0 1,0-1,0 1,0-1,0 0,0 0,0 0,0 1,1-1,-1 0,0 0,0-1,0 1,0 0,59-9,-56 8,132-37,-112 34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9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0,'-9'39,"-9"31,0 9,2-4,4-10,4-12,4-9,2-8,-3-5,-1-3,1-2,-4-5,-1-10,3-13,6-11,8-7,3-1</inkml:trace>
  <inkml:trace contextRef="#ctx0" brushRef="#br0" timeOffset="328.202">470 113,'-226'123,"220"-119,-71 47,75-49,1 0,-1 0,0 0,1 1,-1-1,1 0,0 1,-1-1,1 1,0-1,1 1,-1-1,0 1,1 0,-1-1,1 1,0 0,0 0,0-1,0 1,1 0,-1-1,1 1,0 0,-1-1,1 1,0-1,0 1,1-1,-1 1,1-1,12 19,1-2,1 0,0-1,2 0,0-2,6 4,5 6,20-4,-35-23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1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0,'-3'2,"1"0,-1 0,0 1,1-1,0 1,-1-1,1 1,0 0,0 0,0 0,1 0,-1 0,1 0,0 0,0 1,0-1,-1 2,1-1,-11 33,2 0,1 1,2 0,1 0,3 1,1 0,1 9,1-43,0 1,0-1,0 1,0-1,1 1,0-1,0 0,0 1,1-1,0 0,0 0,0 0,0 0,1 0,0 0,0-1,0 1,1-1,-1 0,1 0,0 0,0-1,1 1,-1-1,1 0,-1 0,1-1,0 1,0-1,0 0,2 0,5-1,0 0,1-1,-1 0,0-1,0 0,0-1,0-1,0 0,0 0,10-5,14-14,-25 8</inkml:trace>
  <inkml:trace contextRef="#ctx0" brushRef="#br0" timeOffset="278.582">398 28,'-25'63,"4"0,2 2,3 0,3 1,3 1,3 0,3 0,2 7,2 115,-2-172,2-5</inkml:trace>
  <inkml:trace contextRef="#ctx0" brushRef="#br0" timeOffset="934.853">454 677,'8'-2,"0"0,-1-1,0 0,1-1,-1 1,-1-1,1-1,0 1,-1-1,0 0,0-1,-1 0,1 1,-1-2,0 1,-1-1,0 1,0-1,1-2,10-13,3-3,2 1,0 0,1 1,2 2,20-17,-42 37,0 0,0 0,0 0,0 0,0 0,0 0,0 0,0 1,1-1,-1 0,0 1,0-1,1 0,-1 1,0 0,1-1,-1 1,1 0,-1 0,1 0,-1 0,0 0,1 0,-1 0,1 0,-1 1,0-1,1 0,-1 1,0-1,1 1,-1 0,0-1,0 1,1 0,-1 0,0 0,0-1,0 1,0 1,0-1,0 0,-1 0,1 0,0 0,0 1,-1-1,1 0,-1 0,1 1,-1-1,0 1,1-1,-1 0,0 1,11 189,-11-190,0-1,0 1,0 0,1 0,-1 0,0 0,1 0,-1-1,0 1,1 0,-1 0,1-1,0 1,-1 0,1-1,0 1,-1-1,1 1,0 0,-1-1,1 0,0 1,0-1,0 1,-1-1,1 0,0 0,0 1,0-1,0 0,0 0,0 0,0 0,-1 0,1 0,0 0,0-1,0 1,0 0,0 0,0-1,-1 1,1 0,0-1,0 1,0-1,-1 1,1-1,0 1,0-1,40-37,-34 30,151-167,-153 171,31-24,-35 28,0 0,-1-1,1 1,0 0,-1 0,1 0,0 0,-1 0,1 0,0 0,-1 0,1 0,0 0,0 0,-1 0,1 0,0 1,-1-1,1 0,0 0,-1 1,1-1,-1 0,1 1,0-1,-1 1,1-1,-1 1,1-1,-1 1,0-1,1 1,-1 0,0-1,1 1,-1 0,0-1,1 1,-1 0,0-1,0 1,0 0,0-1,0 1,0 0,0 0,0-1,0 1,0 0,0-1,0 1,0 0,-1-1,1 1,0 0,0-1,-1 1,1 0,-29 140,24 61,6-178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47,'-8'-6,"0"1,-1 0,1 0,-1 1,0 0,0 0,0 1,-1 0,1 1,-1 0,0 0,1 1,-1 0,0 1,0 0,0 1,1 0,-1 0,0 1,1 0,-1 1,1 0,0 1,0 0,0 0,-6 4,-122 107,128-105,0 0,0 1,1 0,0 1,1 0,0 0,1 0,1 1,0 0,0 0,1 0,1 1,0 0,1-1,1 1,0 0,1 0,0 0,1-1,1 2,1-7,1 0,0 0,1 0,0 0,0-1,0 0,1 0,0 0,1-1,-1 1,1-2,0 1,1-1,-1 0,1-1,0 1,0-2,1 1,-1-1,1 0,0-1,-1 0,10 1,11 2,0-2,0 0,1-2,-1-1,1-1,-1-2,0-1,0-1,21-7,19-11,-51 17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0,'29'5,"23"1,9 0,-2-1,-6-2,-8-1,-6 0,-10-7,-5-1,-1 0,-6 1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1,'34'0,"30"0,9 0,-3 0,-9 0,-10 0,-8 0,-12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4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0 227,'312'-1,"-254"-11,43 2,-90 15</inkml:trace>
  <inkml:trace contextRef="#ctx0" brushRef="#br0" timeOffset="298.508">0 396,'39'0,"26"0,8 0,-5-5,-8-1,-10 0,-8 1,-8 1,-3 2,-3 1,-2 1,-4 0</inkml:trace>
  <inkml:trace contextRef="#ctx0" brushRef="#br0" timeOffset="846.468">282 1,'12'2,"0"0,1 1,-1 0,-1 1,1 0,-1 1,1 1,-2-1,1 2,0 0,-1 0,1 2,50 29,-10-18,-43-18,0 0,0 1,0-1,0 2,0-1,-1 1,0 0,0 1,0-1,0 1,-1 1,0-1,0 1,0 0,-1 1,5 6,-10-6,-1 1,1 0,-1-1,-1 1,1-1,-1 1,-1-1,1 0,-1 0,-1 0,1 0,-1 0,0-1,0 1,-1-1,0 0,0-1,-1 1,1-1,-1 0,0-1,-1 1,-4 2,9-6,-161 141,60-48,90-74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27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0 311,'24'-8,"-1"1,1 1,1 2,-1 0,1 1,-1 2,1 1,-1 0,1 2,-1 1,-13-3,0 2,0-1,0 2,0-1,-1 2,1-1,-1 1,0 1,0 0,1 1,-8-4,0 0,1 0,-1 1,-1-1,1 1,0 0,-1 0,1 0,-1 0,0 0,0 0,0 1,0-1,-1 1,1-1,-1 1,0 0,0-1,0 1,-1 0,1 0,-1 0,0-1,0 1,-1 0,1 0,-1 0,1 0,-1-1,-1 3,-5 10,-1 0,-1 0,-1-1,0 0,0 0,-2-1,0-1,0 0,-1 0,-1-2,-2 2,-17 17,16-14,1 0,0 0,1 2,1 0,1 1,0 0,2 1,-9 19,19-36,-1 0,1 0,0 1,0-1,1 1,-1-1,1 1,0-1,0 0,0 1,0-1,0 1,1-1,0 1,0-1,0 0,0 1,0-1,0 0,1 0,0 0,-1 0,1 0,1 0,-1 0,0-1,0 1,1-1,0 0,-1 1,1-1,0 0,0-1,2 2,5 2,0-1,0 0,1 0,-1-1,1-1,0 1,0-2,0 1,0-2,4 0,17-2,-1-1,0-2,1-1,-2-1,8-4,25-6,-39 11</inkml:trace>
  <inkml:trace contextRef="#ctx0" brushRef="#br0" timeOffset="868.502">763 283,'21'-15,"-17"11,0 0,1 0,-1 1,1-1,0 1,0 0,0 1,0-1,1 1,-1 0,1 0,-1 1,1 0,0 0,0 0,-1 1,2-1,-4 3,0 1,0-1,-1 1,1-1,-1 1,0 0,1 0,-1 0,-1 0,1 0,0 0,-1 1,0-1,1 1,-1-1,-1 1,1-1,0 1,-1-1,0 1,0 0,0-1,0 1,-1 2,3 18,34 249,-7-85,-19-116,-10-234,2 123,2 1,1-1,2 1,1 0,3 0,0 1,3 0,1 1,1 1,10-13,-16 32,1 1,0 0,1 0,0 1,2 1,-1 0,1 1,1 1,0 0,1 1,0 0,1 2,-1 0,3 0,-1 2,-1 2,1 0,0 1,0 0,0 2,0 0,0 1,0 1,7 1,24 0,206-31,-187 17,28 2,-79 15</inkml:trace>
  <inkml:trace contextRef="#ctx0" brushRef="#br0" timeOffset="1884.403">1384 367,'-66'288,"48"-210,21-124,4 21,2-1,1 1,0 1,2 0,1 0,1 2,1-1,0 2,2 0,1 1,8-8,-25 26,0 1,0-1,0 0,0 1,1-1,-1 1,0-1,1 1,-1 0,1-1,-1 1,1 0,-1 0,1 0,0 0,0 1,-1-1,1 0,0 1,0-1,0 1,0-1,0 1,0 0,0 0,0 0,0 0,0 0,0 1,-1-1,1 0,0 1,0 0,0-1,0 1,-1 0,1 0,0 0,0 0,-1 0,1 0,-1 1,1-1,-1 0,0 1,0-1,2 2,32 134,-33-135,1-1,-1 0,1 0,-1-1,1 1,0 0,-1-1,1 0,-1 1,1-1,0 0,-1-1,1 1,0 0,-1-1,1 1,0-1,-1 0,1 0,-1 0,0 0,1 0,-1-1,0 1,0-1,0 1,0-1,0 0,0 0,0 0,0 0,-1 0,1-1,-1 2,137-130,-139 132,1 0,0 0,0 0,0 0,0-1,0 1,0 0,0 0,1 0,-1 0,0 0,0-1,1 1,-1 0,0 0,1 0,-1-1,1 1,-1 0,1-1,-1 1,1 0,-1-1,1 1,0-1,-1 1,1-1,0 1,0-1,-1 1,1-1,0 0,0 1,0-1,0 0,-1 0,1 0,0 1,0-1,0 0,0 0,0 0,0-1,-1 1,1 0,0 0,0 0,0-1,0 1,-1 0,1-1,0 1,0 0,-1-1,1 1,0-1,-1 0,1 1,0-1,-1 1,1-1,-1 0,1 0,-1 1,1-1,-1 0,0 0,1 1,-1-2,7 193,7-120,-12-49</inkml:trace>
  <inkml:trace contextRef="#ctx0" brushRef="#br0" timeOffset="2165.759">2118 226,'0'34,"0"20,0 6,0-2,0-6,0-8,0-6,0-4,-5-5,-2 0,1-2,-4-6,1-5</inkml:trace>
  <inkml:trace contextRef="#ctx0" brushRef="#br0" timeOffset="2549.773">2399 283,'-38'19,"-18"11,1 6,10 1,17-6,14-3,13-6,13-7,3-2,5-2,-2 1,1-1,3 2,1 4,3 4,1-2,-5-4</inkml:trace>
  <inkml:trace contextRef="#ctx0" brushRef="#br0" timeOffset="3967.919">1977 29,'340'0,"-143"-28,-28 28,-166 0,0 1,1 0,-1 0,0 1,0-1,0 0,0 1,0 0,0 0,-1 0,1 0,0 0,-1 1,0-1,1 1,-1 0,0-1,-1 1,1 0,0 0,-1 0,0 0,1 0,-1 1,0-1,-1 0,1 1,-1-1,1 0,-1 1,0-1,0 0,0 1,-1-1,0 3,5 33,1-20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38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436 310,'1'-2,"1"0,-1 0,0 0,0 0,-1 0,1-1,0 1,-1 0,0-1,1 1,-1 0,0-1,0 1,0 0,0-1,-1 1,1 0,-1-1,1 1,-1 0,0-1,0 1,0 0,0 0,0 0,-1 0,1 0,0 0,-1 0,0 1,1-1,-1 0,0 1,0 0,0-1,0 1,0 0,0 0,0 0,0 0,-1 0,1 0,0 1,0-1,-1 1,1 0,-1-1,1 1,0 0,-1 1,-1-1,-22-3,0 0,0 2,0 1,1 1,-1 2,0 0,0 1,-24 9,49-13,0 0,0 0,0 0,0 0,0 1,0-1,0 0,0 1,0-1,0 1,0-1,0 1,0-1,0 1,1 0,-1-1,0 1,0 0,1 0,-1 0,0-1,1 1,-1 0,1 0,-1 0,1 0,-1 0,1 0,0 0,-1 0,1 0,0 0,0 0,0 1,0-1,0 0,0 0,0 0,0 0,1 0,-1 0,0 0,1 0,-1 0,0 0,1 0,-1 0,1 0,0 0,-1 0,1-1,0 1,-1 0,2 0,47 39,-5-18,-34-18,1 1,-1 0,0 1,0 0,-1 1,0 0,0 0,0 1,4 5,-11-10,0 0,-1 0,1 0,-1 0,0 1,0-1,0 0,0 1,0-1,-1 0,0 1,0-1,0 0,0 1,0-1,0 1,-1-1,0 0,0 1,0-1,0 0,0 0,0 0,-1 0,0 0,0 0,1 0,-2 0,1-1,-1 1,-77 73,-111 64,189-139,1 0,-1 1,1-1,-1 0,1 0,0 1,-1-1,1 1,0-1,0 1,0-1,0 1,0 0,0 0,0-1,1 1,-1 0,1 0,-1 0,1 0,0 0,0 0,0 0,0-1,0 1,0 0,0 0,1 0,-1 0,1 0,-1 0,1 0,0-1,-1 1,1 0,0-1,0 1,1 0,-1-1,0 1,0-1,1 0,-1 1,1-1,-1 0,1 0,-1 0,1 0,0 0,0 0,-1-1,1 1,0 0,1-1,17 4,0 0,0-2,0-1,0 0,0-1,0-2,13-2,-26 4,1-2,-1 1,0-1,-1 0,1 0,0-1,-1 0,1 0,-1-1,0 0,0 0,0 0,0-1,-1 1,0-1,0-1,0 1,-1-1,0 0,0 0,0-1,7-15</inkml:trace>
  <inkml:trace contextRef="#ctx0" brushRef="#br0" timeOffset="412.495">239 0,'12'76,"-4"0,-3 0,-3 0,-4 1,-5 27,-30 221,27-3,-7-227,12-76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2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25,'4'0,"13"0,6 0,6 0,1 0,2 0,-1 0,-1 0,0 0,-1 0,-5-4,-2-3,0 1,2 1,-4 2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57,'44'-5,"23"-6,5-1,-5 1,-8 2,-11 4,-12 1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5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77,'39'-17,"0"1,1 2,1 2,33-5,-25 18,-48-1,0 0,0 0,0 0,0 0,0 0,0 0,-1 1,1-1,0 0,0 0,0 1,-1-1,1 1,0-1,0 1,-1-1,1 1,0-1,-1 1,1 0,-1-1,1 1,-1 0,1 0,-1-1,1 1,-1 0,0 0,1 0,-1-1,0 1,0 0,1 0,-1 0,0 0,0 0,0-1,0 1,0 0,-1 0,1 0,0 0,0 0,0 0,-1-1,1 1,0 0,-1 0,0 0,-6 9,0-1,-1 1,0-2,-1 1,0-1,0-1,-1 1,0-2,-7 4,-22 18,28-21,0 0,1 1,0 0,0 0,1 1,0 0,0 1,1 0,0 1,1-1,0 2,1-1,0 1,1-1,0 1,1 1,-1 3,5-14,0 1,0-1,0 1,1-1,-1 0,1 1,-1-1,1 0,0 1,-1-1,1 0,0 0,1 0,-1 0,0 0,1 0,-1 0,1 0,-1 0,1-1,0 1,0-1,0 1,0-1,0 0,0 0,0 0,0 0,0 0,1 0,-1 0,0-1,1 1,-1-1,83-2,-65-5</inkml:trace>
  <inkml:trace contextRef="#ctx0" brushRef="#br0" timeOffset="627.789">368 387,'7'-20,"1"0,1 1,1 0,1 1,1 0,0 0,1 1,11-11,-12 13,-3 4,0 0,1 1,0 0,1 0,0 1,1 0,-1 1,2 1,-1 0,7-3,-17 10,-1 0,1 0,0 0,0 1,0-1,-1 0,1 1,0-1,0 1,-1 0,1 0,0-1,-1 1,1 0,-1 0,1 1,-1-1,0 0,1 0,-1 1,0-1,0 0,0 1,0 0,0-1,0 1,0-1,0 1,-1 0,1 0,-1-1,1 1,-1 0,0 0,0 0,0-1,0 1,0 0,0 0,0 0,0 0,-1-1,1 1,-1 1,6 25,-5-27,0 0,0 1,1-1,-1 0,1 1,-1-1,1 0,0 0,0 0,-1 1,1-1,0 0,0 0,0 0,0 0,0-1,0 1,0 0,0 0,1 0,-1-1,0 1,0-1,1 1,-1-1,0 0,1 1,-1-1,0 0,1 0,-1 0,1 0,-1 0,0 0,1 0,-1 0,0-1,1 1,-1 0,0-1,0 1,1-1,-1 0,0 1,54-44,-42 31,-12 13,54-40,-54 40,0-1,1 0,-1 1,0-1,0 1,1 0,-1 0,0-1,0 1,1 0,-1 0,0 0,1 0,-1 0,0 0,1 1,-1-1,0 0,0 1,1-1,-1 1,0-1,0 1,0 0,0-1,0 1,0 0,0 0,0 0,0 0,0 0,0 0,0 0,0 0,-1 0,1 0,0 0,-1 0,1 1,-1-1,0 0,1 0,-1 1,0-1,0 0,0 0,0 1,0-1,8 135,-3-116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0 279,'0'5,"5"2,6-1,6-1,5-2,4 0,2-2,1-1,0 0,1 0,-6-5,-1-2,-1 1,-3 5,-5 4</inkml:trace>
  <inkml:trace contextRef="#ctx0" brushRef="#br0" timeOffset="751.601">903 25,'-2'-2,"1"0,-1 1,1-1,-1 0,0 0,0 1,0-1,0 1,0 0,0-1,0 1,0 0,0 0,-1 0,1 1,0-1,-1 1,1-1,-1 1,1 0,-1-1,1 1,0 1,-1-1,1 0,-16 2,0 0,0 1,0 1,1 0,0 2,0 0,-3 2,-102 59,116-64,1 1,0 0,1 1,-1-1,1 1,-1 0,1 0,1 0,-1 0,1 1,0-1,0 1,1 0,-1 0,1 0,1 0,-1 1,1-1,0 0,0 4,2-4,1 0,0 1,0-1,1 0,-1 0,1 0,0-1,1 1,-1-1,1 0,1 0,-1 0,0 0,1-1,0 1,0-1,1 0,-1-1,1 0,-1 0,1 0,0 0,0-1,1 0,-1 0,0-1,1 1,-1-1,1-1,-1 1,1-1,5-1,14 2,1-2,0 0,-1-2,1-1,-1-1,0-1,-1-2,1 0,21-11,-24 7</inkml:trace>
  <inkml:trace contextRef="#ctx0" brushRef="#br0" timeOffset="1116.875">565 505,'389'-28,"-98"-1,-236 29,-31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4:4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0 118,'2'-5,"0"1,0-1,0 1,0 0,0 0,1 0,0 0,0 0,0 0,0 1,1-1,0 1,-1 0,1 0,0 1,0-1,1 1,1-2,7-3,1 0,-1 1,1 0,0 1,0 1,0 0,1 1,-1 0,1 2,0-1,0 2,0 0,-1 0,1 2,0 0,3 1,-14-2,0 0,1 1,-1 0,0-1,1 1,-1 1,0-1,-1 1,1-1,0 1,-1 0,1 0,-1 1,0-1,0 1,-1 0,1-1,-1 1,1 0,-1 1,0-1,-1 0,1 0,-1 1,0-1,0 1,0-1,-1 2,-10 130,6-115,-1 1,2 1,0 0,2 0,0 0,2 1,0-1,2 0,1 0,0-1,2 1,0-1,7 15,-7-23,1 0,0 0,0-1,1 0,1-1,0 0,1 0,1-1,-1 0,2-1,4 4,-10-9,-1 0,1-1,0 0,0 0,1-1,-1 1,1-1,0-1,-1 1,1-1,0-1,1 1,-1-1,0 0,0-1,0 1,1-2,3 1,-10-1,0 1,-1-1,1 1,0-1,0 1,0-1,0 1,-1-1,1 0,0 1,0-1,-1 0,1 0,-1 0,1 1,-1-1,1 0,-1 0,1 0,-1 0,0 0,0 0,1 0,-1 0,0 0,0 0,0 0,0 0,0 0,0 0,0 0,0 0,-1 0,1 0,0 0,-1 0,1 0,0 0,-1 0,1 1,-1-1,0 0,1 0,-1 0,0 1,1-1,-1 0,0 1,0-1,0 0,1 1,-1-1,0 1,0 0,0-1,-14-13</inkml:trace>
  <inkml:trace contextRef="#ctx0" brushRef="#br0" timeOffset="446.025">367 485,'-14'9,"-5"9,1 5,3 4,0-2,2-2,-2 1,3 1,-3-3,2-2,-1-3,-4 0,6-3,6 0,8-1,3 2,2-3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3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30,'227'-1,"-28"-28,-92 29,-107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4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1,'29'5,"24"1,2-5,-2-2,-6-2,-7 0,-4 1,-4 0,-3 1,-1 1,-1-1,0 1,-5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26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1 763,'5'0,"15"0,10 0,5 0,0 0,0 0,-2 0,-1 0,-1 0,-2 0,-5 4,-7 3</inkml:trace>
  <inkml:trace contextRef="#ctx0" brushRef="#br0" timeOffset="735.659">1045 254,'0'19,"0"16,0 7,0 1,0-2,0-3,0-3,0-3,0-2,0-2,-5-4,-1-3,0 0,-4-3,5-9,8-12,4-5</inkml:trace>
  <inkml:trace contextRef="#ctx0" brushRef="#br0" timeOffset="1135.812">1412 254,'-181'89,"178"-88,0 1,0-1,0 1,0 0,0 0,1 0,-1 0,1 0,-1 1,1-1,0 1,0 0,0-1,0 1,0 0,1 0,-1 0,1 0,0 1,0-1,0 0,0 1,1-1,-1 0,1 1,0-1,0 0,0 1,0-1,1 1,-1-1,1 0,0 0,0 1,0-1,1 0,-1 0,1 0,-1 0,1 0,8 7,1 0,-1 0,2-1,-1-1,1 0,0 0,1-1,0-1,0 0,0-1,1 0,0-1,0 0,1-1,9 4,-6 1</inkml:trace>
  <inkml:trace contextRef="#ctx0" brushRef="#br0" timeOffset="2002.678">1215 452,'-5'0,"-2"-5,-4-1,-5 0,0-4,-2 0,2 2</inkml:trace>
  <inkml:trace contextRef="#ctx0" brushRef="#br0" timeOffset="3156.642">735 960,'13'-5,"0"0,1 1,0 1,0 0,0 1,0 1,0 0,4 0,5 0,177-14,-138 6,206-44,-218 38,-32 13</inkml:trace>
  <inkml:trace contextRef="#ctx0" brushRef="#br0" timeOffset="3834.067">961 1411,'12'-25,"69"-117,-76 135,0 0,1 1,0-1,0 2,0-1,0 1,1-1,0 2,0-1,1 1,-1 0,1 1,0 0,0 0,0 0,0 1,7-1,-12 3,0 0,0 1,-1-1,1 0,0 1,0 0,-1-1,1 1,0 0,-1 1,1-1,-1 0,1 1,-1-1,0 1,0 0,1 0,-1 0,0 0,-1 0,1 0,0 0,-1 1,2 1,-2-2,1 1,0 0,0-1,0 1,1-1,-1 0,0 1,1-1,-1 0,1-1,0 1,0 0,0-1,0 0,0 1,0-1,0 0,0-1,0 1,1 0,-1-1,9-2,0 0,0-1,0-1,0 1,-1-2,1 0,-1 0,-1-1,9-6,-3 3,5-3,-16 8,0 1,0-1,1 1,-1 0,1 0,0 1,0-1,0 1,0 1,0-1,0 1,1 0,-1 0,0 1,1 0,-1 0,0 1,2 0,-3 3,0 1,-1-1,1 2,-1-1,0 0,-1 1,1 0,-1-1,0 1,-1 1,0-1,1 0,-2 1,1-1,-1 1,0-1,0 7,0-8,-1 0,1-1,-1 1,1-1,0 0,0 1,1-1,-1 0,1 0,0 1,0-1,0-1,1 1,-1 0,1-1,0 1,0-1,0 0,1 0,-1 0,1 0,-1 0,1-1,0 0,0 0,11 1</inkml:trace>
  <inkml:trace contextRef="#ctx0" brushRef="#br0" timeOffset="5155.634">227 29,'13'-3,"0"0,1 1,-1 1,0 0,1 1,-1 0,1 1,-1 1,1 0,-1 0,0 2,0 0,-1 0,1 1,-1 0,0 1,0 1,0 0,8 7,-15-5,-1 1,0-1,0 1,-1 0,0 0,0 0,-1 0,-1 0,0 0,0 0,-1 1,0-1,-1 0,0 1,0-1,-2 4,-1 22,-13 401,4-221,9 84,-24-73,5-128,18-138,30-121,-5 0,7 1,28-83,-23 105,-14 55,70-249,-84 318,1-1,0 2,1-1,0 1,1-1,0 2,1-1,0 1,1 0,0 1,1 0,0 1,9-7,2 5,0 1,0 1,1 0,0 2,0 1,1 1,0 1,0 0,0 2,0 1,1 1,9 1,457 1,-246-31,-241 29,0 1,0-1,0 1,-1 0,1 0,0 0,-1 0,1 0,-1 1,1-1,-1 1,1 0,-1-1,0 1,0 0,0 0,0 1,0-1,-1 0,1 1,-1-1,1 1,-1-1,0 1,0 0,0-1,0 1,0 0,-1 0,1 0,-1-1,0 4,-7 95,-22 10,20-93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929 112,'-9'-10,"1"0,-2 1,1 0,-2 1,1 0,-1 0,0 1,0 1,-1 0,0 0,0 1,0 1,-1 0,0 1,1 0,-1 1,0 0,0 1,-1 0,1 1,0 1,0 0,0 1,0 0,0 1,1 1,-1 0,-1 1,-282 85,284-87,0 0,1 1,-1 0,1 1,0 0,0 1,0 0,1 0,0 1,0 1,1 0,0 0,0 1,1 0,7-7,-1 0,1 0,0 0,1 0,-1 1,0-1,1 0,-1 0,1 1,0-1,-1 0,1 0,0 1,1-1,-1 0,0 1,1-1,-1 0,1 0,-1 1,1-1,0 0,0 0,0 0,0 0,1 0,-1 0,1 0,-1-1,1 1,-1 0,1-1,0 1,0-1,0 0,-1 0,2 1,-1-1,1 0,91 31,-85-30,212 23,-220-25,0 0,1 0,-1 0,0 0,1 0,-1 0,0 1,1-1,-1 0,0 1,0-1,1 1,-1-1,0 1,0 0,0-1,0 1,0 0,1 0,-2 0,1-1,0 1,0 0,0 1,0-1,-1 0,1 0,0 0,-1 0,1 0,-1 1,1-1,-1 0,0 1,1-1,-1 0,0 1,0-1,0 0,0 1,0-1,0 0,-1 0,1 1,0-1,-1 0,1 1,-1-1,1 0,-1 0,0 0,1 0,-1 1,0-1,0 0,0 0,1 0,-1-1,-2 2,-26 38,-1-1,-3-1,-1-2,-1-2,-40 30,-12 14,58-52,-104 118,131-142,0 1,1-1,-1 0,1 0,-1 1,1-1,0 1,0-1,0 1,0 0,1-1,-1 1,1 0,-1 0,1-1,0 1,0 0,0 0,1-1,-1 1,1 0,-1-1,1 1,0 0,0-1,0 1,0-1,1 1,-1-1,1 0,-1 1,1-1,0 0,0 0,0 0,0-1,0 1,0 0,0-1,1 1,-1-1,1 0,-1 0,1 0,-1 0,1 0,0 0,13 3,0-1,0 0,1-1,-1-1,1 0,-1-1,0-1,1-1,-1 0,0-1,0-1,0 0,11-6,12 0,198-56,-213 61</inkml:trace>
  <inkml:trace contextRef="#ctx0" brushRef="#br0" timeOffset="252.611">1437 535,'-39'34,"-26"30,-8 9,10-4,9-7,15-11,14-9,6-11,6-6,6-3,4 0,-3-4,1-5</inkml:trace>
  <inkml:trace contextRef="#ctx0" brushRef="#br0" timeOffset="502.691">985 451,'29'34,"24"25,8 7,-3-2,0-8,-6-8,-7-8,-6-11,-5-4,-3-3,-3-5,-1-5,0-5,-5-4</inkml:trace>
  <inkml:trace contextRef="#ctx0" brushRef="#br0" timeOffset="983.218">2114 620,'-13'-5,"-1"1,0 1,0 0,0 1,0 0,0 1,-1 1,1 1,0 0,0 0,0 1,0 1,0 1,0 0,1 0,-1 1,1 1,1 0,-1 1,1 1,0 0,1 0,-9 8,12-8,-1 0,1 0,1 1,-1 0,2 0,-1 1,1 0,1 0,-1 0,2 1,0 0,0 0,1 0,0 0,1 0,0 1,1-1,0 1,1 0,0 1,0-10,0 0,1-1,-1 1,0 0,1-1,0 1,-1-1,1 1,0-1,1 1,-1-1,0 0,1 1,-1-1,1 0,0 0,-1 0,1 0,0-1,0 1,0 0,1-1,-1 1,0-1,1 0,-1 0,0 0,1 0,0 0,-1 0,1-1,-1 1,1-1,0 0,-1 0,1 0,0 0,-1 0,3-1,102-33,55-98,-105 80,-29 23,-23 23,0 0,0 0,1 1,0 0,0 0,0 0,0 1,1-1,0 2,0-1,0 1,0 0,3-1,-7 5,1 0,-1 1,1-1,-1 0,1 1,-1 0,0 0,0 0,0 0,0 0,0 1,-1 0,1-1,-1 1,1 0,-1 0,0 0,0 0,-1 0,1 1,0-1,-1 1,0-1,0 1,0-1,0 1,-1 0,0-1,1 1,-1 3,4 10,-1-6,-1 0,1 0,1 0,0-1,0 1,1-1,1 0,0 0,0-1,0 0,1 0,1 0,0-1,0 0,0 0,6 3,3-4</inkml:trace>
  <inkml:trace contextRef="#ctx0" brushRef="#br0" timeOffset="1516.981">2481 987,'220'-272,"-167"228,-53 43,1 0,0 1,0-1,0 1,0-1,0 1,0-1,1 1,-1 0,0-1,0 1,0 0,0 0,0 0,0 0,1 0,-1 0,0 0,0 0,0 0,0 1,0-1,0 0,0 1,1-1,-1 1,0-1,-1 1,1 0,0-1,0 1,0 0,0 0,0 0,-1-1,1 1,0 0,-1 0,1 0,-1 0,1 0,-1 0,1 0,-1 1,0-1,1 0,-1 0,0 0,0 0,0 0,0 0,0 1,0-1,0 0,1 43,-3-40,2 0,-1 0,0 0,1 1,0-1,0 0,0 0,1 1,-1-1,1 0,0 0,0 0,0 0,1 0,0 0,-1 0,1 0,1 0,-1-1,0 1,1-1,0 0,0 0,2 3,0-6,0 0,0 0,0-1,0 1,-1-1,1 0,0 0,-1-1,1 1,-1-1,1 0,-1-1,0 1,1-1,-2 1,1-1,0 0,0-1,-1 1,0-1,1 1,-1-1,-1 0,1 0,-1-1,1 1,-1-1,8-8,-10 13,9-12,0 1,1 0,1 0,-1 1,1 0,1 1,0 0,0 1,2 0,-13 7,0 1,0-1,0 1,1 0,-1-1,0 1,1 0,-1 0,0 0,1 0,-1 0,0 0,1 0,-1 0,0 0,0 1,1-1,-1 1,0-1,0 1,1-1,-1 1,0 0,0-1,0 1,0 0,0 0,0 0,0 0,0 0,0 0,0 0,-1 0,1 0,0 0,-1 0,1 1,-1-1,1 0,-1 0,0 1,0-1,1 0,-1 1,6 63,-6-60,0 12,-1-9,0 0,0 0,1 0,0 0,1-1,0 1,0 0,0 0,1 0,1-1,-1 1,1-1,0 0,1 0,-1 0,2 0,-1-1,4 5,6-2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47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282 598,'17'119,"-6"-30,2-2,-5 0,-3 1,-4-1,-9 81,2-121,4-21,-1-1,-1-1,-1 1,-1 0,-2-1,0-1,-6 12,6-23,2-6</inkml:trace>
  <inkml:trace contextRef="#ctx0" brushRef="#br0" timeOffset="581.108">0 626,'76'-55,"2"3,2 3,2 4,65-25,-131 64,-1 1,1 0,1 1,-1 1,1 0,-1 1,1 1,0 1,3 1,-14-1,0 1,0 0,0 0,0 0,0 1,0 0,0 0,-1 1,1-1,-1 1,1 0,-1 1,0-1,-1 1,1 0,-1 0,1 1,-1-1,-1 1,1 0,0 0,-1 0,0 1,-1-1,1 1,0 1,0 10,0 0,-1 0,0 1,-2-1,0 1,-1-1,0 0,-2 1,0-1,-1 0,0 0,-2-1,0 1,-1-1,0-1,-1 1,-1-1,-1 0,0-1,0 0,-2-1,-1 1,-132 143,142-156,0 1,1-1,-1 1,0 0,1 0,0 0,-1 0,1 0,0 0,0 1,0-1,1 1,-1-1,1 1,-1 0,1-1,0 1,0 0,0 0,0 0,0 0,1 0,0 0,-1 0,1 1,0-1,0 0,1 0,-1 0,1 0,-1 0,1 0,0 0,0 0,1-1,-1 1,0 0,1 0,0-1,0 1,119 44,-79-35,-26-9,-1 1,0 1,0 0,0 1,0 0,-1 1,0 1,-1 0,0 1,0 0,-1 1,0 1,-1 0,0 0,0 1,-2 1,1-1,-2 2,6 10,-12-19,-1 1,0 0,-1 0,1 0,-1 0,-1 0,1-1,-1 1,0 0,0 0,0 0,-1-1,0 1,0-1,0 1,-1-1,0 0,0 0,0 0,-1 0,1-1,-1 1,-3 2,-112 83,108-83,-16 10,-1-2,0-1,-1-1,-1-2,0-1,0-1,-1-1,0-2,0-1,-1-2,1-1,-17-1,-76-20,121 18,0 0,-1 0,1 0,0-1,0 0,0 1,0-1,0 0,0-1,0 1,1 0,-1-1,1 1,0-1,0 0,0 0,0 0,0 0,0 0,1 0,0 0,-1-1,1 1,1 0,-1-1,0 1,1-1,0 1,-1-1,1 1,1-1,-1 1,1-4,4-13,1 2</inkml:trace>
  <inkml:trace contextRef="#ctx0" brushRef="#br0" timeOffset="1783.099">1213 1162,'-14'51,"9"-40,0 1,1-1,1 1,0 0,0 0,1 0,1 1,0-1,1 0,0 0,1 1,0-1,1 0,0 0,1 0,0 0,4 7,-5-16,0 0,-1-1,1 1,0-1,1 1,-1-1,0 0,1 0,-1 0,1 0,0 0,0 0,-1-1,1 0,0 1,0-1,0 0,1 0,-1-1,0 1,0-1,0 1,1-1,-1 0,0 0,0-1,0 1,1-1,-1 1,0-1,0 0,0 0,0-1,0 1,0 0,1-2,95-73,67-115,-164 189,0 1,0 0,1 0,-1 0,0 0,0 0,1 0,-1 0,1 1,-1-1,1 1,-1 0,0 0,1 0,-1 0,1 0,-1 1,1-1,-1 1,1-1,-1 1,0 0,1 0,-1 0,0 0,0 0,0 1,0-1,0 0,0 1,0 0,0 0,-1-1,1 1,-1 0,1 0,-1 0,0 0,0 1,0-1,0 0,0 1,0-1,0 0,-1 2,28 28,-19-26,0 0,0-1,0 0,1-1,0 0,0-1,0 0,0 0,0-1,1 0,-1-1,1 0,-1-1,1 0,-1-1,1 0,-1 0,1-1,-1-1,0 0,0 0,0-1,0 0,-1 0,0-1,3-3,6-3,-1 0,-1-2,0 0,0-1,-2-1,0 0,0-1,-2 0,7-11,10-27,-2-2,-2-1,-3-1,-3-1,-2-1,-3 0,-2-1,-3-1,-3 0,-2 0,-4-26,-3-91,3 176,0-1,0 0,0 1,-1-1,1 1,-1-1,0 1,0-1,0 1,-1 0,1 0,-1-1,0 1,0 0,0 0,0 1,0-1,-1 0,1 1,-1-1,1 4,0 0,0 0,0 0,0 0,0 0,1 1,-1-1,1 1,-1-1,1 1,-1-1,1 1,0 0,-1 0,1 0,0-1,0 1,1 0,-1 0,0 0,1 1,-1-1,1 0,0 0,-1 0,1 0,0 0,0 2,-2 4,-3 19,0 1,1-1,2 1,1 0,1-1,1 1,2 0,3 16,19 205,-8 56,11-9,-29-169,-16-149,6-54,10 51</inkml:trace>
  <inkml:trace contextRef="#ctx0" brushRef="#br0" timeOffset="2030.766">1806 852,'39'-5,"36"-6,15-2,2-2,-5 0,-8 3,-12-1,-9 1,-8 4,-9 2,-6 2,-4-2,-3-1,-2 1,1 2,-5 1</inkml:trace>
  <inkml:trace contextRef="#ctx0" brushRef="#br0" timeOffset="7130.902">3754 1754,'2'-24,"1"-1,2 1,0 0,1 0,10-21,-10 25,0 2,1-1,0 1,1 1,1 0,1 0,1 1,0 0,1 1,0 0,1 1,12-10,-24 22,1 1,-1-1,0 1,1-1,-1 1,1 0,-1 0,1 0,0 0,-1 0,1 0,0 0,-1 1,1-1,0 1,0-1,0 1,0 0,0-1,0 1,0 0,-1 0,1 1,0-1,0 0,0 0,0 1,0 0,0-1,-1 1,1 0,0 0,-1-1,1 1,0 1,-1-1,1 0,-1 0,0 1,1-1,-1 0,0 1,0-1,0 1,0 0,0-1,0 1,0 0,-1 0,1 0,0-1,-1 1,0 0,1 1,1 9,23 66,-23-76,-1 0,0 0,1 0,0-1,-1 1,1 0,0-1,0 1,0-1,0 0,0 1,0-1,0 0,0 0,0-1,1 1,-1 0,0-1,1 1,-1-1,0 0,1 0,-1 0,0 0,1 0,-1 0,0-1,1 1,-1-1,0 0,1 1,-1-1,1-1,162-118,-163 120,0-1,-1 1,1 0,0-1,0 1,-1 0,1 0,0 0,0 0,-1 1,1-1,0 0,0 1,-1-1,1 1,0 0,-1-1,1 1,-1 0,1 0,-1 0,1 0,-1 0,0 0,1 1,-1-1,0 0,0 1,0-1,0 1,0-1,0 1,-1-1,1 1,0 0,-1-1,1 2,18 68,15 67,-26-122</inkml:trace>
  <inkml:trace contextRef="#ctx0" brushRef="#br0" timeOffset="5611.701">3754 316,'11'148,"-2"-92,-3-1,-2 1,-3 0,-5 53,-20-3,31-98,-1-13</inkml:trace>
  <inkml:trace contextRef="#ctx0" brushRef="#br0" timeOffset="6049.527">4064 429,'-8'4,"-23"10,2 1,0 1,0 2,2 1,0 1,-13 13,39-31,-1-1,1 0,-1 1,1-1,-1 1,1-1,0 1,0 0,0 0,0-1,0 1,0 0,0 0,1 0,-1 0,1 0,-1 0,1 0,0 0,0 0,0 0,0 0,0 0,0 1,1-1,-1 0,0 0,1 0,0 0,0-1,-1 1,1 0,0 0,0 0,1-1,-1 1,0 0,1-1,-1 1,0-1,1 0,0 1,1 0,86 42,-76-39,5 2,2-1,-1 1,0 1,-1 1,0 0,0 1,-1 1,0 1,-1 0,12 13,16-1,-31-25</inkml:trace>
  <inkml:trace contextRef="#ctx0" brushRef="#br0" timeOffset="6382.954">3528 1134,'43'-5,"38"-6,15-2,1-2,-11 0,-11 3,-13-1,-8 2,-8 2,-7 3,-5 2,-5 3,-1 0,-6 1</inkml:trace>
  <inkml:trace contextRef="#ctx0" brushRef="#br0" timeOffset="10118.973">2963 456,'5'-3,"0"0,-1 0,1 0,0 0,0 1,0-1,1 1,-1 1,0-1,1 1,-1 0,1 0,0 1,-1-1,1 1,0 1,-1-1,1 1,-1 0,1 0,-1 0,1 1,-1 0,0 0,0 0,0 1,0 0,0 0,0 0,-1 0,0 1,1 0,-1-1,-1 2,1-1,1 2,4 15,-1 1,0 0,-2 0,0 0,-2 1,-1 0,0 0,-2 1,5 21,88 762,-60-505,-7-83,-39-334,5 76,1-1,2 0,2 1,3-37,-5-73,-45-475,48 533,5 1,3-1,4 1,12-37,-17 98,0 0,2 1,1-1,2 2,0 0,2 0,1 1,10-13,-15 31,1 0,-1 1,2 0,-1 0,1 1,0 1,0 0,1 0,0 1,-1 1,1 0,0 0,1 1,-1 1,0 0,1 1,-1 0,0 1,1 0,-1 1,4 1,33-1,14-2,0-2,0-3,-1-2,14-6,328-76,-403 88,0 1,1 0,-1 0,0 0,0 0,1 0,-1 0,0 0,1 0,-1 0,0 1,0-1,1 0,-1 1,0-1,0 1,0-1,0 1,0 0,1-1,-1 1,0 0,-1 0,1 0,0 0,0 0,0 0,0 0,-1 0,1 0,-1 0,1 0,0 1,-1-1,0 0,1 0,-1 1,0-1,0 0,0 0,0 1,0-1,0 0,0 1,0 0,-4 69,4-65,-13 56,10-51,0 0,0 0,2 1,-1-1,1 0,1 1,0-1,1 1,0-1,1 7,4 4,-1-3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5:58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1 190,'14'0,"15"0,7 0,2 0,0 0,-2 0,-3 0,-2 0,-6-5,-2-1,-1-1,1 2,1 2,-3 6,-5 2</inkml:trace>
  <inkml:trace contextRef="#ctx0" brushRef="#br0" timeOffset="249.369">57 444,'19'5,"26"-4,10-1,0-1,-4-1,-11-4,-7-1,-5 0,-7 1</inkml:trace>
  <inkml:trace contextRef="#ctx0" brushRef="#br0" timeOffset="2786.576">678 754,'29'-9,"-1"-1,0-2,-1-1,-1-1,0-1,0-1,-2-1,0-2,-1 0,1-3,16-12,-24 21,0 0,-1 0,0-2,-2 1,1-2,-2 0,5-8,-8 9,0 0,-1 0,-1-1,0 0,-1 0,0-1,-2 0,0 0,-1 0,0-7,-3 22,0-1,0 1,0 0,-1 0,1 0,-1-1,1 1,-1 0,0 0,0 0,0 0,0 0,0 0,0 1,-1-1,1 0,-1 1,1-1,-1 0,1 1,-1 0,0-1,0 1,0 0,0 0,0 0,0 0,0 1,0-1,0 0,0 1,0-1,-1 1,1 0,0 0,0 0,0 0,-1 0,1 0,0 1,0-1,0 1,0-1,-1 1,1 0,0 0,0 0,1 0,-1 0,0 1,0-1,0 0,1 1,-1-1,1 1,-2 1,-6 6,1 0,0 0,1 1,0 0,1 0,-1 1,2-1,0 1,0 1,1-1,0 1,1-1,1 1,-2 10,-3 8,5-24,0 1,0-1,1 1,0 0,1-1,0 1,0 0,0 0,1-1,0 1,0 0,0-1,1 1,0-1,0 1,1-1,0 0,0 0,1 0,-1-1,1 1,0-1,1 0,-1 0,1 0,0 0,0-1,1 0,-1 0,1 0,0-1,0 0,0 0,0-1,0 1,1-1,-1-1,1 1,2-1,15 1,-1-1,1-1,0-2,-1 0,1-1,-1-2,0 0,0-1,0-2,-1 0,0-1,-1-2,0 0,0-1,-2-1,1-1,-2 0,0-2,0 0,-2-1,0-1,-1 0,1-3,23-74,-38 92,0 0,-1 0,1-1,-1 1,0 0,0-1,0 1,0-1,0 1,-1 0,0-1,0 1,1 0,-2 0,1-1,0 1,-1 0,1 0,-1 1,0-1,0 0,0 0,0 1,-1-1,1 1,-1 0,1 0,-2-1,-2 3,0-1,1 1,-1 1,1-1,-1 1,0 0,1 0,0 1,-1 0,1 0,0 0,0 0,0 1,0 0,0 0,1 0,-1 1,1-1,0 1,0 0,0 0,0 1,1-1,0 1,0 0,-2 4,-1-1,1 1,0 0,1 0,0 0,0 0,1 0,0 1,0 0,1-1,1 1,-1 0,2 0,-1 0,2 10,-1-15,1 1,0 0,0 0,0-1,0 1,1-1,0 1,0-1,0 0,1 0,0 0,0 0,0 0,1-1,-1 1,1-1,0 0,0 0,1 0,-1-1,1 0,0 0,0 0,0 0,0-1,1 1,10-1,0 0,-1-1,1 0,0-2,0 0,0 0,-1-2,1 0,-1-1,1 0,-1-1,-1-1,1 0,-1-1,0-1,10-7,7-3,-1-1,-1-2,0-1,-2-1,-1-1,-1-1,-1-2,-1 0,-1-2,-2 0,-1-1,2-8,-16 31,-1 0,-1-1,1 1,-1-1,0 0,-1 0,0 0,0 0,-1 0,0-1,0 1,-1 0,0-1,-1 1,0 0,0-1,1 8,-1 0,0-1,1 1,-1 0,0-1,0 1,0 0,0 0,0 0,0 0,0 0,0 0,0 0,-1 0,1 0,0 1,0-1,-1 0,1 1,-1-1,1 1,0-1,-1 1,1 0,-1 0,1 0,-1 0,1 0,-1 0,1 0,-1 0,1 0,-1 1,1-1,-1 0,1 1,0 0,-1-1,1 1,-1 0,-52 36,41-25,2 0,0 1,0 1,1 0,1 0,0 1,1 0,1 1,1 0,0 0,0 0,2 1,0 0,1 0,1 0,0 0,1 0,1 0,2 8,-1-16,0-1,1 1,0-1,1 0,0 0,0 0,0 0,1-1,1 0,-1 1,1-1,0-1,1 1,-1-1,1 0,0 0,1 0,0-1,0 0,0-1,0 0,1 0,-1 0,3 0,9 2</inkml:trace>
  <inkml:trace contextRef="#ctx0" brushRef="#br0" timeOffset="3371.864">2372 415,'-141'167,"154"-190,165-165,-178 188,1-1,-1 0,0 0,1 0,-1 1,1-1,0 0,-1 1,1-1,-1 0,1 1,0-1,0 1,-1-1,1 1,0-1,0 1,0-1,-1 1,1 0,0 0,0-1,0 1,0 0,0 0,0 0,-1 0,1 0,0 0,0 0,0 0,0 0,0 1,0-1,-1 0,1 1,0-1,0 0,0 1,-1-1,1 1,0-1,0 1,-1-1,1 1,0 0,-1-1,1 1,-1 0,1 0,-1-1,1 1,-1 0,0 0,1 0,-1 0,0-1,0 1,1 0,-1 0,0 0,0 0,0 0,0 0,0 0,0-1,0 1,-1 0,2 5,-1-1,1 0,0 0,0 0,0 0,1 0,0 0,0 0,0-1,1 1,-1-1,1 1,0-1,0 0,1 0,-1 0,1 0,0-1,0 0,0 0,0 0,1 0,-1 0,1-1,0 0,0 0,-1 0,1-1,1 1,-1-1,0 0,0-1,0 1,0-1,1 0,-1-1,0 1,2-2,0-1,0 1,-1-2,1 1,-1 0,0-1,0-1,0 1,-1-1,1 0,-1 0,0 0,-1-1,1 1,-1-1,0 0,-1-1,1 1,-1-1,0 1,-1-1,0 0,0 0,0 0,0-5,19-78,-18 69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1.5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0 585,'23'-1,"-1"0,0-2,1 0,-1-2,-1 0,1-1,-1-2,0 0,0-1,3-3,14-14,-1-2,-1-2,-2-1,-1-1,-2-2,-1-1,-1-2,-1-4,113-130,-128 159,-11 8,1 0,1 0,-1 1,0 0,1-1,0 1,-1 1,1-1,1 0,-1 1,0 0,0 0,1 0,-1 0,1 1,0 0,2 0,-5 2,0 0,0 0,0 1,0-1,0 1,-1-1,1 1,0 0,-1 0,1 0,-1 0,0 0,1 0,-1 0,0 0,0 0,-1 1,1-1,0 0,-1 1,1-1,-1 0,0 1,0-1,0 1,0-1,0 0,-1 2,2 7,7 45,6 157,-15-200,0 0,-2 0,1-1,-1 1,-1-1,0 1,-1-1,0-1,-1 1,0-1,-1 0,0 0,-1-1,0 0,-5 4,0 0,-1-2,-1 0,0 0,-1-1,0-1,0-1,-1 0,-13 4,10-8,1-2,-1 0,0-1,0-1,0 0,0-2,1 0,-9-3,25 4,-1 0,1 0,0 0,-1 0,1-1,0 0,0 1,0-1,0 0,-1-1,1 1,1 0,-1-1,0 0,0 0,1 0,-1 0,1 0,-1 0,1 0,0-1,0 0,0 1,0-1,0 0,1 0,-1 0,1 0,0 0,-1-1,4-10</inkml:trace>
  <inkml:trace contextRef="#ctx0" brushRef="#br0" timeOffset="351.082">1214 106,'-29'29,"1"2,2 0,1 2,1 1,2 1,1 1,-3 12,22-45,0 0,0 1,0-1,1 1,-1 0,1-1,0 1,0 0,1-1,-1 1,1 0,0 0,0 0,0 0,0-1,1 1,-1 0,1 0,0 0,0-1,0 1,1-1,-1 1,1-1,0 1,0-1,0 0,1 0,-1 0,1 0,-1 0,1-1,0 1,0-1,0 0,1 1,0-1,5 2,0 0,0-1,0 0,0-1,1 1,-1-2,1 0,-1 0,1 0,-1-1,1-1,0 0,-1 0,1-1,-1 0,0 0,1-1,5-3,8-4,1 0,-2-2,1 0,-2-2,0 0,11-10,-18 12,0-1,-1-1,0 0,-1-1,0 0,-1-1,-1 0,5-10,-11 18,-1 1,1-1,-1 1,-1-1,1 0,-1 0,-1 0,1-1,-1 1,-1 0,0 0,0-1,0 1,-1 0,-1 0,1-1,-1 1,0 0,-1 0,-3-5,0 5,0 1,-1 0,1 0,-2 0,1 1,-1 1,0-1,0 1,0 0,-1 1,0 0,0 0,0 1,0 0,0 1,-1 0,1 0,-1 1,0 0,1 1,-1 0,0 1,1-1,-1 2,-8 2,-6 3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47,'24'0,"17"-5,7-1,0 0,-4 1,-4 2,-4 0,-4 2,-2-4,-1-2,-6 1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8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 0,-5 1,-7 1,-9 2,-11-4,-8-1,-7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17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0 114,'2'-5,"1"-1,-1 0,1 1,0-1,1 1,-1 0,1 0,0 0,1 1,-1-1,1 1,-1 0,1 0,0 1,1-1,-1 1,1 0,-1 1,1-1,0 1,0 0,0 1,2-1,-1-1,0 0,0 0,1 1,-1-1,1 2,0-1,0 1,-1 0,1 1,0 0,0 0,0 1,0 0,-1 0,1 0,0 1,-1 1,1-1,-1 1,0 0,0 1,0 0,0 0,-1 0,1 1,-1 0,0 0,-1 1,1 0,-1 0,0 0,-1 0,0 1,0 0,0-1,0 2,-1-1,9 42,-2-1,-3 1,-1 1,-3-1,-2 1,-2 14,1-47,1 0,1 1,1-1,0 0,1 0,1 0,1-1,0 1,1-1,1-1,0 1,1-1,1-1,0 0,1 0,0-1,4 2,85 43,-92-54</inkml:trace>
  <inkml:trace contextRef="#ctx0" brushRef="#br0" timeOffset="444.361">367 566,'-17'11,"1"1,0 0,0 1,2 1,0 1,0 0,1 1,1 0,-2 5,-43 51,-23 10,108-91,-9-1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0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1 243,'5'0,"11"-5,7-1,5 0,3 1,0 2,0 0,0 2,-1 1,-6 0</inkml:trace>
  <inkml:trace contextRef="#ctx0" brushRef="#br0" timeOffset="1001.209">339 553,'65'-26,"-1"-2,-1-3,-2-3,53-40,-97 61,-1-1,0-1,-1-1,-1 0,-1-1,0-1,-1 1,-1-2,0 0,2-8,-10 20,0 0,0 0,0 0,-1-1,0 1,-1-1,0 1,0-1,0 1,-1-1,0 0,0 1,-1-1,-2-6,3 13,0 0,0 1,0-1,0 0,-1 0,1 1,0-1,-1 0,1 0,0 1,-1-1,1 0,-1 1,1-1,-1 1,1-1,-1 1,0-1,1 1,-1-1,0 1,1-1,-1 1,0 0,0-1,1 1,-1 0,0 0,0 0,1-1,-1 1,0 0,0 0,0 0,1 0,-1 0,0 1,0-1,0 0,1 0,-1 0,0 1,0-1,1 0,-1 1,0-1,1 1,-1-1,0 1,1-1,-1 1,1-1,-32 32,20-18,1 2,0-1,0 2,2-1,0 1,1 1,1-1,1 1,0 1,1-1,1 1,1 0,0 0,2 0,0 0,2 15,1-27,1 0,-1 0,1 0,1 0,-1-1,1 1,1-1,-1 0,1-1,0 1,0-1,1 1,-1-2,1 1,0-1,0 1,1-2,0 1,-1-1,1 0,0 0,0-1,1 0,-1 0,0-1,1 0,-1 0,1-1,2 1,6-2,0 0,0 0,0-2,-1 0,1-1,0 0,-1-1,0-1,-1 0,1-1,-1-1,0 0,-1-1,0 0,2-3,4 0,0-3,1-1,-2-1,0 0,-1-1,-1-1,-1-1,0 0,9-19,-20 33,0 0,0 0,-1-1,0 1,0-1,-1 1,0-1,0 0,0 0,-1 0,0 0,0 0,-1 0,0-1,0 1,-1 0,0-2,0 8,1 0,-1 0,1-1,-1 1,1 0,-1 0,0 0,1 0,-1 1,0-1,0 0,0 0,0 0,0 1,0-1,0 0,0 1,0-1,0 1,0-1,0 1,0-1,-1 1,1 0,0 0,0 0,0 0,-1-1,1 1,0 1,0-1,0 0,-1 0,1 0,0 1,0-1,0 0,0 1,0 0,0-1,0 1,0-1,0 1,0 0,0 0,0-1,0 2,-42 42,38-38,0 1,0 0,1 0,0 1,0-1,0 1,1 0,0 0,1 0,0 1,0-1,1 0,0 1,0-1,1 1,0-1,1 1,0-1,0 1,0-1,1 0,1 0,-1 1,1-1,1-1,0 1,0-1,0 1,1-1,0 0,0-1,6 7,-4-8,1-1,-1 0,1 0,-1-1,1 1,0-2,1 1,-1-1,0 0,1-1,-1 0,1-1,-1 1,1-1,-1-1,1 0,-1 0,1-1,-1 0,0 0,0-1,7-3,1-1,0-1,-1 0,0-1,0-1,-1 0,0-1,-1-1,0 0,-1-1,7-10,112-166,-129 186,1-1,-1 1,0-1,-1 0,1 0,0 0,-1 0,0 0,0 0,0 0,-1 0,1 0,-1-1,0 1,0 0,0 0,-1-1,0 1,0 0,0 0,0 0,0 0,-1 0,0 0,-1-1,2 4,0 0,0 1,-1-1,1 1,0-1,0 1,-1-1,1 1,0 0,-1 0,1 0,-1 0,1 0,0 0,-1 0,1 0,0 0,-1 1,1-1,0 0,-1 1,1 0,0-1,0 1,-1 0,1-1,0 1,0 0,0 0,0 0,0 0,0 0,0 0,1 0,-1 0,0 0,0 2,-30 44,26-34,0 0,0 0,2 0,-1 0,2 1,0 0,0-1,2 1,-1 0,2 0,0 0,0-1,2 1,-1-1,2 1,0-1,0 0,1 0,1 0,6 10,5 1</inkml:trace>
  <inkml:trace contextRef="#ctx0" brushRef="#br0" timeOffset="1534.296">2004 356,'-97'97,"244"-210,-147 112,1-1,0 1,0 0,0 0,0 0,0 0,0 0,0 0,1 0,-1 0,0 1,0-1,1 0,-1 1,0-1,1 1,-1-1,1 1,-1 0,0-1,1 1,-1 0,1 0,-1 0,1 0,-1 0,1 1,-1-1,0 0,1 1,-1-1,1 1,-1-1,0 1,1 0,-1-1,0 1,0 0,0 0,0 0,0 0,0 0,0 0,0 0,0 1,0-1,0 0,0 0,-1 1,1-1,-1 0,1 1,-1-1,0 1,1-1,-1 0,0 1,0-1,0 4,0-1,0 0,1 0,-1 0,1 0,0 0,0 0,0 0,1 0,-1 0,1 0,0-1,0 1,0-1,1 1,-1-1,1 0,-1 0,1 0,0 0,1 0,-1-1,0 0,1 1,-1-1,1 0,0-1,0 1,0-1,0 1,0-1,1 0,0-5,-1 1,1-1,0 0,-1 0,0-1,0 1,0-1,-1 0,0 0,1 0,-2-1,1 1,-1-1,1 1,-2-1,1 0,-1 0,1 0,-1-2,34-130,-27 114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28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5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1310,'68'-60,"-3"-2,-3-3,-2-3,5-14,34-61,-98 142,0 0,0 0,-1-1,1 1,0 0,0 0,0 0,0 0,1 0,-1 1,0-1,0 0,0 0,1 1,-1-1,0 1,1-1,-1 1,0 0,1-1,-1 1,1 0,-1 0,1 0,-1 0,0 0,1 0,-1 0,1 1,-1-1,0 0,1 1,-1-1,0 1,1 0,-1-1,0 1,0 0,0 0,0 0,1 0,-1 0,0 0,-1 0,1 0,0 0,0 0,0 0,-1 1,1-1,0 0,-1 1,1-1,-1 0,0 1,1-1,-1 1,0-1,0 0,0 1,0-1,0 1,0-1,-1 1,1-1,0 256,-1-225,-2 0,-2 0,-1-1,-1 1,-1-1,-13 28,15-48,0-1,-1 0,0 0,-1-1,0 0,0 0,-1-1,0 0,0 0,-1-1,0 0,0-1,-1 0,0-1,0 0,0-1,-1 0,1 0,-1-2,-5 2,13-4,0 0,0 1,0-1,0-1,0 1,0-1,0 1,0-1,0 0,0 0,0-1,0 1,1-1,-1 0,1 0,-1 0,1-1,0 1,0-1,0 0,0 1,0-1,0-1,1 1,0 0,-1-1,1 1,1-1,-1 1,0-1,1-1,-2-4,0-1,1 1,0-1,1 1,0-1,1 1,0-1,0 0,1 0,0 1,1-1,1-5,4-10</inkml:trace>
  <inkml:trace contextRef="#ctx0" brushRef="#br0" timeOffset="781.385">988 886,'-22'29,"2"2,1 0,1 0,2 2,1 0,2 1,1 0,-1 9,12-40,-1 0,1 0,0 0,0 0,0 0,0 0,1 0,-1 1,1-1,0 0,0 0,0 1,0-1,0 0,1 0,0 1,-1-1,1 0,1 0,-1 0,0 0,1 0,-1 0,1 0,0-1,0 1,0-1,0 1,0-1,1 0,-1 1,1-1,0-1,-1 1,3 1,4-2,0 1,-1-1,1-1,0 0,0 0,0-1,0 0,0-1,0 1,-1-2,1 1,-1-1,1-1,-1 1,0-2,-1 1,1-1,-1 0,0 0,0-1,0 0,-1 0,0-1,0 0,0 0,-1 0,0 0,-1-1,0 0,0 0,0 0,-1-1,1-2,33-131,-37 138,1-1,-1 1,0 0,0-1,-1 1,0 0,1-1,-1 1,-1 0,1 0,0 0,-1 0,0 0,0 0,0 0,-1 1,1-1,-1 1,0-1,0 1,0 0,0 0,-1 1,1-1,-1 1,1-1,-1 1,0 0,0 1,0-1,0 1,-2-1,1 1,-1 0,0 0,1 1,-1 0,0 0,0 0,0 0,1 1,-1 0,0 0,1 1,-1 0,1 0,0 0,-1 1,1-1,0 1,0 0,1 1,-1-1,1 1,0 0,-1 0,2 0,-1 1,0-1,1 1,0 0,0 0,1 0,-1 0,1 1,0-1,-1 6,3-9,0 0,0 1,0-1,0 0,1 0,-1 0,0 1,1-1,0 0,0 0,0 0,0 0,0 0,0 0,0 0,0-1,1 1,-1 0,1 0,-1-1,1 1,0-1,-1 0,1 0,0 1,0-1,0 0,0 0,0-1,0 1,1 0,-1-1,0 1,0-1,1 0,80-7,-45-11,0-1,-2-2,0-2,-1-1,-1-2,-2-1,0-1,-2-2,-2-1,9-13,-3 8,-1-2,-2-1,-1-2,-2 0,-2-2,-3-1,-1-1,1-7,-22 48,7-13,-1 0,-1-1,0 0,-2 0,0-1,-1 1,0-1,-2 0,0 0,-1 0,-1 0,-1 1,-1-1,-3-11,6 29,-1 0,1 0,-1 0,1 0,-1 0,1 0,-1 0,0 0,0 0,1 0,-1 0,0 1,0-1,0 0,0 1,0-1,0 0,0 1,0-1,0 1,0 0,0-1,0 1,0 0,-1 0,1 0,0-1,0 1,0 0,0 0,-1 1,1-1,0 0,0 0,0 1,0-1,0 0,0 1,0-1,0 1,0 0,0-1,0 1,0 0,0-1,0 1,0 0,1 0,-1 0,0 0,-39 49,-5 41,5 2,4 1,4 2,4 1,4 2,5 0,-1 45,14-118,2 0,1 1,1 0,1-1,2 1,0 0,2-1,1 1,1-1,1 0,4 6,-10-30,0 0,0 0,1-1,-1 1,1 0,0 0,0 0,-1-1,1 1,0 0,1-1,-1 1,0-1,0 1,0-1,1 0,-1 1,1-1,-1 0,1 0,0 0,-1 0,1 0,0 0,0-1,0 1,-1-1,1 1,0-1,0 1,0-1,0 0,0 0,0 0,0 0,0-1,0 1,-1 0,1-1,2 0,9-5,1-2,-1 0,-1 0,0-1,0 0,0-1,-1-1,3-4,0-1</inkml:trace>
  <inkml:trace contextRef="#ctx0" brushRef="#br0" timeOffset="1461.479">1806 886,'-2'7,"-9"17,1 0,2 1,0 0,2 1,1 0,1 0,1 0,1 0,2 15,0-38,0-1,0 1,0-1,0 1,1 0,-1-1,1 1,-1-1,1 0,0 1,0-1,0 1,1-1,-1 0,0 0,1 0,-1 0,1 0,0 0,0 0,0-1,0 1,0 0,0-1,0 0,0 1,1-1,-1 0,0 0,1-1,-1 1,1 0,-1-1,1 1,-1-1,1 0,0 0,-1 0,1 0,-1 0,1-1,13-6,0-1,-1-1,0-1,0 0,-1 0,0-2,-1 0,-1 0,0-1,4-6,31-46,33-31,-80 123,-10 5,7-28,0 0,0 0,1 0,0 0,0 1,0-1,1 1,-1-1,1 1,0 0,0-1,1 1,-1 0,1 0,0 0,1-1,-1 1,1 0,0 0,0-1,0 1,0 0,1-1,0 1,0-1,0 0,1 0,0 0,-1 0,1 0,0 0,1-1,-1 0,1 1,0-1,1 0,5-1,0-2,0 1,0-2,0 1,0-1,0-1,0 0,0 0,-1-1,1 0,0 0,-1-1,0-1,0 0,-1 0,1 0,-1-1,0-1,0 1,3-5,3 1,30-29,-2-1,-1-3,-3-1,-1-2,-2-1,-3-2,-1-1,-3-2,-2-1,4-17,-10 31,-2-1,-2 0,-2-1,-2-1,-1 0,-2-1,-3 1,-1-2,-1 1,-3 0,-2-4,1 46,1-1,-1 1,1 0,-1 0,0 0,0-1,1 1,-1 0,0 0,0-1,0 1,-1 0,1-1,0 1,0 0,-1 0,1 0,-1-1,1 1,-1 0,1 0,-1 0,0 0,1 0,-1 0,0 0,0 0,0 0,0 0,0 1,0-1,0 0,0 0,0 1,0-1,0 1,0-1,-1 1,1 0,0-1,0 1,-1 0,1 0,0 0,0 0,-1 0,1 0,0 0,0 0,-1 0,1 1,0-1,0 0,0 1,-1-1,1 1,0-1,0 1,0 0,0 0,0-1,0 1,0 1,-12 13,2 0,0 1,1 0,1 0,0 1,1 1,1 0,0 0,2 0,-2 11,-2-2,-13 59,3 1,4 0,4 2,3-1,5 70,34 175,-54-355,12 4</inkml:trace>
  <inkml:trace contextRef="#ctx0" brushRef="#br0" timeOffset="1712.189">2315 689,'38'-5,"37"-1,10-1,-4 2,-6 2,-12 1,-11 0,-10 2,-7 0,-5 0,-8 0</inkml:trace>
  <inkml:trace contextRef="#ctx0" brushRef="#br0" timeOffset="1863.423">3133 943,'-5'38,"-2"18,6-1,3-5,0-10</inkml:trace>
  <inkml:trace contextRef="#ctx0" brushRef="#br0" timeOffset="2028.619">3189 576,'0'0</inkml:trace>
  <inkml:trace contextRef="#ctx0" brushRef="#br0" timeOffset="2302.919">3416 802,'-4'14,"0"1,2 0,0-1,0 1,2 0,0 0,0 0,2-1,-1 1,2 0,0-1,1 1,0-1,1 0,1 0,0-1,1 0,0 0,10 12,-11-20,1 1,0-1,0 0,0-1,1 1,-1-2,1 1,0-1,0 0,1-1,-1 0,1 0,-1-1,1 0,-1 0,1-1,-1 0,1 0,0-1,-1-1,1 1,-1-1,0-1,0 1,0-2,0 1,0-1,0 0,-1 0,0-1,0 0,0 0,-1-1,1 0,-1 0,-1-1,1 1,-1-1,2-4,-3 4,-1 1,0-1,-1 0,1 0,-1-1,-1 1,1 0,-1-1,0 1,-1 0,0-1,0 1,-1-1,0 1,0-1,0 1,-1 0,0 0,-1 0,1 0,-2 0,1 0,-1 1,1 0,-2-1,1 1,-1 1,0-1,0 1,0 0,-1 0,0 0,0 1,0 0,-4-2,5 1,-1 1,0 0,0 0,0 0,0 1,-1-1,1 2,-1-1,0 1,0 0,0 0,0 1,0-1,0 2,0-1,-1 1,1 0,0 1,0 0,0 0,0 0,0 1,0 0,0 0,0 1,1 0,-1 0,-2 2,-10 13</inkml:trace>
  <inkml:trace contextRef="#ctx0" brushRef="#br0" timeOffset="2715.038">3980 1027,'20'-30,"2"1,2 1,0 0,1 2,2 1,14-9,-40 33,0-1,1 1,-1-1,1 1,-1 0,1 0,-1 0,1 0,0 0,-1 0,1 0,0 0,0 1,0-1,0 1,0-1,0 1,0 0,0 0,-1 0,1 0,0 0,0 0,0 0,0 1,0-1,0 1,0-1,0 1,-1 0,1 0,0 0,0 0,-1 0,1 0,-1 0,1 0,-1 1,1-1,-1 1,0-1,1 2,10 15,-11-13,1 0,0 0,0-1,0 1,1-1,0 1,-1-1,2 0,-1 0,0 0,1-1,0 1,0-1,0 0,0 0,0 0,1-1,-1 1,1-1,-1 0,1 0,0-1,0 0,0 1,0-2,0 1,0 0,0-1,3 0,2-4,0 0,-1-1,1 0,-1-1,0 0,-1 0,1-1,-1 0,0 0,-1-1,0 0,0 0,-1-1,0 1,0-1,2-6,64-164,-63 151,-1 4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32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848 138,'0'-6,"1"1,-1 0,0-1,0 1,0-1,-1 1,0 0,0 0,-1-1,1 1,-1 0,0 0,0 0,-1 1,1-1,-1 0,0 1,-1 0,1-1,-1 2,1-1,-1 0,0 1,-1-1,1 1,-1 0,1 1,-1-1,0 1,0 0,-5-2,-7 4,0 1,0 0,-1 2,1-1,0 2,1 1,-1 0,1 1,0 0,0 1,1 1,0 1,0 0,-8 7,-21 15,1 1,1 2,2 1,2 3,1 1,-26 37,36-41,1 2,2 0,1 2,2 1,2 0,2 1,2 1,-3 13,15-41,0 1,1-1,0 1,1-1,0 1,2 0,0 0,0-1,1 1,1-1,0 1,1-1,1 0,0 0,1-1,1 0,0 0,0 0,1-1,1 0,0 0,1-1,0-1,0 1,1-1,1-1,0 0,0-1,0 0,1-1,0-1,2 1,15 2,2-1,-1-1,1-2,-1-1,1-2,1-1,-1-1,0-2,0-1,-1-1,1-2,-1-2,0 0,0-2,-1-1,-1-2,0-1,-1-1,0-1,-1-2,-1 0,-1-2,0-1,-2-1,3-5,-20 23,0-1,-1 0,0 0,0 0,0 0,-1-1,0 0,0 0,0 0,-1 0,1-1,-2 1,1-1,-1 0,0 0,0 1,-1-2,0 1,0 0,-1 0,0 0,0 0,0 0,-1 0,0-1,-1 1,1 1,-1-1,-1 0,1 0,-1 1,-1-1,1 1,-1 0,0 0,-7-4,-1 1,0 0,0 1,-1 0,0 1,0 1,0 0,-1 1,0 0,0 1,-1 0,1 1,-1 1,0 1,1 0,-1 1,0 0,1 1,-1 1,0 0,-5 2,-40 30,59-34,0 1,0 0,0 0,0 0,0 0,0 0,0 0,0 0,1 0,-1 0,0 0,1 0,-1 1,1-1,-1 0,1 0,0 1,-1-1,1 0,0 1,0-1,0 0,0 0,0 1,0-1,1 0,-1 1,0-1,0 0,1 0,-1 1,1-1,0 0,-1 0,1 0,0 0,-1 0,1 0,0 0,0 0,0 0,0 0,0 0,0 0,0-1,0 1,0 0,2 0,7 3,1 1,0-2,1 0,-1 0,0-1,1 0,-1-1,1 0,0-1,-1-1,1 1,3-2,17 0,27-2,0-3,-1-2,46-14,-89 19,72-8,-63 11</inkml:trace>
  <inkml:trace contextRef="#ctx0" brushRef="#br0" timeOffset="465.746">1271 985,'51'-7,"-1"-2,0-2,-1-2,0-2,-1-3,1-2,-42 18,1-1,-1 0,1 0,-1 0,0-1,0 0,0-1,-1 0,0 0,0 0,0-1,0 1,-1-1,0-1,0 1,-1-1,1 0,-2 0,1 0,-1 0,0-1,0 1,-1-1,0 0,-1 0,2-7,-6 10,0 1,0-1,0 1,0 0,0 0,-1 1,0-1,0 1,0-1,0 1,0 1,0-1,-1 0,0 1,1 0,-1 0,0 1,0-1,0 1,0 0,0 0,0 1,-1-1,1 1,0 1,0-1,0 0,0 1,0 0,0 1,0-1,0 1,0 0,0 0,1 0,-5 3,-4 3,0 1,1 0,0 1,0 0,1 0,1 2,0-1,0 1,1 1,0 0,1 0,1 0,0 1,1 0,1 1,0-1,0 1,2 0,0 0,1 1,0-1,1 0,1 1,1 4,-1-16,1 0,-1 0,1 0,1-1,-1 1,0-1,1 1,0-1,0 1,0-1,0 0,0 0,1 0,-1 0,1 0,0-1,0 1,0-1,0 0,0 1,1-2,-1 1,0 0,1-1,0 1,-1-1,1 0,2 0,113 9,-109-10,7-1,0 0,1-2,-1 0,0 0,0-2,0 0,-1-1,1-1,-2 0,16-10,-6 3</inkml:trace>
  <inkml:trace contextRef="#ctx0" brushRef="#br0" timeOffset="847.678">1864 1040,'31'-15,"-1"-2,-1-1,-1-2,-1 0,0-2,-2-1,23-25,-44 44,107-122,-122 177,9-44,-1-1,1 0,1 1,-1 0,1-1,0 1,0 0,1 0,0-1,0 1,0 0,1 0,0-1,1 1,0 0,-1-1,2 0,-1 1,1-1,0 0,1 0,-1 0,1-1,0 1,0-1,1 0,0 0,0-1,0 1,0-1,1 0,-1 0,6 1,-4-3,1-1,0 0,0 0,1-1,-1 0,0 0,0-1,0 0,0-1,-1 0,1 0,0 0,-1-1,1 0,-1-1,0 0,0 0,0 0,-1-1,1 0,-1 0,0-1,-1 0,1 0,-1 0,0 0,-1-1,1 0,-2 0,1 0,-1 0,0-1,0 1,0-4,5-15</inkml:trace>
  <inkml:trace contextRef="#ctx0" brushRef="#br0" timeOffset="1766.158">2682 928,'24'-4,"-2"-1,1 0,0-2,-1-1,0-1,-1 0,0-2,-1 0,0-1,0-2,-2 0,15-13,-31 25,-1 1,1-1,-1 0,0 0,1 1,-1-1,0 0,0 0,0 0,0 0,0 0,-1 0,1 0,-1 0,1-1,-1 1,0 0,0 0,1 0,-2-1,1 1,0 0,0 0,-1 0,1 0,-1-1,0 1,0 0,0 0,0 0,0 0,0 1,0-1,0 0,-1 0,1 1,-1-1,1 1,-1-1,0 1,0 0,1-1,-1 1,0 0,0 0,0 0,0 1,0-1,-1 0,1 1,0-1,-1 1,-7-2,0 0,0 1,-1 0,1 0,0 1,0 1,-1-1,1 2,0-1,0 2,0-1,1 1,-1 1,0 0,1 0,0 1,0 0,1 0,-1 1,1 0,0 1,1 0,-1 0,1 0,1 1,-1 0,2 1,-3 3,3-7,1 0,0 1,0-1,0 1,0 0,1 0,0 0,1 1,-1-1,1 1,1-1,-1 1,1 0,0-1,0 1,1 0,0 0,0 0,1 0,0-1,0 1,1 0,-1-1,1 1,1-1,-1 1,1-1,0 0,1 0,-1 0,1-1,0 1,1-1,-1 0,4 3,6-2,0 0,0-1,1 0,-1-1,1-1,0 0,0-1,1-1,-1 0,0-1,0 0,0-2,0 0,0 0,0-1,0-1,0-1,27-7,0-2,0-1,-1-3,-1-1,-1-2,-1-2,-1-1,-1-2,-1-1,30-32,-64 58,13-12,0 0,-1-1,0 0,-1-1,-1-1,-1 0,0 0,-1-1,-1 0,5-14,-12 29,0-1,-1 1,1-1,-1 0,0 1,0-1,0 0,0 1,0-1,0 0,-1 1,1-1,-1 1,0-1,0 1,0-1,0 1,0-1,-1 1,1 0,-1 0,1 0,-1 0,0 0,0 0,0 0,0 0,0 1,0-1,0 1,0-1,-1 1,1 0,-1 0,1 0,-1 0,1 1,-1-1,1 1,-1-1,0 1,1 0,-1 0,0 0,1 0,-3 1,-11 2,0 1,1 0,-1 1,1 0,1 2,-1-1,1 2,0 0,0 1,1 0,0 1,1 0,0 1,1 1,0-1,1 2,0 0,-2 4,10-15,0 0,0 0,1 0,-1 0,0 1,1-1,-1 1,1-1,0 1,0 0,0-1,0 1,0 0,0 0,1 0,0-1,-1 1,1 0,0 0,0 0,1 0,-1 0,1-1,-1 1,1 0,0 0,0 0,0-1,0 1,1-1,-1 1,1-1,-1 1,1-1,0 0,0 0,0 0,0 0,0 0,1 0,-1-1,1 1,-1-1,1 1,2 0,17 2,0 0,1-1,-1-1,1-2,0 0,0-1,7-2,31-1,-25 2,77 8,-111-5,-1 1,1-1,0 0,0 0,-1 1,1-1,-1 0,1 1,-1 0,0-1,0 1,0 0,0 0,0 0,0-1,0 1,0 0,-1 0,1 0,-1 0,1 1,-1-1,0 0,0 0,0 0,0 0,0 0,-1 0,1 0,-1 0,1 0,-1 0,0 2,-27 66,3-32,-16 46,41-63</inkml:trace>
  <inkml:trace contextRef="#ctx0" brushRef="#br0" timeOffset="2346.272">4150 674,'-28'14,"0"1,1 2,1 1,1 0,0 2,1 1,1 1,2 1,0 1,0 2,-17 57,38-81,-1-1,1 1,-1 0,1 0,-1 0,1 0,0 0,0 0,0 0,0 0,1 0,-1 0,0 0,1 0,0-1,-1 1,1 0,0 0,0 0,0-1,0 1,0 0,0-1,0 1,1-1,-1 0,0 1,1-1,-1 0,1 0,0 0,-1 0,1 0,0 0,0 0,-1 0,1-1,0 1,0-1,0 1,0-1,2 0,9-1,1 0,-1-1,1-1,-1 0,0 0,0-2,-1 1,1-2,-1 0,0 0,-1-1,5-3,145-129,-26 18,-135 120,1 0,-1 0,0 0,1 0,-1 0,1 0,0 0,-1 1,1-1,0 0,-1 0,1 1,0-1,0 0,0 1,-1-1,1 1,0-1,0 1,0-1,0 1,0 0,0-1,0 1,0 0,0 0,0 0,0 0,0 0,0 0,0 0,0 0,0 0,0 1,0-1,0 0,0 0,0 1,0-1,0 1,0-1,0 1,0 0,0-1,-1 1,1 0,0-1,0 1,-1 0,1 0,-1-1,1 1,-1 0,1 0,-1 0,1 0,-1 0,0 0,1 0,-1 0,0 0,0 0,0 0,0 0,0 0,0 1,-19 73,16-69,0 0,1-1,-1 1,1 0,1 0,-1 0,1 1,0-1,0 0,1 0,0 1,0-1,0 0,1 1,0-1,0 0,1 0,0 0,0 0,0 0,1 0,-1-1,2 1,-1-1,1 1,2 0,0-1,1 0,0 0,0 0,0-1,0 0,1 0,-1-1,1 0,0-1,0 1,0-1,0-1,1 0,-1 0,0 0,1-1,-1-1,0 1,0-1,1-1,-1 1,0-1,0-1,0 1,0-2,-1 1,1-1,-1 0,0 0,0-1,-1 0,1 0,4-5,27-22,0-1,-3-3,0 0,-3-2,-1-2,-2-1,-1-1,-3-1,-1-1,-3-1,-1-2,-2 0,-3 0,-1-2,3-28,-15 65,-1 1,0 0,0-1,-1 1,0 0,-1-1,-1 1,0 0,-3-10,4 18,0 0,0 0,0 0,0 0,-1 0,0 0,1 0,-1 1,0-1,0 1,-1-1,1 1,0 0,-1 0,0 0,1 0,-1 1,0-1,0 1,0-1,0 1,0 0,0 0,0 0,0 1,0-1,-1 1,1 0,0 0,0 0,0 0,-1 0,1 1,0-1,0 1,-1 0,-7 4,-1 1,1 0,0 1,1 0,0 1,0 0,1 0,0 1,0 0,1 1,0 0,1 0,0 1,0 0,1 0,1 0,0 1,0 0,0 4,-4 9,0 0,2 1,1 0,1 1,1-1,2 1,0 0,2 0,1-1,1 1,1 0,2-1,0 1,2-1,1-1,1 1,1-1,1-1,1 0,1-1,1 0,6 5,1-1,1-1,1-1,2 0,0-2,2-1,0-1,23 12,-40-28,0 0,0 0,0-1,0-1,1 0,-1 0,1-1,0 0,-1-1,7 0,7-1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136 487,'45'-18,"-1"-1,-1-3,-1-1,-1-2,-1-2,29-27,-58 47,-1 0,0-1,0 0,-1-1,0 0,-1-1,0 0,0 0,-1 0,-1-1,1 0,-2-1,1 1,-2-1,0 0,0-1,-1 1,0 0,-1-4,-2 9,1 3,0 0,-1 1,1-1,-1 0,0 0,0 0,0 0,-1 0,1 0,-1 1,0-1,0 0,0 0,-1 1,1-1,-1 1,0-1,0 1,0 0,-1 0,0-2,0 6,1 0,-1 0,1 0,-1 0,1 1,0-1,0 1,0-1,0 1,0 0,0 0,0 0,0 0,1 0,-1 0,1 0,-1 1,1-1,0 0,0 1,0-1,0 1,1-1,-1 1,1 0,-1-1,1 1,0 0,0-1,1 3,-3 2,-10 61,2 1,4 1,3-1,5 56,-2-55,0-33,3 89,-6 1,-6 0,-5-1,-11 31,19-129,-2 1,0-1,-2-1,-1 0,-1 0,-1-1,-2-1,0 0,-2-1,0 0,-2-2,-1 0,0-1,-2-1,0-1,-1-1,-2 0,21-15,1 0,0 0,-1-1,0 1,0-1,1 1,-1-1,-1 0,1-1,0 1,0-1,-1 0,1 0,-1 0,1-1,-1 1,1-1,-1 0,1 0,-1-1,1 1,0-1,-1 0,1 0,-1-1,1 1,0-1,0 0,0 0,0-1,0 1,1-1,-1 1,1-1,-1 0,1-1,0 1,0 0,1-1,-1 0,1 0,-2-2,3-10,-1 0,2 0,0 0,1 0,1 0,1 0,0 0,1 0,0 1,1-1,1 1,1 0,0 1,1 0,0 0,1 0,1 0,192-271,-193 271,2 1,-1 0,1 1,1 0,0 1,1 1,0 0,1 0,0 1,0 1,1 0,8-2,19 11,-24 4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4,'-14'16,"0"0,1 1,0 1,2 0,0 1,1 0,1 1,1 0,0 0,2 0,0 1,2 0,-1 10,4-29,1 1,0 0,0 0,0 0,0 0,0 0,1-1,0 1,-1 0,1 0,0-1,0 1,0 0,1-1,-1 1,1-1,-1 0,1 1,0-1,0 0,0 0,0 0,0 0,0-1,1 1,-1 0,0-1,1 0,-1 1,1-1,0 0,0 0,-1-1,1 1,0-1,0 1,0-1,-1 0,1 0,2 0,5 0,0-1,1 0,-1 0,0-1,0-1,0 0,0 0,0-1,-1 0,8-4,-11 5,0 0,-1-1,1 1,-1-1,1 0,-1 0,0-1,-1 0,1 0,-1 0,0 0,0-1,-1 1,1-1,-1 0,-1 0,1 0,-1-1,0 1,0 0,-1-1,0 0,0 1,0-1,-1 1,0-1,0 0,-1 1,0-1,0 0,-1 1,0 0,0-1,0 1,-3-6,-1 3,1 1,-1 0,-1 0,1 0,-1 1,-1 0,0 0,1 0,-2 1,1 1,-1-1,0 2,0-1,0 1,-1 0,0 1,1 0,-3 0,-14-1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1 369,'5'-5,"6"-10,1-9,4-4,-1-3,1 0,-1 0,1 0,3 1,-2 1,1 5,-3 2,1 0,3 3,3 6,2 4,-3 4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43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1,'33'162,"-24"-121,-3 1,-1 0,-2 0,-2 1,-2-1,-2 0,-3 18,-24 132,-13 22,40-213,3-12</inkml:trace>
  <inkml:trace contextRef="#ctx0" brushRef="#br0" timeOffset="251.581">0 508,'39'-4,"36"-12,10-8,1 0,-10 0,-13 4,-13 0,-9 4,-8-1,-3 4,-4-2,-5-3,-6 2</inkml:trace>
  <inkml:trace contextRef="#ctx0" brushRef="#br0" timeOffset="6366.412">649 1,'-11'137,"-24"139,7-40,26-227,-1 4,1 0,0 1,1-1,0 0,1 1,0-1,2 1,1 7,-3-21,0 1,0 0,0 0,1 0,-1-1,0 1,1 0,-1 0,0-1,1 1,-1 0,1-1,-1 1,1 0,0-1,-1 1,1-1,0 1,-1-1,1 1,0-1,-1 0,1 1,0-1,0 0,0 1,-1-1,1 0,0 0,0 0,0 0,0 0,-1 0,1 0,0 0,0 0,0 0,0 0,-1-1,1 1,0 0,0-1,0 1,-1 0,1-1,0 1,-1-1,1 1,0-1,-1 1,37-33,-34 30,55-61,88-79,-54 84,-90 60,0 0,0 0,0 1,-1-1,1 0,0 0,-1 1,1-1,-1 1,0 0,1-1,-1 1,0 0,0 0,0 0,0-1,0 1,-1 0,1 0,-1 1,1-1,-1 0,0 0,1 0,-1 0,0 0,0 0,-1 0,1 0,0 0,-1 2,1 0,-3 67,7 63,-2-130,0 0,0-1,1 1,-1-1,1 1,0-1,-1 0,1 0,1 0,-1-1,0 1,1-1,-1 1,1-1,0 0,0-1,0 1,0-1,0 1,0-1,0 0,0-1,0 1,1-1,-1 0,0 0,0 0,1 0,-1-1,0 0,0 0,0 0,0 0,0-1,0 1,0-1,0 0,-1 0,1-1,-1 1,1-1,-1 0,0 1,0-1,1-3,82-111,-63 77,-16 61,-9-15,1 0,0 0,1 0,-1 0,1 0,0 0,0 0,1 0,0 0,0 0,1 0,-1-1,1 1,0 0,1-1,-1 0,1 1,0-1,1 0,-1 0,1-1,0 1,0-1,0 0,1 0,-1 0,1 0,0-1,0 0,1 0,-1 0,0-1,1 0,0 0,-1 0,6 0,2-4,1-1,-1-1,0 0,0 0,-1-2,0 0,0 0,0-1,0 0,-1-1,-1 0,1-1,-1 0,-1-1,0 0,0-1,0 0,112-123,-119 131,1 0,-1 0,1 1,0-1,1 1,-1 0,0 0,0 0,1 0,-1 0,1 1,0 0,0 0,-1 0,1 0,0 0,0 1,0-1,0 1,-1 0,1 1,0-1,0 0,0 1,0 0,0 0,-1 0,1 1,-1-1,1 1,-1 0,1 0,-1 0,0 0,0 1,0-1,0 1,0 0,-1-1,1 1,-1 1,0-1,0 0,0 1,0-1,0 1,-1-1,0 1,1 1,1 7,0 1,-1 0,-1 0,0 0,-1 0,0 0,-1 0,0 0,-1 0,-1 0,0-1,0 1,-2-1,1 0,-4 6,5-14,-1 1,0 0,0-1,0 1,0-1,-1 0,0-1,0 1,0-1,0 0,0 0,0 0,-1-1,0 0,1 0,-1 0,6-2,0-1,0 1,0 0,0-1,0 1,0 0,0 0,0-1,0 1,0 0,0-1,0 1,0 0,0 0,0-1,-1 1,1 0,0 0,0-1,0 1,0 0,0 0,-1-1,1 1,0 0,0 0,-1 0,1-1,0 1,0 0,0 0,-1 0,1 0,0 0,-1 0,1-1,0 1,0 0,-1 0,1 0,0 0,-1 0,1 0,0 0,0 0,-1 0,1 0,0 1,-1-1,25-17,-6 12,1 0,-1 1,1 1,0 1,0 0,-1 2,7 0,-12 1,0 0,0-1,0-1,0 0,0-1,0 0,-1-1,1-1,-1 0,1 0,-1-1,0-1,-1 0,1 0,-1-1,2-3,-11 9,0-1,0 1,0-1,0 0,0 1,0-1,-1 0,1 0,-1 0,1-1,-1 1,0 0,0 0,0-1,0 1,0-1,-1 1,1-1,-1 1,1-1,-1 1,0-1,0 1,0-1,0 1,-1-1,1 1,-1-1,1 1,-1-1,0 1,0-1,0 1,0 0,0 0,-1-1,1 1,-1 0,1 0,-1 0,0 1,0-1,0 0,0 1,0-1,-16-5</inkml:trace>
  <inkml:trace contextRef="#ctx0" brushRef="#br0" timeOffset="6617.572">1270 170,'0'0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2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317 109,'-24'8,"0"1,1 1,0 1,1 1,0 1,1 1,1 1,0 1,1 1,0 0,2 1,-7 10,20-23,-1 1,1 0,1 0,-1 0,1 0,0 1,1-1,-1 1,1 0,1 0,-1 0,1 0,0 0,1 0,0 0,0 0,0 0,1 0,0 0,1 0,-1 0,1 0,1 0,-1-1,1 1,0-1,1 0,-1 0,1 0,0 0,2 1,1 2,0 0,0 0,1-1,0 0,1 0,-1-1,2 0,-1 0,1-1,0-1,0 1,0-2,1 1,0-2,0 1,0-1,0-1,0 0,0-1,1 0,6 0,22-2,1-1,0-3,-1-1,0-1,0-3,-1-1,0-2,-1-1,-1-2,0-2,6-6,274-155,-259 146,1 2,2 3,1 3,12-1,-49 22,-30 17,-37 24,38-34,-214 140,186-120,23-19,1 1,0-1,0 2,0-1,1 1,0 0,0 0,0 1,1 0,0 1,0-1,1 1,0 0,1 0,-1 1,2-1,-1 1,1 0,0 0,1 0,0 0,0 5,2-11,0 1,0-1,1 1,-1-1,1 1,0-1,0 1,0-1,1 0,-1 0,1 0,-1 1,1-1,0-1,1 1,-1 0,0 0,1-1,-1 1,1-1,0 0,0 0,0 0,0 0,0-1,0 1,0-1,1 0,-1 1,0-1,1-1,-1 1,4 0,2 0,0 0,0 0,0-1,0 0,0-1,1 0,-1-1,0 1,0-2,-1 1,1-1,5-3,11-9,-1-2,-1 0,-1-1,0-2,-1 0,-1-1,-1-1,6-11,106-161,-131 193,0 0,1 0,-1 0,0 0,1 0,-1 0,0 0,1 0,-1 0,1 0,0 0,-1 0,1 1,0-1,-1 0,1 0,0 1,0-1,0 0,-1 1,1-1,0 1,0-1,0 1,0-1,0 1,0 0,0 0,0-1,0 1,0 0,1 0,-1 0,0 0,0 0,0 0,0 0,0 1,0-1,0 0,0 1,0-1,0 0,0 1,0-1,0 1,0-1,-1 1,1 0,0-1,0 1,0 0,-1 0,1 0,0 0,-1-1,1 1,-1 0,1 0,-1 0,0 0,1 0,-1 0,0 1,57 147,-50-140,0-2,1 1,0-1,0 0,1-1,-1 0,1 0,1-1,-1 0,1-1,0 0,0 0,0-1,0-1,1 1,-1-2,1 1,-1-2,1 1,0-1,-1-1,1 0,-1 0,1-1,-1-1,7-2,-1-1,-1-1,0-1,0 0,-1-2,0 1,-1-2,0 1,0-2,-1 0,-1 0,0-1,7-12,63-61,29 14,-107 70,0 1,0 0,0 0,0 0,0 1,0-1,0 1,0-1,1 1,-1 0,0 0,0 1,0-1,0 1,0-1,0 1,1 0,-2 0,1 0,0 1,0-1,0 1,0 0,-1-1,1 1,-1 0,0 1,1-1,-1 0,0 1,0-1,0 1,-1-1,1 1,-1 0,1 0,-1 0,0 0,0 2,1 5,0 0,-1 0,0 0,-1 0,0 0,-1 0,0 0,0 0,-1 0,-1 0,1 0,-2-1,1 1,-1-1,-1 0,1 0,-2 0,1-1,-1 0,-1 0,1 0,-1-1,-5 4,-92 63,104-74,0 0,1 0,-1 0,0 1,1-1,-1 0,0 0,1 0,-1 1,0-1,1 0,-1 0,0 1,0-1,1 0,-1 1,0-1,0 0,0 1,1-1,-1 0,0 1,0-1,0 0,0 1,0-1,0 0,0 1,0-1,0 1,0-1,0 0,0 1,0-1,0 1,0-1,0 0,0 1,0-1,-1 0,1 1,0-1,0 0,0 1,-1-1,1 0,0 0,0 1,-1-1,1 0,0 0,-1 1,1-1,37 0,111-27,-114 23,0-2,-1-1,0-1,0-2,0-1,-2-2,1-1,-2-2,0 0,-1-2,0-2,-2 0,19-19,2-2,-34 30,1-1,-1 0,-1-1,0-1,-1 0,0 0,-2-1,1-1,-2 1,7-16,-15 28,0 0,-1 0,1 0,-1 0,0-1,0 1,0 0,0 0,0-1,-1 1,0 0,1 0,-1 0,0 0,-1 0,1 0,0 0,-1 0,0 0,1 0,-1 1,0-1,-1 1,1 0,0-1,-1 1,1 0,-1 0,0 0,1 1,-1-1,0 1,0 0,0-1,0 1,0 0,0 1,-1-1,1 1,0-1,0 1,-1 0,1 0,0 0,0 1,-1-1,1 1,0 0,0 0,-2 0,-11 4,1 0,0 0,1 2,-1 0,1 0,0 1,1 1,0 1,1-1,-1 2,2 0,0 0,0 1,1 0,0 1,1 0,1 1,-2 4,6-11,0 1,0 0,0 0,1 0,1 1,-1-1,1 1,1 0,-1-1,1 1,1 0,0 0,0 0,1-1,0 1,0 0,1 0,0-1,1 1,0-1,0 0,1 0,0 0,0 0,1-1,0 1,0-1,1 0,-1-1,2 0,-1 0,1 0,0 0,0-1,0 0,1-1,7 4,21 3,-1-1,2-2,-1-1,1-2,0-2,0-1,0-2,0-1,0-2,0-2,-1-1,2-2,104-26,-125 25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3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1 170,'0'29,"0"24,0 7,0-1,0-6,0-8,0-10</inkml:trace>
  <inkml:trace contextRef="#ctx0" brushRef="#br0" timeOffset="632.287">650 0,'-11'0,"-1"0,1 1,-1 0,1 1,0 0,0 1,0 0,0 1,0 0,1 0,-1 1,1 1,0 0,1 0,0 1,0 0,0 1,-4 4,11-10,1 0,-1 1,1-1,-1 0,1 1,0-1,0 1,0-1,0 1,1-1,-1 1,1 0,-1-1,1 1,0 0,0-1,0 1,1 0,-1-1,0 1,1-1,0 1,0-1,0 1,0-1,0 1,0-1,0 1,1-1,-1 0,2 1,67 60,-47-47,62 71,-82-83,0 0,0 0,-1 0,0 1,0-1,0 1,0-1,-1 1,1 0,-1-1,0 1,-1 0,1 0,-1 0,0 0,0 0,-1-1,1 1,-1 0,0 0,-1 0,1-1,-2 4,-3-1,0 0,0-1,-1 1,0-1,-1 0,1-1,-1 0,0 0,0-1,-1 0,1 0,-1-1,0 0,0 0,-7 0,13-2,-4 3,0-1,1-1,-1 1,0-1,0 0,-1-1,1 0,0 0,-1 0,1-1,0 0,0-1,-1 1,1-2,0 1,0-1,0 0,0 0,0-1,0 1,0-2,1 1,0-1,0 0,0 0,-2-2,0-11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6:5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78,'-11'28,"5"2,1 1,2-1,1 1,2-1,1 1,1-1,1 1,2-1,1 0,1 0,2-1,3 6,48 65,-58-97,0-1,1 1,-1-1,1 0,0 1,0-1,0-1,0 1,0 0,0-1,0 1,0-1,1 0,-1 0,1-1,-1 1,0 0,1-1,-1 0,1 0,-1 0,1 0,-1-1,1 0,-1 1,1-1,-1 0,0 0,0-1,1 1,0-2,14-10,-1-1,-1 0,0-2,-1 0,0-1,-2 0,0-1,0 0,-2-1,6-15,10-10,174-336,-201 380,0 0,1 1,-1-1,0 1,0-1,0 1,1-1,-1 0,0 1,0-1,1 0,-1 1,0-1,1 0,-1 1,0-1,1 0,-1 0,0 1,1-1,-1 0,1 0,-1 0,0 0,1 1,-1-1,1 0,-1 0,1 0,-1 0,0 0,1 0,-1 0,1 0,-1 0,1 0,-1-1,1 1,-1 0,0 0,1 0,-1 0,1-1,-1 1,0 0,1 0,-1-1,0 1,1 0,-1-1,0 1,0 0,1-1,-1 1,0 0,0-1,1 1,-1-1,0 1,0-1,0 1,0 0,0-1,0 1,0-1,0 1,0-1,3 39,-3-33,-2 420,58-44,-54-362,-1 0,-1 0,0 0,-2 0,0 0,-1 0,-1-1,-1 1,-1-1,0 0,-1 0,-1-1,-1 0,0-1,-1 0,-1 0,-1-1,0 0,-1-1,-2 1,8-9,-1-1,0-1,0 0,0 0,0 0,-1-1,0 0,0-1,0 0,0 0,0-1,0 0,0-1,0 0,6-1,0 0,0 0,0 0,0-1,0 0,0 1,1-1,-1 0,1-1,-1 1,1 0,0-1,0 1,0-1,0 1,0-1,1 0,-1 0,1 0,0 0,0 0,0 0,0 0,0-1,1 1,-1-2,-1-87,5 66,2 0,0 1,2 0,0 0,2 0,1 1,10-18,-10 23</inkml:trace>
  <inkml:trace contextRef="#ctx0" brushRef="#br0" timeOffset="349.924">1100 220,'39'-5,"16"-1,5-1,-3-2,-7-1,-7 2,-6 2,-9 6,-9 5</inkml:trace>
  <inkml:trace contextRef="#ctx0" brushRef="#br0" timeOffset="652.97">987 502,'39'-5,"21"-6,7-2,-5 2,-7 3,-8 2,-8 3,-5 1,-4 6,-7 3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7:01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631 762,'-64'92,"-72"130,-21 8,133-189,-1-1,-3-2,-1 0,-2-3,-13 12,31-42,18-23,18-29,92-145,151-253,-143 255,-123 188,1-1,0 0,0 0,1 1,-1-1,0 1,1-1,0 1,-1-1,1 1,0 0,0 0,0 0,1 0,-1 0,0 1,1-1,-1 1,1-1,-1 1,1 0,0 0,0 0,-1 0,1 0,0 1,0 0,0-1,0 1,0 0,0 0,0 0,-1 1,1-1,0 1,0 0,0 0,-1 0,1 0,0 0,-1 0,1 1,0 0,2 5,0 1,-1 0,0 0,0 0,-1 0,0 1,0-1,-1 1,0 0,-1 0,0 0,0 1,4 22,22 137,8 4,-27-127,3 0,2-1,2-1,4 6,0-1,-42-65,-20-25,-2 1,-1 3,-3 1,0 3,-2 2,-2 2,-2 2,30 16</inkml:trace>
  <inkml:trace contextRef="#ctx0" brushRef="#br0" timeOffset="5166.881">1167 1382,'0'-4,"0"2,0 7,0 8,0 6,0 4,0 4,-5-3,-1-1,0 0,1 2,1 1,-3 0,0 2,5-10,3-7</inkml:trace>
  <inkml:trace contextRef="#ctx0" brushRef="#br0" timeOffset="5520.851">1392 1185,'44'-10,"23"-2,6 0,-6-3,-9 2,-9 2,-8 4,-7 3,-4 2,-3 1,-5 6,-7 2</inkml:trace>
  <inkml:trace contextRef="#ctx0" brushRef="#br0" timeOffset="5848.754">1704 931,'-5'29,"-2"24,1 7,1-1,2-6,-4-7,-1-7,2-5,1-4,2-2,1 0,1-2,1 1,0 1,0-1,1-4</inkml:trace>
  <inkml:trace contextRef="#ctx0" brushRef="#br0" timeOffset="6784.951">2126 1468,'255'-418,"-113"167,-99 174,-32 54,2 1,0-1,1 2,1 0,1 1,1 1,11-11,-27 29,0 0,0 0,-1 1,1-1,0 0,0 0,0 1,-1-1,1 1,0-1,0 0,0 1,0 0,0-1,0 1,1 0,-1-1,0 1,0 0,0 0,0 0,0 0,0 0,0 0,0 0,0 0,0 1,1-1,-1 0,0 1,0-1,0 1,0-1,0 1,-1-1,1 1,0 0,0-1,0 1,0 0,-1 0,1 0,0-1,-1 1,1 0,-1 0,1 0,-1 0,1 0,-1 0,0 0,1 1,10 60,-13 230,28-153,-13-93,-10-38,0-1,-1 1,1 0,-2-1,1 1,-1 0,0 0,-1 0,1 0,-2 0,1 0,-1 0,-2 8,2-15,0 1,0 0,0-1,0 1,0-1,-1 1,1-1,0 1,-1-1,1 0,-1 0,1 0,-1 0,0 0,0 0,1 0,-1 0,0-1,0 1,0-1,0 1,1-1,-1 0,0 0,0 0,0 0,0 0,0 0,0 0,0-1,0 1,0-1,1 1,-1-1,-1 0,-64-30,-173-131,219 151</inkml:trace>
  <inkml:trace contextRef="#ctx0" brushRef="#br0" timeOffset="7303.923">3002 1129,'161'-20,"-160"21,1-1,0 0,-1 1,1-1,-1 1,1 0,0-1,-1 1,0 0,1 0,-1 0,1 0,-1 0,0 0,0 0,1 1,-1-1,0 0,0 1,0-1,-1 1,1-1,0 1,-1-1,1 1,0-1,-1 1,0 0,1-1,-1 1,0 0,0-1,0 1,0 0,0 0,0-1,-1 1,1 0,-1-1,1 1,-1-1,1 1,-1-1,0 1,0 0,-41 67,-61 69,102-136,0 0,0 0,1 0,-1 0,1 0,-1 0,1 0,0 0,0 0,0 0,0 0,0 1,0-1,1 0,-1 0,1 0,-1 0,1 0,0 0,0 0,0 0,0-1,0 1,0 0,0-1,1 1,-1 0,1-1,-1 1,1-1,0 0,-1 0,1 1,0-1,0 0,0-1,0 1,0 0,0 0,0-1,0 1,0-1,0 0,0 0,0 1,0-1,0-1,0 1,0 0,0 0,0-1,0 1,0-1,0 0,1 0,9 0,1-2,-1 0,1 0,-1-1,0 0,-1-1,1-1,-1 0,0 0,0-1,-1 0,0-1,0 0,-1-1,0 0,6-8,3-1</inkml:trace>
  <inkml:trace contextRef="#ctx0" brushRef="#br0" timeOffset="7854.786">3707 564,'0'24,"1"13,-1 0,-2 0,-2 0,-1 0,-2-1,-3 5,-54 155,50-158,-21 95,35-131,0 0,0 0,0 0,0 1,0-1,1 0,-1 0,1 0,-1 0,1 0,-1-1,1 1,0 0,0 0,0 0,0 0,1-1,-1 1,0-1,1 1,-1-1,1 1,-1-1,1 0,0 0,-1 0,1 0,0 0,0 0,0 0,0 0,0-1,0 1,0-1,0 0,0 1,0-1,0 0,0 0,0 0,0-1,1 1,85-23,15-31,-84 40</inkml:trace>
  <inkml:trace contextRef="#ctx0" brushRef="#br0" timeOffset="8119.486">3397 988,'38'-10,"28"-3,6-4,2 1,-8 3,-10 4,-10 4,-7-3,-7 0,-7 2</inkml:trace>
  <inkml:trace contextRef="#ctx0" brushRef="#br0" timeOffset="8472.814">4102 367,'40'27,"-2"2,0 2,-2 1,-1 2,-2 1,-2 2,-1 1,-2 1,-1 1,-1 4,-19-27,0 0,-1 0,0 1,-2 0,0 0,-1 0,-1 0,0 1,-1-1,-2 1,0-1,0 0,-2 1,0-1,-1 0,-1 0,-1-1,-1 0,0 0,-1 0,0-1,-2 0,-9 13,-7 3,0-1,-2-1,-1-1,-2-2,0-1,-2-2,-1-1,-1-2,0-1,-2-1,0-3,-12 4,-12-4,36-12</inkml:trace>
  <inkml:trace contextRef="#ctx0" brushRef="#br0" timeOffset="9269.778">236 424,'-31'37,"2"3,2 0,1 2,2 0,2 2,-7 24,18-37,1 1,2-1,2 2,0-1,2 0,2 1,1 0,1 0,2-1,2 1,0-1,2 0,2 0,1 0,1-1,11 22,-1-8,2-1,2-2,2 0,1-1,17 17,-33-45,0 0,1-1,1 0,-1-1,2-1,-1 0,2 0,-1-2,1 1,0-2,1 0,0-1,0-1,0 0,1-1,-1-1,11 0,8-1,-4-2</inkml:trace>
  <inkml:trace contextRef="#ctx0" brushRef="#br0" timeOffset="10483.783">4836 959,'27'9,"1"0,0-2,0-1,0-2,1 0,7-2,-24-2,-1 0,1-1,-1 0,0-1,1 0,-1-1,0 0,0-1,-1 0,1-1,-1 0,0-1,0 0,-1 0,1-1,-1-1,0 0,-5 5,1 0,-1 0,0 0,-1-1,1 1,0-1,-1 0,0 0,0-1,0 1,-1-1,1 1,-1-1,0 0,0 0,-1 0,1 0,-1 0,0 0,-1 0,1 0,-1 0,0 0,0-1,-1 1,0 0,1 0,-2 0,1 0,-1 0,1 0,-1 0,-1 1,1-1,-1 0,1 1,-1 0,-1 0,1 0,-2-2,-5 1,1 0,-1 0,0 1,-1 0,1 1,-1 0,0 0,1 2,-1-1,0 1,0 1,0 0,0 0,0 1,0 0,0 1,0 1,1-1,-1 2,1 0,0 0,0 0,0 1,1 1,-1 0,1 0,1 1,-1 0,1 0,0 1,-1 2,-3 2,0 1,0 1,1 0,1 0,1 1,0 0,1 1,0 0,1 0,1 1,1 0,0 0,1 0,1 1,1-1,0 1,1-1,1 1,1 0,0-1,3 13,2-15,1 0,1-1,0 0,0 0,1-1,1 0,0-1,1 0,0 0,1-1,1-1,-1 0,2 0,-1-2,1 1,4 0,-1 2,1-1,0 0,1-2,0 0,0-1,0-1,1 0,0-2,1 0,-1-1,7-1,-23-2,0 0,0 0,0-1,-1 1,1-1,0 0,-1 0,1 0,0-1,-1 1,0-1,1 0,-1 0,0 0,0 0,0-1,0 1,0-1,0 0,-1 1,0-1,1-1,5-12</inkml:trace>
  <inkml:trace contextRef="#ctx0" brushRef="#br0" timeOffset="12686.785">5203 451,'24'-9,"17"-4,7 1,0 2,-3 3,-5 2,-9 3</inkml:trace>
  <inkml:trace contextRef="#ctx0" brushRef="#br0" timeOffset="13500.779">5513 621,'44'-22,"-2"-2,0-2,-2-2,-1-1,-1-2,2-5,-35 32,0 0,-1-1,1 0,-1 0,0 0,-1 0,1 0,-1-1,0 0,-1 1,1-1,-1 0,0-1,0-2,-2 9,0 1,0-1,-1 0,1 0,0 1,-1-1,1 0,0 0,-1 1,1-1,0 0,-1 0,1 0,0 0,-1 0,1 1,0-1,-1 0,1 0,-1 0,1 0,0 0,-1 0,1 0,-1 0,1 0,0 0,-1-1,1 1,0 0,-1 0,1 0,0 0,-1 0,1-1,0 1,-1 0,1 0,0-1,-1 1,1 0,0 0,0-1,-1 1,1 0,0-1,0 1,0 0,0-1,-1 1,1-1,0 1,0 0,0-1,0 1,0 0,0-1,0 1,0-1,0 1,0 0,0-1,0 1,-23 26,-33 85,55-108,0 1,0 0,0-1,1 1,-1 0,1 0,0 0,0 0,0-1,1 1,-1 0,1 0,0 0,0-1,0 1,1-1,-1 1,1-1,0 1,0-1,0 0,0 0,1 0,-1 0,1 0,0 0,-1-1,1 1,0-1,3 2,1-2,0 0,0-1,0 0,0 0,1 0,-1-1,0 0,1 0,-1-1,0 0,0 0,0-1,0 1,0-2,0 1,0-1,0 0,-1 0,0-1,0 0,0 0,0-1,0 1,-1-1,0 0,2-3,17-9,-3 1,0-1,-1-1,-1-1,0 0,-2-2,0 0,-1 0,8-17,-22 36,0-1,-1 0,1 0,-1 1,1-1,-1 0,0 0,0 0,0-1,-1 1,1 0,-1 0,1 0,-1-1,0 1,-1 0,1 0,0 0,-1-1,0 1,0 0,0 0,0 0,-2 3,0 0,0 0,0 0,0 1,0-1,1 1,-1 0,0 0,0 0,0 0,1 0,-1 0,1 1,-1 0,1-1,-1 1,1 0,0 0,0 0,0 1,0-1,0 0,1 1,-1-1,1 1,-1 0,0-1,-5 6,0 1,1 0,0 0,0 1,1 0,1 0,-1 0,1 0,-1 9,4-15,0-1,0 1,1 0,0 0,0-1,0 1,0 0,0 0,1 0,0-1,0 1,0 0,0-1,0 1,1-1,-1 1,1-1,0 0,0 0,0 1,1-1,-1-1,1 1,0 0,-1-1,1 1,0-1,1 0,2 2,0-1,1 0,0 0,-1-1,1 0,0 0,0 0,0-1,0 0,1-1,-1 1,0-1,0-1,0 1,0-1,0-1,0 1,0-1,0 0,0-1,0 0,-1 0,0 0,1-1,1-1,14-9,0-2,-1-1,0 0,-1-2,14-17,-26 29,-1 0,0-1,0 1,-1-1,0 0,-1-1,1 1,-2-1,1 0,-1-1,-1 1,1-1,-2 0,2-8,-5 17,0 0,0 0,0 0,0 1,0-1,0 0,0 1,0-1,-1 1,1-1,0 1,0 0,-1-1,1 1,0 0,-1 0,1 0,0 0,-1 0,1 0,0 0,-1 0,1 1,0-1,0 1,-1-1,1 1,0-1,0 1,0-1,0 1,-1 0,1 0,0 0,0 0,1 0,-1-1,0 2,0-1,0 0,1 0,-1 0,-8 7,1 1,1-1,-1 1,1 0,1 1,0 0,0 0,1 0,0 1,1 0,0-1,1 1,0 1,0-1,2 0,-1 1,1 7,1 4</inkml:trace>
  <inkml:trace contextRef="#ctx0" brushRef="#br0" timeOffset="14024.33">6557 508,'-51'36,"75"-62,-13 14,0 0,1 1,0 0,0 1,1 0,1 1,9-5,-21 14,1 0,-1 0,1 0,-1 0,1 0,-1 0,1 0,-1 1,1 0,-1-1,1 1,-1 0,0 0,1 0,-1 0,0 1,0-1,0 1,0-1,0 1,0 0,-1-1,1 1,0 0,-1 0,1 0,-1 1,0-1,0 0,0 0,0 1,0-1,0 1,-1-1,1 2,18 27,-16-28,0 0,0-1,0 0,0 1,1-1,-1 0,1 0,-1-1,1 1,-1-1,1 0,0 0,0 0,0 0,-1-1,1 1,0-1,0 0,0 0,0-1,0 1,0-1,-1 0,1 0,0 0,0 0,-1-1,1 1,-1-1,3-1,4-3,-1 0,1 0,-1-1,0 0,-1-1,0 0,0 0,0-1,-1 0,-1-1,15-37,-16 25</inkml:trace>
  <inkml:trace contextRef="#ctx0" brushRef="#br0" timeOffset="14620.561">7291 0,'-2'36,"-2"0,-1-1,-2 1,-2-1,-1-1,-1 1,-2-2,-1 0,-17 26,26-48,-1-2,1 0,0 1,0-1,1 1,0 1,1-1,0 0,1 1,0 0,0-1,1 1,1 0,0 0,0-9,1 0,0 0,-1 0,1 0,0 0,1 0,-1 0,0 0,0 0,1-1,-1 1,1-1,0 1,-1-1,1 1,0-1,0 0,0 0,-1 0,1 0,1 0,-1-1,0 1,0 0,0-1,0 0,0 1,0-1,1 0,-1 0,0 0,0 0,0-1,1 1,0-1,82-21,-77 19,69-25,-58 17</inkml:trace>
  <inkml:trace contextRef="#ctx0" brushRef="#br0" timeOffset="14890.059">7037 310,'39'-4,"26"-3,3 1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49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1,'29'384,"0"-115,-18-186,-5-59</inkml:trace>
  <inkml:trace contextRef="#ctx0" brushRef="#br0" timeOffset="248.715">424 848,'-10'33,"-2"17,-5 4,0-3,0-9,1-12</inkml:trace>
  <inkml:trace contextRef="#ctx0" brushRef="#br0" timeOffset="429.527">113 961,'44'5,"37"6,11 6,-2 0,-10-2,-15 0,-13-2,-11-3,-12-3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9:23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21371 154,'0'36,"1"53,-4 1,-4-1,-12 56,-77 257,76-274,20-116</inkml:trace>
  <inkml:trace contextRef="#ctx0" brushRef="#br0" timeOffset="186.866">20975 775,'38'-10,"37"-8,16 0,1 2,-5 0,-13 1,-14 5,-7 3,-9 2,-6 4,-10 0</inkml:trace>
  <inkml:trace contextRef="#ctx0" brushRef="#br0" timeOffset="470.517">21935 605,'-19'24,"1"0,1 2,1 0,1 1,2 0,0 1,2 0,1 1,1 3,8-28,1 1,-1 0,1-1,0 1,0 0,0-1,1 1,0-1,0 1,0-1,0 1,1-1,-1 0,1 1,1-1,-1 0,0 0,1 0,0-1,0 1,0-1,0 1,0-1,1 0,-1 0,1-1,0 1,0-1,0 0,0 0,1 0,-1 0,0-1,1 0,-1 0,1 0,0 0,-1-1,5 1,8 0,0 0,0-1,0-1,0-1,0 0,0-1,0-1,-1-1,0 0,0-1,0-1,0 0,-1-1,-1-1,1 0,-1-1,-1 0,0-1,-1-1,0 0,7-9,-15 16,0-1,0 0,0 1,-1-2,1 1,-2 0,1 0,-1-1,0 0,0 1,0-1,-1 0,0 0,-1 0,0 0,0 0,0 0,-1 0,0 1,0-1,0 0,-1 0,0 1,-1-1,0 1,0-1,0 1,0 0,-1 1,0-1,-3-3,-1 3,-1 0,1 1,-1 0,0 0,0 1,0 0,-1 1,1 0,-1 0,-6 0,-9-1</inkml:trace>
  <inkml:trace contextRef="#ctx0" brushRef="#br0" timeOffset="-3076.96">18125 126,'-33'0,"0"2,0 1,0 2,1 1,0 1,0 2,0 1,1 2,-21 11,-96 91,111-81,17-18,0 0,1 2,1 0,1 0,0 2,2 0,0 1,1 0,1 2,1-1,1 1,1 1,1 0,0 0,2 1,-4 24,10-37,1 1,0-1,0 0,1 0,0 1,1-1,1 0,-1 0,2 0,0-1,0 1,1-1,0 0,0 0,1 0,1-1,0 0,0 0,0-1,1 0,1 0,-1-1,1 0,5 3,12 5,0-1,1-1,0-2,1 0,1-2,0-1,0-1,0-2,1-1,-1-1,1-1,0-2,0-1,0-1,21-6,-37 7,-1 0,1-2,0 0,0 0,-1-1,0-1,0 0,0-1,-1 0,0-1,0-1,0 0,-1 0,0-1,-1 0,0-1,0 0,-1-1,0 0,-8 7,1 1,-1-1,1 0,-1 0,0 0,0 0,-1 0,1 0,-1 0,0 0,0 0,0 0,-1 0,0 0,1 0,-1 0,0 0,-1 0,1 0,-1 0,0 1,0-1,0 1,0-1,-1 1,1 0,-1 0,-2-3,-2 0,0-1,-1 1,1 0,-1 1,0 0,-1 0,1 1,-1 0,0 0,0 1,-8-2,-46 7,91 17,-12-13,0-1,0-1,0-1,0 0,1-1,0-1,-1 0,1-1,-1-1,1-1,-1 0,1-1,2-1,122-27,-117 26</inkml:trace>
  <inkml:trace contextRef="#ctx0" brushRef="#br0" timeOffset="-1580.539">18745 944,'11'3,"0"-1,0-1,0 0,0 0,0-1,0 0,0-1,0 0,0-1,0 0,0-1,-1 0,1-1,-1 0,0-1,0 0,0 0,-1-1,0 0,0-1,-1 0,1 0,-1-1,-1 0,0 0,0-1,0 0,-1 0,-1-1,1 0,-2 0,1 0,-1 0,-1-1,0 1,-1-1,1 0,-1-11,-2 20,0 0,0-1,0 1,0 0,-1-1,1 1,-1 0,0-1,0 1,1 0,-1 0,-1 0,1-1,0 1,0 0,-1 1,1-1,-1 0,0 0,0 1,1-1,-1 1,0-1,0 1,0 0,0 0,-1 0,1 0,0 0,0 0,-1 1,1-1,0 1,-1 0,1-1,-1 1,1 0,0 0,-1 1,0-1,-93 29,73-14,0 0,1 2,1 0,0 1,2 2,0 0,1 0,1 2,-14 23,24-35,0 1,0 0,1 1,1-1,0 1,1 0,0 1,0-1,1 1,1-1,1 1,-1 0,2 0,0 0,0 0,2 5,-1-14,1-1,-1 1,1-1,0 1,0-1,0 0,0 0,1 0,-1 0,1 0,0-1,0 1,0-1,0 1,0-1,0 0,0-1,1 1,-1 0,1-1,0 0,-1 0,1 0,0 0,0 0,2-1,105 2,-78-6,0-1,0-2,-1-2,0 0,0-3,-1 0,-1-2,0-1,-1-2,20-14,12-13,-2-2,-1-4,-3-1,9-15,-47 48,-1 0,0 0,-1-2,-1 0,-1 0,-1-2,-1 1,0-1,-2-1,-1 0,-1 0,0-1,-2 0,-1 0,0-9,-1 4,-1 1,-2-1,0 1,-2 0,-2-1,0 1,-2 1,-1-1,-1 1,-1 0,-8-14,14 35,0 0,0 0,-1 1,0 0,0-1,0 1,-1 0,0 1,0-1,0 1,0 0,-1 0,1 1,-1 0,0 0,0 0,0 0,3 4,0 1,1-1,0 0,-1 1,1-1,0 1,0 0,0 0,0 0,0 0,0 0,0 0,1 0,-1 1,1-1,-1 1,1-1,0 1,0-1,0 1,1 0,-1 0,1-1,-1 1,1 0,0 0,0-1,0 1,0 0,1 0,-1-1,1 2,-1-1,3 338,26 38,-30-346,1-1,2 1,1-1,1 1,2-1,1-1,2 1,1-1,12 25,5-22,-21-65,-9 7,1 0</inkml:trace>
  <inkml:trace contextRef="#ctx0" brushRef="#br0" timeOffset="-1333.124">19112 662,'44'0,"37"-5,15-6,1-2,-7 2,-8-2,-10 1,-11 3,-7 2,-7 3,-8 2,-5 2,-4 0,-7 0</inkml:trace>
  <inkml:trace contextRef="#ctx0" brushRef="#br0" timeOffset="-915.56">20297 690,'-6'-2,"-1"1,0-1,0 1,0 1,0-1,-1 1,1 0,0 1,0-1,0 2,0-1,0 1,0 0,1 0,-1 1,1 0,-4 2,7-5,0 2,0-1,0 0,0 0,0 1,0-1,1 1,-1 0,1 0,-1 0,1 0,0 1,0-1,0 0,0 1,0 0,0-1,1 1,-1 0,1 0,0 0,0 0,0 0,0 0,0 0,1 0,0 0,-1 1,1-1,0 0,0 0,1 0,-1 0,1 1,0-1,-1 0,1 0,1 0,-1 0,0-1,1 1,-1 0,2 0,87 54,-81-54,0 1,0 0,-1 0,1 1,-1 0,0 1,0 0,-1 0,0 0,1 2,-6-6,0 1,0-1,0 1,-1-1,1 1,-1 0,0 0,1 0,-1 0,-1 0,1 0,0 0,-1 0,1 0,-1 0,0 0,0 0,0 0,-1 0,1 0,-1 0,1 0,-1 0,0 0,0 0,0 0,-1 0,1-1,-1 1,0 0,1-1,-1 1,0-1,0 0,-1 0,1 0,0 0,-1 1,-106 57,82-50,14-4,-1-1,0 0,0-1,0 0,-1-1,1-1,-1-1,1 1,-1-2,-14-1,11-4</inkml:trace>
  <inkml:trace contextRef="#ctx0" brushRef="#br0" timeOffset="4085.702">1869 2299,'-9'15,"2"1,0 0,0 0,2 1,0-1,1 1,0 0,2 1,0-1,0 1,2-1,0 0,2 1,1 8,-2-23,-1 0,2 0,-1 0,0 0,0 0,1 0,0 0,0-1,-1 1,1 0,1-1,-1 0,0 1,1-1,-1 0,1 0,0-1,-1 1,1 0,0-1,0 0,0 0,0 1,0-2,0 1,1 0,-1-1,0 1,0-1,0 0,1 0,-1 0,0-1,0 1,0-1,1 0,2-1,114-48,-96 33,0-1,-1-1,-2-2,0 0,-1-1,6-9,-19 23,23-39,-25 71,-5-6,-2-7,1-1,0 1,1-1,1 0,-1 1,2-1,-1 1,1-1,1 0,0 0,0 0,1 0,1-1,-1 1,1-1,1 0,6 8,-10-15,1 0,-1 0,1-1,0 1,-1-1,1 1,0-1,0 0,0 0,0 0,0-1,0 1,0-1,0 1,1-1,-1 0,0 0,0 0,0-1,0 1,0-1,0 0,0 0,0 0,0 0,0 0,0-1,0 1,-1-1,1 0,-1 0,1 0,0-1,72-81,-18-23,-51 143,-8-29,1 0,0 0,0 0,1 0,0 0,0 0,1 0,0 0,0 0,1 0,-1 0,1 0,1-1,-1 1,1-1,1 0,-1 0,1 0,0 0,0 0,1-1,-1 0,1 0,1 0,-1-1,1 1,2-4,-1-1,0-1,1 1,-1-1,0-1,1 1,-1-1,0-1,0 1,0-1,-1 0,1-1,-1 1,1-1,-1-1,0 1,-1-1,1 0,3-5,20-13,-1-2,-1-1,-1-1,-2-1,-1-1,-1-1,-1-1,1-6,6-16,-2-2,-3-1,-2 0,2-20,-16 52,-2-1,-1 0,0 0,-2-1,-1 1,-1 0,-2-1,0 1,-1 0,-2 0,-4-14,-24-21,31 59,1 0,0 0,-1 0,1 1,-1-1,1 0,-1 0,1 1,-1-1,0 1,1-1,-1 1,1 0,-1 0,0 0,1 0,-1 0,0 0,1 0,-1 0,0 0,1 1,-1-1,0 1,1 0,-1-1,1 1,-1 0,1 0,0 0,-1 0,1 0,0 0,-1 0,1 0,0 0,0 1,0 0,-8 11,0 0,1 1,0 0,2 1,0-1,0 1,1 1,1-1,1 1,0-1,0 7,-1-1,-5 30,3 1,2 0,3 1,1-1,4 9,48 204,-49-254,0 0,2 0,-1 0,1-1,1 1,0-1,0-1,1 1,0-1,1 0,0-1,0 0,1 0,0 0,0-1,1-1,0 0,0 0,1-1,-1 0,7 1,21-8,-43-2</inkml:trace>
  <inkml:trace contextRef="#ctx0" brushRef="#br0" timeOffset="4357.389">2546 2016,'0'10,"0"3</inkml:trace>
  <inkml:trace contextRef="#ctx0" brushRef="#br0" timeOffset="5375.305">3308 2299,'0'197,"0"-193,0 0,1 1,-1-1,1 0,0 1,0-1,0 0,0 0,1 0,-1 0,1 0,0 0,1 0,-1-1,1 1,-1-1,1 1,0-1,0 0,0 0,1-1,-1 1,1-1,0 1,-1-1,1 0,0-1,0 1,0 0,1-1,-1 0,0 0,0-1,1 1,-1-1,0 0,1 0,0 0,6-3,0 1,0-2,0 0,0 0,-1-1,1 0,-1-1,-1 0,1 0,-1-1,0-1,-1 1,0-1,0-1,0 0,2-4,94-162,-97 161,23-50,-2-2,-4-1,-2-1,-4 0,3-27,-17 75,-1 0,0-1,-1 1,-2-1,0 1,-3-21,2 40,1 1,-1-1,1 1,-1-1,1 1,-1 0,0-1,1 1,-1 0,0-1,1 1,-1 0,0 0,0 0,1 0,-1 0,0 0,1 0,-1 0,0 0,0 0,1 0,-1 0,0 0,1 0,-1 1,0-1,1 0,-1 1,0-1,1 0,-1 1,0-1,1 1,-1-1,1 1,-1-1,1 1,-1-1,1 1,0 0,-1-1,1 1,0 0,-1-1,1 1,0 0,0-1,0 1,-1 0,1-1,0 1,0 0,0 0,0-1,0 1,0 0,1 0,-1-1,0 1,0 0,0-1,1 1,-1-1,-25 50,2 1,3 0,2 2,2 0,3 1,2 0,2 1,3 0,2 4,4-53,-1 27,1 0,2 1,1-2,2 1,2 4,-5-29,0 0,1 0,0 0,0 0,1-1,0 1,0-1,0 0,1 0,0 0,1-1,0 0,0 0,0 0,0-1,1 0,0 0,0-1,0 1,1-2,-1 1,7 1,-4-4,1-1,0 0,-1-1,1 0,-1 0,1-2,-1 1,0-1,0 0,0-1,0 0,-1-1,1 0,-1-1,-1 1,1-2,-1 1,0-1,0 0,-1-1,0 0,0 0,2-5,-4 10,-1 0,0-1,0 1,0-1,-1 1,1-1,-1 0,0-1,0 1,0-1,-1 1,1-1,-1 0,0 1,-1-1,1 0,-1 0,0-1,0 1,-1 0,1 0,-1 0,0-1,-1 1,1 0,-1 0,0 0,0 0,-1 0,1 0,-1 0,0 0,-1 0,1 1,-1-1,0 1,0 0,0 0,-1 0,1 0,-1 0,0 1,-1-1,-10-1,1 0,-1 1,0 0,0 2,0 0,-1 0,1 2,0-1,-1 2,1 0,0 1,-1 1,1 0,-12 5,12-5,1 1,0 1,1 0,-1 0,1 2,0 0,1 0,-9 7,2 3</inkml:trace>
  <inkml:trace contextRef="#ctx0" brushRef="#br0" timeOffset="5835.772">3364 1988,'0'5,"0"6,0 2</inkml:trace>
  <inkml:trace contextRef="#ctx0" brushRef="#br0" timeOffset="6575.092">4155 2694,'50'-35,"0"-2,-3-2,-1-2,-2-1,20-28,-57 64,0-2,-1 1,0-1,0 1,0-2,-1 1,-1 0,1-1,-1 0,-1 0,0 0,0-1,-1 1,0-1,0 0,-1 1,0-10,-15-84,13 100,1 0,-1 0,0 0,-1 0,1 0,-1 1,1-1,-1 0,0 1,0 0,0-1,0 1,0 0,0 0,-1 0,1 0,-1 0,1 1,-1-1,0 1,0 0,1-1,-1 1,0 1,0-1,0 0,0 1,-1-1,1 1,0 0,0 0,-1 0,-4 3,0 0,1 0,-1 0,0 1,1 0,0 1,0-1,1 1,-1 1,1-1,0 1,0 0,1 1,0-1,0 1,0 0,1 0,0 1,1-1,0 1,0 0,-2 6,5-11,-1 1,0-1,1 1,0-1,0 1,0-1,0 1,1-1,-1 0,1 1,0-1,0 1,0-1,0 0,1 0,-1 0,1 0,0 0,0 0,0 0,0 0,0-1,1 1,-1-1,1 0,0 0,-1 0,1 0,0 0,0 0,1-1,-1 1,0-1,0 0,2 0,122 19,17-23,-143 3,1-1,-1 1,1 1,-1-1,1 0,0 0,-1 1,1-1,-1 1,1-1,-1 1,0-1,1 1,-1 0,1 0,-1 0,0 0,0 0,0 0,1 0,-1 0,0 0,-1 1,1-1,0 0,0 1,0-1,-1 1,1-1,-1 0,1 1,-1 0,1-1,-1 1,0-1,0 1,0-1,0 1,0-1,0 1,0 0,-1-1,1 1,0-1,-1 2,-32 74,27-67,-4 8,6-14,1 1,-1-1,1 1,0 0,1 0,-1 0,1 0,0 1,0-1,0 0,1 1,0-1,0 1,1 0,-1-1,1 1,0 0,1-1,-1 1,1-1,0 1,1-1,-1 1,2 0,32 9,-15-16</inkml:trace>
  <inkml:trace contextRef="#ctx0" brushRef="#br0" timeOffset="6786.76">5001 2327,'-9'38,"-4"18,1 4,2-3,8-12,4-13</inkml:trace>
  <inkml:trace contextRef="#ctx0" brushRef="#br0" timeOffset="6955.607">5001 2045,'0'0</inkml:trace>
  <inkml:trace contextRef="#ctx0" brushRef="#br0" timeOffset="7318.673">5199 2355,'-6'16,"2"0,0 1,1-1,0 1,1-1,1 1,1 0,1-1,0 1,3 15,-3-29,-1 1,1-1,0 0,0 0,0 0,1 0,-1 0,1 0,-1-1,1 1,0 0,0-1,0 0,1 1,-1-1,0 0,1 0,0 0,-1 0,1-1,0 1,0-1,0 1,0-1,0 0,0 0,0-1,0 1,1-1,-1 1,0-1,0 0,1 0,-1 0,0-1,0 1,0-1,1 0,1-1,5 0,1-2,-1 1,-1-1,1-1,-1 0,1 0,-1-1,-1 0,1 0,-1-1,7-7,2-9,0-2,-1 0,-1 0,-1-2,-2 0,1-3,16-34,1-11,-26 64</inkml:trace>
  <inkml:trace contextRef="#ctx0" brushRef="#br0" timeOffset="7773.868">5650 2496,'69'-72,"-42"40,3 1,0 2,2 2,26-19,-56 44,0 1,-1-1,1 1,0-1,0 1,0-1,0 1,0 0,0 0,0 0,0 0,0 1,1-1,-1 0,0 1,1 0,-1-1,0 1,1 0,-1 0,0 1,0-1,1 0,-1 1,0-1,1 1,-1 0,0-1,0 1,0 0,0 1,0-1,0 0,0 1,0-1,0 1,-1-1,1 1,-1 0,1-1,-1 1,0 0,1 0,0 2,0 2,-2-2,0-1,1 1,-1-1,1 0,0 1,0-1,0 0,1 0,-1 0,1 0,0 0,-1 0,1 0,0-1,1 1,-1 0,0-1,1 0,0 0,-1 0,1 0,0 0,0 0,0-1,0 1,0-1,1 0,-1 0,0 0,1 0,-1-1,0 1,1-1,-1 0,0 0,2 0,104-40,9 0,-114 40,-1 1,0-1,0 1,0 0,0 0,0 0,-1 0,1 1,0-1,0 1,-1 0,1 0,-1 0,1 0,-1 0,0 0,0 0,0 1,0-1,-1 1,1 0,0 0,-1-1,0 1,0 0,0 0,0 0,0 0,-1 0,1 0,-1 0,0 1,0-1,0 0,0 0,0 0,-1 0,1 0,-2 3,6 30,1-17</inkml:trace>
  <inkml:trace contextRef="#ctx0" brushRef="#br0" timeOffset="1869.879">91 2468,'27'4,"0"-2,1-1,-1-1,1-1,-1-2,0 0,0-2,0-1,0-1,-1-2,0 0,-1-2,20-11,-40 20,-1-1,0 1,0-1,0 0,0 0,0 0,-1-1,1 1,-1-1,0 0,0 0,0 0,-1 0,1 0,-1-1,0 1,0-1,-1 1,1-1,-1 0,0 0,0 0,-1 1,1-1,-1 0,0 0,-1 0,1 0,-1 0,0 0,0 1,-1-1,1 0,-1 1,0-1,0 1,0-1,-1 1,0 0,0 0,0 0,0 0,0 1,-1-1,0 1,1 0,-1 0,0 0,-1 1,-1-1,-5-1,0 2,0 0,0 0,0 1,-1 0,1 1,0 0,0 1,-1 0,1 1,0 0,0 1,0 0,1 1,-1 0,1 0,-6 5,-6 2,1 2,0 0,1 2,1 0,1 1,0 1,-10 12,15-14,1 0,0 0,2 1,0 1,0-1,2 2,0-1,1 1,0 0,2 1,0-1,1 1,1 0,1 0,1 1,1 16,0-30,1-1,0 0,0 0,0 0,1 1,-1-1,2-1,-1 1,0 0,1 0,0-1,0 1,0-1,0 0,1 0,0 0,0-1,0 1,0-1,0 0,1 0,-1-1,1 1,0-1,0 0,0 0,0 0,0-1,0 0,1 0,1 0,10 2,1-1,-1-1,0-1,1 0,-1-1,1-1,-1-1,0 0,4-3,32-9,0-4,-2-1,0-3,-1-1,28-21,198-137,-244 158</inkml:trace>
  <inkml:trace contextRef="#ctx0" brushRef="#br0" timeOffset="2543.299">1219 2215,'-85'51,"25"-16,1 3,2 3,-42 38,33 14,65-91,0 1,0 0,0 0,0 0,1 1,-1-1,1 0,-1 0,1 0,0 0,1 0,-1 1,0-1,1 0,0 0,-1 0,1 0,1 0,-1 0,0 0,1 0,-1-1,1 1,0-1,0 1,0-1,0 1,0-1,1 0,-1 0,1 0,-1 0,2 0,7 1,-1 0,1-1,0-1,0 1,0-2,0 1,0-2,0 1,-1-1,1-1,0 0,0-1,-1 0,1 0,-1-1,0-1,0 0,5-3,20-13,-1-1,-1-1,-2-2,0-1,-1-2,-2-1,-1-1,18-26,-39 50,57-68,-102 146,-125 257,141-285,2 2,2 0,2 1,2 1,2 0,2 1,2 0,2 1,1 48,5-94,0 1,1 0,0 0,0 0,1 0,-1 0,1 0,0 0,0 0,1-1,-1 1,1 0,0-1,0 1,1-1,-1 0,1 0,0 0,0 0,0 0,1 0,-1-1,1 0,0 0,0 0,0 0,1-1,-1 1,0-1,1 0,0 0,-1-1,1 1,0-1,0 0,0 0,2-1,-4 0,0-1,0 0,0 1,0-1,0-1,-1 1,1 0,0-1,-1 1,1-1,-1 0,0 0,0 0,1 0,-1 0,0 0,-1 0,1-1,0 1,-1-1,1 0,-1 1,0-1,0 0,0 0,0 1,0-1,-1 0,1 0,-1 0,0-2,-18-91,2 70,-2 0,0 1,-2 0,-1 2,0 0,-2 2,0 0,-2 2,0 0,-22-11,25 11,41 7,236-46,-127 24,-98 26</inkml:trace>
  <inkml:trace contextRef="#ctx0" brushRef="#br0" timeOffset="8625.419">7287 2383,'5'29,"1"14,0 0</inkml:trace>
  <inkml:trace contextRef="#ctx0" brushRef="#br0" timeOffset="8879.749">7231 2102,'0'0</inkml:trace>
  <inkml:trace contextRef="#ctx0" brushRef="#br0" timeOffset="9142.528">7908 2299,'-9'-5,"-4"4,-4 1,1 1</inkml:trace>
  <inkml:trace contextRef="#ctx0" brushRef="#br0" timeOffset="9556.771">7908 2299,'-23'18,"1"1,1 2,0 0,2 1,0 1,2 0,0 1,2 1,-8 18,-13 9,33-85,11 9,1 1,2 0,0 0,1 1,1 1,1 0,1 0,1 2,0 0,5-3,59-38,-77 61,-1-1,0 0,1 1,-1 0,0-1,1 1,-1 0,0 0,0 0,0 1,0-1,0 0,0 1,0-1,-1 1,1 0,0 0,-1-1,1 1,-1 0,0 0,0 0,0 1,0-1,0 0,0 0,0 0,-1 1,1-1,-1 0,0 1,1-1,-1 1,0-1,-1 0,1 1,0-1,3 13,-2-11,-1 0,1 0,0 0,0 0,0 0,0 0,1-1,-1 1,1-1,0 1,0-1,0 1,1-1,-1 0,1 0,0 0,0-1,0 1,0-1,0 1,1-1,-1 0,1 0,-1-1,1 1,0-1,-1 1,1-1,0 0,0-1,0 1,0-1,0 0,0 0,0 0,0 0,0-1,0 1,0-1,0 0,3-1,5-5,0 0,0 0,0-1,-1 0,0-1,-1 0,0-1,0 0,-1-1,-1 0,0 0,0 0,-1-1,0-1,4-11,4-44,-13 46</inkml:trace>
  <inkml:trace contextRef="#ctx0" brushRef="#br0" timeOffset="11308.427">8896 2637,'67'-34,"-2"-4,-1-2,-2-2,-2-4,39-39,-85 74,132-111,-144 120,0 1,-1-1,1 0,0 1,0-1,0 1,0 0,1 0,-1 0,0 0,0 0,1 0,-1 0,0 1,1-1,-1 1,1 0,-1 0,1 0,-1 0,0 0,1 0,-1 1,1-1,-1 1,0-1,1 1,-1 0,0 0,1 0,-1 1,0-1,0 0,0 1,0-1,-1 1,1 0,0-1,-1 1,1 0,-1 0,1 0,-1 0,0 0,0 1,0-1,0 0,0 1,0-1,2 19,-1-1,0 1,-2 0,0-1,-1 1,-1-1,-1 1,-1-1,-1 0,-1 0,0-1,-5 10,3-13,0 0,0-1,-1 0,-1 0,-1-1,0-1,-1 0,0 0,-1-1,0-1,-1 0,0-1,-1 0,0-1,0-1,-1 0,-1-1,16-6,-1 1,1-1,-1 0,0 0,1 0,-1 0,0 0,0 0,0 0,0-1,0 1,0 0,1-1,-1 0,-1 0,1 1,0-1,0 0,0 0,0-1,0 1,0 0,0-1,0 1,1-1,-1 0,0 0,0 1,0-1,0 0,1-1,-1 1,1 0,-1 0,1-1,-1 1,1-1,-1 1,1-1,0 0,0 1,0-1,0 0,0 0,1 0,-1 1,0-1,1 0,-1 0,1 0,0 0,0 0,0 0,0 0,0 0,0 0,0 0,1 0,-1 0,1-2,4-3,1-1,0 1,0-1,1 2,0-1,0 1,0 0,1 0,0 1,0 0,0 1,1 0,0 0,-1 0,1 1,1 1,-1-1,0 2,5-1,150-4,-145 8,-1 0,1-2,-1 0,1 0,-1-2,1-1,-1 0,0-1,0-1,0 0,-1-2,0 0,0-1,10-7,5-8,-2-2,-1-1,0-1,-3-1,0-2,-1-1,-2 0,-2-2,-1-1,2-6,3-7,-1-2,-3-1,-2 0,-2-1,-2-1,6-45,-26 38,5 57,-1 1,1 0,0 0,-1 0,1 0,-1-1,1 1,-1 0,0 0,0 0,1 0,-1 0,0 0,0 1,0-1,0 0,0 0,0 1,0-1,0 0,0 1,-1-1,1 1,0-1,0 1,0 0,-1 0,1-1,0 1,0 0,-1 0,1 0,0 0,0 0,-1 1,1-1,0 0,0 1,0-1,-1 0,1 1,0 0,-1 0,-8 6,0 1,1 0,0 0,0 1,1 1,0-1,0 1,1 1,1-1,0 1,0 0,-2 7,-1 0,-10 18,2 0,2 1,1 1,2 0,1 1,2 0,2 1,2 0,1 0,2 26,2-59,-1 0,1 0,1 0,-1-1,1 1,0 0,1 0,0 0,0-1,0 1,1-1,0 1,0-1,1 0,-1 0,1 0,0-1,1 0,0 1,0-1,0-1,0 1,1-1,-1 0,1 0,0-1,0 1,1-2,-1 1,1 0,-1-1,1-1,0 1,0-1,0 0,0 0,0-1,0 0,2 0,13-7,0-1,-1-1,0 0,0-2,-1 0,0-1,-1-2,-1 0,6-6,23-14,45-26,-91 61,1 0,-1 0,0 1,0-1,0 1,1-1,-1 1,-1-1,1 1,0 0,0 0,-1-1,1 1,0 0,-1 0,0 0,0-1,1 1,-1 0,0 0,0 0,-1 0,1 0,0-1,0 1,-1 0,0 0,1 0,-1-1,0 1,0 0,1-1,-1 1,-1 0,1 0,-49 145,49-145,0-1,0 1,1-1,-1 1,1-1,0 1,-1-1,1 1,0 0,0-1,0 1,0-1,0 1,0 0,0-1,0 1,1-1,-1 1,1-1,-1 1,1-1,0 1,-1-1,1 1,0-1,0 0,0 0,0 1,0-1,0 0,0 0,1 0,-1 0,0 0,1 0,-1-1,1 1,-1 0,1-1,-1 1,1-1,-1 1,1-1,-1 0,1 1,-1-1,1 0,0 0,-1 0,1 0,-1-1,1 1,0 0,-1-1,1 1,-1-1,1 0,19-4,0-1</inkml:trace>
  <inkml:trace contextRef="#ctx0" brushRef="#br0" timeOffset="11637.024">10844 2299,'-7'8,"1"1,0 0,0 0,1 0,0 1,1-1,0 1,0 0,1 1,1-1,0 0,0 1,1-1,0 1,1 0,0-1,0 1,2 0,-1-1,1 1,1 1,-1-10,-1 1,1-1,0 1,0-1,1 0,-1 0,0 1,1-2,-1 1,1 0,0 0,0-1,-1 0,1 1,0-1,0 0,0-1,0 1,0 0,1-1,-1 0,0 0,0 1,0-2,0 1,0 0,0-1,1 1,-1-1,0 0,0 0,0-1,6-1,0 0,0 0,0-1,-1 0,0-1,0 0,0 0,-1 0,1-1,2-4,-5 6,-1 1,1-2,-1 1,0 0,0-1,-1 0,1 0,-1 0,0 0,-1-1,1 1,-1-1,0 1,0-1,-1 0,0 0,0 0,0 0,-1 0,1 0,-1 0,-1 0,1 0,-1 0,0 0,-1 1,0-1,1 0,-2 0,1 1,-1-1,1 1,-2 0,1 0,0 0,-1 0,-2-1,2 2,-1-1,0 1,0 0,0 1,0-1,-1 1,1 0,-1 0,0 0,0 1,0 0,0 1,0-1,0 1,-1 0,1 0,0 1,-1 0,-1 0,-10 5</inkml:trace>
  <inkml:trace contextRef="#ctx0" brushRef="#br0" timeOffset="12322.556">11238 2242,'23'171,"-14"-141,7-51,-3-14,1-1,2 1,1 1,2 1,1 1,1 0,10-8,-29 37,1-1,0 1,-1 0,1 0,0 0,1 1,-1-1,0 1,1 0,-1 0,1 0,0 0,0 0,-1 1,1 0,0-1,1 2,-1-1,0 0,0 1,0 0,0 0,0 0,0 0,1 1,-1-1,0 1,0 0,0 1,0-1,-1 1,3 0,6 11</inkml:trace>
  <inkml:trace contextRef="#ctx0" brushRef="#br0" timeOffset="12928.42">11972 1706,'6'146,"-8"-100,-2 517,4-552</inkml:trace>
  <inkml:trace contextRef="#ctx0" brushRef="#br0" timeOffset="13174.929">11803 2158,'43'0,"33"0,10-5,-7-1,-10-1,-14-2,-10-1,-8 2,-6 2,-8-3,-3 0,-1-3,-3 1</inkml:trace>
  <inkml:trace contextRef="#ctx0" brushRef="#br0" timeOffset="14156.462">12396 2242,'11'-5,"0"-1,0-1,0 0,-1 0,0-1,0 0,-1-1,0 0,0 0,-1-1,0 0,-1-1,0 0,-1 0,4-9,-10 19,0-1,1 0,-1 1,0-1,0 1,0-1,0 1,0-1,0 0,0 1,0-1,-1 1,1-1,-1 1,1-1,-1 1,0-1,1 1,-1-1,0 1,0 0,0 0,0-1,0 1,0 0,0 0,-1 0,1 0,0 0,0 0,-1 0,1 1,-1-1,1 0,-1 1,1-1,-1 1,1 0,-1 0,1-1,-1 1,0 0,1 0,-1 0,1 0,-1 1,0-1,1 0,-1 1,1-1,-1 1,1-1,-1 1,1 0,0 0,-1-1,1 1,0 0,0 0,-1 0,1 1,0-1,0 0,-13 9,1 1,0 0,1 1,0 0,1 1,0 0,1 0,0 2,1-1,1 1,1 0,0 0,0 1,-1 10,6-22,1 0,-1 0,1 0,0 0,0 0,0 0,1 1,0-1,-1 0,1 0,1 1,-1-1,1 0,-1 0,1 0,1 1,-1-1,0 0,1 0,0-1,0 1,0 0,1-1,-1 1,1-1,-1 1,1-1,0 0,1-1,-1 1,0 0,1-1,-1 0,1 0,0 0,0 0,0 0,0-1,4 1,14 0,1-1,-1-1,0-1,1-1,-1-1,0-1,0-1,-1-1,1 0,-1-2,0-1,-1 0,0-2,-1 0,0-1,1-2,216-168,-224 173,40-26,-51 35,0-1,1 1,-1-1,0 1,0-1,0 1,1 0,-1 0,0 0,0 0,1 0,-1 0,0 0,1 0,-1 0,0 0,0 1,1-1,-1 0,0 1,0-1,0 1,0 0,0-1,0 1,1 0,-1-1,-1 1,1 0,0 0,0 0,0 0,0 0,-1 0,1 0,0 0,-1 1,1-1,-1 0,1 0,-1 0,0 1,3 14,-1 1,-1-1,-1 1,0 0,-1-1,-1 1,0-1,-1 1,-1-1,-1 0,0 0,-2 3,4-11,3-3,-1 1,0-1,-1 0,1 0,-1 0,0 0,0 0,0 0,-1 0,0-1,0 1,0-1,0 0,-1 0,0 0,0 0,0-1,0 1,0-1,-1 0,1 0,-1-1,0 0,0 1,0-1,3-3,1 0,0 1,0-1,0 0,0 0,0 0,0 0,0 0,1 0,-1 0,0 0,0 0,1 0,-1 0,1 0,-1-1,1 1,-1 0,1 0,0-1,0 1,0 0,0-1,-1 1,2 0,-1-1,0 1,0 0,0 0,1-1,-1 1,0 0,1 0,-1-1,1 1,0 0,-1 0,1 0,0 0,0 0,-1 0,1 0,0 0,0 0,0 0,0 0,0 1,1-1,-1 0,0 1,0-1,10-6,0 0,0 1,1 0,-1 0,1 1,1 1,-1 0,0 1,1 0,0 1,0 0,0 1,0 1,0 0,-1 0,7 2,-4 0,-1-2,1 0,0-1,0 0,-1-1,1-1,-1 0,0-1,0 0,0-1,0-1,9-5,7-10,-2-2,0 0,-1-2,-2 0,14-20,-27 28,-2 0,0-1,-1-1,0 1,-2-1,0-1,-1 1,-1-1,-1 0,-1 0,-1 0,0-1,-2-17,1 30,-1 1,0-1,-1 1,1-1,-2 1,1-1,-1 1,0 0,0 0,-1 0,0 0,0 0,0 1,-1-1,0 1,-1 0,1 0,-1 0,0 1,-4-4,7 8,1 0,-1 1,1-1,-1 0,0 1,1-1,-1 1,0-1,0 1,0 0,1-1,-1 1,0 0,0 0,0 1,1-1,-1 0,0 1,0-1,1 1,-1-1,0 1,1 0,-1-1,0 1,1 0,-1 0,1 0,0 1,-1-1,1 0,0 0,0 1,0-1,0 1,0-1,0 1,0-1,-1 2,-21 69,25 169,0-218,0-1,2 1,1-1,1 0,0 0,2 0,1-1,0 0,1-1,2 0,0 0,9 10,21-2,-38-34,-4-2</inkml:trace>
  <inkml:trace contextRef="#ctx0" brushRef="#br0" timeOffset="14405.872">13299 1960,'43'-5,"34"-1,8-5,-1 0,-9 1,-18 4</inkml:trace>
  <inkml:trace contextRef="#ctx0" brushRef="#br0" timeOffset="24714.734">20016 1622,'-18'403,"-11"-127,19-117,14-149,3-4</inkml:trace>
  <inkml:trace contextRef="#ctx0" brushRef="#br0" timeOffset="24913.509">19762 2129,'38'0,"32"0,9 0,1 0,-9-4,-12-3,-5 1,-8 1,-7 2,-5 1,-8 1</inkml:trace>
  <inkml:trace contextRef="#ctx0" brushRef="#br0" timeOffset="25163.209">20551 2271,'15'24,"4"8</inkml:trace>
  <inkml:trace contextRef="#ctx0" brushRef="#br0" timeOffset="25327.547">20496 1735,'0'0</inkml:trace>
  <inkml:trace contextRef="#ctx0" brushRef="#br0" timeOffset="25782.398">20834 2468,'35'-99,"61"-138,-43 184,-51 52,-1 0,1 0,0 1,-1-1,1 0,0 1,-1 0,1-1,0 1,0 0,-1 0,1 0,0 0,0 0,-1 1,1-1,0 0,-1 1,1-1,0 1,-1 0,1-1,0 1,-1 0,0 0,1 0,-1 0,1 0,-1 0,0 1,0-1,0 0,0 1,0-1,0 1,0-1,0 1,0-1,-1 1,1 0,0 0,18 129,-18-128,-1-1,1 0,0 0,0 0,0 0,0 0,0 0,1 0,-1-1,0 1,1 0,-1-1,1 1,0-1,0 1,-1-1,1 0,0 0,0 0,0 0,0 0,0 0,1 0,-1-1,0 1,0-1,0 1,1-1,-1 0,0 0,0 0,1 0,-1-1,0 1,0-1,0 1,1-1,-1 0,2 0,80-46,-79 44,180-148,-184 150,0 0,-1 1,1-1,0 1,0-1,0 1,0-1,0 1,0 0,0-1,0 1,0 0,0 0,0 0,0-1,0 1,0 0,0 0,0 1,0-1,0 0,0 0,0 0,0 1,0-1,0 1,0-1,-1 0,1 1,0 0,0-1,0 1,0-1,-1 1,1 0,0 0,-1-1,1 1,0 0,-1 0,1 0,-1 0,0 0,1 0,-1 0,1 0,-1 0,0 0,0 0,0 0,0 0,5 59,-5-53,-2 22,1-24,0-1,0 1,0 0,0 0,1 0,0 0,0-1,0 1,1 0,0 0,0 0,0-1,0 1,1-1,0 1,0-1,0 1,0-1,1 0,-1 0,1 0,0 0,0-1,4 4,10 0</inkml:trace>
  <inkml:trace contextRef="#ctx0" brushRef="#br0" timeOffset="26111.272">21681 2271,'56'-22,"-1"-2,-1-3,-1-2,45-32,-95 59,0 1,0 0,0-1,0 1,0-1,0 0,-1 0,1 0,0 0,-1-1,0 1,0-1,1 1,-2-1,1 0,0 0,0 0,-1 0,0 0,1 0,-1 0,0 0,-1-1,1 1,-1 0,1-1,-1 1,0 0,0-1,0 1,-1 0,1-1,-1 1,0 0,0-1,0 1,0 0,-1 0,1 0,-1 0,1 0,-1 1,0-1,-1 0,1 1,0-1,-1 1,1 0,-1 0,-1-1,-6 0,0 2,0-1,0 1,0 1,0 0,0 0,0 1,0 0,0 1,0 0,0 1,0 0,1 0,0 1,-1 0,1 1,1 0,-1 0,1 1,0 0,0 1,-6 5,6-4,0 0,1 0,0 0,0 1,0 0,1 0,1 1,0 0,0 0,1 0,0 0,0 1,1 0,1-1,0 1,1 0,-1 0,2 0,0 1,0-1,1 0,2 10,3-13,-1 0,1-1,1 1,-1-1,1 0,1-1,-1 0,1 0,0-1,0 1,1-2,0 1,0-1,0-1,0 0,0 0,1 0,-1-1,1-1,-1 0,1 0,6-1,-14 0,84-3,-62-2</inkml:trace>
  <inkml:trace contextRef="#ctx0" brushRef="#br0" timeOffset="19758.686">14343 2383,'29'-10,"0"-1,-2-2,1-1,-2-1,0-1,-1-1,0-2,-1 0,14-17,-26 22,-1 0,-1-1,0-1,-1 0,-1 0,0-1,1-5,15-32,-23 54,-1 1,0-1,0 0,1 1,-1-1,0 0,0 1,1-1,-1 0,0 0,1 0,-1 1,1-1,-1 0,0 0,1 0,-1 0,0 1,1-1,-1 0,1 0,-1 0,0 0,1 0,-1 0,1 0,-1 0,0 0,1-1,-1 1,1 0,-1 0,0 0,1 0,-1 0,0-1,1 1,-1 0,0 0,1-1,-1 1,0 0,1-1,-1 1,0 0,0 0,0-1,1 1,-1-1,0 1,0 0,0-1,1 40,-2 414,1-443,1 62,-3-1,-4 0,-9 46,-19-24,34-94,0 1,0-1,0 1,-1 0,1-1,0 1,0 0,0-1,0 1,0 0,-1-1,1 1,0 0,0 0,-1-1,1 1,0 0,0 0,-1-1,1 1,0 0,-1 0,1 0,0 0,-1-1,1 1,0 0,-1 0,1 0,-1 0,1 0,0 0,-1 0,1 0,0 0,-1 0,1 0,0 0,-1 0,1 0,-1 0,1 1,0-1,-1 0,1 0,0 0,0 0,-1 1,1-1,0 0,-1 0,1 1,0-1,0 0,-1 1,1-1,0 0,0 0,0 1,0-1,-1 0,1 1,0-1,2-31,65-140,-39 113,7-20,2 0,4 3,4 1,2 3,3 1,4 3,2 2,3 3,31-24,-78 76,0 0,1 0,0 1,0 1,0 0,1 1,1 0,-1 1,1 1,0 0,0 1,0 1,4 0,-16 3,-1-1,1 1,-1 0,1 0,-1 0,1 1,-1-1,1 1,-1-1,1 1,-1 0,0 0,1 0,-1 0,0 0,1 0,-1 1,0-1,0 1,0 0,-1-1,1 1,0 0,-1 0,1 0,-1 0,1 1,-1-1,0 0,0 0,0 1,0-1,-1 1,1-1,0 1,-1-1,0 1,0-1,0 1,-19 98,0-57,-1-1,-3-2,-1 0,-2-1,-23 27,-136 107,175-166,0 0,0-1,-1 0,0-1,0 0,-1 0,1-1,-1-1,0 0,0 0,-1-2,-9 2,-18-15,28-1</inkml:trace>
  <inkml:trace contextRef="#ctx0" brushRef="#br0" timeOffset="21195.786">15810 2102,'-15'8,"0"1,0 1,1 0,0 1,1 1,0 0,1 1,0 0,1 1,1 0,0 1,1 0,0 0,1 1,-3 11,9-23,1-1,-1 1,1-1,0 1,0-1,1 1,-1-1,1 1,-1 0,1-1,0 1,1 0,-1-1,1 1,-1 0,1-1,0 1,0-1,1 1,-1-1,1 0,0 1,-1-1,1 0,1 0,-1 0,0-1,1 1,0 0,-1-1,1 0,0 1,0-1,0 0,1-1,-1 1,0-1,1 1,-1-1,1 0,-1 0,1 0,0-1,-1 1,2-1,9-1,1-1,0-1,-1 0,0 0,0-2,0 0,0 0,-1-1,1-1,-2 0,1-1,-1 0,0-1,-1-1,0 0,0 0,-1-1,8-11,-10 13,-1 0,0-1,0-1,-1 1,0-1,0 0,-2 0,1 0,-1-1,-1 0,0 0,-1 0,0 0,-1 0,0 0,-1 0,0 0,-1-1,-1 1,0 0,-2-6,3 14,0 1,0-1,-1 1,1-1,-1 1,0 0,0 0,0 0,-1 0,1 0,-1 1,1-1,-1 1,0-1,0 1,0 0,0 0,0 0,-1 1,1-1,0 1,-1 0,0 0,1 0,-1 0,1 1,-1-1,0 1,1 0,-1 0,0 0,0 1,1-1,-1 1,1 0,-1 0,1 0,-1 0,1 1,-1-1,1 1,-3 2,4-2,-1-1,0 1,1 0,0 0,-1 1,1-1,0 0,0 1,0-1,1 1,-1 0,0 0,1 0,0-1,0 1,0 0,0 0,0 1,0-1,1 0,0 0,0 0,-1 0,2 1,-1-1,0 0,1 0,-1 0,1 0,0 0,0 0,0 0,1 0,-1 0,1 0,-1-1,1 1,0-1,0 1,0-1,0 1,1-1,1 1,10 1,0 0,1-1,-1-1,1 0,0-2,-1 1,1-2,0 0,-1 0,1-1,-1-1,1-1,4-2,30-10,0-3,-1-2,-2-2,14-11,-7 6,111-69,-163 95,0 1,-1 0,1 0,0 0,0 0,0 0,0 0,0 1,0-1,0 0,0 0,0 1,0-1,1 0,-1 1,0-1,0 1,1 0,-1-1,0 1,1 0,-1 0,0 0,0 0,1 0,-1 0,0 0,1 1,-1-1,0 0,1 1,-1-1,0 1,0-1,0 1,1-1,-1 1,0 0,0 0,0-1,0 1,0 0,0 0,-1 0,1 0,0 0,0 1,0-1,4 128,-7-85,-17 131,19-166,-2 0,1-1,-1 1,0 0,-1 0,0-1,-1 0,0 1,0-2,0 1,-1 0,0-1,-1 0,0 0,0 0,0-1,-1 0,0 0,0 0,0-1,-1 0,-90 17,96-21,0-1,0 0,-1 0,1 0,0 0,0 0,-1 0,1 0,0-1,0 1,-1-1,1 1,0-1,0 0,0 0,0 0,0 0,0-1,0 1,0 0,1-1,-1 1,0-1,1 0,-1 1,1-1,0 0,-1 0,1 0,0 0,0 0,0 0,1 0,-1-1,0 1,1 0,0 0,-1 0,1-1,0-1,1 0,-1 0,1 0,1 0,-1 0,0 1,1-1,0 0,0 1,0-1,0 1,0-1,1 1,0 0,-1 0,1 0,0 1,0-1,1 1,-1-1,1 1,-1 0,1 0,0 1,-1-1,1 1,0 0,3-1,111-12,-42 28,49-1,-107-19,0 1,0-2,0-1,-1 0,0-1,0-1,-1 0,0-1,-1-1,0 0,-1-2,-1 1,0-1,-1-1,0-1,-1 1,-1-2,1-2,81-151,-92 169,0 0,0 0,0 0,0 0,0 0,0 0,0 0,0 0,1 0,-1 0,0 0,1 0,-1 0,1 0,-1 0,1 0,-1 0,1 0,0 1,-1-1,1 0,0 1,0-1,0 0,-1 1,1-1,0 1,0-1,0 1,0-1,0 1,0 0,0 0,0-1,0 1,0 0,0 0,0 0,0 0,0 0,0 0,0 0,0 0,0 1,0-1,0 0,0 1,0-1,0 1,0-1,0 1,0-1,-1 1,1-1,0 1,0 0,14 19,-1 0,-1 1,-1 0,0 1,-2 1,-1-1,0 2,-2-1,-1 1,0 0,-2 0,-1 1,0 13,-6-29,0 0,0 0,0 0,-1-1,-1 1,1-1,-1 0,-1 0,0 0,0-1,0 0,-1 0,0 0,0-1,0 0,-1-1,0 0,0 0,-1 0,1-1,-1 0,0-1,0 0,0-1,-1 1,1-2,0 1,-1-1,1-1,-1 0,-1 0,10 0,0 1,-1-1,1 0,0 1,0-1,-1 0,1 0,-1 0,1 0,0 0,-1 0,1 0,0-1,-1 1,1 0,0-1,0 1,-1-1,1 1,0-1,0 0,0 1,0-1,0 0,-1 0,2 0,-1 0,0 0,0 0,0 0,0 0,1 0,-1 0,0 0,1-1,-1 1,1 0,-1-1,1 1,0 0,0 0,-1-1,1 1,0-1,0 1,0 0,0-1,1 1,-1 0,0-1,1 1,-1 0,0 0,1-1,0 1,-1 0,1 0,0 0,-1 0,1 0,0-1,1 1,4-4,1 1,-1-1,1 1,0 1,1 0,-1 0,1 0,-1 1,1 0,0 0,0 1,1-1,27-6,175-8,-205 16,0 0,1-1,-1 0,0 0,1-1,-1 0,0 0,0 0,0-1,-1 0,1 0,-1 0,1-1,-1 1,0-2,1 0,3-10</inkml:trace>
  <inkml:trace contextRef="#ctx0" brushRef="#br0" timeOffset="22632.562">17617 2016,'1'1,"0"-1,0 1,0-1,0 1,-1-1,1 1,0 0,0-1,-1 1,1 0,0 0,-1-1,1 1,0 0,-1 0,1 0,-1 0,0 0,1 0,-1 0,0 0,0 0,1 0,-1 0,0 0,0 0,0 0,0 0,0 0,0 0,-1 0,1 0,0 0,0 0,-1 0,1 0,-1 0,1 0,-1 0,1 0,-1-1,1 1,-1 0,0 0,0 0,1-1,-2 1,0 13,-7 49,6-55,1 0,0 0,1 0,0 0,0 1,0-1,1 0,0 1,1-1,0 0,0 0,1 0,0 1,1-2,-1 1,1 0,1 0,0-1,0 0,4 6,-6-10,1 1,-1-1,1 0,0 0,0 0,0 0,1-1,-1 1,1-1,-1 0,1 0,0 0,0 0,0-1,0 1,0-1,0 0,0 0,1-1,-1 1,0-1,0 0,0 0,1 0,-1-1,0 0,0 1,0-1,0-1,0 1,0-1,0 1,0-1,2-2,20-11,-1-2,-1 0,-1-2,0-1,17-19,-11 11,8-10,-3-1,-1-1,-1-2,10-22,-30 43,-1 0,-1-1,-1-1,0 1,-2-1,-1-1,-1 1,-1-1,0 0,-2 0,-1 0,-1-1,-2 1,-2-19,-7 0,11 42,0 1,0-1,0 1,0-1,0 0,0 1,-1-1,1 1,0-1,0 1,-1-1,1 1,0-1,0 1,-1-1,1 1,-1-1,1 1,0-1,-1 1,1 0,-1-1,1 1,-1 0,1-1,-1 1,1 0,-1 0,1-1,-1 1,0 0,1 0,-1 0,1 0,-1 0,0 0,1 0,-1 0,1 0,-1 0,1 0,-1 0,0 0,1 1,-1-1,1 0,-1 0,1 1,-1-1,1 0,-1 1,1-1,-1 0,1 1,0-1,-1 1,1-1,-1 1,1-1,0 1,0-1,-1 1,1-1,0 1,0-1,-1 1,-47 137,35-103,2 2,1 0,2 0,1 0,0 31,35 130,-26-172,-3-12,2-1,0 1,1-1,0 0,1 1,0-1,1 0,0-1,4 7,-3-15,1 0,-1 0,1 0,0-1,0 1,0-2,1 1,-1-1,1 1,0-2,-1 1,1-1,0 0,0-1,0 1,0-1,0-1,-1 1,1-1,0 0,0-1,-1 0,1 0,0 0,-1-1,0 0,0 0,6-4,0 2,-1-2,1 1,-1-2,0 1,-1-2,0 1,0-1,-1-1,0 0,-1 0,0 0,-1-1,0-1,0 1,-1-1,-1 0,0 0,-1-1,0 1,-1-1,0 0,-1 0,0 0,-1-3,-2 13,1-1,-1 0,1 1,-1-1,0 0,0 1,-1-1,1 1,-1-1,0 1,0 0,0 0,0 0,0 0,-1 0,1 0,-1 1,0-1,0 1,0 0,0 0,0 0,0 0,-1 0,1 1,-1-1,1 1,-1 0,1 0,-2 0,-117-7,112 8,-2 0,1 1,0 0,0 0,0 2,0-1,0 1,0 1,1 0,0 0,0 1,0 0,-5 4,-7 7</inkml:trace>
  <inkml:trace contextRef="#ctx0" brushRef="#br0" timeOffset="23043.554">18689 1594,'0'452,"-14"-361,11-79,0 0,0 0,1 0,1 0,0 0,1 0,0 1,1-1,2 8,2-7,1-7</inkml:trace>
  <inkml:trace contextRef="#ctx0" brushRef="#br0" timeOffset="23410.281">18802 2242,'70'-18,"-1"-4,-1-2,31-18,-1-24,-96 63,1 0,0 0,-1 0,1 0,-1 0,0 0,0-1,0 1,0-1,-1 0,0 0,1 1,-1-1,-1 0,1 0,0 0,-1 0,0 0,0 0,0 0,-1 0,1 0,-1 0,0 0,0 1,0-1,-2-3,-1 3,0 1,-1-1,0 0,1 1,-1 0,0 0,-1 1,1 0,0 0,-1 0,1 0,-1 1,0 0,1 0,-1 0,0 1,0 0,0 0,1 0,-1 1,0 0,0 0,1 0,-1 1,1 0,-1 0,1 0,0 1,0 0,0 0,0 0,-8 3,1 1,-1 1,1 0,1 1,0 0,0 0,1 1,0 1,-5 6,12-13,0 0,0 1,0-1,0 1,1 0,0 0,0 0,0 0,1 0,-1 1,1-1,0 0,1 0,-1 1,1-1,0 1,1-1,-1 0,1 1,0-1,1 0,-1 0,1 1,0-1,0 0,3 3,-1-1,0-1,1 0,0-1,0 1,0-1,1 0,0 0,0-1,0 0,1 0,-1 0,1-1,0 0,0 0,0 0,0-1,1 0,5 0,137 8,-94-17,-32 0</inkml:trace>
  <inkml:trace contextRef="#ctx0" brushRef="#br0" timeOffset="23928.188">17588 1649,'5'10,"2"3</inkml:trace>
  <inkml:trace contextRef="#ctx0" brushRef="#br0" timeOffset="28394.922">17221 1424,'1029'-1,"-103"-54,361-27,-838 60,720-17,-1083 39</inkml:trace>
  <inkml:trace contextRef="#ctx0" brushRef="#br0" timeOffset="30512.525">147 3371,'517'-83,"-149"52,37 7,464-35,19 3,-394 28,98-2,202 2,-152 0,-109-1,54 2,1675 27,-1851 28,298-28,-148-28,-127 17,-170-6,193 15,-223 4,643-2,-287-29,180 29,-296-27,149 15,-18-17,-57-5,-146 11,191-11,-153 12,194 7,-269 12,258-24,399 28,-490-31,179 31,-677-1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4.7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686 22,'1'0,"-1"0,0-1,1 1,-1-1,0 1,1 0,-1-1,0 1,1-1,-1 1,0-1,0 1,0-1,0 0,1 1,-1-1,0 1,0-1,0 1,0-1,0 1,0-1,0 1,-1-1,1 1,0-1,0 0,0 1,0-1,-1 1,1 0,0-1,-1 1,1-1,0 1,-1-1,1 1,0 0,-1-1,1 1,-1 0,1-1,-1 1,1 0,-1-1,1 1,-1 0,1 0,-1 0,1 0,-1-1,1 1,-1 0,1 0,-1 0,1 0,-1 0,1 0,-1 1,0-1,1 0,-1 0,1 0,-1 0,-39-1,-133 61,110-34,-243 92,222-73,83-45,1 0,-1 1,1-1,-1 1,1-1,0 0,-1 1,1-1,0 1,-1-1,1 1,0-1,-1 1,1 0,0-1,0 1,0-1,-1 1,1 0,0-1,0 1,0-1,0 1,0 0,0-1,0 1,1-1,-1 1,0 0,0-1,0 1,0-1,1 1,-1-1,0 1,1-1,-1 1,0-1,1 1,-1-1,1 1,-1-1,1 0,-1 1,1-1,-1 0,1 1,-1-1,1 0,-1 0,1 1,-1-1,1 0,0 0,-1 0,1 0,41 14,-38-13,24 5,1-2,-1-1,1-1,0-2,0 0,0-2,0-1,26-7,35-1,-89 11,0-1,-1 1,1 0,0 0,0 0,0 0,0 0,-1 0,1 0,0 0,0 1,0-1,-1 0,1 0,0 1,0-1,0 0,-1 1,1-1,0 1,-1-1,1 1,0-1,-1 1,1-1,-1 1,1 0,-1-1,1 1,-1 0,1 0,-1-1,0 1,1 0,-1 0,0-1,0 1,0 0,1 0,-1 0,0 0,0-1,0 1,0 0,0 0,-1 0,1 0,0-1,0 1,-1 0,1 0,0-1,-1 1,1 0,0 0,-1-1,1 1,-1 0,1-1,-1 1,0-1,1 1,-1 0,0-1,0 1,-40 43,-112 68,-40 36,187-141,0 0,1 0,-1 1,1 0,1 0,-1 0,2 0,-1 1,1-1,0 1,1 0,-1 2,3-8,-1 0,1 0,-1 0,1 0,0 0,0 0,1 1,-1-1,1 0,-1 0,1 0,0 0,0-1,0 1,0 0,1 0,-1 0,1-1,0 1,0-1,0 1,0-1,0 0,0 0,0 0,1 0,-1 0,1 0,0-1,-1 1,1-1,0 0,0 0,0 0,0 0,0 0,1-1,18 4,0-2,1 0,-1-2,1 0,-1-1,12-3,-29 3,-1 1,0-1,0 1,1-1,-1 0,0-1,0 1,0-1,0 0,0 0,-1 0,1 0,0-1,-1 1,0-1,0 0,1 0,-2 0,3-3,3-10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35.0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 1,'-18'94,"5"1,4 1,5-1,3 1,12 85,12 141,-11-83,3-147,-10-73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0:40.6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2278 848,'10'1,"1"0,0-1,-1 0,1-1,-1 0,1-1,-1 0,1-1,-1 0,0-1,0 0,-1 0,1-1,-1 0,0-1,0 0,0 0,-1-1,0 0,-1 0,1-1,2-4,-10 12,0 1,0-1,0 1,0-1,0 1,0-1,1 1,-1-1,0 1,0-1,1 1,-1-1,0 1,1-1,-1 0,0 1,1-1,-1 0,1 1,-1-1,0 0,1 1,-1-1,1 0,-1 0,1 0,-1 1,1-1,-1 0,1 0,-1 0,1 0,-1 0,1 0,-1 0,1 0,-1 0,1 0,-1 0,1 0,-1-1,1 1,-1 0,1 0,-1 0,1-1,-1 1,1 0,-1-1,1 1,-1 0,0-1,1 1,-1 0,87 341,-81-304,-6-30,0 0,1 1,0-1,0 0,1 0,0 0,0 0,1-1,-1 1,2 0,-1-1,1 0,-1 0,2 0,-1 0,2 1,-3-7,0 0,0 1,0-1,-1-1,1 1,0 0,0-1,0 1,-1-1,1 0,0 0,0 0,-1 0,1-1,-1 1,0-1,1 1,-1-1,0 0,0 0,0 0,0 0,0 0,0-1,-1 1,1 0,-1-1,1 1,-1-1,0 0,0 1,0-1,0-2,1 2,148-305,-93 188,-57 120,0-1,0 0,0 1,0-1,0 1,0-1,0 1,1-1,-1 0,0 1,1-1,-1 1,0-1,1 1,-1 0,0-1,1 1,-1-1,1 1,-1 0,1-1,-1 1,1 0,-1-1,1 1,-1 0,1 0,-1-1,1 1,-1 0,1 0,0 0,-1 0,1 0,-1 0,1 0,0 0,-1 0,1 0,-1 0,1 0,-1 1,1-1,0 0,-1 0,1 1,-1-1,1 0,-1 1,1-1,-1 0,8 8</inkml:trace>
  <inkml:trace contextRef="#ctx0" brushRef="#br0" timeOffset="243.52">3238 876,'0'39,"0"26,0 8,0-5,0-8,0-14</inkml:trace>
  <inkml:trace contextRef="#ctx0" brushRef="#br0" timeOffset="396.848">3153 509,'0'0</inkml:trace>
  <inkml:trace contextRef="#ctx0" brushRef="#br0" timeOffset="3165.484">6991 820,'-3'20,"-1"-3,1 0,1 0,0 1,1-1,1 0,0 1,1-1,1 0,1 0,1 0,0 0,1 0,2 3,-6-18,0 1,1 0,0 0,-1 0,1-1,0 1,0-1,1 0,-1 1,0-1,1 0,-1 0,1 0,0-1,0 1,0-1,-1 0,1 1,0-1,1 0,-1-1,0 1,0-1,0 1,0-1,1 0,-1 0,0 0,0 0,0-1,0 0,1 1,-1-1,0 0,0 0,0-1,0 1,-1-1,1 1,0-1,-1 0,11-7,0 0,-2-1,1 0,-1-1,0 0,-1 0,-1-1,0-1,0 0,0-3,-5 10,0-1,-1 0,0 0,0-1,0 1,-1-1,0 1,-1-1,0 1,0-1,0 0,-1 0,-1 0,1 1,-1-1,0 0,-1 1,0-1,0 1,0-1,-2 0,2 4,-1 0,1 0,-1 0,0 1,0-1,0 1,-1 0,1 0,-1 0,0 1,0-1,0 1,0 0,0 0,0 0,0 0,-1 1,1 0,-1 0,1 0,-1 0,1 1,-1 0,0 0,1 0,-1 0,1 1,-1 0,1 0,-1 0,1 0,-1 1,1-1,0 1,0 1,0-1,-4 3,-11 6</inkml:trace>
  <inkml:trace contextRef="#ctx0" brushRef="#br0" timeOffset="3596.496">7415 1018,'170'-159,"-136"137,-33 21,-1 1,1 0,-1 0,1 0,-1 0,1 0,0 0,-1 0,1 0,-1 0,1 0,0 0,-1 0,1 0,-1 0,1 1,0-1,-1 0,1 0,-1 1,1-1,-1 0,1 1,-1-1,0 0,1 1,-1-1,1 1,-1-1,0 1,1-1,-1 1,0-1,1 1,-1-1,0 1,0-1,0 1,0 0,1-1,-1 1,0-1,0 1,0 0,0-1,0 1,0-1,-1 1,1 0,0-1,0 1,0-1,0 1,-1-1,1 1,0-1,-1 1,1-1,0 1,-1-1,1 1,0-1,-1 1,1-1,-2 4,0 1,0 0,1-1,0 1,0 0,0-1,1 1,0 0,0 0,0 0,0-1,1 1,-1 0,1 0,0-1,1 1,-1-1,1 1,0-1,0 1,1-1,-1 0,1 0,0 0,0 0,0-1,0 1,1-1,0 0,-1 0,2 0,4 0,0 0,0-1,0 0,0-1,0 0,0 0,1-1,-1 0,0-1,0 0,1-1,-1 1,0-2,0 1,-1-1,1-1,-1 1,1-2,-1 1,0-1,0 0,-1-1,0 1,0-2,0 1,-1-1,0 0,0 0,0-1,-1 1,-1-1,1 0,3-9,-1 0,0-1,0 0,-2 0,0 0,-1-1,-1 1,-1-1,-1 0,0-17,-2 12</inkml:trace>
  <inkml:trace contextRef="#ctx0" brushRef="#br0" timeOffset="796.466">3520 312,'30'514,"-2"-231,-21-236,-6-46,-1 0,0-1,1 1,-1 0,1 0,-1-1,1 1,0-1,-1 1,1 0,0-1,-1 1,1-1,0 1,0-1,-1 0,1 1,0-1,0 0,0 0,-1 1,1-1,0 0,0 0,0 0,0 0,0 0,-1 0,1 0,0 0,0-1,0 1,0 0,-1 0,1-1,0 1,0-1,0 1,-1 0,1-1,0 1,-1-1,1 0,0 1,-1-1,1 0,-1 1,1-1,-1 0,1 1,-1-1,1-1,161-156,-145 146,0 1,1 0,0 1,0 1,1 1,0 1,1 1,-1 0,1 1,0 2,1 0,-1 1,9 0,-26 2,1 0,-1 1,0-1,1 1,-1-1,1 1,-1 0,0 0,0 0,0 1,0-1,0 1,0 0,0 0,0 0,0 0,-1 0,1 0,-1 1,0-1,1 1,-1 0,-1 0,1 0,0 0,-1 0,1 0,-1 0,0 0,0 1,0-1,0 0,-1 1,0-1,1 1,-1-1,0 1,-1-1,1 0,-1 1,1-1,-1 0,0 1,0-1,-2 3,-3 7,-2-1,1 0,-2 0,0-1,0 0,-1-1,0 0,0-1,-1 1,-1-2,0 0,0 0,0-1,-11 4,12-5,0 2,0 0,-1-1,0 0,-1-1,1-1,-1 0,0 0,0-1,-1-1,1 0,-1-1,0-1,0 0,1 0,-1-2,0 1,0-2,-5-4</inkml:trace>
  <inkml:trace contextRef="#ctx0" brushRef="#br0" timeOffset="1412.941">4225 1130,'50'-25,"-1"-2,-2-2,-1-2,-1-2,-2-1,21-24,10-40,-71 94,-1 0,-1 0,1 0,-1 0,1-1,-1 1,-1-1,1 1,-1-1,1 1,-1-1,0 1,-1-1,1 1,-1-1,0 1,0 0,0-1,-1 1,0 0,1 0,-1 0,-1 0,-2-4,4 6,-1 1,1-1,-1 1,0-1,1 1,-1 0,0 0,0 0,0 0,0 0,0 0,0 0,0 1,0-1,-1 1,1-1,0 1,0 0,0 0,-1 0,1 0,0 0,0 1,0-1,-1 1,1-1,0 1,0 0,0 0,0-1,0 2,0-1,0 0,1 0,-3 2,-57 53,57-54,1 1,0 0,-1 0,1 0,0 0,1 0,-1 1,0-1,1 1,0 0,0 0,0 0,0 0,1 0,0 0,-1 0,1 0,1 0,-1 1,1-1,0 0,0 1,0-1,0 0,1 1,-1-1,1 0,0 0,1 1,-1-1,1 0,0 0,0 0,0-1,0 1,1 0,1 1,5 0,0-1,0 0,0-1,0 0,1 0,0-1,-1 0,1-1,0 0,0-1,7 0,-11-1,0 0,0 1,0 0,0 0,0 0,0 1,0-1,0 1,0 1,0-1,0 1,0 0,-1 1,1-1,-1 1,1 0,-1 0,0 1,0 0,-1 0,1 0,-1 0,0 1,0-1,0 1,0 0,-1 0,0 1,1 3,-1 0,-2 0,1 0,-1 1,-1-1,0 1,0-1,0 1,-2-1,1 1,-1-1,0 0,-1 1,-3 19,6-1,3-24</inkml:trace>
  <inkml:trace contextRef="#ctx0" brushRef="#br0" timeOffset="2318.055">5270 905,'-14'1,"0"1,1 1,-1 0,1 1,0 1,0 0,0 0,-9 7,4-1,0 0,1 2,0 0,1 0,1 2,0 0,1 1,-8 12,21-28,0 1,0 0,0-1,0 1,0 0,0 0,0 0,1 0,-1 0,0 0,0 0,1 0,-1 0,1 0,-1 0,1 0,0 0,-1 1,1-1,0 0,0 0,0 1,-1-1,1 0,1 0,-1 0,0 1,0-1,0 0,1 0,-1 0,0 1,1-1,-1 0,1 0,0 0,-1 0,1 0,0 0,0 0,-1 0,1 0,0 0,0-1,0 1,0 0,0-1,0 1,0 0,1-1,-1 1,0-1,0 0,0 1,0-1,1 0,-1 0,0 0,0 0,1 0,-1 0,0 0,0 0,0 0,1 0,-1-1,0 1,17-2,0-1,-1-1,0-1,1 0,-1-1,-1-1,1 0,-1-2,14-9,142-108,-170 124,0 0,-1 0,1 0,0 0,0 1,0-1,0 1,0-1,1 1,-1 0,0 0,0 0,1 0,-1 0,1 0,-1 1,1-1,-1 1,1-1,0 1,-1 0,1 0,-1 1,1-1,-1 0,1 1,-1-1,1 1,-1 0,1 0,-1 0,0 0,1 1,-1-1,0 0,0 1,0 0,0-1,0 1,1 2,13 47,-16-46,1 1,0 0,0-1,0 1,1-1,0 1,0-1,1 0,-1 1,1-1,0-1,0 1,1 0,-1-1,1 1,0-1,0 0,1-1,-1 1,1-1,0 0,0 0,0 0,1 0,6-2,-1-1,0 0,0-1,0 0,-1-1,1 0,0-1,0 0,-1-1,0 0,0-1,0 0,0 0,-1-1,0 0,0-1,0 0,-1 0,0-1,-1 0,1 0,-2-1,1 0,-1 0,10-9,36-38,-3-3,-2-3,30-54,-59 86,-2-1,-1 0,-2-1,-1 0,-1-1,-2-1,-2 1,0-1,-3-1,0 1,-3-1,-1 1,-1-1,-4-17,5 45,0 0,0-1,-1 1,0 0,0 0,-1 0,0 0,0 0,-1 0,1 0,-2 1,1-1,-1 1,0 0,0 0,0 0,-1 1,0-1,0 1,-1 0,1 1,-1-1,0 1,-5-2,5 7,0 0,0 0,0 1,0 0,1 0,-1 1,1 0,-1 0,1 0,0 0,0 1,1 0,-1 0,1 0,-1 1,1-1,1 1,-1 0,1 0,0 1,0-1,0 0,1 1,0 0,0 0,0 0,-11 33,2 1,1 0,2 1,2 0,2 1,1-1,3 1,1-1,2 1,2-1,1 0,11 32,-6-35,2-1,2 0,1-1,1-1,3 0,0-1,2-2,9 9,76 99,-166-178,42 29</inkml:trace>
  <inkml:trace contextRef="#ctx0" brushRef="#br0" timeOffset="2566.249">5552 764,'44'0,"32"0,14-5,1-1,-11-1,-8 2,-8 2,-9 1,-10 1,-2 0,-5 1,-3 5,-3 2,-2-1,-2 4,-5 0</inkml:trace>
  <inkml:trace contextRef="#ctx0" brushRef="#br0" timeOffset="2828.859">6624 1018,'10'19,"3"2,-1-3</inkml:trace>
  <inkml:trace contextRef="#ctx0" brushRef="#br0" timeOffset="2829.859">6681 820,'-5'-34,"-2"-20,1-6,1 7</inkml:trace>
  <inkml:trace contextRef="#ctx0" brushRef="#br0" timeOffset="-1757.336">331 538,'-70'202,"-9"34,-49 88,82-218,38-89</inkml:trace>
  <inkml:trace contextRef="#ctx0" brushRef="#br0" timeOffset="-1333.927">246 622,'3'2,"-1"0,1 0,0 1,-1-1,1 0,-1 1,0 0,0-1,0 1,0 0,-1 0,1 0,-1 0,1 1,-1-1,0 0,0 0,-1 1,2 0,20 146,-12-47,-8-87,0 1,2-1,0 0,0 0,2 0,0-1,1 0,0 0,1 0,1-1,0 0,1-1,12 12,-21-21,1-1,0 0,0 0,1 0,-1 0,0 0,1 0,0-1,0 1,0-1,0 0,0 0,0 0,0 0,1-1,-1 1,1-1,-1 0,1 0,-1 0,1 0,0 0,-1-1,1 0,0 0,0 0,-1 0,1-1,0 1,-1-1,1 0,0 0,-1 0,1-1,-1 1,0-1,1 0,-1 0,0 0,0 0,0-1,0 0,71-141,-47 78,21-49,-6-3,3-31,-41 136,16-76,-17 77</inkml:trace>
  <inkml:trace contextRef="#ctx0" brushRef="#br0" timeOffset="-987.038">1008 961,'0'12,"1"-1,-1 0,2 0,0 0,0 0,1 0,0 0,1 0,0-1,0 1,1-1,1-1,0 1,0-1,1 0,0 0,0-1,1 0,1 0,-1 0,7 3,-10-10,1 0,-1 0,0 0,0-1,0 0,0 0,1 0,-1-1,0 0,0 0,0 0,0 0,0-1,0 0,0 0,-1 0,1-1,-1 0,1 0,-1 0,0 0,0 0,0-1,-1 0,1 0,-1 0,0 0,0 0,-1-1,1 1,-1-1,0 0,0 0,0 0,-1 0,1 0,-1 0,-1 0,1 0,-1 0,0 0,0-1,0 1,-1-2,1 2,0 0,0 0,0 0,-1 0,0 1,0-1,0 0,0 0,-1 1,0-1,0 1,0 0,-1-1,1 1,-1 0,0 0,0 1,0-1,-1 1,1-1,-1 1,0 0,0 0,0 1,0-1,0 1,-1 0,1 0,-1 0,1 1,-4-1,-47-2,31 5</inkml:trace>
  <inkml:trace contextRef="#ctx0" brushRef="#br0" timeOffset="8186.11">359 1695,'762'-110,"-705"100,-27 3,-1 2,0 0,1 3,0 0,0 2,0 1,-1 1,19 5,10 3,1-3,-1-3,1-1,55-7,-6 2,-37 3,199-13,-136-1,1 5,108 10,-80-1,284-1,-182-27,-44 15,122-3,-112 12,12-23,4 24,-59-24,124 14,-219 1,0 3,1 5,47 6,-8-1,164-19,-88-7,63-10,19 12,70 4,-48-8,36-8,-110 9,-67-1,-148 25</inkml:trace>
  <inkml:trace contextRef="#ctx0" brushRef="#br0" timeOffset="8986.144">8939 87,'5'43,"1"43,0 16,-1-3,-2-10,4-16,1-9,-1-12,-2-9,-2-8,-6-5,-3-2,0-2,1 0,1 1,2-5</inkml:trace>
  <inkml:trace contextRef="#ctx0" brushRef="#br0" timeOffset="9233.602">9447 961,'-29'39,"-24"26,-2 8,2-5,11-8,12-10,12-8,8-7,6-10</inkml:trace>
  <inkml:trace contextRef="#ctx0" brushRef="#br0" timeOffset="9413.033">9108 1018,'19'34,"21"20,8 6,1-3,-3-10,-4-9,-6-11,-3-10,-2-3,-2-3,-2-5,1-2,-1 2,-4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04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454 478,'-51'13,"0"3,2 1,0 3,1 2,-10 7,47-22,0 0,1 1,0 0,0 0,1 1,0 1,0 0,1 0,0 0,1 1,1 0,-1 0,2 1,0 0,0 0,1 0,0 0,1 1,1 0,0-1,0 1,1 0,1 0,0 0,1 0,1 0,0 0,-2-8,1 0,0 1,0-1,1 0,0 0,0 0,0 0,0 0,1 0,0-1,0 1,0-1,0 0,1 1,-1-2,1 1,0 0,1-1,-1 0,0 0,1 0,0 0,0-1,0 0,0 0,0 0,0 0,0-1,0 0,4 0,13 0,0-1,0-1,-1-1,1-1,0-1,-1-1,0-1,-1-1,1 0,-1-2,0 0,-1-2,0 0,12-10,-6 2</inkml:trace>
  <inkml:trace contextRef="#ctx0" brushRef="#br0" timeOffset="835.66">1047 590,'-93'76,"4"3,-32 41,106-105,4-7,1 2,0 0,0 0,1 1,1 0,0 0,0 1,1 0,0 0,1 1,1 0,0 0,-3 12,9-20,-1 0,1 0,0 0,1 0,-1-1,1 1,0 0,0-1,0 1,1-1,-1 0,1 0,0 0,0 0,1 0,-1-1,1 1,0-1,0 0,0 0,0-1,0 1,1-1,-1 0,1 0,-1 0,1 0,0-1,0 0,0 0,0-1,0 1,0-1,0 0,0 0,0 0,0-1,0 0,2-1,20-7,0-1,-2-2,1-1,-1 0,-1-2,-1-1,0-1,-1-1,0-1,-2-1,13-16,-16 20,-1-1,-1 0,-1-2,-1 1,0-2,-1 0,-1 0,-1-1,-1-1,-1 1,5-20,-13 41,0 0,1 0,-1 0,1-1,-1 1,1 0,-1-1,0 1,1 0,-1-1,0 1,1 0,-1-1,0 1,0-1,1 1,-1-1,0 1,0 0,0-1,0 1,0-1,1 1,-1-1,0 1,0-1,0 1,0-1,0 1,0-1,-1 1,1-1,0 1,0-1,0 1,0-1,0 1,-1 0,1-1,0 1,-1-1,1 1,0 0,0-1,-1 1,1 0,-1-1,1 1,0 0,-1-1,1 1,-1 0,1 0,0 0,-1-1,1 1,-1 0,1 0,-1 0,1 0,-1 0,1 0,-1 0,1 0,-1 0,1 0,-1 0,1 0,-54 158,52-153,0 1,1-1,0 0,0 1,0 0,0-1,1 1,0-1,0 1,0-1,1 1,0 0,0-1,0 0,1 1,0-1,0 0,0 0,1 0,-1 0,1 0,1 0,-1-1,0 1,1-1,0 0,0 0,0-1,1 1,-1-1,1 0,0 0,5 2,7 2,0-1,1 0,0-1,0-1,0-1,1-1,-1 0,1-1,-1-1,1-1,-1-1,1 0,-1-1,0-1,0-1,0-1,19-7,0-2,-2-1,0-2,0-1,-2-2,-1-1,3-4,0-4,0-2,-2-1,-1-2,25-36,-38 46,0-2,-2-1,-2 0,0-1,-2 0,-1-1,-1-1,-2 0,-1 0,-2-1,2-20,-7 43,-1 1,-1-1,1 0,-1 1,-1-1,0 1,0-1,0 1,-1 0,-1 0,1 0,-1 0,-2-2,4 7,0 0,0 0,0 1,-1-1,1 1,-1-1,1 1,-1 0,0 0,0 0,0 1,0-1,0 1,0-1,0 1,0 0,-1 0,1 1,0-1,-1 1,1-1,0 1,-1 0,1 1,-1-1,1 0,0 1,-1 0,1 0,0 0,0 0,0 0,-1 1,-1 0,-8 8,0 0,0 0,1 1,0 1,1 0,1 0,-1 1,2 1,0 0,1 0,0 0,1 1,-1 6,-8 13,2 1,1 0,2 0,1 1,2 0,2 1,1 0,2 0,1 0,2 2,0-29,0-1,1 1,0 0,0-1,1 1,0-1,1 0,0 1,1-1,0-1,0 1,0 0,1-1,1 0,0 0,0-1,0 1,1-1,0-1,0 1,0-1,1-1,0 1,1-1,-1 0,1-1,0 0,0-1,0 0,0 0,0-1,1 0,1 0,18 1,0-1,0-2,0-1,0-1,0-2,0 0,0-2,-1-1,0-2,0 0,-1-2,0-1,-1-1,-1-2,0 0,18-16,2 0,-2-2,-1-2,-2-1,-1-3,-2-1,-2-1,-2-3,-2 0,-1-2,5-16,-26 43,-2-1,0-1,-1 1,-1-1,-1 0,-1 0,0-1,-2 1,-1 0,0-3,-1 21,1 0,-1 0,1-1,-1 1,0 0,0 0,0 0,-1 1,1-1,-1 0,1 0,-1 1,0-1,0 1,0 0,-1-1,1 1,0 0,-1 0,1 0,-1 1,0-1,1 1,-1-1,0 1,0 0,0 0,0 0,0 1,0-1,-1 1,1-1,0 1,0 0,0 0,0 1,0-1,-1 1,1-1,0 1,0 0,0 0,0 0,1 1,-1-1,0 1,0-1,1 1,-3 2,-16 10,0 1,1 1,0 1,2 1,0 1,1 0,0 1,2 1,1 1,0 0,2 0,-1 5,-1-4,2 1,0 1,2 0,1 1,0 0,2 0,2 1,0-1,1 1,2 0,1 1,1-1,1 0,4 22,-3-39,1-1,0 0,0 0,0 0,1 0,1-1,-1 1,2-1,-1 0,1 0,0-1,0 0,1 0,0 0,0-1,1 0,0-1,7 5,6 1,2 0,-1-1,1-2,1 0,0-2,18 4,-29-8,-1 0,1-1,0 0,0-1,0 0,-1-1,1-1,0 0,-1 0,1-1,-1-1,0 0,0-1,0 0,0-1,2-2,3-5</inkml:trace>
  <inkml:trace contextRef="#ctx0" brushRef="#br0" timeOffset="1820.249">2938 844,'51'-8,"-1"-2,0-2,0-2,-1-2,29-16,37-35,-112 64,0 1,0 0,0-1,0 0,-1 1,1-1,-1 0,0 0,1-1,-1 1,-1 0,1-1,0 1,-1-1,0 0,0 1,0-1,0 0,0 0,-1 0,0 1,0-1,0 0,0 0,-1 0,1 0,-1 1,0-1,0 0,0 1,-1-1,1 0,-1 2,0-1,0 0,0 1,0-1,0 1,-1 0,1-1,-1 1,0 0,1 1,-1-1,0 0,0 1,0 0,0-1,0 1,0 1,-1-1,1 0,0 1,0-1,-1 1,1 0,0 0,0 0,-1 1,-2 0,-86 32,75-21,0 0,1 1,1 1,0 0,1 1,1 1,0 0,1 1,0 0,2 1,0 0,1 0,1 1,1 0,0 1,2 0,0 0,-1 13,5-27,0 1,1-1,0 0,0 1,0-1,1 0,0 1,0-1,1 0,0 0,0 0,0 0,0 0,1 0,0 0,1-1,-1 0,1 1,0-1,0-1,0 1,1-1,0 1,0-1,0-1,0 1,1-1,-1 0,1 0,0 0,0-1,0 0,0 0,0 0,0-1,1 0,5 0,19 0,0 0,0-3,0 0,-1-2,1-1,-1-2,0-1,-1-1,0-1,0-2,21-12,32-20,-3-4,-2-4,19-19,-57 43,-3-3,0 0,-2-2,-2-2,5-8,-36 42,0 1,1-1,-1 0,0 0,0 0,1 0,-1 0,0 0,0 0,0 0,0 0,-1-1,1 1,0 0,0-1,-1 1,1-1,-1 1,1 0,-1-1,0 1,1-1,-1 1,0-1,0 0,0 1,0-1,0 1,-1-1,1 1,0-1,-1 1,1 0,-1-1,1 1,-1-1,0 1,1 0,-1-1,0 1,0 0,0 0,0 0,0 0,0 0,-1 0,1 0,0 0,0 0,-1 0,1 1,-12 2,1 0,-1 2,1-1,0 1,0 1,1 0,-1 1,1 0,1 1,-1 0,1 1,0 0,4-4,-36 24,1 2,2 1,1 2,1 2,2 1,-19 27,51-61,1 1,-1-1,1 1,-1 0,1-1,0 1,0 0,0 0,0 1,1-1,-1 0,1 0,0 1,0-1,0 1,0-1,1 1,-1 0,1-1,0 1,0-1,0 1,1 0,-1-1,1 1,0-1,0 1,0-1,1 0,-1 1,1-1,-1 0,1 0,0 0,0 0,1 0,-1 0,2 1,13 2,1 0,0-2,0 0,0 0,0-2,0 0,1-1,-1-1,1-1,-1-1,9-1,3-2,0-1,0-1,0-2,-1-1,-1-1,0-1,0-2,-1 0,-1-2,-1-1,6-6,4-6,-2-1,-1-2,-1-1,-2-1,-2-2,-1-1,7-15,-24 39,0-1,-1-1,-1 1,0-1,-1 0,0-1,-2 1,1-1,-2 0,0-1,-1 1,-1 0,0-1,-2 1,1 0,-2-1,0 1,-1 0,-1 0,0 0,-6-13,5 17,-1-1,0 1,0 0,-1 0,-1 1,0 0,0 1,-1-1,-1 2,0-1,0 1,0 1,-1 0,-1 0,1 1,-1 1,0 0,-1 0,0 1,1 1,-1 0,-1 1,1 0,0 1,-1 1,1 0,-1 1,0 0,1 1,-1 1,-3 0,4 2,0 1,0 0,1 0,-1 1,1 1,1 0,-1 1,1 0,0 1,1 0,0 0,1 1,0 1,0-1,1 2,0-1,1 1,1 0,0 0,0 1,1 0,1 0,0 0,1 1,0-1,1 1,1-1,0 1,0 0,2 0,0-1,0 1,1 0,1-1,3 10,8 6,1 0,1-1,1-1,1-1,2 0,0-1,2-2,1 0,19 15,31 20,2-3,3-4,1-3,3-4,2-3,1-4,1-3,3-5,33 5,17 22,-121-46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03.0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501 367,'-1'0,"1"0,-1 0,1 0,-1 0,1 0,-1 0,0 0,1 0,-1 0,1 0,-1 0,1 0,-1-1,1 1,-1 0,1 0,0 0,-1-1,1 1,-1 0,1-1,-1 1,1 0,0-1,-1 1,1-1,0 1,-1-1,1 1,0 0,0-1,0 1,-1-1,1 1,0-1,0 1,0-1,0 0,0 1,0-1,0 1,0-1,0 1,0-1,0 1,0-1,0 1,0-1,1 1,-1-1,0 1,0-1,1 1,-1-1,0 1,0 0,1-1,-1 1,1-1,-1 1,0 0,1-1,-1 1,1 0,-28-3,1 2,-1 0,0 2,0 1,1 2,-1 0,1 2,0 0,0 2,1 1,0 1,-19 11,-33 24,74-43,1 0,0-1,0 1,1 0,-1 0,0 0,1 1,-1-1,1 0,-1 0,1 1,0-1,0 1,0-1,1 1,-1 0,1-1,-1 1,1-1,0 1,0 0,0-1,0 1,0 0,1-1,-1 1,1 0,0-1,0 1,1 1,1 3,1-1,0-1,1 1,0 0,0-1,0 0,0 0,1-1,-1 1,1-1,1 0,-1-1,0 0,1 0,0 0,-1-1,1 1,0-2,0 1,0-1,5 0,55 19,-66-20,1 1,0 0,-1-1,1 1,0 0,-1 0,1 0,-1 0,1 0,-1 0,1 0,-1 0,0 1,0-1,0 1,1-1,-1 1,-1-1,1 1,0 0,0-1,-1 1,1 0,-1-1,1 1,-1 0,0 0,1 0,-1-1,0 1,0 0,-1 0,1 0,0 0,0-1,-1 1,1 0,-1 0,0-1,1 1,-1 0,0-1,0 1,0-1,0 1,-1-1,1 0,-63 66,56-61,-13 8,1 1,1 1,1 1,0 0,1 2,1 0,1 1,0 0,0 4,13-20,1 0,0 1,-1-1,2 0,-1 0,0 1,1-1,0 0,0 1,0-1,0 0,1 1,0-1,0 0,0 1,0-1,1 0,-1 0,1 0,0 0,0-1,1 1,-1 0,1-1,0 1,0-1,0 0,0 0,0 0,1-1,-1 1,1-1,0 0,0 0,0 0,0 0,0-1,0 0,0 1,1-1,-1-1,0 1,1-1,0 0,4 3,1-1,0-1,1 0,-1 0,0-1,0 0,0 0,0-2,0 1,0-1,0 0,0-1,0-1,-1 1,0-1,1-1,-2 0,1 0,0-1,-1 0,0 0,-5 3,-1 0,0 0,0 0,-1 0,1 0,-1 0,1-1,-1 1,0 0,0-1,-1 1,1-1,0 1,-1-1,0 1,0-1,0 1,-1-3,-3-16</inkml:trace>
  <inkml:trace contextRef="#ctx0" brushRef="#br0" timeOffset="344.57">360 0,'-25'51,"3"0,2 2,2 0,3 1,1 0,4 2,1-1,3 11,2 430,-45-185,45-293,2 1,0-1,1 0,1 1,1-1,0 0,4 18,2-18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16.5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9286 875,'-22'1,"-1"1,0 1,1 1,0 1,0 0,0 2,1 1,0 0,0 2,1 0,0 1,1 2,0 0,1 0,1 2,-12 12,19-15,-1 0,2 1,0 1,1-1,0 2,1-1,0 1,2 0,-1 0,2 0,0 1,1 0,0 0,2 0,0 0,0 0,2 0,0 0,1 0,0 0,1 0,1 1,-2-12,0 1,1-1,-1 0,1 0,0 0,0 0,1 0,-1 0,1-1,0 0,0 0,1 0,-1 0,1-1,0 1,0-1,0 0,0-1,0 1,1-1,-1 0,1-1,0 1,-1-1,1 0,0 0,0-1,5 0,8 0,0-1,0 0,-1-2,1 0,-1-1,1-1,-1 0,8-5,15-10,-2-2,0-1,-1-2,-2-1,-1-2,-1-2,-1-1,-2-1,-1-2,-1-1,-3-1,0-1,6-16,-15 24,-1 0,-1-1,-2 0,-1-1,-1-1,-2 0,-1 0,-1-1,-2 0,-2 0,0 0,-3 0,0-1,-3 1,0 0,-2 0,-2 0,-9-29,13 54,1 0,-1 1,-1-1,0 1,0-1,0 1,-1 0,1 1,-2-1,1 1,-1 0,0 0,0 0,-1 1,0 0,0 1,0-1,0 1,0 1,-1-1,0 1,0 1,0-1,0 1,0 1,0 0,-1 0,1 0,0 1,-1 0,1 1,0 0,-1 0,1 1,-2 0,-4 4,0 1,0 1,0 0,1 1,0 0,0 1,1 1,1 0,0 0,0 1,1 1,1-1,0 2,1-1,0 1,1 0,0 2,-6 14,2 1,1 0,1 1,2 0,1 0,1 1,1 28,3-43,1-1,1 1,1 0,0 0,1 0,1-1,1 0,0 0,2 0,0 0,0-1,1 0,2-1,-1 0,2 0,0-1,0 0,1-1,1-1,0 1,1-2,6 4,5 1,1-1,0-1,1-1,0-2,1 0,1-2,-1-1,1-1,1-2,-1-1,1-1,0-2,-1 0,1-2,0-2,-16 2,1 0,-1-1,1-1,-1 0,0-1,0-1,0 0,-1-1,0 0,0-1,-1-1,1 0,-1 0,-1-1,0-1,0 0,-1 0,0-1,1-4,8-30,-15 24</inkml:trace>
  <inkml:trace contextRef="#ctx0" brushRef="#br0" timeOffset="487.722">10641 678,'-66'18,"1"3,2 3,0 3,-16 11,61-30,1 1,1 1,0 0,0 1,1 1,1 0,0 1,0 0,1 1,1 1,1 0,0 1,0 0,2 0,0 1,1 1,1-1,0 1,2 0,0 1,1-1,-1 10,5-21,-1 0,1 1,1-1,-1 0,1 0,1 1,-1-1,1 0,1 0,-1 0,1-1,0 1,0-1,1 1,0-1,0 0,1-1,-1 1,1-1,1 1,-1-2,1 1,-1 0,1-1,1 0,-1-1,0 1,1-1,0-1,3 2,5-2,-1-1,1 0,0-1,-1 0,1-1,0-1,-1 0,0-1,1-1,-1 0,-1-1,1 0,-1-1,0-1,0 0,0-1,-1 0,-1-1,1 0,7-9,14-15,0-2,-3-2,-1-1,-1 0,16-35,46-90,-69 129,-22 66,-2-22,1 1,0 0,0 1,1-1,1 0,0 0,0 0,1 0,0 1,1-1,0 0,1 0,0-1,1 1,0-1,1 0,0 0,1 0,0 0,6 7,13 7,-1-6</inkml:trace>
  <inkml:trace contextRef="#ctx0" brushRef="#br0" timeOffset="932.86">11064 1326,'21'-64,"-7"17,2 0,2 1,1 1,3 1,18-27,-32 59,0 1,1 0,0 0,1 1,0 0,1 0,0 1,0 1,2-1,-12 10,1-1,0 0,0 1,0-1,0 0,-1 1,1 0,0 0,-1-1,1 1,0 0,-1 0,1 0,-1 1,0-1,1 0,-1 1,0-1,0 0,0 1,0-1,0 1,0 0,0-1,0 1,-1 0,1 0,0-1,-1 1,0 0,1 0,-1 0,0 0,0-1,0 1,0 0,-1 0,1 0,0 0,-1-1,1 1,-1 0,0 1,1 0,0 32,-2-28,1-1,1 1,-1-1,1 1,0-1,0 1,1-1,0 1,0-1,0 1,1-1,0 0,0 0,1 1,0-2,0 1,0 0,1-1,0 1,0-1,0 0,0 0,1-1,5 5,-3-8,0 0,0-1,0 1,0-2,0 1,1-1,-1 0,0 0,0-1,-1 1,1-2,0 1,-1-1,1 0,-1 0,0-1,0 0,0 0,0-1,-1 1,0-1,4-5,8-2,205-149,-177 133,-44 27,0 1,0-1,0 1,0-1,0 1,0 0,1-1,-1 1,0 0,0 0,0 0,0 0,0 0,0 0,0 0,0 0,0 1,0-1,0 0,0 0,0 1,0-1,0 1,0-1,0 1,0 0,0-1,0 1,0 0,-1-1,1 1,0 0,0 0,-1 0,1 0,-1 0,1-1,-1 1,1 0,-1 0,1 0,-1 1,0-1,0 0,1 0,-1 0,-17 160,18-157,0 1,0-1,0 0,0 0,1 0,0 0,0-1,0 1,0 0,0-1,1 1,0-1,-1 0,1 0,0 0,1 0,-1 0,0-1,1 0,0 1,-1-1,1-1,0 1,0 0,0-1,0 0,0 0,1 0,-1 0,0-1,0 0,4 0,17-2</inkml:trace>
  <inkml:trace contextRef="#ctx0" brushRef="#br0" timeOffset="1553.035">12165 1213,'-37'262,"-6"9,76-376,-6 39,3 1,3 1,3 2,2 1,3 2,2 2,3 2,3 2,1 2,3 2,28-18,38 9,-116 57,0 0,1 1,-1-1,0 1,1-1,-1 1,0 0,1 0,-1 0,0 1,1-1,-1 1,0 0,0 0,1 0,-1 0,0 1,0-1,0 1,-1 0,1 0,0 0,-1 0,1 0,-1 0,1 1,-1-1,0 1,0 0,0-1,-1 1,1 0,-1 0,1 0,-1 1,0 1,1 8,-1 1,-1-1,0 1,-1 0,0-1,-2 0,1 1,-1-1,-1 0,0 0,-1-1,-1 1,0-1,0-1,-1 1,-1-1,0 0,-5 6,-1 3,1 0,-2-1,-1-1,0 0,-1-1,-1-1,-1 0,0-2,-1 0,0-1,-1-1,0-1,-1-1,-14 5,33-14,1 0,-1-1,1 1,-1 0,1-1,-1 1,1-1,-1 0,0 0,1 0,-1 0,1 0,-1 0,1-1,-1 0,1 1,-1-1,1 0,-1 0,1 0,0 0,-1-1,1 1,0-1,0 1,0-1,0 0,0 0,1 0,-1 0,0 0,1 0,0 0,-1 0,1-1,0 1,0-1,0 1,1-1,-1 1,0-1,1 0,-3-19</inkml:trace>
  <inkml:trace contextRef="#ctx0" brushRef="#br0" timeOffset="2751.225">13153 1129,'42'-23,"-18"11,-1 0,0-2,-1 0,-1-1,0-2,-1 0,0-1,-2-1,9-11,-26 28,1 0,0 1,-1-1,0 0,1 0,-1 0,0 0,0 0,0 0,0-1,-1 1,1 0,-1 0,1-1,-1 1,0 0,0-1,0 1,0 0,0 0,0-1,-1 1,1 0,-1-1,1 1,-1 0,0 0,0 0,0 0,0 0,-1 0,1 0,0 0,-1 0,1 0,-1 1,0-1,0 1,1-1,-1 1,0 0,0 0,0-1,0 1,-1 1,1-1,0 0,0 0,0 1,-2-1,-11 0,0 1,0 0,0 1,0 0,0 1,0 1,0 0,0 1,1 1,0 0,0 1,0 1,1 0,0 1,0 0,1 1,0 0,0 1,1 0,0 1,1 0,1 1,0 0,0 1,1-1,0 2,2-1,-5 12,8-19,0 1,0 0,1 0,0 0,1 0,-1 0,1 1,1-1,-1 0,1 1,0-1,1 0,0 1,0-1,1 0,0 0,0 0,0 0,1 0,0 0,0-1,1 1,0-1,0 0,0 0,1-1,0 1,0-1,1 1,10 7,0-1,1-1,0 0,0-1,1-1,0 0,1-2,0 0,0-1,1-1,0 0,0-2,0 0,0-2,0 0,0-1,0-1,0-1,0-1,0 0,0-2,-1 0,1-1,-1-1,10-6,14-8,-2-2,-1-1,0-3,32-28,-14 9,-36 31,-1-2,-1-1,0 0,-2-2,14-16,-31 35,0 1,0-1,0 0,0 0,0 1,-1-1,1 0,0 0,0 0,-1 0,1 0,0-1,-1 1,1 0,-1 0,0 0,1 0,-1-1,0 1,0 0,1 0,-1 0,0-1,0 1,-1 0,1 0,0-1,0 1,0 0,-1 0,1 0,-1-1,1 1,-1 0,1 0,-1 0,0 0,1 0,-1 0,0 0,0 0,0 0,0 1,0-1,0 0,0 0,0 1,0-1,0 1,0-1,0 1,-1-1,1 1,0 0,0-1,-1 1,1 0,0 0,0 0,-1 0,1 0,-13 3,2 0,-1 1,0 1,1 0,0 0,0 1,0 1,1 0,0 1,0 0,1 0,-1 2,-10 5,3-2,0 0,1 0,0 2,1 0,0 1,2 0,0 2,0-1,2 2,0 0,2 0,-1 2,10-18,0 0,0-1,0 1,0 0,0 0,1 0,0 0,-1 0,1 0,0 0,0 0,1 0,-1 0,1 0,-1 0,1 0,0 0,0 0,0 0,1 0,-1-1,1 1,-1-1,1 1,0-1,0 1,0-1,0 0,1 0,-1 0,0 0,1-1,-1 1,1 0,0-1,0 0,-1 0,1 0,1 0,14 3,1-1,-1-1,1 0,0-2,0 0,0-1,0-1,-1 0,1-2,-1 0,0-1,0-1,0-1,8-4,20-10,-1-1,0-2,-2-3,-1-1,-1-1,4-8,-3 3,-2-2,-1-2,-2-1,-2-2,-1-1,-1-4,-19 25,0 0,-2-1,0-1,-2 0,-1 0,0-1,-2 0,-1 0,0-1,-2 0,-1 0,-1 0,-1 0,-2-1,0 9,0 1,-2 0,0-1,-1 1,0 1,-1-1,-1 1,-1-1,0 2,-1-1,0 1,-1 0,-1 1,0 0,-1 0,0 1,-1 1,0 0,-8-5,13 12,0 0,0 1,0 0,0 0,-1 0,1 1,-1 0,0 1,1 0,-1 0,0 0,0 1,0 1,1-1,-1 1,0 0,0 1,1 0,-1 0,1 1,0 0,-1 0,1 0,1 1,-1 0,-1 2,-10 6,1 1,0 1,1 1,1 0,1 1,0 0,1 1,0 1,0 2,2-1,0 1,1 0,0 1,2 0,1 0,1 1,0 0,2 0,0 0,2 1,0-1,2 1,0-1,1 1,2-1,0 1,1-1,2 0,0-1,1 1,1-1,1 0,1-1,1 0,1-1,0 0,1-1,2 0,-1-1,5 2,4 2,1-2,1-1,1 0,0-2,1-1,0-2,1 0,1-2,0-1,26 5,-46-13,0-1,0 0,0-1,0 0,0 0,1-1,-1 0,0-1,0 0,-1 0,1-1,0 0,-1 0,1-1,-1 0,0-1,0 0,2-2,7-7</inkml:trace>
  <inkml:trace contextRef="#ctx0" brushRef="#br0" timeOffset="3062.96">15269 1,'-24'38,"-17"27,-7 8,5-5,10-8,10-10,10-13</inkml:trace>
  <inkml:trace contextRef="#ctx0" brushRef="#br0" timeOffset="3314.603">15721 57,'-38'38,"-23"32,-5 9,8-4,14-10,10-12,11-14</inkml:trace>
  <inkml:trace contextRef="#ctx0" brushRef="#br0" timeOffset="-7254.892">1582 480,'-24'-11,"-1"2,0 0,0 2,-1 1,0 1,0 1,0 2,-14 0,16 5,0 0,1 2,-1 1,1 0,1 2,-1 1,1 0,1 2,0 1,0 0,1 1,1 2,-17 15,2-4,1 1,1 2,2 1,1 1,1 2,2 1,2 1,1 1,1 1,-5 15,21-37,-1 0,2 0,0 1,1-1,1 1,0 0,1 0,1 1,0-1,1 0,1 0,1 0,0 0,1 0,1 0,0 0,1-1,0 0,2 0,0 0,0-1,2 0,-1 0,2-1,0 0,0-1,1 0,1 0,0-2,0 1,5 1,0-3,0 0,1-1,0 0,0-2,1 0,0-1,0-1,0-1,0-1,1 0,-1-2,1 0,-1-1,1-1,-1 0,19-6,22-7,-1-3,-1-3,-1-2,42-23,116-77,-195 107,-6 1</inkml:trace>
  <inkml:trace contextRef="#ctx0" brushRef="#br0" timeOffset="-5570.84">1864 1524,'37'-9,"-1"-2,0-2,-1-1,0-1,-2-2,1-2,-2-1,-1-1,21-19,-43 31,0 0,-1 0,0-1,0 0,-1 0,-1-1,0 0,0 0,-1 0,-1-1,0 0,0 0,-1 0,-1 0,0 0,0-1,-1 1,-1-1,0 1,-1-1,0 1,-3-9,4 18,-1 0,0 0,0 0,0 0,0 1,-1-1,1 0,-1 1,0-1,0 0,0 1,0 0,0 0,0-1,0 1,-1 1,1-1,-1 0,0 0,1 1,-1 0,0-1,0 1,0 0,0 0,0 1,0-1,0 1,0-1,0 1,0 0,0 0,0 1,0-1,0 0,0 1,0 0,0 0,0 0,0 0,0 0,0 0,-1 2,-2 0,0 0,0 1,0 0,0 0,1 1,0-1,0 1,0 0,1 0,-1 1,1 0,1-1,-1 1,1 1,0-1,0 0,1 1,-1-1,1 1,1 0,0 0,0-1,0 1,1 0,0 0,0 0,0 0,1 0,0 0,1 0,-1-1,1 1,1 1,4-1,-1-1,1 0,0-1,1 1,-1-1,1-1,0 1,1-2,-1 1,1-1,-1 0,1 0,0-1,0-1,0 1,0-2,0 1,4-1,0 1,-1 0,0-1,1-1,-1 0,0 0,1-1,-1-1,0 0,0 0,-1-2,6-2,-16 6,1 0,-1 0,0-1,0 1,1 0,-1 0,0 1,1-1,-1 0,1 0,-1 1,1-1,-1 0,1 1,0 0,-1-1,1 1,-1 0,1 0,0 0,-1 0,1 0,0 0,-1 1,1-1,0 0,-1 1,1-1,-1 1,1 0,-1-1,1 1,-1 0,0 0,1 0,-1 0,0 0,0 0,1 1,-1-1,0 0,0 1,0-1,-1 0,1 1,0-1,0 1,-1-1,1 2,-6 30,3-29,0 0,0 0,1 1,-1-1,1 1,0-1,0 1,1 0,-1-1,1 1,0 0,0 0,1-1,0 1,-1-1,2 1,-1 0,0-1,1 0,0 1,0-1,0 0,0 0,1 0,0 0,0 0,0-1,0 1,0-1,1 0,-1 0,1 0,0 0,0-1,2 1,6 0,1 0,0-1,0-1,0 0,0-1,0 0,0-1,0 0,0-1,0-1,-1 0,1-1,-1 0,0-1,4-2,-7 1,-1 0,0-1,-1 0,1 0,-1-1,-1 0,0 0,0-1,0 1,-1-1,0-1,-1 1,0-1,-1 1,1-1,-2 0,0 0,0 0,-1-1,0 1,0 0,-1-1,15-75,-12 112,-5-14,-18 178,20-185,0-1,1 1,0 0,0-1,0 1,0 0,1-1,-1 1,1-1,0 0,1 0,-1 1,1-1,-1-1,1 1,1 0,-1-1,0 1,1-1,0 0,-1-1,1 1,0 0,1-1,-1 0,0 0,1 0,-1-1,1 1,-1-1,1 0,0-1,0 1,-1-1,1 0,0 0,0 0,-1-1,1 1,0-1,0 0,-1-1,1 1,-1-1,0 0,1 0,2-2,20-13,-1-2,-1-1,-1-1,0-1,-2-1,5-8,-25 29,129-184,-96 130,-18 29,-2 0,-1-1,-1 0,-1-1,-2 0,-1-1,-1 0,-1 0,-2-3,-4 25,11-67,-3 0,-3-1,-3 1,-5-9,-15 21,1 93,-19 172,-9 165,45-308,3 0,2 0,3-1,3 0,1-1,16 37,28 40,-57-134,0 1,0 0,0 0,-1-1,1 1,0 0,1 0,-1-1,0 1,0 0,0-1,0 1,1 0,-1-1,0 1,0 0,1-1,-1 1,1 0,-1-1,1 1,-1-1,1 1,-1-1,1 1,-1-1,1 1,-1-1,1 0,0 1,-1-1,1 0,0 1,-1-1,1 0,0 0,0 0,-1 0,1 0,0 1,-1-1,1 0,0-1,0 1,-1 0,1 0,0 0,-1 0,1-1,0 1,-1 0,1 0,0-1,-1 1,1-1,0 1,-1-1,1 1,-1-1,1 1,-1-1,1 1,-1-1,0 1,1-1,-1 0,0 1,1-1,-1 0,-1-18,-3-1</inkml:trace>
  <inkml:trace contextRef="#ctx0" brushRef="#br0" timeOffset="-5318.607">3077 819,'43'9,"29"4,7-1,-1-2,-8-3,-11-3,-12-1,-8-2,-6-1,-5-1,-6 1</inkml:trace>
  <inkml:trace contextRef="#ctx0" brushRef="#br0" timeOffset="-5172.393">2767 621,'0'0</inkml:trace>
  <inkml:trace contextRef="#ctx0" brushRef="#br0" timeOffset="-2668.835">3953 1100,'-3'24,"1"0,0 0,2 0,1 0,1 0,1 0,2 0,0 0,5 12,-9-31,0 0,1-1,0 1,-1-1,2 1,-1-1,0 1,1-1,0 0,0 0,0-1,1 1,-1 0,1-1,-1 0,1 0,1 0,-1-1,0 1,0-1,1 0,-1 0,1 0,0-1,0 0,-1 1,1-2,0 1,0-1,0 1,0-1,0-1,0 1,0-1,0 0,0 0,-1 0,1-1,0 1,-1-1,1 0,-1-1,2 0,15-14,0-1,-2 0,0-2,-1 0,-1-1,4-7,-9 12,14-17,0 1,2 2,2 0,1 2,25-18,-50 42,65-38,-70 41,1 1,-1-1,1 0,0 0,-1 1,1-1,-1 1,1 0,0-1,-1 1,1 0,0 0,0 0,-1 0,1 1,0-1,-1 0,1 1,0-1,-1 1,1-1,-1 1,1 0,-1-1,1 1,-1 0,0 0,1 0,-1 0,0 1,0-1,1 0,-1 0,0 1,0-1,-1 1,1-1,0 1,0-1,-1 1,1-1,0 2,-1-1,1 0,-1 0,1 0,-1 1,0-1,0 0,0 0,0 1,0-1,-1 0,1 0,0 0,-1 0,0 1,0-1,1 0,-1 0,0 0,0 0,-1-1,1 1,0 0,-1 0,1-1,-1 1,0-1,1 1,-1-1,0 0,0 1,0-1,0 0,0 0,0 0,0-1,0 1,0-1,0 1,-1-1,1 1,0-1,0 0,0 0,-1 0,1-1,0 1,-1 0,-3-2,-1 1,1 0,-1 1,1-1,-1 1,0 1,1-1,-1 1,0 0,1 1,0-1,-1 1,1 0,0 1,0 0,0 0,0 0,0 1,1 0,0 0,0 0,0 0,0 1,0 0,-1 3,3-4,0-1,0 2,0-1,1 0,-1 0,1 1,0 0,0-1,1 1,0 0,0 0,0 0,0 0,0-1,1 1,0 0,0 0,1 0,-1 0,1 0,0 0,1 0,-1 0,1-1,0 1,0 0,0-1,1 0,-1 1,1-1,0 0,0-1,1 1,-1 0,1-1,0 0,-1 0,2 0,-1 0,0-1,0 1,1-1,3 1,12 2,-1-2,1 0,0-1,0-2,0 1,0-2,14-3,26 1,-30-1,-1-2,1-1,-1-1,-1-2,0 0,0-2,-1-2,0 0,-2-1,12-10,21-9,-9 3,-2-2,-2-3,-1-1,-1-3,-15-2,-67 55,-156 134,188-142,-1 1,2 0,-1 0,1 1,0-1,0 1,0 0,1 1,1 0,-1-1,1 2,0-1,1 0,0 1,0-1,1 1,0 0,1 0,0 0,0 0,1 0,0 0,0 0,1 0,0 0,1 0,0 0,1 2,-1-8,0 0,-1 0,1-1,0 1,0 0,1-1,-1 0,1 1,-1-1,1 0,0 0,-1 0,1-1,0 1,0-1,1 1,-1-1,0 0,0 0,1 0,-1-1,0 1,1-1,-1 0,0 0,1 0,-1 0,0-1,1 1,-1-1,97-36,-73 18,0 0,-2-2,-1-1,0-2,-2 0,-1-1,15-23,9-8,-45 56,0 1,-1 0,1 0,0 0,0 0,0 0,0-1,-1 1,1 0,1 0,-1 0,0 0,0 0,0 0,0-1,1 1,-1 0,0 0,1 0,-1-1,1 1,-1 0,0 0,1-1,0 1,-1 0,1-1,-1 1,1-1,0 1,0 0,-1-1,1 0,0 1,0-1,0 1,-1-1,1 0,0 0,0 0,0 1,0-1,0 0,-1 0,1 0,0 0,0 0,0 0,0-1,0 1,0 0,-1 0,1-1,0 1,0 0,0-1,-1 1,1-1,0 1,0-1,-1 1,1-1,-1 1,1-1,0 0,-1 0,1 1,-1-1,1 0,3 16,-2-9,1-1,-1 1,1 0,0-1,0 0,1 1,0-1,0-1,0 1,0 0,1-1,-1 0,1 0,0-1,1 1,-1-1,0 0,1 0,0-1,0 0,0 0,0 0,0-1,0 1,0-2,0 1,1-1,-1 0,0 0,0 0,2-1,12-2,1 0,-1-1,0-1,-1-1,1 0,-1-2,-1 0,1-1,1-3,37-21,-1-3,-3-2,-1-3,-1-2,-3-1,31-40,-61 60,-1 0,-1-2,-2 0,0-1,-2 0,-1-1,-1 0,-1 0,-2-1,-1-1,-1 1,-2-1,-1 1,-1-5,-1 23,0 0,-1 0,-1 1,0-1,-1 0,0 1,0-1,-1 1,0 0,-3-4,6 11,-1 0,0 0,0 1,0-1,0 0,-1 1,1-1,0 1,-1 0,0 0,0 0,1 0,-1 0,0 0,-1 1,1 0,0-1,0 1,0 1,-1-1,1 0,-1 1,1-1,0 1,-1 0,1 0,-1 1,1-1,0 1,-1-1,1 1,0 0,-1 0,-1 1,-10 8,-1-1,1 2,1 0,0 1,0 0,1 1,1 0,0 1,1 1,1 0,0 0,1 1,-5 12,-8 13,2 1,1 1,3 1,1 0,3 1,1 0,2 1,2 4,6-39,0 0,0 1,1-1,1 1,0-1,0 0,1 1,0-1,1 0,1 0,-1-1,2 1,0-1,0 1,0-2,2 1,-1 0,1-1,0-1,1 1,0-1,0 0,1-1,0 0,0 0,1-1,0 0,0-1,0 0,1-1,6 2,-1-1,1-2,1 1,-1-2,0 0,1-1,-1-1,1-1,-1 0,0-1,0-1,1 0,-2-2,1 0,0-1,-1 0,13-8,10-7,0-1,-1-2,-1-2,-2-2,0 0,10-15,-11 13,-2-2,-1-1,-2-1,-1-2,-1-1,-2-1,-2-1,-2-1,-1-1,12-37,-25 55,-1 7,-1 0,0 0,-1-1,0 1,-2-1,0 0,-1 0,0 0,-2-17,0 32,1 0,0 1,-1-1,1 0,-1 0,1 0,-1 0,0 1,0-1,0 0,0 1,0-1,0 0,-1 1,1 0,0-1,-1 1,1 0,-1-1,1 1,-1 0,0 0,1 1,-1-1,0 0,0 0,0 1,0-1,1 1,-1 0,0-1,0 1,0 0,0 0,0 0,0 0,0 1,0-1,0 0,0 1,-1 0,-70 42,51-17,1 1,1 0,2 2,0 0,2 1,2 0,-4 11,13-29,-9 19,1 1,2 1,1-1,1 2,2-1,2 1,0 12,4-36,1 1,0-1,1 1,0 0,1-1,0 1,1-1,0 0,0 0,1 0,0 0,1-1,0 1,1-1,0-1,0 1,1-1,0 0,0 0,1-1,0 0,0 0,1-1,0 0,0-1,0 0,1 0,0-1,0 0,0-1,0 0,0 0,1-1,-1-1,1 0,0 0,-1-1,1 0,-1-1,4 0,5-5,-1 0,0-1,-1 0,0-2,0 0,-1-1,0 0,-1-2,0 0,0 0,-1-1,-1-1,-1 0,0-1,4-7,13-45,-29 65,1 0,-1 0,1 0,-1 0,0 0,0 0,0 0,0 0,0 0,0 0,0 0,-1 0,1 0,-1 1,0-1,1 0,-1 0,0 0,0 0,0 1,0-1,0 1,-1-1,1 1,0-1,-1 1,1-1,-1 1,0 0,1 0,-1 0,0 0,1 0,-2 0,-2 1,0 1,0-1,0 1,0 0,0 0,0 0,0 1,0 0,1 0,-1 0,1 1,-1-1,1 1,0 0,0 0,0 1,0-1,1 1,-1 0,1-1,0 2,-1 0,0 0,-1 1,1 0,0 0,0 0,1 1,0-1,0 1,0 0,1 0,0 0,0 0,1 0,0 0,0 1,1-1,0 0,0 1,0-1,1 0,1 0,-1 0,1 0,0 0,0 0,1 0,0 0,0-1,1 0,0 1,0-1,0 0,1-1,0 1,0-1,0 0,1 0,-1-1,1 0,0 0,1 0,-1-1,1 1,-1-2,1 1,7 0,0-1,-1-1,1 0,0-1,0-1,0 0,-1 0,1-1,-1-1,1-1,-1 0,0 0,0-1,-1-1,1 0,-1-1,0 0,-1-1,0-1,0 1,-1-1,0-1,4-5,119-128,-81 81,-50 63,0 0,-1-1,1 1,-1 0,1 0,-1 0,1 0,-1 0,0 0,0 1,1-1,-1 0,0 0,0 1,0-1,0 1,-1-1,1 1,0 0,-1-1,1 1,-1-1,1 1,-1 0,0 0,1-1,-1 1,0 0,0-1,-1 1,1 0,0 0,0-1,-1 1,1 0,-1 0,1 0,8 242,26-42,6 97,-37-257,-2-1,-2 1,-1-1,-2 1,-3-1,-1 0,-8 25,13-60,0 1,0-1,-1 1,1-1,-1 0,-1 0,1-1,-1 0,0 1,0-1,-1-1,-5 5,9-8,0 1,-1-1,1 1,0-1,-1 0,1 0,-1-1,1 1,-1 0,0-1,1 1,-1-1,1 0,-1 0,0 0,1 0,-1-1,0 1,1-1,-1 1,1-1,-1 0,1 0,-1 0,1 0,0-1,-1 1,1 0,0-1,0 0,0 0,0 1,0-1,1 0,-2-2,-5-10,1-1,0 0,1 0,0 0,1-1,1 0,1 0,0 0,1 0,1-1,0 1,2-1,-1 1,3-9,-2-6,-1 7,1 1,1 0,1-1,1 1,1 1,1-1,1 1,1 0,0 0,2 1,1 0,1 1,0 0,2 1,0 0,1 1,1 1,7-6,-21 21,7-7,1 0,-1 1,2-1,-1 2,1 0,1 0,-1 1,1 0,12-3,-4 5</inkml:trace>
  <inkml:trace contextRef="#ctx0" brushRef="#br0" timeOffset="-2104.627">3896 480,'0'0</inkml:trace>
  <inkml:trace contextRef="#ctx0" brushRef="#br0" timeOffset="4129.453">1 254,'10'5,"7"16,7 4,-2 3,1 1,-4 1,0-5,1-2,3-4,1-2,2-3,1 1,1-2,1-4,-1-2,1-4,-5-1</inkml:trace>
  <inkml:trace contextRef="#ctx0" brushRef="#br0" timeOffset="4336.653">397 28,'9'39,"14"21,6 7,5-5,0-7,-1-13,-6-14</inkml:trace>
  <inkml:trace contextRef="#ctx0" brushRef="#br0" timeOffset="7201.091">255 2060,'632'0,"-275"-27,632 27,-290-1,-274-27,772 28,-1040 0,414-11,453-8,-693 21,445 9,160 7,-276 9,1122-26,-756-30,-498 15,403 4,286 101,-1140-83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2">1699 119,'-5'48,"-3"0,-1-1,-2 0,-2 0,-3-1,-1-1,-3-1,-12 21,14-26,1-1,1 1,2 0,1 1,-5 35,17-71,0 9,-1 1,-1-1,0 0,-1 0,0 0,-1 0,0-1,-1 0,-1 0,-2 2,-3-1</inkml:trace>
  <inkml:trace contextRef="#ctx0" brushRef="#br0" timeOffset="1754.882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2">1699 119,'-5'48,"-3"0,-1-1,-2 0,-2 0,-3-1,-1-1,-3-1,-12 21,14-26,1-1,1 1,2 0,1 1,-5 35,17-71,0 9,-1 1,-1-1,0 0,-1 0,0 0,-1 0,0-1,-1 0,-1 0,-2 2,-3-1</inkml:trace>
  <inkml:trace contextRef="#ctx0" brushRef="#br0" timeOffset="1754.882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2">1699 119,'-5'48,"-3"0,-1-1,-2 0,-2 0,-3-1,-1-1,-3-1,-12 21,14-26,1-1,1 1,2 0,1 1,-5 35,17-71,0 9,-1 1,-1-1,0 0,-1 0,0 0,-1 0,0-1,-1 0,-1 0,-2 2,-3-1</inkml:trace>
  <inkml:trace contextRef="#ctx0" brushRef="#br0" timeOffset="1754.882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6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3">1411 368,'-4'14,"-3"10,1 6,-3-3,-1-1,1 0,8-4,4-7</inkml:trace>
  <inkml:trace contextRef="#ctx0" brushRef="#br0" timeOffset="1717.622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6">1524 171,'39'0,"26"0,8 0,-4 0,-14-5,-12-2,-12 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1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2">1699 119,'-5'48,"-3"0,-1-1,-2 0,-2 0,-3-1,-1-1,-3-1,-12 21,14-26,1-1,1 1,2 0,1 1,-5 35,17-71,0 9,-1 1,-1-1,0 0,-1 0,0 0,-1 0,0-1,-1 0,-1 0,-2 2,-3-1</inkml:trace>
  <inkml:trace contextRef="#ctx0" brushRef="#br0" timeOffset="1754.882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6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3">1411 368,'-4'14,"-3"10,1 6,-3-3,-1-1,1 0,8-4,4-7</inkml:trace>
  <inkml:trace contextRef="#ctx0" brushRef="#br0" timeOffset="1717.622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6">1524 171,'39'0,"26"0,8 0,-4 0,-14-5,-12-2,-12 1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1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499 1,'-67'117,"4"3,6 3,0 16,-89 236,48-144,88-206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1.0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47,'33'119,"-5"1,-5 1,-3 23,16 112,-37-253,1 0,0-1,0 1,0 0,0 0,0 0,1-1,-1 1,1 0,0 0,-1-1,1 1,1 0,-1-1,0 1,1-1,-1 0,1 1,0-1,-1 0,1 0,0 0,0 0,1 0,-1-1,0 1,1 0,-1-1,1 0,-1 0,1 0,-1 0,1 0,0 0,0-1,-1 1,1-1,0 0,0 1,0-1,-1-1,1 1,0 0,0-1,0 1,-1-1,1 0,11-9,-2-1,1-1,-1 1,-1-2,0 0,-1 0,0-1,-1 0,-1 0,0-1,-1 0,-1-1,0 1,-1-1,1-7,-4 17,15-43,-1-1,-3 0,-2-1,-2 0,-3-1,0-40,-7-129,0 188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5.9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61,'-16'26,"0"0,2 0,1 2,1 0,-8 28,18-52,0 0,1 1,-1-1,1 1,0 0,1-1,-1 1,1 0,0 0,0-1,0 1,1 0,0-1,0 1,0 0,0-1,1 1,-1-1,1 0,0 1,1-1,-1 0,1 0,0 0,0-1,0 1,0-1,1 1,-1-1,1 0,0-1,0 1,0-1,0 1,0-1,1 0,1 0,4 0,-1-1,0 0,1 0,-1-1,1 0,-1-1,0 0,1 0,-1-1,0 0,0-1,0 0,0 0,0-1,-1 0,0-1,0 0,0 0,0-1,-1 0,0 0,0 0,0-1,-1 0,0-1,-1 1,1-1,-1 0,-1-1,0 1,0-1,0-2,-1 0,-1 0,0-1,0 1,-2-1,1 0,-1 1,-1-1,0 1,-1-1,0 1,-1-1,0 1,-1 0,0 0,-1 1,0-1,0 1,-1 0,-1 0,-1-1,3 7,0 1,0 0,0 1,0-1,0 1,-1 0,1 0,0 1,-1 0,0 0,1 0,-1 0,0 1,1 0,-1 0,0 1,1 0,-1 0,-5 1,-8 5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3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90,'-4'13,"1"0,0 1,1 0,1-1,0 1,1 0,0 0,1 0,1 0,0-1,1 1,1-1,0 0,0 0,1 0,1 0,4 5,-6-14,0 0,0 0,0-1,1 0,-1 0,1 0,0 0,0-1,0 0,0 0,1 0,-1-1,0 1,1-1,-1-1,1 1,0-1,-1 0,1 0,-1 0,1-1,-1 0,1 0,-1-1,0 1,1-1,-1 0,0 0,0-1,0 0,-1 0,1 0,-1 0,1-1,-1 1,0-1,-1 0,1-1,-1 1,1-1,-1 1,-1-1,1 0,-1 0,2-3,1 0,1 0,-1 0,-1 0,0-1,0 1,-1-1,0 0,0 0,-1 0,0-1,-1 1,0 0,0-1,-1 1,0-1,-1 1,0-1,0 1,-1 0,0 0,-1 0,0 0,0 0,-1 0,0 1,-1 0,0 0,0 0,-4-4,3 8,-1 1,1 0,-1 0,0 0,0 1,0 0,0 0,0 1,0 0,0 0,0 1,-1 0,1 0,0 1,0 0,-1 0,1 0,0 1,0 0,-2 2,-16 3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0 505,'36'-55,"1"3,3 1,1 2,6-1,-45 47,1 0,-1 1,1-1,-1 0,1 1,0 0,0 0,0 0,0 0,1 0,-1 1,0-1,1 1,-1 0,1 0,-1 0,1 0,0 1,-1-1,1 1,0 0,-1 0,1 1,0-1,-1 1,1-1,-1 1,1 0,-1 1,1-1,0 1,5 2,1 0,-1-1,0 0,1-1,0 0,-1 0,1-1,0 0,0-1,0 0,0-1,0 0,-1-1,1 1,0-2,-1 0,1 0,-1 0,0-1,0-1,0 1,-1-1,0-1,0 0,0 0,0 0,-1-1,0 0,-1-1,0 1,0-1,1-2,-2 3,1 0,-2 0,1-1,-1 1,0-1,0 0,-1 0,0 0,-1-1,0 1,0-1,-1 1,0-2,-2-15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8.3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1022,'7'-1,"1"-1,-1-1,0 1,0-1,0 0,-1 0,1-1,-1 0,0 0,0-1,0 0,0 0,1-2,-2 3,115-138,-120 141,0 0,0 0,0 0,0 0,0 0,1 1,-1-1,0 0,1 0,-1 0,1 0,-1 1,1-1,-1 0,1 0,-1 1,1-1,0 0,-1 1,1-1,0 1,0-1,0 1,-1-1,1 1,0-1,0 1,0 0,0 0,0-1,0 1,-1 0,1 0,0 0,0 0,0 0,0 0,0 0,0 0,0 1,0-1,0 0,-1 0,1 1,0-1,0 1,0-1,0 1,-1-1,1 1,0-1,-1 1,1 0,0-1,-1 1,1 0,-1-1,1 1,-1 0,1 0,-1 0,1 0,-1-1,0 1,0 0,1 0,-1 0,0 0,35 214,-29-177,2 23,2-2,3 1,2-1,3-1,3-1,23 45,-44-100,0-1,0 0,0 0,1 1,-1-1,0 0,1 0,-1 1,1-1,-1 0,1 0,-1 0,1 0,0 0,0 0,0 0,-1 0,1 0,0 0,0 0,0 0,1-1,-1 1,0 0,0-1,0 1,0-1,1 1,-1-1,0 0,0 1,1-1,-1 0,0 0,0 0,1 0,-1 0,0 0,1 0,-1 0,0-1,0 1,1 0,-1-1,0 1,0-1,0 0,0 1,1-1,-1 0,0 0,0 0,27-92,-23 68,85-482,-53 351,-33 150,0 7</inkml:trace>
  <inkml:trace contextRef="#ctx0" brushRef="#br0" timeOffset="287.263">931 1106,'10'48,"3"21,-1 3,-2-6,-3-13</inkml:trace>
  <inkml:trace contextRef="#ctx0" brushRef="#br0" timeOffset="533.678">789 626,'0'0</inkml:trace>
  <inkml:trace contextRef="#ctx0" brushRef="#br0" timeOffset="931.646">1129 345,'72'308,"22"130,-62-110,-31-281,20-64,3-20,1 0,1 2,2 1,1 1,2 2,1 1,2 1,0 2,2 1,1 2,27-12,24 15,-86 20,1 2,-1-1,0 0,1 0,-1 1,0-1,0 1,0-1,0 1,1 0,-1 0,0 0,0 0,-1 1,1-1,0 0,0 1,0-1,-1 1,1 0,-1-1,0 1,1 0,-1 0,0 0,0 0,0 0,0 0,0 0,-1 0,1 1,-1-1,1 0,-1 0,0 1,0-1,0 1,-2 8,0-1,-1 1,0-1,-1 0,0 0,-1 0,0 0,0-1,-1 0,0 0,-1 0,0-1,0 0,-1 0,0-1,-8 6,5-2,-149 104,118-90,30-16,-1-1,0-1,-1 0,0-1,0-1,0 0,-1-1,1 0,-7 0,-3-2</inkml:trace>
  <inkml:trace contextRef="#ctx0" brushRef="#br0" timeOffset="1466.366">1919 1304,'71'-52,"-34"27,-1 0,-2-3,0-1,-2-1,-1-2,-2 0,19-29,-42 52,-1 0,0 0,0-1,0 0,-1 0,-1 0,0 0,0-1,-1 1,-1-1,1 1,-2-1,1 0,-1 1,-1-1,0 0,-1 1,0-1,-2-7,3 16,0 0,0 0,0 0,0 0,0 0,-1 0,1 0,-1 1,1-1,-1 0,1 1,-1-1,0 1,0 0,0 0,0-1,0 1,0 0,0 1,0-1,0 0,0 1,0-1,0 1,-1-1,1 1,0 0,0 0,-1 0,1 0,0 1,0-1,-1 1,1-1,0 1,-2 0,-69 47,61-35,0 0,1 1,0 0,1 1,1 0,0 1,1 0,0 1,6-13,1-1,-1 1,0 1,1-1,0 0,0 0,0 0,1 1,-1-1,1 0,0 1,0-1,1 0,-1 1,1-1,0 0,0 0,0 0,1 1,-1-1,1 0,0-1,0 1,1 0,-1-1,1 1,0-1,-1 0,2 0,-1 0,0 0,0 0,1-1,3 3,9 0,1 0,-1-1,0-1,1-1,0 0,0-1,-1-1,1 0,0-2,0 0,-1 0,1-2,-1 0,15-6,-8 5,13-5,-31 7,0 0,0 1,0-1,0 1,0 1,0-1,1 1,-1 0,1 0,-1 0,1 1,-1 0,1 0,-1 1,1-1,-1 1,1 0,-1 1,1-1,-1 1,0 0,0 0,0 1,0 0,0-1,-1 2,2 0,-5 2,0 0,0 0,0 0,-1 0,0 0,0 0,-1 0,1 0,-1 0,-1 0,1 0,-1 0,0 0,0 0,-1-1,0 1,0-1,0 0,0 0,-1 0,0 0,-3 2,6-4,-15 18,-17 45,33-51</inkml:trace>
  <inkml:trace contextRef="#ctx0" brushRef="#br0" timeOffset="2219.917">2934 993,'-21'18,"0"0,1 2,0 0,2 1,1 0,-13 21,29-41,0 0,-1 0,1 0,0 0,0 0,0 0,0 0,0 0,0 0,1 0,-1 0,0 1,1-1,-1 0,0 0,1 1,-1-1,1 1,0-1,0 0,-1 1,1-1,0 1,0-1,0 1,0-1,1 0,-1 1,0-1,1 1,-1-1,1 0,-1 1,1-1,0 0,-1 1,1-1,0 0,0 0,0 0,0 0,0 0,0 0,0 0,0 0,0 0,0 0,1-1,-1 1,0-1,1 1,-1-1,0 1,1-1,-1 1,1-1,-1 0,0 0,1 0,-1 0,1 0,-1 0,1 0,0-1,20-6,0-1,0-1,-1-1,-1-1,1-1,-2 0,1-2,-2 0,0-1,-1-1,0-1,13-18,-29 33,0 0,0 1,0-1,0 0,0 1,0-1,0 1,0-1,1 1,-1-1,1 1,-1 0,1 0,-1 0,1 0,0 0,-1 0,1 0,0 1,0-1,-1 1,1-1,0 1,0 0,0-1,0 1,0 0,0 0,0 0,0 1,0-1,-1 0,1 1,0-1,0 1,0 0,-1 0,1-1,0 1,0 0,-1 0,1 1,-1-1,1 0,-1 0,0 1,0-1,2 2,7 55,-10-53,-1-1,1 0,1 0,-1 1,0-1,1 0,0 0,0 1,1-1,-1 0,1 0,-1 0,1-1,1 1,-1 0,0-1,1 1,0-1,0 0,0 0,0 0,0 0,0-1,1 1,-1-1,3 1,5-1,0-1,0 0,0-1,0 0,-1-1,1 0,0-1,0 0,0-1,-1 0,1-1,-1 0,0 0,0-1,-1 0,1-1,-1 0,0-1,-1 0,1 0,4-6,27-23,-1-1,-2-1,-2-2,-1-2,-3-1,-1-2,-2 0,8-24,-19 31,-2 0,-1-1,-2-1,-2 0,-2-1,-2 0,-1 0,-2 0,-2-1,-2 1,-3-21,4 54,1-1,-1 1,0 0,-1-1,0 1,-1 0,1 0,-2 0,1 0,-1 0,0 0,-1 1,1 0,-2-1,1 1,-1 1,0-1,0 1,-1 0,0 0,0 0,0 1,-1 0,1 0,-1 0,-1 1,1 0,0 1,-1 0,0 0,-4-1,8 4,1 0,-1 1,1-1,0 1,-1 0,1 0,0 0,-1 0,1 1,0-1,0 1,0 0,0 0,0 0,1 0,-1 0,1 1,-1-1,1 1,0 0,0-1,0 1,0 0,1 0,-1 1,1-1,-1 0,1 0,0 1,1-1,-1 3,-13 109,13-65,2-1,3 1,2-1,2 0,11 35,-7-39,2-1,2-1,1 0,3-1,9 13,92 172,-82-134,-35-119,-9 7</inkml:trace>
  <inkml:trace contextRef="#ctx0" brushRef="#br0" timeOffset="2470.261">3414 683,'39'-5,"36"-6,15-1,-3 1,-6 2,-13 3,-13 3,-5 1,-8 2,-5 0,0 1,-6 4,-4 2,-6 0</inkml:trace>
  <inkml:trace contextRef="#ctx0" brushRef="#br0" timeOffset="2912.6">4431 486,'0'0</inkml:trace>
  <inkml:trace contextRef="#ctx0" brushRef="#br0" timeOffset="2718.283">4402 937,'0'0</inkml:trace>
  <inkml:trace contextRef="#ctx0" brushRef="#br0" timeOffset="4287.126">4402 909,'5'0,"2"5,-1 6,-1 6,-2 5,0 4,-2 2,-1 1,0 0,0-4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1:54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980 143,'-15'-13,"-1"1,0 0,-1 1,-1 1,1 1,-1 0,-1 2,0 0,0 1,0 0,0 2,-12-1,6 5,0 1,1 1,-1 1,1 1,0 2,0 0,0 2,1 0,0 1,1 2,0 0,0 2,2 0,-1 1,2 1,-15 15,4-9,1 2,1 1,1 2,2 0,0 2,2 0,1 2,2 1,0 0,2 1,2 1,1 1,2 0,-5 21,15-44,2 1,0 0,0 0,1 0,0 0,1 0,1 0,0 0,0-1,1 1,1-1,0 0,0 1,1-2,1 1,0-1,0 1,1-2,0 1,1-1,0 0,0-1,1 1,0-2,1 1,-1-1,1-1,1 0,-1 0,1-1,3 0,22 10,1-2,0-1,1-3,1 0,-1-3,1-1,0-2,0-2,1-1,36-6,-44 4,-1-2,-1-1,1-2,-1 0,0-3,0 0,-1-2,-1-1,0-1,13-10,-23 11</inkml:trace>
  <inkml:trace contextRef="#ctx0" brushRef="#br0" timeOffset="796.944">1150 989,'73'-70,"-2"-2,-4-4,-3-2,-3-3,21-43,111-196,-130 211,-63 109,0-1,0 0,1 1,-1-1,0 1,1-1,-1 1,1-1,-1 1,0-1,1 1,-1-1,1 1,0-1,-1 1,1 0,-1-1,1 1,0 0,-1 0,1 0,-1-1,1 1,0 0,-1 0,1 0,0 0,-1 0,1 0,0 0,-1 0,1 0,0 0,-1 1,1-1,0 0,-1 0,1 1,-1-1,1 0,0 1,-1-1,1 0,-1 1,1-1,-1 1,0-1,1 1,-1-1,1 1,-1-1,0 1,1-1,-1 1,0 0,15 39,-14-34,27 204,-21-166,2 0,2 0,2-1,1 0,3-1,5 7,74 118,-97-167,1 0,-1 0,1 0,-1 0,0 0,1 0,-1 0,0 0,1 0,-1 1,0-1,1 0,-1 0,1 0,-1 1,1-1,-1 0,0 1,1-1,-1 0,1 1,0-1,-1 1,1-1,-1 1,1-1,0 1,-1-1,1 1,0-1,-1 1,1 0,0-1,0 1,0-1,-1 1,1 0,0-1,0 1,0 0,0-1,0 1,0 0,0-1,1 1,-1-1,0 1,0 0,0-1,1 1,-1-1,0 1,1-1,-1 1,0 0,1-1,-1 0,1 1,-48-29,47 27,-49-35,-2 2,-2 3,0 1,-2 3,-49-16,83 37,0 0,0 2,-1 0,0 2,0 0,1 2,-1 0,-7 2,26-2,1 0,0 0,0 0,0 1,0-1,0 0,0 1,0 0,0-1,0 1,0 0,0 0,0 0,1 0,-1 0,0 1,1-1,-1 0,1 1,-1-1,1 1,0 0,0-1,-1 1,1 0,0 0,0 0,1 9</inkml:trace>
  <inkml:trace contextRef="#ctx0" brushRef="#br0" timeOffset="1315.927">2899 170,'-8'-8,"0"1,-1 0,0 0,0 0,-1 1,1 1,-1-1,-1 2,1-1,-1 1,1 1,-1 0,0 1,0 0,-1 0,1 1,0 1,0 0,-1 0,1 1,0 1,0 0,0 0,0 1,0 0,-3 3,-4 0,9-4,-1 0,1 0,0 1,1 0,-1 1,0-1,1 2,0-1,0 1,0 1,1-1,0 1,0 0,0 1,1 0,0 0,0 0,1 1,0 0,0 0,0 0,-2 8,9-7,0 0,0-1,1 1,0-1,1 0,0 0,0 0,1 0,0 0,0-1,0 0,1 0,0-1,1 0,0 0,-1 0,2-1,-1 0,1 0,0 0,5 1,-5-1,53 35,-37-26,-1 1,-1 0,0 2,-1 1,-1 1,7 8,-24-24,1 1,-1 0,0 0,0 1,0-1,-1 1,0-1,1 1,-2 0,1 0,0 0,-1 0,0 0,0 0,-1 0,1 0,-1 0,0 0,-1 1,1-1,-1 0,0 0,0 0,-1 0,1 0,-1-1,0 1,0 0,-1-1,0 1,1-1,-4 3,-10 8,0 0,-1-2,-1 0,0-1,-1-1,0 0,0-2,-1 0,-1-1,1-2,-1 0,0 0,-1-2,1-1,-2-1,15-1,0 0,1-1,-1 0,0 0,0-1,0 0,0 0,1-1,-1 0,1-1,-1 1,1-1,0-1,0 1,0-1,0-1,0 0,-11-11</inkml:trace>
  <inkml:trace contextRef="#ctx0" brushRef="#br0" timeOffset="2248.893">3831 170,'-1'-3,"0"1,-1-1,1 0,-1 0,0 1,0-1,0 1,0-1,0 1,0 0,-1 0,1 0,-1 0,1 0,-1 1,0-1,0 1,0 0,0 0,0 0,0 0,0 0,0 1,0-1,0 1,0 0,0 0,-1 0,1 0,-1 1,-34 3,-1 2,1 2,1 2,0 1,0 2,1 2,1 1,-23 14,57-30,-11 6,-132 81,142-86,0 1,0 0,0 0,0 0,0 0,1 0,-1 0,0 0,1 1,0-1,-1 0,1 1,0-1,0 1,1 0,-1-1,0 1,1 0,0-1,0 1,0 0,0 0,0-1,0 1,0 0,1-1,0 1,-1 0,1-1,0 1,0-1,1 1,-1-1,0 1,1-1,-1 0,1 0,0 0,0 0,0 0,0 0,0 0,0-1,0 1,1-1,-1 1,1-1,-1 0,1 0,-1 0,2 0,15 7,0-2,1 1,0-2,0-1,0 0,1-2,18 1,-14-1,-23-2,-1 0,0-1,0 1,1 0,-1 0,0 1,1-1,-1 0,0 0,0 0,1 1,-1-1,0 1,0-1,0 1,0 0,1-1,-1 1,0 0,0 0,0-1,0 1,-1 0,1 0,0 0,0 0,0 0,-1 0,1 1,-1-1,1 0,-1 0,1 0,-1 1,0-1,1 0,-1 0,0 1,0-1,0 0,0 1,0-1,0 0,-1 0,1 1,0-1,0 0,-1 0,1 1,-1-1,0 0,1 0,-1 0,0 0,1 0,-1 0,0 0,0 0,0 0,0 0,0 0,-123 88,-56 34,177-122,0 0,0 1,0-1,0 1,1 0,-1 0,0 0,1 0,0 0,0 1,-1-1,1 1,0-1,1 1,-1 0,0 0,1-1,0 1,0 0,0 0,0 1,0-1,0 0,1 0,-1 0,1 1,0-1,0 0,1 0,-1 1,0-1,1 0,0 0,0 0,0 0,0 0,0 0,1 1,6 2,0 0,0-1,1 1,-1-1,1-1,0 0,1 0,-1-1,1 0,0-1,-1 0,1 0,0-1,0 0,0-1,0 0,0-1,0 0,0 0,0-1,0-1,7-2,119-37,-63 4,-50 27</inkml:trace>
  <inkml:trace contextRef="#ctx0" brushRef="#br0" timeOffset="2649.521">4395 30,'-11'28,"0"2,2 0,1 0,1 0,-1 24,-7 24,-2 7,7-28,-3-1,-2 0,-2-1,-4 2,-48 77,67-121,9-17</inkml:trace>
  <inkml:trace contextRef="#ctx0" brushRef="#br0" timeOffset="3033.027">4649 30,'-56'272,"-39"93,58-267,32-91</inkml:trace>
  <inkml:trace contextRef="#ctx0" brushRef="#br0" timeOffset="3418.593">4000 1,'43'0,"38"0,16 0,0 0,-11 0,-11 0,-14 5,-11 1,-11 0,-6-1,-4-1,-3-2,0-1,-5 5,-1 0,0 0,2-2,-2-1</inkml:trace>
  <inkml:trace contextRef="#ctx0" brushRef="#br0" timeOffset="3950.878">3887 735,'18'6,"0"0,1-1,0-1,0 0,0-2,1 0,-1-2,17 0,-16 0,411-30,-77 2,-328 28,-2 0</inkml:trace>
  <inkml:trace contextRef="#ctx0" brushRef="#br0" timeOffset="5255.937">78 1299,'434'-17,"-12"-12,-27 7,196-12,-517 30,1347-87,-630 24,-375 25,-104 37,-311 5,26 12,-32-6</inkml:trace>
  <inkml:trace contextRef="#ctx0" brushRef="#br0" timeOffset="9336.94">78 1497,'6'-4,"1"0,1 0,-1 1,0 0,1 0,0 1,-1 0,1 0,0 1,0 0,0 0,0 1,0 0,8 1,-1-1,131-11,52-7,-1-10,537 29,-508-29,-29 17,-132 1,0 3,0 2,1 4,34 4,19-1,61-18,148-7,-284 16,0 2,0 2,1 1,18 4,92-5,43-24,-12 16,-15-4,-77 12,76-24,-54 27,78-11,-142 3,1 2,0 2,0 3,8 2,-22 0,158-29,-141 31,-50 3</inkml:trace>
  <inkml:trace contextRef="#ctx0" brushRef="#br0" timeOffset="11216.294">5552 199,'0'5,"5"6,1 1</inkml:trace>
  <inkml:trace contextRef="#ctx0" brushRef="#br0" timeOffset="11554.952">5581 566,'0'5,"0"1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1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1581 737,'0'-5,"0"0,-1 1,1-1,-1 1,0-1,0 1,-1-1,1 1,-1 0,0 0,0 0,-1 0,1 0,-1 0,0 0,0 1,0 0,0-1,-1 1,1 0,-1 0,0 1,1-1,-1 1,-1 0,1 0,0 0,0 1,-1-1,-1 1,-3-1,1 0,-1 0,0 1,0 0,0 1,0 0,0 1,0 0,0 0,0 0,0 1,0 1,1 0,-1 0,-1 1,-29 16,2 1,0 2,1 1,2 2,-25 23,44-35,1 1,0 0,1 1,1 0,0 1,1 0,1 1,1 0,0 1,2 0,0 0,1 1,-1 5,5-15,0-1,1 1,0 0,1-1,0 1,0 0,1-1,0 1,1 0,0-1,0 1,1-1,1 0,-1 0,1 0,1 0,0-1,0 0,0 0,1 0,0-1,1 1,0-1,0-1,1 1,7 3,0 0,0-2,0 1,1-2,1 0,-1-1,1-1,0 0,1-2,-1 0,0 0,1-2,0 0,-1-1,1-1,0 0,-1-2,0 0,1-1,-1 0,0-1,-1-2,12-5,42-62,-60 60</inkml:trace>
  <inkml:trace contextRef="#ctx0" brushRef="#br0" timeOffset="487.46">1948 426,'112'-33,"-101"30,-7 1,0 0,1 0,-1 0,0 0,1 1,-1 0,0 0,1 0,0 0,-1 1,1 0,-1 0,1 0,0 0,-1 1,1-1,-1 1,1 1,-1-1,0 0,1 1,-1 0,0 0,0 1,0-1,0 1,-1-1,3 3,-6 2,-1 0,1 0,-1 0,0 0,-1-1,0 1,0 0,0-1,-1 0,0 1,0-1,-1 0,1 0,-1-1,-1 1,1-1,-1 0,0 0,0 0,-1 2,-14 14,16-18,0 0,0 0,1 1,-1 0,1 0,0 0,0 0,0 0,0 0,1 1,0 0,0-1,0 1,0 0,1 0,-1 3,4-5,1 0,0-1,0 1,0-1,0 1,0-1,0 0,0 0,1-1,-1 1,1-1,-1 1,1-1,0 0,0-1,-1 1,1-1,0 1,0-1,0 0,-1 0,1-1,0 1,0-1,0 0,3 1,165-24,-154 27</inkml:trace>
  <inkml:trace contextRef="#ctx0" brushRef="#br0" timeOffset="772.594">2456 963,'38'-10,"28"-3,6 1,-3 2,-9 3,-10 3,-9 2,-10 1</inkml:trace>
  <inkml:trace contextRef="#ctx0" brushRef="#br0" timeOffset="2736.03">3359 342,'0'-14,"0"21,-1 26,-26 139,26-157,-1-11,1 0,0 0,0 0,0 0,0 0,1 1,0-1,-1 0,2 0,-1 0,0 0,1 1,0-1,0 0,0 0,0 0,1 0,-1 0,1-1,0 1,0 0,1-1,-1 0,1 1,0-1,0 0,0 0,0-1,0 1,0 0,1-1,-1 0,1 0,0 0,0 0,0-1,11 2,-1-2,1 0,0-1,-1 0,1-2,-1 1,1-2,-1 0,14-4,-9 0</inkml:trace>
  <inkml:trace contextRef="#ctx0" brushRef="#br0" timeOffset="3106.799">3669 285,'-10'15,"-1"0,2 0,0 0,1 1,0 1,2-1,0 1,0 0,2 1,0-1,0 6,-24 246,-1-1,24-135,5-115</inkml:trace>
  <inkml:trace contextRef="#ctx0" brushRef="#br0" timeOffset="3786.263">3669 1245,'149'-283,"-133"253,2 1,2 0,0 2,2 0,22-21,-43 47,0-1,0 1,0 0,0-1,0 1,1 0,-1 0,0 0,1 0,-1 0,1 0,-1 0,1 0,-1 1,1-1,0 0,-1 1,1-1,0 1,0 0,-1 0,1 0,0 0,0 0,-1 0,1 0,0 0,-1 1,1-1,0 1,0-1,-1 1,1 0,-1-1,1 1,-1 0,1 0,-1 0,1 0,-1 0,0 1,0-1,0 0,1 1,-1-1,-1 1,1-1,0 1,0-1,0 1,-1-1,1 1,-1 0,1-1,-1 1,0 0,0 0,1 1,0 8,0 1,0-1,-1 1,0 0,-1-1,0 1,-1-1,-1 0,-1 7,-9 59,13-76,0 1,0 0,-1-1,1 1,1 0,-1 0,0-1,0 1,1 0,-1-1,0 1,1-1,0 1,-1-1,1 1,0-1,0 1,0-1,0 1,0-1,0 0,0 0,1 1,-1-1,0 0,1 0,-1 0,1-1,-1 1,1 0,-1 0,1-1,-1 1,1-1,0 0,-1 1,1-1,0 0,-1 0,1 0,0 0,-1 0,1 0,0 0,-1-1,1 1,0-1,-1 1,1-1,-1 0,1 1,-1-1,1 0,-1 0,1 0,-1 0,0 0,0-1,0 1,1 0,-1-1,0 0,177-189,-177 190,0 0,0 0,0 0,0 0,0 0,0 0,0 0,0 1,0-1,1 0,-1 1,0-1,0 1,1-1,-1 1,0-1,1 1,-1 0,0 0,1 0,-1 0,1 0,-1 0,0 0,1 0,-1 0,0 1,1-1,-1 0,0 1,1-1,-1 1,0 0,0-1,1 1,-1 0,0 0,0 0,0 0,0 0,0 0,0 0,-1 0,1 0,0 0,0 0,-1 1,1-1,-1 0,1 1,-1-1,1 0,-1 1,0-1,0 2,8 32,-1 0,-2 1,-2-1,-1 1,-1 0,-3 0,-4 30,4-47,3-7</inkml:trace>
  <inkml:trace contextRef="#ctx0" brushRef="#br0" timeOffset="4089.618">4770 399,'-38'265,"-19"36,20-74,40-211,15-45,-11 18,8-15,-1 1</inkml:trace>
  <inkml:trace contextRef="#ctx0" brushRef="#br0" timeOffset="4389.205">5024 652,'-249'197,"248"-196,-1 0,1-1,-1 1,1 0,0 0,0 0,-1 0,1 0,0 0,0 1,0-1,0 0,1 1,-1-1,0 0,0 1,1-1,-1 1,1-1,-1 1,1-1,0 1,-1-1,1 1,0 0,0-1,0 1,0-1,1 1,-1-1,0 1,1 0,-1-1,1 1,-1-1,1 0,0 1,-1-1,1 1,0-1,0 0,0 0,0 1,0-1,1 0,-1 0,0 0,0 0,1-1,-1 1,0 0,1 0,-1-1,1 1,0-1,10 5,-1-1,1 1,-1 1,0 0,0 1,-1 0,0 0,0 1,-1 1,0-1,0 2,-1-1,0 1,-1 0,0 1,0 2,16 48,-21-51,1 1,0-1,1 0,0 0,1 0,0 0,1-1,0 0,0 0,5 4,25 6,-16-15</inkml:trace>
  <inkml:trace contextRef="#ctx0" brushRef="#br0" timeOffset="6259.126">0 426,'318'-207,"-313"204,62-30,-65 33,-1 0,0-1,1 1,-1 0,1 0,-1 0,1 0,-1 0,1 0,-1 0,0 0,1 0,-1 1,1-1,-1 1,0-1,1 1,-1 0,0-1,0 1,1 0,-1 0,0 0,0 0,0 0,0 0,0 0,0 0,0 0,0 0,-1 1,1-1,0 0,-1 0,1 1,-1-1,1 1,-1-1,0 0,0 1,1-1,-1 1,0-1,0 1,-1-1,1 1,-14 237,1-132,-11 290,7 190,17-554,2 1,1-1,1 0,2 0,1-1,2 1,1 0,-10-32,0 0,-1 0,1 0,0 0,0 0,0 0,0 0,0 0,0 0,1 0,-1 0,0 0,0 0,1 0,-1-1,1 1,-1 0,1 0,-1 0,1 0,-1 0,1-1,0 1,-1 0,1-1,0 1,0 0,-1-1,1 1,0-1,0 1,0-1,0 1,0-1,0 0,0 1,0-1,0 0,0 0,0 0,0 0,0 0,0 0,0 0,0 0,0 0,0 0,0-1,-1 1,1 0,0-1,0 1,0-1,0 1,0-1,0 1,-1-1,1 1,0-1,0 0,0 0,7-126,-9 93,0-42,-2-37,5-1,4 0,22-110,-1 89,6 0,6 3,33-72,-66 189,0 1,1 0,0 0,2 1,-1 0,1 1,1 0,0 0,1 1,0 0,1 1,0 0,5-3,-5 6,0 0,1 0,0 1,0 1,0 0,0 0,1 2,-1 0,1 0,0 1,11 1,207-25,17 25,146-10,59-18,-78-5,-51 11,120-11,8 12,-25 3,36 20,-165 1,465-2,-762 0,1-1,-1 1,0-1,0 1,0 0,0-1,1 1,-1 0,0 0,0 1,0-1,1 0,-1 1,0-1,0 1,0 0,0 0,0 0,0 0,0 0,0 0,0 0,-1 1,1-1,0 1,-1-1,1 1,-1 0,0 0,1-1,-1 1,0 0,0 0,0 0,0 0,0 2,-1 11,-1-1,-1 1,0 0,0-1,-2 0,0 0,0 0,-1 0,-5 8,-5 19,-101 177,108-199,2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22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683 260,'-47'7,"1"2,0 2,0 1,1 3,0 2,2 2,-34 20,47-21,1 1,2 1,0 2,1 0,1 2,1 1,1 1,-4 8,22-28,0-1,0 1,1 0,0 0,0 0,0 1,1 0,0-1,0 1,1 0,0 0,0 0,1 1,0-1,0 0,0 1,1-1,1 0,-1 1,1-1,0 0,0 1,1-1,0 0,1 0,-1 0,1 0,1-1,-1 1,1-1,0 0,0 0,1 0,0-1,0 1,0-1,1 0,15 2,0 0,0-1,1-1,0-1,0-1,0-1,0-1,0-1,1-1,-1 0,0-2,0-1,-1 0,1-2,12-5,52-7,110-21,-189 37,-8 2</inkml:trace>
  <inkml:trace contextRef="#ctx0" brushRef="#br0" timeOffset="331.764">627 514,'-39'0,"-21"0,-7 0,5 0,2 0,7 4,7 3,8-1,4-1,4-1,2-2,6 4,11 1,13-1,5-2</inkml:trace>
  <inkml:trace contextRef="#ctx0" brushRef="#br0" timeOffset="797.411">1416 119,'-25'47,"1"2,3 0,2 1,2 1,3 1,1 0,2 8,-8 30,-4-1,-3-1,-5-1,-4 0,1-21,35-65,5-11</inkml:trace>
  <inkml:trace contextRef="#ctx0" brushRef="#br0" timeOffset="1148.842">1699 119,'-5'48,"-3"0,-1-1,-2 0,-2 0,-3-1,-1-1,-3-1,-12 21,14-26,1-1,1 1,2 0,1 1,-5 35,17-71,0 9,-1 1,-1-1,0 0,-1 0,0 0,-1 0,0-1,-1 0,-1 0,-2 2,-3-1</inkml:trace>
  <inkml:trace contextRef="#ctx0" brushRef="#br0" timeOffset="1754.882">1134 175,'87'-36,"2"3,0 4,2 4,1 3,27 1,-102 18,-1 1,1 0,0 1,-1 0,1 2,0 0,-1 1,1 0,-1 2,0 0,0 1,0 0,0 1,-1 1,0 0,-1 1,2 2,-11-7,0 0,0 1,0-1,0 1,0 0,-1 1,0-1,0 1,0 0,-1 0,1 0,-1 0,0 1,-1-1,1 1,-1 0,0-1,-1 1,1 0,-1 0,0 0,-1 0,0 1,0-1,0 0,0 0,-1 0,0 0,-1 4,-6 13,-2-1,0 0,0 0,-2-2,-1 1,-1-1,0-1,-2-1,0 0,-1-1,0 0,-17 11,16-14,-1-1,0 0,-1-2,0 0,-1-1,0-1,0-1,-1-1,0-1,-20 3,80 15,141 93,83 80,-167-89,-78-90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1 283,'196'27,"-154"-24,0-2,0-1,0-3,0-1,5-3,93-11,-116 18</inkml:trace>
  <inkml:trace contextRef="#ctx0" brushRef="#br0" timeOffset="272.525">28 480,'43'0,"39"0,10 0,-2 0,-10 0,-15 0,-13 0,-11 0,-8 0,-4 0,-2 0,-2 0,1 0,-5 0</inkml:trace>
  <inkml:trace contextRef="#ctx0" brushRef="#br0" timeOffset="755.372">339 0,'37'37,"3"-2,1-1,1-2,1-3,2-1,1-2,1-2,2-2,-17-9,157 82,-187-93,0-1,0 1,0 0,0-1,-1 1,1 0,-1 0,1 1,-1-1,0 0,0 0,0 1,0-1,0 1,0-1,-1 0,1 1,-1 0,0-1,1 1,-1-1,-1 1,1-1,0 1,0-1,-1 1,0-1,1 1,-1-1,0 1,0-1,0 0,-1 0,1 1,0-1,-1 0,-63 73,-91 41,-45 34,177-118,18-15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4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498 386,'-4'-6,"-1"1,0-1,0 1,0 0,0 0,-1 0,0 1,0 0,0 0,0 1,-1-1,1 1,-1 1,0-1,0 1,0 0,0 1,0 0,0 0,0 0,-1 1,1 0,0 1,0-1,-1 1,1 1,0-1,0 1,0 1,1-1,-1 1,0 0,1 1,-1 0,-14 7,0 1,1 2,0 0,1 0,1 2,1 0,0 2,1-1,1 2,0 0,2 1,-3 6,-25 77,40-96,0-1,1 1,0 0,0-1,1 1,-1-1,1 1,1-1,-1 1,1-1,0 0,1 0,-1 0,1 0,0 0,1 0,0-1,0 1,0-1,0 0,1 0,-1-1,1 0,1 1,-1-2,0 1,1-1,0 1,0-1,0-1,0 1,0-1,1-1,-1 1,1-1,0 0,34 4,1-2,-1-2,0-2,24-4,-50 5,1-1,-1-1,1-1,-1-1,0 0,0 0,-1-1,1-1,3-3,-17 9,-1-1,1 1,0-1,0 0,-1 1,1-1,0 0,-1 1,1-1,0 0,-1 0,1 0,-1 0,0 1,1-1,-1 0,0 0,1 0,-1 0,0 0,0 0,0 0,0 0,0 0,0 0,0 0,0 0,0 0,0 0,-1 0,1 0,0 1,-1-1,1 0,0 0,-1 0,0 0,1 0,-1 1,1-1,-1 0,0 1,1-1,-1 0,0 1,0-1,1 1,-1-1,0 1,0-1,0 1,0 0,0-1,0 1,0 0,0 0,0 0,0-1,0 1,0 0,0 0,0 1,0-1,-19-5</inkml:trace>
  <inkml:trace contextRef="#ctx0" brushRef="#br0" timeOffset="451.714">752 19,'13'-3,"-7"0,-1 1,1 0,0 0,-1 0,1 1,0-1,0 2,0-1,0 0,0 1,0 0,0 1,0 0,0-1,0 2,0-1,0 1,-1 0,1 0,0 0,-1 1,0 0,0 0,1 1,-4 1,-1 0,0 1,-1-1,1 0,-1 0,0 1,0-1,-1 0,0 0,0 1,0-1,0 0,-1 0,0 0,0 0,0-1,0 1,-1 0,0-1,0 0,0 1,-1-1,1-1,-1 1,-4 3,-18 30,25-35,0 0,-1 0,1 0,0 0,1 1,-1-1,0 0,1 0,-1 0,1 1,0-1,-1 0,1 1,0-1,0 0,1 0,-1 1,0-1,1 0,0 0,-1 1,1-1,0 0,0 0,0 0,0 0,1 0,-1 0,0 0,1-1,0 1,-1 0,1-1,0 1,0-1,-1 0,1 0,0 1,0-1,1 0,-1-1,0 1,0 0,0-1,1 1,-1-1,0 0,0 1,2-1,143 1,-122-2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1,'0'1,"-1"0,0 0,0 0,0 0,1 0,-1 0,0 0,1 0,-1 0,1 0,-1 0,1 1,0-1,-1 0,1 0,0 1,0-1,0 0,0 0,0 1,0-1,0 0,0 0,1 0,-1 1,0-1,1 0,-1 0,1 0,-1 0,1 1,0-1,-1 0,1 0,0 0,0 0,0-1,0 1,0 0,0 0,0 0,0-1,1 1,19 23,1-2,1 0,0-2,2 0,0-2,2-1,0-1,27 12,128 68,-181-96,0 0,0 0,0 1,0-1,0 0,0 0,0 1,0-1,0 0,0 1,0-1,0 1,0 0,0-1,-1 1,1-1,0 1,0 0,-1 0,1 0,0-1,-1 1,1 0,-1 0,1 0,-1 0,0 0,1 0,-1 0,0 0,0 0,1 0,-1 0,0 0,0 0,0 0,0 0,0 0,-1 0,1 0,0 0,0 0,-1 0,1 0,0 0,-1 0,1 0,-1 0,0 0,1-1,-1 1,0 0,1 0,-1-1,0 1,0 0,1-1,-1 1,0 0,0-1,0 0,0 1,0-1,0 1,0-1,0 0,0 0,-184 127,27 20,158-147,3-7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1,'-36'96,"31"-81,0 0,1 0,1 0,1 1,0-1,1 1,0 0,2 0,0 3,-1-16,1 0,0 0,-1 0,1 0,1 0,-1 0,0 0,1 0,-1-1,1 1,0-1,0 1,0-1,0 1,0-1,1 0,-1 0,1 0,-1-1,1 1,0 0,0-1,0 0,0 0,0 0,0 0,0 0,0 0,0-1,0 0,0 1,0-1,2 0,105-15,-91 8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6.8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0,'-24'37,"1"1,3 0,1 2,2 0,1 1,3 1,1 0,2 1,2 0,2 0,1 8,2 8,-3 1,-3-1,-10 31,13-40,9-32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3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0 405,'6'-28,"1"1,1 0,2 0,0 0,2 1,1 1,1 0,1 1,1 1,1 0,1 1,1 1,21-18,-39 37,0 1,0-1,0 1,0-1,0 1,0 0,0-1,1 1,-1 0,0 0,1 0,-1 0,1 0,0 1,-1-1,1 0,0 1,-1-1,1 1,0-1,0 1,-1 0,1 0,0 0,0 0,-1 0,1 0,0 0,0 1,-1-1,1 0,0 1,-1 0,1-1,0 1,-1 0,1 0,-1 0,1 0,-1 0,0 0,1 0,-1 1,0-1,0 0,0 1,0-1,0 1,0 0,1 5,-1-1,1 1,-2-1,1 1,-1-1,0 1,0 0,-1-1,0 1,0-1,0 1,-1-1,-2 5,-6 36,10-46,-1 0,1 0,0 1,-1-1,1 0,0 0,0 0,0 1,0-1,0 0,0 0,0 1,1-1,-1 0,0 0,1 1,-1-1,0 0,1 0,0 0,-1 0,1 0,0 0,-1 0,1 0,0 0,0 0,0 0,0 0,0-1,0 1,0 0,0-1,0 1,0 0,0-1,1 0,-1 1,0-1,0 0,1 1,-1-1,0 0,0 0,1 0,-1 0,0 0,0-1,1 1,59-27,74-117,-111 114,-24 29,0 0,0 0,1 0,-1 0,0 0,1 0,-1 0,1 0,-1 0,1 0,-1 0,1 0,0 1,-1-1,1 0,0 0,0 1,0-1,0 0,-1 1,1-1,0 1,0-1,0 1,0 0,0-1,0 1,0 0,0 0,0 0,0-1,0 1,1 0,-1 0,0 1,0-1,0 0,0 0,0 0,0 1,0-1,0 1,0-1,0 0,0 1,-1 0,1-1,0 1,0 0,0-1,-1 1,1 0,0 0,-1-1,1 1,0 0,-1 1,3 13,0 0,-2 0,0 0,-1 1,0-1,-1 0,-1 0,-1 0,0 0,-4 12,-9 103,20-107,1-5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42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0,'0'434,"-9"-358,-4 0,-2-1,-22 59,17-61,-16 21,85-203,-33 80,-2 2</inkml:trace>
  <inkml:trace contextRef="#ctx0" brushRef="#br0" timeOffset="347.829">470 225,'-291'209,"242"-156,50-50,0-1,0 0,0 0,0 0,1 0,-1 0,1 0,-1 0,1 0,0 0,0-1,-1 1,1-1,0 1,1-1,-1 0,0 0,0 0,0 0,1 0,-1 0,0-1,1 1,-1-1,1 0,-1 1,1-1,-1 0,2-1,8 4,9 6,1 0,-1 2,-1 1,0 0,-1 1,0 1,-1 1,-1 1,0 0,-2 2,1-1,-2 2,0 0,-2 1,2 2,17 12,-15-24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0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7,'0'-5,"0"4,0 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2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451 444,'0'0,"-1"0,1-1,-1 1,1 0,0 0,-1 0,1-1,-1 1,1 0,-1 0,1 0,-1 0,1 0,-1 0,1 0,-1 0,1 0,-1 0,1 0,-1 1,1-1,-1 0,1 0,-1 0,1 1,-1-1,1 0,0 0,-1 1,1-1,-1 0,1 1,0-1,-1 1,1-1,0 0,0 1,-1-1,1 1,0-1,0 1,0-1,-1 1,1-1,0 1,0-1,0 1,0-1,0 1,0-1,0 1,0-1,0 1,0-1,0 1,1-1,-1 1,-13 49,2 1,2 1,2-1,3 1,2 1,2-1,4 17,-2 24,-2-76,-1 18,1 0,2 0,2-1,1 1,1 0,9 22,-14-54,0 0,0 0,0 0,0 0,1 0,-1-1,1 1,0-1,-1 1,1-1,1 1,-1-1,0 0,0 0,1 0,-1 0,1 0,0-1,0 1,-1-1,1 0,0 0,0 0,0 0,0 0,0-1,0 1,1-1,-1 0,0 0,0 0,0 0,0-1,0 1,0-1,0 0,0 0,0 0,0 0,0 0,0 0,2-3,12-7,-1-2,-1 0,0-1,-1 0,0-1,-1-1,-1 0,0-1,-1 0,3-9,6-4,143-267,-163 298,0 0,0 0,0 0,1-1,-1 1,0 0,0 0,1-1,-1 1,1 0,-1 0,0-1,1 1,0 0,-1-1,1 1,-1-1,1 1,0 0,-1-1,1 0,0 1,-1-1,1 1,0-1,0 0,0 1,-1-1,1 0,0 0,0 0,0 0,0 0,-1 0,1 0,0 0,0 0,0 0,0 0,-1 0,1-1,0 1,0 0,0-1,-1 1,1 0,0-1,-1 1,1-1,0 1,-1-1,1 0,0 1,-1-1,1 0,-1 1,1-1,-1 0,0 1,1-1,-1 0,0 0,1 0,-1 1,0-1,0 0,0 0,0 0,47 173,-44-165,-1 0,1 0,0-1,0 1,1-1,0 0,0 0,0 0,1 0,0-1,0 1,0-1,1-1,0 1,0-1,0 0,0 0,1-1,-1 0,1 0,0 0,4 0,-3-2,0 0,0 0,-1-1,1-1,0 1,0-1,0 0,0-1,-1 0,1 0,-1-1,1 0,-1 0,0 0,0-1,-1-1,1 1,-1-1,0 0,0 0,0 0,-1-1,0 0,0 0,0-1,3-5,20-30,-1-1,-3-2,-1 0,-2-1,-3-1,4-16,-15 29,0 0,-3 0,0 0,-2 0,-2-1,-1 1,-4-21,5 54,0-1,0 0,0 1,0-1,0 1,-1-1,1 0,-1 1,1-1,-1 1,1-1,-1 1,0-1,1 1,-1-1,0 1,0 0,0-1,0 1,0 0,-1 0,1 0,0 0,-1 0,1 0,0 0,-1 0,-1 0,-8 1</inkml:trace>
  <inkml:trace contextRef="#ctx0" brushRef="#br0" timeOffset="403.907">1580 1094,'51'-16,"0"-2,0-2,-2-2,-1-2,0-3,-41 22,0 1,-1-1,0 0,0 0,0 0,-1-1,0 0,0 0,0 0,-1-1,0 0,2-4,-4 8,-1 0,0 0,-1 0,1 0,0 0,-1 0,0 0,1 0,-1 0,-1-1,1 1,0 0,-1 0,1 0,-1 0,0 0,0 0,0 1,-1-1,1 0,-1 0,1 1,-1-1,0 1,0-1,0 1,0 0,0 0,-1 0,1 0,-1 0,-1-1,-1 0,0 0,1 0,-1 1,0-1,0 1,-1 0,1 0,0 1,-1 0,1 0,-1 0,1 1,-1-1,1 1,-1 0,1 1,-1 0,1 0,-1 0,1 0,0 1,0 0,-1 0,1 0,0 1,1-1,-1 1,0 0,1 1,0-1,0 1,-4 4,-1 1,1 0,0 1,0-1,1 2,0-1,1 1,0 0,0 0,2 1,-1 0,2 0,-1 0,1 0,0 7,2-13,0 1,0 0,0 0,1 0,0 0,0 0,1 0,0 0,0 0,0 0,1 0,0-1,1 1,-1-1,1 1,0-1,1 0,0 0,0 0,0-1,0 1,1-1,0 0,0-1,1 1,-1-1,1 0,0 0,0 0,0-1,0 0,1-1,-1 1,2-1,8 0,1 0,0-1,0-1,0 0,-1-1,1-1,0-1,-1-1,0 0,1-1,-2 0,1-1,-1-1,14-8,-5 1</inkml:trace>
  <inkml:trace contextRef="#ctx0" brushRef="#br0" timeOffset="786.425">2314 840,'-8'11,"-22"30,2 1,1 2,3 0,-7 21,29-63,0 0,1 1,-1-1,1 0,-1 1,1-1,0 1,0-1,0 1,0 0,1-1,-1 1,1 0,-1 0,1-1,0 1,0 0,0 0,1-1,-1 1,1 0,-1 0,1-1,0 1,0 0,0-1,0 1,1-1,-1 0,1 1,-1-1,1 0,0 0,0 0,0 0,0 0,0 0,0-1,1 1,-1-1,0 1,1-1,1 1,8-4,1 0,0 0,0-1,-1 0,0-1,0-1,0 0,0 0,-1-1,1-1,-2 0,1-1,-1 0,0 0,-1-1,0 0,0-1,6-8,-11 14,34-39,-2 0,-2-3,-2-1,-1-1,-4-2,19-42,-34 68,0-1,-1 0,-2-1,0 0,-2 0,-1-1,-1 0,-1 0,-2 0,0-1,-2 0,0 20,-1 0,0 0,-1 0,0 0,0 0,0 1,-1-1,0 1,-1-1,0 1,0 0,0 1,-1-1,0 1,0-1,-1 1,0 1,0-1,0 1,0 0,-1 1,0 0,0 0,0 0,-1 1,1 0,-1 0,1 0,-1 1,0 1,0-1,0 2,0-1,0 1,0 0,-1 0,-3 1,-1 5,0 0,-1 1,2 1,-1 0,1 0,1 1,-1 1,2 0,-1 0,1 1,1 0,0 1,1 0,0 0,0 1,2 0,-1 1,2-1,0 1,0 0,2 0,0 1,0-1,1 1,1 0,0-1,1 1,1 2,-3 8,1 0,1 1,1-1,1 0,1 0,1 0,2 0,0-1,2 0,1 0,0-1,2 0,0 0,2-1,4 4,4-2,1 0,0-2,2-1,1 0,0-2,2-1,0-1,0-2,2 0,0-2,20 6,-19-8</inkml:trace>
  <inkml:trace contextRef="#ctx0" brushRef="#br0" timeOffset="1502.216">2766 1207,'17'-11,"-1"0,0-1,-1-1,0-1,-1 0,0 0,-2-2,1 1,-2-2,4-6,72-147,-86 170,0 1,0 0,0-1,0 1,0 0,0 0,0 0,-1 0,1 0,0 0,0 0,-1 0,1 0,-1 0,1 1,-1-1,1 0,-1 0,0 1,1-1,-1 0,0 0,0 1,0-1,0 0,0 0,0 1,-1-1,1 0,0 0,-1 1,1-1,0 0,-1 1,0 13,0-11,0-1,0 1,1-1,-1 1,1 0,0-1,0 1,0-1,0 1,1 0,-1-1,1 1,0-1,0 1,0-1,1 0,-1 1,1-1,0 0,0 0,0 0,0 0,0 0,1-1,-1 1,1-1,0 1,0-1,0 0,0 0,0 0,0 0,0-1,1 0,1 1,2-1,0-1,0-1,1 1,-1-1,0-1,0 1,0-1,0 0,0-1,0 0,-1 0,1 0,-1-1,0 0,0 0,0-1,-1 1,1-1,0-2,88-109,-37 30,-47 81</inkml:trace>
  <inkml:trace contextRef="#ctx0" brushRef="#br0" timeOffset="2524.512">3471 1037,'23'0,"-1"-1,1-1,-1-1,1-1,-1-1,0-1,-1-1,1-1,-2 0,1-2,-1-1,0 0,4-5,-18 12,0 0,1 0,-2-1,1 0,0-1,-1 1,0-1,-1 0,1 0,-1 0,0-1,-1 0,1 1,-1-1,-1 0,1-1,-1 1,0 0,-1-1,0 1,0-1,-1 1,0-1,0 0,-1 1,0-6,0 11,0 0,0-1,-1 1,1 0,0 0,-1 0,1 0,-1 1,0-1,0 0,1 1,-1-1,0 1,0 0,-1-1,1 1,0 0,0 0,0 0,-1 1,1-1,-1 1,1-1,0 1,-1 0,1 0,-1 0,1 0,-1 0,1 0,0 1,-1-1,1 1,0 0,-1-1,-1 2,-79 44,70-35,0 0,1 1,1 0,-1 1,2 0,0 1,1 0,0 0,1 1,1 0,0 1,1 0,-2 8,8-18,-1 1,1-1,0 0,1 1,-1-1,1 0,0 1,1-1,-1 0,1 0,1 0,-1 0,1 0,0-1,0 1,1-1,0 0,0 0,0 0,0 0,1-1,-1 0,1 0,0 0,1 0,-1-1,1 0,-1 0,1 0,0-1,0 0,0 0,1 0,-1-1,0 0,5 0,10 1,-1-1,1 0,0-2,-1-1,1 0,-1-1,0-2,1 0,-2-1,1-1,-1 0,0-2,-1 0,0-1,0-1,-1-1,15-13,188-161,-220 187,0 0,0 0,-1-1,1 1,0 0,0 0,0 0,0 0,0 0,0-1,1 1,-1 0,0 0,0 0,1 0,-1-1,0 1,1 0,-1 0,0-1,1 1,-1 0,1 0,0-1,-1 1,1-1,0 1,-1-1,1 1,0-1,-1 1,1-1,0 1,0-1,0 0,-1 1,1-1,0 0,0 0,0 0,0 0,-1 0,1 0,0 0,0 0,0 0,0 0,0 0,-1 0,1-1,0 1,0 0,0-1,-1 1,1 0,0-1,0 1,-1-1,1 1,0-1,-1 0,1 1,-1-1,1 0,-1 1,1-1,-1 0,1 0,-1 1,1-2,-7 203,6-198,0 1,0-1,-1 1,1-1,-1 0,0 1,0-1,0 0,0 0,-1 0,1 0,-1 0,0 0,0 0,0 0,0-1,0 1,-1-1,1 0,-1 1,0-1,1 0,-1-1,0 1,0 0,0-1,-1 1,0-1,-8 8,43-8,-29-1,35 0,-19 2,-1-2,1 0,-1-1,0 0,1-2,-1 0,0-1,0 0,-1-1,1-1,7-5,-10 4,1-2,-2 1,1-2,-2 0,1 0,-1-1,-1-1,1-1,-12 13,-1 1,0-1,0 1,0-1,0 1,0-1,1 0,-1 1,0-1,0 0,0 0,0 1,0-1,0 0,0 0,0 0,0 0,0-1,0 1,0 0,0 0,0 0,0-1,0 1,0-1,0 1,1-1,-1 1,0-1,0 1,0-1,1 0,-1 1,0-1,1 0,-1 1,1-1,-1 0,1 0,-1 0,1 0,-1 0,1 0,0 0,-1 1,1-1,0 0,0 0,0 0,0 0,0 0,0 0,0 0,0 0,0 0,0 0,1 0,-1 0,0 0,1 0,-1 0,1 0,-1 0,1 1,-28 41,28-40,0-1,0 0,0 1,0-1,0 0,0 0,0 1,0-1,0 0,0 0,1 0,-1-1,0 1,0 0,0 0,0-1,0 1,0 0,0-1,0 1,0-1,0 1,0-1,0 0,0 1,-1-1,1 0,0 0,0 1,-1-1,2-1,139-142,-127 126</inkml:trace>
  <inkml:trace contextRef="#ctx0" brushRef="#br0" timeOffset="3338.957">4769 924,'-2'-1,"1"-1,-1 1,0 0,0 0,1 0,-1 0,0 0,0 1,0-1,0 0,-1 1,1-1,0 1,0 0,0 0,0 0,0 0,0 0,0 0,-1 1,1-1,0 1,0-1,0 1,0 0,0 0,0 0,1 0,-1 0,0 0,0 0,1 1,-1-1,-52 51,48-43,-1-1,2 1,-1 0,1 1,1 0,0-1,0 1,1 1,0-1,1 0,0 1,1-1,0 1,0-1,1 1,1 4,-1-12,0-1,1 1,-1 0,1 0,0-1,0 1,0-1,0 1,0 0,0-1,1 0,-1 1,1-1,0 0,0 0,0 0,0 0,0 0,0 0,0-1,0 1,1-1,-1 0,1 1,-1-1,1 0,0 0,-1-1,1 1,0 0,-1-1,1 0,0 1,0-1,-1 0,1-1,0 1,0 0,-1-1,2 0,109-36,-77 12,-1-1,-1-3,-1 0,-2-2,-1-2,-2 0,-1-2,-2-1,-1-1,-2-1,-1-1,-2-1,-2 0,7-30,-13 45,-2-1,0-1,-2 1,-1-1,-1-1,-1 1,-2-1,0 1,-2-1,-1 0,-2-8,1 30,1 0,-1 1,0-1,-1 0,1 1,-1-1,0 1,-1 0,1 0,-1 0,0 0,0 0,-1 1,1 0,-1 0,0 0,0 1,0 0,-1 0,1 0,-1 0,1 1,-1 0,0 0,0 0,0 1,0 0,0 0,0 1,-1-1,1 2,0-1,0 0,0 1,0 0,0 1,0-1,0 1,0 0,0 1,-3 1,-9 7,0 0,1 1,1 1,0 1,0 0,2 1,0 1,0 0,1 1,-9 16,5-5,1 0,2 1,0 0,2 1,2 0,0 1,2 1,2-1,1 1,1 0,1 0,2 1,2 6,0-25,0 0,1 0,1 0,0 0,1 0,0-1,1 0,1 0,0 0,0 0,2-1,-1 0,2-1,-1 0,2 0,-1 0,1-1,1-1,0 0,0 0,1-1,0-1,4 2,9 3,1-1,0-2,1 0,0-2,0-1,0-1,1-1,0-1,0-2,0-1,7-2,-10 2</inkml:trace>
  <inkml:trace contextRef="#ctx0" brushRef="#br0" timeOffset="4525.282">5390 953,'-1'0,"1"0,-1-1,1 1,-1 0,1 0,0-1,-1 1,1 0,-1-1,1 1,0-1,-1 1,1 0,0-1,-1 1,1-1,0 1,0-1,-1 1,1-1,0 1,0-1,0 1,0-1,0 1,0-1,0 1,0-1,0 1,0-1,0 0,0 1,0-1,0 1,0-1,1 1,-1-1,0 1,0-1,0 1,1 0,-1-1,0 1,1-1,-12 6,0 1,1 0,0 0,0 1,0 0,1 1,0 0,0 0,1 1,1 1,-1-1,1 1,1 0,0 0,0 1,1 0,0 0,1 0,0 1,1 0,1-1,-2 8,4-15,-1 0,0 0,1 0,0 0,0-1,0 1,0 0,1 0,-1 0,1 0,0 0,0-1,1 1,-1 0,1-1,0 1,0-1,0 0,0 1,0-1,1 0,0 0,-1-1,1 1,0 0,0-1,1 0,-1 0,0 0,1 0,-1 0,1-1,0 1,-1-1,1 0,0 0,0-1,0 1,0-1,-1 1,1-1,0-1,0 1,2-1,10-4,0-2,-1 0,0-1,0 0,-1-1,0-1,0 0,8-9,238-252,-260 272,-1 0,1 0,0-1,0 1,0 0,0 0,0 0,0 0,0 0,0-1,0 1,0 0,0 0,0 0,1 0,-1-1,0 1,1 0,-1 0,1 0,-1-1,1 1,-1 0,1-1,-1 1,1 0,-1-1,1 1,0-1,0 1,-1-1,1 1,0-1,0 0,-1 1,1-1,0 0,0 1,0-1,0 0,-1 0,1 0,0 0,0 0,0 0,0 0,0 0,-1 0,1-1,0 1,0 0,0 0,0-1,-1 1,1 0,0-1,0 1,-1-1,1 1,0-1,-1 1,1-1,-1 0,1 1,-1-1,1 0,-1 1,1-1,-1 0,1 0,-1 45,-1-38,-1-1,1 0,0 1,1-1,-1 1,1-1,0 1,1 0,-1-1,1 1,0-1,0 0,1 1,0-1,0 0,0 0,0 0,1 0,0 0,0-1,0 1,0-1,1 1,0-1,0-1,0 1,0 0,1-1,-1 0,1 0,0 0,0-1,0 0,1 1,3-2,-1-1,1 0,-1 0,1-1,-1 0,0 0,1-1,-1 0,0-1,0 1,0-2,0 1,-1-1,1 0,-1-1,0 1,0-1,-1-1,1 0,-1 1,-1-2,1 1,-1-1,0 0,0 0,-1 0,0-1,1-1,32-63,-59 108,19-31,1-1,0 1,1-1,-1 1,1 0,0 0,0 0,0 0,1-1,0 1,0 0,0 0,0 0,1 0,0 0,0 0,0 0,1-1,-1 1,1 0,0-1,1 1,-1-1,1 0,0 0,0 0,0 0,0-1,1 1,-1-1,1 1,0-1,4 2,-3-2,-1-1,1 0,0 0,-1 0,1 0,0-1,0 0,0 0,0 0,1-1,-1 1,0-1,0 0,0-1,0 1,0-1,0 0,0 0,0-1,0 0,0 1,0-2,-1 1,1 0,-1-1,0 0,0 0,0 0,0-1,0 1,-1-1,1 0,1-3,125-208,-129 213,1 0,-1 0,0 0,1 0,-1 0,1 1,0-1,0 0,0 1,-1-1,2 1,-1-1,0 1,0 0,0 0,0 0,1 0,-1 1,0-1,1 1,-1-1,1 1,-1 0,1 0,-1 0,1 0,-1 0,0 0,1 1,-1-1,1 1,-1 0,0 0,0 0,1 0,-1 0,0 0,0 0,0 1,0-1,0 1,0 0,-1-1,1 1,0 0,-1 0,1 1,13 20,-1 0,-2 2,0-1,-2 1,0 1,-2 0,-1 0,3 23,2 28,-3 0,-3 1,-5-1,-6 68,4-109,-2 0,-1 0,-2 0,-1 0,-2-1,-2 0,-1-1,-1 0,-16 26,23-50,-1-1,0 0,0 0,-1-1,0 0,0-1,-1 1,0-2,-1 1,1-1,-5 2,11-6,-1-1,1 1,-1 0,1-1,-1 1,0-1,0 0,1-1,-1 1,0-1,0 1,0-1,0 0,0 0,1-1,-1 1,0-1,0 0,0 0,1 0,-1-1,1 1,-1-1,1 0,-1 0,1 0,0 0,0 0,0-1,0 0,0 1,1-1,-1 0,0-1,-2-7,1 0,0-1,0 1,1-1,0 0,1 0,1 0,0 0,0 0,1 0,1-1,0 1,1 0,1-6,3-25,2 0,2 0,2 1,2 0,1 1,2 1,2 0,2 1,1 1,2 2,16-19,-32 45,26-32,2 1,1 1,38-30,-52 52</inkml:trace>
  <inkml:trace contextRef="#ctx0" brushRef="#br0" timeOffset="8921.935">9821 473,'17'-15,"1"2,1 0,0 0,1 2,0 0,1 2,0 0,14-7,-25 10,0 1,0 0,0 0,1 1,0 0,0 1,0 0,0 1,0 0,1 1,-1 0,0 1,1 0,-1 1,1 0,-10 0,1 0,-1 0,0 1,0-1,0 1,0-1,0 1,0-1,-1 1,1 0,0 0,-1 0,0 0,1 0,-1 0,0 1,0-1,0 0,0 1,-1-1,1 0,-1 1,1-1,-1 1,0-1,0 1,0-1,0 1,0-1,-1 2,-17 75,-16 1,-3-2,-3-1,-22 26,-42 82,95-169,2 0,0 0,1 1,1 0,0 0,1 0,1 1,1 1,1-14,1-1,0 1,0-1,0 1,0 0,1-1,0 1,-1-1,2 0,-1 1,1-1,-1 0,1 0,0 1,1-2,-1 1,1 0,-1 0,1-1,0 1,1-1,-1 0,1 0,-1 0,1-1,0 1,0-1,0 0,0 0,0 0,0-1,1 1,1-1,14 3,0-1,0-1,0-1,1-1,-1 0,1-2,12-2,8-13,-29 4</inkml:trace>
  <inkml:trace contextRef="#ctx0" brushRef="#br0" timeOffset="9387.154">10442 557,'33'-33,"-2"-2,-1-1,-2-1,-1-2,-1-2,-9 16,-7 41,-13 45,2-49,0 1,0 0,1-1,1 1,0 0,1-1,0 1,1-1,1 5,-3-15,-1-1,1 1,0 0,0 0,0 0,0-1,0 1,0 0,0-1,1 1,-1-1,1 1,-1-1,1 0,-1 0,1 1,0-1,-1 0,1-1,0 1,0 0,0 0,0-1,0 1,0-1,0 0,0 1,0-1,0 0,0 0,0 0,0-1,0 1,0 0,0-1,0 1,0-1,-1 0,1 0,0 0,0 1,0-2,0 1,70-57,-58 41,-1 0,-1 0,-1-2,0 1,-1-1,-1-1,1-6,15-14,-10 28</inkml:trace>
  <inkml:trace contextRef="#ctx0" brushRef="#br0" timeOffset="9755.964">11091 303,'-2'14,"0"-1,0 0,1 1,1-1,0 1,1-1,0 1,1-1,1 0,0 0,1 0,1 2,-4-13,0 0,0 0,0 0,0 0,0 0,0 0,1 0,-1 0,1-1,-1 1,1-1,-1 1,1-1,0 0,0 1,0-1,0 0,0 0,0-1,0 1,0 0,0-1,0 1,0-1,1 1,-1-1,0 0,0 0,1 0,-1 0,0-1,0 1,0 0,0-1,1 0,-1 1,0-1,0 0,0 0,0 0,0-1,0 0,73-64,-60 46,0-2,-2 1,-1-1,-1-1,0 0,-2-1,1-8,12-99,-21 126,-1-1,-1 1,1 0,-1-1,0 1,0 0,-1 0,1 0,-1 0,0 0,-1 0,1 0,-1 1,0-1,0 1,0-1,-1 1,0 0,1 1,-1-1,-1 1,1 0,-1-1,2 3,0 0,0-1,0 1,0 0,-1 1,1-1,0 1,-1-1,1 1,0 0,-1 0,1 1,0-1,0 1,-1-1,1 1,0 0,0 0,0 1,0-1,0 1,0-1,0 1,0 0,1 0,-1 0,1 0,-1 1,-58 75,56-71,-1 1,1 1,0-1,1 1,0 0,1 0,0 0,0 0,1 0,0 1,0 0,1-1,1 1,0-1,0 1,0 0,1-1,1 1,0-1,0 1,1-1,0 0,0 0,1 0,1 0,-1-1,1 0,1 0,-1 0,3 1,10 6,2-2,0 0,1-1,0-1,1-1,0 0,0-2,1-1,0-1,0 0,1-2,-1-1,2 0</inkml:trace>
  <inkml:trace contextRef="#ctx0" brushRef="#br0" timeOffset="10038.346">10498 783,'48'5,"45"1,15-4,5-4,-3-5,-10-2,-13-5,-17 1,-19 3</inkml:trace>
  <inkml:trace contextRef="#ctx0" brushRef="#br0" timeOffset="7019.358">7619 388,'0'-1,"-1"1,1 0,-1-1,1 1,-1 0,1-1,-1 1,1 0,-1 0,1-1,-1 1,1 0,-1 0,1 0,-1 0,0 0,1 0,-1 0,1 0,-1 0,0 0,1 0,-1 0,1 1,-1-1,1 0,-1 0,1 1,-1-1,1 0,-1 0,1 1,-1-1,1 1,0-1,-1 0,1 1,-1-1,1 1,0-1,-1 1,1-1,0 1,0-1,0 1,-1-1,1 1,0 0,0-1,0 1,0-1,0 1,0-1,0 1,0 0,0-1,0 1,0-1,0 1,-5 41,5-42,-12 436,-36-114,45-309,1 0,-2 0,0 0,0-1,-1 1,-1-1,0 0,0 0,-1-1,-5 6,12-17,0-1,0 1,0 0,0 0,0-1,0 1,-1 0,1 0,0 0,0-1,0 1,0 0,-1 0,1 0,0 0,0-1,0 1,-1 0,1 0,0 0,0 0,-1 0,1 0,0 0,0 0,0 0,-1-1,1 1,0 0,0 0,-1 0,1 0,0 1,0-1,-1 0,1 0,0 0,0 0,-1 0,1 0,0 0,0 0,0 0,-1 1,1-1,0 0,0 0,0 0,-1 0,1 1,0-1,9-23,15-16,2 1,2 2,1 0,13-10,-30 34,-9 7,1 0,-1 1,2-1,-1 1,0 0,1 0,-1 1,1-1,0 1,0 0,1 0,-1 0,1 1,-1 0,1 0,0 1,0-1,2 1,-5 3,0 1,0-1,0 1,-1-1,1 1,-1 0,0 0,1 0,-1 0,0 1,-1-1,1 1,-1-1,1 1,-1-1,0 1,-1 0,1 0,0-1,-1 1,0 0,0 0,0 0,-1-1,1 1,-1 0,1 1,0 23,11 80,-10-105,0 1,0-1,0 1,1-1,-1 1,1-1,0 0,0 0,0 0,1 0,-1-1,1 1,-1 0,1-1,0 0,0 1,0-1,0-1,1 1,-1 0,0-1,1 1,-1-1,1 0,-1 0,1-1,1 1,4-2,0-1,1 0,-1-1,0 1,0-2,-1 1,1-1,-1-1,1 1,-1-1,-1-1,1 0,-1 0,0 0,0-1,-1 0,0 0,3-5,5-2,14-15,-1 0,-1-2,-1-1,-2 0,-2-2,-1-1,-1 0,-2-1,11-35,-19 47,0 0,-2-1,-1 0,-1 0,-1 0,-1-1,-1 0,-1 1,-2-1,0 0,-2 1,-1 0,-1-1,-1 1,-1 1,-1-1,-1 1,-12-21,8 25,0 1,-1 0,-1 2,-1-1,-1 2,0 0,-1 1,0 1,-1 1,-1 0,0 1,-1 2,0 0,-6-1,12 5,-1 1,1 1,0 0,-1 1,0 0,0 2,0 0,0 0,0 2,0 0,1 1,-1 0,0 1,1 1,-1 1,1 0,0 1,1 0,0 1,0 1,-4 3,1 4,0 0,1 2,1 0,0 1,1 0,1 1,1 0,0 1,2 1,0 0,2 0,0 1,1 0,-2 15,-2 7</inkml:trace>
  <inkml:trace contextRef="#ctx0" brushRef="#br0" timeOffset="7535.614">8325 1178,'32'0,"0"-2,-1-1,0-1,0-2,0-1,0-1,-1-2,-1-1,1-1,13-9,-36 17,0 0,0-1,0 1,0-2,-1 1,0-1,0 0,0 0,-1 0,0-1,0 0,-1 0,1 0,-2 0,1-1,-1 0,0 1,-1-1,0 0,0-1,0 1,-1 0,-1 0,1-1,-1 1,-1 0,1-1,-2 1,1 0,-1 0,0 0,-1 0,0-2,-1 6,0 0,0 0,-1 0,1 1,-1-1,0 1,0 1,0-1,0 1,0-1,-1 2,1-1,-1 0,1 1,-1 0,1 0,-1 1,0 0,1 0,-1 0,0 1,1-1,-1 1,0 1,1-1,-1 1,1 0,0 0,0 0,0 1,0 0,0 0,0 0,1 1,-4 3,-7 3,1 2,1-1,0 2,1 0,0 0,1 1,0 1,1 0,1 0,0 1,1 0,1 1,1-1,0 1,1 1,1-1,0 1,2-1,0 1,1 0,0 0,2 8,0-20,0-1,0 1,1-1,-1 0,1 1,0-1,1 0,-1 0,1 0,0-1,0 1,1-1,0 1,-1-1,1 0,0 0,1-1,-1 1,1-1,0 0,-1-1,1 1,1-1,-1 1,0-2,0 1,1-1,-1 1,5-1,5 2,0-1,0-1,1 0,-1-1,0-1,1 0,-1-2,0 1,0-2,7-2,108-49,-112 46</inkml:trace>
  <inkml:trace contextRef="#ctx0" brushRef="#br0" timeOffset="7975.672">9313 953,'-6'-3,"0"1,0 0,0 0,0 1,-1-1,1 1,-1 1,1-1,-1 1,1 0,0 1,-1-1,1 1,-1 1,1-1,0 1,0 0,0 0,0 1,0 0,0 0,1 0,0 1,-1 0,-1 2,-5 4,0 0,0 1,2 0,-1 1,1 1,1-1,0 2,1-1,-6 14,12-24,1 1,0-1,-1 1,1-1,1 1,-1-1,1 1,-1-1,1 1,0 0,0-1,1 1,-1-1,1 1,-1 0,1-1,0 1,1-1,-1 0,1 1,-1-1,1 0,0 0,0 0,0 0,1 0,-1-1,1 1,-1-1,1 1,0-1,0 0,0 0,0 0,0-1,1 1,-1-1,11 6,0 0,0-2,1 0,0 0,0-1,0-1,0-1,5 0,123-23,-118 17</inkml:trace>
  <inkml:trace contextRef="#ctx0" brushRef="#br0" timeOffset="14624.759">0 1687,'1978'0,"-1551"28,773-28,-731-28,730 28,-644 28,-402-19,153 28,-93-9,164-6,-170-6,0-10,11-9,-10 1,538 1,-291-27,186-1,1557 30,-2163-1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3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880 143,'-9'-12,"-1"0,1 1,-2 0,0 1,0 1,-1-1,0 2,0 0,-1 0,0 1,-1 1,0 0,0 0,0 2,0 0,-1 0,1 2,-1 0,0 0,0 1,0 1,0 1,0 0,-24 8,1 2,0 2,0 1,2 2,0 2,1 1,-14 11,27-11,1 0,1 2,0 0,2 1,1 1,0 0,2 2,1 0,-11 25,13-23,1 0,1 1,1 1,2-1,0 1,2 0,2 1,0-1,2 22,0-35,1 1,0 0,1 0,1-1,1 1,0-1,1 1,1-1,1-1,0 1,1-1,0 0,1 0,1-1,0 0,9 9,-7-10,1-2,1 1,0-2,1 1,0-2,0 0,1 0,0-2,0 0,1 0,0-2,0 0,1-1,-1 0,1-1,0-1,0-1,0 0,0-2,0 1,-1-2,1 0,12-4,-5-2,0-1,0 0,-1-2,-1-1,0 0,-1-2,0 0,-1-2,0 0,-1-1,-1-1,7-10,-20 23,-1 0,1-1,-1 0,-1 0,1 0,-1 0,0-1,0 1,0-1,-1 0,0 1,-1-1,0 0,0 0,0 0,-1-1,0 1,0 0,-1 0,1 0,-2 0,1 0,-1 0,0 1,0-1,-1 0,0 1,0 0,-1-1,0 1,0 1,0-1,-1 0,1 1,-1 0,-1 0,1 1,-1-1,1 1,-7-3,0 2,-1 0,1 1,-1 0,0 1,0 1,0 0,0 0,0 1,0 1,-1 0,1 1,-6 2,-21 16,40-18,-1-1,1 1,-1 0,1-1,-1 1,1 0,0-1,-1 1,1 0,0-1,-1 1,1 0,0 0,0-1,0 1,0 0,0 0,0-1,0 1,0 0,0 0,0-1,0 1,0 0,0 0,1-1,-1 1,0 0,1-1,-1 1,0 0,1-1,-1 1,1 0,-1-1,1 1,-1-1,1 1,-1-1,1 1,0-1,-1 1,1-1,0 0,-1 1,1-1,0 0,0 0,-1 1,1-1,0 0,0 0,-1 0,1 0,0 0,16 4,0 0,0-1,1-1,-1-1,0 0,1-2,-1 0,12-2,172-26,-89 29,-88 0</inkml:trace>
  <inkml:trace contextRef="#ctx0" brushRef="#br0" timeOffset="1267.703">1163 791,'124'5,"-115"-6,4 0,0 0,0-1,0-1,-1 0,1-1,-1 0,0-1,0-1,0 1,-1-2,0 0,0 0,0-1,-1 0,-1-1,1 0,-1 0,1-4,-8 11,0 0,0-1,0 1,-1-1,1 0,-1 0,1 1,-1-1,0 0,0 0,0 0,-1 0,1 0,-1-1,0 1,1 0,-1 0,-1 0,1 0,0 0,-1 0,0 0,1 0,-1 0,-1 0,1 0,0 0,-1 0,1 0,-1 1,0-1,0 1,0-1,0 1,0 0,0 0,-1 0,1 0,-1 0,1 1,-1-1,0 1,0-1,0 1,0 0,0 0,-2 0,-6 0,-1 1,0 1,1 0,-1 0,0 1,1 1,0 0,0 0,0 1,0 1,0-1,1 2,0 0,0 0,0 0,1 2,0-1,0 1,1 0,0 1,1 0,-1 0,2 0,-1 1,2 0,-1 1,1-1,1 1,0 0,0 0,1 0,0 1,1-1,1 1,-1 6,0-11,1 1,0 1,0-1,0 0,1 0,0 0,1 0,0 0,0 0,1 0,0 0,0 0,1 0,0-1,0 1,1-1,0 0,0 0,1 0,-1-1,2 1,-1-1,1 0,0-1,0 0,0 1,1-2,0 1,0-1,0 0,0-1,0 1,1-1,158 0,-147-9,-1 0,0-2,0 0,0-1,-1 0,-1-1,0-1,0-1,-1-1,0 0,-1 0,-1-2,0 1,-1-2,-1 0,0 0,-1-1,-1 0,3-9,67-84,-75 106,0 0,0 1,0-1,0 0,1 1,-1 0,1 0,0 1,0-1,0 1,0 0,1 1,-1-1,0 1,1 0,-1 0,1 0,-1 1,1 0,-1 0,1 1,4 0,-7 0,0 0,0 1,0-1,0 1,-1-1,1 1,-1 0,1 0,-1 0,1 0,-1 1,0-1,0 1,0-1,0 1,-1 0,1 0,-1 0,0 0,1 0,-1 0,-1 0,1 0,0 0,-1 0,1 0,-1 1,0-1,-1 3,-11 96,6-81,-2 0,0-1,-1 0,-2-1,0 0,-12 16,103-108,-12-5,-35 37,2 2,2 2,1 1,1 2,27-17,-59 47,44-23,-49 27,-1 0,0 0,0 0,0 0,0 0,0 1,1-1,-1 0,0 0,0 1,0-1,0 1,0-1,0 1,0-1,0 1,0-1,0 1,0 0,0 0,-1-1,1 1,0 0,0 0,-1 0,1 0,-1 0,1 0,-1 0,1 0,-1 0,1 0,-1 1,0-1,0 0,0 0,0 0,1 0,-2 0,1 1,0-1,0 0,0 0,0 0,-1 0,1 0,-1 1,-47 200,37-117,10-61</inkml:trace>
  <inkml:trace contextRef="#ctx0" brushRef="#br0" timeOffset="2251.455">2658 791,'24'-3,"-1"-1,1-1,-1-2,-1 0,1-1,-1-1,0-2,-1 0,14-10,-32 20,-1 0,1 0,-1 0,0 0,1-1,-1 1,0-1,0 1,0-1,0 0,0 0,0 0,-1 0,1 0,-1 0,1-1,-1 1,0 0,0-1,0 1,0-1,0 1,-1-1,1 1,-1-1,1 0,-1 1,0-1,0 0,0 1,-1-1,1 0,0 1,-1-1,0 1,0-1,0 1,0-1,0 1,0-1,-1 1,1 0,-1 0,1 0,-1 0,0 0,0 0,-1-1,-2 2,1-1,-1 1,0 0,0 1,1-1,-1 1,0 0,0 0,0 0,0 1,1-1,-1 1,0 1,0-1,1 1,-1-1,1 1,-1 0,1 1,0-1,0 1,0 0,0 0,1 0,-2 2,-76 99,79-100,-45 110,46-111,0 1,1-1,-1 1,1 0,-1-1,1 1,1-1,-1 1,0 0,1-1,0 1,-1-1,2 1,-1-1,0 0,1 1,-1-1,1 0,0 0,0 0,0 0,0 0,1-1,-1 1,1-1,0 1,-1-1,1 0,0 0,0 0,1-1,0 1,11 3,1-2,0 0,0-1,0 0,0-2,0 0,1 0,-1-1,0-2,0 1,-1-2,1 0,-1-1,1 0,-1-1,-1-1,1 0,5-5,10-2,0-1,0-1,-2-1,0-2,-1-1,-1-1,-1-1,-1-1,-1-1,-1-2,-1 0,-2-1,0-1,-2 0,2-6,-18 31,0 1,0 0,0-1,0 1,0 0,0-1,-1 1,1-1,-1 0,1 1,-1-1,0 1,0-1,0 0,-1 1,1-1,-1 1,1-1,-1 1,0-1,0 1,0 0,0-1,0 1,-1 0,1 0,-1 0,1 0,-1 0,0 0,0 0,1 0,-2 1,1-1,0 1,0-1,0 1,-1 0,1 0,0 0,-1 0,1 0,-1 1,1-1,-1 1,0 0,1-1,-1 1,1 0,-1 1,1-1,-2 0,-4 2,0 0,0 0,0 0,0 1,0 1,0-1,1 1,0 0,0 1,0 0,-1 1,6-5,-1 1,1 0,0 0,0 0,1 0,-1 0,0 0,1 0,-1 0,1 1,0-1,0 0,0 1,0-1,0 1,0 0,1-1,-1 1,1 0,0-1,0 1,0 0,0-1,0 1,0 0,1-1,-1 1,1 0,0-1,0 1,0-1,0 1,0-1,1 0,-1 1,1-1,5 5,1 0,0-1,0 0,1-1,0 0,0 0,0-1,0 0,1-1,-1 1,1-2,0 0,0 0,0 0,6-1,-10 0,-1-1,1 1,-1 0,1 1,-1-1,0 1,0 0,0 0,0 1,0-1,0 1,0 0,-1 1,0-1,0 1,0-1,0 1,0 1,-1-1,1 0,-1 1,0 0,-1 0,1 0,-1 0,0 0,0 0,-1 0,1 1,-1-1,0 1,-1-1,1 1,-1-1,0 1,-1-1,1 1,-1-1,0 1,-1 1,-68 123,67-117,3-4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2:59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296 588,'-5'-3,"-1"1,0 0,0 0,0 0,0 1,0 0,-1 0,1 1,0-1,-1 1,1 1,0-1,0 1,-1 0,1 1,0-1,0 1,0 0,1 1,-1-1,0 1,1 1,0-1,-1 1,1 0,1 0,-1 0,1 0,-2 3,-7 4,1 1,1 0,0 1,0 0,2 1,-1 0,2 1,0 0,1 0,0 1,1-1,-1 8,6-20,1 0,-1 0,1 0,-1 1,1-1,0 0,0 0,1 0,-1 0,1 0,-1 0,1 0,0 0,0 0,0 0,1 0,-1 0,1 0,-1-1,1 1,0-1,0 1,0-1,0 0,1 0,-1 0,1 0,-1 0,1 0,0-1,-1 1,1-1,0 0,0 0,0 0,0 0,0 0,0-1,0 1,0-1,1 0,-1 0,0 0,0 0,0-1,0 1,0-1,2 0,6-2,-1 0,0 0,0-1,0 0,0-1,-1 0,0 0,0-1,0 0,-1-1,0 0,0 0,0-1,11-9,95-96,-113 111,-1 1,0-1,1 1,-1 0,0 0,1-1,-1 1,1 0,0 0,-1 0,1-1,0 1,0 0,-1 0,1 0,0 0,0 0,0 1,0-1,1 0,-1 0,0 1,0-1,0 1,0-1,1 1,-1-1,0 1,1 0,-1-1,0 1,1 0,-1 0,0 0,1 0,-1 0,0 0,0 1,1-1,-1 0,0 1,1-1,-1 1,0-1,0 1,0 0,0-1,1 1,-1 0,6 65,-8-62,0 1,1 0,0-1,0 1,0 0,0-1,1 1,0 0,0-1,0 1,0-1,1 1,0-1,0 0,0 0,0 0,1 0,0 0,0 0,0-1,3 3,-2-2,1-1,-1-1,1 1,0-1,0 0,0 0,0 0,0-1,0 1,1-1,-1-1,0 1,1-1,-1 0,1 0,-1 0,0-1,1 0,-1 0,0 0,0-1,0 0,0 0,2-1,112-71,-87 45,-1-1,-2-2,-2-1,19-28,-13 16,-16 26,-2-1,0 0,-2-1,0-1,-2 0,0-1,-1 0,-1 0,-2-1,0 0,-2-1,0 0,-1-6,-3 19,1 2,0 1,-1 0,0-1,-1 0,0 1,0-1,-1 1,0-1,-1 1,0-1,0 1,-1 0,0 0,-1 0,0 0,0 1,-1-1,0 1,0 0,-1 1,-5-6,9 12,0 0,0-1,0 1,0 0,0 0,-1 1,1-1,0 0,-1 1,1-1,0 1,-1 0,1 0,-1 0,1 0,0 0,-1 0,1 1,0-1,-1 1,1 0,0 0,0-1,-1 2,1-1,0 0,0 0,0 1,0-1,0 1,1-1,-1 1,0 0,1-1,-1 1,0 1,-37 82,36-55,0 0,2 0,2 0,0 0,2 1,1-2,2 1,1-1,1 1,4 7,24 55,3 0,27 38,-25-48,44 45,-72-110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09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1317,'11'5,"0"-1,0 0,1-1,-1 0,1-1,-1 0,1-1,0 0,0-1,0 0,-1-1,1-1,0 1,-1-2,1 0,-1 0,0-1,8-3,12-12,0 0,-1-2,-1-2,-1 0,-1-2,-1-1,-1-1,-2-1,-1-1,16-26,49-59,32-8,-118 120,-1 1,1-1,1 1,-1-1,0 1,0-1,1 1,-1-1,0 1,1 0,0 0,-1 0,1 0,-1 0,1 0,0 0,0 1,0-1,-1 1,1-1,0 1,0 0,0-1,0 1,0 0,0 0,0 0,0 1,0-1,-1 0,1 1,0-1,0 1,0 0,-1 0,1-1,0 1,-1 0,1 0,0 1,-1-1,0 0,1 0,-1 1,0-1,1 1,-1-1,0 1,6 14,-1 0,-1 0,0 0,-2 0,1 1,-2 0,0 0,-1-1,-1 1,0 0,-2 0,0 0,1 21,2 5,0-35,1 1,-1 0,0-1,-1 1,0-1,0 1,-1 0,0-1,0 1,-1-1,-1 1,1-1,-1 0,0 0,-1 0,0-1,0 1,-1-1,0 0,0 0,-1 0,0-1,0 0,0 0,-2 1,-9 0,-1 0,-1-1,1-1,-1 0,0-1,0-2,0 0,-1-1,1 0,0-2,-18-2,36 3,1 0,-1 0,1 1,-1-1,1 0,-1 0,0 0,1 0,-1 1,1-1,-1 0,0 0,1 0,-1-1,1 1,-1 0,1 0,-1 0,0 0,1 0,-1-1,1 1,-1 0,1 0,-1-1,1 1,-1 0,1-1,-1 1,1-1,0 1,-1-1,1 1,-1-1,1 1,0-1,0 1,-1-1,1 1,0-1,0 1,0-1,0 1,-1-1,1 0,0 1,0-1,0 1,0-1,0 0,0 1,1-1,-1 1,0-1,0 1,0-2,11-3</inkml:trace>
  <inkml:trace contextRef="#ctx0" brushRef="#br0" timeOffset="2281.973">1242 979,'-8'23,"2"1,0 0,2 0,0 0,2 0,1 1,0-1,2 1,2 8,-3-30,1 0,0 0,-1 0,1 0,0 0,0 0,0 0,1 0,-1 0,1-1,0 1,-1-1,1 1,0-1,1 1,-1-1,0 0,1 0,-1 0,1-1,-1 1,1 0,0-1,0 0,0 0,0 0,0 0,0 0,0 0,0-1,0 1,0-1,0 0,0 0,0 0,1-1,-1 1,0-1,0 1,0-1,0 0,0 0,0-1,-1 1,1 0,0-1,-1 0,1 0,-1 0,1 0,9-6,-1-1,0 0,-1-1,0 0,0-1,-1 1,-1-2,0 0,0 0,-1 0,0-1,-2 0,4-9,-6 16,-1-1,0 0,0 0,-1 0,0 0,0 0,-1 0,0 0,0 0,0 0,-1 0,0 0,0 0,-1 0,0 1,0-1,-1 0,0 1,0 0,0-1,-1 1,0 0,0 1,0-1,-1 1,0 0,0 0,-1 0,3 2,0 0,0 0,-1 1,1 0,-1-1,0 1,1 0,-1 1,0-1,0 1,0 0,0 0,-1 0,1 0,0 1,0-1,0 1,-1 0,1 1,0-1,0 1,-1-1,32 16,-5-15,-1-1,1-1,-1-1,1-1,-1-1,0-1,0 0,0-2,-1 0,0-2,0 0,-1-1,0-1,-1 0,0-2,-1 0,-1-1,0-1,10-12,-7 5,0-2,-2 0,0-1,-2-1,-1 0,-1-1,-1-1,-1 0,5-25,-12 43,0-1,-1 0,-1 0,0 0,0 0,-1-1,0 1,-1 0,0-1,-1 1,0 0,-1 0,0-1,-1 1,0 0,-1 1,0-1,-1 1,0 0,0 0,-5-6,8 14,0 0,0 1,0-1,0 0,0 1,0 0,0-1,0 1,-1 0,1 0,0 0,-1 0,1 1,-1-1,1 1,-1-1,0 1,1 0,-1 0,1 0,-1 0,1 1,-1-1,1 1,-1-1,1 1,-1 0,1 0,0 0,-1 0,1 1,0-1,0 0,0 1,0 0,0-1,0 1,0 0,1 0,-1 0,1 0,-1 0,1 1,0-1,0 0,0 1,-1 0,-4 15,0-1,1 1,0 0,2 0,0 0,1 1,1-1,0 1,2-1,0 1,1-1,1 1,1-1,2 8,10 96,-4 207,6-181,-19-146,1 1,0 0,0 0,1 0,-1-1,1 1,-1 0,1-1,0 1,0 0,0-1,0 1,0-1,1 1,-1-1,1 0,0 0,-1 0,1 0,0 0,0 0,0 0,1 0,-1-1,0 1,1-1,-1 0,1 1,-1-1,1 0,0-1,-1 1,1 0,0-1,-1 0,1 1,0-1,0 0,0 0,-1-1,1 1,0-1,-1 1,1-1,0 0,-1 0,3-1,10-7,0-2,0 1,-1-2,0 0,-1-1,-1 0,0-1,-1 0,0-1,-1 0,-1-1,-1 0,0 0,2-6,-4 10,0 1,-1-1,0 0,-1 0,0-1,-1 1,0-1,-1 0,0 0,-1 0,-1 0,0 0,-1 0,-1-5,2 17,-1 0,0 1,1-1,-1 0,0 1,1-1,-1 1,0-1,0 1,0-1,0 1,1-1,-1 1,0 0,0-1,0 1,0 0,0 0,0 0,0 0,0 0,0 0,0 0,0 0,0 0,0 0,0 1,1-1,-1 0,0 1,0-1,0 0,0 1,0-1,1 1,-1-1,0 1,0 0,1-1,-1 1,0 0,1 0,-1-1,1 1,-1 0,1 0,-1 0,1 0,0-1,-1 1,1 0,0 0,0 0,-1 0,1 0,0 0,0 0,0 0,0 0,1 0,-1 0,0 0,-6 19,2 0,0 0,1 0,1 1,1-1,1 1,0-1,4 21,30 58,-33-96,1-1,-1 0,0 0,1 0,-1 0,1 0,-1 0,1-1,0 1,0 0,0-1,0 1,0-1,0 0,1 0,-1 0,0 0,0 0,1 0,-1-1,1 1,-1-1,1 0,-1 1,0-1,1 0,-1 0,1-1,-1 1,1 0,-1-1,1 0,-1 0,0 1,1-1,-1 0,0-1,0 1,1-1,16-13,-1-1,-1-1,0-1,-1 0,-1-1,-1-1,0 0,-2-1,0 0,6-18,-8-9,-22 81,12-20,0-1,0 1,1-1,1 1,0-1,1 1,0-1,1 0,1 0,-1-1,2 1,0-1,0 0,1-1,1 2,-6-9,0 0,1 0,-1-1,1 1,0 0,-1-1,1 1,0-1,1 0,-1 0,0 0,1-1,-1 1,1-1,-1 0,1 0,0 0,-1 0,1-1,0 1,0-1,-1 0,1 0,0 0,0-1,-1 1,1-1,0 0,-1 0,1 0,-1-1,1 1,-1-1,1 0,2-2,105-87,-81 55,-1-2,-2-1,-2-1,-1-1,-2-1,-2-1,-2 0,-2-2,3-18,-1-8,-3-2,-3 1,1-52,-10 108,-1 0,-1 0,-1 0,0-1,-1 1,-1 0,-1 0,0 0,-1 0,0 1,-1-1,-7-11,12 25,0 1,-1 0,1 0,-1-1,0 1,1 0,-1 0,0 0,0 0,1 0,-1 0,0 0,0 0,0 0,0 0,0 1,0-1,-1 0,1 1,0-1,0 1,0-1,-1 1,1 0,0-1,-1 1,1 0,0 0,-1 0,1 0,0 0,0 0,-1 0,1 0,0 1,-1-1,1 0,0 1,0-1,-1 1,1-1,0 1,0 0,0 0,0-1,0 1,0 0,0 0,0 1,-34 57,28-32,1 1,1 0,2 0,1 0,1 0,1 1,3 16,-1 20,2 2,3-1,3 0,9 29,-10-33,-2 0,-4 1,-4 61,1-68,-21 61,21-117,1-1,-1 0,1 1,-1-1,1 1,-1-1,1 1,0-1,-1 1,1 0,0-1,-1 1,1 0,0-1,-1 1,1 0,0 0,0 0,-1-1,1 1,0 0,0 0,-1 0,1 1,0-1,0 0,-1 0,1 0,0 0,0 1,-1-1,1 0,0 1,-1-1,1 0,0 1,-1-1,1 1,-1-1,1 1,-1-1,1 1,-1 0,1-1,-1 1,1 0,-1-1,0 1,1 0,-1-1,0 1,0 0,1 0,-1-1,0 1,0 0,0 0,0-1,0 1,0 0,0 0,-1-1,1 1,0 0,0 0,0-1,18-71,-16 46</inkml:trace>
  <inkml:trace contextRef="#ctx0" brushRef="#br0" timeOffset="2535.667">2540 612,'39'5,"36"1,10 0,-4-6,-12-3,-12-1,-11 1,-14 0</inkml:trace>
  <inkml:trace contextRef="#ctx0" brushRef="#br0" timeOffset="4104.482">3217 725,'0'41,"-2"-26,1 1,1-1,1 0,0 1,0-1,2 0,0 0,1 0,0 0,1 0,1-1,4 7,-8-18,0 0,0 0,1 0,-1 0,1 0,0 0,0-1,0 0,0 1,0-1,0 0,1-1,-1 1,1 0,-1-1,1 0,0 0,-1 0,1 0,0-1,0 1,0-1,-1 0,1 0,0-1,0 1,0-1,-1 0,1 1,0-2,-1 1,1 0,0-1,-1 0,110-74,60-129,-171 202,-1 1,2-1,-1 1,0 0,0-1,1 1,0 1,-1-1,1 0,0 1,0-1,-1 1,1 0,0 0,1 0,-1 0,0 0,0 1,0-1,0 1,0 0,1 0,-1 0,0 1,0-1,0 1,0 0,0 0,3 0,-47 9,34-8,-1 1,0-1,0 1,1 0,0 1,-1 0,2 0,-1 1,0 0,1 0,0 0,0 1,0-1,1 2,0-1,0 1,0-1,1 1,0 0,1 1,-1-1,1 1,1-1,-1 1,2 0,-1 0,1 0,0 0,0 0,1 1,0-1,1 0,0 0,1 4,0-6,0-1,0 0,1 0,0 0,0 0,0-1,1 1,0-1,-1 0,2 0,-1 0,0-1,1 1,-1-1,1 0,0 0,0-1,0 0,1 1,-1-2,0 1,1-1,-1 1,1-1,3-1,5 2,0-1,-1-1,1 0,0-1,-1 0,1-1,0-1,-1 0,0-1,2-1,-5 2,-1 1,1-1,-1-1,0 1,1-2,-2 1,1-1,-1-1,1 1,-2-2,1 1,-1-1,0 0,0 0,0-1,-1 0,-1 0,1 0,-1-1,-1 0,0 0,0 0,0-1,-1 1,-1-1,0 0,0 1,-1-1,0 0,0 0,-2-8,-1 9,-1 0,-1 0,1 0,-1 0,-1 1,0-1,0 1,0 0,-1 1,-1-1,1 1,-1 1,0-1,-1 1,1 0,-1 1,0-1,-1 2,1-1,-1 1,0 1,0-1,0 1,0 1,-1 0,1 0,-4 1,-16 4,28-2,1-1,0 0,-1 0,1 0,0 1,-1-1,1 0,0 0,-1 1,1-1,0 0,0 1,-1-1,1 0,0 0,0 1,0-1,-1 1,1-1,0 0,0 1,0-1,0 0,0 1,0-1,0 1,0-1,0 0,0 1,0-1,0 1,0-1,0 0,0 1,0-1,0 1,0-1,1 0,-1 1,0-1,0 0,0 1,1-1,-1 0,0 1,1-1,-1 0,0 0,0 1,1-1,-1 0,1 0,-1 0,0 1,1-1,-1 0,0 0,1 0,-1 0,1 0,-1 0,0 0,1 0,-1 0,15 7,0-2,0 0,1 0,0-2,-1 0,1-1,0 0,0-1,0-1,1 0,-1-2,0 0,-1 0,1-2,0 0,12-5,53-17,63-9,-142 35,0 0,0 0,0 0,1 0,-1 0,0 0,0 1,0-1,0 1,0-1,0 1,0 0,0 0,0 0,0 0,0 0,0 0,-1 1,1-1,0 1,-1-1,1 1,-1-1,0 1,1 0,-1 0,0 0,0 0,0 0,0 0,-1 0,1 0,-1 0,1 0,-1 0,1 0,-1 0,0 1,0-1,0 0,0 0,-1 0,1 0,-1 1,-27 96,27-95,-49 141,49-143,1-1,-1 1,1-1,0 1,0-1,0 1,0 0,0-1,0 1,0 0,0-1,0 1,1-1,-1 1,1-1,-1 1,1-1,0 1,0-1,-1 1,1-1,0 0,0 1,0-1,0 0,1 0,-1 0,0 0,0 0,1 0,-1 0,1 0,-1-1,0 1,1 0,0-1,-1 1,1-1,-1 0,1 0,-1 1,2-1,65-23,80-104,-15 16,-130 109,-1 1,1 0,0 0,-1 0,1 0,0 1,0-1,0 1,-1-1,1 1,0 0,0 0,0 1,0-1,0 0,-1 1,1 0,0 0,0 0,-1 0,1 0,-1 0,1 1,-1-1,1 1,-1-1,0 1,0 0,0 0,0 0,0 0,0 1,0-1,-1 0,1 1,-1-1,0 1,1 1,2 3,-1 0,0 1,0-1,0 1,-1-1,0 1,-1 0,0-1,0 1,0 0,-1 0,0 0,-2 7,-4 11,4-22,-1 0,1 0,1 0,-1 0,0 0,1 0,0 0,0 0,0 0,0 1,1-1,0 0,0 1,0-1,0 0,1 1,0-1,-1 0,2 0,-1 1,0-1,1 0,0 0,0-1,0 1,0 0,1 0,-1-1,1 0,0 1,0-1,0 0,0-1,1 1,-1 0,1-1,0 0,2 1,8-2,0-2,-1 0,1 0,0-1,0-1,-1-1,0 0,0 0,0-1,0-1,-1 0,0-1,0 0,0-1,-1 0,6-6,29-20,-28 21</inkml:trace>
  <inkml:trace contextRef="#ctx0" brushRef="#br0" timeOffset="4566.094">3444 132,'0'0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19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61 106,'-4'-71,"2"71,1 1,0-1,0 0,-1 1,1-1,0 1,0 0,0-1,0 1,0 0,0 0,0 0,0-1,0 1,0 0,0 0,0 0,1 1,-1-1,1 0,-1 0,0 0,1 0,0 1,-1-1,1 0,0 0,0 1,-1-1,1 0,0 1,0-1,0 0,1 1,-3 2,-7 28,2 2,1-1,2 1,1 0,1 0,2 1,4 29,-2-45,0 0,1 0,1 0,0 0,2-1,0 0,8 16,-11-27,1-1,-1 1,1-1,0 0,1 0,0 0,0 0,0-1,0 0,1 0,0 0,0-1,0 0,0 0,1-1,0 0,0 0,0 0,0-1,0 0,5 1,-3-4,0 0,0-1,0-1,-1 1,1-1,-1-1,0 1,0-1,0-1,0 1,-1-2,0 1,0-1,0 0,-1 0,0 0,5-8,2 2,10-12,-1 0,-2-1,0-1,-2-1,-1-1,-1 0,-1-1,-1-1,-2 0,-1-1,-2 0,0-3,28-144,-38 301,5 0,6 0,23 110,-6-42,-20-132,7 25,-5 1,-3-1,-3 1,-4 0,-4 0,-8 25,9-91,-1-1,-1 1,-1-1,-1 0,0-1,-1 0,-1 0,-1-1,0 0,-1-1,0 0,-2-1,-3 2,13-12,0 0,0-1,0 1,-1-1,1 0,-1-1,0 1,0-1,0 0,0 0,0 0,0-1,0 0,-1 0,1 0,0-1,-1 1,1-1,-1 0,1-1,0 0,-1 0,1 0,0 0,-1-1,1 0,0 0,0 0,1 0,-1-1,0 0,1 0,0 0,-1-1,1 0,1 1,-1-1,0 0,1-1,0 1,-1-2,-1-11,0 0,1-1,0 1,2-1,0 0,1 0,0 0,3-16,-2 12,2-26,3 0,1 0,2 1,3 0,2 0,1 2,3-1,1 2,3 1,1 0,2 1,2 2,16-18,-18 25,-6 6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36,'24'0,"27"0,15-5,0-1,-6 0,-8 1,-8 2,-7 1,-10-4,-9 4,-13 2,-7 6,-8 2,-2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0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85,'39'-5,"26"-2,8-3,-4-2,-9 3,-10 2,-9 2,-11-2,-6-1,-2 1,0 3,-4 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27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499 107,'-24'30,"2"1,1 1,2 1,1 0,1 2,2 0,2 0,-3 16,-7 11,-5 7,-3-1,-3-1,-6 2,-137 236,375-649,-52 119,63-141,-152 239,-53 168,-4-36,-2 25,1 1,1-1,2 0,1 0,1 0,2 0,6 20,98 343,-79-249,-12-32,-20-112,1 1,-1-1,0 0,0 1,0-1,0 0,0 1,0-1,0 0,0 0,0 0,0 0,0 0,1 0,-1 0,0 0,0 0,0 0,0-1,0 1,0 0,0-1,0 1,0 0,1-1,-1 1,0-1,0 0,0 1,1-1,-1 1,0-1,1 0,-1 0,1 1,-1-1,1 0,-1 0,1 0,-1 0,1 0,0 0,0 1,-1-1,1 0,0 0,0 0,0 0,-2-2,-120-135,88 112,-2 2,0 1,-2 2,0 2,-1 1,-1 2,-1 2,-83-19,100 31,6 3</inkml:trace>
  <inkml:trace contextRef="#ctx0" brushRef="#br0" timeOffset="413.885">1063 813,'-5'15,"-6"13,-1 8,1 2,3 0,3-3,6-6,4-4,5-6,1-6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3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1 577,'43'-10,"29"-3,7-4,-5 1,-11 3,-11 4,-9 3,-8 3,-4 2,-4 1,0 1,-1-1,-5-4,-1-2,1 0,-3 2</inkml:trace>
  <inkml:trace contextRef="#ctx0" brushRef="#br0" timeOffset="304.436">424 266,'-14'48,"-5"21,1 8,3-5,5-9,3-10,4-10,2-8,0-4,2-3,0-2,0 1,-1-1,1 1,-1-5</inkml:trace>
  <inkml:trace contextRef="#ctx0" brushRef="#br0" timeOffset="1157.516">933 971,'282'-443,"-37"-13,-195 384,-23 108,3 131,3 119,-5-83,-26-195,-1-8,0 1,0 0,-1 0,1 0,0 0,0 0,-1 0,1 0,-1 0,1 0,-1 1,1-1,-1 0,0 0,1 0,-1 1,0-1,0 0,0 0,0 0,0 1,0-1,0 0,-1 0,1 0,0 1,-1-1,1 0,-1 0,1 0,-1 0,1 0,-1 0,0 0,0 0,1 0,-1 0,0 0,0 0,0 0,0-1,0 1,0 0,0-1,0 1,0-1,-1 1,1-1,0 0,0 1,0-1,-1 0,1 0,0 0,-1 0,-142-92,88 49,37 28,-1 0,-1 1,0 1,-1 1,-1 1,1 1,-2 1,1 1,-1 1,-10-1,9 5</inkml:trace>
  <inkml:trace contextRef="#ctx0" brushRef="#br0" timeOffset="1619.229">1836 633,'43'-16,"-31"10,0 1,0 1,1 0,0 0,-1 2,1-1,0 1,1 1,-1 1,1 0,-13-1,0 1,0 0,1 0,-1 0,0 0,0 0,0 1,0-1,1 0,-1 0,0 1,0-1,0 1,0-1,0 1,0-1,0 1,0 0,0-1,0 1,0 0,0 0,0 0,-1 0,1-1,0 1,-1 0,1 1,0-1,-1 0,1 0,-1 0,0 0,1 0,-1 0,0 1,0-1,0 0,0 0,0 0,0 0,0 1,0-1,0 0,0 0,-1 0,1 0,-1 1,1-1,-1 0,1 0,-40 56,31-47,-2 4,5-8,0 0,0-1,1 2,-1-1,2 1,-1-1,1 1,0 1,0-1,1 0,-1 1,2 0,-1 0,1 0,1 0,-1 0,2 0,-1 0,1 1,0-1,0 0,2 6,1-10,0-1,1 0,0 1,-1-1,1-1,0 1,0 0,0-1,1 0,-1 0,1 0,-1-1,1 1,-1-1,1 0,0-1,-1 1,1-1,0 0,0 0,0 0,-1-1,1 1,0-1,-1 0,1-1,0 1,-1-1,4-2,18-3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0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0 989,'235'22,"-221"-23,0 0,0-1,0-1,0 0,0-1,0 0,-1-1,0-1,0 0,-1-1,1 0,-1-1,-1 0,0-1,0 0,3-4,-2 1,-2 0,1-1,-2 0,0-1,0 0,-1 0,-1 0,-1-1,0-1,0 1,-2-1,0 1,-1-1,0 0,-1-7,-2 18,0 1,0-1,0 1,-1-1,0 1,0-1,0 1,-1 0,1-1,-1 1,0 0,0 0,0 0,-1 0,0 1,1-1,-1 1,0-1,-1 1,1 0,-1 0,1 1,-1-1,0 1,0-1,0 1,0 0,0 1,0-1,-1 1,1 0,-1 0,0 0,-5-1,0 1,0 1,0 0,0 0,0 0,1 2,-1-1,0 1,0 0,1 1,0 1,-1-1,1 1,0 1,1-1,-12 10,2 1,0 1,1 0,0 2,2-1,0 2,1 0,0 1,2 0,0 1,2 0,0 1,2 0,0 1,1-1,1 2,2-1,-1 10,3-24,1 1,0-1,1 1,0 0,1-1,0 1,0-1,1 1,0-1,0 0,1 0,1 0,0 0,0 0,0-1,1 0,0 0,1 0,0 0,0-1,0 0,1 0,0-1,1 0,-1 0,1-1,3 2,7 3,0-1,1-1,0-1,0 0,1-1,-1-2,1 0,0-1,1 0,-1-2,0-1,3 0,21 0,-29 2,0-2,-1 0,1 0,0-2,-1 0,1 0,-1-2,10-3,6-19,-22 11</inkml:trace>
  <inkml:trace contextRef="#ctx0" brushRef="#br0" timeOffset="570.234">763 198,'14'-18,"-7"8,0 0,0 0,1 1,0 0,0 1,1 0,0 0,1 1,0 0,0 0,0 1,1 1,0 0,2-1,-10 6,-1-1,1 1,-1-1,1 1,-1 0,1 0,-1 0,1 1,-1-1,1 1,-1-1,1 1,-1 0,1 0,-1 0,0 0,0 0,1 0,-1 1,0-1,0 1,0-1,-1 1,1 0,0 0,-1 0,1 0,-1 0,1 0,-1 0,0 0,0 1,0-1,0 1,20 94,-18-74,-1-9,1 0,0 0,1 0,0-1,2 1,-1-1,2 0,0-1,0 1,1-1,0-1,1 1,1-2,0 1,0-1,1-1,0 0,1 0,-1-1,8 3,-11-11,-12-4</inkml:trace>
  <inkml:trace contextRef="#ctx0" brushRef="#br0" timeOffset="818.871">1044 311,'-24'20,"-7"10,-5 5,6 2,1-6,7-2,7-3,1-5,3-2,8-3,4-5</inkml:trace>
  <inkml:trace contextRef="#ctx0" brushRef="#br0" timeOffset="1182.103">1411 368,'-4'14,"-3"10,1 6,-3-3,-1-1,1 0,8-4,4-7</inkml:trace>
  <inkml:trace contextRef="#ctx0" brushRef="#br0" timeOffset="1717.622">1807 1,'-31'60,"2"1,3 1,2 2,-4 28,23-75,3-14,0 0,0 0,1 0,-1 0,1 0,0 0,-1 1,1-1,1 0,-1 1,0-1,1 1,0-1,0 1,0-1,0 1,0-1,1 1,0-1,-1 0,1 1,1-1,-1 0,0 0,1 1,-1-1,1 0,0-1,0 1,0 0,1 0,-1-1,1 0,-1 1,1-1,0 0,0 0,0 0,0-1,1 2,9-4,-1 0,1 0,-1-1,0 0,0-1,0-1,0 0,0-1,-1 0,0 0,0-1,0-1,-1 0,0 0,26-27,-25 17</inkml:trace>
  <inkml:trace contextRef="#ctx0" brushRef="#br0" timeOffset="1964.16">1524 171,'39'0,"26"0,8 0,-4 0,-14-5,-12-2,-12 1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36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1 961,'69'0,"-34"3,-1-2,1-2,0-1,0-1,-1-2,0-2,0-1,0-2,13-6,-34 11,0 0,-1-1,1 0,-2-1,1 0,-1-1,0-1,0 0,-1 0,0-1,-1 0,0 0,-1-1,0 0,0-1,-1 0,-1 0,2-5,-7 14,-1 0,1 0,0 1,-1-1,0 0,0 0,0 1,0-1,0 0,-1 0,1 0,-1 1,1-1,-1 0,0 1,0-1,0 1,-1-1,1 1,-1-1,1 1,-1 0,0 0,0 0,0 0,0 0,0 0,0 0,0 1,-1-1,1 1,-1 0,1-1,-1 1,0 0,1 1,-1-1,0 0,-110-5,91 12,0 0,1 1,0 0,0 2,1 1,0 1,0 0,1 1,1 1,0 1,1 1,1 0,0 1,-1 3,7-10,0 0,1 1,0 0,1 0,0 1,0 0,1 0,1 1,0 0,0 0,1 1,1-1,0 1,1 0,0 0,1 1,0-1,1 0,1 1,0-1,1 1,0-1,1 0,1 0,0 0,0 0,1 0,1 0,1-1,-1 0,2 0,0-1,0 1,1-2,0 1,7 6,-1-7,0 0,0-1,1 0,1-1,-1-1,1-1,0 0,1-1,-1 0,1-2,0 0,0 0,0-2,0 0,0-1,1-1,-1-1,12-2,-5 0,139-40,-145 34</inkml:trace>
  <inkml:trace contextRef="#ctx0" brushRef="#br0" timeOffset="401.027">678 509,'10'-5,"8"-1,5 0,4 1,2 1,1 2,-5-4,-1-1,-5 1</inkml:trace>
  <inkml:trace contextRef="#ctx0" brushRef="#br0" timeOffset="847.705">1017 142,'118'-14,"-114"14,-1 0,1 1,0-1,-1 1,1 0,-1 0,1 1,-1-1,0 1,0 0,1 0,-1 0,0 0,-1 0,1 0,0 1,-1 0,1-1,-1 1,0 0,0 0,0 0,0 0,0 1,-1-1,1 0,-1 1,0-1,0 1,0 3,3 78,-5-76,1 0,-1 0,2 0,-1 1,1-1,0 0,1 0,0 0,1 0,0-1,0 1,1 0,0-1,4 7,-3-8,0-1,0 0,1 0,0 0,0-1,0 1,1-2,0 1,0-1,0 0,0 0,1-1,0 1,-1-2,1 1,0-1,0-1,0 1,0-2,1 1,2-1,8-4</inkml:trace>
  <inkml:trace contextRef="#ctx0" brushRef="#br0" timeOffset="1114.254">1186 452,'-9'19,"-9"12,0 4,-3-3,3-7</inkml:trace>
  <inkml:trace contextRef="#ctx0" brushRef="#br0" timeOffset="1613.381">1553 397,'14'0,"10"0,1 4,-4 7,-6 6,-9 1,-7 1,-7 3,-3 2,5 2,9-4,9-5,7-10,5-7,3-8,2-3,-4 1</inkml:trace>
  <inkml:trace contextRef="#ctx0" brushRef="#br0" timeOffset="2099.407">2089 1,'4'7,"0"0,-1 0,0 0,0 1,-1-1,0 1,0 0,-1-1,0 1,0 0,-1 0,0 0,-1 0,1 0,-1 0,-1-1,0 1,0 0,0-1,-1 1,-1 2,2-5,-31 131,25-90,6-41,0-1,0 1,1 0,0 0,0-1,0 1,0 0,1 0,0 0,0 0,0 0,1 0,-1 0,1-1,1 1,-1 0,0 0,1-1,0 1,0-1,1 1,-1-1,1 0,0 0,0 0,0 0,1 0,1-1,-1 0,1-1,0 1,0-1,0 0,0 0,0-1,0 1,0-1,0 0,1-1,-1 1,1-1,-1 0,0-1,1 1,-1-1,0 0,0 0,1-1,-1 1,0-1,0 0,-1-1,1 1,0-1,-1 0,1 0,-1 0,0-1,0 1,0-1,-1 0,1 0,-1-1,0 1,0-1,3-14</inkml:trace>
  <inkml:trace contextRef="#ctx0" brushRef="#br0" timeOffset="2347.423">1892 283,'43'-4,"29"-8,7 0,-6 1,-14 2</inkml:trace>
  <inkml:trace contextRef="#ctx0" brushRef="#br0" timeOffset="5367.197">2316 1412,'0'-5,"0"-1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499 1,'-67'117,"4"3,6 3,0 16,-89 236,48-144,88-206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1.0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47,'33'119,"-5"1,-5 1,-3 23,16 112,-37-253,1 0,0-1,0 1,0 0,0 0,0 0,1-1,-1 1,1 0,0 0,-1-1,1 1,1 0,-1-1,0 1,1-1,-1 0,1 1,0-1,-1 0,1 0,0 0,0 0,1 0,-1-1,0 1,1 0,-1-1,1 0,-1 0,1 0,-1 0,1 0,0 0,0-1,-1 1,1-1,0 0,0 1,0-1,-1-1,1 1,0 0,0-1,0 1,-1-1,1 0,11-9,-2-1,1-1,-1 1,-1-2,0 0,-1 0,0-1,-1 0,-1 0,0-1,-1 0,-1-1,0 1,-1-1,1-7,-4 17,15-43,-1-1,-3 0,-2-1,-2 0,-3-1,0-40,-7-129,0 188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5.97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 61,'-16'26,"0"0,2 0,1 2,1 0,-8 28,18-52,0 0,1 1,-1-1,1 1,0 0,1-1,-1 1,1 0,0 0,0-1,0 1,1 0,0-1,0 1,0 0,0-1,1 1,-1-1,1 0,0 1,1-1,-1 0,1 0,0 0,0-1,0 1,0-1,1 1,-1-1,1 0,0-1,0 1,0-1,0 1,0-1,1 0,1 0,4 0,-1-1,0 0,1 0,-1-1,1 0,-1-1,0 0,1 0,-1-1,0 0,0-1,0 0,0 0,0-1,-1 0,0-1,0 0,0 0,0-1,-1 0,0 0,0 0,0-1,-1 0,0-1,-1 1,1-1,-1 0,-1-1,0 1,0-1,0-2,-1 0,-1 0,0-1,0 1,-2-1,1 0,-1 1,-1-1,0 1,-1-1,0 1,-1-1,0 1,-1 0,0 0,-1 1,0-1,0 1,-1 0,-1 0,-1-1,3 7,0 1,0 0,0 1,0-1,0 1,-1 0,1 0,0 1,-1 0,0 0,1 0,-1 0,0 1,1 0,-1 0,0 1,1 0,-1 0,-5 1,-8 5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38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90,'-4'13,"1"0,0 1,1 0,1-1,0 1,1 0,0 0,1 0,1 0,0-1,1 1,1-1,0 0,0 0,1 0,1 0,4 5,-6-14,0 0,0 0,0-1,1 0,-1 0,1 0,0 0,0-1,0 0,0 0,1 0,-1-1,0 1,1-1,-1-1,1 1,0-1,-1 0,1 0,-1 0,1-1,-1 0,1 0,-1-1,0 1,1-1,-1 0,0 0,0-1,0 0,-1 0,1 0,-1 0,1-1,-1 1,0-1,-1 0,1-1,-1 1,1-1,-1 1,-1-1,1 0,-1 0,2-3,1 0,1 0,-1 0,-1 0,0-1,0 1,-1-1,0 0,0 0,-1 0,0-1,-1 1,0 0,0-1,-1 1,0-1,-1 1,0-1,0 1,-1 0,0 0,-1 0,0 0,0 0,-1 0,0 1,-1 0,0 0,0 0,-4-4,3 8,-1 1,1 0,-1 0,0 0,0 1,0 0,0 0,0 1,0 0,0 0,0 1,-1 0,1 0,0 1,0 0,-1 0,1 0,0 1,0 0,-2 2,-16 3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01.7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0 505,'36'-55,"1"3,3 1,1 2,6-1,-45 47,1 0,-1 1,1-1,-1 0,1 1,0 0,0 0,0 0,0 0,1 0,-1 1,0-1,1 1,-1 0,1 0,-1 0,1 0,0 1,-1-1,1 1,0 0,-1 0,1 1,0-1,-1 1,1-1,-1 1,1 0,-1 1,1-1,0 1,5 2,1 0,-1-1,0 0,1-1,0 0,-1 0,1-1,0 0,0-1,0 0,0-1,0 0,-1-1,1 1,0-2,-1 0,1 0,-1 0,0-1,0-1,0 1,-1-1,0-1,0 0,0 0,0 0,-1-1,0 0,-1-1,0 1,0-1,1-2,-2 3,1 0,-2 0,1-1,-1 1,0-1,0 0,-1 0,0 0,-1-1,0 1,0-1,-1 1,0-2,-2-15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3:58.3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1022,'7'-1,"1"-1,-1-1,0 1,0-1,0 0,-1 0,1-1,-1 0,0 0,0-1,0 0,0 0,1-2,-2 3,115-138,-120 141,0 0,0 0,0 0,0 0,0 0,1 1,-1-1,0 0,1 0,-1 0,1 0,-1 1,1-1,-1 0,1 0,-1 1,1-1,0 0,-1 1,1-1,0 1,0-1,0 1,-1-1,1 1,0-1,0 1,0 0,0 0,0-1,0 1,-1 0,1 0,0 0,0 0,0 0,0 0,0 0,0 0,0 1,0-1,0 0,-1 0,1 1,0-1,0 1,0-1,0 1,-1-1,1 1,0-1,-1 1,1 0,0-1,-1 1,1 0,-1-1,1 1,-1 0,1 0,-1 0,1 0,-1-1,0 1,0 0,1 0,-1 0,0 0,35 214,-29-177,2 23,2-2,3 1,2-1,3-1,3-1,23 45,-44-100,0-1,0 0,0 0,1 1,-1-1,0 0,1 0,-1 1,1-1,-1 0,1 0,-1 0,1 0,0 0,0 0,0 0,-1 0,1 0,0 0,0 0,0 0,1-1,-1 1,0 0,0-1,0 1,0-1,1 1,-1-1,0 0,0 1,1-1,-1 0,0 0,0 0,1 0,-1 0,0 0,1 0,-1 0,0-1,0 1,1 0,-1-1,0 1,0-1,0 0,0 1,1-1,-1 0,0 0,0 0,27-92,-23 68,85-482,-53 351,-33 150,0 7</inkml:trace>
  <inkml:trace contextRef="#ctx0" brushRef="#br0" timeOffset="287.263">931 1106,'10'48,"3"21,-1 3,-2-6,-3-13</inkml:trace>
  <inkml:trace contextRef="#ctx0" brushRef="#br0" timeOffset="533.678">789 626,'0'0</inkml:trace>
  <inkml:trace contextRef="#ctx0" brushRef="#br0" timeOffset="931.646">1129 345,'72'308,"22"130,-62-110,-31-281,20-64,3-20,1 0,1 2,2 1,1 1,2 2,1 1,2 1,0 2,2 1,1 2,27-12,24 15,-86 20,1 2,-1-1,0 0,1 0,-1 1,0-1,0 1,0-1,0 1,1 0,-1 0,0 0,0 0,-1 1,1-1,0 0,0 1,0-1,-1 1,1 0,-1-1,0 1,1 0,-1 0,0 0,0 0,0 0,0 0,0 0,-1 0,1 1,-1-1,1 0,-1 0,0 1,0-1,0 1,-2 8,0-1,-1 1,0-1,-1 0,0 0,-1 0,0 0,0-1,-1 0,0 0,-1 0,0-1,0 0,-1 0,0-1,-8 6,5-2,-149 104,118-90,30-16,-1-1,0-1,-1 0,0-1,0-1,0 0,-1-1,1 0,-7 0,-3-2</inkml:trace>
  <inkml:trace contextRef="#ctx0" brushRef="#br0" timeOffset="1466.366">1919 1304,'71'-52,"-34"27,-1 0,-2-3,0-1,-2-1,-1-2,-2 0,19-29,-42 52,-1 0,0 0,0-1,0 0,-1 0,-1 0,0 0,0-1,-1 1,-1-1,1 1,-2-1,1 0,-1 1,-1-1,0 0,-1 1,0-1,-2-7,3 16,0 0,0 0,0 0,0 0,0 0,-1 0,1 0,-1 1,1-1,-1 0,1 1,-1-1,0 1,0 0,0 0,0-1,0 1,0 0,0 1,0-1,0 0,0 1,0-1,0 1,-1-1,1 1,0 0,0 0,-1 0,1 0,0 1,0-1,-1 1,1-1,0 1,-2 0,-69 47,61-35,0 0,1 1,0 0,1 1,1 0,0 1,1 0,0 1,6-13,1-1,-1 1,0 1,1-1,0 0,0 0,0 0,1 1,-1-1,1 0,0 1,0-1,1 0,-1 1,1-1,0 0,0 0,0 0,1 1,-1-1,1 0,0-1,0 1,1 0,-1-1,1 1,0-1,-1 0,2 0,-1 0,0 0,0 0,1-1,3 3,9 0,1 0,-1-1,0-1,1-1,0 0,0-1,-1-1,1 0,0-2,0 0,-1 0,1-2,-1 0,15-6,-8 5,13-5,-31 7,0 0,0 1,0-1,0 1,0 1,0-1,1 1,-1 0,1 0,-1 0,1 1,-1 0,1 0,-1 1,1-1,-1 1,1 0,-1 1,1-1,-1 1,0 0,0 0,0 1,0 0,0-1,-1 2,2 0,-5 2,0 0,0 0,0 0,-1 0,0 0,0 0,-1 0,1 0,-1 0,-1 0,1 0,-1 0,0 0,0 0,-1-1,0 1,0-1,0 0,0 0,-1 0,0 0,-3 2,6-4,-15 18,-17 45,33-51</inkml:trace>
  <inkml:trace contextRef="#ctx0" brushRef="#br0" timeOffset="2219.917">2934 993,'-21'18,"0"0,1 2,0 0,2 1,1 0,-13 21,29-41,0 0,-1 0,1 0,0 0,0 0,0 0,0 0,0 0,0 0,1 0,-1 0,0 1,1-1,-1 0,0 0,1 1,-1-1,1 1,0-1,0 0,-1 1,1-1,0 1,0-1,0 1,0-1,1 0,-1 1,0-1,1 1,-1-1,1 0,-1 1,1-1,0 0,-1 1,1-1,0 0,0 0,0 0,0 0,0 0,0 0,0 0,0 0,0 0,0 0,1-1,-1 1,0-1,1 1,-1-1,0 1,1-1,-1 1,1-1,-1 0,0 0,1 0,-1 0,1 0,-1 0,1 0,0-1,20-6,0-1,0-1,-1-1,-1-1,1-1,-2 0,1-2,-2 0,0-1,-1-1,0-1,13-18,-29 33,0 0,0 1,0-1,0 0,0 1,0-1,0 1,0-1,1 1,-1-1,1 1,-1 0,1 0,-1 0,1 0,0 0,-1 0,1 0,0 1,0-1,-1 1,1-1,0 1,0 0,0-1,0 1,0 0,0 0,0 0,0 1,0-1,-1 0,1 1,0-1,0 1,0 0,-1 0,1-1,0 1,0 0,-1 0,1 1,-1-1,1 0,-1 0,0 1,0-1,2 2,7 55,-10-53,-1-1,1 0,1 0,-1 1,0-1,1 0,0 0,0 1,1-1,-1 0,1 0,-1 0,1-1,1 1,-1 0,0-1,1 1,0-1,0 0,0 0,0 0,0 0,0-1,1 1,-1-1,3 1,5-1,0-1,0 0,0-1,0 0,-1-1,1 0,0-1,0 0,0-1,-1 0,1-1,-1 0,0 0,0-1,-1 0,1-1,-1 0,0-1,-1 0,1 0,4-6,27-23,-1-1,-2-1,-2-2,-1-2,-3-1,-1-2,-2 0,8-24,-19 31,-2 0,-1-1,-2-1,-2 0,-2-1,-2 0,-1 0,-2 0,-2-1,-2 1,-3-21,4 54,1-1,-1 1,0 0,-1-1,0 1,-1 0,1 0,-2 0,1 0,-1 0,0 0,-1 1,1 0,-2-1,1 1,-1 1,0-1,0 1,-1 0,0 0,0 0,0 1,-1 0,1 0,-1 0,-1 1,1 0,0 1,-1 0,0 0,-4-1,8 4,1 0,-1 1,1-1,0 1,-1 0,1 0,0 0,-1 0,1 1,0-1,0 1,0 0,0 0,0 0,1 0,-1 0,1 1,-1-1,1 1,0 0,0-1,0 1,0 0,1 0,-1 1,1-1,-1 0,1 0,0 1,1-1,-1 3,-13 109,13-65,2-1,3 1,2-1,2 0,11 35,-7-39,2-1,2-1,1 0,3-1,9 13,92 172,-82-134,-35-119,-9 7</inkml:trace>
  <inkml:trace contextRef="#ctx0" brushRef="#br0" timeOffset="2470.261">3414 683,'39'-5,"36"-6,15-1,-3 1,-6 2,-13 3,-13 3,-5 1,-8 2,-5 0,0 1,-6 4,-4 2,-6 0</inkml:trace>
  <inkml:trace contextRef="#ctx0" brushRef="#br0" timeOffset="2912.6">4431 486,'0'0</inkml:trace>
  <inkml:trace contextRef="#ctx0" brushRef="#br0" timeOffset="2718.283">4402 937,'0'0</inkml:trace>
  <inkml:trace contextRef="#ctx0" brushRef="#br0" timeOffset="4287.126">4402 909,'5'0,"2"5,-1 6,-1 6,-2 5,0 4,-2 2,-1 1,0 0,0-4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26.42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594 509,'-1'-3,"1"1,-1-1,1 1,-1-1,0 1,0 0,0-1,0 1,0 0,-1 0,1 0,-1 0,1 0,-1 0,0 0,0 0,0 1,0-1,0 1,0-1,0 1,0 0,-1 0,1 0,0 0,-1 0,1 1,-1-1,1 1,-3-1,-79-5,-90 57,142-42,21-7,0 1,0 0,0 0,0 1,1 1,0 0,0 0,0 1,0 0,0 1,9-5,0-1,-1 1,1-1,0 1,0 0,0-1,0 1,0 0,0 0,0 0,1-1,-1 1,1 0,-1 0,1 0,0 0,0 0,0 0,0 0,0 0,0 0,0 0,1 0,-1 0,1 0,-1 0,1 0,0 0,0-1,0 1,0 0,0 0,0-1,1 1,-1-1,0 1,1-1,-1 0,1 1,-1-1,1 0,1 1,81 38,-78-39,-4-1,0-1,0 1,1 0,-1 0,0 0,0 0,0 0,1 0,-1 1,0-1,0 1,0-1,0 1,0 0,0 0,0 0,0 0,0 0,0 1,0-1,0 0,-1 1,1 0,-1-1,1 1,-1 0,0 0,0-1,1 1,-1 0,0 0,-1 0,1 1,0-1,-1 0,1 0,-1 0,0 0,1 1,-1-1,0 0,0 0,-1 0,1 3,-11 17,-1 0,-1 0,0-1,-2-1,0 0,-2-1,0-1,-1-1,0 0,-11 6,25-20,-13 12,-61 66,76-79,0 1,0 0,0 0,0 0,0 0,1 1,0-1,-1 0,1 1,1-1,-1 1,0-1,1 1,0-1,-1 1,2-1,-1 1,0-1,1 1,-1-1,1 1,0-1,0 1,0-1,1 0,-1 0,1 0,0 1,4 1,1 0,-1-1,1 0,-1 0,1-1,0 0,0 0,0 0,1-1,-1 0,1-1,-1 0,1 0,0 0,-1-1,1 0,0-1,-1 0,5 0,24-5,-1-1,0-1,0-2,-1-1,31-16,-12 6,-48 20,0 0,0-1,0 0,0 0,0 0,-1-1,1 0,-1 0,0 0,1 0,-1-1,-1 1,1-1,0 0,-1 0,0-1,0 1,2-4,1-12</inkml:trace>
  <inkml:trace contextRef="#ctx0" brushRef="#br0" timeOffset="300.558">424 0,'-31'60,"2"0,3 2,3 1,3 1,2 1,3 1,3 4,-4 54,5 0,6 1,10 103,-2-96,-3-87,-2 1,-1-1,-3-1,-1 1,-3-1,-1 0,-3-1,-1 0,-2-1,-3 0,7-14,2-4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29.1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1 436,'478'-40,"-70"11,-43 13,50 17,79-2,88-26,-29 14,848-59,367-23,-348 20,-467 15,-867 51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33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538 890,'1'-1,"-1"0,1-1,0 1,-1 0,1 0,-1 0,0-1,1 1,-1 0,0-1,0 1,0 0,0 0,0-1,0 1,0 0,0-1,0 1,-1 0,1-1,0 1,-1 0,1 0,-1 0,0-1,1 1,-1 0,0 0,0 0,1 0,-1 0,0 0,0 0,0 1,0-1,0 0,-1 0,1 1,0-1,0 1,0-1,0 1,-1-1,1 1,-61-6,39 13,1 1,-1 0,1 2,1 1,0 1,0 0,1 2,1 0,0 1,1 1,1 1,0 0,1 1,-8 14,3-8,1 1,1 1,2 1,0 0,2 2,-7 18,18-37,0-1,0 1,1 0,1 0,0 0,0 0,1 1,0-1,1 1,0-1,1 0,0 1,0-1,1 0,0 0,1 0,0 0,1 0,0-1,1 1,0-1,1 1,2 0,0-1,1 1,0-2,0 1,1-1,0-1,1 0,0 0,0-1,0-1,1 1,0-2,0 0,0 0,0-1,0-1,10 1,7 1,0-2,0-1,-1-2,1-1,0-1,-1-1,9-3,16-10,0-2,-2-2,0-3,-1-2,-2-2,-1-2,23-20,-53 39,18-13</inkml:trace>
  <inkml:trace contextRef="#ctx0" brushRef="#br0" timeOffset="866.59">1555 918,'-281'278,"270"-270,1 1,1 1,0-1,0 2,1-1,0 1,1 0,0 1,0 0,2 0,-1 0,2 1,0 0,0-1,1 2,1-1,0 0,0 0,2 1,0-1,0 5,2-13,0 0,0 0,1 0,0-1,-1 1,1-1,1 1,-1-1,1 0,-1-1,1 1,0 0,1-1,-1 0,1 0,-1-1,1 1,0-1,0 0,0 0,0 0,0-1,0 0,0 0,1 0,-1-1,0 1,5-1,3 0,0-1,0 0,0-1,-1 0,1-1,-1 0,1-1,-1 0,0-1,-1-1,10-5,3-6,-1-1,0-2,-2 0,0-1,-1-1,-1-1,-1-1,-1 0,-2-2,0 1,-2-2,0 0,-2 0,-1-1,-2-1,5-24,-4 21,4-59,-13 90,0 0,0 0,-1 0,1 0,0 0,0 0,0 0,-1 0,1 0,-1 0,1 1,0-1,-1 0,0 0,1 0,-1 1,1-1,-1 0,0 0,0 1,1-1,-1 1,0-1,0 1,0-1,1 1,-1-1,0 1,0 0,0 0,0-1,0 1,0 0,0 0,0 0,0 0,0 0,0 0,0 0,0 0,0 1,0-1,0 0,1 0,-1 1,0-1,0 1,0-1,0 1,0-1,1 1,-1-1,0 1,0 0,-37 41,32-27,0 0,1 1,1 0,0 0,1 0,1 0,0 1,1-1,1 1,1-1,0 0,1 1,1-1,4 16,-4-24,1 0,0 0,0-1,0 0,1 1,0-1,1-1,-1 1,1-1,1 0,-1 0,1-1,0 0,0 0,0-1,1 0,0 0,0 0,0-1,0 0,0-1,1 0,0 0,12 2,1 0,-1-1,1-2,0 0,0-1,-1-1,1-1,15-4,3-7,0-1,-1-2,-1-2,0-1,-2-2,0-2,-2-1,0-1,-2-2,0-2,-2-1,-2-1,20-27,-22 24,0-2,-2-1,-2 0,-2-2,-1 0,-2-1,-1-1,-3-1,-1 0,-2-1,-2 0,1-29,-7 62,0 0,-1 0,0 0,-1-1,0 1,-1 0,0-1,0 1,-1 0,0 0,-1 0,0 0,-1 1,0-1,0 1,-1 0,-6-9,9 17,0-1,-1 1,1-1,0 1,-1 0,1 0,-1 0,1 0,-1 1,0-1,1 0,-1 1,0 0,1 0,-1 0,0 0,0 0,1 0,-1 1,0 0,1-1,-1 1,1 0,-1 0,1 0,-1 0,1 1,0-1,-1 1,1-1,0 2,-64 59,37-22,2 1,1 2,3 0,1 1,2 2,3 0,1 1,2 0,-4 32,10-45,1 1,1 0,3 0,0 0,2 0,4 28,-2-52,0-1,0 1,1-1,1 0,0 0,0 0,1 0,0-1,1 1,0-1,0 0,1 0,0-1,1 0,0 0,0 0,0-1,1 0,0-1,1 1,-1-2,1 1,1-1,7 3,5 0,1-2,-1 0,1-2,0 0,1-2,-1 0,0-2,1 0,-1-2,0 0,0-2,0 0,0-2,0-1,-1 0,18-10,6-4,-1-1,-1-3,-2-1,0-3,-2-1,-1-2,13-15,-15 11,-1-1,-2-2,-2-2,-1 0,-2-3,-2 0,-2-1,-3-2,-1 0,-2-1,-2-1,9-49,-24 88,-1 0,0 0,-1 0,1 0,-2 0,0 0,0 0,-1 1,0-1,-3-9,4 16,-1 0,1-1,-1 1,1 0,-1 0,0 0,0 1,0-1,0 0,-1 1,1 0,-1-1,0 1,1 0,-1 0,0 0,0 1,0-1,0 1,-1 0,1-1,0 2,0-1,-1 0,1 1,-1-1,1 1,-1 0,1 0,0 0,-1 1,1-1,-2 1,-9 4,1 1,0 1,0 0,0 1,1 0,0 1,1 1,-1-1,2 2,0 0,0 0,1 0,0 1,1 1,-5 9,12-20,-18 23,1 0,1 2,1 0,2 1,1 0,1 1,1 0,2 1,1 0,1 1,1-1,2 1,2 0,0 25,4-41,1-1,1 1,0-1,0 0,2 0,0 0,0-1,1 0,1 0,0-1,1 1,0-2,1 0,0 0,1 0,0-2,0 1,1-1,1-1,3 2,8 4,1-2,0-1,1 0,0-2,0-1,1-1,0-2,0 0,1-2,14 0,-2-2,-4-1</inkml:trace>
  <inkml:trace contextRef="#ctx0" brushRef="#br0" timeOffset="1914.329">3869 1171,'39'-9,"0"-2,-2-2,1-1,-2-2,0-1,-1-3,0 0,25-21,-50 32,0 1,0-1,-1-1,0 0,-1 0,0-1,-1 0,0 0,5-11,-10 18,-1 0,1 0,-1 0,1 0,-1 0,0 0,-1-1,1 1,-1 0,0 0,0-1,0 1,0 0,-1 0,0-1,0 1,0 0,0 0,-1 0,1 0,-1 0,0 1,-1-1,1 0,0 1,-1 0,0-1,0 1,0 0,0 0,-3-1,-1-2,-2 1,1 0,0 0,-1 1,0 0,0 0,0 1,-1 0,1 1,-1 0,1 1,-1 0,0 0,0 1,1 0,-1 1,0 0,1 0,-1 1,1 1,-1-1,1 1,0 1,0 0,0 0,1 1,-1 0,1 0,0 1,1 0,0 1,0 0,-6 6,3 0,0 1,0 0,1 0,1 1,1 0,0 0,1 1,0-1,2 2,0-1,0 0,2 1,0 0,1-1,0 1,1 0,1 0,3 11,-3-19,1 0,0-1,0 0,1 1,0-1,1 0,0 0,0-1,1 1,-1-1,2 0,-1 0,1-1,0 1,0-1,1 0,0-1,0 0,0 0,0 0,1-1,0 0,0-1,0 0,0 0,1-1,-1 1,7-1,10 4,1-2,-1-1,1 0,0-2,0-1,0-2,0 0,-1-1,1-2,-1-1,0 0,0-2,-1-1,14-8,22-16,-2-3,-1-3,-2-1,-2-4,-2-1,13-19,-31 34,69-78,-103 108,1 0,-1 1,0-1,1 0,-1 1,1-1,-1 0,1 0,-1 0,0 0,1 0,-1 1,1-1,-1 0,0 0,1-1,-1 1,1 0,-1 0,0 0,1 0,-1 0,1-1,-1 1,1 0,-1 0,1-1,-1 1,1 0,-1-1,1 1,-1-1,1 1,-1-1,1 1,0-1,-1 1,1-1,0 1,-1-1,1 1,0-1,0 1,0-1,-1 0,1 1,0-1,0 1,0-1,0 0,0 1,0-1,0 1,0-1,1 0,-1 1,0-1,0 1,0-1,1 1,-1-1,0 0,0 1,1-1,-1 1,1-1,-50 19,-187 123,230-138,1 1,0 0,0 0,0 0,0 0,0 1,1 0,0-1,0 2,1-1,-1 0,1 1,0 0,0 0,1-1,0 2,0-1,0 0,1 0,0 1,0-1,0 0,1 1,0-1,1 1,-1-1,1 0,0 1,1-1,-1 0,1 0,1 0,-1 0,1 0,0 0,0-1,1 1,-1-1,1 0,0 0,1 0,-1-1,1 0,1 1,9 2,0-1,0-1,1-1,0 0,0-1,0 0,0-1,0-1,0-1,0 0,0-1,1-1,-1-1,0 0,-1-1,1 0,-1-1,0-1,0-1,0 0,-1-1,0 0,-1-1,12-10,17-13,-1-3,-1 0,-2-3,-2-1,-2-2,-1-1,-3-2,-1-1,-2-1,-2-1,-2-1,-3-1,-2-1,-1-1,-3-1,-1-7,-10 39,-2 0,0 0,0 0,-2-1,-1 1,0 0,-1 0,-2 0,0 1,-1-1,-5-10,8 22,-1-1,0 1,0 0,0 1,-1-1,-1 1,1 0,-1 0,0 1,-1-1,1 1,-1 1,0-1,-1 1,1 1,-1-1,0 1,-1 1,1-1,0 1,-1 1,0 0,1 0,-1 0,0 1,-8 1,6 0,0 2,1-1,-1 2,0-1,1 1,-1 1,1 0,0 1,0-1,1 2,0 0,-1 0,2 0,-1 1,1 0,0 1,1 0,0 0,-1 1,-4 6,1 1,0 0,1 1,0 0,2 0,0 1,1 0,0 0,2 1,-2 7,4-2,1 0,0 0,2 0,1 0,1 0,1 0,1 0,1-1,1 0,0 0,2 0,1-1,1 0,1-1,9 14,1-2,2-2,0 0,2-1,2-2,0 0,2-2,1-1,0-2,13 7,85 45,3-6,2-5,124 39,-173-75,-53-20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38.95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1581 481,'-13'-2,"0"0,0 1,0 1,0 0,0 1,0 0,-1 1,2 0,-1 1,0 1,0 0,1 1,0 0,0 1,1 0,-1 1,1 0,0 0,1 2,0-1,1 1,-2 2,-21 24,2 1,2 2,1 0,2 2,-11 25,-7 12,3 2,4 2,3 1,4 2,4 1,-12 70,35-144,-1 1,2-1,0 1,0-1,1 1,0-1,1 1,0-1,1 1,0-1,1 0,0 0,1 0,0 0,1 0,0-1,1 0,0 0,0-1,1 1,1-1,-1-1,1 1,1-1,-1-1,11 7,-6-7,1 0,1-1,-1 0,1-1,0-1,0-1,1 0,-1-1,1 0,-1-1,1-1,-1-1,1 0,-1-1,1 0,12-5,11-3,-1-3,0-1,-1-1,-1-2,0-2,0-2,19-14,-1-3,-1-2,-3-3,-1-1,-2-3,19-26,-44 48,-1-1,0-1,-3-1,0 0,-2-1,0-1,-3-1,0 0,-2 0,-1-1,-2-1,1-10,-9 30,0 0,-1-1,0 2,-1-1,0 0,-1 0,-1 1,0-1,0 1,-2 0,1 0,-1 1,-1-1,0 2,-1-1,0 1,0 0,-1 0,-8-6,-5-3,0 0,-2 2,0 0,0 2,-2 0,0 2,0 1,-11-3,14 6,-1 1,1 0,-1 2,-1 1,1 1,-1 1,1 1,-1 1,0 1,0 1,0 1,1 2,-1 0,1 2,0 0,1 2,-16 7,37-15,0 1,0-1,0 1,0-1,0 1,0 0,0 0,0 0,0 0,0 1,0-1,1 0,-1 1,0-1,1 1,0-1,-1 1,1 0,0 0,0 0,0 0,0 0,0 0,0 0,0 0,1 0,-1 0,1 0,-1 0,1 0,0 1,0-1,0 0,0 0,1 0,-1 0,0 1,1-1,-1 0,1 0,0 0,0 0,0 0,0 0,0 0,0-1,1 1,-1 0,0 0,1-1,0 1,1 0,16 8,0-1,1-2,0 0,1-1,-1 0,1-2,0-1,0 0,10-1,114 4,-1-6,1-6,-2-6,1-7,117-32,-169 33,-19 3</inkml:trace>
  <inkml:trace contextRef="#ctx0" brushRef="#br0" timeOffset="769.161">2399 1215,'-11'91,"4"1,4 0,3 0,5 6,-3-80,-1 0,2-1,0 1,2-1,0 0,0 0,2-1,0 0,9 15,-15-29,0 0,0 0,0-1,0 1,1 0,-1-1,1 1,-1-1,1 0,0 1,0-1,-1 0,1 0,0 0,0 0,0 0,0-1,0 1,0-1,0 1,0-1,1 0,-1 0,0 0,0 0,0 0,0 0,0 0,0-1,0 1,1-1,-1 1,0-1,-1 0,1 0,0 0,0 0,0 0,0-1,-1 1,1 0,-1-1,1 1,0-2,59-79,126-297,-76 103,-106 317,-5-14,-1-1</inkml:trace>
  <inkml:trace contextRef="#ctx0" brushRef="#br0" timeOffset="1453.766">3077 1611,'26'-9,"0"0,-1-1,0-2,-1-1,0 0,-1-2,0-1,-2 0,1-2,-2 0,18-22,-32 33,-1-1,0 0,0 0,0-1,-1 0,0 1,-1-1,0-1,0 1,-1 0,0-1,-1-2,0 9,-1-1,0 1,0 0,0-1,0 1,0-1,-1 1,1 0,-1-1,0 1,0 0,-1 0,1 0,-1-1,1 2,-1-1,0 0,0 0,0 0,0 1,-1-1,1 1,-1 0,0 0,1 0,-1 0,0 0,0 0,0 1,0 0,-1-1,1 1,0 0,0 1,-1-1,-2 0,0 0,0 1,0 0,0 0,0 0,0 1,0 0,0 0,0 0,0 1,1 0,-1 0,1 0,-1 1,1 0,0 0,0 0,0 1,0-1,1 1,-1 0,1 1,0-1,0 1,-1 2,-73 135,70-124,2 1,0 0,1 0,1 0,1 1,1-1,0 1,2 1,0-14,0 1,0-1,1 0,0 0,1 0,0 0,0 0,0 0,1 0,0 0,0-1,1 0,0 1,0-1,0-1,1 1,-1-1,1 1,1-1,-1-1,1 1,0-1,3 2,4 0,0 0,1-1,-1 0,1-1,0 0,1-1,-1-1,1-1,-1 0,1 0,-1-2,1 1,-1-2,1 0,-1-1,0 0,0-1,0-1,0 0,4-3,14-7,0-1,-2-2,0-1,-1-1,-1-1,0-2,22-24,-39 35,18-12,-2-2,-1-1,0-1,-3-1,0-1,-2-1,-1-1,-2 0,-1-2,-1 0,-3-1,5-18,-16 51,-1 0,0-1,0 1,0-1,-1 1,1-1,-1 0,1 1,-1-1,0 0,0 1,0-1,0 0,0 1,-1-1,1 0,-1 1,0-1,0 1,0-1,0 1,0-1,0 1,-1 0,1 0,-1 0,1-1,-1 1,0 1,0-1,0 0,0 0,0 1,0-1,-1 1,1 0,-1-1,1 1,0 0,-1 1,0-1,1 0,-1 1,1-1,-3 1,-6 4,0 1,0 0,0 0,0 1,1 1,0-1,0 2,1-1,0 2,0-1,1 1,-3 4,-2 0,10-9,-7 4,1 0,0 1,1 0,0 1,0 0,1 0,0 1,1-1,1 2,-1-1,2 0,-1 1,1 1,4-10,0 1,0-1,1 0,-1 0,1 0,0 0,0 0,0 0,0 0,0 0,0 0,1 0,0-1,-1 1,1-1,0 1,0-1,1 1,-1-1,0 0,1 0,-1 0,1-1,0 1,-1-1,1 1,0-1,0 0,0 0,0 0,2 0,99 14,-66-15,113 13,-145-12,0 1,0 0,0 0,-1 1,1-1,0 1,-1 1,0-1,0 1,0 0,0 0,-1 0,1 1,-1-1,0 1,0 0,-1 1,0-1,0 0,0 1,0 0,0 2,0 5,0-1,-1 1,-1 0,0 0,0 0,-1 0,-1 1,0-1,-1-1,-1 1,-3 11,-7 67,13-88,-1 0,1 0,0 0,0-1,0 1,0 0,1 0,-1 0,1 0,0-1,0 1,0 0,0-1,0 1,0-1,1 1,-1-1,1 0,0 1,0-1,0 0,0 0,0 0,0 0,0-1,1 1,-1-1,0 1,1-1,0 0,-1 0,1 0,0 0,-1 0,20-1</inkml:trace>
  <inkml:trace contextRef="#ctx0" brushRef="#br0" timeOffset="2287.831">4826 1300,'-31'9,"1"1,0 1,1 2,0 1,1 1,0 1,1 2,1 0,1 2,1 1,-17 19,32-29,0 0,1 0,0 1,0 0,2 0,-1 1,2 0,0 0,0 0,1 1,1-1,-1 10,3-17,0-1,1 1,-1 0,1 0,1 0,-1-1,1 1,0 0,1-1,-1 1,1-1,0 1,0-1,1 0,-1 1,1-2,1 1,-1 0,1 0,-1-1,1 0,0 0,1 0,-1 0,1-1,0 0,-1 1,2-2,-1 1,0-1,3 1,4 1,0 0,0-1,0-1,0 0,1-1,-1 0,1-1,-1-1,1 0,-1 0,0-1,1-1,-1 0,0 0,0-1,-1-1,1 0,2-3,15-7,-1-2,-1-1,0-1,-2-1,0-1,9-12,7-11,-2-2,-2-2,-2-1,-3-1,-2-2,-2-2,-2 0,-3-1,0-8,-11 29,-1 0,-3-1,0 0,-2 0,-2 0,-2-1,0 1,-3-1,-1 0,-1 1,-2-1,-2 1,-1 1,-2-1,-1 1,-1 1,-2 0,-2 1,-14-21,26 44,0 1,-1 0,0 1,-1-1,0 1,0 0,-1 1,1-1,-1 1,-1 1,1-1,-1 1,0 0,0 1,-1 0,1 0,-1 1,0 0,1 1,-1 0,-1 0,1 1,0 0,0 0,-1 1,1 0,-8 2,1 5,-1 0,1 2,1 0,-1 0,1 2,1 0,0 0,1 1,0 1,1 1,0-1,1 2,1-1,0 2,1-1,0 1,2 1,0-1,1 1,0 1,1-1,1 1,0 10,-5 13,2 0,2 0,2 0,1 0,3 1,1-1,2 0,4 17,-3-34,1 0,1 0,1 0,1-1,1-1,1 1,0-2,2 0,1 0,1-1,0-1,2 0,0-1,12 10,-8-11,0 0,1-1,1-1,0-2,1 0,0-1,1-1,0-2,1 0,0-2,0-1,1-1,0-1,0-1,0-2,0 0,0-2,0-1,0-1,-1-2,1 0,21-8,-26 4,0 0,0-1,-1-1,0-1,-1-1,10-8,-2-3</inkml:trace>
  <inkml:trace contextRef="#ctx0" brushRef="#br0" timeOffset="2667.921">6040 1131,'-56'34,"-25"15,2 4,2 3,-1 7,68-56,1 1,0 0,1 0,0 1,0 0,1 1,0 0,0 0,1 0,1 1,0 0,0 0,1 0,0 0,1 1,0 0,1 0,0 5,3-13,0 0,0 0,0 0,0 0,1 0,-1-1,1 1,0 0,1-1,-1 0,0 1,1-1,0 0,-1 0,1-1,1 1,-1-1,0 1,1-1,-1 0,1 0,-1 0,1-1,0 1,0-1,0 0,0 0,0 0,0-1,0 1,0-1,0 0,0 0,0-1,0 1,0-1,0 0,0 0,0 0,0 0,-1-1,1 0,0 0,0 0,36-17,0-1,-1-2,-2-1,0-3,-2 0,0-3,19-21,57-45,-108 94,1 1,-1 0,0-1,1 1,-1 1,1-1,-1 0,1 1,-1 0,0 0,1 0,-1 0,0 0,0 1,0-1,0 1,0 0,0 0,0 0,-1 0,1 1,-1-1,1 1,-1-1,0 1,0 0,0 0,0 0,-1 0,1 0,-1 0,0 0,0 1,0-1,0 3,31 39,-16-32</inkml:trace>
  <inkml:trace contextRef="#ctx0" brushRef="#br0" timeOffset="3099.195">6463 1638,'34'-54,"8"-17,4 3,2 1,25-22,-25 51,-47 37,0 0,0 1,0-1,0 1,0-1,1 1,-1 0,0-1,0 1,1 0,-1 0,0 0,0 0,1 0,-1 0,0 0,1 0,-1 1,0-1,0 0,0 1,1-1,-1 1,0-1,0 1,0 0,0 0,0-1,0 1,0 0,0 0,0 0,0 0,-1 0,1 0,0 0,0 0,-1 0,1 0,-1 1,1-1,-1 0,0 0,1 1,5 31,-6-30,-1 0,1-1,0 1,0 0,0 0,0-1,0 1,1 0,-1-1,1 1,0-1,0 1,0-1,0 1,0-1,0 1,1-1,-1 0,1 0,0 0,-1 0,1 0,0 0,0 0,0 0,1-1,-1 1,0-1,0 0,1 0,-1 1,1-2,-1 1,1 0,0 0,-1-1,3 1,5-3,-1-1,0 0,1 0,-1-1,0 0,-1-1,1 1,-1-2,0 1,0-1,-1-1,6-5,67-42,-77 54,0 0,0 0,0 0,0 0,0 0,0 1,0-1,-1 1,1 0,0 0,0 0,0 0,-1 0,1 1,-1-1,1 1,-1-1,0 1,1 0,-1 0,0 0,0 0,0 1,-1-1,1 0,0 1,-1 0,0-1,1 1,-1 0,0-1,0 1,-1 0,1 0,-1 0,1 0,-1 0,0 1,22 41,20-13,-21-24</inkml:trace>
  <inkml:trace contextRef="#ctx0" brushRef="#br0" timeOffset="3751.043">7254 1441,'28'48,"-2"1,-3 2,-1 0,-3 1,-3 1,-1 1,-1 9,-10-49,-1 0,0 0,-1 0,-1 0,0 0,-1 0,-1 0,0 1,0-1,-2 0,0-1,0 1,-1 0,4-14,-1-1,1 1,0 0,0 0,0-1,0 1,-1 0,1-1,0 1,0 0,0 0,-1-1,1 1,0 0,0 0,-1 0,1 0,0-1,-1 1,1 0,0 0,-1 0,1 0,0 0,-1 0,1 0,0 0,-1 0,1 0,0 0,-1 0,1 0,0 0,-1 0,1 0,0 0,-1 0,1 0,0 0,0 1,-1-1,1 0,0 0,-1 0,1 1,0-1,0 0,0 0,-1 1,1-1,0 0,0 0,0 1,-1-1,1 0,0 1,0-1,0 0,0 1,0-1,0 0,0 1,0-1,0 0,-4-28,7 5,2 0,0 0,1 1,1 0,2 0,0 1,1 0,11-16,-12 18,29-56,3 1,3 3,3 1,4 3,2 1,3 4,2 1,3 3,51-35,-104 87,2-2,1-1,0 2,0-1,0 2,1-1,0 1,0 1,1 1,0-1,-1 2,2 0,3 0,-15 3,0 0,0 0,-1 1,1-1,0 1,0-1,0 1,-1 0,1 0,0 0,-1 0,1 0,-1 0,1 0,-1 1,1-1,-1 0,0 1,0-1,0 1,1-1,-2 1,1 0,0-1,0 1,0 0,-1 0,1 0,-1-1,0 1,1 0,-1 0,0 0,0 0,0 0,0 0,0 0,-1 1,-14 74,-2-42,-2 0,0-1,-3-2,0 0,-3-1,0-1,-2-1,-1-2,-1 0,-1-2,-8 3,24-17,-2 3,0 0,-1-2,-1 0,1-1,-2 0,0-2,0 0,0-1,-7 0,-17-15,31-6</inkml:trace>
  <inkml:trace contextRef="#ctx0" brushRef="#br0" timeOffset="4583.682">8355 1356,'19'3,"1"0,0-1,0-1,-1-1,1 0,0-2,0 0,0-2,-1 0,0-1,0 0,0-2,-1 0,1-2,-2 0,1 0,-2-2,3-2,-17 12,1-1,-1 0,0 1,0-1,0 0,0 0,0 0,-1 0,1-1,0 1,-1 0,0-1,0 1,0-1,0 0,0 1,0-1,0 0,-1 1,0-1,1 0,-1 0,0 1,0-1,-1 0,1 0,0 1,-1-1,0 0,0 1,1-1,-2 0,1 1,0-1,0 1,-1 0,1-1,-1 1,0 0,0 0,0 0,0 0,0 0,0 1,0-1,-1 1,1-1,0 1,-1 0,0 0,1 0,-1 0,1 0,-3 0,-9 1,0 1,1 0,-1 0,0 1,1 1,0 1,-1 0,1 0,1 1,-1 1,1 0,0 1,0 0,1 1,0 0,0 1,1 0,0 1,-2-2,1 1,0 1,0-1,1 2,1-1,0 2,0-1,1 1,1 0,-1 1,2-1,0 2,1-1,0 0,0 4,5-14,0 1,0 0,0-1,1 1,-1 0,1-1,0 1,0-1,0 1,0-1,1 1,-1-1,1 0,0 0,0 0,0 0,1 0,-1 0,1 0,-1-1,1 0,0 1,0-1,0 0,0 0,0 0,1-1,-1 1,1-1,105 27,-79-27,0-1,0-2,0 0,0-2,0-2,-1 0,0-2,0-1,-1-2,4-2,248-127,-250 124,-1-2,-1-1,-1-1,0-2,-2 0,-1-2,0-1,3-7,-25 31,0 0,-1-1,1 1,-1 0,1-1,-1 1,0-1,0 0,0 1,0-1,0 0,0 0,0 0,0 0,-1 0,1 0,-1 1,1-1,-1-1,0 1,0 0,0 0,0 0,0 0,0 0,0 0,-1 0,1 0,-1 0,0 0,1 1,-1-1,0 0,0 0,0 0,-1 1,1-1,0 1,0-1,-1 1,1-1,-1 1,1 0,-1-1,0 1,0 0,1 0,-1 1,0-1,0 0,0 0,0 1,0-1,-1 1,-7 1,0 0,1 1,-1 0,0 1,1 0,-1 0,1 1,0 0,0 1,0 0,1 0,0 1,0 0,-2 2,-30 23,1 1,1 3,-31 36,65-68,0 0,1 0,-1 1,1-1,0 1,0 0,0 0,1 0,-1 0,1 1,0-1,0 1,1-1,-1 1,1 0,0-1,0 1,1 0,-1 0,1 0,0 0,0-1,1 1,0 0,-1 0,1 0,1-1,-1 1,1 0,0-1,0 0,0 1,1-1,-1 0,3 3,1-2,1-1,-1 1,1-1,0 0,0-1,0 1,0-1,0-1,1 0,-1 0,1 0,0-1,-1 0,1 0,0-1,0 0,0 0,-1-1,1 0,6-2,148-55,-125 39,0-3,-1 0,-1-3,-2-1,0-1,-2-2,-1-1,-2-1,-1-2,-1 0,-1-2,-3-1,-1-1,2-8,-6 14,-1-1,-2 0,-1-1,-2-1,-1 0,-2 0,-1-1,-1 0,-3 0,0-1,-3 1,-1-1,-1 1,-6-24,7 51,-1 1,0-1,0 1,-1 0,0-1,0 1,-1 1,1-1,-2 1,1-1,-1 1,0 0,0 1,-1-1,1 1,-1 0,0 0,-1 1,1 0,-1 0,0 1,0-1,0 1,0 1,-1 0,1 0,-1 0,1 1,-8-1,3 2,1 0,0 1,0 0,0 1,0 0,0 1,1 0,-1 1,1 0,0 1,0 0,0 0,1 1,-1 0,1 1,1 0,-1 0,1 1,1 0,0 1,0-1,0 1,0 3,-5 5,2 2,0-1,1 1,1 0,1 1,1 0,0 0,1 1,2 0,0-1,0 22,5-17,0 0,2 1,1-2,1 1,1-1,1 0,1 0,1-1,1 0,2-1,0 0,1-1,1 0,0-1,2-1,1-1,0 0,1-2,1 0,20 13,9 5,1-2,1-2,2-2,1-3,5 0,200 59,-227-73,-8-1</inkml:trace>
  <inkml:trace contextRef="#ctx0" brushRef="#br0" timeOffset="5549.959">1 114,'28'19,"20"16,6 8,-6 0,-6-7,-6-5,-4-2,-8-2,-7-6</inkml:trace>
  <inkml:trace contextRef="#ctx0" brushRef="#br0" timeOffset="5734.589">367 58,'15'38,"13"23,8 5,2-8,-5-15</inkml:trace>
  <inkml:trace contextRef="#ctx0" brushRef="#br0" timeOffset="6621.902">10754 1,'-24'29,"-13"19,-5 1,5-2,4-5,7-5,8-8</inkml:trace>
  <inkml:trace contextRef="#ctx0" brushRef="#br0" timeOffset="6800.46">11261 1,'-62'53,"-26"22,-2-1,9-10,13-9,19-11,17-11</inkml:trace>
  <inkml:trace contextRef="#ctx0" brushRef="#br0" timeOffset="7683.547">594 2259,'574'-1,"-68"-25,47 13,617-22,455-66,476-61,-319 19,534-20,-2122 149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49.9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5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5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5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3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2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71 860,'-8'11,"0"0,1 0,0 1,1 0,0 1,1 0,0-1,1 1,1 1,0-1,0 3,1-5,1 1,-1 0,2 0,0-1,0 1,1 0,1 0,-1-1,3 4,-4-11,1-1,0 0,0 0,0 1,1-1,-1 0,1 0,-1 0,1-1,0 1,0 0,0-1,1 1,-1-1,0 0,1 0,0 1,0-2,-1 1,1 0,0-1,0 1,0-1,1 0,-1 0,0 0,0 0,1-1,-1 1,0-1,1 0,-1 0,0 0,2-1,5-2,1-1,-1 0,0 0,0-1,0-1,-1 1,0-2,0 1,-1-1,1-1,-1 1,-1-1,0-1,0 1,0-1,-1-1,-1 1,3-5,-4 8,0 0,0-1,0 0,-1 1,0-1,0-1,-1 1,0 0,0-1,-1 1,0-1,0 1,-1-1,1 1,-2-1,1 0,-1 1,0-1,-1 1,0 0,0-1,-1 1,1 0,-1 0,-1 0,0 1,0-1,0 1,0 0,-1 0,0 0,-5-4,5 5,-1 0,1 1,-1-1,1 1,-1 0,-1 1,1-1,0 1,-1 0,0 1,1 0,-1 0,0 0,0 1,0 0,0 0,-1 1,1 0,0 0,0 0,0 1,0 0,0 1,0 0,0 0,0 0,1 1,-6 2,11-4,0 0,-1 0,1 0,0 0,0 1,0-1,0 0,0 0,0 1,0-1,0 1,1-1,-1 1,0-1,1 1,-1-1,1 1,0 0,0-1,-1 1,1 0,0-1,0 1,1-1,-1 1,0 0,0-1,1 1,-1-1,1 1,-1 0,1-1,0 1,0-1,0 0,0 1,0-1,0 0,0 0,0 1,0-1,0 0,1 0,66 28,-49-29,0-1,-1-1,1-1,-1-1,1 0,-1-2,0 0,-1-1,0 0,0-1,0-1,-1-1,-1-1,1 0,-2-1,1 0,-2-1,0-1,1-1,4-4,-2-1,0 0,-1-1,0 0,-2-1,-1-1,-1 0,-1 0,-1-1,-1-1,-1 0,-1 0,-1 0,-1 0,-2-1,0 1,-2-1,0 0,-2 1,-1-1,-1 1,-3-5,4 17,0 0,-1 0,-1 0,0 1,-1 0,0 0,-1 0,0 1,0 0,-2 0,1 1,-1 0,-5-4,12 13,1 0,0-1,0 1,-1 0,1 0,-1 0,1 0,0 1,-1-1,0 0,1 0,-1 1,1-1,-1 1,0 0,0-1,1 1,-1 0,0 0,1 0,-1 0,0 1,1-1,-1 0,0 1,1-1,-1 1,0-1,1 1,-1 0,1-1,-1 1,1 0,-1 0,1 0,0 1,0-1,-1 0,1 0,0 1,0-1,0 0,0 1,1-1,-1 1,0 0,0 0,-19 84,18-29,3 0,2 1,2-1,3 0,3-1,1 0,8 12,121 337,19 68,-150-440,-1 0,-2 0,-1 1,-1 0,-2 0,-2 0,-1 0,-5 33,1-53,-2 0,0 0,-1 0,0 0,-1-1,-1-1,0 1,-1-1,0-1,0 0,-1 0,-1-1,0 0,0-1,-1-1,0 0,0 0,-1-2,0 0,-1 0,1-1,-1-1,0 0,0-1,0-1,-3 0,12 0,1 0,-1-1,1 0,-1 0,0 0,0 0,1-1,-1 0,0-1,1 1,-1-1,0 0,1 0,-1-1,1 1,-1-1,1-1,0 1,0-1,0 0,0 0,0 0,1-1,-1 1,1-1,0 0,0-1,0 1,1-1,-3-3,2-12,0 1,1-1,1 1,1-1,0 0,2 0,0 1,1-1,1 1,1-1,1 1,1 0,0 0,2 0,18-52,3 0,3 3,2 0,4 2,3 2,19-20,-29 40,-6 8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5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3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3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2132 988,'-11'24,"1"1,1 0,1 1,1 0,1 0,2 1,0 0,2-1,1 1,1 0,1 0,2 0,0 0,2-1,4 10,-3 15,30 350,-8 594,-17-481,6 471,-70-272,19-284,24-154,-8-98,-27-9,35-146,1-4</inkml:trace>
  <inkml:trace contextRef="#ctx0" brushRef="#br0" timeOffset="831.96">524 3556,'1447'0,"-761"27,159-14,777 6,-1107-21,1345 2,-653-30,-34 31,-655 26,-5 4,-316-10,-170-17</inkml:trace>
  <inkml:trace contextRef="#ctx0" brushRef="#br0" timeOffset="3351.994">1793 1468,'19'9,"21"9,9 0,0 3,-3-3,0-4,-3-4,-4-5,-3-2,-9-2</inkml:trace>
  <inkml:trace contextRef="#ctx0" brushRef="#br0" timeOffset="4369.166">71 1242,'-16'45,"2"1,2 1,1 0,3 0,-1 46,21 15,-10-105,-1 0,0 1,1-1,0 0,0 0,0 0,0 0,0 0,1-1,-1 1,1-1,-1 0,1 1,0-1,0 0,0-1,0 1,0 0,1-1,-1 0,0 0,1 0,-1 0,1 0,-1-1,1 1,0-1,2 0,8-4,-1 0,0 0,0-1,0-1,-1 0,0-1,0 0,-1-1,1-1,-2 1,1-2,-1 1,-1-1,0-1,0 0,-1 0,0-1,-1 1,-1-2,0 1,3-9,16-23,-2-2,-2 0,-2-1,8-33,-5 4,-26 98,1 1,0-1,2 0,1 1,0-1,2 1,1-1,0 1,2-1,0-1,2 1,6 14,5 33,-2 0,-3 1,-4 0,-2 1,-3 44,-2-107,-1 0,-1 0,1 1,-1-1,-1 0,1 0,-2 0,1 0,-1 0,0 0,0 0,-1-1,0 1,-1-1,0 1,0-1,0-1,-1 1,0 0,0-1,-1 0,0 0,0-1,0 0,0 0,-4 2,6-5,0 1,0-1,0 0,-1-1,1 1,-1-1,1 1,-1-1,0 0,1-1,-1 1,0-1,1 0,-1-1,0 1,1-1,-1 1,0-1,1-1,-1 1,1-1,0 0,-1 0,1 0,0 0,0-1,0 1,1-1,-1 0,1 0,-1-1,1 1,0-1,0 0,1 1,-1-1,1 0,0-1,0 1,0 0,0-1,0-2,-1-4,0-1,1 0,1 0,0 1,0-1,2 0,-1 0,1 0,1 0,0 0,1 1,0-1,0 1,1 0,5-10,2 3</inkml:trace>
  <inkml:trace contextRef="#ctx0" brushRef="#br0" timeOffset="4648.44">805 1581,'-14'33,"4"22,10 0,8-9,9-11,6-13,3-15,3-12,1-12,-5-6,-6-5,-7-2,-10-1,-10 0,-8 5,-7 7,1 7</inkml:trace>
  <inkml:trace contextRef="#ctx0" brushRef="#br0" timeOffset="9402.34">2245 1609,'0'-10,"5"-3,1 6,0 8,4 5,0 5,-2 7,3-1,-1 2,3-2,4-4,4-5,3-2,3-4,-4-1</inkml:trace>
  <inkml:trace contextRef="#ctx0" brushRef="#br0" timeOffset="9765.342">2837 1835,'58'3,"-1"3,0 2,-1 2,0 4,-1 1,3 4,141 57,-177-68</inkml:trace>
  <inkml:trace contextRef="#ctx0" brushRef="#br0" timeOffset="9998.996">4164 2258,'34'5,"25"1,7 0,-2-1,-13 3,-9 1,-8-2,-4-1,-3-3,-1-1,-5 4,-2 0,2 0,-3-1</inkml:trace>
  <inkml:trace contextRef="#ctx0" brushRef="#br0" timeOffset="10217.928">5378 2512,'14'24,"10"8,5 3,3-4,-4-7</inkml:trace>
  <inkml:trace contextRef="#ctx0" brushRef="#br0" timeOffset="10467.32">5688 2682,'34'4,"20"8,2 5,-5 0,-6 2,-5-2,-6-4,-3-5,-2-3,-1-2,-1-3,-5 0</inkml:trace>
  <inkml:trace contextRef="#ctx0" brushRef="#br0" timeOffset="10706.04">6760 2907,'65'28,"0"-3,2-2,38 6,83-21,-55-7,-122 0,0 1,0 1,-1 0,0 1,1 0,-1 0,-1 1,1 0,-1 1,0 0,0 0,6 6,-2-1</inkml:trace>
  <inkml:trace contextRef="#ctx0" brushRef="#br0" timeOffset="10987.918">7945 3189,'39'10,"22"7,5 2,-3-3,-8-4,-9-5,-7 3,-5-2,-8-1</inkml:trace>
  <inkml:trace contextRef="#ctx0" brushRef="#br0" timeOffset="10988.918">9075 3330,'48'10,"21"3,2-1,-4-2,-10-3,-10-3,-7-2,-12-1</inkml:trace>
  <inkml:trace contextRef="#ctx0" brushRef="#br0" timeOffset="14155.831">6027 2371,'627'-401,"-309"214,-317 186,0-1,1 1,-1 0,0 0,0 0,1-1,-1 2,1-1,-1 0,1 0,-1 0,1 1,0-1,-1 1,1-1,0 1,-1-1,1 1,0 0,0 0,-1 0,1 0,0 0,0 1,-1-1,1 0,0 1,-1-1,1 1,0 0,-1-1,1 1,-1 0,1 0,-1 0,0 0,1 0,-1 0,0 1,0-1,0 0,0 1,0-1,0 1,0-1,0 1,0-1,-1 1,1 0,-1-1,1 1,-1 0,1-1,-1 2,-15 133,15-135,0 0,0 1,1-1,-1 0,0 0,1 0,-1 1,1-1,-1 0,1 0,0 0,0 0,-1 0,1 0,0 0,0 0,0-1,0 1,0 0,0 0,0-1,0 1,0 0,0-1,0 1,1-1,-1 0,0 1,0-1,0 0,1 0,-1 0,0 0,1 0,-1 0,0 0,0 0,0 0,1 0,-1-1,0 1,0-1,0 1,1-1,-1 1,0-1,62-30,-54 25,122-70,49-29,4 8,42-9,-200 96</inkml:trace>
  <inkml:trace contextRef="#ctx0" brushRef="#br0" timeOffset="16905.936">8256 1129,'-17'149,"13"-128,0 1,2-1,0 1,2 0,0-1,1 1,1 0,1-1,2 1,2 9,-7-29,1 0,-1 0,1 0,-1 0,1 0,0 0,0 0,0 0,0 0,0 0,0 0,0 0,1-1,-1 1,1-1,-1 1,1-1,-1 1,1-1,0 0,0 0,0 0,0 0,0 0,0 0,0 0,0-1,0 1,0-1,0 1,0-1,0 0,1 0,-1 0,0 0,0 0,0-1,0 1,0-1,0 1,1-1,-1 0,0 0,-1 0,1 0,0 0,0 0,0 0,-1-1,1 1,0 0,-1-1,1 0,14-15,0 0,-2-1,0-1,-1-1,0 0,-2 0,0-1,6-20,16-27,47-152,-65 175,-4 84,-2 176,75 193,-77-373,0 0,-3 1,0 0,-3 0,-1 0,-1 0,-3 4,4-36,0-1,0 1,-1-1,1 1,-1-1,0 1,0-1,0 0,0 1,-1-1,0 0,1 0,-1 0,0 0,0 0,-1 0,1-1,-1 1,1-1,-1 1,0-1,0 0,0 0,0 0,0-1,0 1,0-1,-1 0,1 1,0-2,-1 1,1 0,-1-1,1 1,-1-1,0 0,1 0,-1 0,1-1,-1 0,1 1,-1-1,1 0,0 0,-1-1,1 1,0-1,0 0,-1 0,0-2,1 1,-1-1,1 0,-1 0,1-1,1 1,-1-1,1 1,0-1,0 0,0 0,0 0,1 0,0 0,0-1,0 1,1 0,0 0,0 0,0-1,0 1,1 0,0 0,2-5,2-16</inkml:trace>
  <inkml:trace contextRef="#ctx0" brushRef="#br0" timeOffset="17256.069">8962 1439,'0'12,"1"0,0 0,1 0,0 0,1-1,0 1,1-1,0 1,0-1,2 0,-1-1,1 1,1-1,0-1,0 1,1-1,3 3,-8-10,1-1,-1 1,0-1,1 1,-1-1,1 0,-1-1,1 1,-1 0,1-1,0 0,-1 0,1 0,0 0,-1-1,1 1,-1-1,1 0,-1 0,1 0,-1-1,1 1,-1-1,0 0,0 0,0 0,0 0,0 0,-1-1,1 1,-1-1,1 0,1-2,3-3,0-1,-1 0,0-1,0 1,-1-1,0 0,-1 0,0-1,0 1,0-8,-1 13,-1-1,-1 0,1 1,-1-1,0 0,0 0,0 1,-1-1,0 0,-1 0,1 0,-1 0,0 0,0 1,-1-1,1 0,-1 1,-1-1,1 1,-1 0,0 0,0 0,0 0,-1 0,0 1,0 0,0-1,0 1,-1 1,1-1,-6-2,-43-3,28 8</inkml:trace>
  <inkml:trace contextRef="#ctx0" brushRef="#br0" timeOffset="18053.663">9526 1185,'28'-5,"-1"-1,0-1,-1-2,1 0,-2-2,1-1,-2-1,0-1,0-1,-1-1,1-3,-20 16,-1 1,0-1,1 0,-2 0,1 0,0-1,0 1,-1-1,0 1,0-1,0 0,0 0,-1 0,1 0,-1 0,0 0,0 0,0-1,-1 1,0 0,1 0,-2-1,1 1,0 0,-1 0,0-1,0 1,0 0,0 0,-1 0,0 0,1 0,-1 0,-1 1,1-1,-1 1,1-1,-1 1,0 0,0 0,0 0,-1 1,1-1,-1 1,1-1,-1 1,0 0,0 1,0-1,-11 2,1 0,-1 1,1 1,-1 0,1 1,0 0,0 1,0 1,1 1,0-1,0 2,0 0,1 1,0 0,0 0,1 1,0 1,0 0,1 1,1 0,0 0,0 1,1 0,-5 11,4-10,1 1,1-1,0 1,1 0,0 1,1-1,1 1,0 0,2 1,-1-1,2 0,0 1,0-1,2 1,0-1,1 0,0 1,1-1,1 0,0 0,1-1,1 1,2 3,-2-11,0 0,1 0,0-1,0 1,0-2,1 1,-1-1,1 0,1-1,-1 0,1 0,-1-1,1 0,0 0,0-1,0 0,2-1,161 6,-146-8,-3 1,-1-1,0-1,0 0,0-2,0-1,-1-1,0 0,0-2,0 0,14-9,-21 6</inkml:trace>
  <inkml:trace contextRef="#ctx0" brushRef="#br0" timeOffset="19990.963">10260 706,'-14'4,"-4"1,30-6,38-18,-67 25,1 1,-1 0,1 2,1 0,0 0,0 1,1 1,-9 8,-2 5,35-23,3-4</inkml:trace>
  <inkml:trace contextRef="#ctx0" brushRef="#br0" timeOffset="20441.591">10853 283,'-22'8,"1"2,0 0,0 1,1 2,0 0,1 1,1 0,-16 17,32-29,1-1,0 1,0-1,1 1,-1-1,0 1,0-1,1 1,-1 0,1 0,-1-1,1 1,0 0,0 0,-1-1,1 1,1 0,-1 0,0 0,0-1,1 1,-1 0,1 0,-1-1,1 1,0-1,0 1,-1 0,1-1,0 1,1-1,-1 0,0 1,0-1,0 0,1 0,-1 0,1 0,-1 0,1 0,-1 0,1 0,0 0,-1-1,1 1,0-1,0 1,-1-1,1 0,0 0,0 0,-1 0,1 0,0 0,0 0,0 0,-1-1,1 1,1-1,20-1,0-1,0-1,0-1,-1-2,0 0,0-1,0 0,-1-2,0-1,10-8,-13 9</inkml:trace>
  <inkml:trace contextRef="#ctx0" brushRef="#br0" timeOffset="20742.459">11332 226,'-43'43,"-19"15,-4 1,5-3,12-8,10-11,7-7,9-5,3-5,5-2,1 0,2 3,-1-2,1-1,3-2</inkml:trace>
  <inkml:trace contextRef="#ctx0" brushRef="#br0" timeOffset="21574">11248 564,'101'-29,"-101"28,1 1,-1-1,1 1,0-1,-1 1,1 0,0-1,-1 1,1 0,0-1,0 1,-1 0,1 0,0-1,0 1,0 0,-1 0,1 0,0 0,0 0,0 0,-1 0,1 1,0-1,0 0,-1 0,1 1,0-1,0 0,-1 1,1-1,0 1,-1-1,1 1,-1-1,1 1,-1-1,1 1,-1-1,1 1,-1 0,1-1,-1 1,0 0,1 0,-1-1,0 1,1 0,-1 0,0 0,-20 36,11-27,0-2,2 0,-1 1,1 0,1 0,0 0,0 1,1 0,0 0,-1 4,6-12,0-1,0 1,0 0,1 0,-1 0,0 0,1 0,-1 0,1 0,0 0,0-1,0 1,0 0,0-1,0 1,0 0,0-1,0 1,1-1,-1 0,1 1,-1-1,1 0,0 0,-1 0,1 0,0 0,0 0,-1-1,1 1,0-1,0 1,0-1,0 0,0 1,0-1,0 0,0 0,0-1,0 1,0 0,-1-1,1 1,0-1,0 1,0-1,16-4</inkml:trace>
  <inkml:trace contextRef="#ctx0" brushRef="#br0" timeOffset="22072.56">11531 706,'118'-180,"-117"179,-1 0,1 1,0-1,-1 0,1 1,0-1,0 0,-1 1,1-1,0 1,0-1,0 1,0 0,0-1,0 1,0 0,0 0,0 0,0 0,0-1,0 1,0 0,0 1,-1-1,1 0,0 0,0 0,0 1,0-1,0 0,0 1,0-1,0 1,0-1,-1 1,1-1,0 1,0 0,-1-1,1 1,0 0,-1 0,1-1,-1 1,1 0,32 14,59-76,-89 61,0 1,0-1,0 1,0 0,0 0,0 0,0 0,0 0,-1 0,1 1,-1 0,1-1,-1 1,1 0,-1 0,0 0,0 0,0 1,0-1,0 1,-1-1,1 1,-1 0,0-1,1 1,-1 0,0 0,-1 0,1 0,0 1,2 3,5 11</inkml:trace>
  <inkml:trace contextRef="#ctx0" brushRef="#br0" timeOffset="22371.498">11982 113,'33'29,"17"14,4 5,-3-2,-9-2,-13-6,-5-3,-8-3,-6-3,-5-1,-3 0,-7-1,-2 1,-6-1,-4 1,-5 0,2-5</inkml:trace>
  <inkml:trace contextRef="#ctx0" brushRef="#br0" timeOffset="22874.941">10457 396,'0'26,"-2"12,1-1,2 1,1 0,2-1,2 0,1 0,2 0,1-1,2-1,13 27,-17-51,-1 0,2-1,0 0,0 0,1-1,0 0,1-1,-1 0,2 0,-1-1,1-1,0 0,0-1,1 0,8 2,11 2,0-1,1-1,0-2,0-2,24 0,-25-2</inkml:trace>
  <inkml:trace contextRef="#ctx0" brushRef="#br0" timeOffset="23804.873">12574 0,'1'0,"0"1,0-1,0 1,0 0,0-1,0 1,0 0,-1 0,1-1,0 1,0 0,-1 0,1 0,0 0,-1 0,1 0,-1 0,1 0,-1 0,0 0,1 0,-1 0,0 0,0 1,0-1,0 0,0 0,0 0,0 0,0 0,0 1,0-1,-1 0,1 0,0 0,-1 0,1 0,-1 0,1 0,-1 0,0 0,1 0,-1 0,0-1,0 1,0 0,0 9,-34 277,52-163,-17-120,1-1,1 1,-1-1,1 1,-1-1,1 1,0-1,0 0,0 0,1 0,-1 0,1 0,0 0,0-1,0 0,0 1,0-1,0 0,0 0,1-1,-1 1,1-1,0 0,-1 1,1-2,0 1,-1 0,1-1,0 0,0 1,0-2,2 0,0-1,0 1,0-2,-1 1,1-1,-1 1,0-1,1-1,-1 1,-1-1,1 0,0 0,-1-1,0 1,0-1,0 0,-1 0,0 0,0 0,0-1,0-1,8-14</inkml:trace>
  <inkml:trace contextRef="#ctx0" brushRef="#br0" timeOffset="24054.931">12489 254,'44'-14,"28"-15,6-2,-4 4,-15 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4:54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1074 81,'2'0,"0"-1,-1 1,1-1,0 0,-1 0,1 1,-1-1,1 0,-1 0,1-1,-1 1,0 0,1 0,-1-1,0 1,0-1,0 1,0-1,0 1,0-1,-1 0,1 1,-1-1,1 0,-1 1,1-1,-1 0,0 0,0 0,0 1,0-1,0 0,0 0,0 0,-1 1,1-1,-1 0,1 0,-1 1,0-1,1 0,-1 1,0-1,0 1,0-1,0 1,-1 0,1-1,0 1,-1 0,1 0,0 0,-1 0,0 0,1 0,-1 0,1 0,-1 1,0-1,0 1,-11 0,0 0,0 2,1-1,-1 2,0 0,1 0,-1 1,1 1,0 0,1 0,-1 2,1-1,-8 7,-51 36,3 3,2 3,2 2,3 3,3 3,-2 8,55-67,-24 27,2 1,1 1,1 1,2 1,1 1,2 1,1 0,3 2,-1 4,12-32,0-1,1 1,0-1,1 1,0 0,1 0,0 0,0 0,2 0,-1 0,1 0,1 0,0 0,0 0,1 0,1-1,0 0,0 1,1-1,0-1,1 1,0-1,0 0,1 0,0-1,1 0,0 0,8 6,0-5,1-1,0-1,0 0,0-2,1 0,0 0,0-2,0 0,0-2,0 0,1 0,-1-2,0 0,0-1,13-4,20-5,-1-2,0-3,-1-1,44-23,-46 18,-1-1,0-2,-2-2,-2-3,0-1,144-106,-159 116</inkml:trace>
  <inkml:trace contextRef="#ctx0" brushRef="#br0" timeOffset="530.051">1497 1097,'94'-100,"-71"70,104-120,-59 73,-3-3,41-68,85-145,-140 218,-50 75,-1-1,1 1,-1 0,1 0,-1 0,1 0,-1 0,1 0,-1 0,1 0,-1 0,1 0,0 0,-1 0,1 0,-1 0,1 1,-1-1,1 0,-1 0,1 1,-1-1,0 0,1 1,-1-1,1 0,-1 1,0-1,1 1,-1-1,0 0,1 1,-1-1,0 1,0-1,1 1,-1-1,0 1,0-1,0 1,0-1,0 1,1 0,-1-1,0 1,0-1,-1 1,1-1,0 1,0-1,0 1,0-1,0 1,-1-1,1 1,0-1,0 1,-1-1,1 1,0-1,-1 1,1-1,-1 1,2 1,-21 164,10-88,2-39,3 0,1 1,2-1,2 1,1-1,2 1,2-1,9 37,-11-63,1-1,0 1,1-1,0 0,1 0,0-1,1 0,0 0,1 0,0-1,1 0,0-1,9 8,-18-17,0-1,0 1,0 0,0-1,0 1,0-1,0 1,0-1,0 1,0-1,0 1,0 0,0-1,0 1,0-1,0 1,0 0,1-1,-1 1,0-1,0 1,1 0,-1-1,0 1,0 0,1-1,-1 1,0 0,1 0,-1-1,1 1,-1 0,0 0,1-1,-1 1,1 0,-1 0,0 0,1 0,-1 0,1 0,-1 0,1 0,-1 0,0 0,1 0,-1 0,1 0,-34-31,-1 2,-2 2,0 1,-2 1,-1 3,0 1,-2 1,0 3,-1 1,-26-5,16 2,-19-5,43 17</inkml:trace>
  <inkml:trace contextRef="#ctx0" brushRef="#br0" timeOffset="1332.348">3049 222,'-1'-2,"0"0,-1 0,1 0,-1 0,0 1,0-1,0 1,0-1,0 1,0 0,0-1,0 1,0 0,0 0,-1 1,1-1,0 0,-1 1,1 0,-1-1,1 1,-1 0,1 0,0 0,-3 1,-11 0,-1 2,1 0,-1 1,1 0,0 1,1 1,-1 0,0 2,-9 2,23-9,-11 4,-1-1,1 2,1 0,-1 0,1 1,0 1,0 0,1 1,0 0,1 0,-8 10,17-17,0 0,0 0,0 0,0 0,1 0,-1 0,0 0,1 0,0 0,-1 0,1 0,0 1,0-1,1 0,-1 0,0 0,1 0,-1 0,1 0,-1 0,1 0,0 0,0 0,0 0,0 0,0 0,1-1,-1 1,0 0,1-1,-1 1,1-1,0 0,0 1,67 39,-60-36,21 9,-9-6,1 1,-1 1,-1 1,0 0,0 2,-1 0,-1 1,0 1,-1 1,-1 1,-1 0,0 1,7 12,-19-26,-1 1,0 0,0 0,-1-1,0 1,1 0,-2 0,1 0,0 1,-1-1,0 0,0 0,-1 0,0 0,1 0,-2 0,1 0,0 0,-1 0,0-1,0 1,-1 0,1-1,-1 0,0 1,0-1,0-1,-1 1,1 0,-1-1,-2 2,-7 6,-1-1,0 0,-1-1,0 0,0-2,-1 0,0 0,-15 3,10-3,0-1,0-1,0-1,-1-1,0-1,1-1,-1-1,0 0,0-2,-11-2,31 3,0 1,-1 0,1-1,0 0,0 1,-1-1,1 0,0 0,0 0,0-1,0 1,1 0,-1-1,0 1,0-1,1 0,-1 1,1-1,-1 0,1 0,0 0,0 0,0 0,-1-1,1-14</inkml:trace>
  <inkml:trace contextRef="#ctx0" brushRef="#br0" timeOffset="5097.459">4094 165,'-6'-6,"0"1,-1-1,1 1,-1 0,0 0,0 1,-1 0,1 0,-1 1,0 0,0 0,0 1,0 0,-1 0,1 1,0 0,-1 1,1 0,-1 0,1 0,0 1,-1 1,1-1,-4 2,-13 3,0 0,1 2,0 0,0 2,1 1,1 0,-1 2,2 1,0 0,1 1,-12 13,24-21,1 0,0 1,0 0,1 0,0 1,1 0,-1 0,2 0,-1 1,0 5,4-12,0 1,0-1,0 0,0 1,1 0,0-1,0 1,0-1,0 1,0-1,1 1,0-1,0 1,0-1,0 1,0-1,0 0,1 0,0 0,0 0,0 0,0 0,0 0,0 0,1-1,-1 1,1-1,0 0,0 0,0 0,3 2,7 4,1-1,1-1,-1 0,1 0,0-2,0 0,1-1,-1 0,1-1,0-1,-1 0,1-1,0-1,-1-1,1 0,-1-1,1 0,4-3,-1 3,-23 12,-25 18,26-25,-17 12,2 0,-1 2,2 0,0 1,1 0,1 2,0 0,2 0,0 2,1-1,1 1,1 1,1 0,-3 13,11-31,0-1,1 1,-1 0,1 0,-1 0,1-1,0 1,1 0,-1 0,0 0,1-1,0 1,0 0,0 0,1-1,-1 1,1-1,0 0,0 1,0-1,0 0,1 0,-1 0,1 0,0-1,0 1,0-1,0 1,0-1,0 0,0 0,1-1,-1 1,1-1,0 0,-1 0,1 0,0 0,0 0,0-1,18 2,0-1,0-2,0 0,0-1,0-1,0-1,-1-1,1-1,10-5,28-6,80 4,-116 13</inkml:trace>
  <inkml:trace contextRef="#ctx0" brushRef="#br0" timeOffset="7252.685">5109 165,'0'595,"-5"-545,-1-32</inkml:trace>
  <inkml:trace contextRef="#ctx0" brushRef="#br0" timeOffset="7704.623">5505 137,'-3'1,"1"0,-1 1,0 0,1-1,0 1,-1 0,1 0,0 1,0-1,0 0,0 1,0-1,1 1,-1-1,1 1,0 0,0 0,0 0,0 0,0 0,0-1,1 1,0 1,-1-1,1 0,0 0,0 0,1 0,-1 0,1 0,-1 0,1 0,0-1,0 1,1 1,-1 12,3 441,-16-351,13-106,-1 0,0 0,0 0,1 0,-1-1,0 1,0 0,1 0,-1 0,0 0,1 0,-1 0,0 0,0 0,1 0,-1 0,0 0,1 0,-1 0,0 0,1 0,-1 0,0 0,0 0,1 0,-1 0,0 0,1 1,-1-1,0 0,0 0,1 0,-1 1,0-1,0 0,0 0,1 0,-1 1,0-1,0 0,0 0,0 1,0-1,1 0,-1 1,0-1,0 0,0 0,0 1,0-1,0 0,0 1,0-1,0 0,0 1,0-1,0 0,0 0,8-8</inkml:trace>
  <inkml:trace contextRef="#ctx0" brushRef="#br0" timeOffset="8069.117">5843 52,'11'168,"25"33,-33-187,0 0,-1 1,-1-1,0 0,-1 0,0 1,-1-1,-2 7,-3-3</inkml:trace>
  <inkml:trace contextRef="#ctx0" brushRef="#br0" timeOffset="8500.629">4912 109,'227'-25,"61"-3,132-5,-222 35,-197-2,0 0,1 0,-1 0,0 0,1 1,-1-1,0 0,0 0,1 1,-1-1,0 1,0-1,0 1,1 0,-1-1,0 1,0 0,0 0,0 0,0 0,-1 0,1 0,0 0,0 0,-1 0,1 0,0 0,-1 0,1 0,-1 1,1-1,-1 0,0 0,0 1,1-1,-1 0,0 1,0-1,0 0,-1 0,1 1,0-1,0 0,-1 1,1-1,0 0,-1 0,1 0,-1 1,0-1,1 0,-1 0,0 0,0 0,0 0,0 0,0 0,0-1,0 1,0 0,0 0,0-1,0 1,0-1,-1 1,-12 11</inkml:trace>
  <inkml:trace contextRef="#ctx0" brushRef="#br0" timeOffset="8901.742">4799 843,'69'-4,"0"-3,0-3,43-13,27-4,114-21,-127 20,2 7,0 4,111 2,-111 28,-111-7</inkml:trace>
  <inkml:trace contextRef="#ctx0" brushRef="#br0" timeOffset="10134.841">1 1548,'321'-87,"-140"56,122-1,-82 9,518-41,-297 29,-93 13,572-63,-602 57,100 11,178-10,145-27,-676 48,215-29,-113 12,1 8,52 5,-203 11,-7-2,-1 0,1 1,-1 1,1 0,-1 0,1 1,-1 0,0 1,1 0,-2 1,1 0,0 0,-1 1,1 1,4 4</inkml:trace>
  <inkml:trace contextRef="#ctx0" brushRef="#br0" timeOffset="12784.932">86 1690,'28'-8,"0"2,0 1,1 1,-1 1,21 2,17-3,132-22,140 25,-169-26,-65 26,74-10,-124 3,0 2,0 3,1 1,10 4,-8-1,113-30,196 28,-224-25,15 13,51-16,19-4,-1 5,-166 20,0 3,0 3,52 4,-9 0,123-19,-57-6,57-5,-29 10,-27-8,55-4,-72 48,-120-12,1-2,-1 0,1-3,0-1,0-1,6-2,158-25,-57 16,57-7,0-7,564 27,-537-19,-174 15,-33 7</inkml:trace>
  <inkml:trace contextRef="#ctx0" brushRef="#br0" timeOffset="13452.032">7283 25,'0'4,"5"8,1 5,0 5,-1-2</inkml:trace>
  <inkml:trace contextRef="#ctx0" brushRef="#br0" timeOffset="13700.746">7395 504,'-5'-5,"-1"-1</inkml:trace>
  <inkml:trace contextRef="#ctx0" brushRef="#br0" timeOffset="15188.377">6549 927,'0'5,"5"1,6 1,6-2,6-2,2-1,3 0,1-2,0 0,1 0,-6-5,-1-2,-1 1,-3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16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1129 818,'0'-2,"0"0,0 0,0 0,0 0,0 0,0 0,-1 1,1-1,-1 0,0 0,1 0,-1 1,0-1,0 0,0 1,0-1,0 0,-1 1,1 0,0-1,-1 1,1 0,-1 0,1-1,-1 1,0 1,1-1,-1 0,0 0,0 0,0 1,0-1,1 1,-1 0,0-1,0 1,0 0,0 0,0 0,0 1,0-1,0 0,-83 23,67-15,1 1,-1 0,2 2,-1 0,1 1,1 0,0 1,1 1,0 0,-11 16,19-22,1 0,-1 1,2-1,-1 1,1 0,0 1,1-1,0 1,0-1,1 1,1 0,-1 0,2 0,-1 0,1 0,1 0,0 0,0-1,1 1,0 0,1 0,2 3,1-1,1 0,1 0,0-1,1 0,0-1,1 0,0 0,0-1,1 0,0-1,1 0,0-1,0 0,11 4,128 36,-144-46,1-1,-1 0,0 0,1 0,-1-1,0-1,0 1,0-1,0 0,0-1,0 1,0-1,-1-1,1 0,8-6</inkml:trace>
  <inkml:trace contextRef="#ctx0" brushRef="#br0" timeOffset="637.569">1440 564,'6'-5,"1"1,0 0,0 0,0 1,1-1,-1 2,1-1,0 1,0 0,-1 1,1 0,1 0,-1 0,0 1,0 1,7 0,-13 1,0 0,-1 0,1 0,-1 0,0 0,0 0,1 1,-1-1,-1 0,1 1,0-1,-1 1,1-1,-1 1,0-1,1 1,-1-1,-1 1,1-1,0 1,0-1,-1 1,0-1,1 1,-1-1,0 0,0 1,0-1,-1 0,1 0,0 0,-1 0,0 0,1 0,-1 0,0 0,0-1,0 1,0-1,-1 1,-6 13,8-14,0 1,0 0,0 0,0 0,0 0,1 0,-1 0,1 0,-1 0,1 0,0 0,0 0,0 0,0 0,0 0,0 0,0 0,1 0,-1 0,1 0,0 0,-1 0,1 0,0 0,0-1,0 1,0 0,1-1,-1 1,0 0,1-1,-1 1,1-1,0 0,-1 0,1 0,0 0,0 0,-1 0,1 0,0 0,0 0,0-1,0 1,0-1,0 0,0 0,0 1,0-1,1-1,-1 1,0 0,0 0,0-1,83 14,-60-7</inkml:trace>
  <inkml:trace contextRef="#ctx0" brushRef="#br0" timeOffset="920.2">1892 902,'29'5,"23"-3,9-3,-3 0,-5 0,-7-1,-12 1</inkml:trace>
  <inkml:trace contextRef="#ctx0" brushRef="#br0" timeOffset="2000.731">2597 451,'-1'24,"-1"0,-1-1,-2 1,0-1,-1 0,-1 0,-2-1,0 0,-10 17,17-36,-1 0,1 1,0-1,0 1,0 0,0-1,1 1,-1 0,1 0,0 0,0 0,0 0,1 0,0 0,-1 0,1 0,1 0,-1 0,1 0,-1 0,1 0,0 0,1 0,-1 0,1 0,-1 0,1-1,0 1,1-1,-1 1,0-1,1 0,0 0,0 0,0-1,0 1,0 0,1-1,-1 0,1 0,-1 0,3 0,6-1,0-1,-1-1,1 0,0 0,-1-1,1-1,-1 0,0 0,0-1,0-1,4-2,21-14,-23 8</inkml:trace>
  <inkml:trace contextRef="#ctx0" brushRef="#br0" timeOffset="2287.33">2767 479,'-10'38,"-8"37,0 11,2-5,4-7,4-10,3-13,-2-8,1-4,0-2,2-4,-4-2,0-1,2-2,1 0,1 0,2-6</inkml:trace>
  <inkml:trace contextRef="#ctx0" brushRef="#br0" timeOffset="2966.602">2907 1241,'44'-74,"-24"36,1 1,2 1,2 1,2 1,0 1,7-3,-33 34,0 0,0 0,0 0,0 0,0 1,0-1,0 0,1 1,-1-1,0 1,1-1,0 1,-1 0,1 0,0 0,-1 0,1 0,0 0,0 0,0 0,0 1,0-1,0 1,0-1,0 1,0 0,0 0,0 0,0 0,0 0,0 0,0 1,0-1,0 1,0-1,0 1,0 0,0 0,0 0,0 0,-1 0,1 0,0 0,-1 1,1-1,-1 0,1 1,-1-1,1 2,0 6,-1 0,0 1,-1-1,0 1,0-1,-1 0,0 1,0-1,-1 0,0 0,-2 4,-6 37,9-49,0 1,0 0,0 0,0 0,0 0,1 0,-1 0,1 0,0 0,-1 0,1 0,0 0,0 0,0 0,1 0,-1 0,0 0,1 0,-1 0,1 0,0 0,-1 0,1-1,0 1,0 0,0 0,1-1,-1 1,0-1,1 1,-1-1,1 1,-1-1,1 0,0 0,-1 0,1 0,0 0,0 0,0 0,0 0,0-1,0 1,0-1,0 0,0 1,0-1,0 0,0 0,0 0,0-1,0 1,0 0,9-7,0-1,-1 1,1-2,-2 1,1-2,-1 1,0-1,-1 0,-1-1,6-10,39-45,-51 65,-1 1,0-1,1 0,-1 0,0 1,1-1,-1 0,1 1,-1-1,1 0,0 1,-1-1,1 1,0-1,-1 1,1-1,0 1,-1-1,1 1,0 0,0-1,0 1,-1 0,1 0,0-1,0 1,0 0,0 0,0 0,-1 0,1 0,0 0,0 1,0-1,0 0,-1 0,1 1,0-1,0 0,0 1,-1-1,1 1,0-1,-1 1,1-1,0 1,-1-1,1 1,-1 0,1-1,-1 1,1 0,-1-1,1 1,-1 0,0 0,1 0,-1-1,0 1,0 0,0 0,1 0,-1 0,5 59,-5-56,-2 49,11 90,-3-125</inkml:trace>
  <inkml:trace contextRef="#ctx0" brushRef="#br0" timeOffset="3319.93">3867 507,'-11'64,"2"0,3 1,2 0,4 18,0-70,17 133,-12-127,-1 1,-1-1,-1 1,0 0,-2 0,0 0,-1 0,-1 0,-1 0,-5 17,8-36,1 0,-1 0,0 0,0 0,0 0,0 0,0 0,0 0,0 0,0 0,-1 0,1 0,0 0,-1 0,1 0,0 0,-1 0,1 0,-1 0,1 0,-1-1,0 1,1 0,-1 0,0-1,0 1,1 0,-1-1,0 1,0-1,0 1,0-1,0 1,0-1,0 0,1 0,-1 1,0-1,0 0,0 0,0 0,0 0,0 0,-1 0,1 0,0 0,1 0,-1-1,0 1,0 0,0-1,0 1,0-1,0 1,0-1,0 1,0-1,1 1,-1-2,-4-16,2-2</inkml:trace>
  <inkml:trace contextRef="#ctx0" brushRef="#br0" timeOffset="3651.344">4092 734,'-25'18,"6"-7,1 1,1 1,0 1,1 0,1 1,0 0,1 2,0 0,-3 7,16-18,0-1,1 1,-1-1,1 1,1-1,-1 1,1-1,0 1,0-1,0 1,1-1,0 0,0 0,0 0,1 0,0 0,0-1,0 1,0-1,1 1,0-1,0-1,0 1,0 0,0-1,1 0,-1 0,1 0,0 0,5 1,9 10,102 111,-84-88,-19-25</inkml:trace>
  <inkml:trace contextRef="#ctx0" brushRef="#br0" timeOffset="5287.996">1 310,'51'-39,"2"1,2 4,28-13,-82 46,0 0,0 1,1-1,-1 0,0 1,1-1,-1 1,0-1,1 1,-1-1,1 1,-1 0,0 0,1 0,-1 0,1 0,-1 0,1 0,-1 1,0-1,1 0,-1 1,1-1,-1 1,0-1,1 1,-1 0,0 0,0-1,0 1,0 0,1 0,-1 0,0 0,-1 0,1 1,0-1,0 0,0 0,-1 1,1-1,-1 0,1 1,-1-1,1 0,-1 1,0-1,0 1,1-1,-1 1,0-1,0 1,-1-1,1 0,0 1,0-1,-1 1,1-1,-1 0,1 1,-39 501,49-229,2-134,-6 0,-6 14,44-508,-32 281,16-83,7 1,37-96,3 69,-65 169,1 1,0 1,1 0,0 1,1 0,0 1,1 0,-1 1,2 0,-1 2,1-1,0 2,0 0,13-2,229-23,310 3,-149 8,69 19,-184 2,800-2,-845-27,-256 27,0 0,-1 0,1 0,-1 0,1 1,-1-1,0 0,1 1,-1-1,1 1,-1-1,1 1,-1 0,0 0,0-1,1 1,-1 0,0 0,0 0,0 0,0 0,0 1,0-1,0 0,0 0,-1 1,1-1,0 1,-1-1,1 0,-1 1,0-1,1 1,-1-1,0 1,0-1,0 1,0-1,0 1,0-1,0 1,-1-1,1 1,0-1,-1 1,1-1,-1 1,0-1,1 0,-1 0,0 1,-58 203,55-184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680 58,'-8'-6,"0"-1,-1 1,0 1,0 0,0 0,-1 1,0 0,0 0,0 1,0 1,0 0,0 0,-1 1,1 0,-1 0,1 2,-1-1,1 1,-1 1,1 0,0 0,0 1,0 0,0 1,0 0,1 1,0-1,-1 3,-36 23,2 2,1 2,-27 27,65-56,-13 11,1 1,0 0,2 2,0-1,1 2,1 0,0 1,2 0,1 0,0 1,2 1,0 0,1 0,2 0,-1 11,5-23,2 0,-1 0,1 0,1 0,0 0,0-1,1 1,1-1,0 1,0-1,1 0,0-1,1 1,0-1,0 0,1-1,0 1,0-1,1-1,6 5,0 0,1-1,0 0,1-1,0-1,1 0,0-1,0-1,1 0,0-2,0 0,12 1,36 6,104 7,-169-19,0 1,0-1,-1 0,1 1,0-1,0 0,0 0,0 1,-1-1,1 0,0 0,0 0,0 0,0 0,0 0,0 0,0-1,-1 1,1 0,0 0,0-1,0 1,0 0,-1-1,1 1,0-1,-1 1,1-1,0 0,-1 1,1-1,0 1,-1-1,1 0,-1 0,1 1,-1-1,1 0,-1 0,0 0,0 1,1-1,-1 0,0 0,0 0,0 0,0 0,0 0,0 1,0-1,0 0,0 0,0 0,0 0,-1 0,1 1,0-1,-1 0,1 0,0 0,-1 1,1-1,-1 0,1 0,-1 1,0-1,1 1,-1-1,-13-9</inkml:trace>
  <inkml:trace contextRef="#ctx0" brushRef="#br0" timeOffset="416.986">342 144,'-36'95,"29"-74,2-1,1 1,1 1,0-1,2 0,0 0,2 19,-10 102,-26 39,30-159,2-1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2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567 2,'-24'-1,"-1"1,1 1,-1 1,1 1,0 1,0 1,0 1,1 1,-17 8,21-9,1 1,0 1,1 0,0 1,0 1,1 1,0 0,1 1,0 1,1 0,1 1,0 1,1 0,0 0,1 1,1 1,0 0,2 0,0 1,1 0,0 0,2 1,0 0,-1 10,6-23,-1-1,1 1,0 0,1-1,-1 1,1-1,0 1,1 0,-1-1,1 0,0 1,0-1,1 0,0 0,-1 0,2 0,-1-1,1 1,-1-1,1 0,0 0,1 0,-1-1,1 1,-1-1,1 0,0-1,0 1,0-1,1 0,-1 0,5 1,19 4,1-1,0-2,0 0,0-2,0-2,1 0,-1-2,0-2,0 0,18-7,-23 7,-18 3,0 1,0 0,-1-1,1 0,-1-1,0 1,1-1,-1-1,0 1,0-1,0 0,0 0,-1-1,1 0,3-3,-9-2,-5 2</inkml:trace>
  <inkml:trace contextRef="#ctx0" brushRef="#br0" timeOffset="267.277">539 229,'-38'0,"-28"0,-6 0,3 0,9 4,10 2,9 0,6 4,4 0,8 3,8 5,6-2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0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1 254,'7'-4,"0"0,0 0,1 1,-1 0,1 1,0-1,0 1,0 1,0-1,0 2,0-1,0 1,1 0,4 1,3-1,327 0,-258-16,-79 15,-4 4</inkml:trace>
  <inkml:trace contextRef="#ctx0" brushRef="#br0" timeOffset="263.69">28 453,'39'0,"31"-5,9-2,-4 1,-10 1,-12 1,-9 2,-8 1,-5 1,-3 0,-2 0,0 0,0 0,1 0,0-4,-4-2</inkml:trace>
  <inkml:trace contextRef="#ctx0" brushRef="#br0" timeOffset="798.743">311 0,'132'87,"-110"-75,305 123,-324-134,0 1,0-1,0 0,0 1,-1 0,1 0,0 0,-1 0,1 0,-1 0,0 1,0-1,0 1,0 0,0 0,-1-1,1 1,-1 0,1 0,-1 0,0 1,0-1,-1 0,1 0,-1 0,0 1,1-1,-1 0,-1 0,1 1,0-1,-1 0,0 0,1 1,-1-1,-1 0,1 0,0 0,-1 0,1 0,-1-1,0 1,0 0,0-1,0 0,-2 2,-164 120,159-117,-17 11,1 1,0 1,2 2,0 0,-12 17,21-20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4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589 314,'-15'-1,"0"0,1 1,-1 0,0 1,0 1,0 0,0 1,1 0,-14 6,-2 2,-1 1,2 2,0 1,0 1,2 1,0 2,1 1,1 0,-12 15,22-20,2 0,0 1,0 0,2 1,0 1,1 0,1 0,0 1,2 0,0 1,1-1,1 1,0 7,3-20,1 0,1 0,-1 0,1 0,1 0,-1 0,1 0,0 0,1 0,0-1,0 1,0 0,1-1,0 0,0 1,0-1,1-1,0 1,0 0,1-1,0 0,-1 0,2 0,4 4,1-1,0-1,0 0,1 0,0-1,0-1,1 0,0 0,-1-1,1-1,1 0,-1-1,8 0,-1 0,0-2,-1 0,1-1,-1-1,1 0,-1-2,0 0,0-1,0-1,-1-1,0-1,0 0,-1-1,0-1,-1-1,6-4,6-21,-20 19</inkml:trace>
  <inkml:trace contextRef="#ctx0" brushRef="#br0" timeOffset="437.024">787 61,'18'-10,"-7"3,0 1,1 0,0 0,0 1,0 1,0 0,1 0,0 2,0-1,0 2,0-1,0 2,1 0,-13 0,1 0,0 1,0-1,0 1,-1 0,1-1,0 1,0 0,-1 0,1 0,-1 0,1 1,-1-1,1 0,-1 0,0 1,0-1,0 1,0-1,0 1,0 0,0-1,0 1,0 0,-1 0,1-1,-1 1,1 0,-1 0,0 0,0 0,0 0,0 0,0-1,0 1,0 0,-1 0,1 0,-1 0,1-1,-1 1,0 0,0 0,-40 74,25-56,-26 40,41-58,1 0,-1-1,1 1,-1-1,1 1,0 0,-1 0,1-1,0 1,0 0,0-1,1 1,-1 0,0 0,1-1,-1 1,1 0,-1-1,1 1,0-1,0 1,-1-1,1 1,0-1,0 1,1-1,-1 0,0 0,0 0,1 1,-1-1,0 0,1-1,-1 1,1 0,0 0,1 0,11 3,-1-1,2 0,-1-1,0 0,0-1,1-1,-1 0,0-1,1 0,-1-1,0-1,0-1,10-3,-14 5,15-4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1,'-20'36,"-2"-1,-1-1,-1-1,-2-1,-1-1,-2-1,-1-2,-1-1,-1-1,-1-2,-27 14,-26 4,85-40,1-1,-1 1,0 0,1-1,0 1,-1 0,1 0,0 0,0-1,0 1,0 0,0 0,0-1,0 1,1 0,-1 0,1-1,-1 1,1 0,0-1,-1 1,1 0,0-1,0 1,0-1,1 0,-1 1,0-1,0 0,1 0,-1 0,0 0,1 0,0 0,-1 0,1 0,-1 0,1-1,0 1,-1-1,1 1,0-1,0 0,0 1,0-1,4 3,233 117,-209-104,0-2,1 0,0-3,1 0,5-2,-1 13,-42-17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7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0,'-1'356,"-25"-124,-2-66,37-157,-3-14</inkml:trace>
  <inkml:trace contextRef="#ctx0" brushRef="#br0" timeOffset="346.564">366 169,'-27'23,"-4"2,1 2,1 0,2 2,1 1,1 1,-4 10,27-39,0 1,0-1,0 1,1-1,0 1,-1 0,1 0,0 0,0-1,0 1,1 0,-1 0,1 0,-1 0,1 0,0 1,0-1,0 0,1 0,-1 0,1 0,0 0,0 0,0-1,0 1,0 0,0 0,1-1,0 1,-1-1,1 1,0-1,0 1,0-1,1 0,-1 0,0 0,1-1,0 1,174 101,-162-93,-1 1,1 1,-2 0,0 1,-1 0,0 1,0 0,6 14,-7-8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36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57,'4'6,"-2"0,1 0,-1 0,0 1,0-1,-1 1,0-1,0 1,0-1,-1 1,0 0,-1-1,1 1,-1 0,0-1,-1 1,0-1,0 0,-2 6,-19 49,17-48,0 1,1-1,1 1,0-1,0 1,2 0,0 1,0-1,1 0,1 0,1 3,0-14,0 0,0 1,0-1,1 0,-1 1,1-1,0 0,0 0,0 0,0-1,1 1,-1 0,1-1,0 0,0 1,-1-1,2 0,-1 0,0-1,0 1,0-1,1 0,-1 1,1-2,-1 1,1 0,-1-1,1 1,0-1,110-3,-103 1,0-2,1 1,-1-2,0 1,-1-1,1-1,-1 0,0-1,-1 0,1 0,-2-1,1 0,-1 0,0-1,0 0,-1-1,-1 1,1-2,-2 1,2-3,1-7</inkml:trace>
  <inkml:trace contextRef="#ctx0" brushRef="#br0" timeOffset="261.37">477 1,'-23'32,"2"1,2 2,1 0,1 1,2 0,2 2,1-1,-5 35,-1 160,-7-54,7-84,13-75</inkml:trace>
  <inkml:trace contextRef="#ctx0" brushRef="#br0" timeOffset="883.118">532 903,'12'-38,"1"1,2 0,2 1,1 1,1 0,2 2,2 0,1 1,1 2,22-21,-46 50,0-1,0 1,0-1,0 1,1 0,-1 0,0-1,1 1,-1 0,1 0,-1 0,1 0,-1 0,1 1,0-1,0 0,-1 1,1 0,0-1,0 1,-1 0,1 0,0 0,0 0,0 0,-1 0,1 0,0 1,0-1,0 0,-1 1,1 0,0-1,-1 1,1 0,-1 0,1 0,-1 0,1 0,-1 0,0 1,1-1,-1 0,0 1,0-1,0 1,0-1,0 1,0 0,0-1,-1 1,1 0,-1-1,1 1,-1 0,0 0,1 0,-1-1,0 1,0 0,-1 1,-16 136,17-138,0 1,1 0,-1-1,0 1,1-1,0 1,-1-1,1 1,0-1,0 1,0-1,0 0,0 1,0-1,0 0,0 0,0 0,1 0,-1 0,0 0,1 0,-1 0,1-1,-1 1,1 0,-1-1,1 1,-1-1,1 0,0 1,-1-1,1 0,0 0,-1 0,1 0,0 0,-1-1,1 1,-1 0,1-1,0 1,-1-1,1 0,-1 1,0-1,1 0,0-1,68-45,66-81,-136 129,0-1,0 1,0 0,0 0,0 0,0 0,0 0,0 0,0-1,0 1,0 0,1 0,-1 0,0 0,0-1,1 1,-1 0,1 0,-1-1,1 1,-1 0,1-1,-1 1,1 0,0-1,-1 1,1-1,0 1,0-1,-1 1,1-1,0 0,0 1,-1-1,1 0,0 0,0 1,0-1,0 0,0 0,-1 0,1 0,0 0,0 0,0 0,0-1,0 1,-1 0,1 0,0-1,0 1,0 0,-1-1,1 1,0-1,0 1,-1-1,1 1,0-1,-1 0,1 1,-1-1,1 0,-1 1,1-1,-1 0,1 0,-1 1,0-2,8 144,9 3,-12-122,1-5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1380,'56'-28,"-1"-3,-2-1,-1-4,-2-1,-1-2,-2-3,-2-1,6-11,114-86,-162 138,-1 0,1-1,0 1,0 0,0 0,0 1,0-1,0 1,0-1,1 1,-1 0,1 0,-1 1,0-1,1 1,-1-1,1 1,-1 0,1 1,-1-1,1 0,-1 1,1 0,-1 0,0 0,1 0,-1 1,0-1,0 1,0 0,0 0,0 0,0 0,-1 0,1 0,-1 1,1 0,-1-1,0 1,0 0,0 0,0 0,-1 0,1 2,2 8,-1-1,-1 1,0 0,0-1,-2 1,1 0,-2 0,0 0,0-1,-1 1,-1 0,0-1,0 1,-2-1,-4 11,-6 9,-2-1,-1 0,-1-1,-2-1,-3 3,17-23,-1 1,0-1,-1-1,0 1,0-1,-1-1,0 0,0 0,-1-1,1 0,-2-1,1 0,0-1,-1 0,0-1,0 0,0-1,0 0,0-1,0-1,-1 0,11 1,0-1,0 0,1 0,-1 0,0-1,0 1,0 0,1-1,-1 1,0-1,0 1,1-1,-1 0,1 0,-1 0,1 0,-1 0,1 0,-1 0,1-1,0 1,0 0,-1-1,1 1,0-1,0 1,1-1,-1 1,0-1,0 0,1 1,-1-1,1 0,0 0,-1 0,1 1,0-1,0 0,0 0,0 0,0 1,1-1,-1 0,0 0,1 1,-1-1,1 0,0 1,0-1,0 0,0-1,10-16</inkml:trace>
  <inkml:trace contextRef="#ctx0" brushRef="#br0" timeOffset="798.928">1271 956,'0'0,"-1"1,1-1,-1 0,1 0,-1 1,1-1,-1 0,1 0,-1 0,1 0,-1 0,1 0,-1 0,0 0,1 0,-1 0,1 0,-1 0,1 0,-1 0,1 0,-1-1,1 1,-1 0,1 0,-1-1,1 1,-1 0,1 0,0-1,-1 1,1-1,-1 1,1 0,0-1,-1 1,1-1,0 1,0-1,-1 1,1-1,0 1,0-1,0 1,0-1,-1 1,1-1,0 0,0 1,0-1,0 0,-11 12,-1 0,2 1,-1 0,2 0,0 1,0 1,1-1,1 1,0 1,1-1,0 1,1 0,1 0,1 1,0-1,1 1,0 0,2 0,-1-1,2 1,0-10,-1-1,1 0,0 0,1 0,-1 0,1 0,0 0,0-1,1 1,-1 0,1-1,0 0,0 0,1 0,-1 0,1 0,0-1,0 1,0-1,0 0,1 0,-1-1,1 1,-1-1,1 0,0 0,0-1,0 1,0-1,0 0,1-1,-1 1,0-1,0 0,0 0,1-1,-1 1,0-1,0 0,0-1,0 1,0-1,2-1,7-4,0 0,0-1,-1 0,0-1,0-1,-1 0,0-1,-1 0,0-1,-1 0,-1 0,0-1,0-1,-1 1,1-5,-4 7,-1 1,-1-1,0 1,0-1,-1 0,0 0,-1 0,0-1,-1 1,0 0,-1 0,0 0,-1 0,0-1,1 6,0 0,0 1,-1-1,0 0,0 1,-1-1,1 1,-1 0,0-1,-1 1,1 1,-1-1,0 0,0 1,0 0,-1 0,1 0,-1 1,0-1,0 1,-1 0,1 1,0-1,-1 1,0 0,-3 0,11 3,-1-1,0 1,0 0,0 0,0 0,0 1,0-1,0 0,0 0,0 0,0 1,-1-1,1 0,0 1,-1-1,1 1,-1-1,0 1,1-1,-1 1,0-1,0 1,0-1,0 1,0-1,0 1,-1-1,1 0,0 1,-1-1,1 1,-1-1,1 1,-1-1,0 0,0 0,0 1,0-1,1 0,-1 0,-1 0,1 0,0 0,0 0,0 0,-1 0,1 0,0-1,0 1,-1 0,1-1,-1 0,1 1,-1-1,1 0,-1 1,1-1,-1 0,1 0,-1 0,1 0,-1-1,1 1,-1 0,1 0,0-1,-1 1,1-1,-1 0,0 0,15 5,0 0,0-1,1-1,-1 0,1-1,0 0,-1-1,1-1,-1 0,1 0,-1-2,4 0,8-6,1-1,-1-1,-1-1,0-2,-1 0,0-1,11-11,0 2,-9 8,-1-1,-1-2,-1 0,0-2,-2 0,0-1,-1-1,-1-1,-2 0,0-1,-2-1,-1-1,0 0,-2 0,-2-1,0-1,-2 1,-1-1,-1 0,0-24,-5 35,0 0,-2-1,0 1,-1 0,0 0,-2 1,0-1,-1 1,-1 0,-2-4,8 19,-1 0,1 0,-1 0,0 1,1-1,-1 0,0 1,0-1,0 1,0-1,0 1,0 0,-1 0,1 0,0 0,-1 0,1 1,0-1,-1 1,1 0,-1-1,1 1,-1 0,1 0,-1 1,1-1,0 0,-1 1,1 0,-1-1,1 1,0 0,0 0,-1 0,1 1,0-1,0 0,0 1,0-1,1 1,-1 0,0 0,1-1,-1 1,1 0,-1 1,1-1,0 0,0 0,0 0,0 1,0-1,1 0,-1 2,-18 45,2 1,3 1,1 1,3-1,2 2,2-1,3 1,2 0,2 0,5 21,-4 14,1-21,3-1,3 1,3-2,3 0,2 0,26 60,-20-80,-22-45,-1 1,0 0,1-1,-1 1,0-1,1 1,-1 0,1-1,-1 1,1-1,-1 1,1-1,-1 0,1 1,0-1,-1 1,1-1,-1 0,1 1,0-1,-1 0,1 0,0 0,0 0,-1 1,1-1,0 0,0 0,-1 0,1-1,0 1,-1 0,1 0,0 0,-1 0,1-1,0 1,-1 0,1-1,0 1,-1 0,1-1,-1 1,1-1,0 1,-1-1,1 1,-1-1,0 1,1-1,-1 0,1 1,-1-1,0 1,0-1,1 0,-1 1,0-1,0 0,0 0,0 1,1-2,4-16,-1-2</inkml:trace>
  <inkml:trace contextRef="#ctx0" brushRef="#br0" timeOffset="1569.019">2259 928,'-3'17,"0"0,1-1,1 1,0 0,2 0,0 0,0 0,2 0,0-1,1 1,1-1,0 0,-3-12,0-1,0 0,0 0,0 0,0 0,1 0,-1-1,1 1,0-1,0 1,0-1,0 0,0 0,0 0,1-1,-1 1,1-1,-1 0,1 0,-1 0,1 0,0-1,-1 1,1-1,0 0,0 0,-1-1,1 1,0-1,-1 1,1-1,0 0,1-1,4-2,1 1,-1-1,0-1,0 0,0 0,-1-1,0 0,0 0,0-1,-1 0,6-7,85-134,-97 148,0 0,-1 0,1 0,0 0,0 0,-1 0,1 0,0 0,0 0,0 0,-1 1,1-1,0 0,-1 0,1 1,0-1,-1 1,1-1,0 0,-1 1,1-1,-1 1,1-1,0 1,-1 0,0-1,1 1,-1-1,1 1,-1 0,0 0,1-1,-1 1,0 0,0-1,1 1,-1 0,0 0,0-1,0 1,0 0,0 0,0 0,0-1,-1 1,1 0,0 0,0-1,0 1,-1 0,1-1,0 1,-1 0,1-1,-1 1,3 8,-1-2,0 0,1 1,0-1,1 0,-1 0,1-1,1 1,-1-1,1 1,0-1,1 0,-1-1,1 1,0-1,1 0,-1 0,1 0,0-1,0 0,1 0,-1 0,1-1,-1 0,1-1,0 1,0-1,1 0,-1-1,0 0,6 0,0-3,1 0,0-1,-1-1,1 0,-1-1,0 0,-1-1,1-1,-1 0,-1 0,1-2,-1 1,6-7,2 1,5-5,0-2,-2 0,0-2,-1 0,-2-2,0 0,-2-1,0 0,11-28,8-26,-3-2,19-75,-37 109,-2 0,-2-1,-2 0,-2-1,-3 0,-1-26,-21 3,18 71,-1 1,0-1,0 0,1 1,-1-1,0 1,-1-1,1 1,0 0,0-1,-1 1,1 0,0 0,-1 0,1 0,-1 0,0 0,1 1,-1-1,0 0,1 1,-1-1,0 1,0 0,1-1,-1 1,0 0,0 0,0 0,1 0,-1 1,0-1,0 0,1 1,-1-1,0 1,0 0,1-1,-2 2,-6 5,1 1,0 0,1 0,0 0,0 1,0 0,1 1,1 0,0 0,0 0,1 0,0 0,0 1,2 0,-1 0,1 0,1 0,0 0,0 2,-3 12,-4 18,3 0,2 1,1-1,3 1,1 0,2-1,2 0,2 0,13 39,109 316,-79-232,-102-298,38 105</inkml:trace>
  <inkml:trace contextRef="#ctx0" brushRef="#br0" timeOffset="1815.396">2936 618,'43'5,"24"1,6 0,-1-1,-7-2,-11-1,-4-1,-6 0,-1-1,-2 0,-5-1,-2 1,-3 0,-2 0,-6 0</inkml:trace>
  <inkml:trace contextRef="#ctx0" brushRef="#br0" timeOffset="2051.498">3952 956,'-5'34,"3"10,3 4,5-12,2-17,-1-11</inkml:trace>
  <inkml:trace contextRef="#ctx0" brushRef="#br0" timeOffset="2198.171">4008 448,'0'0</inkml:trace>
  <inkml:trace contextRef="#ctx0" brushRef="#br0" timeOffset="2380.38">4206 815,'-1'28,"2"-1,1 0,1 0,1 0,2 0,0-1,2 0,8 18,-14-40,0 0,1 1,0-1,0 0,0 0,0 0,1-1,-1 1,1-1,0 0,0 0,0 0,1-1,-1 1,1-1,-1 0,1 0,0-1,0 1,-1-1,1 0,0 0,0-1,0 0,0 1,0-2,0 1,0-1,0 1,0-1,0-1,0 1,0-1,2-1,2 0,0 0,0-1,0 0,-1-1,0 0,0 0,0-1,-1 1,0-2,0 1,0-1,-1 0,0-1,0 1,-1-1,0 0,0-1,0 0,0-6,0 0,-1-1,0 0,-1 1,-1-1,-1 0,0 0,-1 0,-2-14,1 23,1 0,-2 1,1-1,-1 1,0 0,0 0,-1 0,0 0,0 0,0 0,-1 1,0-1,0 1,0 0,-1 0,0 0,0 1,0 0,0 0,0 0,-1 1,0 0,0 0,0 0,-1 0,-47-4,29 12</inkml:trace>
  <inkml:trace contextRef="#ctx0" brushRef="#br0" timeOffset="2797.273">4855 985,'205'-248,"-205"247,1 0,-1 0,1 0,-1 0,1 0,-1 0,1 1,0-1,0 0,-1 0,1 1,0-1,0 1,0-1,0 0,0 1,0 0,0-1,0 1,0 0,0-1,0 1,0 0,0 0,0 0,0 0,0 0,0 0,0 0,0 0,0 0,0 0,0 1,0-1,0 0,0 1,0-1,0 1,0-1,-1 1,1 0,0-1,0 1,23 46,-12-18,-5-20,0 0,1 0,0-1,0 0,1 0,0-1,0 0,1 0,-1-1,2-1,-1 1,1-2,-1 1,1-2,0 1,7 0,5 1,1 0,-1-2,1-1,0-1,0 0,0-2,13-3,-15 1,0-1,-1-1,1-1,-1-1,0 0,-1-2,0-1,0 0,15-12,-26 16,1-1,-1 0,-1-1,0 0,0-1,0 1,-1-2,0 1,-1-1,0 0,-1 0,0 0,0-1,-1 0,0 0,-1 0,-1 0,1-1,-1-6,-1-10,-1 4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46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759 255,'2'-11,"2"-4,-1 0,-1 1,0-1,-1 0,-1 0,0 0,-1 0,-1 0,0 0,-4-11,4 23,0-1,0 1,0 0,-1 0,1-1,-1 2,0-1,0 0,0 0,0 1,0 0,-1 0,1 0,-1 0,0 0,1 1,-1-1,0 1,0 0,0 0,0 0,0 1,0 0,0-1,0 1,0 1,-1-1,-111 19,80-5,2 1,0 1,0 2,2 1,0 2,2 1,0 2,1 0,2 2,-24 29,31-32,1-1,2 2,0 1,1 0,2 0,0 2,2 0,1 0,1 1,2 1,1-1,1 1,-1 11,5-22,1 0,0 0,1 0,1 0,0 0,2 0,0-1,1 1,1-1,0 1,2-1,0-1,0 1,2-1,0-1,0 0,2 0,0-1,1 0,0-1,1 0,5 3,4 1,1-1,0 0,2-2,-1-1,2-2,0 0,0-1,1-2,0-1,0 0,0-3,1 0,0-1,0-2,0-1,0-1,0-2,-1 0,1-2,-1-1,0-1,0-2,-1 0,17-10,-33 16,-1 0,0-1,1 0,-1 0,-1-1,1 0,-1-1,0 0,0 0,-1-1,1 0,-2 0,1-1,-1 0,0 0,0 0,-1-1,-1 0,1 0,-1 0,-1 0,1-1,-2 0,1 1,-2-1,1 0,-1 0,-1 0,1 0,-2 0,-1-10,-2 10,0-1,-1 1,0 1,-1-1,0 1,-1 0,1 0,-2 1,1 0,-1 0,-1 0,1 1,-1 1,0 0,-1 0,0 0,0 1,0 1,0 0,-1 0,1 1,-1 0,0 1,0 0,0 1,-5 0,-3 2,25 6,30 6,-7-10,0-1,1-2,-1-1,0-1,0-2,0 0,5-4,-12 4,150-27,-148 30</inkml:trace>
  <inkml:trace contextRef="#ctx0" brushRef="#br0" timeOffset="1262.999">1522 961,'66'-18,"-1"-3,-1-2,42-23,-102 45,0-1,0 1,-1-1,1 1,0-1,-1 0,1-1,-1 1,0-1,0 1,0-1,0 0,0 0,0 0,-1 0,1-1,-1 1,0-1,0 1,-1-1,1 0,-1 0,1 0,-1 0,-1 0,1 0,0 0,-1 0,0 0,0 0,0 0,0 0,-1 0,0 0,-1-4,0 2,0 1,0-1,-1 1,0 0,0 0,0 0,-1 1,0-1,0 1,0 0,0 0,0 0,-1 0,0 1,0 0,0 0,0 0,0 0,-1 1,1 0,-1 0,1 1,-1-1,0 1,0 1,1-1,-3 1,-3-1,0 1,-1 1,1 0,0 0,0 1,1 1,-1-1,0 2,1 0,0 0,-1 1,2 0,-1 0,-1 2,1-1,1 0,-1 0,1 1,1 0,-1 0,1 1,0 0,1 1,0 0,0 0,1 0,0 1,1 0,0 0,1 0,0 0,0 1,1 0,0 0,1 0,1 0,0 0,0 0,1 1,0-1,1 0,0 0,1 0,0 0,1 0,0 0,1 0,0-1,1 0,4 8,-3-10,1-1,0 0,0 0,1 0,-1-1,2 0,-1-1,0 0,1 0,0-1,0 0,1 0,-1-1,1 0,0-1,-1 0,1-1,0 0,0 0,0-1,7-1,3-1,1 0,-1-1,0-1,0-1,0-1,0-1,-1 0,0-2,-1 0,1-1,7-6,-1-1,-1 0,0-2,-2-1,0-1,-1-1,3-6,-6 7,-12 12,0 0,1 1,0 0,1 0,0 0,0 1,0 1,1-1,0 1,5-2,-11 9,0 0,0 0,0-1,0 2,0-1,-1 0,1 1,0-1,0 1,-1 0,1-1,-1 2,0-1,0 0,1 0,-1 1,-1-1,1 1,0-1,-1 1,1 0,-1 0,0-1,0 1,0 0,0 0,0 0,-1 0,1 1,-1-1,0 0,0 0,9 22,-8-20,1-1,0 1,0-1,0 1,0-1,1 0,0 0,-1 0,1 0,1 0,-1-1,1 1,-1-1,1 0,0 0,0-1,0 1,1-1,-1 0,0 0,1 0,0 0,-1-1,1 0,0 0,0 0,0 0,-1-1,1 0,0 0,0 0,0-1,0 0,0 0,-1 0,1 0,0-1,1-1,126-95,-84 61,-39 29,1 0,0 0,1 1,0 0,0 0,0 1,1 1,8-3,-16 9,-1-1,1 1,-1 0,1 0,-1 0,1 1,-1-1,0 1,0 0,0 0,1 0,-2 0,1 0,0 1,0-1,-1 1,0 0,1 0,-1 0,0 0,0 0,-1 0,1 0,-1 1,1-1,-1 1,0-1,-1 1,1-1,0 1,-1 0,0-1,0 1,0 0,0-1,-1 2,7 20,10 47,-13-50</inkml:trace>
  <inkml:trace contextRef="#ctx0" brushRef="#br0" timeOffset="2278.815">3215 932,'31'-8,"0"-1,0-1,-1-2,0-1,-1-1,-1-2,0 0,12-11,-38 25,1 1,0-1,-1 0,1 0,-1 0,0 0,0 0,0 0,0-1,0 1,0-1,0 1,-1-1,1 0,-1 0,0 0,0 1,0-1,0 0,-1 0,1-1,-1 1,1 0,-1 0,0 0,-1 0,1 0,0 0,-1 0,1 0,-1 0,0 0,0 0,-1 0,1 0,0 1,-1-1,0 0,1 1,-1-1,0 1,0 0,-1 0,1 0,0 0,-1 0,0-1,-4 1,0 0,0 0,0 0,-1 1,1 0,0 0,0 1,-1 0,1 0,0 1,0 0,0 0,-1 1,1 0,0 0,1 0,-1 1,0 0,1 1,0-1,-1 1,1 1,1-1,-1 1,1 0,0 0,0 0,0 1,1-1,-1 1,2 1,-1-1,1 0,0 1,0 0,0 0,1-1,0 2,1-1,-1 0,2 0,-1 0,1 1,0-1,0 0,1 0,0 1,0-1,0 0,1 0,1 0,1 4,4 0,1-1,0 0,0-1,1 0,0 0,1-1,0 0,1-1,-1 0,1-1,0-1,1 1,-1-2,1 0,0 0,0-2,1 1,-1-1,0-1,1-1,-1 0,1 0,-1-2,0 1,0-2,5-1,11-2,-1-1,0-2,0-1,0-1,-2-2,1 0,-2-2,0 0,0-2,-2-1,0-1,-1-1,10-13,-18 22,-1 0,-1-1,0 0,-1-1,0-1,-1 0,-1 0,0-1,-1 0,-1 0,0-1,4-13,-11 26,0 0,-1 1,1-1,0 0,-1 1,0-1,0 1,0-1,0 1,0 0,0-1,0 1,-1 0,1 0,-1 0,0 0,0 0,1 0,-1 0,0 0,-1 1,1-1,0 1,0 0,-1-1,1 1,-1 0,1 0,-1 1,1-1,-1 1,1-1,-1 1,0 0,1 0,-1 0,0 0,1 0,-1 0,1 1,-1 0,0-1,1 1,-1 0,1 0,0 0,-1 0,1 1,0-1,0 1,0-1,-1 2,-43 48,45-49,1 0,-1-1,1 1,0-1,0 1,0-1,0 1,0-1,0 1,0 0,0-1,1 1,-1-1,0 1,1-1,0 1,-1-1,1 0,0 1,0-1,-1 0,1 1,0-1,1 0,-1 0,0 0,0 0,0 0,1 0,-1 0,0 0,1 0,-1-1,0 1,1-1,-1 1,1-1,0 1,-1-1,1 0,-1 0,2 0,106 5,-100-7,1 1,-1 0,1 0,-1 1,1 0,-1 1,1 0,-1 1,1 0,-1 0,0 1,0 0,0 0,0 1,-1 0,1 1,-1 0,0 1,5 4,-9-4,0 0,-1 0,0 1,0-1,-1 1,1 0,-2 0,1 0,-1 0,0 0,0 0,-1 1,0-1,0 0,0 0,-1 0,0 0,-1 2,6 87,22-67,-8-22</inkml:trace>
  <inkml:trace contextRef="#ctx0" brushRef="#br0" timeOffset="2919.795">4880 622,'-36'17,"0"2,1 1,2 2,0 2,1 0,-27 29,56-51,0-1,1 1,-1 0,1 0,0 0,-1 0,1 0,0 0,0 1,0-1,0 1,1 0,-1-1,1 1,0 0,0 0,0 0,0 0,0 0,0 0,1 0,-1 0,1 0,0 0,0 0,0 0,1 0,-1 0,1 0,-1 0,1 0,0 0,0 0,0 0,1 0,-1-1,1 1,0 0,-1-1,1 1,0-1,0 0,1 0,0 1,6-1,-1-1,1 0,0-1,-1 0,1-1,0 1,-1-1,1-1,-1 0,1 0,-1-1,0 0,0 0,7-5,20-10,0-1,-1-2,-2-2,0-1,-1-1,6-9,-20 19,14-6,-30 20,-1 1,0-1,1 1,-1 0,1 0,-1-1,1 1,-1 0,1 0,0-1,-1 1,1 0,-1 0,1 0,-1 0,1 0,0 0,-1 0,1 0,-1 0,1 0,0 0,-1 0,1 1,-1-1,1 0,-1 0,1 1,-1-1,1 0,-1 0,1 1,-1-1,1 1,-1-1,0 0,1 1,-1-1,0 1,1-1,-1 1,0-1,1 1,-1-1,0 1,0-1,0 1,0 0,1-1,-1 1,0-1,0 1,0 0,0-1,0 1,0-1,-1 1,1 0,-1 33,0-28,0 0,1 0,0 1,0-1,1 0,-1 0,1 1,1-1,-1 0,1 0,0 0,0 0,1-1,1 4,-1-5,0 1,0 0,0-1,1 0,-1 1,1-1,0-1,1 1,-1-1,1 1,-1-1,1 0,0-1,0 1,0-1,0 0,1-1,-1 1,0-1,1 0,-1 0,1 0,-1-1,1 0,-1 0,1-1,0 1,-1-1,0 0,1-1,-1 1,3-2,20-9,-1-2,-1 0,0-2,-1-1,0-1,-2-1,0-1,-1-1,-1-1,-1 0,-1-2,9-16,-3 5,-2 0,-1-2,-2 0,-2-2,-1 0,-3 0,0-2,-3 0,-1 0,3-37,-11 72,-1 0,1 0,-1-1,-1 1,1 0,-1-1,0 1,0 0,-1-1,1 1,-2 0,1 0,-1 0,0 0,0 0,0 0,-1 0,0 1,0-1,0 1,-1 0,0 0,0 0,0 0,-1 1,1-1,-1 1,0 1,0-1,-1 1,-3-2,3 6,0 0,-1 1,1-1,0 2,0-1,0 1,1-1,-1 2,1-1,-1 1,1-1,0 1,0 1,1-1,-1 1,1 0,0 0,0 0,1 0,0 1,-1 0,2-1,-1 1,1 0,0 0,0 1,0 3,-8 15,2 0,1 1,1 0,1 1,2-1,0 1,2-1,1 1,1 0,1 0,1-1,2 1,0-1,2 0,1-1,1 1,1-1,1-1,1 0,2-1,2 4,11 15,2 0,1-2,2-1,2-1,1-2,2-2,1-1,27 17,-42-37,-3-2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0,'-1'62,"-1"-9,2 0,3 0,1 0,3 0,3 0,6 16,41 30,-54-95,-1-1,1-1,0 1,0 0,0-1,1 1,-1-1,1 0,-1 0,1 0,-1-1,1 1,0-1,0 0,0 0,0 0,0-1,0 0,0 1,0-1,0 0,0-1,0 1,0-1,0 0,4-1,6-7,0 0,0-2,-1 1,0-2,0 0,-2 0,1-1,-2 0,0-1,0 0,-1-1,-1 0,-1-1,0 1,-1-1,2-8,58-155,-66 178,0 0,0-1,0 1,0 0,0 0,0 0,0-1,0 1,0 0,0 0,1 0,-1-1,0 1,1 0,-1 0,1 0,0 0,-1 0,1 0,0 0,-1 0,1 0,0 0,0 0,0 1,0-1,0 0,0 1,0-1,0 0,0 1,0-1,0 1,1 0,-1-1,0 1,0 0,0 0,1 0,-1 0,0 0,0 0,0 0,1 0,-1 0,0 0,0 1,0-1,0 0,1 1,-1-1,0 1,0 0,0-1,0 1,0 0,0-1,0 1,59 138,66 288,-83-240,-9 1,-6 25,-21-155,-2 0,-4 0,-1 0,-4 0,-2 0,-3 5,8-56,0-1,0 1,0-1,-1 1,0-1,-1 0,1 1,-1-1,-1 0,1-1,-1 1,0-1,0 1,0-1,-1 0,0-1,0 1,0-1,-1 0,1 0,-1-1,0 1,0-1,0-1,0 1,-1-1,1 0,-1-1,1 1,-1-1,1 0,-1-1,0 0,0 0,1 0,-1-1,0 0,1 0,-1-1,-3-1,-1-7,1-1,0 0,1 0,0-1,0 0,2-1,-1 1,2-2,0 1,0-1,2 0,-1 0,2 0,0 0,0-1,2 1,0-1,0 0,1 0,-2-38,2 0,3 0,2 0,2 0,2 1,3 0,2 1,2 0,2 2,3 0,25-44,-27 57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5:55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0 410,'43'0,"20"0,3 0,-5 0,-7-5,-9-1,-7 0,-5 1,-8 6,-8 3</inkml:trace>
  <inkml:trace contextRef="#ctx0" brushRef="#br0" timeOffset="3566.951">0 748,'1'-2,"1"1,-1-1,1 0,0 0,-1 1,1-1,0 0,0 1,0 0,0 0,0-1,0 1,0 0,1 1,-1-1,0 0,0 1,1-1,-1 1,1 0,-1-1,0 1,1 0,1 1,-1-2,253-2,-176-19,-77 19,-6 0</inkml:trace>
  <inkml:trace contextRef="#ctx0" brushRef="#br0" timeOffset="5697.715">932 1088,'67'-172,"8"4,7 3,37-47,-81 157,2 1,3 2,29-25,10-15,-82 92,1-2,-1 0,1-1,0 1,0 0,0 0,1 0,-1 0,0 0,1 0,-1 0,1 1,0-1,0 0,-1 1,1-1,0 1,0 0,0 0,1-1,-1 2,0-1,0 0,1 0,-1 1,0-1,1 1,-1-1,0 1,1 0,-1 0,1 0,-1 1,0-1,1 0,-1 1,0 0,1-1,-1 1,0 0,0 0,0 0,0 1,0-1,0 0,2 2,2 10,-1 0,0 1,-1-1,-1 1,0 0,-1 0,0 0,-1 0,-1 0,0 0,-2 11,2 2,1 40,3 1,3-1,2 0,4 0,5 8,46 134,-49-154,-40-65,-180-179,164 154,-1 3,-2 1,-1 2,-1 3,-1 1,-19-5,-18 10,60 19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1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0 594,'24'0,"27"-5,10-1,-1 0,-6 1,-7-3,-7-1,-5 2,-4 1,-8 3</inkml:trace>
  <inkml:trace contextRef="#ctx0" brushRef="#br0" timeOffset="317.785">198 340,'4'48,"3"21,-1 3,-2-6,0-9,-2-10,-1-7,0-7,-1-3,-1-3,1 0,0-6</inkml:trace>
  <inkml:trace contextRef="#ctx0" brushRef="#br0" timeOffset="1551.841">931 424,'-29'21,"1"2,1 0,0 2,2 1,1 1,-11 17,31-40,1 0,0 1,0-1,0 1,0-1,1 1,0 0,0 0,0 0,1 0,-1 0,1 1,0-1,1 0,-1 1,1-1,0 0,1 1,-1-1,1 0,0 1,0-1,1 0,0 0,0 0,0 0,0 0,1 0,-1-1,1 1,1-1,-1 0,0 0,1 0,0 0,0-1,0 1,0-1,1 0,2 0,0 0,-1 0,1 0,0-1,1-1,-1 1,0-1,0 0,1-1,-1 1,0-2,1 1,-1-1,0 0,1 0,-1-1,0 0,0 0,0-1,0 0,-1 0,1-1,2-1,11-8,0-1,-1 0,0-1,-1-1,-1-1,11-13,-5 6,-2-1,0 0,-2-2,-1 0,-1-1,-1-1,9-26,-17 39,-2-1,0 0,-1 0,-1-1,-1 0,0 1,-1-1,-1 0,-1 0,-1 0,0 0,-2-5,2 19,0 1,-1 0,0-1,0 1,0 0,0 0,0 0,0 0,-1 0,1 0,-1 1,0-1,0 1,0 0,0 0,0 0,-1 0,1 1,0-1,-1 1,1 0,-1 0,0 0,1 0,-1 1,0-1,0 1,1 0,-1 0,0 1,1-1,-1 1,0-1,1 1,-1 1,0-1,1 0,0 1,-1-1,1 1,0 0,0 0,0 1,0-1,0 1,0-1,-1 3,-11 13,0 1,1 1,1 0,1 1,1 0,1 1,0 0,2 0,1 1,0 0,2 1,1 0,0-1,2 1,1 0,1 0,1 0,2 12,0-4,1-1,2 1,1-1,1 0,1-1,13 27,25 85,-44-124,0 0,0 1,-2-1,0 1,-1 0,-1-1,-1 1,-1-1,-3 12,3 33,4-63,1 1,-1-1,0 0,0 0,1 0,-1 0,0 0,1-1,-1 1,0 0,1-1,-1 1,0 0,0-1,0 0,1 1,-1-1,0 0,0 1,0-1,0 0,0 0,0 0,0 0,-1 0,1 0,0 0,0 0,-1 0,1-1,-1 1,1 0,-1 0,1 0,-1-1,0 0,3-1,7-15,0 0</inkml:trace>
  <inkml:trace contextRef="#ctx0" brushRef="#br0" timeOffset="1970.115">1580 1,'4'6,"21"29,-1 1,-2 1,-2 1,-1 1,-2 0,-1 1,4 25,-13-38,-1 1,-1-1,-2 1,0 1,-2-1,-2 0,0 0,-2 0,0 0,-3 4,-5 2,-1 0,-2 0,-1-1,-2-1,-1-1,-1-1,-2 0,0-1,-27 25,-89 55,116-96,2-3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0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409 566,'-13'-13,"-1"1,-1 0,0 0,-1 2,0 0,-1 1,0 0,0 1,-10-2,20 8,-1 0,1 0,0 1,-1 0,1 0,-1 1,1 0,-1 0,1 1,-1 0,1 0,-1 1,1 0,0 0,0 1,0-1,0 2,0-1,1 1,-1 0,1 0,0 1,0 0,-2 3,6-6,0 1,0 0,1 0,-1 0,1 0,0 0,0 0,0 0,1 1,-1-1,1 0,-1 0,1 1,0-1,0 0,1 0,-1 1,1-1,-1 0,1 0,0 0,0 0,0 1,1-1,-1-1,1 1,0 0,0 0,0-1,0 1,1 1,77 71,-80-74,8 5,117 111,-120-110,0 0,-1 0,1 1,-2-1,1 1,-1 0,0 0,0 0,-1 1,0-1,-1 1,0-1,0 1,-1-1,0 1,0-1,-1 1,-2 7,0-7,-1-1,0 1,0 0,-1-1,0 0,-1 0,0-1,0 1,-1-1,1-1,-1 1,-1-1,1 0,-1-1,0 0,-1 0,1-1,-1 1,0-2,0 0,0 0,0 0,-1-1,1-1,-1 0,1 0,-1 0,1-1,-1-1,0 0,-8-2,15 3,0 0,0-1,0 1,0-1,0 0,0 0,0 0,0 0,0 0,0-1,0 1,1-1,-1 0,1 0,-1 0,1 0,0 0,0-1,-1 1,2 0,-1-1,0 0,1 0,-1 1,1-1,0 0,-1 0,2 0,-1 0,0 0,1 0,-1-1,1 1,0 0,0 0,0 0,0 0,1 0,-1-1,1 1,0 0,0 0,0 0,0 0,0 1,1-1,-1 0,2-1,11-18,1 4</inkml:trace>
  <inkml:trace contextRef="#ctx0" brushRef="#br0" timeOffset="864.639">721 623,'1'313,"31"-237,-31-74,1-1,-1 0,0 1,1-1,-1 0,0 0,1 0,0 0,-1 0,1 0,-1 0,1 0,0 0,0-1,0 1,-1-1,1 0,0 1,0-1,0 0,0 0,0 0,-1 0,1 0,0-1,0 1,0-1,0 1,-1-1,1 0,0 1,-1-1,1 0,0 0,-1 0,1 0,-1 0,1-1,-1 1,0 0,0-1,1 0,70-120,-38 52,-28 60,7-13,0 0,1 1,2 1,0 0,1 1,19-17,-22 24,-9 8,0 0,0 0,0 1,0-1,1 1,0 0,0 1,0-1,0 1,0 0,1 1,-1-1,1 1,0 1,2-1,-6 4,0 0,0 1,-1-1,1 1,-1 0,1 0,-1 0,0 0,0 0,-1 0,1 0,-1 1,1-1,-1 1,0-1,-1 1,1-1,0 1,-1 0,0-1,0 1,0 0,0-1,-1 1,1 0,-2 2,2 1,-21 182,16-126,6-63,0 1,1-1,-1 0,0 0,0 1,0-1,0 0,0 0,1 0,-1 0,0 0,0 0,0-1,0 1,0 0,0-1,1 1,-1 0,0-1,0 1,0-1,0 0,0 1,0-1,-1 0,1 0,0 1,0-1,0 0,-1 0,1 0,0 0,-1 0,1 0,-1 0,1-1,1 0,47-53,193-192,-182 213,-59 33,0 1,0-1,1 1,-1-1,0 1,0 0,1-1,-1 1,0 0,1 0,-1 0,0 0,1 0,-1 0,0 0,1 0,-1 0,0 1,1-1,-1 1,0-1,0 1,0-1,1 1,-1 0,0-1,0 1,0 0,0 0,0 0,0 0,0 0,0 0,-1 0,1 0,0 0,-1 0,1 1,-1-1,1 0,-1 0,1 1,-1-1,0 0,0 1,1-1,-1 1,-20 95,17-91,0 1,1-1,-1 1,1 0,1 0,-1 0,1 0,0 0,1 0,0 0,0 1,0-1,1 0,0 0,0 0,1 0,1 2,0-3,0 0,1 0,-1 0,2 0,-1-1,0 0,1 0,0 0,0 0,0-1,1 0,0 0,-1 0,5 1,10 3</inkml:trace>
  <inkml:trace contextRef="#ctx0" brushRef="#br0" timeOffset="1088.287">636 114,'4'5,"3"1</inkml:trace>
  <inkml:trace contextRef="#ctx0" brushRef="#br0" timeOffset="2203.679">2188 1,'-31'56,"2"1,3 1,3 1,2 2,-2 19,16-41,1-1,2 1,1 1,3-1,1 0,1 0,3 0,1 0,2-1,1 0,2 0,2-1,1-1,12 19,-14-31,1-1,1-1,1 0,1-1,0-1,12 10,0-12,-17-17</inkml:trace>
  <inkml:trace contextRef="#ctx0" brushRef="#br0" timeOffset="4907.128">2357 904,'11'1,"1"-1,-1-1,0 0,1-1,-1 0,0-1,0 0,-1 0,1-1,-1-1,0 0,0 0,0-1,0 0,-1-1,0 0,-1-1,0 1,0-1,0-1,-1 0,0-1,4-4,10-12,-1-1,0-1,-3 0,0-2,-2 0,-1-1,4-14,-17 45,-1-1,1 0,-1 1,1-1,-1 1,1-1,-1 0,1 1,-1-1,0 0,1 0,-1 1,0-1,1 0,-1 0,0 1,0-1,0 0,0 0,0 0,0 1,0-1,0 0,0 0,0 0,0 1,-1-1,1 0,0 0,-1 1,1-1,0 0,-1 0,1 1,-1-1,1 0,-1 1,1-1,-1 1,0-1,1 1,-1-1,1 1,-1-1,0 1,0 0,1-1,-1 1,0 0,0 0,1-1,-1 1,0 0,0 0,0 0,1 0,-1 0,0 0,0 0,0 0,1 0,-1 1,0-1,0 0,0 0,0 1,-8 7,0 0,1 1,0 0,0 0,0 1,2 0,-1 1,1-1,1 1,-1 0,2 1,0-1,0 3,0-2,0 0,1 0,1 0,0 0,1 1,0-1,1 1,0-1,1 0,0 1,1-1,0 0,1 0,3 8,-1-15,0 0,0-1,1 0,-1 0,1 0,-1-1,1 0,1 0,-1 0,0-1,0 0,1 0,-1-1,1 0,0 0,-1 0,1-1,0 0,0 0,-1 0,1-1,0 0,-1-1,4 0,8-3,0-1,-1 0,1-1,-1-1,-1 0,1-1,-2-1,1-1,-1 0,-1-1,0-1,-1 0,2-3,48-38,-47 39,0 0,-1 0,-1-1,0-1,-1-1,-1 0,-1 0,-1-1,0 0,-1-1,-1-1,-3-48,-5 68,-1 0,1-1,0 1,-1 0,0-1,1 1,-1 0,0 0,1 0,-1 0,0 0,0 0,0 0,0 0,0 0,0 0,0 0,0 0,-1 1,1-1,0 1,0-1,-1 1,1-1,0 1,-1-1,1 1,0 0,-1 0,1 0,0 0,-1 0,1 0,0 0,-1 0,1 1,0-1,-1 0,1 1,0-1,-1 1,1 0,0-1,0 1,0 0,0 0,0 0,-1 0,-9 7,1 1,0 0,0 1,1 0,0 0,1 1,0 0,0 0,1 1,1 0,0 0,0 3,2-9,1 0,0 1,0-1,0 1,1 0,0-1,0 1,1 0,-1 0,2 1,-1-1,1 0,0 0,0 0,1 0,0 0,0 0,1 0,0 0,0 0,1 0,0-1,0 1,0-1,1 0,0 0,0 0,0 0,1-1,0 0,0 0,1 0,2 0,0 0,0-1,1 0,0-1,0 0,0 0,0-1,0 0,0-1,0 0,1 0,-1-1,1 0,-1 0,0-1,0-1,1 0,-1 0,0 0,0-1,-1-1,1 1,-1-2,1 1,-1-1,0 0,-1-1,0 1,1-2,0-1,13-10,-1-1,-2-1,1 0,-2-2,-1 0,-1-1,-1 0,-1-1,0-1,-2 0,-1 0,-1-4,-3-38,-6 66,0-1,-1 1,1 0,0 0,0-1,0 1,-1 0,1 0,-1-1,1 1,-1 0,1 0,-1 0,0 0,1 0,-1 0,0 0,0 0,0 0,0 0,0 0,0 0,0 1,0-1,0 0,0 1,-1-1,1 1,0-1,0 1,0 0,-1-1,1 1,0 0,-1 0,1 0,0 0,0 0,-1 0,1 0,0 0,-1 1,1-1,0 1,0-1,0 0,-1 1,1 0,0-1,-7 5,0 1,0-1,1 1,0 0,0 1,1 0,-1 0,2 0,-1 1,1-1,0 1,0 1,1-1,0 1,1 0,0 0,0 0,1 0,0 0,1 0,0 1,0-1,1 1,0-1,1 0,0 1,0-1,1 2,5 6,1 0,1-1,0 0,1-1,1 0,0-1,1 0,0 0,1-1,1-1,0 0,0-1,1-1,13 7,-17-9,9 6</inkml:trace>
  <inkml:trace contextRef="#ctx0" brushRef="#br0" timeOffset="5770.072">3853 877,'-13'9,"1"0,0 1,1 0,0 1,0 1,2 0,-1 0,1 0,1 1,1 1,-1 0,-3 11,10-23,1 0,-1-1,1 1,-1 0,1 0,-1 0,1 0,0 0,0 0,0 0,0 0,0 0,0 0,1 0,-1-1,1 1,-1 0,1 0,0 0,0 0,0-1,0 1,0 0,0-1,0 1,0-1,1 1,-1-1,0 0,1 1,-1-1,1 0,0 0,-1 0,1 0,0 0,0-1,0 1,-1 0,1-1,0 0,0 1,0-1,0 0,0 0,1 0,4 1,-1-1,1 0,0-1,0 0,0 0,0 0,-1 0,1-1,-1-1,1 1,-1-1,6-3,3-6,-1 0,-1-1,0 0,-1-1,0-1,-1 0,-1 0,0-1,-1-1,-1 1,0-2,3-13,-7 21,-1-1,0 1,-1 0,0-1,-1 0,0 1,-1-1,0 0,-1 1,0-1,0 1,-2-4,2 10,0 0,0 0,0 0,-1 0,0 0,1 0,-2 0,1 1,0-1,-1 1,1-1,-1 1,0 0,0 0,0 0,-1 1,1-1,-1 1,1 0,-1 0,0 0,0 0,0 1,0-1,0 1,0 0,0 0,0 1,0-1,-1 1,-2 0,2 0,0 0,0 1,1 0,-1 0,0 0,1 0,-1 1,1-1,-1 1,1 0,0 1,0-1,0 1,0 0,0 0,1 0,-1 0,1 1,0-1,0 1,0 0,1 0,-1 0,1 0,0 0,0 1,0-1,1 1,0-1,-1 1,2 0,-1-1,0 1,1 0,0 0,0 0,0-1,1 1,0 0,0-1,0 1,0 0,1-1,0 0,0 2,13 18,0-2,1 1,2-2,0-1,1 0,1-1,1-1,0-1,2-1,0 0,21 9,-25-14</inkml:trace>
  <inkml:trace contextRef="#ctx0" brushRef="#br0" timeOffset="8189.412">4473 199,'3'6,"0"0,0 1,-1-1,0 0,-1 1,1 0,-1-1,-1 1,1-1,-1 1,0 0,-1 0,1-1,-1 1,-1-1,1 1,-1-1,0 1,-1-1,1 0,-4 5,-1 11,-49 178,19-77,36-118,0-1,0 0,1 1,0-1,0 0,0 1,1-1,-1 1,1-1,0 0,0 0,0 0,1 1,0-1,0-1,0 1,0 0,0 0,1-1,-1 1,1-1,0 0,0 0,1 0,-1 0,0 0,1-1,0 0,-1 1,1-1,0-1,0 1,1 0,0-1,1 2,1-1,0 0,0 0,0 0,0-1,0 0,0-1,0 1,0-1,0-1,0 1,0-1,0-1,0 1,0-1,0 0,-1-1,1 1,-1-2,1 1,0-1,7-8</inkml:trace>
  <inkml:trace contextRef="#ctx0" brushRef="#br0" timeOffset="8452.2">4192 481,'57'0,"25"0,2 0,-8-5,-12-1,-12 0,-15 1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16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1158,'14'7,"0"0,1-1,0-1,0 0,0-1,0 0,1-1,0-1,-1 0,1-2,0 1,0-2,-1 0,1-1,0-1,-1 0,1-1,-1-1,0 0,-5 1,-1-1,0 0,0 0,-1-1,1 0,-1 0,-1-1,1 0,-1 0,0-1,-1 0,0 0,0-1,0 1,-1-1,-1-1,0 1,0-1,-1 1,0-1,0 0,-1 0,0 0,-1-1,-1 1,1-1,-1 7,-1 0,1 0,-1 1,0-1,0 0,0 0,-1 1,1-1,-1 1,0-1,0 1,0-1,0 1,-1 0,1 0,-1 0,0 1,0-1,0 1,0-1,0 1,0 0,-1 0,1 0,-1 1,1-1,-1 1,0 0,0 0,0 0,1 0,-1 1,0 0,-1 0,-8-1,1 0,-1 1,0 1,0 0,1 1,-1 0,1 1,-1 1,1 0,0 0,-2 3,0 0,1 1,-1 0,2 1,-1 1,1 0,1 0,0 1,-1 2,-104 120,106-118,1 1,1 0,0 0,1 0,1 1,0 0,1 0,1 1,1 0,0-1,2 1,0 0,1 0,1 9,2-14,1-1,1 1,0-1,1-1,0 1,1-1,0 0,1 0,0-1,1 0,-1-1,2 1,0-2,0 1,0-2,1 1,0-1,1-1,-1 0,1-1,1 0,-1-1,0 0,6 0,14 2,-1-3,1 0,0-2,0-1,15-3,31 0,-28-3,-32 0</inkml:trace>
  <inkml:trace contextRef="#ctx0" brushRef="#br0" timeOffset="376.885">681 678,'19'0,"17"0,1-5,-1-1,-1 0,-2 1,-7 1</inkml:trace>
  <inkml:trace contextRef="#ctx0" brushRef="#br0" timeOffset="2800.181">1669 86,'-23'5,"-1"1,2 1,-1 1,1 1,0 1,1 1,0 1,1 0,0 2,-10 9,27-21,1 0,-1 0,1 0,0 0,-1 1,1-1,0 1,0-1,1 1,-1 0,0-1,1 1,0 0,0 0,0 0,0 0,0 0,0 0,1 0,0 1,-1-1,1 0,0 0,1 0,-1 1,0-1,1 0,0 0,0 0,0 0,0 0,0 0,1 0,-1-1,1 1,0 0,-1-1,1 1,0-1,1 1,-1-1,0 0,1 0,-1 0,1-1,0 1,0 0,-1-1,1 0,0 0,0 0,3 1,15 2,0-1,1-2,-1 0,1-1,-1 0,19-5,-16 0,-5-2</inkml:trace>
  <inkml:trace contextRef="#ctx0" brushRef="#br0" timeOffset="3151.137">2121 113,'-71'85,"-3"-4,-34 25,-12 4,106-99,0 1,1 1,1 0,0 0,1 2,0-1,1 1,1 1,0-1,-4 14,7-11</inkml:trace>
  <inkml:trace contextRef="#ctx0" brushRef="#br0" timeOffset="3996.026">1923 509,'14'-7,"1"0,0 1,0 0,1 1,-1 1,1 1,0 0,0 1,0 1,4 0,-19 0,1 1,-1 0,1 0,-1 0,1 0,-1 0,1 0,-1 0,0 1,1-1,-1 0,1 1,-1-1,0 1,1-1,-1 1,0 0,0 0,1-1,-1 1,0 0,0 0,0 0,0 0,0 0,0 1,0-1,-1 0,1 0,0 0,-1 1,1-1,0 1,-1-1,0 0,1 1,-1-1,0 1,0-1,0 1,0-1,0 0,0 1,0-1,0 1,-1-1,1 1,-1-1,1 0,-1 1,1-1,-1 0,0 1,-102 111,97-105,4-7,1 0,-1-1,1 1,-1 0,1 0,-1 0,1 0,0 1,-1-1,1 0,0 0,0 1,0-1,0 1,0-1,1 1,-1-1,0 1,1 0,-1-1,1 1,-1 0,1-1,0 1,0 0,-1 0,1-1,1 1,-1 0,0-1,0 1,1 0,-1 0,1-1,-1 1,1-1,0 1,-1 0,1-1,0 0,0 1,0-1,0 1,1-1,-1 0,1 1,6 0,0 0,0-1,1 0,-1 0,0-1,1 0,-1 0,0-1,1 0,-1-1,0 0,0 0,6-2,5-4</inkml:trace>
  <inkml:trace contextRef="#ctx0" brushRef="#br0" timeOffset="4550.212">2233 706,'132'-164,"-131"164,0-3,1 1,-1 0,1 0,-1 0,1 0,0 1,0-1,-1 0,1 1,0-1,1 1,-1 0,0-1,0 1,0 0,1 0,-1 1,1-1,-1 0,0 1,1 0,-1-1,1 1,-1 0,1 0,-1 0,3 1,-2 30,-4-30,1 0,-1 0,1 1,0-1,-1 0,1 0,0 1,0-1,0 0,0 1,0-1,0 0,0 0,0 1,1-1,-1 0,0 0,1 1,-1-1,1 0,-1 0,1 0,0 0,-1 0,1 0,0 0,0 0,0 0,0 0,0 0,0 0,0 0,0-1,0 1,1 0,3 0,-1 0,0-1,1 0,-1 0,1 0,-1 0,1-1,-1 1,1-1,-1 0,0 0,0-1,0 0,1 1,-1-1,-1-1,1 1,0 0,0-1,-1 0,0 0,1 0,-1-1,40-23,-41 27,-1 0,1 0,0 0,0 0,0 0,0 0,0 1,0-1,-1 0,1 1,0 0,0-1,-1 1,1 0,0 0,-1 0,1 0,-1 0,1 0,-1 1,1-1,-1 0,0 1,0-1,0 1,1-1,-2 1,1 0,0-1,0 1,0 0,-1-1,1 1,-1 0,0 0,1 0,-1 0,0 0,0 0,0-1,0 1,0 0,-1 0,1 0,0 0,-1 0,7 26,4-9,1-5</inkml:trace>
  <inkml:trace contextRef="#ctx0" brushRef="#br0" timeOffset="4846.296">2770 142,'29'53,"14"22,0 3,-8-7,-9-11,-10-10,-7-10,-5-6,-3-4,-7-3,-2-1,-5 0,-5 1,1 0,-1-5,-4 0,4-5</inkml:trace>
  <inkml:trace contextRef="#ctx0" brushRef="#br0" timeOffset="5530.571">1302 0,'-23'82,"4"0,3 1,-2 54,15-121,1 0,0-1,2 1,-1 0,2-1,0 1,1 0,1-1,0 1,1-1,0 0,2 0,0 0,0-1,4 5,1 0,1-1,0 0,2-1,0 0,1-1,0 0,1-1,1-1,1-1,0 0,0-1,1-2,1 1,0-2,0-1,13 4,-9-8</inkml:trace>
  <inkml:trace contextRef="#ctx0" brushRef="#br0" timeOffset="6445.842">3531 86,'1'24,"-1"1,-1 0,-2-1,0 1,-2-1,0 0,-2 0,-3 7,-59 150,58-75,11-102,0-1,1 1,-1-1,1 1,0-1,0 1,1-1,-1 0,1 1,-1-1,1 0,0 0,0 0,0 0,1-1,-1 1,1-1,-1 1,1-1,0 0,0 0,0 0,0 0,0-1,0 1,1-1,-1 0,1 1,5 0,1 0,-1 0,0 0,1-2,0 1,-1-1,1 0,-1-1,1 0,-1-1,0 0,1 0,-1-1,0 0,0-1,-1 0,1 0,-1-1,0 0,6-4,0-7</inkml:trace>
  <inkml:trace contextRef="#ctx0" brushRef="#br0" timeOffset="6685.607">3306 339,'43'-5,"34"-6,13-1,-4 1,-17-2,-19 1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36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0 844,'6'0,"1"1,-1-1,0 0,0 0,0-1,0 0,0 0,0 0,-1-1,1 1,0-1,-1-1,1 1,3-4,1 2,27-17,-1-2,-1-2,-1-1,-1-2,-2-1,0-1,-2-2,-2-1,-1-1,14-24,-17 27,61-77,-84 107,1 1,-1-1,0 1,1 0,-1-1,1 1,-1 0,1-1,0 1,-1 0,1 0,-1-1,1 1,-1 0,1 0,0 0,-1 0,1 0,0 0,-1 0,1 0,-1 0,1 0,0 0,-1 0,1 0,-1 1,1-1,0 0,-1 0,1 1,-1-1,1 0,-1 1,1-1,-1 0,1 1,-1-1,0 1,1-1,-1 1,0-1,1 1,-1-1,0 1,1-1,-1 1,0 0,0-1,0 1,1-1,-1 1,0 0,0-1,0 1,0-1,4 43,-4-38,-3 707,3-672,2 0,2 0,1 0,2-1,2 0,1 0,2-1,2-1,13 26,-27-62,0 0,0 0,0 0,0 0,0 1,0-1,1 0,-1 0,0 0,1 0,-1 0,1 0,-1 0,1 0,0 0,-1 0,1 0,0 0,0 0,0 0,-1-1,1 1,0 0,0 0,0-1,0 1,0-1,1 1,-1-1,0 0,0 1,0-1,0 0,0 0,1 1,-1-1,0 0,0 0,0 0,0-1,1 1,-1 0,0 0,0-1,0 1,0-1,0 1,0-1,0 1,0-1,0 1,0-1,0 0,0 0,1 0,39-152,-27 79,155-614,-95 418,-58 245,-14 37</inkml:trace>
  <inkml:trace contextRef="#ctx0" brushRef="#br0" timeOffset="283.885">1412 1238,'-10'34,"2"20,2 6,2-7</inkml:trace>
  <inkml:trace contextRef="#ctx0" brushRef="#br0" timeOffset="532.56">1326 477,'0'0</inkml:trace>
  <inkml:trace contextRef="#ctx0" brushRef="#br0" timeOffset="845.688">1750 335,'29'545,"0"-77,-29-417,1-50,0-1,0 1,0-1,0 0,0 0,0 0,0 0,0 0,0 0,0 0,0 0,0 0,0 0,0 0,0 0,0-1,0 1,0-1,0 1,0 0,0-1,0 0,0 1,0-1,-1 1,1-1,0 0,0 0,-1 0,1 1,-1-1,1 0,0 0,-1 0,0 0,1 0,-1 0,1-1,71-86,86-87,-130 151,0 2,1 1,1 2,1 1,1 1,0 1,1 2,1 2,0 1,8-1,-38 11,0-1,0 0,1 1,-1-1,0 1,1 1,0-1,-1 1,1-1,-1 1,1 0,-1 1,1-1,0 1,-1 0,0 0,1 1,-1-1,0 1,1 0,-1 0,0 0,0 0,-1 1,1 0,0 0,-1 0,0 0,0 0,0 1,0 0,0-1,-1 1,1 0,-1 0,0 0,0 0,-1 1,1-1,0 5,-4 4,-1 0,-1 1,0-1,0-1,-1 1,-1 0,0-1,-1 0,0-1,-1 0,0 0,-1 0,0-1,-1 0,0-1,0 0,-3 1,-13 13,-2-2,0 0,-2-2,0-1,-1-1,0-2,-2-1,0-2,0-1,-20 4,45-12,0-1,0 1,-1-1,1-1,-1 0,1 0,-1 0,1-1,-1 0,1-1,-1 0,1 0,-1-1,1 0,0 0,0-1,0 0,-2-2,-1-8</inkml:trace>
  <inkml:trace contextRef="#ctx0" brushRef="#br0" timeOffset="1397.565">2540 1351,'94'-63,"-2"-4,76-73,-151 124,-1 0,0 0,-1-2,-1 1,-1-2,-1 0,0-1,8-20,4-10,-16 35,0 0,-1-1,-1 0,0-1,-1 1,-1-1,0 0,-1-5,-3 21,1-1,-1 1,0-1,1 0,-1 0,0 1,0-1,0 0,-1 1,1-1,0 0,-1 1,1-1,-1 1,1-1,-1 1,0-1,0 1,1-1,-1 1,0-1,0 1,-1 0,1 0,0-1,0 1,-1 0,1 0,0 0,-1 0,1 1,-1-1,1 0,-1 1,1-1,-1 1,0-1,1 1,-1 0,0 0,1-1,-1 1,0 0,-1 1,-70 29,55-17,1 0,1 2,0 0,1 1,0 0,2 1,0 1,1 0,0 1,2 0,0 1,1 0,-2 11,9-27,1 0,0 0,0 0,0 1,0-1,1 0,0 1,0-1,0 1,0-1,1 0,0 1,0-1,0 0,0 0,0 0,1 0,0 0,0 0,0 0,0 0,1 0,0-1,-1 0,1 1,0-1,1 0,-1 0,1-1,-1 1,1-1,0 0,3 2,145 39,-133-39,175 18,-190-22,-1 0,0 0,0 0,0 0,1 1,-1-1,0 1,0 0,0 0,0 0,0 0,0 0,0 1,0-1,-1 1,1 0,-1 0,1 0,-1 0,1 0,-1 1,0-1,0 1,0 0,-1-1,1 1,-1 0,1 0,-1 0,0 0,0 0,0 0,-1 0,1 0,-1 0,1 1,-1-1,0 2,-4 7,1 0,-2 0,0-1,0 1,-1-1,0-1,-1 1,0-1,0 0,-9 8,-42 67,50-66</inkml:trace>
  <inkml:trace contextRef="#ctx0" brushRef="#br0" timeOffset="2316.486">3725 1041,'-29'12,"0"1,1 2,1 0,0 2,1 1,1 1,1 2,0 0,-14 18,-1 40,38-77,0 0,1 0,-1 0,1 0,-1 0,1 0,0 0,0 0,0 0,0 0,0 0,0 0,1 0,-1 0,1 0,-1 0,1 0,0 0,0 0,0 0,0 0,0 0,0-1,0 1,1-1,-1 1,1-1,-1 1,1-1,-1 1,1-1,0 0,0 0,-1 0,1 0,0 0,0-1,0 1,2 0,9-2,0 1,0-2,0 0,0 0,0-2,0 1,-1-2,0 1,0-2,0 1,0-2,-1 0,3-2,261-174,-274 181,0 0,1 0,-1 0,1 0,-1 1,1-1,0 0,0 1,0-1,0 1,0 0,0 0,0 0,0 0,0 0,0 0,1 0,-1 1,0-1,0 1,1 0,-1 0,1 0,-1 0,0 0,1 0,-1 0,0 1,0-1,1 1,-1 0,0 0,0 0,0 0,0 0,0 0,0 0,0 1,0-1,0 1,0-1,-1 1,1 0,25 56,-26-52,1 0,0-1,0 1,1 0,0-1,-1 1,2-1,-1 0,1 0,0 0,0 0,0-1,0 0,1 0,0 0,0 0,0-1,0 0,0 0,1 0,0 0,2-1,-1 0,1 0,0-1,0 0,0 0,0-1,0 0,0-1,0 1,0-2,-1 1,1-1,0 0,-1 0,1-1,-1 0,0-1,0 0,0 0,122-96,-116 89,15-20,-2-1,-1-2,-1 0,-2-1,-2-2,-1 0,-2-1,-1 0,0-9,-14 41,19-43,-2-1,-2 0,-3-1,-2-1,-2 0,-2-1,-3 0,-2 0,-2 0,-3-1,-2 1,-5-19,10 69,-1-1,0 1,0-1,-1 0,1 1,-1-1,0 1,0-1,0 1,0-1,0 1,-1 0,1 0,-1-1,0 1,0 0,-1 1,1-1,0 0,-1 1,0-1,1 1,-1 0,0 0,0 0,0 0,-1 0,1 1,0-1,-1 1,1 0,-1 0,1 0,-1 1,1-1,-1 1,0 0,1 0,-1 0,1 0,-3 1,-2 5,-1 0,1 1,0 0,0 0,1 1,0-1,1 2,-1-1,1 1,1 0,0 0,0 1,1-1,0 1,1 0,0 0,0 0,1 1,1-1,0 1,0 5,-4 5,-4 27,3 0,1 0,2 1,3-1,2 1,2-1,1 0,3 0,3-1,1 0,2 0,2-2,2 0,5 6,124 224,-139-250,-27-32,2-6</inkml:trace>
  <inkml:trace contextRef="#ctx0" brushRef="#br0" timeOffset="5467.302">4234 645,'43'-4,"58"-7,21-2,-1-2,-11 0,-15 3,-9-1,-9 2,-9 2,-11 3,-15 3</inkml:trace>
  <inkml:trace contextRef="#ctx0" brushRef="#br0" timeOffset="6468.827">5193 1069,'29'-8,"-1"-1,0 0,-1-3,0 0,-1-2,0 0,-1-2,0-1,-2-1,16-15,-36 31,0 1,-1-1,1 0,-1 0,0 0,0 0,1 0,-1-1,0 1,-1 0,1-1,0 0,-1 1,0-1,1 0,-1 0,0 0,-1 0,1 0,0 0,-1 0,1 0,-1 0,0 0,0 0,-1 0,1 0,0 0,-1 0,0 0,0 0,0 0,0 0,0 0,0 1,-1-1,0 0,1 1,-1-1,0 1,0 0,0-1,0 1,-1 0,-4 0,0 0,0 1,0 0,0 0,0 0,0 1,-1 0,1 0,0 1,0 0,0 1,0-1,0 1,0 0,0 1,1 0,-1 0,1 0,-1 1,-111 84,104-75,1 1,0 0,1 1,0 0,1 1,1 0,-5 12,12-22,0 1,0-1,0 1,1 0,0 0,1 0,-1 0,1 0,1 0,-1 0,1 0,1 0,-1 0,1 0,0 0,1 0,0 0,0 0,0 0,1-1,0 1,0-1,5 2,0 0,1-1,0 0,0 0,0-1,1 0,0-1,0 0,0 0,1-1,0-1,0 0,0 0,0-1,0 0,0-1,0-1,12 0,16-2,1-2,0-2,-1-1,0-3,-1 0,0-3,0-1,-2-2,22-13,5-5,-1-2,-3-4,-1-1,-2-4,44-44,-72 58,40-28,-67 59,1-1,-1 1,0 0,0 0,1 0,-1 0,0 0,1 0,-1 0,0 1,1-1,-1 0,0 1,0-1,1 1,-1-1,0 1,0 0,0 0,0-1,0 1,0 0,0 0,0 0,0 0,0 0,0 0,-1 0,1 0,0 1,-1-1,1 0,-1 0,1 1,-1-1,0 0,1 0,-1 1,0-1,7 55,-6-55,1 18,-1 1,0-1,-1 1,-1 0,-1-1,-1 0,0 1,-2-1,0-1,-1 1,-1-1,-1 0,0 0,-1-1,-1 0,-1-1,0 0,-3 2,3-7,1-1,-2 0,1 0,-1-1,-1-1,1 0,-2-1,1 0,-1-1,0-1,-8 3,22-8,-1 1,0-1,1 1,-1-1,0 1,0-1,1 0,-1 1,0-1,0 0,0 1,1-1,-1 0,0 0,0 0,0 0,0 0,1 0,-1 0,0 0,0 0,0 0,0-1,1 1,-1 0,0-1,0 1,0 0,1-1,-1 1,0-1,1 1,-1-1,0 1,1-1,-1 1,1-1,-1 0,1 1,-1-1,1 0,-1 0,1 1,0-1,-1 0,1 0,0 0,0 1,0-1,-1 0,1 0,0 0,0 0,0 1,0-1,1-1,33-37,-10 29,1 2,1 0,0 2,0 1,0 1,0 1,1 1,-1 1,1 2,14 2,108-5,-143 1,-1 0,1 0,-1-1,0 1,0-1,0 0,0-1,0 1,0-1,-1 0,1 0,-1-1,0 1,0-1,0 0,0 0,-1 0,1-1,-1 1,0-1,-1 0,1 0,-1 0,0 0,0 0,0 0,-1-1,0 1,0 0,0-1,-1 1,0-1,0 1,0-1,-1 1,1-1,-1 1,-1 0,-1-6,-2-14</inkml:trace>
  <inkml:trace contextRef="#ctx0" brushRef="#br0" timeOffset="9384.621">57 1944,'220'-32,"222"-20,116 23,99 2,569-60,-437 25,433 21,-215 31,-576-10,-359 16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0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587 58,'1'-1,"0"1,0-1,0 0,-1 1,1-1,0 0,0 0,-1 0,1 1,0-1,-1 0,1 0,-1 0,1 0,-1 0,0 0,1 0,-1-1,0 1,0 0,1 0,-1 0,0 0,0 0,0 0,-1 0,1 0,0 0,0-1,-1 1,1 0,0 0,-1 0,1 0,-1 0,1 0,-1 1,0-1,1 0,-1 0,0 0,0 0,1 1,-1-1,0 0,0 1,0-1,0 1,0-1,0 1,0-1,0 1,0 0,0-1,0 1,0 0,-1 0,1 0,-67-11,37 16,-1 1,2 2,-1 1,1 1,0 1,1 2,-23 14,18-11,-48 33,82-46,1-1,-1 1,1 0,0-1,0 1,0 0,1-1,-1 0,1 1,-1-1,1 0,0 1,0-1,0 0,0 0,0-1,0 1,0 0,1-1,-1 1,1-1,-1 0,1 0,-1 0,1 0,0 0,-1 0,1-1,0 0,1 1,-3-1,151 43,-150-43,0 0,0 1,0-1,0 1,0-1,-1 1,1 0,0 0,0-1,0 1,-1 1,1-1,0 0,-1 0,1 1,-1-1,1 0,-1 1,0 0,0-1,1 1,-1 0,-1-1,1 1,0 0,0 0,-1 0,1 0,-1 0,1 0,-1 0,0 0,0 0,0 0,0 0,0 0,0 0,0 0,-1 0,1 0,-1 1,-51 70,-142 80,174-137,-75 74,93-87,0 0,0 0,0 0,0 0,1 1,-1-1,1 1,0-1,0 1,0-1,0 1,1 0,-1-1,1 1,0 0,0-1,0 1,1 0,0-1,-1 1,1 0,0-1,0 1,1-1,-1 1,1-1,0 0,0 0,0 0,0 0,0 0,1 0,5 3,-1-1,1-1,0 0,0 0,0 0,1-1,0 0,-1-1,1 0,0 0,0-1,0 0,0 0,0-1,0 0,0-1,0 0,6-2,13 2,-4 1,126-16,-144 14,0 0,0 0,0-1,0 1,-1-1,1 0,-1-1,0 1,0-1,0 0,0-1,-1 1,1-1,-1 0,0 0,-1 0,1 0,-1-1,0 1,0-1,-1 0,1-1,3-17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3.3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131 0,'-27'70,"4"0,2 1,4 1,0 18,6-22,4 0,2 1,3-1,3 1,3 0,3-1,3 0,17 58,-10-58,43 240,-59-282,-1-1,-2 1,-1-1,-1 0,0 1,-2-2,-1 1,-3 4,5-12,-2 7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6:54.36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525 844,'-2'-2,"1"0,0 1,0-1,-1 0,1 1,-1 0,0-1,1 1,-1 0,0 0,0 0,0 0,1 0,-1 0,0 0,0 1,0-1,-1 1,1 0,0-1,0 1,0 0,0 0,0 0,0 0,0 1,0-1,0 1,-2 0,-27 7,0 1,0 2,1 1,1 1,0 1,1 2,0 1,2 1,0 2,1 0,0 2,2 0,-7 11,22-25,1 0,0 0,1 0,0 1,0 0,1 1,0-1,0 1,1 0,0 0,1 0,0 1,1-1,0 1,1-1,0 1,1 0,0 0,0-1,1 1,0 0,1-1,1 1,0-1,0 0,1 1,0-2,0 1,1 0,1-1,5 8,-1-6,0-1,1 0,0 0,0-1,1-1,0 0,1 0,0-1,0-1,0 0,1-1,0-1,0 0,0 0,0-2,1 0,-1 0,1-1,-1-1,1-1,-1 0,1 0,-1-2,1 0,-1 0,0-2,-1 1,1-2,-1 0,6-4,228-133,-111 44,-102 73</inkml:trace>
  <inkml:trace contextRef="#ctx0" brushRef="#br0" timeOffset="10572.322">1681 929,'-19'-3,"-1"0,1 2,0 0,-1 1,1 1,-1 1,1 1,0 1,-8 2,14-2,1 1,-1 0,1 0,1 1,-1 1,1 0,0 1,1 0,0 0,0 1,1 0,0 1,0 0,1 1,0 0,1 0,1 0,0 1,0 0,1 0,0 0,1 1,1 0,0 0,0 2,2-10,-1 1,1 0,1 0,-1 0,1 0,0 0,0 0,0 0,1 0,0 0,0 0,1-1,-1 1,1 0,1-1,-1 1,1-1,0 0,0 0,0 0,1 0,0 0,0-1,0 0,0 0,1 0,-1 0,1-1,0 1,0-1,1 0,-1-1,2 1,2-1,0-1,0 0,0-1,0 0,0 0,1-1,-1 0,0 0,0-1,0 0,0-1,-1 0,1-1,-1 1,0-2,0 1,0-1,4-3,125-118,-107 94,-4 2,0-2,-3-1,0-1,12-28,-14 25,5-26,-48 94,11-14,1 1,0 1,2 0,0 0,2 1,0 0,1 0,0 0,2 1,1-1,0 1,2 0,0 0,1-1,2 3,-1-14,0-1,1 0,0 0,0-1,1 1,0-1,1 1,-1-1,1-1,1 1,-1-1,1 1,0-2,1 1,0-1,-1 0,1 0,1-1,-1 0,1 0,0 0,0-1,0-1,0 1,2-1,9 2,0 0,0-1,0-2,0 1,0-2,0-1,0 0,0-2,0 0,17-5,16-12,-1-1,-1-3,-2-2,0-2,-1-3,-2-1,-2-2,1-3,38-26,-48 39,-1 0,-1-3,-2 0,0-2,-2-1,-1-1,-2-2,-1 0,-1-2,-2 0,-2-2,-1 0,-2-1,-1 0,-3-1,0-1,0-18,-10 48,-2-1,0 0,0 1,-1-1,0 0,0 1,-1-1,-1 1,0 0,-3-8,4 15,0-1,1 1,-1-1,0 1,-1 0,1 0,0 0,-1 0,0 0,0 1,0-1,0 1,0 0,0 0,0 0,-1 0,1 0,-1 1,0-1,1 1,-1 0,0 1,0-1,1 0,-1 1,0 0,0 0,0 0,0 0,-3 2,-10 3,0 2,1 0,-1 1,2 1,-1 0,1 1,1 1,0 0,0 1,1 0,1 1,0 1,0 0,2 1,-3 3,-7 9,0 0,2 2,1 0,2 1,0 0,2 2,2-1,0 1,3 1,0 0,2 0,2 1,1-1,1 10,3-29,1 0,0 0,1 0,1 0,0-1,1 1,0-1,1 0,1 0,0-1,0 0,1 0,1-1,0 0,0-1,1 0,1 0,0-1,0 0,1-1,-1 0,2-1,-1 0,1-1,0-1,1 0,-1 0,1-2,0 1,0-2,0 0,0-1,9 0,7-1,0-1,-1-1,1-2,0-1,-1-2,0 0,-1-2,0-1,0-2,-1 0,1-3,30-17,-2-3,-2-2,-1-3,22-22,-28 23,-2-2,-2-2,-1-2,-3-1,-2-2,14-26,-50 73,17-27,-2-1,0 0,-2-1,-1 0,-2-1,-1-1,5-25,-14 53,-1 0,1-1,-1 1,0 0,0 0,0 0,-1 0,1 0,-1-1,0 1,0 0,0 0,-1 0,1 1,-1-1,0 0,0 1,-1-1,1 1,-1-1,1 1,-1 0,0 0,0 1,-1-1,1 0,0 1,-1 0,1 0,-1 0,0 0,0 1,0-1,0 1,0 0,0 0,0 1,0-1,0 1,-1 0,1 0,-1 0,-14 5,1 1,0 0,0 1,0 1,1 1,0 1,0 0,1 1,1 0,0 2,0 0,2 0,-1 1,2 1,0 0,0 1,2 1,-2 3,-7 7,2 0,1 2,1 0,1 1,2 0,1 1,2 0,0 1,3 0,0 0,0 27,8-43,1-1,1 1,0-1,1 0,0 0,2 0,-1 0,2-1,0-1,1 1,0-1,1-1,0 1,1-2,0 1,1-2,1 0,-1 0,2-1,-1 0,1-1,0-1,1-1,0 0,0 0,0-1,0-1,1-1,0 0,0-2,-1 1,7-2,63-1,-61 0</inkml:trace>
  <inkml:trace contextRef="#ctx0" brushRef="#br0" timeOffset="11901.414">4193 1042,'13'-3,"43"-8,0-3,0-2,-2-3,45-21,-96 39,0 1,0-1,0 0,-1 0,1 0,0-1,0 1,-1-1,1 1,-1-1,1 0,-1 0,0 0,0 0,0 0,0-1,0 1,0-1,-1 1,1-1,-1 1,1-1,-1 0,0 0,0 0,-1 0,1 0,-1 0,1 0,-1 0,0 0,0 0,0 0,0 0,-1 0,1 0,-1 0,0 0,0 1,-1-4,-2 2,0-1,0 1,-1 0,1 0,-1 0,0 0,-1 1,1 0,0 0,-1 1,0-1,1 1,-1 1,0-1,0 1,0 0,0 0,0 0,0 1,-1 0,1 1,0-1,0 1,0 0,0 0,0 1,0 0,1 0,-1 0,0 1,1 0,0 0,-1 0,1 1,1 0,-1 0,0 0,1 0,-1 2,-3 1,1 0,0 0,0 1,1 0,0 0,0 1,1 0,0 0,1 0,0 0,0 1,1-1,0 1,1 0,0 0,0 0,1 0,1 0,0 0,0 1,1-1,0 0,0 0,2 0,-1 0,1-1,0 1,1-1,0 1,1-1,0 0,0-1,1 1,5 6,0-7,-1 0,1 0,1-1,0 0,-1-1,2-1,-1 0,1 0,0-1,0-1,0 0,0-1,0 0,1-1,-1 0,1-2,9 0,10-3,-1-1,0-2,0-1,-1-1,0-1,23-13,41-24,-2-5,66-49,-130 82,249-173,-218 173,-60 21,0-1,0 1,0 0,0-1,0 1,-1-1,1 1,-1-1,1 0,-1 1,1-1,-1 1,0-1,0 0,0 0,0 1,0-1,0 0,0 0,0 0,0 0,0 0,0 0,-1 0,1-1,0 1,-1 0,1-1,-1 1,1-1,-1 1,0 0,-108 36,15-10,79-18,1 1,0 1,0 0,1 1,1 1,0 0,1 0,0 1,1 1,1 0,-9 16,16-28,0 0,1 1,-1-1,0 1,1 0,0 0,0 0,0 0,1 0,-1 0,1 1,0-1,0 0,0 1,1-1,0 1,0-1,0 1,0-1,1 1,-1-1,1 0,0 1,0-1,1 0,-1 0,1 0,0 0,0 0,1 0,-1 0,1-1,0 1,0-1,0 1,0-1,0 0,1-1,-1 1,3 1,7-2,-1 0,1-1,0 0,-1-1,1-1,-1 0,1-1,-1 0,1 0,-1-2,0 1,0-2,0 1,-1-2,0 1,0-2,0 1,-1-2,3-1,7-3,38-23,-2-3,-2-2,-1-2,-2-3,-2-2,29-38,-57 62,0-1,-2-1,0-1,-2-1,-1 0,-2-1,0-1,-2 0,-1-1,-1 0,-2-1,-1 0,-1 0,-2 0,-1-1,-1 1,-2-1,-1 0,-5-21,5 45,-1-1,0 1,-1 0,0-1,0 1,-1 0,0 1,0-1,-1 1,0 0,0 0,-1 0,0 1,0-1,-1 2,1-1,-1 1,0 0,-1 0,1 1,-1 0,0 0,0 1,0 0,0 0,-1 1,1 0,-1 0,0 1,1 1,-1-1,0 1,1 1,-1-1,0 2,1-1,-6 2,2 3,0-1,1 1,0 1,0 0,0 1,1 0,0 1,1 0,0 0,0 1,1 0,0 1,1-1,0 2,1-1,0 1,1 0,-3 7,0 5,0 0,2 0,0 1,2-1,1 1,0 0,2 1,1-1,2 7,2-3,1-1,2 0,0 0,2 0,1-1,1-1,1 0,2 0,0-1,2-1,11 14,14 13,2-2,2-1,2-3,32 23,153 82,-63-47,-120-63,-50-37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09.6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0 451,'5'10,"6"12,2 8,2-2,0 0,-3-1,1 1,-2 0,3-6,-2 0,-2 0,1-4,-1 1,3 1,-1 2,2-3,-1 1,-3-4</inkml:trace>
  <inkml:trace contextRef="#ctx0" brushRef="#br0" timeOffset="246.012">338 451,'5'39,"6"17,2 4,3-4,3-11,0-8,0-6,2-8,2-4,2-4,-3 0,-5-3</inkml:trace>
  <inkml:trace contextRef="#ctx0" brushRef="#br0" timeOffset="5131.151">1185 875,'1'0,"-1"-1,0 1,1-1,-1 1,1 0,-1 0,1-1,-1 1,1 0,-1 0,1-1,-1 1,1 0,-1 0,1 0,0 0,-1 0,1 0,-1 0,1 0,-1 0,1 0,-1 0,1 0,0 0,-1 1,1-1,-1 0,1 0,-1 1,1-1,-1 0,1 1,-1-1,0 0,1 1,-1-1,0 1,1-1,-1 0,0 1,1-1,-1 1,0-1,0 1,1-1,-1 1,0-1,0 1,0 0,0-1,0 1,0-1,0 1,0-1,0 1,0-1,0 1,0 0,0 0,5 39,-5-39,-15 171,11-158,1 0,0 0,1 1,1-1,0 1,1-1,0 1,2-1,-1 1,2-1,0 0,1 1,-2-12,-1 0,1 0,0 0,1 0,-1-1,0 1,1-1,-1 1,1-1,0 0,0 0,0 0,0-1,0 1,0 0,0-1,1 0,-1 0,0 0,1 0,-1-1,1 1,-1-1,1 0,-1 0,1 0,-1-1,3 0,93-34,-70 7,-1 0,-1-2,-1-1,-2-1,-1-1,-2-1,-1-1,-2-1,-1 0,-2-1,-2-1,4-21,-9 37,-1 1,-1-2,-1 1,-1-1,-1 1,-1-1,-1 0,-2-15,1 38,-1 1,1-1,-1 0,1 1,-1-1,1 0,-1 1,1-1,-1 0,0 0,1 0,-1 1,1-1,-1 0,0 0,1 0,-1 0,0 0,1 0,-1 0,1 0,-1 0,0 0,1-1,-1 1,1 0,-1 0,1-1,-1 1,0 0,1-1,-1 1,1 0,-1-1,1 1,0-1,-1 1,1-1,-1 1,1-1,0 1,-1-1,1 1,0-1,0 1,-1-1,1 0,0 1,0-1,0 1,0-1,0 0,0 1,0-1,-25 53,10-7,1 0,3 1,1 0,-2 46,10-76,1-1,1 1,0 0,1 0,1-1,1 1,0-1,1 0,0 0,1 0,1 0,0-1,1 0,1 0,0-1,1 0,0 0,1-1,1 0,0-1,0 0,1-1,0 0,12 7,23 10,-29-18</inkml:trace>
  <inkml:trace contextRef="#ctx0" brushRef="#br0" timeOffset="5628.933">1919 1326,'7'-15,"61"-146,7 4,11-4,-68 151,-14 42,-4-20,2 7,1 0,0 0,2-1,0 0,1 0,0 0,2 0,0-1,4 5,-9-16,0-1,1 0,-1 0,1 0,0 0,0 0,0-1,1 0,0 0,0 0,0 0,0-1,0 0,1 0,-1 0,1-1,0 0,0 0,0 0,0-1,0 0,0 0,0-1,1 1,-1-1,0-1,0 1,0-1,1 0,0-1,3-1,0-1,0 0,0 0,-1-1,0-1,0 0,0 0,0 0,-1-1,-1-1,1 1,-1-1,0 0,-1-1,0 0,0 0,-1 0,3-7,1-2,-1-1,-1 0,-1-1,-1 1,-1-1,0 0,-1-1,-2 1,0-9,-2-55,0 60</inkml:trace>
  <inkml:trace contextRef="#ctx0" brushRef="#br0" timeOffset="6395.09">3020 846,'-25'33,"3"1,0 1,2 1,2 0,1 2,-2 10,4 55,15-100,0 0,1 0,-1 0,1 0,0 0,-1-1,1 1,1 0,-1 0,0 0,1-1,-1 1,1-1,0 1,0-1,0 0,0 0,0 0,0 0,0 0,1 0,-1 0,1-1,0 1,-1-1,1 0,0 0,0 0,0 0,0 0,0-1,0 1,9-2,1-1,-1 0,1-1,-1 0,0-1,0-1,-1 1,1-2,-1 0,0 0,-1-1,1 0,-1-1,8-8,-11 11,33-29,-1-3,-1 0,-3-3,-1-1,-2-1,-1-2,-3-1,-2-1,2-8,-8 14,-1-1,-3-1,-1-1,-2 0,7-40,-16 65,-2 0,0-1,0 1,-2-1,-1 1,0-1,-1 1,-1 0,0-1,-2 2,0-1,-1 0,-1 1,0 0,-8-11,11 20,-1 0,0 0,0 1,-1 0,0 0,0 0,-1 1,0-1,0 2,0-1,-1 1,0 0,0 0,0 1,-1 0,1 1,-1 0,0 0,0 1,0 0,0 1,0 0,0 0,-1 1,1 0,0 0,0 1,0 1,0-1,0 1,0 1,0 0,-7 3,-2 6,1 1,0 1,1 1,0 0,2 1,-1 0,2 2,0-1,1 1,1 1,1 0,1 1,0 0,2 0,0 1,1 0,1 0,1 1,1-1,0 17,1-19,2 0,0-1,1 1,1 0,1-1,0 1,2-1,0 0,1 0,0-1,2 0,0 0,1 0,0-1,1-1,1 1,1-2,0 1,1-2,0 0,1 0,1-2,0 1,0-2,1 0,1-1,-1 0,1-2,9 3,7 0,1-1,0-1,1-2,-1-2,1-1,0-2,0-1,0-2,10-2,-38 3,0 0,1-1,-1 0,0 0,0 0,0-1,0 0,-1-1,1 1,-1-1,0 0,0-1,0 0,0 0,-1 0,0 0,0-1,4-6,2-4</inkml:trace>
  <inkml:trace contextRef="#ctx0" brushRef="#br0" timeOffset="7015.091">3754 959,'26'-3,"0"-1,1-2,-2 0,1-2,-1-1,0-1,-1-1,0-1,-1-1,-1-1,0-1,8-8,-26 20,0 1,-1-1,1 0,-1 0,0 0,0 0,0 0,-1-1,1 0,-1 1,1-1,-1 0,-1 0,1 0,0 0,-1-1,0 1,0 0,0 0,-1-1,1 1,-1-1,0 1,0 0,-1-1,1 1,-1-1,0 1,0 0,-1 0,1 0,-1-1,0 1,0 1,0-1,0 0,-1 0,0 1,1 0,-1-1,0 1,-1 0,-2-2,-3 3,-1 0,0 0,0 1,0 0,0 1,-1 0,1 1,0 0,0 0,0 1,1 0,-1 1,0 0,1 0,0 1,-1 1,2 0,-1 0,0 0,1 1,0 0,1 1,-1 0,1 0,0 1,1-1,0 1,0 1,1-1,-1 3,-1-2,0 0,1 0,0 1,0 0,1 0,1 1,-1-1,2 1,-1 0,2 0,-1 0,2 1,-1-1,2 0,-1 1,2-1,-1 1,2-1,-1 0,1 1,1-1,0 0,1 0,0-1,1 1,0-1,0 0,1 0,6 7,-3-10,0 1,1-2,0 1,1-1,-1-1,1 0,0 0,0-1,1-1,-1 0,1 0,0-1,-1-1,1 0,0 0,0-1,0-1,6-1,9-1,-1-1,0-1,0-1,-1-2,0 0,0-2,21-11,-12 1,-1 0,0-2,-2-2,-1-1,0-1,-2-1,-1-2,-2-1,-1-1,3-7,-18 26,0 0,-1 0,-1-1,0-1,-1 1,-1-1,0 0,-1 0,0 0,-1-1,0 1,-2-1,1 0,-2 0,0 1,-2-10,2 21,-1 0,0 0,0 0,-1 0,1 0,-1 0,1 0,-1 1,0-1,0 0,0 1,-1 0,1-1,0 1,-1 0,0 0,1 0,-1 0,0 1,0-1,0 1,0 0,0 0,0 0,0 0,0 0,-1 1,1 0,0-1,-1 1,1 0,0 0,0 1,-1-1,1 1,0 0,-3 1,-6 0,1 2,0-1,0 1,0 1,1 0,0 1,0 0,0 0,0 1,0 2,1-1,0 0,1 1,1 0,0 1,0-1,0 1,1 1,1-1,-1 3,4-9,1-1,0 0,-1 1,1-1,1 1,-1-1,0 1,1 0,0-1,0 1,0 0,0-1,1 1,-1-1,1 1,0-1,0 1,0-1,0 1,1-1,-1 0,1 0,0 1,0-1,0-1,1 1,-1 0,1 0,-1-1,1 0,2 2,8 3,-1 0,1-1,0-1,1 0,-1-1,1 0,0-1,0-1,0 0,4 0,-7-2,0 0,0 2,-1-1,1 1,0 1,-1 0,0 0,1 1,-1 0,0 1,-1 0,0 1,1 0,-2 0,1 1,-1 0,5 5,-9-4,0 0,0 1,-1-1,0 0,0 1,-1 0,0 0,0 0,-1 0,-1 0,1 0,-1 0,-1 0,0 0,0 0,-2 5,1-4,1-1,0 1,0 0,1 0,1 0,0 0,0 0,0 0,1 0,1-1,0 1,4 8,5 0</inkml:trace>
  <inkml:trace contextRef="#ctx0" brushRef="#br0" timeOffset="10351.231">6040 875,'-22'-27,"20"24,1 0,-1 0,0 0,1 0,-1 1,0-1,-1 1,1 0,0-1,-1 1,1 0,-1 0,0 0,1 1,-1-1,0 1,0-1,0 1,0 0,0 0,-1 1,1-1,0 1,0-1,-1 1,1 0,0 0,0 0,-2 1,-10 5,1 1,-1 1,1 1,1 0,0 0,0 1,0 1,2 0,-1 1,1 0,1 1,1 0,-1 1,2 0,-1 1,-10 12,9-13,0 0,1 1,0 0,1 0,1 0,0 1,1 0,1 1,0-1,1 1,1 0,1 0,1 0,0 3,1-17,0 0,0 0,0 1,1-1,-1 0,1 0,0 0,0 0,0 0,0 0,1 0,-1 0,1 0,0-1,0 1,0 0,0-1,0 0,0 1,1-1,-1 0,1 0,-1 0,1-1,0 1,0-1,0 1,0-1,0 0,0 0,0-1,0 1,0 0,1-1,1 0,6 1,0-2,0 1,-1-2,1 1,0-1,0-1,-1 0,1-1,-1 0,1 0,38-22,0-1,-1-3,-2-2,-2-1,0-3,-3-2,-1-1,-2-2,-2-2,-1-2,-14 21,-1-1,-2-2,0 0,-2 0,-1-2,-1 0,-2 0,-1-1,-1-1,-2 0,-1 0,-1-1,-2 0,-1 0,-1 0,-2 0,-2-14,-1 33,0-1,-1 2,0-1,-1 0,-1 1,0 0,0 0,-1 0,-1 1,0 0,0 1,-1 0,-1 0,-6-5,10 10,0 0,-1 0,0 1,1 0,-2 0,1 1,0 0,-1 0,0 0,1 1,-1 0,0 1,0 0,0 0,0 1,0 0,-1 0,1 0,0 2,0-1,1 1,-1 0,0 0,0 1,0 0,-4 3,0 0,0 1,1 1,0-1,0 2,1 0,0 0,0 1,1 0,0 0,1 1,0 1,1-1,0 1,1 0,0 1,1-1,1 1,-2 6,-3 17,1 0,1 0,3 1,1 0,1 0,3 24,0-38,1-1,0 1,2-1,0 0,2 0,0 0,1 0,2-1,0-1,1 1,1-2,1 1,0-1,2-1,0-1,1 0,1 0,0-2,1 0,1-1,0 0,1-2,0 0,1-1,14 5,-11-7,0-1,0 0,1-2,1 0,-1-2,1-1,-1-1,1-1,0-1,19-2,-39 1,0 0,0 0,-1 0,1-1,0 1,0-1,-1 0,1-1,-1 1,0-1,0 0,0 0,0 0,0-1,0 1,-1-1,0 0,0 0,3-4,4-6</inkml:trace>
  <inkml:trace contextRef="#ctx0" brushRef="#br0" timeOffset="10782.854">7084 818,'-59'17,"1"2,1 3,0 2,-15 12,62-31,0 0,0 0,1 1,0 0,0 1,0 0,1 0,0 1,1 0,0 0,0 1,0 0,1 0,1 1,-1 0,2-1,-1 2,1-1,1 1,0-1,0 1,1 0,1 0,-1 8,1-13,0 0,0-1,0 1,1 0,0-1,0 1,0 0,1 0,0-1,0 1,0 0,1-1,0 1,0-1,0 0,1 0,0 0,0 0,0 0,0 0,1-1,0 1,0-1,0 0,0-1,1 1,-1-1,1 1,0-1,0-1,0 1,1-1,-1 0,1 0,-1 0,1-1,-1 0,4 0,10-5,-1-1,0-2,0 1,-1-2,0 0,0-2,-1 1,0-2,-1 0,0-1,-1-1,0 0,-1 0,0-2,-1 1,-1-2,-1 1,4-9,16-14,90-121,-120 159,0 1,1-1,-1 1,0-1,0 0,0 1,0-1,1 1,-1-1,0 0,0 1,1-1,-1 0,0 1,1-1,-1 0,0 0,1 1,-1-1,0 0,1 0,-1 1,1-1,-1 0,0 0,1 0,-1 0,1 0,-1 0,1 0,-1 0,0 0,1 0,-1 0,1 0,-1 0,1 0,-1 0,1 0,-1 0,0 0,1-1,-1 1,1 0,-1 0,0 0,1-1,-1 1,0 0,1-1,-1 1,0 0,0-1,1 1,-1 0,0-1,0 1,1-1,-1 1,0 0,0-1,0 1,0-1,0 1,0-1,0 1,0 0,0-1,0 0,2 38,-2-31,-1 2,0 1,1-1,0 0,0 1,1-1,0 0,0 0,1 0,0 0,0 0,1 0,0 0,1-1,-1 1,1-1,1 0,0 0,-1-1,2 1,-1-1,1 0,1 0,10 7</inkml:trace>
  <inkml:trace contextRef="#ctx0" brushRef="#br0" timeOffset="11294.19">7394 1242,'49'-99,"5"3,37-49,-91 145,29-34,-29 34,1-1,-1 0,1 1,-1-1,1 1,-1-1,1 1,-1-1,1 1,-1 0,1-1,0 1,-1 0,1-1,0 1,-1 0,1 0,0-1,-1 1,1 0,0 0,-1 0,1 0,0 0,-1 0,1 0,0 0,0 0,-1 1,1-1,0 0,-1 0,1 1,0-1,-1 0,1 1,-1-1,1 0,-1 1,1-1,-1 1,1-1,-1 1,1-1,-1 1,1 0,-1-1,0 1,1-1,-1 1,0 0,0-1,1 1,-1 0,0 0,14 185,-14-184,1 0,0-1,0 1,0-1,0 1,0 0,0-1,0 0,0 1,0-1,1 0,-1 1,1-1,-1 0,1 0,-1 0,1 0,-1-1,1 1,0 0,0-1,-1 1,1-1,0 1,0-1,0 0,-1 0,1 0,0 0,0 0,0 0,-1 0,1-1,0 1,0-1,0 1,-1-1,3-1,61-36,195-164,-259 201,0 0,0 0,0 0,0 0,1 0,-1 0,0 1,0-1,0 1,1-1,-1 1,0-1,1 1,-1 0,0-1,1 1,-1 0,1 0,-1 0,0 0,1 0,-1 0,0 1,1-1,-1 0,0 1,1-1,-1 1,0-1,1 1,-1 0,0 0,0-1,0 1,0 0,0 0,0 0,0 0,0 0,0 0,0 0,-1 1,1-1,0 0,-1 0,1 1,-1-1,1 0,-1 1,0-1,0 0,1 1,-1-1,0 0,0 1,0-1,0 1,-1-1,1 1,-1 81,0-71,0 0,0 0,1 0,0 0,1 0,1 0,0 0,0-1,1 1,1-1,2 5,32 25,-17-29</inkml:trace>
  <inkml:trace contextRef="#ctx0" brushRef="#br0" timeOffset="11819.683">8466 903,'0'451,"1"-443,0 0,-1 0,0 1,-1-1,0 0,0 0,0 0,-1 0,-1 0,1 0,-1 0,-1-1,1 1,-1-1,0 0,-1 0,0-1,-5 7,9-13,1 1,-1-1,0 1,1-1,-1 1,0-1,1 0,-1 1,0-1,1 0,-1 1,0-1,0 0,0 0,1 0,-1 0,0 0,0 0,0 0,1 0,-1 0,0 0,0 0,1 0,-1-1,0 1,0 0,1-1,-1 1,0 0,0-1,1 1,-1-1,1 1,-1-1,0 1,1-1,-1 0,1 1,-1-1,1 0,0 1,-1-1,1 0,0 0,-1 1,1-1,0 0,0 0,0 1,-1-1,1 0,0 0,0 0,0 1,1-2,-3-47,13 11,2 0,1 1,2 1,1 0,2 1,15-19,-23 34,3-8,2 1,0 1,2 0,0 1,2 1,1 1,0 1,2 0,1 2,0 1,1 1,1 1,8-3,-18 13,0 0,0 1,1 1,0 0,0 2,0 0,7 0,-18 2,0 1,0 0,1 1,-1-1,0 1,0 0,-1 1,1 0,0 0,0 0,-1 0,1 1,-1 0,0 0,0 1,0-1,0 1,-1 0,1 0,-1 1,0-1,2 4,-1-1,-1 1,0-1,0 1,-1-1,0 1,0 0,-1 0,0 0,0 1,-1-1,0 0,-1 1,0-1,0 1,-1-1,0 0,0 1,-1-1,0 0,0 0,-1 0,0 0,0 0,-1-1,0 0,-1 1,0-1,0-1,0 1,0-1,-6 5,-1 2,0 0,-1-1,0 0,0-1,-2-1,1 0,-1-1,0 0,-1-2,0 0,0 0,-1-1,0-1,0-1,0-1,0 0,-9 0,-15-19,29 3</inkml:trace>
  <inkml:trace contextRef="#ctx0" brushRef="#br0" timeOffset="12465.883">9284 1100,'109'-46,"206"-105,-311 150,-1-1,1 1,-1-1,1 1,-1-1,0 0,0-1,0 1,0 0,0-1,-1 0,1 0,-1 0,0 0,1 0,-1 0,-1 0,1-1,0 1,-1-1,0 1,0-1,0 1,0-1,0 0,-1 0,0 1,1-1,-2 0,1 0,0 0,-1 1,1-1,-1 0,0 1,0-1,-1 1,1-1,-1 1,0-1,0 0,-7-2,0 1,0 0,0 1,0-1,-1 2,1 0,-1 0,0 0,0 1,0 1,0 0,0 0,0 1,-1 0,1 1,0 0,-8 2,1 0,0 0,1 1,0 1,0 0,0 1,0 1,1 0,0 1,1 1,0 1,0-1,1 2,0 0,1 1,0 0,1 1,0 0,1 0,1 2,0-1,1 1,0 0,-1 6,8-14,-1 1,1-1,1 0,0 1,0-1,0 1,1-1,0 0,0 1,1-1,0 0,0 0,1 0,-1 0,2 0,-1-1,1 1,0-1,0 0,1 0,0 0,0-1,0 0,0 0,2 1,5 4,1 0,0-1,0 0,1-1,0 0,1-1,0-1,0 0,0-1,0-1,6 1,24 1,0-3,0-1,0-2,24-4,-44 1,0-1,-1-2,1 0,-1-1,-1-1,0-2,0 0,0-1,19-14,-10 4</inkml:trace>
  <inkml:trace contextRef="#ctx0" brushRef="#br0" timeOffset="12964.007">10217 931,'-224'175,"177"-104,47-69,-1 0,1 0,-1 1,1-1,0 0,0 0,0 0,0 0,0 0,0 0,1 0,-1 0,1 0,-1 0,1 0,0 0,0 0,0 0,0-1,0 1,0 0,0-1,1 1,-1-1,1 1,-1-1,1 1,-1-1,1 0,0 0,0 0,0 0,-1 0,1 0,0-1,0 1,0 0,0-1,1 0,16 4,0-1,0-1,1 0,-1-2,1 0,-1-1,0-1,0-1,5-2,10-6,-1-2,0-1,-1-2,-1-1,0-1,-2-2,0-1,-1-1,-1-2,-1 0,6-10,-10 15,0-1,-2-1,0-1,-2 0,0-1,-2-2,0 1,-2-2,-1 0,-1 0,-1-1,1-8,-4 6,-2 1,-1-1,-1 0,-2 0,-1-1,-1 1,-1 0,-2-1,-1 1,-7-28,9 48,-1 1,1-1,-1 1,-1 0,0 0,0 0,0 1,-1-1,0 1,-1 0,1 0,-1 1,-1-1,1 1,-1 1,0-1,0 1,-1 1,0-1,1 1,-1 0,-1 1,1 0,0 0,-1 1,0 0,1 1,-1 0,0 0,0 1,0 0,0 0,1 1,-1 0,0 1,0 0,1 0,-1 1,1 0,0 0,-4 3,-1 5,0 0,1 1,0 1,1 0,1 1,0-1,0 2,2 0,0 0,0 0,2 1,0 0,0 0,2 1,0 0,1 0,0 0,2 0,0 0,1 0,0 0,2 0,0 0,1 0,0 0,2-1,0 1,0-1,2 0,0 0,1-1,0 0,1-1,1 0,5 6,18 18,2 0,1-3,1-1,2-2,2-1,1-3,1-1,1-2,1-2,14 4,-51-23,1 1,0-1,0-1,0 0,0 0,0-1,1 0,-1 0,1-1,0 0,-1-1,1 0,6-1,1-5</inkml:trace>
  <inkml:trace contextRef="#ctx0" brushRef="#br0" timeOffset="13267.021">11515 0,'-24'39,"-13"26,0 7,6-3,9-9,8-15</inkml:trace>
  <inkml:trace contextRef="#ctx0" brushRef="#br0" timeOffset="13514.337">11994 0,'-34'48,"-20"30,-1 7,3-11,12-14,12-12,11-9,8-12</inkml:trace>
  <inkml:trace contextRef="#ctx0" brushRef="#br0" timeOffset="15434.278">113 1976,'337'-18,"-171"7,153 9,-153 4,1107-3,-527-25,-76 13,428-2,-451 12,141-21,1195-82,-289 1,-1279 82,302-17,326 39,-528 36,-424-29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7:3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2132 988,'-11'24,"1"1,1 0,1 1,1 0,1 0,2 1,0 0,2-1,1 1,1 0,1 0,2 0,0 0,2-1,4 10,-3 15,30 350,-8 594,-17-481,6 471,-70-272,19-284,24-154,-8-98,-27-9,35-146,1-4</inkml:trace>
  <inkml:trace contextRef="#ctx0" brushRef="#br0" timeOffset="831.96">524 3556,'1447'0,"-761"27,159-14,777 6,-1107-21,1345 2,-653-30,-34 31,-655 26,-5 4,-316-10,-170-17</inkml:trace>
  <inkml:trace contextRef="#ctx0" brushRef="#br0" timeOffset="3351.994">1793 1468,'19'9,"21"9,9 0,0 3,-3-3,0-4,-3-4,-4-5,-3-2,-9-2</inkml:trace>
  <inkml:trace contextRef="#ctx0" brushRef="#br0" timeOffset="4369.166">71 1242,'-16'45,"2"1,2 1,1 0,3 0,-1 46,21 15,-10-105,-1 0,0 1,1-1,0 0,0 0,0 0,0 0,0 0,1-1,-1 1,1-1,-1 0,1 1,0-1,0 0,0-1,0 1,0 0,1-1,-1 0,0 0,1 0,-1 0,1 0,-1-1,1 1,0-1,2 0,8-4,-1 0,0 0,0-1,0-1,-1 0,0-1,0 0,-1-1,1-1,-2 1,1-2,-1 1,-1-1,0-1,0 0,-1 0,0-1,-1 1,-1-2,0 1,3-9,16-23,-2-2,-2 0,-2-1,8-33,-5 4,-26 98,1 1,0-1,2 0,1 1,0-1,2 1,1-1,0 1,2-1,0-1,2 1,6 14,5 33,-2 0,-3 1,-4 0,-2 1,-3 44,-2-107,-1 0,-1 0,1 1,-1-1,-1 0,1 0,-2 0,1 0,-1 0,0 0,0 0,-1-1,0 1,-1-1,0 1,0-1,0-1,-1 1,0 0,0-1,-1 0,0 0,0-1,0 0,0 0,-4 2,6-5,0 1,0-1,0 0,-1-1,1 1,-1-1,1 1,-1-1,0 0,1-1,-1 1,0-1,1 0,-1-1,0 1,1-1,-1 1,0-1,1-1,-1 1,1-1,0 0,-1 0,1 0,0 0,0-1,0 1,1-1,-1 0,1 0,-1-1,1 1,0-1,0 0,1 1,-1-1,1 0,0-1,0 1,0 0,0-1,0-2,-1-4,0-1,1 0,1 0,0 1,0-1,2 0,-1 0,1 0,1 0,0 0,1 1,0-1,0 1,1 0,5-10,2 3</inkml:trace>
  <inkml:trace contextRef="#ctx0" brushRef="#br0" timeOffset="4648.44">805 1581,'-14'33,"4"22,10 0,8-9,9-11,6-13,3-15,3-12,1-12,-5-6,-6-5,-7-2,-10-1,-10 0,-8 5,-7 7,1 7</inkml:trace>
  <inkml:trace contextRef="#ctx0" brushRef="#br0" timeOffset="9402.34">2245 1609,'0'-10,"5"-3,1 6,0 8,4 5,0 5,-2 7,3-1,-1 2,3-2,4-4,4-5,3-2,3-4,-4-1</inkml:trace>
  <inkml:trace contextRef="#ctx0" brushRef="#br0" timeOffset="9765.342">2837 1835,'58'3,"-1"3,0 2,-1 2,0 4,-1 1,3 4,141 57,-177-68</inkml:trace>
  <inkml:trace contextRef="#ctx0" brushRef="#br0" timeOffset="9998.996">4164 2258,'34'5,"25"1,7 0,-2-1,-13 3,-9 1,-8-2,-4-1,-3-3,-1-1,-5 4,-2 0,2 0,-3-1</inkml:trace>
  <inkml:trace contextRef="#ctx0" brushRef="#br0" timeOffset="10217.928">5378 2512,'14'24,"10"8,5 3,3-4,-4-7</inkml:trace>
  <inkml:trace contextRef="#ctx0" brushRef="#br0" timeOffset="10467.32">5688 2682,'34'4,"20"8,2 5,-5 0,-6 2,-5-2,-6-4,-3-5,-2-3,-1-2,-1-3,-5 0</inkml:trace>
  <inkml:trace contextRef="#ctx0" brushRef="#br0" timeOffset="10706.04">6760 2907,'65'28,"0"-3,2-2,38 6,83-21,-55-7,-122 0,0 1,0 1,-1 0,0 1,1 0,-1 0,-1 1,1 0,-1 1,0 0,0 0,6 6,-2-1</inkml:trace>
  <inkml:trace contextRef="#ctx0" brushRef="#br0" timeOffset="10987.918">7945 3189,'39'10,"22"7,5 2,-3-3,-8-4,-9-5,-7 3,-5-2,-8-1</inkml:trace>
  <inkml:trace contextRef="#ctx0" brushRef="#br0" timeOffset="10988.918">9075 3330,'48'10,"21"3,2-1,-4-2,-10-3,-10-3,-7-2,-12-1</inkml:trace>
  <inkml:trace contextRef="#ctx0" brushRef="#br0" timeOffset="14155.831">6027 2371,'627'-401,"-309"214,-317 186,0-1,1 1,-1 0,0 0,0 0,1-1,-1 2,1-1,-1 0,1 0,-1 0,1 1,0-1,-1 1,1-1,0 1,-1-1,1 1,0 0,0 0,-1 0,1 0,0 0,0 1,-1-1,1 0,0 1,-1-1,1 1,0 0,-1-1,1 1,-1 0,1 0,-1 0,0 0,1 0,-1 0,0 1,0-1,0 0,0 1,0-1,0 1,0-1,0 1,0-1,-1 1,1 0,-1-1,1 1,-1 0,1-1,-1 2,-15 133,15-135,0 0,0 1,1-1,-1 0,0 0,1 0,-1 1,1-1,-1 0,1 0,0 0,0 0,-1 0,1 0,0 0,0 0,0-1,0 1,0 0,0 0,0-1,0 1,0 0,0-1,0 1,1-1,-1 0,0 1,0-1,0 0,1 0,-1 0,0 0,1 0,-1 0,0 0,0 0,0 0,1 0,-1-1,0 1,0-1,0 1,1-1,-1 1,0-1,62-30,-54 25,122-70,49-29,4 8,42-9,-200 96</inkml:trace>
  <inkml:trace contextRef="#ctx0" brushRef="#br0" timeOffset="16905.936">8256 1129,'-17'149,"13"-128,0 1,2-1,0 1,2 0,0-1,1 1,1 0,1-1,2 1,2 9,-7-29,1 0,-1 0,1 0,-1 0,1 0,0 0,0 0,0 0,0 0,0 0,0 0,0 0,1-1,-1 1,1-1,-1 1,1-1,-1 1,1-1,0 0,0 0,0 0,0 0,0 0,0 0,0 0,0-1,0 1,0-1,0 1,0-1,0 0,1 0,-1 0,0 0,0 0,0-1,0 1,0-1,0 1,1-1,-1 0,0 0,-1 0,1 0,0 0,0 0,0 0,-1-1,1 1,0 0,-1-1,1 0,14-15,0 0,-2-1,0-1,-1-1,0 0,-2 0,0-1,6-20,16-27,47-152,-65 175,-4 84,-2 176,75 193,-77-373,0 0,-3 1,0 0,-3 0,-1 0,-1 0,-3 4,4-36,0-1,0 1,-1-1,1 1,-1-1,0 1,0-1,0 0,0 1,-1-1,0 0,1 0,-1 0,0 0,0 0,-1 0,1-1,-1 1,1-1,-1 1,0-1,0 0,0 0,0 0,0-1,0 1,0-1,-1 0,1 1,0-2,-1 1,1 0,-1-1,1 1,-1-1,0 0,1 0,-1 0,1-1,-1 0,1 1,-1-1,1 0,0 0,-1-1,1 1,0-1,0 0,-1 0,0-2,1 1,-1-1,1 0,-1 0,1-1,1 1,-1-1,1 1,0-1,0 0,0 0,0 0,1 0,0 0,0-1,0 1,1 0,0 0,0 0,0-1,0 1,1 0,0 0,2-5,2-16</inkml:trace>
  <inkml:trace contextRef="#ctx0" brushRef="#br0" timeOffset="17256.069">8962 1439,'0'12,"1"0,0 0,1 0,0 0,1-1,0 1,1-1,0 1,0-1,2 0,-1-1,1 1,1-1,0-1,0 1,1-1,3 3,-8-10,1-1,-1 1,0-1,1 1,-1-1,1 0,-1-1,1 1,-1 0,1-1,0 0,-1 0,1 0,0 0,-1-1,1 1,-1-1,1 0,-1 0,1 0,-1-1,1 1,-1-1,0 0,0 0,0 0,0 0,0 0,-1-1,1 1,-1-1,1 0,1-2,3-3,0-1,-1 0,0-1,0 1,-1-1,0 0,-1 0,0-1,0 1,0-8,-1 13,-1-1,-1 0,1 1,-1-1,0 0,0 0,0 1,-1-1,0 0,-1 0,1 0,-1 0,0 0,0 1,-1-1,1 0,-1 1,-1-1,1 1,-1 0,0 0,0 0,0 0,-1 0,0 1,0 0,0-1,0 1,-1 1,1-1,-6-2,-43-3,28 8</inkml:trace>
  <inkml:trace contextRef="#ctx0" brushRef="#br0" timeOffset="18053.663">9526 1185,'28'-5,"-1"-1,0-1,-1-2,1 0,-2-2,1-1,-2-1,0-1,0-1,-1-1,1-3,-20 16,-1 1,0-1,1 0,-2 0,1 0,0-1,0 1,-1-1,0 1,0-1,0 0,0 0,-1 0,1 0,-1 0,0 0,0 0,0-1,-1 1,0 0,1 0,-2-1,1 1,0 0,-1 0,0-1,0 1,0 0,0 0,-1 0,0 0,1 0,-1 0,-1 1,1-1,-1 1,1-1,-1 1,0 0,0 0,0 0,-1 1,1-1,-1 1,1-1,-1 1,0 0,0 1,0-1,-11 2,1 0,-1 1,1 1,-1 0,1 1,0 0,0 1,0 1,1 1,0-1,0 2,0 0,1 1,0 0,0 0,1 1,0 1,0 0,1 1,1 0,0 0,0 1,1 0,-5 11,4-10,1 1,1-1,0 1,1 0,0 1,1-1,1 1,0 0,2 1,-1-1,2 0,0 1,0-1,2 1,0-1,1 0,0 1,1-1,1 0,0 0,1-1,1 1,2 3,-2-11,0 0,1 0,0-1,0 1,0-2,1 1,-1-1,1 0,1-1,-1 0,1 0,-1-1,1 0,0 0,0-1,0 0,2-1,161 6,-146-8,-3 1,-1-1,0-1,0 0,0-2,0-1,-1-1,0 0,0-2,0 0,14-9,-21 6</inkml:trace>
  <inkml:trace contextRef="#ctx0" brushRef="#br0" timeOffset="19990.963">10260 706,'-14'4,"-4"1,30-6,38-18,-67 25,1 1,-1 0,1 2,1 0,0 0,0 1,1 1,-9 8,-2 5,35-23,3-4</inkml:trace>
  <inkml:trace contextRef="#ctx0" brushRef="#br0" timeOffset="20441.591">10853 283,'-22'8,"1"2,0 0,0 1,1 2,0 0,1 1,1 0,-16 17,32-29,1-1,0 1,0-1,1 1,-1-1,0 1,0-1,1 1,-1 0,1 0,-1-1,1 1,0 0,0 0,-1-1,1 1,1 0,-1 0,0 0,0-1,1 1,-1 0,1 0,-1-1,1 1,0-1,0 1,-1 0,1-1,0 1,1-1,-1 0,0 1,0-1,0 0,1 0,-1 0,1 0,-1 0,1 0,-1 0,1 0,0 0,-1-1,1 1,0-1,0 1,-1-1,1 0,0 0,0 0,-1 0,1 0,0 0,0 0,0 0,-1-1,1 1,1-1,20-1,0-1,0-1,0-1,-1-2,0 0,0-1,0 0,-1-2,0-1,10-8,-13 9</inkml:trace>
  <inkml:trace contextRef="#ctx0" brushRef="#br0" timeOffset="20742.459">11332 226,'-43'43,"-19"15,-4 1,5-3,12-8,10-11,7-7,9-5,3-5,5-2,1 0,2 3,-1-2,1-1,3-2</inkml:trace>
  <inkml:trace contextRef="#ctx0" brushRef="#br0" timeOffset="21574">11248 564,'101'-29,"-101"28,1 1,-1-1,1 1,0-1,-1 1,1 0,0-1,-1 1,1 0,0-1,0 1,-1 0,1 0,0-1,0 1,0 0,-1 0,1 0,0 0,0 0,0 0,-1 0,1 1,0-1,0 0,-1 0,1 1,0-1,0 0,-1 1,1-1,0 1,-1-1,1 1,-1-1,1 1,-1-1,1 1,-1-1,1 1,-1 0,1-1,-1 1,0 0,1 0,-1-1,0 1,1 0,-1 0,0 0,-20 36,11-27,0-2,2 0,-1 1,1 0,1 0,0 0,0 1,1 0,0 0,-1 4,6-12,0-1,0 1,0 0,1 0,-1 0,0 0,1 0,-1 0,1 0,0 0,0-1,0 1,0 0,0-1,0 1,0 0,0-1,0 1,1-1,-1 0,1 1,-1-1,1 0,0 0,-1 0,1 0,0 0,0 0,-1-1,1 1,0-1,0 1,0-1,0 0,0 1,0-1,0 0,0 0,0-1,0 1,0 0,-1-1,1 1,0-1,0 1,0-1,16-4</inkml:trace>
  <inkml:trace contextRef="#ctx0" brushRef="#br0" timeOffset="22072.56">11531 706,'118'-180,"-117"179,-1 0,1 1,0-1,-1 0,1 1,0-1,0 0,-1 1,1-1,0 1,0-1,0 1,0 0,0-1,0 1,0 0,0 0,0 0,0 0,0-1,0 1,0 0,0 1,-1-1,1 0,0 0,0 0,0 1,0-1,0 0,0 1,0-1,0 1,0-1,-1 1,1-1,0 1,0 0,-1-1,1 1,0 0,-1 0,1-1,-1 1,1 0,32 14,59-76,-89 61,0 1,0-1,0 1,0 0,0 0,0 0,0 0,0 0,-1 0,1 1,-1 0,1-1,-1 1,1 0,-1 0,0 0,0 0,0 1,0-1,0 1,-1-1,1 1,-1 0,0-1,1 1,-1 0,0 0,-1 0,1 0,0 1,2 3,5 11</inkml:trace>
  <inkml:trace contextRef="#ctx0" brushRef="#br0" timeOffset="22371.498">11982 113,'33'29,"17"14,4 5,-3-2,-9-2,-13-6,-5-3,-8-3,-6-3,-5-1,-3 0,-7-1,-2 1,-6-1,-4 1,-5 0,2-5</inkml:trace>
  <inkml:trace contextRef="#ctx0" brushRef="#br0" timeOffset="22874.941">10457 396,'0'26,"-2"12,1-1,2 1,1 0,2-1,2 0,1 0,2 0,1-1,2-1,13 27,-17-51,-1 0,2-1,0 0,0 0,1-1,0 0,1-1,-1 0,2 0,-1-1,1-1,0 0,0-1,1 0,8 2,11 2,0-1,1-1,0-2,0-2,24 0,-25-2</inkml:trace>
  <inkml:trace contextRef="#ctx0" brushRef="#br0" timeOffset="23804.873">12574 0,'1'0,"0"1,0-1,0 1,0 0,0-1,0 1,0 0,-1 0,1-1,0 1,0 0,-1 0,1 0,0 0,-1 0,1 0,-1 0,1 0,-1 0,0 0,1 0,-1 0,0 0,0 1,0-1,0 0,0 0,0 0,0 0,0 0,0 1,0-1,-1 0,1 0,0 0,-1 0,1 0,-1 0,1 0,-1 0,0 0,1 0,-1 0,0-1,0 1,0 0,0 9,-34 277,52-163,-17-120,1-1,1 1,-1-1,1 1,-1-1,1 1,0-1,0 0,0 0,1 0,-1 0,1 0,0 0,0-1,0 0,0 1,0-1,0 0,0 0,1-1,-1 1,1-1,0 0,-1 1,1-2,0 1,-1 0,1-1,0 0,0 1,0-2,2 0,0-1,0 1,0-2,-1 1,1-1,-1 1,0-1,1-1,-1 1,-1-1,1 0,0 0,-1-1,0 1,0-1,0 0,-1 0,0 0,0 0,0-1,0-1,8-14</inkml:trace>
  <inkml:trace contextRef="#ctx0" brushRef="#br0" timeOffset="24054.931">12489 254,'44'-14,"28"-15,6-2,-4 4,-15 7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38:12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0 809,'29'-42,"-3"-2,-2-1,-2-1,-1-1,10-39,-23 57,1 1,1-1,2 2,0 0,2 0,1 2,1 0,1 0,2 2,0 0,1 1,1 1,2 1,-1 1,2 0,15-7,-11 9,-20 10,2 0,-1 0,0 1,1 0,1 1,-1 0,0 0,1 1,0 1,0 0,0 0,1 1,-1 0,0 1,1 1,-1-1,1 2,-1 0,1 0,-1 1,0 0,3 2,-9-2,2 1,1 0,-1 0,1 0,-1 1,0 0,-1 1,1 0,-1 0,0 0,0 0,0 1,-1 0,0 1,0-1,-1 1,0 0,3 4,41 137,-27 85,14-53,22 30,9-23,-38-73,48 137,-39-135,-10-4,26 83,-21-24,-19-111,3-1,2 0,3-1,15 27,-22-52,-7-15,0-1,1 0,0-1,1 0,1 0,1-1,0-1,5 5,137 110,-108-75,-43-50,0 0,0 0,0-1,1 1,-1 0,1-1,0 1,0-1,0 0,0 0,1 0,-1-1,1 1,0-1,-1 0,1 0,0 0,0 0,1-1,-1 1,0-1,0 0,1 0,-1-1,1 0,0 1,11-5,0-1,-1 0,1-1,-1 0,0-2,-1 1,0-2,0 0,-1-1,0 0,0-1,-1 0,-1-1,0 0,-1-1,0 0,-1-1,1-2,40-52,-3-3,-3-1,26-63,-47 82,-2-2,-2 0,5-35,75-167,22-32,-38 156,-69 104,2-1,2 2,0 1,2 0,1 1,1 1,1 1,1 1,1 1,1 1,0 2,15-8,231-105,-271 131,17-7,0 1,1 0,-1 1,1 1,1 1,-1 1,2 0,-15 5,0 1,0-1,0 1,-1 0,1 1,-1-1,1 1,-1 0,-1 1,1-1,0 1,-1 0,0 0,0 0,-1 0,1 1,-1 0,0-1,-1 1,1 0,-1 0,0 1,-1-1,0 0,0 1,0-1,-1 2,9 21,1 13,-1 1,-3 0,-1 0,-2 0,-2 1,-2-1,-3 5,2 58,3 120,23-85,4 28,-25-153,-1-1,2 0,0 0,1 0,1 0,0-1,0 0,2 0,0-1,0 0,1 0,1-1,0 0,1-1,0 0,0 0,1-1,1-1,0 0,-1-2,-1 0,1-1,1 0,-1-1,1-1,0 0,0-1,0 0,6 0,-7-4,0-1,1 0,-1-1,0-1,-1 0,1 0,-1-1,0-1,0 0,0 0,-1-1,6-5,13-8,-12 9,0-1,-1 0,0-1,-1-1,0 0,-1-1,6-10,124-225,-2-34,-133 267,1 1,0 0,2 1,0 1,0 0,2 0,-1 1,2 1,0 0,0 1,1 1,0 0,1 1,0 1,0 0,1 2,14-4,-10 1,-17 6,-1 1,1-1,0 1,0 0,-1 0,1 0,1 1,-1 0,0 0,0 0,0 0,1 1,-1 0,0 0,0 1,1-1,-1 1,0 0,0 0,0 1,0 0,0 0,0 0,0 0,-1 1,1-1,-1 1,0 1,2 0,74 139,-9 91,-58-196,-9-20,1-1,0 1,2-1,0 0,1 0,0 0,1-1,1-1,1 0,0 0,1-1,1 0,9 7,-10-15,-1-2,1 1,0-1,0-1,1 0,-1-1,0 0,1-1,0-1,-1 0,1 0,-1-1,1-1,-1 0,0-1,1 0,7-3,-3-2,0-1,0 0,-1-1,0-1,-1-1,0 0,0 0,-2-2,1 0,-2 0,0-1,-1-1,0 0,-1 0,-1-1,-1 0,2-7,-4 11,0 0,0 0,2 1,-1 0,2 0,-1 1,2 0,-1 1,2 0,-1 0,1 1,1 0,-1 1,1 1,1 0,0 0,0 1,0 1,0 0,12-2,-18 5,0 1,1 0,-1 0,0 0,1 1,-1 0,0 1,1 0,-1 0,0 0,0 1,0 0,0 0,0 1,0 0,-1 0,1 1,-1 0,0 0,0 0,0 1,0 0,1 8,1 0,-2 0,0 1,-1 0,0 0,-1 1,-1-1,0 1,-1 0,0 0,3 18,0-2,-5-24,0 1,0-1,1 0,0 1,1-1,-1 0,1 0,1 0,-1 0,1 0,0 0,1-1,0 1,0-1,0 0,1 0,0-1,0 1,0-1,1 0,-1 0,1-1,1 0,3 3,-2-5,1 1,-1-1,0 0,1-1,-1 0,0 0,1-1,0 0,-1 0,1-1,-1 0,0-1,1 0,-1 0,0-1,0 0,0 0,-1-1,1 0,0-1,136-111,-98 74,58-62,-87 87,1 1,1 1,0 0,1 2,1 0,0 2,16-7,-33 17,1 0,-1 0,1 0,0 1,-1 0,1 0,0 0,-1 1,1-1,0 1,-1 0,1 1,-1-1,0 1,1-1,-1 2,0-1,0 0,0 1,0-1,-1 1,1 0,-1 1,0-1,1 0,-2 1,1 0,0 0,-1 0,1 0,-1 0,0 0,-1 0,1 1,-1-1,0 1,32 44,-29-44,0 1,1-1,0 0,0 0,0 0,1 0,-1-1,1 0,0 0,0-1,1 0,-1 0,1 0,-1-1,1 1,0-2,0 1,0-1,0 0,0-1,0 1,0-1,0-1,0 1,0-1,0-1,0 1,4-2,71-38,34-9,-109 48,0 0,0 0,0 1,0 0,1 0,-1 1,0 0,1 0,-1 1,0 0,0 0,0 1,0 0,0 0,0 1,0-1,-1 2,1-1,-1 1,0-1,0 2,0-1,0 1,-1 0,0 0,0 0,0 1,-1 0,68 151,-62-142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17:49.457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832 65,'-3'-2,"-1"0,1 1,-1-1,0 1,0 0,1 0,-1 0,0 1,0-1,0 1,0 0,1 0,-1 1,0-1,0 1,0 0,0 0,1 0,-1 0,0 0,1 1,-1 0,1 0,0 0,0 0,-1 0,1 1,1-1,-2 2,-71 101,52-68,-60 82,78-110,1 0,0 1,1-1,0 1,1 0,0 0,0 0,1 0,0 1,1-1,0 0,1 0,0 0,1 0,0 0,1 5,-1-11,0 0,0-1,0 1,1-1,-1 1,1-1,0 0,0 0,0 0,0 0,1-1,-1 1,1-1,-1 0,1 0,0 0,0 0,0-1,0 0,0 0,0 0,0 0,0 0,1-1,-1 0,0 0,0 0,0 0,1-1,-1 1,0-1,0 0,0-1,0 1,0-1,0 1,0-1,-1 0,1-1,-1 1,1-1,-1 1,0-1,1-2,189-172,-102 94,-91 83,0 1,0-1,0 0,0 1,1-1,-1 0,0 1,0-1,1 0,-1 0,0 1,0-1,1 0,-1 0,0 0,1 0,-1 1,0-1,1 0,-1 0,0 0,1 0,-1 0,0 0,1 0,-1 0,1 0,-30 30,-201 158,44-57,184-131,1 1,-1-1,0 1,1 0,-1 0,1-1,-1 1,1 0,0 0,-1 1,1-1,0 0,0 0,0 1,0-1,0 0,0 1,0-1,0 1,1-1,-1 1,1 0,-1-1,1 1,-1-1,1 1,0 0,0 0,0-1,0 1,0 0,0-1,0 1,1 0,-1-1,0 1,1 0,0-1,-1 1,1-1,0 1,0-1,0 1,0-1,0 0,0 1,0-1,0 0,0 0,1 0,-1 0,1 0,0 1,15 1,0 0,0-1,1 0,-1-1,0-1,1-1,-1-1,0 0,1-1,-1-1,-1-1,3-1,208-80,-202 77,1 1,1 1,-1 2,1 0,0 2,12 0,723 5,-759-1,0-1,0 1,0-1,0 0,0 0,1 0,-1 0,0-1,0 1,0-1,0 0,-1 0,1 0,0 0,0 0,0-1,-1 1,1-1,-1 0,1 0,-1 0,0 0,0 0,0 0,0-1,0 1,0 0,0-1,-1 0,0 1,1-1,-1 0,0 0,0 0,0 0,-1-1,9-252,-7 248,-2-1,1 1,-1-1,-1 1,1-1,-1 1,-1-1,0 1,0 0,0-1,-1 1,-1 1,1-1,-1 0,0 1,-1 0,0 0,0 0,0 0,-1 1,-4-4,-3 0,-1 1,0 0,-1 0,0 1,0 1,0 1,-1 0,0 1,0 1,-1 0,1 1,-1 1,0 0,1 2,-1 0,0 0,0 2,-9 2,-11-4,-274 2,293 0,-1 2,1 0,0 1,1 1,-1 1,1 0,0 1,1 1,0 0,0 2,1-1,0 2,1 0,1 1,-3 3,11-11,1 0,-1 1,1 0,0 0,0 1,1-1,-1 1,2-1,-1 1,1 0,0 0,0 0,1 1,0-1,0 0,1 0,0 1,0-1,0 0,1 1,0-1,1 0,0 0,0 0,0 0,1 0,0 0,0-1,1 0,0 1,0-1,0 0,1-1,0 1,0-1,0 0,7 4,-2-3,1-1,0 0,0 0,1-1,-1-1,1 0,0-1,0 0,0 0,0-1,0-1,0 0,0-1,0 0,0-1,-1 0,9-3,-14 3,158-54,23-54,-184 108,0-1,-1 0,1 0,-1 0,1 0,-1 0,0 0,0-1,-1 1,1-1,0 1,-1-1,0 0,0 1,0-1,-1 0,1 0,-1 0,0 0,0 1,0-1,0 0,-1 0,0 0,0 0,0 1,0-1,0 0,-1 1,1-1,-1 1,0 0,0-1,-1 1,1 0,-1 0,1 0,-1 1,0-1,0 1,0-1,0 1,0 0,-1 0,1 0,-1 1,-1-1,-24-10,0 1,0 1,-1 2,0 0,0 3,-1 0,-1 2,24 2,-1-1,0 0,-1 0,1 1,0 0,-1 0,1 1,0 1,-1-1,1 1,0 1,-1 0,1 0,0 1,0 0,1 1,-1 0,1 0,0 1,0 0,-5 4,-51 77,62-83,1 0,-1 0,1 1,-1-1,1 1,0-1,1 1,-1 0,1-1,-1 1,1 0,0-1,0 1,1 0,-1-1,1 1,0-1,0 1,0-1,0 1,1-1,-1 1,1-1,0 0,0 0,0 0,1 1,10 7,1-1,0-1,1 0,0-1,0 0,1-1,0-1,0 0,0-2,1 0,0 0,-1-2,1 0,0-1,0 0,0-2,1 0,5 1,0-1,1-1,-1-1,0-1,-1-1,1-1,-1-1,0 0,-1-2,0-1,0-1,-1 0,0-2,-1 0,5-6,10-25,-34 43,0 1,0-1,0 1,0-1,0 1,-1-1,1 1,0-1,0 1,0 0,0-1,-1 1,1-1,0 1,0 0,-1-1,1 1,0 0,0-1,-1 1,1 0,-1-1,1 1,0 0,-1 0,1 0,-1-1,1 1,0 0,-1 0,1 0,-1 0,1 0,-1 0,1 0,0 0,-1 0,1 0,-1 0,1 0,-1 0,1 0,-1 0,1 0,0 0,-1 0,1 1,-1-1,1 0,-1 0,1 1,0-1,-1 0,1 0,0 1,-1-1,1 0,0 1,0-1,-1 1,1-1,0 0,0 1,0-1,-9 8,24-11,-13 4,0-1,0 0,-1 0,1-1,0 1,0 0,0-1,0 1,-1-1,1 1,0-1,-1 0,1 0,0 0,-1 0,1 0,-1 0,1 0,-1 0,0-1,1 1,-1 0,0-1,0 1,0-1,0 0,0 1,-1-1,1 0,0 1,-1-1,1 0,-1 0,0 0,1 0,-1 1,0-1,0 0,0 0,0 0,-1 0,1 1,0-1,-1 0,0 0,1 0,-1 1,0-1,0 0,1 1,-2-2,-8-2,-1 1,1-1,-1 2,0-1,0 2,0-1,0 1,0 1,0 0,-1 1,1 0,0 1,-10 1,-7-1,-427 1,287-29,-85 26,111-27,-82 28,81 28,20-10,27-2,79-9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19:15.499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402 406,'-180'17,"88"-5,366 15,-105 2,-54-3,40 4,-155-29,0-1,0 1,0 0,0-1,0 1,0 0,0-1,0 1,0-1,0 1,0 0,0-1,0 1,-1 0,1-1,0 1,0-1,-1 1,1 0,0-1,-1 1,1-1,-1 1,1-1,-1 0,1 1,-1-1,1 1,-1-1,1 0,-1 1,1-1,-1 0,1 0,-1 1,0-1,1 0,-1 0,0 0,1 0,-1 0,0 0,1 0,-1 0,1 0,-1 0,0 0,1 0,-1 0,0-1,0 1,-85 26,68-18,0-2,0 0,0 0,-1-2,1-1,-1 0,0-1,0-1,0-1,-1-1,1 0,1-1,-7-3,-1-1,0 2,-1 0,1 1,-1 2,1 1,-1 1,1 1,-1 1,1 1,-4 3,27-6,1 0,0 0,-1 0,1 0,-1-1,1 1,-1-1,0 0,1 0,-1 0,0 0,1 0,-1 0,1-1,-1 1,1-1,-1 0,1 0,-1 0,1 0,0 0,-1 0,1-1,0 1,0-1,0 1,0-1,0 0,0 0,1 0,-1 0,0 0,1 0,0 0,0-1,-1 1,1 0,0-1,1 1,-1-1,0-1,-1-18,0 1,2-1,1 1,0 0,2-1,0 1,1 0,7-20,1-76,-13 105,1-1,0 0,1 1,1-1,-1 1,2-1,0 1,0 0,1 0,1 0,0 0,1 1,0 0,5-8,-2 12,-1 1,1 0,0 0,0 1,1 0,-1 1,1 0,0 1,0 0,0 0,1 1,-1 0,1 1,-1 0,1 1,0 0,-1 0,1 2,-1-1,6 2,32 0,320-3,-171 29,-111-29,71 11,-4 34,-146-45,0 1,0 1,1-1,-1 1,-1 0,1 1,0-1,0 1,-1 1,0-1,0 1,0 0,0 1,0-1,-1 1,0 0,0 1,0-1,-1 1,0 0,0 0,2 4,3 17,-2 1,-1-1,-1 1,-2 0,0 1,-2-1,-1 0,-4 28,-22 60,26-114,-1 0,1 0,-1 0,0 0,1 0,-1 0,0-1,0 1,0 0,0 0,-1-1,1 1,0-1,-1 1,1-1,-1 1,0-1,1 0,-1 0,0 0,0 0,0 0,1 0,-1 0,0-1,0 1,0 0,0-1,-1 0,1 0,0 0,0 1,0-2,0 1,0 0,0 0,0-1,0 1,0-1,0 0,0 1,0-1,0 0,0 0,1 0,-1 0,0-1,1 1,-1 0,1-1,-1 1,1-1,0 0,-1 1,1-1,0 0,0 0,0 0,1 1,-1-2,-7-7,1-2,1 1,0-1,1 0,0 0,0 0,2-1,-1 1,0-8,4 21,0 0,-1-1,1 1,-1 0,0-1,1 1,-1 0,0-1,1 1,-1-1,0 1,1-1,-1 1,0-1,0 0,0 1,1-1,-1 0,0 0,0 0,0 0,0 1,0-1,1 0,-1 0,0-1,0 1,0 0,0 0,0 0,1-1,-1 1,0 0,0-1,0 1,1 0,-1-1,0 1,0-1,1 1,-1-1,1 0,-1 1,0-1,1 0,-1 1,1-1,-1 0,1 0,0 1,-1-1,1 0,0 0,0 0,-1 0,1 1,0-1,0 0,0 0,0 0,0 0,0 0,0 1,0-1,1 0,-7 15,2 2,0-1,0 0,1 1,1 0,1 0,0-1,1 1,1 0,1 6,0 13,-2-20,1-49,-1-343,1 374,0 0,-1 0,1 0,-1 1,1-1,-1 0,0 0,0 0,0 0,-1 0,1 0,0 0,-1 0,0 1,0-1,0 0,0 0,0 1,-1-1,1 1,-1-1,0 1,1 0,-1-1,0 1,0 0,-1 0,1 0,0 1,-1-1,1 0,-1 1,1 0,-1-1,0 1,1 0,-1 1,0-1,0 0,-1 1,-5 5,0 1,0 0,1 1,0 0,0 1,0-1,1 1,0 1,1-1,0 1,0 0,1 1,0-1,1 1,0 0,0 0,1 1,-2 9,3-14,-5 17,2-1,0 1,2 0,0 0,2 0,0 0,2 0,3 23,20 21,-23-65,-1-1,1 0,0 1,0-1,0 1,0-1,0 0,0 0,0 1,0-1,1 0,-1 0,0 0,1 0,-1-1,1 1,-1 0,1-1,-1 1,1 0,-1-1,1 0,0 1,-1-1,1 0,0 0,-1 0,1 0,0 0,-1 0,1-1,-1 1,1-1,0 1,-1-1,1 1,-1-1,1 0,-1 0,1 0,3-5,-1-1,1 0,-1 1,-1-2,1 1,-1 0,-1-1,1 1,-1-1,-1 0,1 0,-1 1,-1-1,0 0,0 0,0 0,-1 0,0 0,0 0,0-11,1-12,1 15,0 0,-1 0,-1 0,-1 0,0 1,-1-1,0 0,-2 1,0 0,0 0,-1 0,-1 1,-6-9,11 18,-1-1,0 1,0 1,0-1,0 0,-1 1,1-1,-1 1,-1 0,1 0,0 1,-1-1,0 1,0 0,0 1,0-1,0 1,0 0,-1 0,1 0,-1 1,1 0,-1 0,0 0,1 1,-1 0,0 0,0 0,1 1,-1 0,0 0,1 0,-1 1,1 0,-8 9,0 0,1 1,1 1,0 0,1 0,0 1,1 0,1 1,0 0,1 0,0 1,1 0,1 0,1 0,0 1,2 0,-1-1,1 16,-1-16,1 1,1-1,0 1,1-1,1 0,0 1,1-1,1 0,1 0,0 0,1 0,1-1,0 1,1-1,1-1,6 11,-12-21,1 0,-1-1,1 1,0-1,0 1,0-1,0 0,0 0,1 0,-1-1,1 1,0-1,0 0,0 0,0 0,0 0,0-1,0 0,1 0,-1 0,0 0,1-1,-1 1,1-1,-1 0,1-1,-1 1,0-1,1 0,-1 0,0 0,1 0,-1-1,0 0,0 0,0 0,-1 0,1-1,0 1,-1-1,1 0,-1 0,0 0,0-1,2-3,5-16,-1 0,-1-1,-1 0,-1 0,-1-1,-2 0,0 1,-1-1,-2 0,-1-1,0 2,-2-1,-2-7,2 10,-1 0,-1 0,0 1,-2-1,0 1,-2 1,0 0,-1 0,-1 1,-1 0,0 1,-4-3,13 18,0 0,0 0,0 0,0 0,0 1,-1-1,1 1,-1 0,0 0,1 0,-1 1,0-1,0 1,0 0,0 0,-1 1,1-1,0 1,0 0,0 0,0 0,-1 0,1 1,0-1,0 1,0 0,0 1,0-1,0 1,0 0,0 0,-100 84,86-69,1 1,1 1,1 0,0 1,2 1,0 0,2 0,0 2,1-1,1 1,-5 23,14-42,-1 1,1 0,1 0,-1 0,0 0,1 0,0 0,0-1,1 1,-1 0,1-1,0 1,0-1,1 1,-1-1,1 0,0 0,0 0,0-1,1 1,-1-1,1 0,0 0,0 0,0 0,0 0,0-1,1 0,-1 0,1 0,0-1,0 1,8 2,0 0,0 0,0-2,0 1,0-2,1 0,-1 0,0-2,1 1,-1-2,6-1,-13 2,1-2,-1 1,0-1,0 0,0 0,0-1,-1 1,1-1,-1-1,0 1,0-1,0 0,-1 0,0 0,0-1,0 1,-1-1,1 0,-1 0,-1 0,1-1,-1 1,0 0,-1-1,0 0,0 1,0-1,0 0,-1 1,-1-1,1-2,-4-13,0 1,-1 1,-1-1,-1 1,-1 0,-1 0,-1 1,0 0,-1 1,-1 0,-2 1,0-6,8 13,-1 1,0-1,-1 1,0 1,-1-1,1 2,-2-1,1 1,-1 0,-6-2,14 7,-1 1,0-1,0 1,0 0,0 0,0 0,-1 0,1 1,0-1,0 1,0 0,-1 0,1 0,0 0,0 0,-1 1,1 0,0-1,0 1,0 1,0-1,0 0,0 1,0-1,0 1,1 0,-1 0,1 0,-1 0,1 0,0 1,0-1,0 1,0-1,0 1,0 0,1 0,-1 0,0 2,-4 5,0 1,0 0,1 0,0 0,1 1,0-1,1 1,1 0,0 0,0 0,1 1,0-1,2 0,-1 0,1 0,1 1,0-1,1 0,0-1,1 1,0 0,0-1,4 5,-1-7,1 0,0 0,0-1,1 1,0-2,0 1,1-2,0 1,0-1,0-1,1 1,0-2,0 0,0 0,1-1,-1 0,1-1,0 0,-1-1,12-1,-21 1,1-1,-1-1,0 1,0 0,0-1,0 1,0-1,0 1,-1-1,1 0,0 0,0 0,0 0,0 0,-1 0,1 0,-1-1,1 1,-1-1,1 1,-1-1,0 0,0 1,0-1,0 0,1 0,-13 27,2 74,7-98,1 1,-1-1,1 1,-1-1,0 0,1 0,-1 1,0-1,0 0,0-1,0 1,0 0,0 0,0-1,0 0,0 1,0-1,0 0,0 0,-1 0,1 0,0 0,0 0,0-1,0 1,0-1,0 0,0 1,0-1,0 0,0 0,0 0,0 0,1-1,-1 1,0 0,1-1,-1 0,-9-3,-37-14,-103-27,-17 16,165 30,-20-2,-1 1,1 1,0 1,-1 1,1 1,-20 5,31-4,0 0,-1-1,1-1,-1 0,1-1,-1 0,0-1,1-1,-1 0,0 0,1-1,-7-2,-93-26,94 23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6:21:14.069"/>
    </inkml:context>
    <inkml:brush xml:id="br0">
      <inkml:brushProperty name="width" value="0.35" units="cm"/>
      <inkml:brushProperty name="height" value="0.35" units="cm"/>
      <inkml:brushProperty name="color" value="#FFFFFF"/>
      <inkml:brushProperty name="ignorePressure" value="1"/>
    </inkml:brush>
  </inkml:definitions>
  <inkml:trace contextRef="#ctx0" brushRef="#br0">1345 598,'-37'-90,"35"88,0-1,1 1,-1 0,0-1,0 1,0 0,0 0,-1 1,1-1,-1 0,1 1,-1-1,1 1,-1 0,0 0,1 0,-1 0,0 0,0 1,0-1,0 1,0 0,0 0,1 0,-1 0,0 0,0 1,0-1,0 1,0 0,-1 1,-106 77,51-29,58-50,0 0,0 1,0-1,0 0,0 0,0 1,0-1,0 1,0-1,0 1,0-1,0 1,0-1,0 1,0 0,1 0,-1-1,0 1,1 0,-1 0,0 0,1 0,-1 0,1 0,-1 0,1 0,0 0,-1 0,1 0,0 0,0 0,0 0,-1 0,1 1,1-1,-1 0,0 0,0 0,0 0,0 0,1 0,-1 0,0 0,1 0,-1 0,1 0,0 0,-1 0,1 0,0 0,-1-1,1 1,0 0,9-1,-1-1,1 0,-1 0,1-1,-1-1,0 1,0-2,0 1,0-1,-1-1,1 1,-1-1,0-1,96-83,-103 88,0 0,0 1,0 0,0-1,0 1,0-1,0 1,0 0,0 0,0 0,0 0,0-1,0 1,0 0,0 1,0-1,0 0,0 0,0 0,0 1,0-1,0 0,0 1,0-1,0 1,0-1,0 1,0 0,-1-1,1 1,0 0,0 0,-1-1,1 1,0 0,-1 0,1 0,-1 0,1 0,-1 0,0 0,1 0,-1 0,0 0,0 0,1 0,-1 0,0 0,0 0,0 0,0 0,-1 0,1 0,0 0,0 0,-1 0,1 0,0 0,-1 0,1 0,-1 0,1 0,-1 0,0 0,1-1,-1 1,-19 41,63-147,-43 104,0 1,0-1,0 0,0 0,0 0,0 0,0 0,0 0,0 0,-1 0,1 0,0 0,0 0,-1 0,1 0,-1 0,1 1,-1-1,1 0,-1 0,0 0,1 1,-1-1,0 0,0 1,1-1,-1 1,0-1,0 1,0-1,0 1,0 0,0-1,0 1,1 0,-1 0,0-1,0 1,0 0,0 0,0 0,0 0,0 0,0 1,0-1,0 0,0 0,0 1,0-1,0 0,0 1,0 0,-51 23,-220 181,265-201,-28 14,34-18,1 0,-1 0,1 0,-1 1,1-1,-1 0,1 0,-1 0,1 0,-1 0,1 0,-1 0,1 0,-1 0,1 0,-1 0,0 0,1-1,-1 1,1 0,0 0,-1-1,1 1,-1 0,1 0,-1-1,1 1,-1 0,1-1,0 1,-1-1,1 1,0 0,0-1,-1 1,1-1,0 1,0-1,-1 1,1-1,0 1,0-1,0 1,0-1,0 1,0-1,0 1,0-1,0 0,0 1,0-1,0 1,0-1,0 1,1-1,-1 1,0-1,0 1,1-1,-1 1,4-10,-4 9,1 1,-1 0,1-1,-1 1,1-1,-1 1,0-1,1 1,-1-1,0 1,1-1,-1 1,0-1,0 1,1-1,-1 1,0-1,0 0,0 1,0-1,0 1,0-1,0 0,0 1,0-1,0 1,0-1,0 0,0 1,-1-1,1 1,0-1,0 1,-1-1,1 0,0 1,-1-1,1 1,0 0,-1-1,1 1,-1-1,1 1,-1 0,1-1,-1 1,1 0,-1-1,1 1,-1 0,1 0,-1-1,0 1,1 0,-1 0,0 0,-9 2,1 0,-1 1,0 0,1 1,-1 0,1 0,0 1,1 1,-1-1,0 2,-42 22,-223 61,272-89,-1 1,0-1,0 1,0-1,-1 0,1 0,0 0,-1 0,1 0,0-1,-1 1,1-1,-1 0,1 0,0-1,-1 1,1-1,-1 1,1-1,0 0,-2-1,10-62,-38 69,28-3,1-1,0 0,-1 0,1 0,0-1,-1 1,1-1,-1 0,1 0,-1-1,1 1,-1-1,1 0,0 0,-1 0,1-1,0 0,0 0,0 0,0 0,0 0,1-1,-1 0,1 1,-1-2,1 1,-1-1,-3-3,0 0,0 0,1 0,0-1,0 0,1 0,0 0,0-1,1 0,0 0,1 0,0 0,0 0,0-6,1-27,16 215,-12-165,0-4,-1-1,0 1,0-1,0 1,0 0,0-1,-1 1,1 0,-1-1,0 1,0 0,-1 0,1-1,-1 1,0 0,0-1,-1 4,-11-39,10 4,3 20,0 1,-1-1,0 1,0-1,-1 1,0 0,0 0,0 0,-1 0,-1 0,-2-5,6 12,-1-1,1 0,0 0,-1 0,0 0,1 1,-1-1,1 0,-1 1,0-1,0 0,1 1,-1-1,0 1,0-1,0 1,0 0,1-1,-1 1,0 0,0-1,0 1,0 0,0 0,0 0,0 0,0 0,0 0,0 0,0 0,0 0,0 1,1-1,-1 0,0 1,0-1,0 0,0 1,0-1,1 1,-1-1,0 1,0 0,1-1,-1 1,0 0,1 0,-1-1,1 1,-1 0,1 0,-21 43,18-105,4 25,-11-124,-10 10,-18 62,5 23,33 62,-1 0,1 1,-1-1,1 0,0 0,0 0,0 0,1 0,-1 0,1 0,-1 0,1 0,0 1,0-1,0 0,0 1,1-1,-1 1,1-1,0 1,-1-1,1 1,0 0,1 0,-1 0,0 0,0 0,1 1,0-1,79-36,-79 37,23-5,1 1,0 1,0 1,0 1,0 2,1 0,9 3,34-1,81-18,-112 9,1 2,0 2,0 2,-1 1,2 3,41-1,87 25,-116-27,63 9,-112-9,-1 2,0-1,0 0,0 1,-1 0,1 0,0 0,-1 0,1 1,-1-1,1 1,-1 0,0 0,0 0,-1 0,1 1,-1-1,0 1,1 0,-1-1,-1 1,1 0,-1 0,2 4,-3 0,0 0,0 1,-1-1,0 0,-1 0,1 0,-1 0,-1-1,0 1,0-1,0 1,-1-1,0 0,0 0,-1-1,0 1,0-1,-1 0,1 0,-1-1,-1 1,-4 2,-28 35,-62 94,100-135,0 1,0-1,0 0,1 1,-1 0,1-1,-1 1,1-1,0 1,0 0,0-1,0 1,1-1,-1 1,1-1,0 1,-1-1,1 1,0-1,1 1,-1-1,0 0,1 0,-1 0,1 0,-1 0,1 0,0 0,0 0,0 0,0-1,0 1,0-1,1 0,-1 0,0 0,1 0,-1 0,1 0,-1 0,1-1,-1 1,1-1,0 0,-1 0,1 0,-1 0,1 0,0-1,-1 1,1-1,-1 1,1-1,0-1,27-5,0-1,-1-2,0-1,-1-1,0-2,-1 0,0-2,-1-1,6-7,-11 10,-6 3,-1-1,0 0,0-1,-1-1,-1 0,-1 0,0-1,0-1,6-14,-16 28,1 0,-1 0,0-1,0 1,0 0,0-1,0 1,0 0,-1-1,1 1,-1-1,0 0,0 1,0-1,0 1,0-1,0 1,-1-1,1 1,-1-1,1 1,-1-1,0 1,0 0,0-1,-1 1,1 0,0 0,-1 0,0 0,1 0,-1 0,0 0,0 1,0-1,0 1,0-1,0 1,-1 0,1 0,0 0,-1 0,1 0,0 0,-3 0,-11 0,0 0,-1 1,1 0,0 1,0 1,0 1,0 0,1 1,-1 1,1 0,0 1,0 1,-2 1,-56 20,19-11,1 2,0 3,2 2,-1 2,46-22,-1 0,0 1,1 0,0 0,0 0,1 0,-1 1,1 0,0 0,1 1,-1-1,-2 7,8-13,-1 1,1-1,0 1,-1-1,1 0,0 1,-1-1,1 0,0 1,-1-1,1 0,0 0,0 0,-1 0,1 0,0 0,0 0,-1 0,1 0,0 0,0 0,-1 0,1 0,0-1,0 1,-1 0,1 0,0-1,-1 1,1-1,-1 1,1-1,0 1,-1-1,1 1,-1-1,1 1,-1-1,1 0,-1 1,0-1,1 0,-1 1,0-1,1 0,-1 1,0-1,0 0,0 0,0 0,13-10,-1-1,0-1,-1 0,0-1,-1 0,-1-1,0 0,-1 0,-1-1,0 0,-1 0,-1-2,-5 15,0 0,0 1,0-1,-1 0,0 1,1-1,-1 1,0-1,0 1,0-1,-1 1,1 0,0-1,-1 1,0 0,1 0,-1 0,0 0,0 0,0 1,-1-1,1 0,0 1,0 0,-1-1,1 1,-1 0,1 0,-1 1,0-1,1 0,-1 1,0 0,1 0,-1-1,0 1,1 1,-1-1,0 0,1 1,-1-1,0 1,1 0,-1 0,1 0,-1 0,1 0,0 1,-1-1,1 1,0 0,0 0,-34 17,0 2,2 2,1 1,-23 22,-10 6,47-37,-2-1,1 2,1 0,0 2,1 0,-13 17,32-35,-1 0,1 0,-1 0,1 0,-1 0,1 0,-1 0,1 0,-1 1,1-1,-1 0,1 0,-1 0,1 1,-1-1,1 0,-1 1,0-1,1 0,-1 1,1-1,-1 0,0 1,0-1,1 1,-1-1,0 1,0-1,1 1,-1-1,0 1,0-1,0 1,0-1,0 1,0-1,0 1,0-1,0 1,0-1,0 1,0-1,0 1,0-1,0 1,0-1,-1 1,1-1,0 1,0-1,-1 1,1-1,0 1,44-23,80-99,-33 10,-91 110,1 1,-1 0,1-1,-1 1,1-1,-1 1,1-1,-1 1,0-1,1 1,-1-1,0 0,1 1,-1-1,0 1,0-1,0 0,1 1,-1-1,0 0,0 1,0-1,0 0,0 1,0-1,0 0,-1 1,1-1,0 1,0-1,0 0,-1 1,1-1,0 1,-1-1,1 0,0 1,-1-1,1 1,-1-1,1 1,-1-1,1 1,-1 0,1-1,-1 1,1 0,-1-1,0 1,1 0,-1 0,1-1,-2 1,-33 8,3 11,2 1,1 1,0 1,2 2,0 0,-6 11,19-22,-7 11,33-40,11-15,-12 18,0 0,-1-1,0 0,-1-1,-1 0,0 0,-1-1,-1 0,0 0,-2 0,1-1,-1-4,-4 18,-1 1,1-1,0 0,-1 1,1-1,-1 1,0 0,0-1,0 1,0 0,0-1,-1 1,1 0,-1 0,1 0,-1 0,0 0,0 0,0 1,0-1,0 1,0-1,0 1,0 0,-1-1,1 1,-1 1,1-1,0 0,-1 0,1 1,-1 0,0-1,1 1,-1 0,1 0,-1 0,1 1,-1-1,0 1,1-1,0 1,-1 0,1 0,-1 0,1 0,0 0,0 1,-1-1,0 2,-144 111,129-98,1 1,1 1,0 0,2 1,0 1,1 0,-4 9,16-28,0 0,0 0,1 0,-1 0,0 0,0 0,1 0,-1 0,1 1,-1-1,1 0,0 0,-1 1,1-1,0 0,0 1,0-1,0 0,0 1,0-1,0 0,0 1,1-1,-1 0,0 1,1-1,-1 0,1 0,-1 0,1 1,0-1,0 0,-1 0,1 0,0 0,0 0,0 0,0 0,0-1,0 1,0 0,1 0,-1-1,0 1,0-1,0 1,1-1,-1 0,0 1,1-1,-1 0,0 0,1 0,-1 0,0 0,1 0,-1 0,10-4,-1 0,0-1,0 0,-1-1,1 0,-1 0,0-1,-1 0,0-1,0 0,-1 0,0 0,4-7,1 2,-3 0,0 0,-1 0,0-1,-1 0,-1-1,0 1,2-13,5-7,1-43,-14 76,0-1,0 0,0 1,-1-1,1 1,0-1,-1 0,1 1,-1-1,1 1,-1-1,0 1,0 0,0-1,0 1,0 0,0 0,0-1,0 1,0 0,0 0,-1 0,1 0,-1 0,1 1,0-1,-1 0,1 1,-1-1,1 1,-1-1,0 1,1 0,-1 0,1-1,-1 1,0 0,1 1,-1-1,0 0,1 0,-1 1,1-1,-2 1,-6 3,-1 0,1 1,1 1,-1-1,1 1,0 0,0 1,0 0,1 0,0 1,1 0,0 0,-4 7,5-9,-10 12,0 0,1 1,1 1,1 0,0 0,2 2,0-1,2 1,0 1,1-1,2 1,0 0,2 1,0-1,1 1,2 4,1-24,0 1,1 0,-1-1,1 0,0 1,0-1,1 0,-1 0,1 0,0 0,0-1,0 1,0-1,1 1,0-1,-1 0,1-1,0 1,0-1,1 0,-1 0,0 0,1 0,-1-1,1 1,0-1,-1-1,1 1,0 0,-1-1,1 0,0 0,0-1,-1 1,1-1,0 0,-1-1,1 1,-1-1,1 1,-1-1,0-1,1 1,-1-1,-1 1,1-1,0 0,-1 0,4-4,23-23,-2-2,-1 0,-1-2,-2-1,14-27,-33 55,-1 0,0 0,0 0,-1-1,0 1,0-1,-1 0,0 0,0 0,-1 0,0 0,0 0,-1-1,0 1,0 0,-1-4,0 11,1 0,0 0,-1-1,1 1,-1 0,1 0,-1 0,1 0,-1 0,0 0,1 0,-1 0,0 0,0 0,0 1,0-1,0 0,0 0,0 1,0-1,0 1,0-1,0 1,0-1,0 1,-1 0,1 0,0-1,0 1,0 0,-1 0,1 0,0 0,0 0,0 0,-1 1,1-1,0 0,0 1,0-1,0 1,0-1,0 1,0-1,0 1,0 0,0-1,0 1,0 0,0 0,0 0,0 0,1 0,-1 0,-47 54,33-31,2 0,0 0,1 2,2-1,1 1,0 1,2 3,5-27,1 0,0 0,0 1,0-1,0 0,1 1,-1-1,1 1,0-1,0 1,0-1,0 1,1-1,0 1,-1-1,1 0,0 1,1-1,-1 0,1 0,-1 0,1 0,0 0,0 0,0 0,0 0,1-1,-1 1,1-1,0 0,-1 0,1 0,0 0,0 0,0-1,1 1,-1-1,0 0,1 0,-1 0,0 0,1-1,-1 1,1-1,2 0,78-21,-58 9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134 272,'-1'0,"0"0,0 0,0 0,0 0,0 0,-1 0,1 1,0-1,0 0,0 1,0-1,0 0,0 1,0-1,0 1,1-1,-1 1,0 0,0 0,0-1,0 1,1 0,-1 0,0 0,1-1,-1 1,1 0,-1 0,1 0,-1 0,1 0,0 0,0 0,-1 0,1 1,0-1,0 0,0 0,0 0,0 0,0 0,0 0,0 0,1 0,-1 0,0 0,1 0,-1 0,1 1,-16 453,-19-242,18-124,3 1,0 72,13-160,5 50,-5-51,0 0,0 0,1 0,-1-1,0 1,1 0,-1 0,1 0,-1 0,1-1,-1 1,1 0,0 0,-1-1,1 1,0 0,-1-1,1 1,0-1,0 1,0-1,-1 1,1-1,0 0,0 1,0-1,0 0,0 0,0 0,0 0,0 1,0-1,0 0,0-1,0 1,0 0,-1 0,1 0,0-1,0 1,0 0,0-1,0 1,0-1,-1 1,1-1,0 1,0-1,0 0,17-11,0-2,-1 0,0-1,-1 0,-1-2,5-5,74-70,-93 91,0-1,0 1,0 0,0 0,0 1,1-1,-1 0,0 0,0 0,1 1,-1-1,0 1,1-1,-1 1,0-1,1 1,-1 0,1 0,-1 0,0 0,1 0,-1 0,1 0,-1 0,1 0,-1 1,0-1,1 0,-1 1,0 0,1-1,-1 1,0 0,0-1,1 1,-1 0,0 0,0 0,0 0,0 0,0 0,0 0,-1 1,1-1,0 0,-1 0,1 1,0-1,-1 0,0 1,1-1,-1 1,0-1,1 0,-1 1,0-1,0 1,0-1,-1 1,1-1,0 1,7 101,-7-80,1 1,1 0,1-1,1 1,1-1,1 0,1-1,7 14,-12-30,2 0,-1-1,1 1,0-1,0 0,0 0,1 0,-1 0,1-1,1 0,-1 0,0 0,1-1,0 1,0-1,0-1,0 1,0-1,1 0,-1-1,1 1,-1-1,1 0,-1-1,1 0,0 0,-1 0,1-1,-1 0,1 0,-1-1,1 0,-1 0,0 0,0-1,0 0,0 0,0 0,-1-1,3-2,20-19,-2-1,-1-1,-1-2,-1 0,-1-1,-2-2,-1 0,-2-1,-1-1,-2 0,-1-1,-1 0,1-18,4 4,-3-1,-2 0,-3 0,-1-1,-3 0,-2 0,-2-1,-3 1,-1 0,-3-1,-3 2,-1-1,-2 2,-3-1,-2 2,-18-35,28 67,-1 0,0 0,-2 1,0 1,0 0,-1 0,-1 1,0 0,-1 1,0 1,-1 0,0 0,-1 2,0 0,-1 0,0 2,0 0,0 0,-1 2,0 0,0 1,0 1,-1 0,1 1,-1 1,0 1,-4 1,-2 5,-1 1,1 1,1 1,0 1,0 1,1 1,0 1,1 0,0 2,1 1,1 0,1 2,0 0,2 1,0 0,0 2,2 0,1 0,1 1,0 1,2 0,-7 22,-3 8</inkml:trace>
  <inkml:trace contextRef="#ctx0" brushRef="#br0" timeOffset="1046.49">1489 1176,'-13'-13,"1"2,-2 0,0 0,0 1,0 1,-2 0,1 1,-1 1,0 0,-7-1,17 6,0 1,-1-1,1 1,-1 0,1 1,-1-1,0 1,1 1,-1-1,1 1,-1 0,1 1,-1 0,1 0,0 0,0 0,0 1,0 0,0 1,1-1,-1 1,1 0,0 0,0 1,1-1,-1 1,1 0,-1 2,-6 8,0 1,1 1,1 0,1 0,0 1,1-1,1 2,1-1,1 1,0-1,1 1,1 0,1 1,1 5,0-20,0 0,1 0,0 0,0 0,1 0,-1 0,1 0,0 0,0-1,0 1,1-1,0 1,0-1,0 0,0 0,1 0,-1-1,1 1,0-1,0 0,0 0,1 0,-1-1,1 1,-1-1,1 0,0 0,0-1,0 1,0-1,0 0,0-1,0 1,0-1,1 0,-1 0,0-1,0 0,0 0,0 0,0 0,0-1,0 1,-1-1,3-1,28-18,0-1,-2-2,0-1,-2-1,-1-2,-1-1,-1-1,-2-1,8-14,62-88,-72 111,-15 42,-15 23,1-24,1 0,1 1,1-1,1 0,1 1,0-1,2 1,0-1,1 0,1 0,0 0,2 0,0-1,2 3,-5-16,-1-1,1-1,-1 1,1 0,0-1,1 1,-1-1,1 0,-1 0,1 0,0-1,0 1,0-1,0 0,1 0,-1 0,0-1,1 0,0 0,-1 0,1 0,-1 0,1-1,0 0,-1 0,1-1,0 1,-1-1,1 0,0 0,-1 0,0-1,1 1,-1-1,0 0,0-1,0 1,0-1,0 0,1 0,14-17,0 0,-2-2,0 0,-1 0,-1-2,-2 0,0 0,-2-1,0-1,-1-1,-7 18,-19 51,12-25,1 0,1 0,0 0,2 0,0 0,0 0,2 0,0 0,1 2,-1-15,0-1,0 1,0 0,0-1,1 0,0 1,-1-1,1 0,0-1,0 1,1 0,-1-1,0 0,1 0,0 0,-1 0,1 0,0-1,0 0,0 1,0-1,0-1,0 1,0-1,0 0,1 1,-1-2,0 1,0 0,0-1,0 0,0 0,0 0,0-1,0 1,0-1,-1 0,1 0,-1 0,1 0,-1-1,0 1,0-1,0 0,0 0,0 0,-1-1,1 1,9-12,0-1,0 0,-2-1,0 0,-1-1,-1 0,0 0,3-17,18-36,25-33,-52 104,-1 0,0 0,0 0,0 0,0 0,0 0,0 1,0-1,0 0,0 1,0-1,0 1,0-1,0 1,0-1,0 1,0 0,0-1,-1 1,1 0,0 0,0 0,-1 0,1 0,-1-1,1 1,-1 0,1 0,-1 0,1 0,-1 1,0-1,0 0,0 0,1 0,-1 0,0 0,0 0,0 0,-1 0,1 0,0 0,0 1,0-1,-1 0,1 0,-1 0,1 0,-1 0,0 0,1 0,10 329,59 255,-66-558,-2 0,-1 0,-1-1,-1 1,-2 0,-1-1,0 0,-2 0,-1 0,-10 19,-42 21,58-65,0 0,0 0,0 0,0 0,0 0,0 0,-1-1,1 1,0-1,0 1,-1-1,1 0,0 0,-1 0,1 0,0-1,0 1,-1 0,1-1,0 0,0 1,0-1,-1 0,1 0,0 0,0 0,1-1,-1 1,0-1,0 1,0-1,1 1,-1-1,1 0,0 0,-1 0,1-1,-7-12,0-1,2 0,0 0,0-1,2 1,0-1,1 0,-1-16,0 10,0-13,0 0,2 0,2-1,2 1,1-1,1 1,2 0,2 1,1 0,2 0,1 1,2 0,8-11,-6 11,-1 7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340 146,'-12'139,"-17"192,13-63,14 145,4-187,-2-267,0 18</inkml:trace>
  <inkml:trace contextRef="#ctx0" brushRef="#br0" timeOffset="449.022">0 372,'38'-39,"2"2,1 2,2 1,1 3,2 1,10-3,-29 15,1 1,0 2,1 1,1 1,0 1,1 2,0 1,0 1,1 2,0 1,0 1,7 2,-33 2,0 1,1-1,-1 1,0 0,0 1,0 0,0 0,0 0,0 1,0-1,-1 1,1 1,-1-1,0 1,0 0,0 0,0 1,-1-1,0 1,0 0,0 0,-1 0,1 1,-1-1,0 1,-1 0,0 0,1 0,-2 0,1 0,-1 0,0 1,1 14,-1 0,0 0,-2 1,-1-1,0 0,-2 0,0 0,-1 0,-1-1,-1 0,-1 0,-1-1,-1 0,-1 2,-14 21,-2-1,-2-2,-1 0,-3-2,-21 19,20-23,-1-2,-2-2,-1-1,0-2,-4-1,40-24,1-1,1 0,-1 0,0 0,1 0,-1-1,1 1,-1 0,1 0,-1 0,1 1,-1-1,0 0,1 0,-1 0,1 0,-1 0,1 1,-1-1,1 0,-1 0,1 1,-1-1,1 0,-1 1,1-1,0 1,-1-1,1 0,-1 1,1-1,0 1,0-1,-1 1,1-1,0 1,0 0,0-1,-1 1,1-1,0 1,0-1,0 1,0-1,0 1,0 0,0-1,0 1,0-1,0 1,1-1,-1 1,0-1,0 1,0 0,1-1,-1 1,1-1,151 10,-137-6,0 1,0 1,-1 0,1 1,-2 1,1 0,-1 1,0 0,-1 1,0 0,0 1,-1 0,-1 1,0 0,0 1,-2 0,1 1,-2 0,0 0,1 2,1 2,-1 1,-1-1,0 1,-1 1,-1-1,-1 1,1 19,-5-35,1 0,0 1,0-1,0 0,0 0,1 0,-1 1,1-1,0-1,0 1,0 0,1 0,0-1,-1 0,1 1,2 0,12 8</inkml:trace>
  <inkml:trace contextRef="#ctx0" brushRef="#br0" timeOffset="886.504">960 1218,'39'-6,"-1"-1,0-2,0-2,-1-1,-1-2,0-2,26-15,8-44,-68 73,-1 0,0-1,0 1,0 0,0-1,0 1,-1-1,1 0,-1 1,1-1,-1 1,0-1,0 0,0 1,-1-1,1 0,0 1,-1-1,0 1,0-1,0 1,0-1,0 1,0 0,0-1,-1 1,1 0,-1 0,0 0,1 0,-1 0,0 1,0-1,0 0,-1 1,-1-2,-1 1,0-1,0 1,0 0,-1 0,1 1,0 0,-1 0,0 0,1 0,-1 1,0 0,1 0,-1 0,1 1,-1 0,1 0,-1 1,1-1,-1 1,1 0,0 0,0 1,0 0,0 0,1 0,-4 2,-6 6,0 0,1 0,0 2,1-1,0 1,1 1,0 0,1 2,2-6,1 2,0-1,1 1,0 0,0 0,2 1,-1-1,2 1,0 0,0 0,1 1,1-1,0 0,1 1,0-1,1 0,1 1,0-1,1 0,0 0,2 3,-2-11,1 0,0-1,-1 1,1-1,1 0,-1 0,1 0,0-1,-1 0,1 0,1 0,-1 0,0-1,1 0,-1 0,1 0,0-1,-1 0,1 0,0 0,3-1,126-8,-103 0,-1-1,1-1,-2-2,0-1,0-1,17-12,-15 7</inkml:trace>
  <inkml:trace contextRef="#ctx0" brushRef="#br0" timeOffset="1152.638">1892 993,'-32'15,"1"1,0 1,2 2,0 1,1 1,-19 20,43-39,1 0,0 0,0 1,0-1,0 1,1 0,-1 0,1 0,0 0,0 0,0 0,0 1,0-1,1 1,-1-1,1 1,0-1,0 1,0 0,1 0,-1 0,1-1,0 1,0 0,0 0,1 0,-1-1,1 1,0 0,0 0,0-1,1 1,-1-1,1 1,0-1,0 0,0 1,0-1,1 0,-1 0,4 2,9 3,1 0,0-1,0 0,0-2,1 0,0 0,0-2,1 0,-1-1,1-1,-1 0,1-2,-1 0,0-1,1 0,74-32,-72 24</inkml:trace>
  <inkml:trace contextRef="#ctx0" brushRef="#br0" timeOffset="5837.426">2427 118,'0'-14,"-1"25,-3 18,-7 34,3 0,3 1,3 0,4 43,-12 175,-8 1,-8-76,26-207,-1 1,1 0,0 0,-1-1,1 1,0 0,-1 0,1-1,0 1,0 0,0 0,0 0,0 0,0-1,0 1,0 0,0 0,0 0,0-1,0 1,1 0,-1 0,0 0,0-1,1 1,-1 0,1-1,-1 1,1 0,-1-1,1 1,-1 0,1-1,0 1,-1-1,1 1,0-1,-1 1,1-1,0 0,0 1,-1-1,1 0,0 0,0 1,0-1,-1 0,1 0,0 0,0 0,0 0,-1 0,1 0,0 0,0-1,0 1,-1 0,1 0,0-1,0 1,0-1,29-49,-20 34</inkml:trace>
  <inkml:trace contextRef="#ctx0" brushRef="#br0" timeOffset="6266.321">2739 513,'-97'106,"34"-38,2 3,-37 58,97-128,0 0,0-1,0 1,0 0,0 0,0 0,1-1,-1 1,0 0,0 0,1 0,-1 0,1 0,-1 0,1 1,-1-1,1 0,0 0,0 0,-1 0,1 1,0-1,0 0,0 0,0 0,0 0,1 1,-1-1,0 0,1 0,-1 0,0 0,1 0,-1 0,1 1,0-1,-1 0,1-1,0 1,-1 0,1 0,0 0,0 0,0-1,0 1,0 0,0-1,0 1,0 0,0-1,0 0,0 1,0-1,1 0,-1 1,195-2,-189 0,0 0,0 0,0 1,0 0,0 0,0 1,0 0,0 0,0 0,0 1,-1 0,1 1,-1-1,1 1,-1 1,0-1,0 1,0 0,-1 0,1 1,-1-1,0 1,0 0,0 2,37 105,-42-110,0 0,0 1,1-1,-1 0,1 0,-1 1,1-1,0 0,0 0,0 0,0 0,1 0,-1 0,1 0,-1-1,1 1,-1 0,1-1,0 1,0-1,0 0,-1 1,2-1,-1 0,0 0,0 0,0 0,0-1,0 1,1-1,-1 1,3-1,9-3</inkml:trace>
  <inkml:trace contextRef="#ctx0" brushRef="#br0" timeOffset="6600.097">3246 851,'-27'21,"0"1,2 1,0 2,2 0,0 1,2 2,1 0,-13 26,30-52,1 1,0-1,0 0,0 1,1 0,-1-1,0 1,1 0,0 0,0-1,0 1,0 0,0 0,0 1,1-1,-1 0,1 0,0 0,0 0,0 0,1 0,-1 0,1 1,-1-1,1 0,0 0,0-1,1 1,-1 0,0 0,1 0,0-1,0 1,0-1,0 1,0-1,0 0,0 0,1 0,-1 0,1 0,0-1,-1 1,1-1,0 1,14-1,-1 0,1-2,-1 1,0-2,1 0,-1-1,0-1,0 0,-1-1,1-1,-1 0,0-2,0 1,-1-2,10-7,-13 8,-1 0,1-1,-2-1,1 0,-1 0,-1-1,0 0,0 0,-1-1,4-9,-8 16,-1-1,0 1,-1-1,1 1,-1-1,0 0,0 1,-1-1,0 0,0 1,0-1,0 0,-1 0,0 1,-1-1,1 1,-1-1,0 1,0 0,-1-1,1 1,-1 0,0 1,-1-1,1 0,-2-1,3 3,-1-1,1 1,-1 0,1-1,-1 1,0 0,0 1,0-1,-1 0,1 1,-1 0,1 0,-1 0,0 0,0 0,0 1,0 0,0 0,0 0,0 0,0 1,0-1,0 1,-1 0,1 0,0 1,0-1,0 1,-3 1,-16 8</inkml:trace>
  <inkml:trace contextRef="#ctx0" brushRef="#br0" timeOffset="7148.776">3500 1218,'130'-146,"-113"122,-2 0,-1-1,0-1,-2 0,-1-1,0-3,-29 73,15-29,1-1,0 1,1 0,1-1,0 1,0 0,2-1,0 1,2 6,-3-15,0-1,1 1,-1-1,1 0,1 1,-1-1,0 0,1 0,0-1,0 1,0 0,1-1,-1 0,1 0,-1 0,1 0,0 0,0-1,1 0,-1 0,0 0,1 0,-1-1,1 1,-1-1,1-1,0 1,3 0,4-3,0 0,0-1,0 0,-1-1,1 0,-1-1,0 0,0-1,-1 0,0-1,0 0,0 0,-1-1,0-1,0 1,-1-1,-1-1,2-1,-7 9,3-4,0 0,0 0,0-1,-1 0,0 0,0 0,-1 0,1 0,-2-1,1 1,-1-1,0 0,-1 0,0 1,0-1,-1-5,-22-11,5 23</inkml:trace>
  <inkml:trace contextRef="#ctx0" brushRef="#br0" timeOffset="7399.469">4404 908,'-15'24,"-4"12,0 1</inkml:trace>
  <inkml:trace contextRef="#ctx0" brushRef="#br0" timeOffset="7632.214">4347 513,'0'0</inkml:trace>
  <inkml:trace contextRef="#ctx0" brushRef="#br0" timeOffset="7971.758">4544 1162,'134'-297,"-107"252,-17 74,-10-25,19 117,-18-117,1 0,0 1,0-1,0 0,0 0,1 0,0-1,0 1,0-1,0 1,0-1,1 0,-1 0,1 0,0-1,0 0,0 1,0-1,0 0,0-1,1 1,-1-1,0 0,1 0,3 0,-1 0,1-1,-1 0,1 0,-1-1,0 0,1 0,-1-1,0 0,0 0,0-1,0 0,0 0,-1 0,1-1,-1 0,0-1,0 1,0-1,-1 0,1 0,-1-1,87-130,-78 112,-1 5</inkml:trace>
  <inkml:trace contextRef="#ctx0" brushRef="#br0" timeOffset="8500.292">5363 823,'-13'2,"1"1,0 0,-1 0,2 1,-1 1,0 0,1 1,0 0,0 0,1 1,0 1,-3 2,4-4,1 0,0 0,0 0,1 1,-1 0,1 1,1-1,0 1,0 1,1-1,-1 1,2 0,0 0,0 0,0 1,1-1,0 1,0 5,3-13,0 0,0 1,0-1,0 0,1 1,-1-1,1 0,-1 1,1-1,0 0,0 0,0 0,0 1,0-1,0 0,1 0,-1-1,1 1,-1 0,1 0,0-1,0 1,0-1,-1 1,1-1,1 0,-1 0,0 0,0 0,0 0,1-1,-1 1,0-1,0 1,1-1,1 0,86-14,-63-4,0-1,-1-1,-1-1,-1-1,-1-2,-1 0,-2-1,8-13,-2 7,-25 29,-1 0,1 0,0 0,0 0,0 0,1 1,-1-1,0 0,1 1,-1-1,1 1,-1 0,1-1,0 1,0 0,0 0,-1 0,1 0,0 0,0 0,0 1,0-1,0 1,1-1,-1 1,0 0,0 0,0 0,0 0,0 0,0 1,0-1,0 0,1 1,-1 0,0-1,-1 1,1 0,0 0,0 0,0 0,4 9,1 1,-2-1,0 1,0 0,-1 1,0-1,-1 1,0-1,-1 1,-1 0,1 1,3 18,140 724,-136-719,-3 0,0 1,-3 0,-1 0,-2 0,-1 0,-5 26,6-59,0 1,-1 0,0 0,0 0,0 0,-1-1,0 1,0 0,0-1,0 0,0 1,-1-1,0 0,0 0,0 0,0-1,-1 1,0-1,1 0,-1 0,0 0,-1 0,1-1,0 0,-1 0,1 0,-1 0,0 0,1-1,-1 0,0 0,0-1,0 1,0-1,0 0,0 0,0-1,0 1,1-1,-1 0,0-1,-3 0,3-1,1 0,-1 0,0 0,1-1,0 0,0 0,0 0,0 0,0 0,1-1,0 0,0 0,0 0,1 0,0 0,-1 0,2-1,-1 1,1-1,0 1,0-1,0 1,1-5,12-131,-1 100,2 1,2 1,1 0,3 1,0 1,3 1,1 1,1 1,2 1,1 1,2 1,24-19,-34 34,1 0,0 1,1 2,1 0,1 1,-1 1,2 1,-1 1,5 0,2 2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10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608 345,'-1'344,"-48"-109,17-112,21-80,7-34,1 0,0 1,0-1,1 1,1 0,0-1,0 1,1 0,0 0,0 0,1 0,1 0,0-7,1 0,-1-1,1 1,0-1,0 0,0 0,0 0,0 0,0 0,0 0,1-1,-1 0,1 0,-1 0,1 0,0 0,-1-1,1 0,-1 1,1-1,0-1,-1 1,1 0,0-1,-1 0,1 0,-1 0,1 0,-1 0,0-1,1 0,-1 0,20-3,208-35,-146 23,-78 12</inkml:trace>
  <inkml:trace contextRef="#ctx0" brushRef="#br0" timeOffset="800.192">1256 429,'0'-3,"0"0,0 1,0-1,0 0,1 0,-1 1,1-1,-1 0,1 0,0 1,0-1,0 1,1-1,-1 1,1 0,-1-1,1 1,0 0,0 0,0 0,0 0,0 0,0 1,0-1,1 1,-1-1,0 1,1 0,-1 0,1 0,0 0,-1 0,1 0,0 1,111-29,-110 27,-1 1,1-1,0 1,0 0,0 0,1 0,-1 0,0 1,0-1,0 1,1 0,-1 0,0 1,0-1,0 1,0 0,0 0,0 1,0-1,0 1,0 0,0 0,-1 0,1 0,-1 0,0 1,1 0,-1 0,0 0,-1 0,1 0,0 0,-1 1,0 0,0-1,0 1,0 0,-1 0,1 0,-1 0,0 0,0 1,-4 9,-1 0,0 0,-1 0,0 0,-1 0,-1-1,0 0,-1-1,0 0,-1 0,-1 0,0-1,0-1,-2 2,-22 27,17-21,-30 53,48-68,1 0,-1 1,1-1,0 0,-1 0,1-1,1 1,-1 0,0-1,1 1,-1-1,1 0,0 0,0 0,0 0,0 0,0-1,0 1,0-1,0 0,1 0,-1 0,1-1,-1 1,0-1,1 1,-1-1,1 0,-1-1,1 1,0-1,15 3,0 0,0 1,-1 1,1 1,-1 1,0 0,8 5,-21-9,-1 0,1 1,0 0,-1-1,0 2,1-1,-1 0,-1 1,1 0,0 0,-1 0,0 0,0 1,0-1,0 1,-1 0,0-1,0 1,0 0,-1 1,1-1,-1 0,-1 0,1 0,-1 1,1-1,-1 0,-1 5,-3 5,0 0,0 0,-2 0,0-1,0 1,-1-2,-1 1,0-1,-1 0,-1-1,0 0,0 0,-1-1,-1-1,0 0,0 0,-1-1,0-1,0 0,-1-1,0 0,-1-1,1-1,-1 0,0-1,-1-1,15-2,0 0,-1 0,1 0,-1 0,1 0,-1-1,1 1,-1-1,0 1,1-1,-1 1,0-1,1 0,-1 0,0 0,1 0,-1 0,0 0,0-1,1 1,-1 0,1-1,-1 1,0-1,1 0,-1 0,1 1,-1-1,1 0,0 0,-1 0,1 0,0-1,0 1,0 0,0-1,0 1,0 0,0-1,0 1,0-1,1 1,-1-1,0 0,1 1,0-1,-1 0,1 1,0-1,0 0,0 1,0-2,12-18,3 1</inkml:trace>
  <inkml:trace contextRef="#ctx0" brushRef="#br0" timeOffset="1488.371">2160 372,'0'0,"0"-1,-1 0,1 1,0-1,0 1,0-1,-1 0,1 1,0-1,-1 1,1-1,0 1,-1-1,1 1,-1-1,1 1,0-1,-1 1,0-1,1 1,-1 0,1-1,-1 1,1 0,-1 0,0-1,1 1,-1 0,1 0,-1 0,0 0,1 0,-1 0,0 0,1 0,-1 0,0 0,1 0,-1 0,0 0,1 1,-1-1,1 0,-1 0,1 1,-1-1,0 0,1 1,-1-1,1 1,-1-1,1 1,0-1,-34 20,7 5,1 0,1 2,1 1,2 1,1 1,1 1,1 1,2 1,2 0,0 2,1-6,7-14,1 0,0 0,1 1,1 0,0 0,1 1,1-1,0 0,2 1,0-1,0 1,2-1,0 1,2 7,1-13,0 0,1 0,1-1,-1 0,2 0,-1 0,1-1,1 0,-1-1,2 0,-1 0,1-1,0 0,0-1,1 0,0 0,0-1,0-1,1 0,0-1,0 0,0 0,0-1,0-1,5 0,5-2,0 0,1-2,-1-1,0 0,0-2,-1-1,0 0,0-1,0-2,-1 0,-1-1,1-1,11-10,-26 20,-1 0,1 0,-1 0,0-1,1 0,-1 0,0 0,-1 0,1 0,-1-1,1 0,-1 0,0 0,-1 0,1 0,-1 0,1-1,-1 1,0-1,-1 0,1 1,-1-1,0 0,0 0,-1 0,0 0,1 0,-2 0,1 0,0 0,-1 0,0 0,0 1,-1-1,1 0,-1 0,0 1,0-1,-1 1,0-2,-8-2,-1 1,-1 0,1 0,-1 1,0 1,0 0,0 0,-1 2,0 0,0 0,0 1,0 1,0 0,0 1,0 1,0 0,0 1,0 0,0 1,1 1,-1 0,-7 4,-14 1,-1 1,2 2,-1 2,2 1,-32 19,47-23</inkml:trace>
  <inkml:trace contextRef="#ctx0" brushRef="#br0" timeOffset="4701.428">128 175,'11'198,"-2"-116,-3 0,-3 0,-4 1,-4-1,-13 69,15-121,-17 130,-38 153,10-145,47-168,1 1,-1 0,1 0,0 0,0 0,-1-1,1 1,0 0,0 0,0 0,0 0,0 0,0 0,0 0,0 0,0-1,1 1,-1 0,0 0,1 0,-1 0,0-1,1 1,-1 0,1 0,-1 0,1-1,0 1,-1 0,1-1,-1 1,1-1,0 1,0-1,-1 1,1-1,0 1,0-1,0 0,0 1,-1-1,1 0,0 0,0 0,0 0,0 0,0 0,0 0,53-8,-37 5,159-34,55 7,-16 19,170-8,-107-7,14-4,-27 3,-68 16,57-18,-56-6,-30 23,-166 12,0 0,0 0,1 0,-1-1,0 1,0-1,0 1,0-1,0 0,0 0,0 0,0 0,0 0,-1 0,1 0,0-1,-1 1,1-1,0 1,-1-1,0 1,1-1,-1 0,0 0,0 0,0 0,0 0,-1 0,1 0,0 0,-1 0,1 0,-1 0,0-1,-10-80,3 47,-29-194,37 133,-12-116,-55 16,11 16,45-32,9 210,1 0,-1 1,1-1,-1 0,0 0,0 1,0-1,0 0,-1 1,1-1,-1 1,1 0,-1-1,0 1,0 0,0 0,0 0,0 0,0 1,-1-1,1 0,-1 1,1 0,-1 0,1-1,-1 2,0-1,0 0,1 0,-1 1,-2-1,-99 1,73 2,-214 29,-387-31,209 0,253 27,-310-26,351 10,-38 19,154-24,6-2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29,'-30'-3,"-1"2,1 2,-1 0,1 2,-1 1,1 2,0 1,-82 43,109-48,-1 0,1 0,0 1,1 0,-1 0,0 0,1 0,0 0,-1 0,1 0,0 1,1-1,-1 1,1 0,-1-1,1 1,0 0,1 0,-1 0,1-1,-1 1,1 0,0 0,1 0,-1 0,1 0,-1 0,1-1,1 3,0 1,0 0,0 1,1-1,0 0,1 0,-1-1,1 1,1-1,-1 0,1 0,0 0,0 0,1-1,0 0,0 0,0-1,0 1,1-1,0-1,0 1,0-1,0-1,0 1,0-1,1 0,-1-1,1 0,0 0,-1 0,1-1,0 0,-1-1,1 0,-1 0,1 0,-1-1,1 0,-1-1,0 0,4-1,82-85,-68 59,78-109,-103 140,0-1,0 0,0 1,1-1,-1 0,0 1,0-1,1 0,-1 0,0 1,1-1,-1 0,0 0,1 0,-1 0,0 1,1-1,-1 0,0 0,1 0,-1 0,0 0,1 0,-1 0,1 0,-1 0,0 0,1 0,-1 0,0 0,1 0,-1 0,0-1,1 1,-1 0,1 0,-13 43,11-42,-102 356,91-293,2 1,4 0,1 35,11 39,-6-138,0 0,1-1,-1 1,0 0,0 0,0-1,0 1,1 0,-1-1,0 1,1 0,-1-1,0 1,1-1,-1 1,1 0,-1-1,1 1,-1-1,1 0,0 1,-1-1,1 1,-1-1,1 0,0 1,-1-1,1 0,0 0,0 0,-1 1,1-1,0 0,-1 0,1 0,0 0,0 0,-1 0,1 0,0-1,-1 1,1 0,0 0,0 0,-1-1,1 1,-1 0,1-1,0 1,-1-1,1 1,-1-1,1 1,-1-1,1 1,25-32,-15 12</inkml:trace>
  <inkml:trace contextRef="#ctx0" brushRef="#br0" timeOffset="246.873">792 565,'-10'19,"2"7,3-2</inkml:trace>
  <inkml:trace contextRef="#ctx0" brushRef="#br0" timeOffset="581.569">1046 1,'-7'17,"0"1,2-1,0 1,1 0,1 1,1-1,0 1,2-1,0 1,1-1,1 1,3 14,-2-27,0 0,1 0,0-1,0 1,1-1,-1 0,1 0,0 0,1-1,-1 0,1 0,0 0,0 0,0-1,0 0,1-1,-1 1,1-1,-1 0,1-1,0 0,0 0,0 0,0-1,0 0,-1 0,1-1,0 0,0 0,0-1,-1 1,3-2,72-17,-62 11</inkml:trace>
  <inkml:trace contextRef="#ctx0" brushRef="#br0" timeOffset="867.292">1413 1,'-38'84,"5"1,3 2,4 0,-11 73,32-123,1-1,2 1,1 0,2 0,3 13,-3-43,0-1,0 1,0-1,1 0,0 1,0-1,0 0,1 0,0 0,0-1,0 1,1-1,0 0,0 0,3 3,8 2</inkml:trace>
  <inkml:trace contextRef="#ctx0" brushRef="#br0" timeOffset="1347.8">1949 763,'-29'38,"-14"23,-5 5,6-3,11-13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15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6774 200,'0'1020,"0"-997</inkml:trace>
  <inkml:trace contextRef="#ctx0" brushRef="#br0" timeOffset="467.453">6463 256,'43'-26,"0"2,1 2,2 1,0 3,1 2,0 2,1 2,35-4,-55 11,1 2,-1 1,1 2,-1 0,1 2,-1 1,12 4,-30-6,0 2,0-1,-1 1,1 1,-1 0,0 0,0 0,0 1,0 1,-1 0,0 0,0 0,-1 1,0 0,0 1,-1 0,1 0,-2 0,1 0,-1 1,0 0,1 5,-3-5,-1 1,0-1,0 1,-1 0,0-1,-1 1,0 0,0-1,-1 1,0 0,-1-1,0 1,-1-1,0 0,0 0,-1 0,0 0,-3 4,-106 142,61-103,-1-3,-3-3,-2-2,-2-2,-24 10,83-51,0-1,-1 0,0 0,1 1,-1-1,0 1,1-1,-1 1,0 0,1 0,-1 0,1 0,-1 0,1 0,0 0,-1 0,1 0,0 0,0 1,0-1,0 1,0-1,0 1,0-1,0 1,1-1,-1 1,1 0,-1-1,1 1,0 0,-1 0,1-1,0 1,0 0,0 0,0-1,1 1,-1 0,0-1,1 1,-1 0,1-1,0 1,-1 0,1-1,0 1,1 0,106 31,-75-27,-19-4,1 1,-1 0,0 1,0 1,-1 0,0 1,1 0,-2 1,1 1,-1 0,0 0,-1 1,0 1,-1 0,1 0,6 10,-2 5,-13-19,0-1,1 0,0 0,0 0,1 0,-1-1,1 0,0 1,0-1,0 0,1-1,-1 1,1-1,0 0,0 0,12 0</inkml:trace>
  <inkml:trace contextRef="#ctx0" brushRef="#br0" timeOffset="817.04">7537 990,'26'-15,"-1"-2,-1 0,0-2,-1-1,-1 0,-1-2,0 0,-2-2,-1 0,0-3,-15 25,-1-1,0 0,0 0,0 0,-1 0,1-1,-1 1,1 0,-1 0,0-1,0 1,-1-1,1 1,-1-1,0 0,0 1,0-1,0 1,0-1,-1 1,0-1,0 1,0-1,0 1,0 0,0 0,-1-1,0 1,0 0,0 0,0 0,0 1,0-1,-1 0,-1-1,-3 1,0-1,0 1,0 0,0 1,0-1,-1 1,1 1,-1-1,1 2,-1-1,0 1,1 0,-1 0,0 1,1 0,-1 0,1 1,0 0,-1 0,1 1,0 0,0 0,0 1,1 0,-1 0,1 0,0 1,0 0,1 0,-1 1,1 0,0-1,1 2,-1-1,-1 4,0 0,0-1,0 1,1 1,1-1,0 1,0 0,1 0,0 0,1 0,0 0,1 1,0-1,1 0,0 1,1-1,1 0,-1 1,2-1,-1 0,2 0,-1 0,1-1,1 1,0-1,1 0,0 0,5 6,-3-6,1 0,0-1,1 0,0-1,1 0,-1 0,1-1,1-1,0 0,-1 0,2-1,-1-1,0 0,1-1,0 0,0-1,0 0,0-1,0 0,0-1,0-1,0 0,0-1,0 0,0-1,0 0,6-4,2-4,-3 0</inkml:trace>
  <inkml:trace contextRef="#ctx0" brushRef="#br0" timeOffset="1152.332">8072 652,'-1'24,"1"0,1 0,2-1,0 1,1-1,1 1,2-1,0-1,1 1,2-1,0-1,1 0,3 3,-13-21,1-1,-1 1,1 0,0-1,0 0,0 1,0-1,1 0,-1 0,0 0,1 0,0-1,-1 1,1-1,0 1,0-1,0 0,-1 0,1 0,0-1,1 1,-1-1,0 1,0-1,0 0,0 0,0-1,0 1,0-1,0 1,0-1,0 0,0 0,0 0,0 0,-1-1,1 1,0-1,-1 0,1 0,0 0,8-10,-1-1,0 0,-1 0,-1-1,0 0,0-1,-2 0,4-10,8-15,59-134,-64 132,-7 24</inkml:trace>
  <inkml:trace contextRef="#ctx0" brushRef="#br0" timeOffset="1333.338">8609 736,'0'34,"4"10,3-1</inkml:trace>
  <inkml:trace contextRef="#ctx0" brushRef="#br0" timeOffset="1587.979">8581 313,'0'0</inkml:trace>
  <inkml:trace contextRef="#ctx0" brushRef="#br0" timeOffset="1865.713">8975 764,'15'-11,"0"0,-1 0,-1-2,0 0,-1 0,0-1,-1-1,-1 1,0-2,-1 0,-1 0,0 0,0-4,-8 18,1 0,-1-1,0 1,0 0,0-1,-1 1,1 0,0 0,-1 0,0-1,1 1,-1 0,0 0,0 0,0 0,0 0,-1 0,1 0,0 1,-1-1,1 0,-1 1,0-1,1 1,-1 0,0-1,0 1,0 0,0 0,0 0,0 0,0 1,-1-1,1 0,0 1,0 0,0-1,-1 1,1 0,0 0,0 0,-1 1,1-1,0 0,0 1,-1 0,1-1,0 1,0 0,0 0,0 0,0 0,0 0,0 1,0 0,-10 5,1 1,0-1,0 2,1 0,0 0,0 1,1 0,1 0,-1 1,2 0,0 1,0-1,1 2,0-1,1 1,1-1,0 1,0 0,1 1,1-1,1 1,0-1,0 10,2-16,0 0,1 0,0 0,0-1,1 1,-1 0,1-1,1 0,-1 1,1-1,0-1,1 1,-1-1,1 1,0-1,0-1,1 1,0-1,-1 0,1 0,1 0,-1-1,0 0,1-1,0 1,0-1,-1 0,1-1,0 0,0 0,1 0,-1-1,4 0,10 1,-1-1,1 0,-1-2,1 0,-1-1,0-1,0-1,16-6,-12-1</inkml:trace>
  <inkml:trace contextRef="#ctx0" brushRef="#br0" timeOffset="2282.01">9483 454,'-6'26,"-3"3,2 1,1-1,1 1,2 1,1-1,1 13,1-40,1 0,-1 0,0 0,1 0,-1 0,1-1,0 1,0 0,0 0,0 0,1-1,-1 1,1 0,0-1,0 0,-1 1,2-1,-1 0,0 0,0 0,1 0,-1 0,1-1,-1 1,1-1,0 1,-1-1,1 0,0 0,0-1,0 1,0 0,0-1,0 0,0 0,0 0,0 0,0 0,0 0,0-1,0 1,2-2,18-5,0-1,-1-1,0 0,-1-2,0-1,7-5,-24 14,178-122,-181 124,1 0,-1 0,1 0,-1 0,1 0,-1 1,1-1,-1 1,1-1,0 1,-1 0,1-1,-1 1,1 0,0 0,0 0,-1 0,1 1,-1-1,1 0,0 1,-1-1,1 1,-1-1,1 1,-1 0,1 0,-1 0,1 0,-1 0,0 0,1 0,-1 0,0 0,0 1,0-1,0 0,0 1,0-1,-1 1,1-1,0 1,-1-1,1 1,-1-1,1 2,1 6,0 0,0 0,1-1,0 0,1 1,0-1,0 0,1-1,0 1,0-1,1 0,0 0,0-1,1 0,0 0,0 0,0-1,0 0,1 0,0-1,0 0,0 0,1-1,-1 0,1-1,0 1,-1-2,1 1,3-1,4-5,0-1,-1-1,1 0,-2-1,1-1,-1 0,0-1,0 0,-1-1,-1-1,1 0,-2 0,0-2,0 1,-1-1,-1-1,0 0,4-9,-2 3,-1-1,-1-1,-2 0,0 0,-1 0,3-19,-5 17</inkml:trace>
  <inkml:trace contextRef="#ctx0" brushRef="#br0" timeOffset="-8635.676">311 285,'26'170,"-20"-101,3-1,2-1,4 0,3 0,19 12,-36-77,0 0,1 0,-1-1,1 1,-1 0,1 0,0-1,0 1,0-1,0 0,0 1,0-1,0 0,0 0,0 0,1-1,-1 1,0-1,1 1,-1-1,0 1,1-1,-1 0,1 0,-1-1,0 1,1 0,-1-1,0 1,1-1,-1 0,0 0,2 0,4-5,-1 1,0-1,0-1,0 1,-1-1,0 0,0-1,0 1,-1-1,0 0,-1-1,0 1,0-1,2-8,8-14,77-204,-84 218,-4 24,-1 36,-2-28,1 9,1 1,1-1,1 0,2 0,0-1,2 0,3 9,-7-24,0 0,0-1,0 0,1 1,0-1,0-1,1 1,-1-1,2 0,-1 0,1-1,-1 0,2 0,-1-1,0 1,1-1,0-1,0 0,0 0,0-1,0 1,7-1,-7-1,0-1,1 1,-1-2,0 0,0 0,0 0,0-1,-1 0,1 0,0-1,-1 0,1-1,-1 1,0-1,0-1,-1 1,1-1,-1 0,0-1,0 0,-1 0,0 0,0 0,4-7,7-9,0-1,-1-1,-2-1,-1 0,0 0,-2-1,-1 0,-1-1,-1 0,-2-1,0 1,-2-1,-1 0,-1 0,-2-5,-4 10,-1 5</inkml:trace>
  <inkml:trace contextRef="#ctx0" brushRef="#br0" timeOffset="-8064.235">1412 821,'20'-3,"0"0,0-1,0-1,-1-1,0 0,0-2,0 0,-1-1,-1-1,1-1,-1 0,-1-1,0-1,12-12,-25 22,0-1,0 1,0 0,0-1,-1 1,1-1,-1 0,0 0,0 0,0 0,-1 0,1-1,-1 1,0 0,0-1,-1 1,1-1,-1 1,0-1,0 1,0-1,-1 1,0 0,0-1,0 1,0 0,-1-1,1 1,-1 0,0 0,0 0,-1 1,1-1,-1 0,0 1,0 0,0-1,0 1,-1 0,1 1,-1-1,0 1,0-1,0 1,-1 0,0 1,0 1,-1-1,1 2,0-1,0 0,0 1,0 0,0 0,0 1,0-1,0 1,0 0,1 0,-1 1,1-1,-1 1,1 0,0 1,0-1,0 0,1 1,-1 0,-70 93,72-94,-64 131,64-130,1 0,-1 0,1 1,0-1,0 1,1 0,-1-1,1 1,0-1,0 1,1-1,0 1,-1-1,1 1,1-1,-1 1,1-1,-1 0,1 0,1 0,-1 0,0 0,1 0,0 0,0-1,0 0,0 1,1-1,-1 0,2 0,6 1,0-1,0 0,0-1,0-1,0 0,1 0,-1-1,1 0,-1-1,0 0,0-1,1 0,-1-1,-1 0,1-1,0 0,-1-1,0 0,0-1,8-5,135-108,-134 104</inkml:trace>
  <inkml:trace contextRef="#ctx0" brushRef="#br0" timeOffset="-7651.971">2005 623,'-20'19,"1"0,0 2,2 0,0 1,2 0,1 2,0 0,2 0,0 1,-1 10,12-32,0 1,0 0,0 0,1-1,-1 1,1 0,0 0,0 0,1 0,-1 0,1-1,0 1,0 0,0 0,0-1,1 1,0-1,-1 1,1-1,0 0,1 1,-1-1,1 0,-1 0,1-1,0 1,0-1,0 1,0-1,0 0,1 0,-1 0,1-1,-1 1,1-1,0 0,-1 0,1 0,0 0,0-1,0 1,0-1,-1 0,1-1,0 1,0 0,0-1,1 0,11-4,0-1,0 0,0-1,-1 0,0-1,0-1,-1-1,0 0,0-1,-2 0,1-1,-1 0,-1-1,0 0,-1-1,1-3,9-17,-2-1,-2-1,-1 0,-2-1,-1 0,-2-1,2-21,-5 31,-2 1,0-1,-2 0,-1 0,-2-25,0 47,0-1,-1 0,0 1,0 0,0-1,-1 1,0 0,0-1,-1 1,0 0,0 1,0-1,0 0,-1 1,0 0,0 0,-1 0,1 0,-1 1,0 0,0 0,-1 0,1 1,-1-1,0 1,0 1,-6-3,7 4,-1-1,0 1,0 1,0-1,0 1,0 0,0 1,0-1,0 1,0 0,1 1,-1 0,0-1,1 2,-1-1,1 1,0-1,0 2,0-1,0 0,0 1,1 0,-3 3,-5 4,1 1,0 0,1 1,1 1,0-1,0 1,2 1,-2 2,2-1,0 0,1 0,1 1,0 0,2 0,0 0,0 0,2 0,0 1,1-1,1 1,0-1,1 0,1 0,1 0,1 0,0 0,1-1,0 0,2 0,0-1,0 0,2 0,0-1,0 0,1-1,1 0,0 0,8 4,-4-6,1 0,0-1,1-1,0 0,0-1,1-2,0 1,0-2,0-1,6 1,10 0</inkml:trace>
  <inkml:trace contextRef="#ctx0" brushRef="#br0" timeOffset="-6954.017">2456 906,'165'-333,"-164"333,-1 0,0 1,0-1,0 0,0 0,0 0,0 1,0-1,1 0,-1 0,0 0,0 1,0-1,0 0,1 0,-1 0,0 0,0 1,0-1,1 0,-1 0,0 0,0 0,1 0,-1 0,0 0,0 0,1 0,-1 0,0 0,0 0,1 0,-1 0,0 0,0 0,1 0,-1 0,0 0,0 0,0 0,1 0,-1 0,0-1,0 1,1 0,-1 0,0 0,0-1,0 33,0-28,-2 5,1 1,0-1,0 1,1 0,0 0,1-1,0 1,1 0,0-1,0 0,1 1,0-1,1 0,0 0,0 0,1-1,0 0,0 0,1 0,0 0,1-1,-1 0,2 0,-1-1,7 5,-9-9,-1-1,0 0,1 0,-1 0,1 0,-1 0,1-1,-1 0,1 0,0 0,-1-1,1 0,-1 1,0-2,1 1,-1 0,0-1,1 0,-1 0,0 0,0 0,-1-1,1 0,0 1,-1-1,0-1,1 1,-1 0,-1-1,3-2,68-127,-63 112,-5 11,0 0,-1 0,0-1,-1 1,0-1,0 0,-1 0,-1 0,0 0,0 0,-1 0,0 0,-3-11,-3 10,0 6</inkml:trace>
  <inkml:trace contextRef="#ctx0" brushRef="#br0" timeOffset="-6584.764">3162 764,'38'-37,"-16"17,0 0,-2-2,-1 0,0-1,-2-1,-1-1,5-10,-20 34,0 0,0-1,0 1,-1 0,1-1,0 1,-1-1,1 1,-1-1,1 1,-1-1,0 1,1-1,-1 1,0-1,0 1,0-1,0 0,-1 1,1-1,0 1,-1-1,1 1,-1-1,1 1,-1-1,0 1,1 0,-1-1,0 1,0 0,0 0,0-1,0 1,0 0,-1 0,1 0,0 0,-1 0,1 1,0-1,-1 0,1 1,-1-1,1 1,-1-1,1 1,-1 0,1-1,-1 1,0 0,1 0,-1 0,1 0,-1 1,1-1,-1 0,1 1,-2 0,-14 4,1 2,0 0,0 1,1 1,0 0,1 1,0 1,0 0,1 0,0 2,1-1,1 2,0 0,1 0,0 1,2 0,-1 0,-4 14,11-26,0 1,0-1,0 0,0 0,1 1,-1-1,1 1,0 0,0-1,0 1,1 0,-1 0,1-1,0 1,0 0,0 0,1 0,-1-1,1 1,0 0,0-1,0 1,1-1,-1 1,1-1,0 1,0-1,0 0,0 0,0 0,1 0,0 0,-1-1,1 1,0-1,0 0,0 0,1 0,-1 0,1 0,8 2,1-1,0 0,0-1,0-1,0 0,0-1,0 0,0-1,0 0,0-1,0 0,0-1,-1-1,1 0,-1-1,8-4,-2-1</inkml:trace>
  <inkml:trace contextRef="#ctx0" brushRef="#br0" timeOffset="-6201.921">3754 454,'-12'4,"-7"3,1 0,0 1,0 1,1 1,0 0,1 1,-15 13,29-22,0-1,0 1,0 0,1 0,-1 1,0-1,1 0,0 0,-1 1,1-1,0 1,0-1,0 1,1 0,-1-1,1 1,-1 0,1-1,0 1,0 0,0 0,0-1,1 1,-1 0,1-1,-1 1,1 0,0-1,0 1,0-1,0 1,1-1,-1 0,1 0,-1 1,1-1,0 0,0 0,0-1,0 1,0 0,0-1,1 1,-1-1,1 1,-1-1,1 0,56 22,-51-21,0 1,0-1,-1 1,1 0,-1 1,0 0,1 0,-2 0,1 1,-1 0,4 4,-8-7,-1-1,0 1,0-1,0 1,0 0,0 0,0-1,0 1,-1 0,1 0,-1 0,1 0,-1 0,0 0,0 0,0 0,0 0,0 0,0 0,0 0,-1 0,1 0,-1 0,0 0,1-1,-1 1,0 0,0 0,0-1,0 1,0 0,0-1,-1 1,1-1,-1 1,1-1,-1 0,1 0,-1 1,-70 40,-72 6,119-40</inkml:trace>
  <inkml:trace contextRef="#ctx0" brushRef="#br0" timeOffset="-5369.002">4206 567,'-44'12,"0"1,0 3,2 2,0 1,-2 4,-71 60,112-81,0 1,1 0,-1 0,0 0,1 0,0 1,0-1,0 0,0 1,0 0,1-1,0 1,0 0,0 0,0 0,0 0,1 0,-1 0,1-1,0 1,1 0,-1 0,1 0,-1 0,1 0,1 0,-1 0,0-1,1 1,0 0,-1-1,1 1,2 1,1 0,0 1,0-1,0 0,1 0,-1-1,1 0,0 0,1 0,-1-1,1 1,-1-2,1 1,0-1,0 0,0 0,0-1,0 0,1 0,-1-1,0 0,1 0,-1-1,0 0,0 0,0 0,1-1,16-4,-1-1,0-1,-1-1,0-1,0 0,-1-2,6-5,-5 3,0-1,-1-1,-1 0,-1-2,0-1,-1 0,-1-1,-1-1,-1 0,-1-1,-1-1,0 0,-2-1,-1 0,-1 0,-1-1,-1-1,-1 1,1-19,-5 26,-1 1,0 0,-2-1,0 1,-1-1,0 1,-1 0,-2 0,1 0,-2 1,0-1,-1 1,-1 1,0-1,-1 1,-1 1,-1-1,-94-79,100 91,0 0,0 0,0 1,0-1,-1 1,1 1,-1-1,1 1,-1 0,0 0,0 0,1 1,-1 0,0 0,0 1,0 0,1-1,-1 2,1-1,-1 1,1 0,-1 0,1 1,-5 2,1 1,0 1,0 0,1 0,0 1,0 0,1 0,0 1,1 0,-1 0,2 0,-1 1,2 0,-1 0,1 0,1 1,-1 3,-3 12,1 1,1 0,2 0,0 0,2 1,2 13,0-20,0 1,2-1,1 0,0 0,2 0,0-1,2 0,0 0,1-1,1 0,0 0,2-1,0 0,1-1,1-1,0 0,1-1,1 0,1-2,0 0,0 0,1-2,1 0,0-1,0-1,1-1,0 0,0-2,1 0,0-2,15 2,36-17,-54 5</inkml:trace>
  <inkml:trace contextRef="#ctx0" brushRef="#br0" timeOffset="-4346.527">4855 510,'-33'6,"0"2,1 1,-1 1,2 2,0 1,-24 15,-51 49,103-75,0 1,1 0,0-1,0 1,0 0,0 0,0 0,0 0,1 1,0-1,-1 0,1 1,0-1,1 1,-1-1,1 1,-1-1,1 1,0-1,0 1,1-1,-1 1,1-1,0 1,0-1,0 1,0-1,0 0,1 1,-1-1,1 0,0 0,0 0,0-1,1 2,3 0,0 0,1 0,0 0,-1-1,1 0,0 0,0-1,1 0,-1 0,1-1,-1 0,1 0,-1 0,1-1,-1-1,1 1,-1-1,1 0,-1-1,0 0,1 0,-1 0,0-1,0 0,1-1,12-7,0-1,-2-1,1 0,-2-2,0 0,0-1,-2 0,0-1,-1-1,0 0,-2-1,0-1,-1 0,7-20,-3 23,-24 57,4-17,2 97,3-116,1 0,0 0,0 0,0 0,1 0,0 0,-1 0,1-1,0 1,1-1,-1 1,1-1,-1 0,1 0,0 0,0 0,1 0,-1-1,1 1,-1-1,1 0,-1 0,1 0,0-1,0 1,0-1,1 0,0 0,0-1,1 1,-1-1,0-1,0 1,0-1,0 0,0 0,0 0,0 0,-1-1,1 0,0 0,-1-1,1 1,-1-1,0 0,0 0,0 0,0 0,0-1,-1 0,0 0,2-2,65-108,5-32,-76 197,-1-44,-1 0,0 0,0 0,1 0,0 1,0-1,1 1,0-1,1 1,-1 0,1-1,1 1,-1 0,1-1,1 1,-1-1,1 1,1-1,-1 0,1 0,1 0,-1 0,4 4,-6-9,0 1,0-1,1 0,-1 0,0 0,1 0,0 0,-1 0,1 0,0 0,0-1,0 1,0-1,1 1,-1-1,0 0,0 0,1 0,-1 0,1 0,-1-1,1 1,-1-1,1 1,-1-1,1 0,0 0,-1 0,1-1,-1 1,1 0,-1-1,1 0,-1 0,1 1,-1-1,0-1,1 1,-1 0,0 0,0-1,0 0,0 1,0-1,0 0,101-188,-94 174,-4 5,0 1,0-1,1 1,1 0,0 1,0-1,0 2,2-1,-1 1,1 0,0 0,0 1,1 1,0 0,0 0,0 0,5 0,-12 6,1-1,0 1,-1 0,1 0,0 0,-1 0,1 1,0 0,-1-1,1 1,-1 1,1-1,-1 0,1 1,-1 0,0 0,0 0,0 0,0 0,0 1,0-1,-1 1,1 0,-1-1,0 1,0 0,0 1,0 0,44 98,-44-95,9 39,-2 1,-1 0,-3 0,-2 1,-2-1,-4 39,2-25,2-25,-1 0,-2 0,-1 0,-2 0,-2 0,-1-1,-1 0,-3 0,0-1,-2-1,-2 0,-1-1,-20 28,21-40,9-10,0 1,-1-1,-1 0,0-1,0 1,-1-2,0 0,-1 0,1-1,-2 0,1 0,-6 1,15-7,-1-1,1 1,0-1,-1 0,1 0,-1 0,1 0,-1 0,1 0,0-1,-1 1,1-1,0 1,-1-1,1 0,0 0,0 0,-1 0,1-1,0 1,0-1,1 1,-1-1,0 1,0-1,1 0,-1 0,1 0,-1 0,1 0,0 0,0 0,0-1,0 1,0 0,1-1,-1-1,-14-92,17 52,2 1,2 0,1 0,3 0,1 1,2 1,2 0,1 1,3 0,5-5,-16 29,0 1,1 1,1-1,1 1,0 1,0 0,2 1,-1 0,2 0,-1 2,4-2,3 1</inkml:trace>
  <inkml:trace contextRef="#ctx0" brushRef="#br0" timeOffset="17560.296">1 1498,'95'-51,"-57"29,1 1,0 2,2 2,0 1,9 1,-15 9,0 2,0 1,0 2,1 2,10 2,40-1,229-3,-104-26,116-2,-107 18,120-8,-76-4,92-7,51 0,59 1,-113 5,314-34,-232 28,-35 1,-62 19,-272 1,1 2,-1 4,1 2,16 5,-44 11,-28-2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424 254,'85'-22,"-4"-4,65-11,-138 35,0 2,1-1,-1 1,0 0,0 0,1 1,-1 0,0 1,0 0,0 0,0 0,-1 1,1 1,-1-1,1 1,-1 0,0 1,-1 0,1 0,-1 0,0 1,3 3,1 9,0 1,-1 1,-1-1,-1 1,-1 0,-1 1,0 0,-2 0,0 0,-1 7,-1-23,18 316,-12-279,26 90,-41-141,0-1,-1 1,0 0,-1 1,0 0,0 1,-1 0,0 0,0 1,0 1,-1 0,0 0,0 1,-11-2,-4 5,0 1,0 1,0 2,0 0,1 2,-1 1,1 1,1 1,-1 1,1 2,1 0,0 2,1 0,0 2,-19 15,-8 3,2 1,2 3,1 1,-17 21,19-1,31-34</inkml:trace>
  <inkml:trace contextRef="#ctx0" brushRef="#br0" timeOffset="464.125">452 621,'299'4,"-262"-6,-1-1,0-2,0-2,-1-1,1-2,-2-1,0-2,0-1,-1-2,5-4,19 0,-57 61,-3-21,0-6,0 0,2 0,-1 0,2 0,0 0,0 0,2 0,0 0,0 0,4 12,21 5,-11-23</inkml:trace>
  <inkml:trace contextRef="#ctx0" brushRef="#br0" timeOffset="1046.115">1271 1158,'186'-171,"-149"127,-2-1,-2-1,-2-2,-2-1,-3-2,0-4,-24 52,0 1,-1-1,0 0,0 1,1-1,-2 0,1 1,0-1,0 0,-1 0,0 0,1 0,-1 0,0 0,-1 1,1-1,0 0,-1 0,1 0,-1 0,0 1,0-1,0 0,-1 1,1-1,-1 0,1 1,-1 0,0-1,0 1,0 0,0 0,0 0,0 0,0 1,-1-1,1 0,-1 1,1 0,-1 0,0-1,0 1,1 1,-1-1,0 0,0 1,0 0,0-1,0 1,-1 0,-3 2,1-1,-1 1,1 1,0-1,0 1,0 0,0 0,1 1,-1 0,1 0,0 0,0 0,0 1,-3 4,6-7,0 0,1 0,-1-1,0 2,1-1,-1 0,1 0,0 0,-1 1,1-1,0 1,1-1,-1 1,0-1,1 1,-1-1,1 1,0 0,0-1,0 1,0-1,1 1,-1 0,0-1,1 1,0-1,0 1,0-1,0 1,0-1,0 0,1 0,-1 1,1-1,-1 0,1 0,2 1,2 2,1-1,0 0,0 0,0-1,1 0,-1 0,1-1,0 0,-1 0,1-1,5 1,76 29,-84-26,-1 0,1 0,-1 1,0 0,-1 0,0 0,1 0,-2 0,1 1,-1-1,0 1,0 0,-1 0,0 0,0-1,-1 1,0 0,0 0,0 0,-2 4,3 30,14 1,-4-30</inkml:trace>
  <inkml:trace contextRef="#ctx0" brushRef="#br0" timeOffset="1210.341">1948 847,'-14'39,"-5"17,0 3,9-7,6-8,4-12</inkml:trace>
  <inkml:trace contextRef="#ctx0" brushRef="#br0" timeOffset="1363.3">1976 453,'0'0</inkml:trace>
  <inkml:trace contextRef="#ctx0" brushRef="#br0" timeOffset="1848.917">2230 734,'-10'10,"1"1,0 0,0 0,2 1,-1 0,1 0,1 1,0 0,1 0,0 0,1 1,1-1,0 1,1 0,0 0,1 0,1 12,0-22,1 0,0 0,0 0,1-1,-1 1,1 0,0-1,0 1,0-1,0 0,1 0,-1 0,1 0,0 0,0 0,0-1,0 1,0-1,1 0,-1 0,1 0,-1 0,1-1,0 0,-1 1,1-1,0-1,0 1,0 0,0-1,0 0,0 0,0 0,1-1,10 0,-1 0,1-2,0 1,-1-2,0 0,0-1,0-1,9-4,0-5,0-1,0-1,-2-1,0-1,-1 0,-1-2,-1 0,-1-2,-1 1,-1-2,-1 0,-1-1,-1 0,-1-1,-1 0,-2-1,0 0,-2-1,-1 1,-1-1,-1-17,-2 36,0 0,-1 0,0 0,0 0,-1 0,0 0,-1 0,0 0,0 0,-1 0,0 1,-1-1,0 1,0 0,0 0,-1 0,-1 1,1-1,-1 1,0 1,-1-1,1 1,-1 0,-1 1,1 0,-1 0,0 0,0 1,0 0,-8-2,5 6,-1 1,1 0,0 1,0 0,0 0,0 2,0-1,0 1,1 1,0 0,0 0,0 1,0 0,1 1,0 0,1 0,-1 1,2 0,-1 1,1 0,0 0,1 0,-4 7,0-1,1-1,1 1,0 1,1 0,1 0,0 0,1 1,1-1,1 1,0 0,1 0,0 12,3-19,0 0,0 0,1 0,0 0,1 0,0 0,0 0,1-1,0 0,1 0,0 0,1 0,0-1,0 1,1-2,-1 1,2-1,-1 0,1 0,0-1,1 0,-1-1,1 0,0 0,1-1,-1 0,1 0,5 0,29 8,1-2,0-2,1-2,0-2,0-2,-1-2,42-6,-55 2,-5-3</inkml:trace>
  <inkml:trace contextRef="#ctx0" brushRef="#br0" timeOffset="2849.599">3134 621,'-28'9,"1"0,0 2,1 1,0 1,1 1,0 2,1 0,1 2,-16 15,35-30,-1 0,1 0,1 0,-1 0,0 1,1-1,-1 1,1 0,0 0,1 0,-1 0,1 1,-1-1,1 1,1 0,-1-1,1 1,-1 0,1 0,1 0,-1 0,1 0,0 0,0 0,0 0,1 0,0 0,0 0,0-1,0 1,1 0,0 0,0-1,0 1,1 0,1 0,1 0,0-1,0 1,1-1,-1 0,1 0,0 0,0-1,0 0,1 0,-1-1,1 0,-1 0,1 0,0-1,-1 0,1 0,0-1,0 0,0 0,0 0,0-1,0 0,-1-1,7-1,-1-1,0-1,0 0,0-1,0 0,-1-1,0 0,-1-1,1 0,-1 0,-1-1,0-1,0 0,1-2,67-96,-57 78,-21 56,-7 93,8-116,1 1,-1 0,1-1,0 1,0-1,1 1,-1-1,1 0,-1 1,1-1,0 0,0 0,1 0,-1 0,1-1,-1 1,1-1,0 1,0-1,0 0,0 0,0 0,0 0,1-1,-1 1,1-1,-1 0,1 0,-1 0,1-1,1 1,3-1,-1 0,1-1,0 0,-1 0,1 0,-1-1,1 0,-1-1,0 0,0 0,0 0,0-1,0 0,-1 0,0-1,0 0,0 0,0 0,-1-1,0 1,0-2,87-135,-94 147,0 0,0-1,1 1,-1 0,1 0,0 0,0 1,0-1,1 0,0 0,0 0,0 0,1 1,0-1,0 0,0 0,1 0,-1 0,1 0,0-1,0 1,1 0,0-1,0 0,0 1,0-1,0-1,1 1,0 0,0-1,0 0,3 3,0-5,-1 0,0 0,1 0,-1-1,1 0,-1-1,1 1,-1-1,1 0,-1-1,0 0,0 0,0 0,0 0,0-1,0 0,-1-1,1 1,-1-1,0 0,0 0,0-1,-1 1,1-1,-1 0,0 0,-1-1,1 1,-1-1,0 1,0-1,-1 0,0-1,0 0,107-185,-109 191,1 0,-1 0,1 0,-1-1,1 1,-1 0,1 0,0 0,0 0,-1 0,1 0,0 1,0-1,0 0,0 0,0 1,0-1,0 0,0 1,1-1,-1 1,0-1,0 1,0 0,1 0,-1-1,0 1,0 0,1 0,-1 0,0 0,0 0,1 1,-1-1,0 0,0 0,0 1,1-1,-1 1,0-1,0 1,0 0,0-1,0 1,0 0,0 0,0 0,0-1,0 1,-1 0,1 0,0 1,46 134,-38-95,53 258,-16 20,-44-300,0 0,-2 1,-1-1,0 0,-1 0,-2 0,1 0,-2 0,-1-1,0 0,-1 0,-1 0,-1-1,0 0,-1-1,-1 0,0-1,-2 0,1 0,-2-2,0 0,0 0,-1-1,-1-1,0 0,-1-1,0-1,0-1,-8 3,20-10,0 0,1 0,-1 0,0 0,1-1,-1 0,0 0,0 0,1-1,-1 0,0 1,1-2,-1 1,1 0,-1-1,1 0,-1 0,1 0,0-1,0 1,0-1,1 0,-1 0,1 0,-1-1,1 1,0-1,0 0,1 0,-3-4,0-1,0-1,1 0,0 0,1 0,0 0,1-1,0 1,0-1,1 1,1-1,0 1,0-1,2-6,5-18,1 2,1-1,3 1,0 1,2 0,1 0,2 2,1 0,3-1,8-8,2 1,1 2,2 1,30-23,-34 32</inkml:trace>
  <inkml:trace contextRef="#ctx0" brushRef="#br0" timeOffset="3749.477">1 1440,'64'0,"302"-1,104-25,-55-18,175-16,160 20,-341 40,367-10,-482-8,362-10,-594 24,-42-2</inkml:trace>
  <inkml:trace contextRef="#ctx0" brushRef="#br0" timeOffset="4577.853">5589 0,'-12'83,"3"-1,4 1,3 3,-4 86,-55 406,46-507,-2 0,-3-1,-4-1,-21 42,24-78,32-71,-1 10</inkml:trace>
  <inkml:trace contextRef="#ctx0" brushRef="#br0" timeOffset="4981.072">6153 142,'-30'152,"6"0,7 2,6 0,7 30,11-52,-7-132,1-1,-1 1,0 0,0 0,0 0,1-1,-1 1,0 0,1 0,-1 0,0 0,0 0,1 0,-1 0,0 0,1-1,-1 1,0 0,0 0,1 0,-1 0,0 1,1-1,-1 0,0 0,1 0,-1 0,0 0,0 0,1 0,-1 0,0 1,0-1,1 0,-1 0,0 0,0 1,0-1,1 0,-1 0,0 1,0-1,0 0,0 0,1 1,-1-1,0 0,0 0,0 1,0-1,0 0,0 1,0-1,0 0,0 1,0-1,0 0,0 0,0 1,0-1,3-26,-7 3,-1-1,-1 1,-1 1,-1-1,-2 1,0 1,0-1,-2 2,-1 0,-1 0,0 1,-1 1,-17-16,17 22,0-1,0 2,-1 0,0 1,-1 0,0 1,0 2,-1-1,0 2,-1 0,1 1,-1 1,0 1,-1 1,10 1,-1 0,1 0,-1 1,1 1,-1 0,1 0,0 1,-1 0,1 1,0 0,0 1,0 0,1 1,0-1,-1 2,2-1,-1 2,1-1,0 1,0 0,0 0,1 1,1 0,-1 1,1-1,1 1,-52 127,50-109</inkml:trace>
  <inkml:trace contextRef="#ctx0" brushRef="#br0" timeOffset="5796.406">6491 904,'-15'43,"8"-28,1 0,0 0,1 1,1 0,0 0,1 0,1 0,1 1,0-1,1 1,0-1,2 0,0 1,2 8,-3-22,0-1,0 1,0-1,0 1,0-1,0 1,1-1,-1 0,1 1,0-1,-1 0,1 0,0-1,0 1,1 0,-1 0,0-1,0 0,1 1,-1-1,1 0,-1 0,1 0,0 0,-1-1,1 1,0-1,-1 0,1 1,0-1,0-1,-1 1,1 0,0-1,-1 1,1-1,0 0,-1 1,1-1,-1-1,2 1,6-4,-1-1,1 0,-1 0,0-1,0 0,0-1,-1 1,-1-2,5-4,-1-1,-1-1,0 0,-1 0,-1-1,0 0,-1 0,-1-1,0 0,-2 0,0 0,0-1,-2 1,0-1,-1 0,-1 0,-1 1,0-1,-3-13,3 26,0-1,0 1,-1 0,1-1,-1 1,0 0,-1 0,1 1,-1-1,0 0,0 1,0 0,-1-1,1 1,-1 1,0-1,-1 0,1 1,0 0,-1 0,0 0,0 1,1 0,-2-1,1 2,0-1,0 1,0-1,-1 2,1-1,-1 0,1 1,-1 0,1 0,0 1,-1 0,1 0,0 0,-1 0,1 1,0 0,0 0,0 0,-4 3,5-2,0-1,1 1,-1 1,0-1,1 0,0 1,-1 0,2 0,-1 0,0 0,1 0,0 0,-1 1,2-1,-1 1,1-1,-1 1,1 0,0 0,1 0,-1-1,1 1,0 0,1 0,-1 0,1 0,0-1,0 1,0 0,0 0,1-1,0 1,0-1,0 0,1 0,0 2,4 1,-1-1,1 0,0 0,1-1,-1 0,1 0,0-1,0 0,0 0,1 0,0-2,-1 1,1-1,0 0,0 0,0-1,0-1,0 0,0 0,1 0,7-2,0 1,0 1,1-2,-1 0,0-2,0 1,0-2,-1 0,1-1,-1-1,-1-1,1 0,-1 0,-1-2,13-10,1-2,-2-1,-1-1,-1-2,0 0,-3-2,0 0,-2-1,0-2,-3 1,0-2,-2 0,-2-1,0 0,-3-1,0 0,-3 0,0-6,-4 22,-2-1,0 1,-1 0,0-1,-2 1,0 0,-1 0,-1 1,0-1,-2 1,0 0,-1 0,0 1,-7-9,13 23,0 0,-1 0,1 0,-1 0,1 1,-1-1,0 1,0-1,1 1,-1 0,0 0,0 0,0 1,0-1,0 1,0 0,-1-1,1 1,0 0,0 1,0-1,0 1,0-1,0 1,0 0,0 0,0 0,1 1,-1-1,0 1,1-1,-1 1,1 0,-1 0,1 0,0 0,0 0,0 1,0-1,0 1,0-1,1 1,-1 0,1 0,0-1,0 1,0 0,0 0,0 0,1 0,-1 0,1 0,0 1,-8 27,1 0,2 0,1 1,1 0,2 0,1 0,1 0,2 0,6 24,79 405,-27-158,-61-302,0 0,0 0,0 1,0-1,0 0,0 0,0 0,0 0,1 0,-1 1,0-1,1 0,-1 0,1 0,-1 0,1 0,-1 0,1 0,0 0,-1 0,1-1,0 1,0 0,0 0,0-1,0 1,0 0,0-1,0 1,0-1,0 1,0-1,0 1,0-1,0 0,0 0,0 0,0 1,1-1,-1 0,0 0,0-1,0 1,0 0,0 0,1 0,-1-1,0 1,0-1,0 1,0-1,0 1,0-1,0 1,0-1,0 0,-1 0,2 0,10-13,0-1</inkml:trace>
  <inkml:trace contextRef="#ctx0" brushRef="#br0" timeOffset="6014.376">7592 875,'-14'38,"-5"28,1 2</inkml:trace>
  <inkml:trace contextRef="#ctx0" brushRef="#br0" timeOffset="6163.871">7508 367,'0'0</inkml:trace>
  <inkml:trace contextRef="#ctx0" brushRef="#br0" timeOffset="6650.59">7931 734,'-15'20,"-6"5,0 1,2 0,1 2,1 0,2 1,0 1,2 1,1 0,11-28,0 0,0 0,0 0,1 0,-1 1,1-1,0 0,0 0,0 0,0 0,0 1,1-1,-1 0,1 0,0 0,0 0,0 0,0 0,1 0,-1 0,1-1,0 1,0 0,0-1,0 1,0-1,0 0,0 0,1 0,0 0,-1 0,1-1,0 1,0-1,-1 1,1-1,0 0,0 0,1 0,-1-1,0 1,0-1,0 0,0 0,3 0,170-6,-163 3,1 0,-1 0,0-1,0-1,-1 0,1-1,-1 0,0-1,0-1,-1 0,0 0,-1-1,0 0,0-1,-1 0,0 0,-1-1,1-2,19-30,-1-1,-3-2,-1 0,0-7,-23 53,18-43,-2 0,-1 0,-2-2,-3 0,-1 0,-2-4,-5 29,0 0,-1 0,-1 0,-2-1,1 1,-2 0,-1 0,0 1,-2-1,0 1,-1 0,-1 0,-1 1,0 0,-2 0,5 11,0 0,-1 0,0 1,-1 0,1 0,-1 1,0 0,0 0,-1 1,1 0,-1 0,0 1,0 0,0 1,-1 0,1 0,0 1,-1 0,1 1,-1 0,1 0,-1 1,1 0,-1 1,1 0,0 1,0 0,0 0,0 1,1 0,-1 0,1 1,0 0,0 1,1-1,0 2,0-1,0 1,1 0,0 0,0 1,0-1,1 2,0 0,-5 8,1 0,1 1,1 1,0-1,2 1,0 0,0 0,2 1,1-1,0 1,2 0,0-1,1 1,1 0,0-1,6 18,-1-9,1 1,2-1,1-1,1 0,1 0,1-2,2 1,0-2,2 0,19 20,-25-29,1 0,0-1,1-1,0-1,1 1,1-2,0 0,0-1,1-1,0-1,1 0,0-1,0-1,0 0,1-2,0 0,0-1,4-1,84-9,-90 0</inkml:trace>
  <inkml:trace contextRef="#ctx0" brushRef="#br0" timeOffset="7667.651">8919 480,'-35'18,"1"1,1 1,0 2,2 1,1 1,0 2,-25 29,47-45,0 1,0 0,1 1,1-1,0 1,0 1,1-1,0 1,2 0,-1 0,1 4,2-12,0 0,1 1,-1-1,1 0,0 1,1-1,-1 0,1 1,0-1,1 0,-1 0,1 0,0 0,0 0,1 0,-1-1,1 1,0-1,1 1,-1-1,0 0,1-1,0 1,0 0,0-1,1 0,-1 0,1 0,0-1,2 2,1-1,-1 0,1 0,0-1,0 0,0 0,0-1,1 0,-1 0,0-1,0 0,1-1,-1 0,0 0,0-1,0 1,0-2,0 1,0-1,-1-1,1 1,-1-1,0-1,0 1,0-1,-1 0,0-1,4-3,15-16,-1-1,-1 0,-2-2,0-1,-2 0,0-5,27-48,-40 105,-7 13,0-27,-1-1,2 1,-1-1,1 1,0-1,1 1,0 0,0-1,1 0,0 1,1-1,-1 0,2 0,-1 0,1 0,0-1,1 0,0 0,0 0,0 0,1-1,3 3,-3-4,1-1,0 1,0-2,0 1,0-1,1 0,-1 0,1-1,0 0,0-1,0 1,0-1,0-1,0 0,0 0,0 0,0-1,0 0,-1-1,1 0,0 0,0-1,-1 0,0 0,1 0,-1-1,-1 0,1-1,1-1,0-2,0-1,0 1,-1-2,0 1,-1-1,0 0,-1 0,0-1,0 0,-1 0,-1 0,0 0,0 0,-1-1,0 1,-1-1,-1 1,0-8,0 18,-1 1,1 0,-1 0,1-1,-1 1,1 0,-1 0,1 0,-1 0,1 0,-1 0,1 0,0 0,-1 0,1 0,-1 0,1 0,-1 0,1 0,-1 0,1 0,-1 0,1 1,-1-1,1 0,0 0,-1 1,1-1,-1 0,1 1,0-1,-1 0,1 1,0-1,-1 0,1 1,0-1,0 1,-1-1,1 1,0-1,0 1,0-1,0 0,0 1,0-1,-1 1,1-1,0 1,0-1,1 1,-1-1,0 1,0-1,0 1,0-1,0 1,0-1,1 1,-4 10,0 0,1 0,1 0,0 1,1-1,0 0,0 0,1 1,1-1,1 7,-2-13,0 0,0-1,1 1,-1 0,1-1,0 0,1 1,-1-1,1 0,0 0,0 0,0 0,0-1,1 1,-1-1,1 0,0 0,0 0,0-1,0 1,1-1,-1 0,1 0,-1 0,5 0,-4-1,1-1,0 0,-1 0,1 0,-1 0,1-1,-1 0,1 0,-1-1,0 0,1 0,-1 0,0 0,0-1,0 0,-1 0,1 0,-1 0,1-1,-1 0,0 0,-1 0,1 0,73-110,-77 114,13-26,1 0,2 2,0-1,1 2,1 1,12-11,-28 30,0 0,0 0,1 0,-1 0,1 0,-1 1,1 0,0-1,0 1,0 0,0 0,1 1,-1-1,0 0,1 1,-1 0,1 0,-1 0,1 1,0-1,-1 1,1-1,-1 1,1 1,0-1,-1 0,1 1,0 0,-1 0,1 0,-1 0,1 0,-1 1,0-1,0 1,0 0,1 0,-2 0,1 1,2 2,6 11,-1 1,-1 0,-1 0,0 1,-1 0,-1 1,-1-1,-1 1,0 0,-2 1,0 0,1-6,34 368,-27-293,-4 1,-5 0,-3 0,-4-1,-4 1,-20 83,24-154,0 0,-1 0,0 0,-2-1,0 0,-1-1,-1 0,-1-1,0 0,-1-1,-1 0,0-1,-1 0,0-1,-1-1,0-1,-1 0,-1-1,0-1,0 0,-1-2,13-4,0-1,0 0,0 0,0-1,0 0,0 0,-1 0,1-1,0 0,0 0,-1-1,1 1,0-2,0 1,0 0,-1-1,2 0,-1-1,0 1,0-1,1 0,0-1,-1 1,1-1,0 0,1 0,-1-1,1 1,0-1,0 0,0 0,1-1,0 1,0-1,0 1,1-1,-1 0,0-6,-1-16,2-1,0 0,2 0,2 1,0-1,2 0,1 1,1 0,1 0,2 1,1 0,1 0,1 1,1 0,2 1,0 1,2 0,8-9,40-45,2 2,4 3,2 4,4 3,3 3,44-25,-56 41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6:5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339 291,'-18'56,"-183"613,138-498,67-239,69-166,-40 153,3 1,3 2,3 2,14-12,88-112,-144 199,0-1,0 1,0 0,1 0,-1 0,1-1,-1 1,1 0,-1 0,1 0,0 0,-1 0,1 0,0 0,0 0,0 0,0 0,0 1,0-1,0 0,0 0,0 1,0-1,0 1,0-1,0 1,1 0,-1-1,0 1,0 0,1 0,-1 0,0 0,0 0,1 0,-1 0,0 0,0 0,1 1,-1-1,0 0,0 1,0-1,0 1,0-1,1 1,-1 0,0 0,0-1,0 1,-1 0,2 1,4 132,-8-86,0 504,2-549,0-1,-1-1,0 1,1 0,-1 0,1-1,0 1,0 0,-1 0,1-1,0 1,0 0,1 0,-1-1,0 1,1 0,-1 0,1-1,-1 1,1 0,0-1,0 1,-1-1,1 1,0-1,1 1,-1-1,0 0,0 1,1-1,-1 0,0 0,1 0,-1 0,1 0,-1 0,1-1,0 1,-1 0,1-1,0 1,0-1,-1 0,3 1,3-6,0 0,0 0,-1 0,1-1,-1 0,0 0,-1-1,1 1,-1-1,-1 0,1-1,-1 1,2-7,-1 5,103-201,6-39,-85 194,71-111,-100 166,0 1,0 0,0 0,0 0,0 0,0 0,0-1,1 1,-1 0,0 0,0 0,1 0,-1-1,0 1,1 0,-1 0,1-1,-1 1,1 0,-1-1,1 1,0-1,-1 1,1-1,0 1,-1-1,1 1,0-1,0 1,0-1,-1 0,1 0,0 1,0-1,0 0,-1 0,1 0,0 0,0 0,0 0,0 0,0 0,-1 0,1 0,0 0,0-1,0 1,0 0,-1-1,1 1,0 0,0-1,-1 1,1-1,0 0,-1 1,1-1,-1 1,1-1,-1 0,1 1,-1-1,1 0,-1 0,1 1,-1-1,0 0,1 0,0 31,-2 0,-1 0,-1 0,-1 0,-1 0,-2-1,-4 8,10-34,-18 66,10-37,0-1,2 2,2-1,1 1,1 4,5 102,14-105,-4-28</inkml:trace>
  <inkml:trace contextRef="#ctx0" brushRef="#br0" timeOffset="346.019">1356 715,'-16'26,"2"2,1-1,1 2,2 0,0 0,3 0,0 1,-1 15,8-42,-1 0,0 1,1-1,-1 0,1 1,0-1,0 0,1 1,-1-1,1 1,-1-1,1 0,0 0,0 1,1-1,-1 0,1 0,-1 0,1 0,0-1,0 1,0 0,0-1,1 1,-1-1,1 0,0 0,-1 0,1 0,0 0,0-1,0 1,0-1,1 0,-1 0,0 0,0 0,1 0,-1-1,0 0,1 1,-1-1,1-1,-1 1,0 0,4-1,6-3,0 0,-1 0,0-1,1-1,-2 0,1 0,-1-1,0-1,0 0,-1 0,0-1,0 0,-1-1,-1 0,0 0,0-1,-1 0,0-1,0 0,-2 0,1 0,-2 0,0-1,2-7,2-12,-3 21,-1-1,-1 0,0 0,-1 0,0 0,-1 0,0 0,0-1,-2 1,0 0,0 0,-1 0,0 0,-2-4,3 14,0 0,0 0,0 0,0 0,-1 0,1 1,-1-1,1 0,-1 1,1-1,-1 1,0 0,0-1,0 1,0 0,0 0,0 0,0 0,0 1,0-1,0 0,0 1,0 0,-1-1,1 1,0 0,0 0,-1 0,1 0,0 1,0-1,-1 1,-14 3</inkml:trace>
  <inkml:trace contextRef="#ctx0" brushRef="#br0" timeOffset="818.293">1750 1025,'74'-202,"-51"176,-6 48,-14 25,-4-43,1 1,-1 0,0-1,1 1,0-1,0 1,1 0,-1-1,1 1,0-1,0 1,1-1,-1 1,1-1,0 0,0 0,0 0,1 0,-1 0,1 0,0-1,0 1,1-1,-1 0,1 0,-1 0,1 0,0-1,0 0,0 1,0-1,0-1,1 1,3 0,0-2,-1-2,1 1,-1-1,1 0,-1 0,0-1,0 0,0-1,0 1,-1-1,1 0,-1-1,0 0,0 0,-1 0,1-1,-1 1,0-1,-1-1,0 1,0-1,0 1,0-1,-1 0,0 0,0-3,2-3,0-1,-2 0,1 0,-1-1,-1 1,-1-1,0 1,-1-1,0 1,-2-9,1 5,1-7</inkml:trace>
  <inkml:trace contextRef="#ctx0" brushRef="#br0" timeOffset="1383.711">2484 743,'-2'7,"0"0,0 0,0 1,1-1,0 1,1-1,0 1,0 0,1-1,-1 1,2-1,-1 1,1-1,0 0,1 0,-1 0,2 0,-1 0,1 0,0-1,0 0,0 1,1-2,0 1,0 0,1-1,0 0,0-4,0-1,1 0,-1 0,0 0,0-1,0 0,0 0,0-1,0 0,0 0,-1 0,1 0,-1-1,1 0,-1 0,0-1,0 0,0 0,-1 0,1 0,-1 0,0-1,1-2,10-6,13-16,-1 0,-1-2,-2-1,-1-1,-2 0,-1-2,-1-1,-3 0,0-1,-3-1,-1 0,-1-1,-3 0,1-13,-6 43,-1-1,0 0,0 1,-1-1,0 0,0 0,-1 0,-1 0,0 0,0 0,-1 0,0 0,-1 1,0-1,0 1,-1 0,0-1,-1 2,0-1,0 1,-1-1,0 1,-1 1,1-1,-2 1,1 1,-1-1,0 1,0 1,-6-4,5 5,0 1,0 0,0 1,0 0,0 1,-1 0,1 0,0 1,0 0,-1 1,1 0,0 0,0 1,0 0,0 1,0 0,0 0,0 1,1 0,0 0,0 1,0 0,1 1,-1 0,1 0,-1 1,-5 6,1 0,0 0,1 1,0 1,1 0,1 0,0 1,2 0,-1 0,2 1,0 0,1 0,0 6,1-6,2 0,0 0,1 0,0 0,1 0,2 0,-1 0,2 0,0-1,1 1,1-1,0 0,1 0,1 0,1-1,0 0,1 0,0-1,1 0,1-1,0 0,1 0,0-2,14 11,1-5,2-1,0-2,1-1,0-1,1-2,0-1,0-1,1-2,0-1,0-1,1-2,-1-1,1-2,3-1,-7 1</inkml:trace>
  <inkml:trace contextRef="#ctx0" brushRef="#br0" timeOffset="2703.665">3585 658,'-37'8,"1"2,1 1,-1 1,2 2,0 2,1 1,0 1,2 2,-27 21,52-36,-1 0,2 1,-1-1,0 1,1 0,0 1,1-1,0 1,0 0,0 0,1 0,-1 1,2-1,-1 1,1 0,1-1,-1 1,1 0,0 0,1 0,0 0,1 2,0-8,0 1,0-1,0 1,0-1,1 0,-1 1,1-1,0 0,0 0,0 0,0 0,0-1,0 1,0 0,0-1,1 0,-1 1,1-1,-1 0,1 0,-1 0,1-1,0 1,-1-1,1 1,0-1,-1 0,1 0,0 0,0 0,-1-1,1 1,2-1,86-31,-54 8,-2-1,-1-2,-1-1,-1-2,15-19,74-71,-120 119,-1 0,0 0,1 0,-1 1,1-1,-1 0,1 0,-1 0,1 0,0 0,-1 1,1-1,0 0,0 1,-1-1,1 0,0 1,0-1,0 1,0-1,0 1,0 0,0-1,0 1,0 0,0 0,0-1,0 1,0 0,0 0,0 0,0 0,0 1,0-1,0 0,0 0,0 1,0-1,0 0,0 1,0-1,0 1,0-1,0 1,-1 0,1-1,0 1,0 0,-1 0,1-1,0 1,-1 0,1 0,-1 0,1 0,-1 0,1 0,14 214,-15-211,0 0,1 0,0 0,0 1,0-2,1 1,-1 0,1 0,0 0,0-1,0 1,0-1,1 1,-1-1,1 0,0 0,0 0,0 0,1-1,-1 1,0-1,1 0,0 0,-1 0,1-1,0 1,0-1,0 0,0 0,0 0,0-1,1 1,-1-1,0 0,0 0,0 0,0-1,0 0,1 1,-1-1,1-1,6-4,0-1,0 0,0-1,-1 0,0-1,0 0,-1-1,-1 0,0 0,0 0,-1-1,0-1,0 1,0-5,3 0,85-132,-99 180,4-28,-5 117,6-118,-1 1,1-1,0 1,0-1,0 0,0 1,0-1,1 0,-1 0,1 0,0 0,0 0,0 0,1 0,-1-1,0 1,1-1,0 0,0 0,-1 0,1 0,1 0,-1 0,0-1,0 0,0 1,1-1,-1 0,1-1,-1 1,1-1,1 1,6-3,-1 0,1-1,-1 0,1 0,-1-1,0-1,0 0,-1 0,0-1,1 0,-2 0,1-1,-1 0,0-1,-1 0,1 0,-2-1,1 1,-1-2,-1 1,1-1,3-9,91-157,-98 175,-1 1,1 0,-1 0,1-1,0 1,-1 0,1 0,-1 1,1-1,-1 0,1 0,-1 1,1-1,-1 1,1 0,-1-1,1 1,-1 0,0 0,1 0,-1-1,0 1,0 1,0-1,0 0,0 0,0 0,0 1,0-1,0 0,-1 1,1-1,0 1,-1-1,1 1,-1-1,0 1,1-1,-1 1,0-1,0 1,0-1,0 1,0 0,0-1,-1 2,2 1,156 543,-144-493,-2 0,-3 1,-1 0,-4 0,-1 0,-4 1,-4 30,3-61,-2 0,0-1,-2 0,0 0,-2 0,0-1,-2 0,0-1,-2 0,0-1,-2-1,0 0,-1-1,-1 0,-15 11,27-24,0-1,0 0,-1 0,0-1,0 1,0-1,0-1,-1 1,1-1,-1 0,0-1,0 0,0 0,-1 0,1-1,0 0,0 0,-1-1,1 0,0 0,-1-1,1 0,0 0,-1-1,1 1,0-2,0 1,1-1,-1 0,0 0,1-1,0 0,-5-4,1-9,1 0,1 0,0-1,2-1,0 1,1-1,1 0,0 0,2 0,0 0,1-1,1 1,1 0,0-1,2 1,0 0,1 0,3-5,4-26,2 0,3 2,1-1,3 2,1 1,3 0,1 2,3 1,1 1,24-25,-39 50,1 1,1 1,0 0,1 1,0 1,1 1,1 0,-1 1,2 1,0 1,0 1,0 1,1 0,20-2,-13 5</inkml:trace>
  <inkml:trace contextRef="#ctx0" brushRef="#br0" timeOffset="6298.061">5955 235,'-7'74,"-4"0,-3-1,-3 0,-3-2,-6 8,20-60,-24 76,-4-1,-4-1,-4-3,-5 3,20-41,37-66,-1-5</inkml:trace>
  <inkml:trace contextRef="#ctx0" brushRef="#br0" timeOffset="6717.34">5927 263,'34'388,"-30"-363,1-1,1 0,1 0,1-1,1 0,1 0,1-1,1 0,1-1,1 0,1-2,1 1,0-2,2 0,15 13,-30-29,-1 0,0 1,0-1,1-1,0 1,-1 0,1-1,0 1,-1-1,1 0,0 0,0 0,0 0,0 0,0-1,0 1,1-1,-1 0,0 0,0 0,0 0,0-1,0 1,0-1,0 0,0 0,0 0,0 0,0 0,0-1,-1 1,1-1,0 0,-1 1,0-1,1-1,-1 1,0 0,0 0,0-1,0 0,8-14,-1 0,0 0,-2 0,0-1,0-1,-2 1,-1-1,2-11,5-19,56-214,2-85,-60 251,-9 97,0-1,-1 1,1 0,-1 0,1-1,-1 1,1 0,-1 0,1 0,0 0,-1 0,1 0,-1 0,1 0,-1 0,1 0,-1 0,1 0,-1 0,1 0,-1 0,1 1,-1-1,1 0,0 0,-1 0,1 1,-1-1,1 0,0 1,-1-1,1 0,0 1,-1-1,1 0,0 1,-1-1,1 1,0-1,0 1,0-1,-1 0,1 1,0-1,0 1,0-1,0 1,0-1,0 1,0-1,0 1,0-1,0 1,0-1,0 1,0-1,1 1,-1-1,0 0,0 1,0 0,-5 18</inkml:trace>
  <inkml:trace contextRef="#ctx0" brushRef="#br0" timeOffset="7084.786">6718 856,'-6'10,"1"1,0 0,1 1,0-1,1 1,1-1,-1 1,2 0,0 0,0 0,1 0,0 0,1 0,1 0,0 0,1 0,3 11,-5-21,0-1,0 1,0 0,1-1,-1 1,0-1,1 1,-1-1,1 0,-1 1,1-1,0 0,-1 0,1 0,0 0,0 0,0-1,0 1,0-1,0 1,0-1,0 0,0 1,0-1,0 0,0 0,0-1,0 1,0 0,0-1,0 1,0-1,0 1,-1-1,1 0,0 0,0 0,0 0,-1 0,1-1,60-57,-56 52,0 0,-1-1,1 1,-1-1,-1-1,1 1,-2-1,1 0,-1 0,0 0,-1 0,0 0,-1 0,0-1,0 1,-1-1,0 1,0-1,-1 1,-1 0,1-1,-2 1,1 0,-1 0,-1 0,1 1,-1-1,-4-4,6 10,0-1,0 1,0 0,0 0,-1 0,0 0,0 0,1 0,-1 1,-1 0,1-1,0 1,-1 0,1 1,-1-1,1 0,-1 1,0 0,0 0,0 0,0 1,1-1,-1 1,0 0,0 0,0 0,0 0,0 1,0 0,-2 0,-11 10</inkml:trace>
  <inkml:trace contextRef="#ctx0" brushRef="#br0" timeOffset="7449.809">7028 743,'23'89,"39"106,-62-193,1 1,-1-1,1 0,0 1,0-1,0 0,0 0,0 1,0-1,1 0,-1 0,1-1,-1 1,1 0,0 0,0-1,-1 1,1-1,1 1,-1-1,0 0,0 0,0 0,1 0,-1 0,0-1,1 1,-1-1,0 1,1-1,-1 0,1 0,-1 0,1 0,-1-1,0 1,1 0,-1-1,1 0,-1 0,0 0,1 0,6-7,-2 0,1 0,-1-1,0 0,-1-1,0 1,-1-1,0 0,0 0,-1-1,-1 0,1 1,-2-1,1-5,8-18,52-219,-55 226</inkml:trace>
  <inkml:trace contextRef="#ctx0" brushRef="#br0" timeOffset="7724.166">7536 997,'5'4,"6"3,1-1</inkml:trace>
  <inkml:trace contextRef="#ctx0" brushRef="#br0" timeOffset="11055.318">8326 376,'-2'-2,"-1"0,1 0,0-1,-1 1,1 0,0-1,1 1,-1-1,0 0,1 0,-1 1,1-1,0 0,0 0,0 0,0 0,1-1,-1 1,1 0,0 0,0 0,0 0,0-1,1 1,-1 0,1 0,0 0,0 0,0 0,0 0,0 0,1 0,-1 1,1-1,0 0,-1 1,1-1,1 1,-1 0,0 0,1-1,-1 1,1 1,18-14,0 2,2 0,-1 2,2 0,-1 2,2 1,-1 0,1 2,0 1,0 1,0 1,1 1,4 1,-25 0,-1 1,0 0,0 0,1 1,-1-1,0 1,0 0,1 0,-1 0,0 0,0 1,0 0,-1 0,1 0,0 0,-1 0,1 1,-1 0,0-1,0 1,0 1,0-1,0 0,-1 1,0-1,1 1,-1 0,0 0,-1-1,1 1,-1 0,0 1,0-1,0 3,-1 8,-1 0,-1 0,-1 1,0-1,-1-1,-1 1,0 0,-1-1,0 0,-1 0,-1-1,0 0,-1 0,0-1,-1 0,0-1,-1 0,-5 4,3 0,-121 115,133-129,0-1,0 0,0 0,0 1,0-1,0 0,0 1,0-1,0 1,0-1,0 1,1-1,-1 1,0 0,0-1,1 1,-1 0,0 0,1 0,-1 0,1-1,-1 1,1 0,-1 0,1 0,0 0,-1 0,1 0,0 0,0 0,0 0,0 0,0 0,0 0,0 0,0 0,0 0,0 0,0 0,1 0,-1 0,1 0,-1 0,0 0,1 0,-1 0,1 0,0 0,-1-1,1 1,0 0,0 0,-1-1,1 1,0 0,0-1,0 1,0 0,139 7,20 32,-154-37,0-1,0 2,-1-1,1 0,-1 1,0 0,0 0,0 1,0-1,-1 1,1 0,-1 1,-1-1,1 0,-1 1,0 0,0 0,-1 0,1 0,-1 0,-1 1,1-1,0 5,-3 4,-1 0,0 0,-1 0,0 0,-1-1,-1 1,0-1,-1 0,-1-1,0 1,0-1,-2-1,0 1,0-1,-1-1,0 0,-1 0,0-1,-1-1,0 0,0 0,-1-1,0-1,-3 1,6-1,-1 0,1-1,-1 0,0-1,-1-1,1 1,-1-2,0 0,0 0,0-1,-1 0,12-3,0 1,0-1,0 1,0-1,0 1,0-1,0 0,1 0,-1 1,0-1,0 0,1 0,-1 0,1 0,-1 0,1 0,-1 0,1 0,-1 0,1 0,0 0,0 0,-1 0,1 0,0 0,0-1,0 1,0 0,0 0,1 0,-1 0,0 0,0 0,1 0,-1 0,1 0,-1 0,1 0,-1 0,1 0,0 0,-1 0,1 0,0 1,-1-1,1 0,0 0,0 1,1-1,18-26</inkml:trace>
  <inkml:trace contextRef="#ctx0" brushRef="#br0" timeOffset="11372.689">9511 319,'-66'53,"2"2,2 3,3 2,-31 45,77-90,0 0,1 1,0 1,2 0,0 0,1 1,0 0,2 1,0-1,1 2,1-1,1 1,1-1,-1 21,4-34,0 0,1 0,0 0,0 0,1 0,-1 0,1-1,1 1,-1-1,1 1,0-1,0 0,0 0,1 0,0 0,0-1,0 1,1-1,-1 0,1 0,0-1,0 1,0-1,1-1,-1 1,1 0,0-1,5 2,1-1,-1-1,0 1,1-2,-1 0,1 0,-1-1,1 0,0-1,-1-1,0 0,1 0,8-4,11-4,0-3,-1 0,0-2,-1-1,-1-1,0-2,-2 0,0-2,-1-1,8-11,-19 18,0-1,0 0,-2-1,0 0,-1-1,0-1,-2 1,0-2,-2 1,0-1,-1 0,0-1,-2 0,-1 1,0-1,-1-16,-1 30,-1 1,0 0,0 0,0-1,-1 1,0 0,0 0,0 0,-1 0,0 0,0 0,0 0,-1 0,0 1,0-1,-1 1,1 0,-1 0,0 0,0 1,-1-1,0 1,1 0,-1 0,-1 1,1-1,0 1,-1 0,0 1,0-1,1 1,-1 0,-1 1,1 0,0 0,0 0,-2 0,-3 1,0 0,0 1,0 1,0 0,0 0,1 1,-1 0,1 0,0 2,0-1,0 1,0 0,1 1,0 1,-7 5,-5 9</inkml:trace>
  <inkml:trace contextRef="#ctx0" brushRef="#br0" timeOffset="11753.363">10104 9,'0'9,"0"19,0 8,0 3,0 0,0-2,0-2,0-3,0-2,0-1,0 0,0-2,0 1,0 0,0-5</inkml:trace>
  <inkml:trace contextRef="#ctx0" brushRef="#br0" timeOffset="12216.499">9878 291,'75'-37,"51"-25,-2-5,41-35,-164 102,-1-2,1 1,0-1,0 1,0 0,0-1,0 1,0 0,0 0,0 0,1 0,-1 0,0 0,1 0,-1 0,1 0,-1 1,1-1,-1 0,1 1,-1 0,1-1,-1 1,1 0,0 0,-1 0,1 0,0 0,-1 0,1 0,-1 0,1 1,0-1,-1 1,1-1,-1 1,1 0,-1-1,1 1,-1 0,0 0,1 0,-1 0,0 0,0 0,0 1,0-1,0 0,0 1,0-1,-23 100,5-47,11-29,-8 79,14-101,0 0,1 0,-1 0,1 0,0 0,0 0,0 0,0 0,1 0,-1 0,1-1,-1 1,1-1,0 1,0-1,1 1,-1-1,0 0,1 0,-1 0,1-1,-1 1,1 0,0-1,0 0,0 0,0 0,0 0,0 0,0 0,0-1,5 1,0-1,-1 0,1 0,0-1,0 0,0 0,-1-1,1 0,-1 0,1-1,-1 1,0-2,0 1,0-1,-1 0,4-3,64-27,-71 34,-1-1,1 1,0 0,0 1,-1-1,1 0,0 1,-1-1,1 1,-1 0,1 0,-1 0,1 0,-1 0,0 1,1-1,-1 1,0-1,0 1,0 0,0 0,0 0,-1 0,1 0,0 0,-1 1,0-1,1 0,-1 1,0-1,0 3,25 30,-9-21</inkml:trace>
  <inkml:trace contextRef="#ctx0" brushRef="#br0" timeOffset="12536.992">9964 686,'47'0,"46"-5,16-1,-1 0,-10-4,-11 0,-15 2,-21 2</inkml:trace>
  <inkml:trace contextRef="#ctx0" brushRef="#br0" timeOffset="14302.323">1 1590,'528'-41,"-180"7,-53 12,238-6,-149 10,50 18,-171 2,248 26,-29 0,231-28,-85-29,-183 3,408-30,-17 25,-80 4,-101 0,272-30,-295 26,-240 4,-366 27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7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171 142,'-36'99,"26"-80,-29 50,25-46,1 0,1 1,0 0,2 1,1 0,-2 14,10-37,0 1,0 0,1-1,-1 1,1-1,-1 1,1 0,0-1,0 1,0 0,1-1,-1 1,1-1,-1 1,1 0,0-1,0 1,0-1,0 0,0 1,1-1,-1 0,1 0,0 0,-1 0,1 0,0 0,0 0,0-1,0 1,1-1,-1 1,0-1,1 0,-1 0,1 0,-1 0,1 0,-1-1,1 1,1-1,21 2,-1-2,1-1,-1-1,0-1,0-1,0-1,0-1,-1-2,0 0,0-1,-1-1,0-1,-1-1,0-1,18-16,-21 17</inkml:trace>
  <inkml:trace contextRef="#ctx0" brushRef="#br0" timeOffset="281.65">707 0,'-87'152,"6"3,7 3,7 5,38-74,4 1,4 1,4 1,-1 47,16-125,4 111,4-113,0-7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339 114,'-4'38,"-8"28,0 6,1-3,2-9,4-10,1-8,8-12,1-11</inkml:trace>
  <inkml:trace contextRef="#ctx0" brushRef="#br0" timeOffset="252.648">706 1,'-14'43,"-10"34,-1 8,0-5,3-12,6-12,6-12,-1-7,2-6,2-3,-2-7,0-6</inkml:trace>
  <inkml:trace contextRef="#ctx0" brushRef="#br0" timeOffset="480.855">0 283,'43'0,"39"-4,14-3,1 1,-6 1,-10 1,-8 2,-8 1,-9 0,-5 1,-7-4,-5-2,-5 0,-4 2,-6 0</inkml:trace>
  <inkml:trace contextRef="#ctx0" brushRef="#br0" timeOffset="718.835">57 510,'38'0,"28"0,11-5,-2-2,-4 1,-5-4,-3 0,-4 2,-2-3,-1 1,0 2,-1 2,-4-3,-2 1,-4 1,-9 2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28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424 114,'0'1,"-1"-1,1 1,0-1,0 0,-1 1,1-1,0 1,0-1,-1 0,1 1,-1-1,1 0,0 1,-1-1,1 0,-1 0,1 0,-1 1,1-1,-1 0,1 0,0 0,-1 0,1 0,-1 0,1 0,-1 0,1 0,-1 0,1 0,-1 0,1 0,-1 0,1 0,-1 0,1-1,-1 1,1 0,-1 0,1 0,0-1,-1 1,1 0,-1-1,1 1,0 0,-1-1,1 1,0-1,0 1,-1 0,1-1,0 1,0-1,0 1,-1-1,1 1,0-1,0 1,0-1,0 1,0-1,0 1,0-1,0 1,0-1,0 1,0-1,0 1,1-1,-8 40,6 501,-27-346,5-117,20-74,0-5</inkml:trace>
  <inkml:trace contextRef="#ctx0" brushRef="#br0" timeOffset="469.445">0 114,'81'-1,"155"-15,155-48,-306 42,-71 24</inkml:trace>
  <inkml:trace contextRef="#ctx0" brushRef="#br0" timeOffset="919.911">903 509,'-24'34,"2"2,1 1,2 0,2 1,1 1,2 1,-4 23,16-59,0-1,0 1,0 0,0 0,1-1,0 1,0 0,0 0,0 0,1 1,0-1,0 0,0 0,0 0,0 0,1 0,0 0,0 0,0 0,0 0,0 0,1 0,0-1,0 1,0 0,0-1,1 0,-1 1,1-1,0 0,0-1,0 1,0 0,0-1,1 1,-1-1,1 0,8-3,0 0,0 0,-1-1,1-1,-1 0,0-1,1 0,-1 0,-1-1,1-1,-1 0,0 0,0-1,-1 0,0-1,0 0,-1 0,0-1,0 0,2-5,-2 6,-1 0,0 0,-1-1,0 1,0-2,-1 1,0 0,-1-1,0 0,0 0,-1 0,-1-1,1 1,-2-1,1 1,-1-1,-1 0,0 0,-1 1,0-1,0 0,-1 1,-1 0,0-1,0 1,-1 0,-3-7,2 11,0 1,0-1,-1 1,0 0,0 1,0-1,0 1,-1 0,1 1,-1-1,0 2,0-1,0 1,0-1,-1 2,1-1,-1 1,1 1,-1-1,1 1,-1 0,1 1,-1 0,1 0,-1 1,1-1,0 2,0-1,0 1,0 0,0 0,0 1,1 0,0 0,0 1,0 0,0 0,1 0,-4 5,-3 15,4-1</inkml:trace>
  <inkml:trace contextRef="#ctx0" brushRef="#br0" timeOffset="4831.919">1439 650,'-1'-3,"0"1,0-1,0 1,-1 0,1-1,-1 1,0 0,0 0,0 0,0 0,0 1,0-1,0 0,0 1,-1 0,1-1,0 1,-1 0,0 0,1 0,-1 1,1-1,-1 1,0-1,1 1,-1 0,0 0,0 0,1 0,-1 0,0 1,1-1,-1 1,0 0,1 0,-1 0,1 0,-1 0,1 1,0-1,-1 1,-87 76,82-69,1 0,0 1,0-1,1 1,0 1,1-1,0 1,1 0,0 0,1 0,0 1,0-1,2 1,-1-1,1 7,1-15,1 1,-1-1,1 0,-1 0,1 0,0 0,0 0,0 0,1 0,-1-1,1 1,-1 0,1-1,0 1,0-1,0 1,1-1,-1 0,0 0,1 0,-1 0,1-1,0 1,0-1,-1 1,1-1,0 0,0 0,0 0,0-1,1 1,-1-1,3 1,106-12,-86 0,0 0,-1-2,-1-1,0-1,-1 0,0-2,-2-1,0-1,-1 0,0-2,-2 0,-1-1,0-1,-1-2,5-7,-2-2,-1 0,-1 0,-2-2,-2 0,-1 0,-2-1,-2-1,-1 0,-1 0,-3 0,-1-1,-2-12,-1 41,0 0,0 0,-1 0,-1 0,0 1,0-1,-1 1,0-1,0 1,-1 1,-1-2,4 7,0 0,0 1,0-1,-1 1,1 0,-1-1,1 1,-1 0,0 1,1-1,-1 0,0 1,0 0,0-1,-1 1,1 0,0 1,0-1,0 1,-1-1,1 1,0 0,-1 0,1 0,0 1,0-1,-1 1,1 0,0 0,0 0,0 0,0 0,0 1,0-1,0 1,-14 10,0 1,1 0,1 1,0 1,1 0,0 1,1 1,1 0,1 0,0 1,2 1,0 0,1 0,1 1,0-1,2 2,0-1,1 5,0-7,1 0,1 0,0 1,2-1,0 0,1 1,1-1,0 0,2 0,0 0,1-1,2 4,-4-12,1 0,0 0,0 0,1 0,0-1,1 0,-1 0,2 0,-1-1,1 0,0 0,1-1,-1 1,1-2,1 1,-1-1,1 0,0-1,0 0,0-1,0 0,1 0,1 0,8 0,-1 0,1-1,0-1,0 0,0-2,-1 0,1-1,0-1,-1-1,0 0,12-6,26-46,-47 41</inkml:trace>
  <inkml:trace contextRef="#ctx0" brushRef="#br0" timeOffset="5786.105">2230 452,'-34'10,"0"1,1 1,1 2,0 1,1 1,1 2,-4 4,26-17,1 1,-1 0,1 0,0 1,1 0,0 0,0 1,0 0,1-1,-4 9,8-13,-1 1,1-1,0 0,0 1,0-1,1 1,-1-1,1 0,0 1,0 0,0-1,0 1,1-1,-1 0,1 1,0-1,0 1,0-1,0 0,1 0,0 1,-1-1,1 0,0 0,0-1,1 1,-1 0,0-1,1 0,1 2,-1-2,1 1,0 0,-1-1,2 0,-1 0,0 0,0 0,0-1,1 0,-1 0,1 0,-1 0,1-1,-1 1,1-1,-1 0,1-1,-1 1,1-1,-1 0,1 0,-1 0,1-1,-1 1,0-1,0 0,1-1,7-3,0-1,0-1,-1 0,0 0,0-1,-1 0,0-1,4-6,112-163,-126 178,0 0,0 0,0-1,1 1,-1 0,0 0,0 0,1 0,-1 0,1 0,-1 0,1 1,-1-1,1 0,-1 0,1 0,0 0,0 1,-1-1,1 0,0 0,0 1,0-1,0 1,0-1,-1 1,1-1,0 1,0 0,0-1,0 1,1 0,-1 0,0 0,0 0,0-1,0 2,0-1,0 0,0 0,0 0,0 0,0 1,0-1,0 0,0 1,0-1,0 1,0-1,0 1,0 0,-1-1,1 1,0 0,0 0,-1-1,7 64,4 22,-10-83,0-1,0 0,0 1,0-1,1 0,-1 0,1 0,-1 0,1 0,0 0,0 0,-1-1,1 1,0-1,1 1,-1-1,0 0,0 0,1 0,-1 0,0 0,1 0,-1-1,1 1,-1-1,1 0,-1 1,1-1,-1 0,3-1,5-1,1-1,-1-1,1 1,-1-2,-1 1,1-2,-1 1,1-1,-2 0,1-1,-1 0,0-1,0 1,-1-1,0-1,0 0,-1 0,-1 0,4-7,13-14,-22 29,0 0,0 0,0 1,0-1,0 0,0 0,1 0,-1 0,0 0,0 1,1-1,-1 0,1 0,-1 0,1 1,-1-1,1 0,-1 0,1 1,0-1,-1 1,1-1,0 1,-1-1,1 1,0-1,0 1,0-1,-1 1,1 0,0 0,0-1,0 1,0 0,0 0,-1 0,1 0,0 0,0 0,0 0,0 0,0 0,0 0,0 1,-1-1,1 0,0 1,0-1,0 0,-1 1,1-1,0 1,0 0,-1-1,1 1,-1-1,1 1,0 0,-1-1,1 1,-1 0,1 0,-1 0,0-1,1 1,-1 0,0 0,0 0,1 0,4 58,-6-52,0 0,1 0,0 0,0 0,1 0,0 0,0-1,1 1,0 0,0-1,0 1,1-1,0 1,0-1,1 0,-1-1,1 1,1 0,-1-1,1 0,0 0,0-1,0 1,3 1,-5-5,0 1,0-1,0 0,0 0,0 0,0-1,0 1,0-1,1 0,-1 1,0-1,0-1,0 1,0 0,0-1,0 0,1 1,-1-1,-1 0,1-1,0 1,0-1,0 1,-1-1,1 0,0 0,-1 0,0 0,0 0,1 0,-1-1,0 1,-1-1,2-1,54-99,38-82,-94 183,0 0,0 1,0-1,0 0,1 1,-1-1,1 1,-1 0,1-1,0 1,0 0,-1 0,1 0,0 0,0 0,0 1,0-1,0 1,0-1,0 1,0-1,0 1,0 0,0 0,0 0,0 0,0 1,1-1,-1 1,0-1,0 1,-1-1,1 1,0 0,0 0,0 0,0 0,-1 0,1 1,0-1,-1 0,1 1,-1-1,0 1,1 0,-1-1,0 1,0 0,0 0,0 0,-1 0,1-1,0 1,-1 0,1 0,-1 1,0-1,1 1,63 308,-49-245,-5-34,-1 0,-1 1,-2 0,-1 0,-2 1,-1 0,-2-1,-1 1,-2 0,-1-1,-1 0,-2 0,-7 18,-1-21,0 0,-2-1,-1-1,-2 0,0-2,-2 0,-1-2,-1 0,0-1,-10 4,-84 47,117-74,0 1,0-1,0 1,0-1,0 1,0-1,0 0,-1 0,1 0,0 1,0-1,0 0,0 0,0-1,-1 1,1 0,0 0,0 0,0-1,0 1,0-1,0 1,0-1,0 1,0-1,0 0,0 1,0-1,0 0,0 0,1 0,-1 1,0-1,0 0,1 0,-1 0,1 0,-1 0,1 0,-1-1,1 1,0 0,0 0,-1 0,1 0,0 0,0 0,0-1,0 1,0 0,0 0,1 0,-1 0,0 0,1-1,13-66,13 16,3 1,1 1,3 1,2 2,2 2,2 1,30-24,-30 28,2 1,2 3,45-29,-59 46</inkml:trace>
  <inkml:trace contextRef="#ctx0" brushRef="#br0" timeOffset="6517.661">28 1299,'173'-11,"150"-30,1416-169,-1178 161,280 20,-643 30,-188-1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929 112,'-9'-10,"1"0,-2 1,1 0,-2 1,1 0,-1 0,0 1,0 1,-1 0,0 0,0 1,0 1,-1 0,0 1,1 0,-1 1,0 0,0 1,-1 0,1 1,0 1,0 0,0 1,0 0,0 1,1 1,-1 0,-1 1,-282 85,284-87,0 0,1 1,-1 0,1 1,0 0,0 1,0 0,1 0,0 1,0 1,1 0,0 0,0 1,1 0,7-7,-1 0,1 0,0 0,1 0,-1 1,0-1,1 0,-1 0,1 1,0-1,-1 0,1 0,0 1,1-1,-1 0,0 1,1-1,-1 0,1 0,-1 1,1-1,0 0,0 0,0 0,0 0,1 0,-1 0,1 0,-1-1,1 1,-1 0,1-1,0 1,0-1,0 0,-1 0,2 1,-1-1,1 0,91 31,-85-30,212 23,-220-25,0 0,1 0,-1 0,0 0,1 0,-1 0,0 1,1-1,-1 0,0 1,0-1,1 1,-1-1,0 1,0 0,0-1,0 1,0 0,1 0,-2 0,1-1,0 1,0 0,0 1,0-1,-1 0,1 0,0 0,-1 0,1 0,-1 1,1-1,-1 0,0 1,1-1,-1 0,0 1,0-1,0 0,0 1,0-1,0 0,-1 0,1 1,0-1,-1 0,1 1,-1-1,1 0,-1 0,0 0,1 0,-1 1,0-1,0 0,0 0,1 0,-1-1,-2 2,-26 38,-1-1,-3-1,-1-2,-1-2,-40 30,-12 14,58-52,-104 118,131-142,0 1,1-1,-1 0,1 0,-1 1,1-1,0 1,0-1,0 1,0 0,1-1,-1 1,1 0,-1 0,1-1,0 1,0 0,0 0,1-1,-1 1,1 0,-1-1,1 1,0 0,0-1,0 1,0-1,1 1,-1-1,1 0,-1 1,1-1,0 0,0 0,0 0,0-1,0 1,0 0,0-1,1 1,-1-1,1 0,-1 0,1 0,-1 0,1 0,0 0,13 3,0-1,0 0,1-1,-1-1,1 0,-1-1,0-1,1-1,-1 0,0-1,0-1,0 0,11-6,12 0,198-56,-213 61</inkml:trace>
  <inkml:trace contextRef="#ctx0" brushRef="#br0" timeOffset="252.611">1437 535,'-39'34,"-26"30,-8 9,10-4,9-7,15-11,14-9,6-11,6-6,6-3,4 0,-3-4,1-5</inkml:trace>
  <inkml:trace contextRef="#ctx0" brushRef="#br0" timeOffset="502.691">985 451,'29'34,"24"25,8 7,-3-2,0-8,-6-8,-7-8,-6-11,-5-4,-3-3,-3-5,-1-5,0-5,-5-4</inkml:trace>
  <inkml:trace contextRef="#ctx0" brushRef="#br0" timeOffset="983.218">2114 620,'-13'-5,"-1"1,0 1,0 0,0 1,0 0,0 1,-1 1,1 1,0 0,0 0,0 1,0 1,0 1,0 0,1 0,-1 1,1 1,1 0,-1 1,1 1,0 0,1 0,-9 8,12-8,-1 0,1 0,1 1,-1 0,2 0,-1 1,1 0,1 0,-1 0,2 1,0 0,0 0,1 0,0 0,1 0,0 1,1-1,0 1,1 0,0 1,0-10,0 0,1-1,-1 1,0 0,1-1,0 1,-1-1,1 1,0-1,1 1,-1-1,0 0,1 1,-1-1,1 0,0 0,-1 0,1 0,0-1,0 1,0 0,1-1,-1 1,0-1,1 0,-1 0,0 0,1 0,0 0,-1 0,1-1,-1 1,1-1,0 0,-1 0,1 0,0 0,-1 0,3-1,102-33,55-98,-105 80,-29 23,-23 23,0 0,0 0,1 1,0 0,0 0,0 0,0 1,1-1,0 2,0-1,0 1,0 0,3-1,-7 5,1 0,-1 1,1-1,-1 0,1 1,-1 0,0 0,0 0,0 0,0 0,0 1,-1 0,1-1,-1 1,1 0,-1 0,0 0,0 0,-1 0,1 1,0-1,-1 1,0-1,0 1,0-1,0 1,-1 0,0-1,1 1,-1 3,4 10,-1-6,-1 0,1 0,1 0,0-1,0 1,1-1,1 0,0 0,0-1,0 0,1 0,1 0,0-1,0 0,0 0,6 3,3-4</inkml:trace>
  <inkml:trace contextRef="#ctx0" brushRef="#br0" timeOffset="1516.981">2481 987,'220'-272,"-167"228,-53 43,1 0,0 1,0-1,0 1,0-1,0 1,0-1,1 1,-1 0,0-1,0 1,0 0,0 0,0 0,0 0,1 0,-1 0,0 0,0 0,0 0,0 1,0-1,0 0,0 1,1-1,-1 1,0-1,-1 1,1 0,0-1,0 1,0 0,0 0,0 0,-1-1,1 1,0 0,-1 0,1 0,-1 0,1 0,-1 0,1 0,-1 1,0-1,1 0,-1 0,0 0,0 0,0 0,0 0,0 1,0-1,0 0,1 43,-3-40,2 0,-1 0,0 0,1 1,0-1,0 0,0 0,1 1,-1-1,1 0,0 0,0 0,0 0,1 0,0 0,-1 0,1 0,1 0,-1-1,0 1,1-1,0 0,0 0,2 3,0-6,0 0,0 0,0-1,0 1,-1-1,1 0,0 0,-1-1,1 1,-1-1,1 0,-1-1,0 1,1-1,-2 1,1-1,0 0,0-1,-1 1,0-1,1 1,-1-1,-1 0,1 0,-1-1,1 1,-1-1,8-8,-10 13,9-12,0 1,1 0,1 0,-1 1,1 0,1 1,0 0,0 1,2 0,-13 7,0 1,0-1,0 1,1 0,-1-1,0 1,1 0,-1 0,0 0,1 0,-1 0,0 0,1 0,-1 0,0 0,0 1,1-1,-1 1,0-1,0 1,1-1,-1 1,0 0,0-1,0 1,0 0,0 0,0 0,0 0,0 0,0 0,0 0,-1 0,1 0,0 0,-1 0,1 1,-1-1,1 0,-1 0,0 1,0-1,1 0,-1 1,6 63,-6-60,0 12,-1-9,0 0,0 0,1 0,0 0,1-1,0 1,0 0,0 0,1 0,1-1,-1 1,1-1,0 0,1 0,-1 0,2 0,-1-1,4 5,6-2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24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451 444,'0'0,"-1"0,1-1,-1 1,1 0,0 0,-1 0,1-1,-1 1,1 0,-1 0,1 0,-1 0,1 0,-1 0,1 0,-1 0,1 0,-1 0,1 0,-1 1,1-1,-1 0,1 0,-1 0,1 1,-1-1,1 0,0 0,-1 1,1-1,-1 0,1 1,0-1,-1 1,1-1,0 0,0 1,-1-1,1 1,0-1,0 1,0-1,-1 1,1-1,0 1,0-1,0 1,0-1,0 1,0-1,0 1,0-1,0 1,0-1,0 1,1-1,-1 1,-13 49,2 1,2 1,2-1,3 1,2 1,2-1,4 17,-2 24,-2-76,-1 18,1 0,2 0,2-1,1 1,1 0,9 22,-14-54,0 0,0 0,0 0,0 0,1 0,-1-1,1 1,0-1,-1 1,1-1,1 1,-1-1,0 0,0 0,1 0,-1 0,1 0,0-1,0 1,-1-1,1 0,0 0,0 0,0 0,0 0,0-1,0 1,1-1,-1 0,0 0,0 0,0 0,0-1,0 1,0-1,0 0,0 0,0 0,0 0,0 0,0 0,2-3,12-7,-1-2,-1 0,0-1,-1 0,0-1,-1-1,-1 0,0-1,-1 0,3-9,6-4,143-267,-163 298,0 0,0 0,0 0,1-1,-1 1,0 0,0 0,1-1,-1 1,1 0,-1 0,0-1,1 1,0 0,-1-1,1 1,-1-1,1 1,0 0,-1-1,1 0,0 1,-1-1,1 1,0-1,0 0,0 1,-1-1,1 0,0 0,0 0,0 0,0 0,-1 0,1 0,0 0,0 0,0 0,0 0,-1 0,1-1,0 1,0 0,0-1,-1 1,1 0,0-1,-1 1,1-1,0 1,-1-1,1 0,0 1,-1-1,1 0,-1 1,1-1,-1 0,0 1,1-1,-1 0,0 0,1 0,-1 1,0-1,0 0,0 0,0 0,47 173,-44-165,-1 0,1 0,0-1,0 1,1-1,0 0,0 0,0 0,1 0,0-1,0 1,0-1,1-1,0 1,0-1,0 0,0 0,1-1,-1 0,1 0,0 0,4 0,-3-2,0 0,0 0,-1-1,1-1,0 1,0-1,0 0,0-1,-1 0,1 0,-1-1,1 0,-1 0,0 0,0-1,-1-1,1 1,-1-1,0 0,0 0,0 0,-1-1,0 0,0 0,0-1,3-5,20-30,-1-1,-3-2,-1 0,-2-1,-3-1,4-16,-15 29,0 0,-3 0,0 0,-2 0,-2-1,-1 1,-4-21,5 54,0-1,0 0,0 1,0-1,0 1,-1-1,1 0,-1 1,1-1,-1 1,1-1,-1 1,0-1,1 1,-1-1,0 1,0 0,0-1,0 1,0 0,-1 0,1 0,0 0,-1 0,1 0,0 0,-1 0,-1 0,-8 1</inkml:trace>
  <inkml:trace contextRef="#ctx0" brushRef="#br0" timeOffset="403.907">1580 1094,'51'-16,"0"-2,0-2,-2-2,-1-2,0-3,-41 22,0 1,-1-1,0 0,0 0,0 0,-1-1,0 0,0 0,0 0,-1-1,0 0,2-4,-4 8,-1 0,0 0,-1 0,1 0,0 0,-1 0,0 0,1 0,-1 0,-1-1,1 1,0 0,-1 0,1 0,-1 0,0 0,0 0,0 1,-1-1,1 0,-1 0,1 1,-1-1,0 1,0-1,0 1,0 0,0 0,-1 0,1 0,-1 0,-1-1,-1 0,0 0,1 0,-1 1,0-1,0 1,-1 0,1 0,0 1,-1 0,1 0,-1 0,1 1,-1-1,1 1,-1 0,1 1,-1 0,1 0,-1 0,1 0,0 1,0 0,-1 0,1 0,0 1,1-1,-1 1,0 0,1 1,0-1,0 1,-4 4,-1 1,1 0,0 1,0-1,1 2,0-1,1 1,0 0,0 0,2 1,-1 0,2 0,-1 0,1 0,0 7,2-13,0 1,0 0,0 0,1 0,0 0,0 0,1 0,0 0,0 0,0 0,1 0,0-1,1 1,-1-1,1 1,0-1,1 0,0 0,0 0,0-1,0 1,1-1,0 0,0-1,1 1,-1-1,1 0,0 0,0 0,0-1,0 0,1-1,-1 1,2-1,8 0,1 0,0-1,0-1,0 0,-1-1,1-1,0-1,-1-1,0 0,1-1,-2 0,1-1,-1-1,14-8,-5 1</inkml:trace>
  <inkml:trace contextRef="#ctx0" brushRef="#br0" timeOffset="786.425">2314 840,'-8'11,"-22"30,2 1,1 2,3 0,-7 21,29-63,0 0,1 1,-1-1,1 0,-1 1,1-1,0 1,0-1,0 1,0 0,1-1,-1 1,1 0,-1 0,1-1,0 1,0 0,0 0,1-1,-1 1,1 0,-1 0,1-1,0 1,0 0,0-1,0 1,1-1,-1 0,1 1,-1-1,1 0,0 0,0 0,0 0,0 0,0 0,0-1,1 1,-1-1,0 1,1-1,1 1,8-4,1 0,0 0,0-1,-1 0,0-1,0-1,0 0,0 0,-1-1,1-1,-2 0,1-1,-1 0,0 0,-1-1,0 0,0-1,6-8,-11 14,34-39,-2 0,-2-3,-2-1,-1-1,-4-2,19-42,-34 68,0-1,-1 0,-2-1,0 0,-2 0,-1-1,-1 0,-1 0,-2 0,0-1,-2 0,0 20,-1 0,0 0,-1 0,0 0,0 0,0 1,-1-1,0 1,-1-1,0 1,0 0,0 1,-1-1,0 1,0-1,-1 1,0 1,0-1,0 1,0 0,-1 1,0 0,0 0,0 0,-1 1,1 0,-1 0,1 0,-1 1,0 1,0-1,0 2,0-1,0 1,0 0,-1 0,-3 1,-1 5,0 0,-1 1,2 1,-1 0,1 0,1 1,-1 1,2 0,-1 0,1 1,1 0,0 1,1 0,0 0,0 1,2 0,-1 1,2-1,0 1,0 0,2 0,0 1,0-1,1 1,1 0,0-1,1 1,1 2,-3 8,1 0,1 1,1-1,1 0,1 0,1 0,2 0,0-1,2 0,1 0,0-1,2 0,0 0,2-1,4 4,4-2,1 0,0-2,2-1,1 0,0-2,2-1,0-1,0-2,2 0,0-2,20 6,-19-8</inkml:trace>
  <inkml:trace contextRef="#ctx0" brushRef="#br0" timeOffset="1502.216">2766 1207,'17'-11,"-1"0,0-1,-1-1,0-1,-1 0,0 0,-2-2,1 1,-2-2,4-6,72-147,-86 170,0 1,0 0,0-1,0 1,0 0,0 0,0 0,-1 0,1 0,0 0,0 0,-1 0,1 0,-1 0,1 1,-1-1,1 0,-1 0,0 1,1-1,-1 0,0 0,0 1,0-1,0 0,0 0,0 1,-1-1,1 0,0 0,-1 1,1-1,0 0,-1 1,0 13,0-11,0-1,0 1,1-1,-1 1,1 0,0-1,0 1,0-1,0 1,1 0,-1-1,1 1,0-1,0 1,0-1,1 0,-1 1,1-1,0 0,0 0,0 0,0 0,0 0,1-1,-1 1,1-1,0 1,0-1,0 0,0 0,0 0,0 0,0-1,1 0,1 1,2-1,0-1,0-1,1 1,-1-1,0-1,0 1,0-1,0 0,0-1,0 0,-1 0,1 0,-1-1,0 0,0 0,0-1,-1 1,1-1,0-2,88-109,-37 30,-47 81</inkml:trace>
  <inkml:trace contextRef="#ctx0" brushRef="#br0" timeOffset="2524.512">3471 1037,'23'0,"-1"-1,1-1,-1-1,1-1,-1-1,0-1,-1-1,1-1,-2 0,1-2,-1-1,0 0,4-5,-18 12,0 0,1 0,-2-1,1 0,0-1,-1 1,0-1,-1 0,1 0,-1 0,0-1,-1 0,1 1,-1-1,-1 0,1-1,-1 1,0 0,-1-1,0 1,0-1,-1 1,0-1,0 0,-1 1,0-6,0 11,0 0,0-1,-1 1,1 0,0 0,-1 0,1 0,-1 1,0-1,0 0,1 1,-1-1,0 1,0 0,-1-1,1 1,0 0,0 0,0 0,-1 1,1-1,-1 1,1-1,0 1,-1 0,1 0,-1 0,1 0,-1 0,1 0,0 1,-1-1,1 1,0 0,-1-1,-1 2,-79 44,70-35,0 0,1 1,1 0,-1 1,2 0,0 1,1 0,0 0,1 1,1 0,0 1,1 0,-2 8,8-18,-1 1,1-1,0 0,1 1,-1-1,1 0,0 1,1-1,-1 0,1 0,1 0,-1 0,1 0,0-1,0 1,1-1,0 0,0 0,0 0,0 0,1-1,-1 0,1 0,0 0,1 0,-1-1,1 0,-1 0,1 0,0-1,0 0,0 0,1 0,-1-1,0 0,5 0,10 1,-1-1,1 0,0-2,-1-1,1 0,-1-1,0-2,1 0,-2-1,1-1,-1 0,0-2,-1 0,0-1,0-1,-1-1,15-13,188-161,-220 187,0 0,0 0,-1-1,1 1,0 0,0 0,0 0,0 0,0 0,0-1,1 1,-1 0,0 0,0 0,1 0,-1-1,0 1,1 0,-1 0,0-1,1 1,-1 0,1 0,0-1,-1 1,1-1,0 1,-1-1,1 1,0-1,-1 1,1-1,0 1,0-1,0 0,-1 1,1-1,0 0,0 0,0 0,0 0,-1 0,1 0,0 0,0 0,0 0,0 0,0 0,-1 0,1-1,0 1,0 0,0-1,-1 1,1 0,0-1,0 1,-1-1,1 1,0-1,-1 0,1 1,-1-1,1 0,-1 1,1-1,-1 0,1 0,-1 1,1-2,-7 203,6-198,0 1,0-1,-1 1,1-1,-1 0,0 1,0-1,0 0,0 0,-1 0,1 0,-1 0,0 0,0 0,0 0,0-1,0 1,-1-1,1 0,-1 1,0-1,1 0,-1-1,0 1,0 0,0-1,-1 1,0-1,-8 8,43-8,-29-1,35 0,-19 2,-1-2,1 0,-1-1,0 0,1-2,-1 0,0-1,0 0,-1-1,1-1,7-5,-10 4,1-2,-2 1,1-2,-2 0,1 0,-1-1,-1-1,1-1,-12 13,-1 1,0-1,0 1,0-1,0 1,0-1,1 0,-1 1,0-1,0 0,0 0,0 1,0-1,0 0,0 0,0 0,0 0,0-1,0 1,0 0,0 0,0 0,0-1,0 1,0-1,0 1,1-1,-1 1,0-1,0 1,0-1,1 0,-1 1,0-1,1 0,-1 1,1-1,-1 0,1 0,-1 0,1 0,-1 0,1 0,0 0,-1 1,1-1,0 0,0 0,0 0,0 0,0 0,0 0,0 0,0 0,0 0,0 0,1 0,-1 0,0 0,1 0,-1 0,1 0,-1 0,1 1,-28 41,28-40,0-1,0 0,0 1,0-1,0 0,0 0,0 1,0-1,0 0,0 0,1 0,-1-1,0 1,0 0,0 0,0-1,0 1,0 0,0-1,0 1,0-1,0 1,0-1,0 0,0 1,-1-1,1 0,0 0,0 1,-1-1,2-1,139-142,-127 126</inkml:trace>
  <inkml:trace contextRef="#ctx0" brushRef="#br0" timeOffset="3338.957">4769 924,'-2'-1,"1"-1,-1 1,0 0,0 0,1 0,-1 0,0 0,0 1,0-1,0 0,-1 1,1-1,0 1,0 0,0 0,0 0,0 0,0 0,0 0,-1 1,1-1,0 1,0-1,0 1,0 0,0 0,0 0,1 0,-1 0,0 0,0 0,1 1,-1-1,-52 51,48-43,-1-1,2 1,-1 0,1 1,1 0,0-1,0 1,1 1,0-1,1 0,0 1,1-1,0 1,0-1,1 1,1 4,-1-12,0-1,1 1,-1 0,1 0,0-1,0 1,0-1,0 1,0 0,0-1,1 0,-1 1,1-1,0 0,0 0,0 0,0 0,0 0,0 0,0-1,0 1,1-1,-1 0,1 1,-1-1,1 0,0 0,-1-1,1 1,0 0,-1-1,1 0,0 1,0-1,-1 0,1-1,0 1,0 0,-1-1,2 0,109-36,-77 12,-1-1,-1-3,-1 0,-2-2,-1-2,-2 0,-1-2,-2-1,-1-1,-2-1,-1-1,-2-1,-2 0,7-30,-13 45,-2-1,0-1,-2 1,-1-1,-1-1,-1 1,-2-1,0 1,-2-1,-1 0,-2-8,1 30,1 0,-1 1,0-1,-1 0,1 1,-1-1,0 1,-1 0,1 0,-1 0,0 0,0 0,-1 1,1 0,-1 0,0 0,0 1,0 0,-1 0,1 0,-1 0,1 1,-1 0,0 0,0 0,0 1,0 0,0 0,0 1,-1-1,1 2,0-1,0 0,0 1,0 0,0 1,0-1,0 1,0 0,0 1,-3 1,-9 7,0 0,1 1,1 1,0 1,0 0,2 1,0 1,0 0,1 1,-9 16,5-5,1 0,2 1,0 0,2 1,2 0,0 1,2 1,2-1,1 1,1 0,1 0,2 1,2 6,0-25,0 0,1 0,1 0,0 0,1 0,0-1,1 0,1 0,0 0,0 0,2-1,-1 0,2-1,-1 0,2 0,-1 0,1-1,1-1,0 0,0 0,1-1,0-1,4 2,9 3,1-1,0-2,1 0,0-2,0-1,0-1,1-1,0-1,0-2,0-1,7-2,-10 2</inkml:trace>
  <inkml:trace contextRef="#ctx0" brushRef="#br0" timeOffset="4525.282">5390 953,'-1'0,"1"0,-1-1,1 1,-1 0,1 0,0-1,-1 1,1 0,-1-1,1 1,0-1,-1 1,1 0,0-1,-1 1,1-1,0 1,0-1,-1 1,1-1,0 1,0-1,0 1,0-1,0 1,0-1,0 1,0-1,0 1,0-1,0 0,0 1,0-1,0 1,0-1,1 1,-1-1,0 1,0-1,0 1,1 0,-1-1,0 1,1-1,-12 6,0 1,1 0,0 0,0 1,0 0,1 1,0 0,0 0,1 1,1 1,-1-1,1 1,1 0,0 0,0 1,1 0,0 0,1 0,0 1,1 0,1-1,-2 8,4-15,-1 0,0 0,1 0,0 0,0-1,0 1,0 0,1 0,-1 0,1 0,0 0,0-1,1 1,-1 0,1-1,0 1,0-1,0 0,0 1,0-1,1 0,0 0,-1-1,1 1,0 0,0-1,1 0,-1 0,0 0,1 0,-1 0,1-1,0 1,-1-1,1 0,0 0,0-1,0 1,0-1,-1 1,1-1,0-1,0 1,2-1,10-4,0-2,-1 0,0-1,0 0,-1-1,0-1,0 0,8-9,238-252,-260 272,-1 0,1 0,0-1,0 1,0 0,0 0,0 0,0 0,0 0,0-1,0 1,0 0,0 0,0 0,1 0,-1-1,0 1,1 0,-1 0,1 0,-1-1,1 1,-1 0,1-1,-1 1,1 0,-1-1,1 1,0-1,0 1,-1-1,1 1,0-1,0 0,-1 1,1-1,0 0,0 1,0-1,0 0,-1 0,1 0,0 0,0 0,0 0,0 0,0 0,-1 0,1-1,0 1,0 0,0 0,0-1,-1 1,1 0,0-1,0 1,-1-1,1 1,0-1,-1 1,1-1,-1 0,1 1,-1-1,1 0,-1 1,1-1,-1 0,1 0,-1 45,-1-38,-1-1,1 0,0 1,1-1,-1 1,1-1,0 1,1 0,-1-1,1 1,0-1,0 0,1 1,0-1,0 0,0 0,0 0,1 0,0 0,0-1,0 1,0-1,1 1,0-1,0-1,0 1,0 0,1-1,-1 0,1 0,0 0,0-1,0 0,1 1,3-2,-1-1,1 0,-1 0,1-1,-1 0,0 0,1-1,-1 0,0-1,0 1,0-2,0 1,-1-1,1 0,-1-1,0 1,0-1,-1-1,1 0,-1 1,-1-2,1 1,-1-1,0 0,0 0,-1 0,0-1,1-1,32-63,-59 108,19-31,1-1,0 1,1-1,-1 1,1 0,0 0,0 0,0 0,1-1,0 1,0 0,0 0,0 0,1 0,0 0,0 0,0 0,1-1,-1 1,1 0,0-1,1 1,-1-1,1 0,0 0,0 0,0 0,0-1,1 1,-1-1,1 1,0-1,4 2,-3-2,-1-1,1 0,0 0,-1 0,1 0,0-1,0 0,0 0,0 0,1-1,-1 1,0-1,0 0,0-1,0 1,0-1,0 0,0 0,0-1,0 0,0 1,0-2,-1 1,1 0,-1-1,0 0,0 0,0 0,0-1,0 1,-1-1,1 0,1-3,125-208,-129 213,1 0,-1 0,0 0,1 0,-1 0,1 1,0-1,0 0,0 1,-1-1,2 1,-1-1,0 1,0 0,0 0,0 0,1 0,-1 1,0-1,1 1,-1-1,1 1,-1 0,1 0,-1 0,1 0,-1 0,0 0,1 1,-1-1,1 1,-1 0,0 0,0 0,1 0,-1 0,0 0,0 0,0 1,0-1,0 1,0 0,-1-1,1 1,0 0,-1 0,1 1,13 20,-1 0,-2 2,0-1,-2 1,0 1,-2 0,-1 0,3 23,2 28,-3 0,-3 1,-5-1,-6 68,4-109,-2 0,-1 0,-2 0,-1 0,-2-1,-2 0,-1-1,-1 0,-16 26,23-50,-1-1,0 0,0 0,-1-1,0 0,0-1,-1 1,0-2,-1 1,1-1,-5 2,11-6,-1-1,1 1,-1 0,1-1,-1 1,0-1,0 0,1-1,-1 1,0-1,0 1,0-1,0 0,0 0,1-1,-1 1,0-1,0 0,0 0,1 0,-1-1,1 1,-1-1,1 0,-1 0,1 0,0 0,0 0,0-1,0 0,0 1,1-1,-1 0,0-1,-2-7,1 0,0-1,0 1,1-1,0 0,1 0,1 0,0 0,0 0,1 0,1-1,0 1,1 0,1-6,3-25,2 0,2 0,2 1,2 0,1 1,2 1,2 0,2 1,1 1,2 2,16-19,-32 45,26-32,2 1,1 1,38-30,-52 52</inkml:trace>
  <inkml:trace contextRef="#ctx0" brushRef="#br0" timeOffset="8921.935">9821 473,'17'-15,"1"2,1 0,0 0,1 2,0 0,1 2,0 0,14-7,-25 10,0 1,0 0,0 0,1 1,0 0,0 1,0 0,0 1,0 0,1 1,-1 0,0 1,1 0,-1 1,1 0,-10 0,1 0,-1 0,0 1,0-1,0 1,0-1,0 1,0-1,-1 1,1 0,0 0,-1 0,0 0,1 0,-1 0,0 1,0-1,0 0,0 1,-1-1,1 0,-1 1,1-1,-1 1,0-1,0 1,0-1,0 1,0-1,-1 2,-17 75,-16 1,-3-2,-3-1,-22 26,-42 82,95-169,2 0,0 0,1 1,1 0,0 0,1 0,1 1,1 1,1-14,1-1,0 1,0-1,0 1,0 0,1-1,0 1,-1-1,2 0,-1 1,1-1,-1 0,1 0,0 1,1-2,-1 1,1 0,-1 0,1-1,0 1,1-1,-1 0,1 0,-1 0,1-1,0 1,0-1,0 0,0 0,0 0,0-1,1 1,1-1,14 3,0-1,0-1,0-1,1-1,-1 0,1-2,12-2,8-13,-29 4</inkml:trace>
  <inkml:trace contextRef="#ctx0" brushRef="#br0" timeOffset="9387.154">10442 557,'33'-33,"-2"-2,-1-1,-2-1,-1-2,-1-2,-9 16,-7 41,-13 45,2-49,0 1,0 0,1-1,1 1,0 0,1-1,0 1,1-1,1 5,-3-15,-1-1,1 1,0 0,0 0,0 0,0-1,0 1,0 0,0-1,1 1,-1-1,1 1,-1-1,1 0,-1 0,1 1,0-1,-1 0,1-1,0 1,0 0,0 0,0-1,0 1,0-1,0 0,0 1,0-1,0 0,0 0,0 0,0-1,0 1,0 0,0-1,0 1,0-1,-1 0,1 0,0 0,0 1,0-2,0 1,70-57,-58 41,-1 0,-1 0,-1-2,0 1,-1-1,-1-1,1-6,15-14,-10 28</inkml:trace>
  <inkml:trace contextRef="#ctx0" brushRef="#br0" timeOffset="9755.964">11091 303,'-2'14,"0"-1,0 0,1 1,1-1,0 1,1-1,0 1,1-1,1 0,0 0,1 0,1 2,-4-13,0 0,0 0,0 0,0 0,0 0,0 0,1 0,-1 0,1-1,-1 1,1-1,-1 1,1-1,0 0,0 1,0-1,0 0,0 0,0-1,0 1,0 0,0-1,0 1,0-1,1 1,-1-1,0 0,0 0,1 0,-1 0,0-1,0 1,0 0,0-1,1 0,-1 1,0-1,0 0,0 0,0 0,0-1,0 0,73-64,-60 46,0-2,-2 1,-1-1,-1-1,0 0,-2-1,1-8,12-99,-21 126,-1-1,-1 1,1 0,-1-1,0 1,0 0,-1 0,1 0,-1 0,0 0,-1 0,1 0,-1 1,0-1,0 1,0-1,-1 1,0 0,1 1,-1-1,-1 1,1 0,-1-1,2 3,0 0,0-1,0 1,0 0,-1 1,1-1,0 1,-1-1,1 1,0 0,-1 0,1 1,0-1,0 1,-1-1,1 1,0 0,0 0,0 1,0-1,0 1,0-1,0 1,0 0,1 0,-1 0,1 0,-1 1,-58 75,56-71,-1 1,1 1,0-1,1 1,0 0,1 0,0 0,0 0,1 0,0 1,0 0,1-1,1 1,0-1,0 1,0 0,1-1,1 1,0-1,0 1,1-1,0 0,0 0,1 0,1 0,-1-1,1 0,1 0,-1 0,3 1,10 6,2-2,0 0,1-1,0-1,1-1,0 0,0-2,1-1,0-1,0 0,1-2,-1-1,2 0</inkml:trace>
  <inkml:trace contextRef="#ctx0" brushRef="#br0" timeOffset="10038.346">10498 783,'48'5,"45"1,15-4,5-4,-3-5,-10-2,-13-5,-17 1,-19 3</inkml:trace>
  <inkml:trace contextRef="#ctx0" brushRef="#br0" timeOffset="7019.358">7619 388,'0'-1,"-1"1,1 0,-1-1,1 1,-1 0,1-1,-1 1,1 0,-1 0,1-1,-1 1,1 0,-1 0,1 0,-1 0,0 0,1 0,-1 0,1 0,-1 0,0 0,1 0,-1 0,1 1,-1-1,1 0,-1 0,1 1,-1-1,1 0,-1 0,1 1,-1-1,1 1,0-1,-1 0,1 1,-1-1,1 1,0-1,-1 1,1-1,0 1,0-1,0 1,-1-1,1 1,0 0,0-1,0 1,0-1,0 1,0-1,0 1,0 0,0-1,0 1,0-1,0 1,-5 41,5-42,-12 436,-36-114,45-309,1 0,-2 0,0 0,0-1,-1 1,-1-1,0 0,0 0,-1-1,-5 6,12-17,0-1,0 1,0 0,0 0,0-1,0 1,-1 0,1 0,0 0,0-1,0 1,0 0,-1 0,1 0,0 0,0-1,0 1,-1 0,1 0,0 0,0 0,-1 0,1 0,0 0,0 0,0 0,-1-1,1 1,0 0,0 0,-1 0,1 0,0 1,0-1,-1 0,1 0,0 0,0 0,-1 0,1 0,0 0,0 0,0 0,-1 1,1-1,0 0,0 0,0 0,-1 0,1 1,0-1,9-23,15-16,2 1,2 2,1 0,13-10,-30 34,-9 7,1 0,-1 1,2-1,-1 1,0 0,1 0,-1 1,1-1,0 1,0 0,1 0,-1 0,1 1,-1 0,1 0,0 1,0-1,2 1,-5 3,0 1,0-1,0 1,-1-1,1 1,-1 0,0 0,1 0,-1 0,0 1,-1-1,1 1,-1-1,1 1,-1-1,0 1,-1 0,1 0,0-1,-1 1,0 0,0 0,0 0,-1-1,1 1,-1 0,1 1,0 23,11 80,-10-105,0 1,0-1,0 1,1-1,-1 1,1-1,0 0,0 0,0 0,1 0,-1-1,1 1,-1 0,1-1,0 0,0 1,0-1,0-1,1 1,-1 0,0-1,1 1,-1-1,1 0,-1 0,1-1,1 1,4-2,0-1,1 0,-1-1,0 1,0-2,-1 1,1-1,-1-1,1 1,-1-1,-1-1,1 0,-1 0,0 0,0-1,-1 0,0 0,3-5,5-2,14-15,-1 0,-1-2,-1-1,-2 0,-2-2,-1-1,-1 0,-2-1,11-35,-19 47,0 0,-2-1,-1 0,-1 0,-1 0,-1-1,-1 0,-1 1,-2-1,0 0,-2 1,-1 0,-1-1,-1 1,-1 1,-1-1,-1 1,-12-21,8 25,0 1,-1 0,-1 2,-1-1,-1 2,0 0,-1 1,0 1,-1 1,-1 0,0 1,-1 2,0 0,-6-1,12 5,-1 1,1 1,0 0,-1 1,0 0,0 2,0 0,0 0,0 2,0 0,1 1,-1 0,0 1,1 1,-1 1,1 0,0 1,1 0,0 1,0 1,-4 3,1 4,0 0,1 2,1 0,0 1,1 0,1 1,1 0,0 1,2 1,0 0,2 0,0 1,1 0,-2 15,-2 7</inkml:trace>
  <inkml:trace contextRef="#ctx0" brushRef="#br0" timeOffset="7535.614">8325 1178,'32'0,"0"-2,-1-1,0-1,0-2,0-1,0-1,-1-2,-1-1,1-1,13-9,-36 17,0 0,0-1,0 1,0-2,-1 1,0-1,0 0,0 0,-1 0,0-1,0 0,-1 0,1 0,-2 0,1-1,-1 0,0 1,-1-1,0 0,0-1,0 1,-1 0,-1 0,1-1,-1 1,-1 0,1-1,-2 1,1 0,-1 0,0 0,-1 0,0-2,-1 6,0 0,0 0,-1 0,1 1,-1-1,0 1,0 1,0-1,0 1,0-1,-1 2,1-1,-1 0,1 1,-1 0,1 0,-1 1,0 0,1 0,-1 0,0 1,1-1,-1 1,0 1,1-1,-1 1,1 0,0 0,0 0,0 1,0 0,0 0,0 0,1 1,-4 3,-7 3,1 2,1-1,0 2,1 0,0 0,1 1,0 1,1 0,1 0,0 1,1 0,1 1,1-1,0 1,1 1,1-1,0 1,2-1,0 1,1 0,0 0,2 8,0-20,0-1,0 1,1-1,-1 0,1 1,0-1,1 0,-1 0,1 0,0-1,0 1,1-1,0 1,-1-1,1 0,0 0,1-1,-1 1,1-1,0 0,-1-1,1 1,1-1,-1 1,0-2,0 1,1-1,-1 1,5-1,5 2,0-1,0-1,1 0,-1-1,0-1,1 0,-1-2,0 1,0-2,7-2,108-49,-112 46</inkml:trace>
  <inkml:trace contextRef="#ctx0" brushRef="#br0" timeOffset="7975.672">9313 953,'-6'-3,"0"1,0 0,0 0,0 1,-1-1,1 1,-1 1,1-1,-1 1,1 0,0 1,-1-1,1 1,-1 1,1-1,0 1,0 0,0 0,0 1,0 0,0 0,1 0,0 1,-1 0,-1 2,-5 4,0 0,0 1,2 0,-1 1,1 1,1-1,0 2,1-1,-6 14,12-24,1 1,0-1,-1 1,1-1,1 1,-1-1,1 1,-1-1,1 1,0 0,0-1,1 1,-1-1,1 1,-1 0,1-1,0 1,1-1,-1 0,1 1,-1-1,1 0,0 0,0 0,0 0,1 0,-1-1,1 1,-1-1,1 1,0-1,0 0,0 0,0 0,0-1,1 1,-1-1,11 6,0 0,0-2,1 0,0 0,0-1,0-1,0-1,5 0,123-23,-118 17</inkml:trace>
  <inkml:trace contextRef="#ctx0" brushRef="#br0" timeOffset="14624.759">0 1687,'1978'0,"-1551"28,773-28,-731-28,730 28,-644 28,-402-19,153 28,-93-9,164-6,-170-6,0-10,11-9,-10 1,538 1,-291-27,186-1,1557 30,-2163-1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2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71 860,'-8'11,"0"0,1 0,0 1,1 0,0 1,1 0,0-1,1 1,1 1,0-1,0 3,1-5,1 1,-1 0,2 0,0-1,0 1,1 0,1 0,-1-1,3 4,-4-11,1-1,0 0,0 0,0 1,1-1,-1 0,1 0,-1 0,1-1,0 1,0 0,0-1,1 1,-1-1,0 0,1 0,0 1,0-2,-1 1,1 0,0-1,0 1,0-1,1 0,-1 0,0 0,0 0,1-1,-1 1,0-1,1 0,-1 0,0 0,2-1,5-2,1-1,-1 0,0 0,0-1,0-1,-1 1,0-2,0 1,-1-1,1-1,-1 1,-1-1,0-1,0 1,0-1,-1-1,-1 1,3-5,-4 8,0 0,0-1,0 0,-1 1,0-1,0-1,-1 1,0 0,0-1,-1 1,0-1,0 1,-1-1,1 1,-2-1,1 0,-1 1,0-1,-1 1,0 0,0-1,-1 1,1 0,-1 0,-1 0,0 1,0-1,0 1,0 0,-1 0,0 0,-5-4,5 5,-1 0,1 1,-1-1,1 1,-1 0,-1 1,1-1,0 1,-1 0,0 1,1 0,-1 0,0 0,0 1,0 0,0 0,-1 1,1 0,0 0,0 0,0 1,0 0,0 1,0 0,0 0,0 0,1 1,-6 2,11-4,0 0,-1 0,1 0,0 0,0 1,0-1,0 0,0 0,0 1,0-1,0 1,1-1,-1 1,0-1,1 1,-1-1,1 1,0 0,0-1,-1 1,1 0,0-1,0 1,1-1,-1 1,0 0,0-1,1 1,-1-1,1 1,-1 0,1-1,0 1,0-1,0 0,0 1,0-1,0 0,0 0,0 1,0-1,0 0,1 0,66 28,-49-29,0-1,-1-1,1-1,-1-1,1 0,-1-2,0 0,-1-1,0 0,0-1,0-1,-1-1,-1-1,1 0,-2-1,1 0,-2-1,0-1,1-1,4-4,-2-1,0 0,-1-1,0 0,-2-1,-1-1,-1 0,-1 0,-1-1,-1-1,-1 0,-1 0,-1 0,-1 0,-2-1,0 1,-2-1,0 0,-2 1,-1-1,-1 1,-3-5,4 17,0 0,-1 0,-1 0,0 1,-1 0,0 0,-1 0,0 1,0 0,-2 0,1 1,-1 0,-5-4,12 13,1 0,0-1,0 1,-1 0,1 0,-1 0,1 0,0 1,-1-1,0 0,1 0,-1 1,1-1,-1 1,0 0,0-1,1 1,-1 0,0 0,1 0,-1 0,0 1,1-1,-1 0,0 1,1-1,-1 1,0-1,1 1,-1 0,1-1,-1 1,1 0,-1 0,1 0,0 1,0-1,-1 0,1 0,0 1,0-1,0 0,0 1,1-1,-1 1,0 0,0 0,-19 84,18-29,3 0,2 1,2-1,3 0,3-1,1 0,8 12,121 337,19 68,-150-440,-1 0,-2 0,-1 1,-1 0,-2 0,-2 0,-1 0,-5 33,1-53,-2 0,0 0,-1 0,0 0,-1-1,-1-1,0 1,-1-1,0-1,0 0,-1 0,-1-1,0 0,0-1,-1-1,0 0,0 0,-1-2,0 0,-1 0,1-1,-1-1,0 0,0-1,0-1,-3 0,12 0,1 0,-1-1,1 0,-1 0,0 0,0 0,1-1,-1 0,0-1,1 1,-1-1,0 0,1 0,-1-1,1 1,-1-1,1-1,0 1,0-1,0 0,0 0,0 0,1-1,-1 1,1-1,0 0,0-1,0 1,1-1,-3-3,2-12,0 1,1-1,1 1,1-1,0 0,2 0,0 1,1-1,1 1,1-1,1 1,1 0,0 0,2 0,18-52,3 0,3 3,2 0,4 2,3 2,19-20,-29 40,-6 8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0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134 272,'-1'0,"0"0,0 0,0 0,0 0,0 0,-1 0,1 1,0-1,0 0,0 1,0-1,0 0,0 1,0-1,0 1,1-1,-1 1,0 0,0 0,0-1,0 1,1 0,-1 0,0 0,1-1,-1 1,1 0,-1 0,1 0,-1 0,1 0,0 0,0 0,-1 0,1 1,0-1,0 0,0 0,0 0,0 0,0 0,0 0,0 0,1 0,-1 0,0 0,1 0,-1 0,1 1,-16 453,-19-242,18-124,3 1,0 72,13-160,5 50,-5-51,0 0,0 0,1 0,-1-1,0 1,1 0,-1 0,1 0,-1 0,1-1,-1 1,1 0,0 0,-1-1,1 1,0 0,-1-1,1 1,0-1,0 1,0-1,-1 1,1-1,0 0,0 1,0-1,0 0,0 0,0 0,0 0,0 1,0-1,0 0,0-1,0 1,0 0,-1 0,1 0,0-1,0 1,0 0,0-1,0 1,0-1,-1 1,1-1,0 1,0-1,0 0,17-11,0-2,-1 0,0-1,-1 0,-1-2,5-5,74-70,-93 91,0-1,0 1,0 0,0 0,0 1,1-1,-1 0,0 0,0 0,1 1,-1-1,0 1,1-1,-1 1,0-1,1 1,-1 0,1 0,-1 0,0 0,1 0,-1 0,1 0,-1 0,1 0,-1 1,0-1,1 0,-1 1,0 0,1-1,-1 1,0 0,0-1,1 1,-1 0,0 0,0 0,0 0,0 0,0 0,0 0,-1 1,1-1,0 0,-1 0,1 1,0-1,-1 0,0 1,1-1,-1 1,0-1,1 0,-1 1,0-1,0 1,0-1,-1 1,1-1,0 1,7 101,-7-80,1 1,1 0,1-1,1 1,1-1,1 0,1-1,7 14,-12-30,2 0,-1-1,1 1,0-1,0 0,0 0,1 0,-1 0,1-1,1 0,-1 0,0 0,1-1,0 1,0-1,0-1,0 1,0-1,1 0,-1-1,1 1,-1-1,1 0,-1-1,1 0,0 0,-1 0,1-1,-1 0,1 0,-1-1,1 0,-1 0,0 0,0-1,0 0,0 0,0 0,-1-1,3-2,20-19,-2-1,-1-1,-1-2,-1 0,-1-1,-2-2,-1 0,-2-1,-1-1,-2 0,-1-1,-1 0,1-18,4 4,-3-1,-2 0,-3 0,-1-1,-3 0,-2 0,-2-1,-3 1,-1 0,-3-1,-3 2,-1-1,-2 2,-3-1,-2 2,-18-35,28 67,-1 0,0 0,-2 1,0 1,0 0,-1 0,-1 1,0 0,-1 1,0 1,-1 0,0 0,-1 2,0 0,-1 0,0 2,0 0,0 0,-1 2,0 0,0 1,0 1,-1 0,1 1,-1 1,0 1,-4 1,-2 5,-1 1,1 1,1 1,0 1,0 1,1 1,0 1,1 0,0 2,1 1,1 0,1 2,0 0,2 1,0 0,0 2,2 0,1 0,1 1,0 1,2 0,-7 22,-3 8</inkml:trace>
  <inkml:trace contextRef="#ctx0" brushRef="#br0" timeOffset="1046.49">1489 1176,'-13'-13,"1"2,-2 0,0 0,0 1,0 1,-2 0,1 1,-1 1,0 0,-7-1,17 6,0 1,-1-1,1 1,-1 0,1 1,-1-1,0 1,1 1,-1-1,1 1,-1 0,1 1,-1 0,1 0,0 0,0 0,0 1,0 0,0 1,1-1,-1 1,1 0,0 0,0 1,1-1,-1 1,1 0,-1 2,-6 8,0 1,1 1,1 0,1 0,0 1,1-1,1 2,1-1,1 1,0-1,1 1,1 0,1 1,1 5,0-20,0 0,1 0,0 0,0 0,1 0,-1 0,1 0,0 0,0-1,0 1,1-1,0 1,0-1,0 0,0 0,1 0,-1-1,1 1,0-1,0 0,0 0,1 0,-1-1,1 1,-1-1,1 0,0 0,0-1,0 1,0-1,0 0,0-1,0 1,0-1,1 0,-1 0,0-1,0 0,0 0,0 0,0 0,0-1,0 1,-1-1,3-1,28-18,0-1,-2-2,0-1,-2-1,-1-2,-1-1,-1-1,-2-1,8-14,62-88,-72 111,-15 42,-15 23,1-24,1 0,1 1,1-1,1 0,1 1,0-1,2 1,0-1,1 0,1 0,0 0,2 0,0-1,2 3,-5-16,-1-1,1-1,-1 1,1 0,0-1,1 1,-1-1,1 0,-1 0,1 0,0-1,0 1,0-1,0 0,1 0,-1 0,0-1,1 0,0 0,-1 0,1 0,-1 0,1-1,0 0,-1 0,1-1,0 1,-1-1,1 0,0 0,-1 0,0-1,1 1,-1-1,0 0,0-1,0 1,0-1,0 0,1 0,14-17,0 0,-2-2,0 0,-1 0,-1-2,-2 0,0 0,-2-1,0-1,-1-1,-7 18,-19 51,12-25,1 0,1 0,0 0,2 0,0 0,0 0,2 0,0 0,1 2,-1-15,0-1,0 1,0 0,0-1,1 0,0 1,-1-1,1 0,0-1,0 1,1 0,-1-1,0 0,1 0,0 0,-1 0,1 0,0-1,0 0,0 1,0-1,0-1,0 1,0-1,0 0,1 1,-1-2,0 1,0 0,0-1,0 0,0 0,0 0,0-1,0 1,0-1,-1 0,1 0,-1 0,1 0,-1-1,0 1,0-1,0 0,0 0,0 0,-1-1,1 1,9-12,0-1,0 0,-2-1,0 0,-1-1,-1 0,0 0,3-17,18-36,25-33,-52 104,-1 0,0 0,0 0,0 0,0 0,0 0,0 1,0-1,0 0,0 1,0-1,0 1,0-1,0 1,0-1,0 1,0 0,0-1,-1 1,1 0,0 0,0 0,-1 0,1 0,-1-1,1 1,-1 0,1 0,-1 0,1 0,-1 1,0-1,0 0,0 0,1 0,-1 0,0 0,0 0,0 0,-1 0,1 0,0 0,0 1,0-1,-1 0,1 0,-1 0,1 0,-1 0,0 0,1 0,10 329,59 255,-66-558,-2 0,-1 0,-1-1,-1 1,-2 0,-1-1,0 0,-2 0,-1 0,-10 19,-42 21,58-65,0 0,0 0,0 0,0 0,0 0,0 0,-1-1,1 1,0-1,0 1,-1-1,1 0,0 0,-1 0,1 0,0-1,0 1,-1 0,1-1,0 0,0 1,0-1,-1 0,1 0,0 0,0 0,1-1,-1 1,0-1,0 1,0-1,1 1,-1-1,1 0,0 0,-1 0,1-1,-7-12,0-1,2 0,0 0,0-1,2 1,0-1,1 0,-1-16,0 10,0-13,0 0,2 0,2-1,2 1,1-1,1 1,2 0,2 1,1 0,2 0,1 1,2 0,8-11,-6 11,-1 7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7:4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340 146,'-12'139,"-17"192,13-63,14 145,4-187,-2-267,0 18</inkml:trace>
  <inkml:trace contextRef="#ctx0" brushRef="#br0" timeOffset="449.022">0 372,'38'-39,"2"2,1 2,2 1,1 3,2 1,10-3,-29 15,1 1,0 2,1 1,1 1,0 1,1 2,0 1,0 1,1 2,0 1,0 1,7 2,-33 2,0 1,1-1,-1 1,0 0,0 1,0 0,0 0,0 0,0 1,0-1,-1 1,1 1,-1-1,0 1,0 0,0 0,0 1,-1-1,0 1,0 0,0 0,-1 0,1 1,-1-1,0 1,-1 0,0 0,1 0,-2 0,1 0,-1 0,0 1,1 14,-1 0,0 0,-2 1,-1-1,0 0,-2 0,0 0,-1 0,-1-1,-1 0,-1 0,-1-1,-1 0,-1 2,-14 21,-2-1,-2-2,-1 0,-3-2,-21 19,20-23,-1-2,-2-2,-1-1,0-2,-4-1,40-24,1-1,1 0,-1 0,0 0,1 0,-1-1,1 1,-1 0,1 0,-1 0,1 1,-1-1,0 0,1 0,-1 0,1 0,-1 0,1 1,-1-1,1 0,-1 0,1 1,-1-1,1 0,-1 1,1-1,0 1,-1-1,1 0,-1 1,1-1,0 1,0-1,-1 1,1-1,0 1,0 0,0-1,-1 1,1-1,0 1,0-1,0 1,0-1,0 1,0 0,0-1,0 1,0-1,0 1,1-1,-1 1,0-1,0 1,0 0,1-1,-1 1,1-1,151 10,-137-6,0 1,0 1,-1 0,1 1,-2 1,1 0,-1 1,0 0,-1 1,0 0,0 1,-1 0,-1 1,0 0,0 1,-2 0,1 1,-2 0,0 0,1 2,1 2,-1 1,-1-1,0 1,-1 1,-1-1,-1 1,1 19,-5-35,1 0,0 1,0-1,0 0,0 0,1 0,-1 1,1-1,0-1,0 1,0 0,1 0,0-1,-1 0,1 1,2 0,12 8</inkml:trace>
  <inkml:trace contextRef="#ctx0" brushRef="#br0" timeOffset="886.504">960 1218,'39'-6,"-1"-1,0-2,0-2,-1-1,-1-2,0-2,26-15,8-44,-68 73,-1 0,0-1,0 1,0 0,0-1,0 1,-1-1,1 0,-1 1,1-1,-1 1,0-1,0 0,0 1,-1-1,1 0,0 1,-1-1,0 1,0-1,0 1,0-1,0 1,0 0,0-1,-1 1,1 0,-1 0,0 0,1 0,-1 0,0 1,0-1,0 0,-1 1,-1-2,-1 1,0-1,0 1,0 0,-1 0,1 1,0 0,-1 0,0 0,1 0,-1 1,0 0,1 0,-1 0,1 1,-1 0,1 0,-1 1,1-1,-1 1,1 0,0 0,0 1,0 0,0 0,1 0,-4 2,-6 6,0 0,1 0,0 2,1-1,0 1,1 1,0 0,1 2,2-6,1 2,0-1,1 1,0 0,0 0,2 1,-1-1,2 1,0 0,0 0,1 1,1-1,0 0,1 1,0-1,1 0,1 1,0-1,1 0,0 0,2 3,-2-11,1 0,0-1,-1 1,1-1,1 0,-1 0,1 0,0-1,-1 0,1 0,1 0,-1 0,0-1,1 0,-1 0,1 0,0-1,-1 0,1 0,0 0,3-1,126-8,-103 0,-1-1,1-1,-2-2,0-1,0-1,17-12,-15 7</inkml:trace>
  <inkml:trace contextRef="#ctx0" brushRef="#br0" timeOffset="1152.638">1892 993,'-32'15,"1"1,0 1,2 2,0 1,1 1,-19 20,43-39,1 0,0 0,0 1,0-1,0 1,1 0,-1 0,1 0,0 0,0 0,0 0,0 1,0-1,1 1,-1-1,1 1,0-1,0 1,0 0,1 0,-1 0,1-1,0 1,0 0,0 0,1 0,-1-1,1 1,0 0,0 0,0-1,1 1,-1-1,1 1,0-1,0 0,0 1,0-1,1 0,-1 0,4 2,9 3,1 0,0-1,0 0,0-2,1 0,0 0,0-2,1 0,-1-1,1-1,-1 0,1-2,-1 0,0-1,1 0,74-32,-72 24</inkml:trace>
  <inkml:trace contextRef="#ctx0" brushRef="#br0" timeOffset="5837.426">2427 118,'0'-14,"-1"25,-3 18,-7 34,3 0,3 1,3 0,4 43,-12 175,-8 1,-8-76,26-207,-1 1,1 0,0 0,-1-1,1 1,0 0,-1 0,1-1,0 1,0 0,0 0,0 0,0 0,0-1,0 1,0 0,0 0,0 0,0-1,0 1,1 0,-1 0,0 0,0-1,1 1,-1 0,1-1,-1 1,1 0,-1-1,1 1,-1 0,1-1,0 1,-1-1,1 1,0-1,-1 1,1-1,0 0,0 1,-1-1,1 0,0 0,0 1,0-1,-1 0,1 0,0 0,0 0,0 0,-1 0,1 0,0 0,0-1,0 1,-1 0,1 0,0-1,0 1,0-1,29-49,-20 34</inkml:trace>
  <inkml:trace contextRef="#ctx0" brushRef="#br0" timeOffset="6266.321">2739 513,'-97'106,"34"-38,2 3,-37 58,97-128,0 0,0-1,0 1,0 0,0 0,0 0,1-1,-1 1,0 0,0 0,1 0,-1 0,1 0,-1 0,1 1,-1-1,1 0,0 0,0 0,-1 0,1 1,0-1,0 0,0 0,0 0,0 0,1 1,-1-1,0 0,1 0,-1 0,0 0,1 0,-1 0,1 1,0-1,-1 0,1-1,0 1,-1 0,1 0,0 0,0 0,0-1,0 1,0 0,0-1,0 1,0 0,0-1,0 0,0 1,0-1,1 0,-1 1,195-2,-189 0,0 0,0 0,0 1,0 0,0 0,0 1,0 0,0 0,0 0,0 1,-1 0,1 1,-1-1,1 1,-1 1,0-1,0 1,0 0,-1 0,1 1,-1-1,0 1,0 0,0 2,37 105,-42-110,0 0,0 1,1-1,-1 0,1 0,-1 1,1-1,0 0,0 0,0 0,0 0,1 0,-1 0,1 0,-1-1,1 1,-1 0,1-1,0 1,0-1,0 0,-1 1,2-1,-1 0,0 0,0 0,0 0,0-1,0 1,1-1,-1 1,3-1,9-3</inkml:trace>
  <inkml:trace contextRef="#ctx0" brushRef="#br0" timeOffset="6600.097">3246 851,'-27'21,"0"1,2 1,0 2,2 0,0 1,2 2,1 0,-13 26,30-52,1 1,0-1,0 0,0 1,1 0,-1-1,0 1,1 0,0 0,0-1,0 1,0 0,0 0,0 1,1-1,-1 0,1 0,0 0,0 0,0 0,1 0,-1 0,1 1,-1-1,1 0,0 0,0-1,1 1,-1 0,0 0,1 0,0-1,0 1,0-1,0 1,0-1,0 0,0 0,1 0,-1 0,1 0,0-1,-1 1,1-1,0 1,14-1,-1 0,1-2,-1 1,0-2,1 0,-1-1,0-1,0 0,-1-1,1-1,-1 0,0-2,0 1,-1-2,10-7,-13 8,-1 0,1-1,-2-1,1 0,-1 0,-1-1,0 0,0 0,-1-1,4-9,-8 16,-1-1,0 1,-1-1,1 1,-1-1,0 0,0 1,-1-1,0 0,0 1,0-1,0 0,-1 0,0 1,-1-1,1 1,-1-1,0 1,0 0,-1-1,1 1,-1 0,0 1,-1-1,1 0,-2-1,3 3,-1-1,1 1,-1 0,1-1,-1 1,0 0,0 1,0-1,-1 0,1 1,-1 0,1 0,-1 0,0 0,0 0,0 1,0 0,0 0,0 0,0 0,0 1,0-1,0 1,-1 0,1 0,0 1,0-1,0 1,-3 1,-16 8</inkml:trace>
  <inkml:trace contextRef="#ctx0" brushRef="#br0" timeOffset="7148.776">3500 1218,'130'-146,"-113"122,-2 0,-1-1,0-1,-2 0,-1-1,0-3,-29 73,15-29,1-1,0 1,1 0,1-1,0 1,0 0,2-1,0 1,2 6,-3-15,0-1,1 1,-1-1,1 0,1 1,-1-1,0 0,1 0,0-1,0 1,0 0,1-1,-1 0,1 0,-1 0,1 0,0 0,0-1,1 0,-1 0,0 0,1 0,-1-1,1 1,-1-1,1-1,0 1,3 0,4-3,0 0,0-1,0 0,-1-1,1 0,-1-1,0 0,0-1,-1 0,0-1,0 0,0 0,-1-1,0-1,0 1,-1-1,-1-1,2-1,-7 9,3-4,0 0,0 0,0-1,-1 0,0 0,0 0,-1 0,1 0,-2-1,1 1,-1-1,0 0,-1 0,0 1,0-1,-1-5,-22-11,5 23</inkml:trace>
  <inkml:trace contextRef="#ctx0" brushRef="#br0" timeOffset="7399.469">4404 908,'-15'24,"-4"12,0 1</inkml:trace>
  <inkml:trace contextRef="#ctx0" brushRef="#br0" timeOffset="7632.214">4347 513,'0'0</inkml:trace>
  <inkml:trace contextRef="#ctx0" brushRef="#br0" timeOffset="7971.758">4544 1162,'134'-297,"-107"252,-17 74,-10-25,19 117,-18-117,1 0,0 1,0-1,0 0,0 0,1 0,0-1,0 1,0-1,0 1,0-1,1 0,-1 0,1 0,0-1,0 0,0 1,0-1,0 0,0-1,1 1,-1-1,0 0,1 0,3 0,-1 0,1-1,-1 0,1 0,-1-1,0 0,1 0,-1-1,0 0,0 0,0-1,0 0,0 0,-1 0,1-1,-1 0,0-1,0 1,0-1,-1 0,1 0,-1-1,87-130,-78 112,-1 5</inkml:trace>
  <inkml:trace contextRef="#ctx0" brushRef="#br0" timeOffset="8500.292">5363 823,'-13'2,"1"1,0 0,-1 0,2 1,-1 1,0 0,1 1,0 0,0 0,1 1,0 1,-3 2,4-4,1 0,0 0,0 0,1 1,-1 0,1 1,1-1,0 1,0 1,1-1,-1 1,2 0,0 0,0 0,0 1,1-1,0 1,0 5,3-13,0 0,0 1,0-1,0 0,1 1,-1-1,1 0,-1 1,1-1,0 0,0 0,0 0,0 1,0-1,0 0,1 0,-1-1,1 1,-1 0,1 0,0-1,0 1,0-1,-1 1,1-1,1 0,-1 0,0 0,0 0,0 0,1-1,-1 1,0-1,0 1,1-1,1 0,86-14,-63-4,0-1,-1-1,-1-1,-1-1,-1-2,-1 0,-2-1,8-13,-2 7,-25 29,-1 0,1 0,0 0,0 0,0 0,1 1,-1-1,0 0,1 1,-1-1,1 1,-1 0,1-1,0 1,0 0,0 0,-1 0,1 0,0 0,0 0,0 1,0-1,0 1,1-1,-1 1,0 0,0 0,0 0,0 0,0 0,0 1,0-1,0 0,1 1,-1 0,0-1,-1 1,1 0,0 0,0 0,0 0,4 9,1 1,-2-1,0 1,0 0,-1 1,0-1,-1 1,0-1,-1 1,-1 0,1 1,3 18,140 724,-136-719,-3 0,0 1,-3 0,-1 0,-2 0,-1 0,-5 26,6-59,0 1,-1 0,0 0,0 0,0 0,-1-1,0 1,0 0,0-1,0 0,0 1,-1-1,0 0,0 0,0 0,0-1,-1 1,0-1,1 0,-1 0,0 0,-1 0,1-1,0 0,-1 0,1 0,-1 0,0 0,1-1,-1 0,0 0,0-1,0 1,0-1,0 0,0 0,0-1,0 1,1-1,-1 0,0-1,-3 0,3-1,1 0,-1 0,0 0,1-1,0 0,0 0,0 0,0 0,0 0,1-1,0 0,0 0,0 0,1 0,0 0,-1 0,2-1,-1 1,1-1,0 1,0-1,0 1,1-5,12-131,-1 100,2 1,2 1,1 0,3 1,0 1,3 1,1 1,1 1,2 1,1 1,2 1,24-19,-34 34,1 0,0 1,1 2,1 0,1 1,-1 1,2 1,-1 1,5 0,2 2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8:0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452 539,'-1'-2,"1"0,0 0,0 0,0 0,0 0,0 0,0 0,0 0,1 0,-1 0,1 0,-1 0,1 1,0-1,0 0,0 0,0 0,0 1,0-1,1 1,-1-1,0 1,1-1,-1 1,1 0,0-1,-1 1,1 0,0 0,0 0,1 0,-2 0,40-28,2 3,0 1,1 2,1 2,2 3,-1 1,21-3,55-14,-120 33,1 0,-1 0,1 0,-1 1,1-1,-1 1,1-1,0 1,-1 0,1 0,-1 0,1 1,0-1,-1 0,1 1,-1 0,1 0,-1-1,0 2,1-1,-1 0,0 0,1 1,-1-1,0 1,0 0,0-1,-1 1,1 0,0 0,-1 0,1 0,-1 1,0-1,1 0,-1 1,0-1,0 1,0 0,2 16,0 0,-1 0,-1 0,0 0,-2 0,0 1,-1-1,-1-1,-1 1,0 0,-5 8,2 4,0-3,2 1,0 0,2 0,2 0,0 0,2 0,1 0,1 0,2 2,37 127,-27-110,-2 1,-3 0,-1 0,0 31,-2-10,-8-70,-1 0,1 1,0-1,-1 0,1 0,0 0,0 0,-1 0,1 0,0 0,-1 0,1-1,0 1,0 0,0-1,-1 1,1-1,0 1,0-1,0 0,0 0,0 1,0-1,0 0,0 0,0 0,0 0,0 0,1 0,-1 0,0 0,0-1,-2 0,-19-12,-2 0,0 2,0 1,-1 1,0 2,-1 0,0 1,0 2,0 0,-1 2,0 1,1 1,-1 2,0 0,1 2,-1 0,1 2,0 1,0 2,0 0,1 1,-1 3,-346 122,372-133,-1 0,0-1,0 1,0 0,0-1,0 1,0-1,0 1,0-1,0 1,0-1,0 0,0 1,0-1,0 0,0 0,0 0,0 0,0 0,-1 0,1 0,0 0,0 0,0-1,0 1,0 0,0-1,0 1,0-1,0 1,0-1,0 1,0-1,0 0,1 1,-1-1,0 0,0 0,1 0,-1 0,0 0,1 0,-1 0,1 1,-1-2,1 1,0 0,-1 0,1 0,0 0,0 0,0 0,-1-1,6-11</inkml:trace>
  <inkml:trace contextRef="#ctx0" brushRef="#br0" timeOffset="522.254">452 850,'402'-24,"-209"17,-81-7,58 2,-168 12,1 0,0 1,-1 0,1-1,0 1,-1 0,1 0,-1 0,1 0,-1 1,0-1,1 1,-1-1,0 1,0 0,0 0,0 0,0 0,-1 0,1 0,-1 1,1-1,-1 0,0 1,0-1,0 1,0 0,0-1,0 1,-1 0,0-1,1 1,-1 0,0 0,0-1,-1 2,-16 101,15-100,1-3,0-1,1 1,-1 0,0 0,0-1,1 1,-1 0,1 0,0 0,-1 0,1 0,0-1,0 1,0 0,0 0,1 0,-1 0,0 0,1 0,-1 0,1-1,0 1,0 0,0 0,0-1,0 1,0-1,0 1,0-1,0 1,1-1,-1 0,1 1,-1-1,1 0,-1 0,1 0,1 0,14 0</inkml:trace>
  <inkml:trace contextRef="#ctx0" brushRef="#br0" timeOffset="1203.936">1468 1471,'94'-64,"-2"-3,68-66,-148 122,-1 1,0-2,0 1,-1-1,-1-1,0 0,-1 0,0-1,-1 0,0 0,-2-1,1 0,-2 0,0 0,-1 0,0-1,-1-2,-1 14,-1 0,0 0,-1-1,1 1,-1 0,1 0,-1 0,0 0,-1-1,1 2,-1-1,0 0,0 0,0 0,0 1,0-1,-1 1,0 0,0 0,0 0,0 0,0 0,0 1,-1-1,0 1,1 0,-1 0,0 0,0 0,0 1,0 0,0 0,0 0,0 0,0 1,-1-1,1 1,0 0,0 0,-1 1,1-1,0 1,0 0,0 0,0 0,0 1,0-1,0 1,-3 2,0 0,0 0,1 0,-1 1,1 0,0 0,0 0,1 1,-1 0,1 0,1 1,-1-1,1 1,0 0,1 0,0 0,0 0,0 1,1-1,-1 6,5-8,1-1,0 0,0 0,0 0,0 0,1 0,-1-1,1 0,0 1,0-1,0-1,1 1,-1-1,1 1,-1-1,1-1,0 1,0 0,-1-1,1 0,0-1,0 1,0-1,0 0,1 0,-1 0,0-1,0 1,0-1,2-1,2 2,204 1,-209 0,-1 0,1 0,-1 0,0 1,1 0,-1-1,0 1,0 1,0-1,0 0,0 1,-1-1,1 1,-1 0,0 0,0 0,0 0,0 0,0 1,0-1,-1 0,0 1,0-1,0 1,0 0,0-1,-1 1,1 0,-1-1,0 1,0 0,-1 1,-21 122,13-105,7-18,0 0,1 0,-1-1,1 1,-1 0,1 1,0-1,1 0,-1 0,1 0,0 0,0 1,0-1,0 0,1 0,0 0,0 2,7 1,1-6</inkml:trace>
  <inkml:trace contextRef="#ctx0" brushRef="#br0" timeOffset="1450.448">2399 1104,'-19'38,"-6"18,0-1</inkml:trace>
  <inkml:trace contextRef="#ctx0" brushRef="#br0" timeOffset="1694.441">2370 652,'0'0</inkml:trace>
  <inkml:trace contextRef="#ctx0" brushRef="#br0" timeOffset="2049.489">2879 991,'-41'30,"1"2,2 2,1 2,1 1,-18 28,51-62,0 0,0 0,0 0,1 0,-1 0,1 1,0 0,0-1,0 1,1 0,-1 0,1 0,0 0,0 0,0 0,1 0,-1 0,1 0,0 1,0-1,1 0,-1 0,1 0,0 0,0 0,0 0,1 0,-1 0,1 0,0-1,0 1,0 0,1-1,-1 0,1 0,0 1,0-2,0 1,0 0,3 1,7 1,1-2,-1 0,0-1,1 0,0-1,-1 0,1-1,0-1,0 0,-1-1,1 0,-1-1,0-1,0 0,0 0,0-2,7-3,5-4,0-1,-1-2,-1 0,0-1,-1-1,-1-2,-1 0,0-1,-2 0,0-2,-2 0,-1-1,0-1,-2 0,2-7,-1-1,-1-1,-2 0,-1-1,-1 0,-2-1,-2 0,-1 0,-2 0,-2 0,-2-24,2 52,0-1,0 1,0-1,-1 1,0-1,-1 1,0 0,-1-1,1 1,-1 1,-1-1,0 0,0 1,0-1,-1 1,0 0,0 1,-1-1,0 1,0 0,0 1,-1-1,0 1,0 1,0-1,0 1,-1 0,0 1,0 0,0 0,0 1,0 0,-1 0,1 1,0 0,-1 0,1 1,-2 0,-3 5,0-1,0 2,1 0,-1 0,1 1,1 1,0 0,0 0,0 1,1 1,0-1,1 2,0-1,1 1,0 1,1-1,0 1,0 1,2-1,0 1,0 0,1 0,0 1,1-1,1 1,0 0,1-1,1 1,0 9,-1-10,1 0,0-1,0 1,1-1,1 1,0-1,1 1,0-1,1 0,0 0,1-1,0 1,1-1,0 0,1-1,6 8,13 9,2-1,0-2,2-1,0-1,2-2,0 0,1-3,9 3,-12-5,85 34,-90-40</inkml:trace>
  <inkml:trace contextRef="#ctx0" brushRef="#br0" timeOffset="3055.737">3838 793,'-77'57,"33"-28,2 2,2 2,0 1,3 2,1 2,-9 14,41-48,0 1,0-1,1 1,0-1,-1 1,2 0,-1 0,1 0,-1 0,1 1,1-1,-1 1,1-1,0 1,0 0,1-1,-1 1,1 0,1-1,-1 1,1 0,0-1,0 1,0-1,1 1,0-1,0 0,1 1,-1-1,1 0,0-1,0 1,1 0,0-1,-1 0,1 0,1 0,-1 0,0-1,1 1,2 0,1-1,-1 0,1-1,-1 0,1-1,0 1,-1-1,1-1,0 0,0 0,0 0,0-1,-1 0,1 0,0-1,-1 0,1-1,-1 0,0 0,0 0,6-4,5-3,-1-1,-1-1,0 0,0-1,-2 0,1-1,8-12,80-142,-89 147,-7 30,-5 40,-3-40,0-2,-1-1,1 0,0 0,1 1,0-1,0 1,0-1,0 0,1 1,0-1,1 0,-1 1,1-1,1 0,-1 0,1-1,0 1,0 0,0-1,1 0,0 0,0 0,1 0,-1 0,1-1,0 0,0 0,0 0,1-1,-1 0,1 0,2 1,-3-3,1 0,-1-1,0 1,1-1,-1 0,0-1,1 1,-1-1,0 0,0 0,0-1,0 1,0-1,0 0,0-1,0 1,-1-1,1 0,-1 0,0-1,0 1,0-1,0 0,71-107,-28 36,-54 123,5-42,0-1,1 1,-1 0,1 0,1 0,-1 0,1-1,0 1,0 0,1 0,0 0,0 0,0 0,1-1,-1 1,2-1,-1 1,0-1,1 0,0 0,0 0,1 0,-1 0,1-1,0 1,0-1,1 0,-1 0,1-1,0 0,0 1,0-1,0-1,1 1,0-2,0 0,-1 0,1 0,0-1,-1 0,1 0,0 0,-1-1,1 0,-1 0,1-1,-1 1,1-1,-1 0,0-1,0 1,0-1,0 0,0 0,-1 0,1-1,-1 0,0 0,0 0,0 0,-1-1,0 1,1-1,-1-1,70-153,-61 124,0 1,3 1,1 0,1 1,15-19,-32 50,1 0,-1-1,1 1,-1 0,1 0,-1 1,1-1,0 0,-1 0,1 0,0 0,0 1,0-1,0 0,0 0,0 1,0-1,0 1,0-1,0 1,0 0,0-1,0 1,0 0,0 0,0-1,1 1,-1 0,0 0,0 0,0 1,0-1,0 0,0 0,1 1,-1-1,0 0,0 1,0-1,0 1,0-1,0 1,0 0,-1-1,1 1,0 0,0 0,23 52,-9 41,-4 1,-5 0,-3 15,24 481,-26-540,2-19,-2-1,-1 1,-1 0,-2-1,-1 1,-2-1,-1 0,-1-1,-2 1,-5 9,-51 34,64-73,0 1,0-1,0 0,0 0,0 0,-1 0,1 0,0-1,-1 1,1-1,0 0,-1 1,1-1,0 0,-1 0,1 0,-1-1,1 1,0-1,-1 1,1-1,0 0,0 0,-1 0,1 0,0 0,0 0,0-1,0 1,0-1,1 1,-1-1,0 0,1 1,-1-1,1 0,0 0,-2-2,-2-9,0-1,1 0,1 1,0-1,0 0,2-1,0 1,0 0,1 0,1-1,1 1,0 0,0 0,1 0,1 0,1 1,0-1,4-7,8-34,1 2,3 0,2 1,3 2,1 0,3 2,2 1,1 1,3 2,2 2,1 1,3 2,-12 16</inkml:trace>
  <inkml:trace contextRef="#ctx0" brushRef="#br0" timeOffset="6801.965">8298 342,'-45'272,"41"-253,1-8,1 0,0 1,0-1,1 0,1 1,0-1,0 1,1-1,1 1,1 6,1-14,0-1,0 1,0-1,0 0,1 0,-1-1,1 1,0-1,0 0,0 0,0-1,0 1,0-1,0 0,0 0,0-1,1 0,-1 0,0 0,0 0,1-1,-1 0,0 0,0-1,0 1,3-2,13-1,1-1,-1-1,0-1,0 0,-1-2,0 0,-1-2,0 0,0-1,14-13,-20 12</inkml:trace>
  <inkml:trace contextRef="#ctx0" brushRef="#br0" timeOffset="7069.822">8833 286,'-48'70,"3"3,3 1,3 3,3 1,-5 26,22-56,3 1,1 1,3 0,2 1,2 0,3 1,2-1,2 5,0-30,0-20,1 1,-1 0,1 0,1 0,-1 0,1-1,0 1,1 0,-1-1,1 1,1-1,2 7,1-8</inkml:trace>
  <inkml:trace contextRef="#ctx0" brushRef="#br0" timeOffset="7436.069">9229 313,'-48'240,"-36"88,74-256,20-61,-4-15</inkml:trace>
  <inkml:trace contextRef="#ctx0" brushRef="#br0" timeOffset="7853.292">8946 596,'71'-11,"-2"-3,0-3,-1-4,-1-2,40-20,-107 43,0 0,-1 0,1 1,0-1,0 0,0 0,0 1,0-1,0 0,0 1,0-1,0 0,0 1,0-1,0 0,0 0,0 1,0-1,0 0,0 1,0-1,0 0,0 1,0-1,1 0,-1 0,0 1,0-1,0 0,0 0,1 1,-1-1,0 0,0 0,1 0,-1 0,0 1,0-1,1 0,-1 0,0 0,0 0,1 0,-1 0,0 1,1-1,-1 0,0 0,0 0,1 0,-1 0,0 0,1 0,-1 0,0-1,1 1,-1 0,0 0,0 0,1 0,-1 0,0 0,0-1,1 1,-1 0,0 0,0 0,1-1,-15 31,9-19,1-6,1 0,1 1,-1-1,1 1,0-1,0 1,1 0,0 0,0 0,0 0,1 0,-1 0,1 0,1 0,-1 0,1 0,0 0,1 0,-1 0,1 0,1-1,-1 1,1-1,-1 1,2-1,-1 0,0 0,1 0,0-1,0 1,1-1,-1 0,6 3,3-3,0-1,1-1,-1 0,1-1,0-1,0 0,-1 0,9-3,47 1,-65 3,-1-1,0 1,0 0,0 0,0 0,0 0,0 1,0-1,0 1,-1 0,1 0,0 0,-1 0,0 0,1 0,-1 1,0-1,0 1,0 0,-1-1,1 1,-1 0,1 0,-1 0,0 0,0 0,0 0,-1 0,1 1,-1-1,0 0,1 0,-1 1,-1-1,1 0,0 0,-1 0,0 1,0-1,0 0,15 75,-3-65</inkml:trace>
  <inkml:trace contextRef="#ctx0" brushRef="#br0" timeOffset="8270.031">8890 1132,'58'0,"66"-4,32-3,9-4,-5 0,-15 1,-14 3,-13 3,-14 1,-14 2,-13 1,-19 0</inkml:trace>
  <inkml:trace contextRef="#ctx0" brushRef="#br0" timeOffset="5509.764">5842 229,'0'0,"0"-1,-1 1,1-1,-1 1,1 0,-1 0,0-1,1 1,-1 0,1 0,-1-1,1 1,-1 0,0 0,1 0,-1 0,1 0,-1 0,0 0,1 0,-1 0,1 0,-1 1,0-1,1 0,-1 0,1 0,-1 1,1-1,-1 0,1 1,-1-1,1 0,-1 1,1-1,-1 1,1-1,0 1,-1-1,1 1,0-1,-1 1,1-1,0 1,0-1,-1 1,1 0,0-1,0 1,0-1,0 1,0 0,0-1,0 1,0-1,0 1,0 0,0-1,0 1,1 0,-7 43,6-44,-12 375,-56 78,67-355,2-96,0-1,0-1,1 1,-1 0,0 0,0 0,0 0,1-1,-1 1,0-1,1 1,-1-1,1 0,-1 1,0-1,1 0,-1 0,1 0,-1 0,1 0,-1 0,1 0,-1-1,0 1,1 0,-1-1,1 1,-1-1,0 0,0 1,1-1,-1 0,0 0,0 0,0 0,0 0,0 0,0 0,0 0,0 0,0 0,0 0,-1-1,1 1,0 0,-1-1,0 1,1-1,-1 1,3-2,222-276,-225 278,0 1,0-1,0 1,0-1,0 1,0-1,0 1,0-1,1 1,-1-1,0 1,0-1,1 1,-1-1,0 1,0 0,1-1,-1 1,1-1,-1 1,0 0,1-1,-1 1,1 0,-1 0,1-1,-1 1,1 0,-1 0,1 0,-1 0,1-1,-1 1,1 0,-1 0,1 0,-1 0,1 0,-1 0,1 0,-1 1,1-1,-1 0,1 0,-1 0,1 0,-1 1,1-1,-1 0,0 0,1 1,-1-1,1 0,-1 1,0-1,1 1,-1-1,0 0,1 1,-1-1,0 1,0-1,1 1,-1-1,0 1,3 36,-3-32,0 10,12 120,-11-131,0 1,1-1,-1 0,1 0,0 0,1 0,-1 0,1 0,-1 0,1-1,0 1,1-1,-1 0,1 0,-1 0,1-1,0 1,0-1,0 0,0 0,0 0,0 0,1-1,-1 0,1 0,-1 0,1 0,-1-1,11-2,-1 0,0-1,0-1,0 0,0-1,-1 0,1-1,-1-1,-1 0,0 0,0-2,0 1,-1-2,0 1,-1-1,0-1,0 0,-1 0,-1-1,0 0,4-9,10-5,-2-1,-1-1,0-1,-2 0,-2-1,-1-1,-1-1,-1 0,-2 0,-1-1,-2 0,-1-1,-2 1,-1-1,-2-24,-3 34,-2 1,0 0,-2 0,0 0,-1 1,-2 0,0 0,-1 1,-2 0,0 1,-1 1,0-1,-2 2,0 0,-2 1,0 1,0 0,-1 1,-1 1,-1 1,0 1,0 0,-1 2,-1 0,0 1,0 2,-1 0,-14-2,21 8,1 1,-1 0,1 1,-1 1,1 0,0 1,0 1,0 0,1 1,-1 1,1 0,0 1,1 0,-1 1,2 1,-1 0,1 1,-1 1,-8 9,0 2,1 0,1 1,1 0,1 2,1 0,1 1,-10 25,7-7</inkml:trace>
  <inkml:trace contextRef="#ctx0" brushRef="#br0" timeOffset="5989.801">6688 1104,'32'-4,"0"-1,0-1,-1-1,0-2,-1-2,27-12,-53 22,0-1,0 0,0 0,0-1,0 1,0-1,-1 0,1 0,-1 0,0 0,0-1,0 1,-1-1,1 0,-1 0,1 0,-2 0,1 0,0 0,-1-1,1 1,-1-1,0 1,-1-1,1 1,-1-1,0 1,0-1,0 1,-1-1,0 1,0-1,0 1,0-1,0 1,-1 0,0 0,0 0,0 0,-1 0,1 0,-1 0,0 1,0-1,-2-1,3 3,0-1,-1 1,1-1,-1 1,1 0,-1 0,0 0,0 1,0-1,0 1,0-1,0 1,-1 0,1 0,0 0,-1 1,1-1,-1 1,1 0,0 0,-1 0,1 0,-1 0,1 1,0 0,-1 0,1 0,0 0,0 0,0 0,0 1,0 0,0-1,0 1,-1 1,-9 6,0 0,1 1,0 0,0 1,1 0,0 1,1 0,1 0,0 1,0 1,1 0,1 0,1 0,0 1,0-1,2 2,0-1,0 0,2 1,0 2,2-10,2-1,-1 0,1 1,0-1,1 0,-1 0,2 0,-1-1,1 1,0-1,0 0,0 0,1 0,0 0,0-1,1 0,-1 0,1-1,0 1,1-1,-1 0,1-1,-1 0,1 0,0 0,0-1,1 0,-1 0,0-1,1 0,-1 0,1 0,-1-1,0-1,1 1,-1-1,1 0,-1-1,0 0,5-1,44-16,-31 7</inkml:trace>
  <inkml:trace contextRef="#ctx0" brushRef="#br0" timeOffset="6305.885">7508 963,'-17'3,"1"2,0-1,0 2,0 0,1 1,0 1,0 0,1 1,0 1,1 0,0 0,0 2,1-1,1 2,-3 3,12-13,0 0,0 0,0 1,0-1,1 1,-1-1,1 1,0 0,0-1,0 1,1 0,-1 0,1-1,0 1,0 0,0 0,1 0,-1 0,1-1,0 1,0 0,0-1,1 1,-1-1,1 1,0-1,0 1,0-1,0 0,1 0,-1 0,1 0,0-1,-1 1,1-1,0 0,1 1,-1-1,0-1,1 1,-1 0,1-1,0 0,-1 0,2 0,10 2,0-1,0 0,1-1,-1-1,1-1,-1 0,0-1,0 0,1-1,-2-1,1-1,0 0,-1-1,0 0,0-1,-1-1,0 0,4-4,-2 4</inkml:trace>
  <inkml:trace contextRef="#ctx0" brushRef="#br0" timeOffset="12889.354">0 2064,'407'-47,"-303"38,1 4,71 7,-36 0,77 9,-124-2,0-5,1-3,-1-4,21-7,368-32,-84 15,53-1,0-1,57 29,-158-27,458-27,-463 39,-118 0,213 14,-26 29,792-27,-710-13,318-7,-154-7,318 26,-693 26,-82 5,-179-30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8:22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439 105,'37'9,"0"-1,0-2,0-1,1-2,0-1,11-3,51-5,-1-5,0-4,-1-4,70-24,9 1,-176 42,1 0,-1 1,0-1,0 1,0-1,0 1,0 0,0 0,0-1,0 1,0 0,0 0,0 0,0 0,0 0,-1 0,1 0,0 0,-1 0,1 0,-1 1,1-1,-1 0,0 0,1 1,-1-1,0 0,0 0,0 1,0-1,0 0,0 0,0 1,-1-1,1 0,0 0,-1 1,1-1,-1 0,1 0,-1 0,1 0,-1 0,0 0,0 0,1 0,-1 0,0 0,0 0,0 0,0 0,0-1,-1 1,-4 11,-26 62,-33 75,-34 120,84-218,2 2,2-1,3 1,2 1,2-1,2 1,4 20,9 23,4 0,4-1,4-1,29 74,-34-124,-13-33,1 1,-1 0,-1 0,-1 1,1-1,-2 1,0-1,-1 1,0 2,-2-15,1 0,-1-1,1 1,-1-1,1 1,-1-1,0 1,1-1,-1 1,0-1,0 1,1-1,-1 0,0 1,0-1,0 0,1 0,-1 1,0-1,0 0,0 0,0 0,1 0,-1 0,0 0,0-1,0 1,1 0,-1 0,0-1,0 1,0 0,1-1,-1 1,0 0,1-1,-1 1,0-1,1 0,-1 1,0-1,1 1,-1-1,1 0,-1 1,1-1,0 0,-1 0,1 1,0-1,-1 0,-4-3,-28-20,-1 2,-2 1,0 2,-1 2,0 1,-2 2,-8-1,-7 5,0 1,-1 4,0 1,0 3,0 3,0 2,0 2,1 2,0 3,0 3,2 1,-23 12,-210 90,265-108</inkml:trace>
  <inkml:trace contextRef="#ctx0" brushRef="#br0" timeOffset="412.515">354 1092,'755'-182,"-635"151,-2-5,-1-4,10-11,-117 46,0 1,0-1,-1-1,1 0,-1 0,-1-1,1 0,-1 0,0-1,3-5,-10-5,-20 32,14-1,1-1,0 1,1 0,0 0,1 0,1 0,0 1,0-1,2 0,-1 1,2-1,0 0,0 0,2 0,0 2,3 25,2 157,-10-173</inkml:trace>
  <inkml:trace contextRef="#ctx0" brushRef="#br0" timeOffset="650.47">2132 1262,'-14'38,"-5"23,5 6,11-10,10-13,3-15</inkml:trace>
  <inkml:trace contextRef="#ctx0" brushRef="#br0" timeOffset="804.529">2189 387,'0'0</inkml:trace>
  <inkml:trace contextRef="#ctx0" brushRef="#br0" timeOffset="1201.11">2556 1629,'136'-469,"-133"457,1-1,0 1,1 0,0 1,0-1,2 1,-1 0,1 1,1 0,0 0,1 0,-1 1,4-2,-11 10,0 0,0 0,0 1,0-1,0 0,0 0,1 1,-1-1,0 1,0-1,0 1,1-1,-1 1,0 0,1 0,-1 0,0-1,1 1,-1 0,0 1,1-1,-1 0,0 0,1 1,-1-1,0 0,0 1,1-1,-1 1,0 0,0-1,0 1,0 0,0 0,0 0,0 0,0 0,0 0,0 0,0 0,-1 0,1 0,0 0,-1 0,1 1,17 63,-16-56,6 41,37 139,-41-178,0-1,1 1,0-1,1 0,0-1,1 1,0-1,0 0,1-1,0 0,0 0,1-1,0 0,0 0,8 3,-12-8,0 0,0 0,1 0,-1-1,1 0,0 0,-1-1,1 1,0-1,-1-1,1 1,0-1,-1 0,1 0,-1 0,1-1,-1 0,0 0,1 0,-1-1,0 1,0-1,-1-1,1 1,1-2,102-105,-19-54,-74 139</inkml:trace>
  <inkml:trace contextRef="#ctx0" brushRef="#br0" timeOffset="1847.043">3769 895,'-35'20,"0"1,1 1,1 2,1 2,1 0,1 2,2 2,1 0,-21 32,42-52,0 0,1 1,0-1,1 1,0 0,1 1,0-1,0 1,1-1,0 10,2-17,0 1,0-1,0 1,1 0,-1-1,1 1,0-1,0 1,1-1,-1 0,1 1,0-1,0 0,1 0,-1 0,1-1,0 1,-1 0,2-1,-1 0,0 0,1 0,0 0,-1 0,1-1,0 0,0 0,3 1,0 0,1-1,0 0,0 0,0 0,0-1,0-1,0 1,0-1,0-1,0 1,0-1,0-1,0 1,0-1,0-1,-1 0,1 0,-1 0,0-1,0 0,0 0,0-1,2-2,135-137,-135 133,82-119,-21 27,-79 120,2 0,0 0,0 1,2 0,0 0,1 0,1 1,1-1,1 1,0-1,2 16,0-28,0 1,0-1,0 0,1 1,0-1,0 0,1 0,0 0,0-1,0 1,1-1,0 1,0-1,0 0,0 0,1-1,0 0,0 1,0-2,1 1,-1 0,1-1,0 0,0-1,0 1,0-1,0 0,0-1,1 1,4-1,6 2,0-1,1-1,-1 0,0-2,1 0,-1 0,0-2,0 0,0-1,0-1,2-1,6-5,0-1,-1-2,0 0,-1-1,-1-1,0-2,-2 0,0-1,0-1,11-16,16-25,-2-2,-3-3,4-14,-25 45,-1 0,-2-1,-2-1,-1-1,-2-1,-2 1,-1-2,-2 0,-2 0,-1 0,-2 0,-2-1,-2 1,-3-11,1 35,0 0,-2 0,0 0,-1 1,0 0,-1 0,-1 1,-7-11,12 21,0-1,0 1,0 0,-1 0,1 1,-1-1,0 1,0 0,0 0,-1 0,1 0,-1 1,0-1,1 1,-1 1,0-1,0 0,0 1,0 0,0 1,-1-1,1 1,0 0,0 0,0 0,-1 1,1 0,0 0,-1 0,-8 7,1 0,0 0,0 1,1 1,0 0,0 1,1 0,1 1,0 0,0 1,1 0,1 0,0 0,1 1,1 1,0-1,1 1,-1 3,-1 6,0 0,2 1,0 0,2 0,1 0,1 0,1 0,1 0,1 0,2 0,0 0,1-1,2 0,1 0,0 0,2-1,0 0,5 5,16 26,2-2,2-1,2-1,3-2,2-2,39 34,38 19,3-5,5-6,131 68,-193-117,142 75,-154-92</inkml:trace>
  <inkml:trace contextRef="#ctx0" brushRef="#br0" timeOffset="3214.99">5886 1206,'77'-4,"0"-2,0-4,-1-3,40-14,-94 22,0-1,0-1,-1-1,0-1,0-1,-1-1,0 0,-1-2,-1 0,0-1,-1-1,0 0,-1-2,-1 0,0 0,2-7,-14 21,0-1,0-1,-1 1,1 0,-1-1,0 1,-1-1,1 1,-1-1,0 0,0 0,0 0,-1 0,1 0,-1 0,0 1,-1-1,1 0,-1 0,0 0,0 0,-1 1,0-1,1 0,-1 1,-1-1,1 1,-1 0,1 0,-1 0,-1 0,1 0,0 1,-1 0,0-1,0 1,0 0,0 1,0-1,0 1,-2-1,-10 1,0 1,-1 0,1 1,-1 0,1 2,-1 0,1 1,0 0,0 1,0 1,0 1,1 0,0 1,0 1,1 0,0 1,0 0,1 1,0 1,-4 4,3-2,0 1,0 0,1 1,1 0,1 1,0 0,1 1,1 0,0 1,1-1,1 2,1-1,1 1,0 0,2 0,0 0,1 1,1-1,0 1,3 13,-1-24,0 0,1 0,1 0,-1-1,2 1,-1 0,1-1,0 0,1 0,0 0,0-1,0 0,1 0,0 0,1 0,0-1,0 0,0-1,0 0,1 0,0 0,0-1,0 0,13 5,-1 0,1-1,1-2,-1 0,1-1,0-1,0-1,0-1,1-1,0-3,0-1,0-1,0-1,-1-1,0-1,0-1,0-1,-1-1,13-8,-20 11,15-7</inkml:trace>
  <inkml:trace contextRef="#ctx0" brushRef="#br0" timeOffset="3420.069">7551 839,'-48'62,"-21"31,-3 3,6-4,9-13,14-11,10-11,11-12,8-8,7-5,0-9,2-7</inkml:trace>
  <inkml:trace contextRef="#ctx0" brushRef="#br0" timeOffset="3631.014">7015 895,'43'29,"34"24,13 7,0-1,-9-11,-14-9,-9-10,-10-7,-7-5,-7-3,-4-2,-2-4,-2 2,1-1,-6-2</inkml:trace>
  <inkml:trace contextRef="#ctx0" brushRef="#br0" timeOffset="4086.73">8398 924,'-17'-4,"0"0,1 1,-1 1,-1 0,1 2,0 0,0 0,0 2,0 0,0 1,0 1,1 0,0 2,-1-1,2 2,-1 0,1 1,0 1,1 0,0 1,0 0,1 1,0 1,1 0,1 1,0 0,0 1,2 0,-1 0,-2 9,8-15,0 1,1 0,0 0,0 0,1 0,0 0,1 1,0-1,1 1,0-1,0 0,1 1,0-1,2 7,-2-12,0 0,0 0,0 0,1 0,-1 0,1 0,0-1,1 1,-1-1,0 1,1-1,0 0,0 0,0 0,0 0,0-1,1 1,-1-1,1 0,0 0,-1 0,1 0,0-1,0 1,0-1,0 0,0 0,1-1,-1 1,0-1,0 0,0 0,2 0,10-4,1 0,-1-1,0-1,0-1,-1 0,0-1,0 0,-1-1,0-1,0 0,-1-1,6-7,-11 11,101-98,-86 79,0 2,1 1,2 2,0 0,21-12,-45 31,-1 1,1-1,-1 1,1 0,0-1,-1 1,1 0,0 0,0 0,0 1,0-1,0 0,0 1,0-1,0 1,0 0,0-1,0 1,0 0,0 0,0 1,1-1,-1 0,0 1,0-1,0 1,0-1,0 1,-1 0,1 0,0 0,0 0,0 0,-1 1,1-1,0 0,-1 1,0-1,1 1,-1 0,0-1,0 1,0 0,0 0,0 0,0 0,0 0,-1 0,1 0,-1 0,1 0,-1 0,4 78,-4-67,0-1,0 0,1 1,0-1,1 1,1-1,0 0,0 0,2 1,30 43,-15-31</inkml:trace>
  <inkml:trace contextRef="#ctx0" brushRef="#br0" timeOffset="4601.235">8821 1403,'81'-82,"-3"-3,-4-4,22-39,-94 124,5-8,-1 1,1 0,1 0,0 1,1 0,0 1,0 0,1 0,0 1,0 0,1 1,0 0,0 0,1 2,2-2,-12 7,-1-1,1 1,0-1,-1 1,1 0,-1 0,1 0,-1 0,1 0,0 0,-1 0,1 0,-1 0,1 1,-1-1,1 1,-1-1,1 1,-1 0,1 0,-1-1,0 1,1 0,-1 0,0 0,0 1,0-1,0 0,0 0,0 0,0 1,0-1,0 1,-1-1,1 0,-1 1,1-1,-1 1,1 0,-1-1,0 1,0-1,0 1,-6 76,3-59,2-16,0 1,0-1,0 1,0-1,1 1,-1 0,1-1,0 1,0-1,0 1,1 0,-1-1,1 1,0-1,0 1,0-1,1 1,-1-1,1 0,-1 1,1-1,0 0,0 0,1-1,-1 1,1 0,-1-1,1 1,0-1,0 0,0 0,0 0,0 0,1-1,-1 1,0-1,1 0,-1 0,1 0,3 0,9-4,1-1,-1-1,0-1,0 0,-1-1,1-1,-1 0,-1-1,0-1,0 0,-1-1,0 0,5-8,27-18,-36 30,4-4,1 0,0 1,1 0,0 1,0 1,1 0,13-4,-28 11,1 1,0-1,0 1,0-1,-1 1,1 0,0 0,0 0,0 0,0 0,-1 0,1 0,0 1,0-1,0 1,-1-1,1 1,0 0,-1 0,1 0,0-1,-1 2,1-1,-1 0,0 0,1 0,-1 1,0-1,0 0,0 1,0-1,0 1,0 0,0-1,0 1,0 0,-1-1,1 1,-1 0,0 0,1 0,-1 0,0-1,0 1,0 0,0 2,-9 88,3-66,1 0,1 1,2 0,0 0,3 25,-1-46,1 1,0-1,0 0,0 0,1-1,0 1,0 0,0-1,1 1,0-1,0 1,0-1,1 0,0-1,0 1,0-1,0 1,1-1,0 0,0-1,0 1,0-1,0 0,1 0,-1-1,1 0,0 0,5 2,33-3,-25-4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7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4,'0'0,"-1"0,1-1,-1 1,1 0,-1-1,1 1,-1 0,1-1,-1 1,1 0,-1 0,0 0,1 0,-1 0,1 0,-1-1,1 1,-1 1,0-1,1 0,-1 0,1 0,-1 0,0 0,1 0,-1 1,1-1,-1 0,1 0,-1 1,1-1,-1 0,1 1,-1-1,1 1,0-1,-1 0,1 1,-1-1,1 1,0-1,0 1,-1-1,1 1,0-1,0 1,0 0,-1-1,1 1,0-1,0 1,0 0,0-1,0 1,0-1,0 1,0-1,0 1,1 0,-7 40,6-41,-1 518,1-134,0-385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3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60,'-1'53,"-1"-35,0 1,2-1,0 1,1 0,1-1,1 1,0-1,1 0,1 0,1 0,1-1,0 1,10 14,-15-28,1 0,0-1,0 0,1 1,-1-1,1 0,-1 0,1-1,0 1,0-1,0 0,1 0,-1 0,0-1,1 1,-1-1,1 0,-1-1,1 1,-1-1,1 1,0-1,-1-1,1 1,0-1,-1 0,1 0,-1 0,0 0,1-1,-1 0,0 0,0 0,10-5,-1 0,-1-1,0-1,0 0,0 0,-1-1,-1-1,0 0,7-9,71-95,-66 102,-18 49,-4-35,-2 7,1 0,0 0,0-1,1 1,0 0,1 0,-1 0,1 0,1-1,0 1,0-1,0 1,1-1,0 1,0-1,1 0,0-1,0 1,1-1,0 1,0-2,0 1,1 0,0-1,0 0,0 0,4 1,-3-3,-1-2,0 1,1-1,-1 0,1 0,0 0,-1-1,1 0,0-1,-1 0,1 0,-1 0,1 0,-1-1,0 0,1-1,-1 1,0-1,0 0,-1-1,1 0,-1 1,0-2,0 1,0-1,0 1,3-6,7-7,-1-1,-1 0,0-2,-2 1,0-1,-1-1,5-14,24-73,-29 89</inkml:trace>
  <inkml:trace contextRef="#ctx0" brushRef="#br0" timeOffset="444.919">1191 257,'11'-6,"12"-3,-2-2,1 0,-2-1,1-2,-2 0,0 0,0-2,-2-1,15-17,-30 32,0 1,-1-1,1 0,-1 0,1 0,-1-1,0 1,0 0,0-1,0 1,0 0,-1-1,1 1,-1-1,1 1,-1-1,0 1,0-1,0 1,0-1,-1 1,1-1,-1 1,1 0,-1-1,0 1,0-1,0 1,0 0,0 0,-1 0,1 0,-1 0,1 0,-1 0,0 0,0 0,1 1,-1-1,0 1,-1-1,1 1,0 0,0 0,-1 0,1 0,0 0,-1 1,1-1,-1 1,1-1,-1 1,1 0,-2 0,-9 1,0 1,0 1,1-1,-1 2,1 0,0 0,0 1,1 1,-1 0,1 1,0 0,1 0,0 1,0 0,0 1,1 0,1 1,0 0,0 0,0 1,2 0,-1 0,0 5,2-6,1 0,0 0,1 1,0-1,0 1,1 0,1 0,0 0,0 0,1 0,1 0,0 1,0-1,1-1,1 1,0 0,0 0,1-1,4 9,2-10,0 0,0-1,1 0,0-1,0 0,1-1,-1 0,2-1,-1 0,0-1,1 0,0-1,0-1,0 0,0-1,0 0,8-1,-4 2,1-2,0 0,-1-1,1-1,-1 0,1-1,-1-1,0-1,0 0,-1-2,1 0,-1 0,-1-1,0-1,0-1,10-8,-4-1,-3 3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0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0,'-4'100,"38"281,-35 44,13-362,-10-63,-1 0,1-1,0 1,0-1,-1 0,1 1,0-1,-1 0,1 0,-1 0,1 0,-1 0,1-1,-1 1,0 0,1-1,-1 1,0-1,0 1,0-1,0 1,-1-1,1 0,0 0,-1 0,1 1,48-82,-17 27,2 0,3 3,36-42,-29 57,-43 37,0 1,0-1,0 0,0 1,0-1,0 0,0 1,0-1,0 1,1 0,-1-1,0 1,0 0,0 0,1 0,-1 0,0 0,0 0,1 0,-1 0,0 0,0 1,0-1,1 0,-1 1,0-1,0 1,0-1,0 1,0 0,0-1,0 1,0 0,0 0,0 0,0 0,0 0,-1 0,1 0,0 0,-1 0,1 0,-1 1,4 9,-1 1,-1 0,0 1,0-1,-2 0,1 1,-1-1,-1 0,-2 8,1 15,1 166,16-161,-3-28</inkml:trace>
  <inkml:trace contextRef="#ctx0" brushRef="#br0" timeOffset="864.359">909 677,'-17'6,"0"1,1 0,0 1,1 1,-1 0,2 1,-1 1,2 0,-1 1,1 1,1 0,1 0,0 1,-4 7,14-18,0-1,0 1,0 0,0 0,1 0,-1-1,1 1,0 0,0 0,0 0,0 0,0 0,1 0,-1-1,1 1,0 0,0 0,0-1,0 1,0 0,1-1,-1 1,1-1,-1 0,1 1,0-1,0 0,0 0,0 0,1 0,-1-1,0 1,1-1,-1 1,1-1,0 0,-1 0,1 0,0 0,0 0,-1-1,1 1,0-1,0 0,0 0,0 0,0 0,0 0,-1-1,1 1,0-1,0 0,0 0,-1 0,1 0,-1 0,1-1,0 0,12-5,0-1,0-1,-1 0,0-1,-1 0,0-2,0 1,-2-1,1-1,-1 0,-1-1,-1 0,0 0,0-1,-2-1,0 1,3-11,12-16,-17 64,-5 8,-1-14,0 0,0 0,2 0,0 0,0 0,2 0,0 0,1-1,0 1,2-1,0 0,0 0,1-1,1 0,3 5,-9-16,-1 0,1 0,0 0,0 0,0 0,0-1,0 1,0 0,1-1,-1 0,1 1,0-1,0 0,0-1,0 1,0 0,0-1,0 0,1 1,-1-1,0-1,1 1,-1 0,0-1,1 0,-1 0,1 0,-1 0,1 0,-1-1,1 1,-1-1,0 0,1 0,-1 0,0-1,0 1,0-1,0 0,0 0,0 0,0 0,-1 0,3-2,64-118,-23 0,-46 122,1-1,-1 1,0-1,0 1,1 0,-1-1,0 1,1 0,-1-1,0 1,1 0,-1-1,1 1,-1 0,1 0,-1-1,1 1,-1 0,0 0,1 0,-1 0,1-1,-1 1,1 0,-1 0,1 0,-1 0,1 0,-1 1,1-1,-1 0,1 0,-1 0,1 0,-1 0,1 1,-1-1,1 0,-1 0,0 1,1-1,-1 0,1 1,-1-1,0 0,1 1,-1-1,0 0,0 1,1-1,-1 1,0-1,0 1,0-1,1 1,-1-1,0 1,0-1,0 1,0-1,0 1,0-1,0 1,0-1,0 1,0-1,0 1,0-1,-1 1,10 37,-7-9,-3-21,1 1,0-1,0 0,1 0,0 0,1 0,-1 0,2 0,-1 0,1 0,0 0,1-1,-1 0,2 0,-1 0,1 0,0-1,0 1,1-1,0 0,-4-5,0 0,0 0,0 0,0-1,0 1,0-1,-1 1,1-1,0 0,0 0,0 0,0 0,1 0,-2 0,1 0,0-1,0 1,0-1,0 1,0-1,0 0,0 0,-1 0,1 0,0 0,-1 0,1 0,0-1,-1 1,0-1,1 1,-1-1,0 1,1-2,37-63,-35 60,7-16,-1-1,0 1,-2-1,-1-1,-1 0,3-19,-7 21</inkml:trace>
  <inkml:trace contextRef="#ctx0" brushRef="#br0" timeOffset="1270.816">1896 791,'22'-15,"-1"1,-1-2,-1-1,0-1,-1 0,-1-1,-1-1,-1 0,13-23,-27 42,0-1,0 1,-1-1,1 1,0-1,-1 1,1-1,-1 0,1 1,-1-1,0 0,0 0,0 1,0-1,0 0,0 0,0 1,0-1,-1 0,1 1,-1-1,1 0,-1 1,0-1,0 1,1-1,-1 1,0-1,0 1,0 0,-1-1,1 1,0 0,-1 0,1 0,0 0,-1 0,1 0,-1 0,1 1,-1-1,0 0,1 1,-1-1,0 1,1 0,-1-1,0 1,0 0,1 0,-1 0,0 0,1 1,-2-1,-8 2,-1 1,1 0,-1 1,1 1,0-1,1 2,-1-1,1 1,0 1,1 0,-1 0,1 1,1 0,0 1,0 0,0 0,1 1,1 0,-5 8,5-12,2 0,-1 0,1 1,0-1,0 1,0 0,1 0,0 0,1 1,0-1,0 1,0-1,1 1,0 0,1-1,-1 1,2 0,-1-1,1 1,0 0,0-1,1 1,0-1,1 1,0-1,0 0,0 0,1 0,0-1,0 1,1-1,-1 0,2 0,-1 0,5 3,10 2,0-2,1 0,0-1,0-1,1-2,-1 0,1-1,0-1,13 0,134-19,-145 10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0,'-1'455,"-5"-383,-3-1,-4 0,-2 0,-4-1,-22 56,33-110,7-14,-1 0,1 0,0 0,0 0,-1 0,1 0,1 0,-1 1,0-1,1 0,-1 1,1-1,-1 0,1 1,0-1,0 0,0 1,1-1,-1 1,0-1,1 0,-1 1,2 1,0-5,0 1,0 0,0-1,0 1,0-1,0 0,0 0,0 0,0 0,0 0,0 0,-1 0,1 0,0-1,-1 1,1-1,-1 1,0-1,1 0,-1 1,0-1,0 0,0 0,0 0,0 0,40-79,-35 62</inkml:trace>
  <inkml:trace contextRef="#ctx0" brushRef="#br0" timeOffset="234.838">0 593,'48'0,"50"-9,17-4,-1 1,-15-3,-20 1,-18 4,-15 3,-10 2,-12 3</inkml:trace>
  <inkml:trace contextRef="#ctx0" brushRef="#br0" timeOffset="770.506">790 564,'-15'26,"0"0,1 1,2 0,0 1,2 0,1 1,0 10,8-37,0 1,0 0,1 0,-1 0,1-1,0 1,0 0,0 0,0 0,0 0,1 0,-1-1,1 1,0 0,0 0,0-1,0 1,0 0,0-1,1 1,-1-1,1 0,0 0,0 1,0-1,0 0,0 0,0-1,0 1,1 0,-1-1,1 1,-1-1,1 0,0 0,-1 0,1 0,0 0,0-1,0 1,-1-1,1 0,2 0,10-1,-1 0,1-1,-1-1,0 0,0-1,0-1,-1 0,1-1,-1 0,-1-1,1 0,-1-1,0-1,-1 0,0 0,0-1,-1 0,-1-1,1 0,-2-1,0 0,0 0,-1-1,1-4,-6 80,-2-59,0 0,0 0,0 0,1 0,-1 0,1 0,0 0,0 0,0 0,1-1,-1 1,1-1,0 1,0-1,0 1,1-1,-1 0,1 0,0 0,0 0,0-1,0 1,0-1,0 0,1 0,-1 0,1 0,-1 0,1-1,0 1,0-1,-1 0,1-1,0 1,0-1,0 1,0-1,0 0,0-1,3 1,8-3,1-1,-1 0,1-1,-1-1,-1 0,1-1,-1 0,0-1,-1-1,0 0,0-1,-1-1,-1 1,1-2,-2 0,0 0,0-1,-1 0,0 0,-1-3,-4 11,0 0,-1 0,0-1,0 1,0-1,0 0,-1 0,0 0,-1 0,1 0,-1-1,0 1,-1 0,1 0,-1-1,0 1,-1 0,0-1,0 1,-8-12</inkml:trace>
  <inkml:trace contextRef="#ctx0" brushRef="#br0" timeOffset="1102.399">1722 537,'-14'20,"1"0,0 1,2 1,1 0,0 0,2 1,1 0,0 0,2 1,-1 15,5-36,1 0,0 0,0 0,1 0,-1 1,0-1,1 0,0 0,0 0,0 0,0 0,1 0,-1-1,1 1,-1 0,1-1,0 1,0-1,0 1,0-1,1 0,-1 0,1 0,-1 0,1-1,0 1,-1-1,1 1,0-1,0 0,0 0,0 0,0-1,0 1,1-1,-1 1,0-1,0 0,0 0,0-1,1 1,-1-1,0 1,0-1,1 0,9-3,0 0,-1-1,0 0,0-1,0 0,-1-1,0 0,0 0,-1-2,0 1,0-1,4-6,-10 12,-1-1,1-1,-1 1,0 0,0-1,0 0,-1 0,0 0,0 0,0 0,0 0,-1 0,0 0,0-1,0 1,-1-1,1 1,-1 0,-1-1,1 1,-1-1,0 1,0 0,-1 0,1-1,-1 1,0 0,-1 0,1 1,-1-1,-1-1,-1 1,0-1,-1 1,0 0,0 0,0 0,0 1,-1 0,0 0,0 1,0 0,0 0,0 1,-1 0,1 0,-1 1,1-1,-1 2,0-1,0 1,1 0,-6 1,-12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13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1105,'4'-2,"1"1,-1-1,0 0,0 0,0 0,0 0,0-1,0 1,-1-1,1 0,-1 0,0-1,0 1,0-1,0 1,1-4,3-2,35-41,-22 24,0 0,2 2,1 0,1 1,1 2,1 0,0 2,15-8,-36 24,0 0,-1 1,1-1,0 1,0 0,1 0,-1 0,0 1,1 0,-1 0,1 0,-1 1,1-1,-1 1,1 1,-1-1,1 1,-1 0,0 0,1 1,-1-1,0 1,0 0,0 1,0-1,0 1,-1 0,1 0,-1 1,1-1,-1 1,-1 0,1 0,0 0,-1 1,0-1,0 1,0 0,-1 0,1 0,0 3,0 7,0-1,-1 1,-1-1,-1 1,0-1,0 1,-2 0,0-1,0 0,-1 1,-1-1,-1 0,0 0,0-1,-1 0,-7 10,8-14,0-1,-1 1,0-1,0-1,-1 1,0-1,-1 0,1-1,-1 0,0 0,-1 0,1-1,-1-1,0 1,-1-1,1-1,-1 0,1 0,-1-1,0 0,0-1,0 0,0-1,-6 0,12 0,0-1,0 0,0 1,0-2,1 1,-1 0,0-1,1 0,-1 0,1 0,-1 0,1 0,0-1,0 0,0 1,0-1,0 0,1-1,0 1,-1 0,1-1,0 1,1-1,-1 1,0-1,1 0,0 0,0 0,0 0,1 0,-1 0,1 0,0 0,0 0,0 0,1-1,3-14</inkml:trace>
  <inkml:trace contextRef="#ctx0" brushRef="#br0" timeOffset="830.668">818 851,'-7'19,"1"0,1 1,0 0,1 0,2 0,0 0,1 1,1-1,0 0,2 1,1-1,0 0,5 14,-7-31,1 0,-1 0,1-1,-1 1,1 0,0-1,0 0,0 1,0-1,0 0,1 0,-1 0,1 0,-1 0,1-1,0 1,0-1,0 0,-1 0,1 0,0 0,0 0,1-1,-1 1,0-1,0 0,0 0,0 0,0 0,0-1,0 1,0-1,0 1,0-1,0 0,0-1,0 1,0 0,0-1,0 0,8-4,0 0,-1-1,1 0,-2-1,1 0,-1 0,0-1,0 0,4-8,-9 12,-1 1,1-1,-1 0,0 0,-1 0,1 0,-1 0,0-1,0 1,-1-1,1 0,-1 1,-1-1,1 0,-1 1,0-1,0 0,0 0,-1 0,0 1,0-1,-1 1,0-1,0 1,0-1,0 1,-1 0,0 0,0 0,0 0,-2-1,0 1,-1 1,0-1,0 1,0 0,0 0,0 1,-1 0,0 0,0 0,1 1,-1 0,-1 1,1-1,0 1,0 1,-1-1,1 1,0 1,0-1,-1 1,1 0,0 1,0 0,0 0,0 0,-6 4,13-6,-1 0,0 0,0 1,1-1,-1 0,1 0,-1 1,0-1,1 0,-1 1,1-1,-1 1,0-1,1 1,-1-1,1 1,0-1,-1 1,1-1,-1 1,1 0,0-1,-1 1,1 0,0-1,0 1,0 0,0-1,-1 1,1 0,0 0,0-1,0 1,0 0,0-1,1 1,-1 0,0-1,0 1,0 0,1-1,-1 1,0 0,1-1,-1 1,0 0,1-1,-1 1,1-1,-1 1,1-1,-1 1,1-1,-1 1,1-1,0 0,-1 1,1-1,0 0,-1 0,44 11,-21-14,-1-1,0-1,0-1,-1-1,1-1,-2-1,1-1,-1-1,-1 0,0-1,0-2,0-1,5-1,0 0,-2-1,0-2,-1 0,-1-1,-1-1,-1-1,-1-1,0 0,-2-1,-1-1,-1 0,9-25,9-90,-30 134,-1 0,0 0,0-1,-1 1,0 0,0 0,0 0,-1 0,0 0,0 1,0-1,-1 0,0 1,0 0,0-1,0 1,-1 0,0 1,0-1,-1 1,1 0,-1 0,2 2,1 0,0 0,-1 0,1 1,-1-1,1 1,-1 0,0-1,0 1,0 1,1-1,-1 0,0 1,0-1,0 1,0 0,0 0,0 0,0 1,0-1,0 1,0-1,0 1,0 0,1 0,-1 0,0 1,1-1,-1 0,0 1,1 0,0 0,-1 0,1 0,0 0,0 0,-53 96,48-65,2 0,0 0,3 1,0-1,3 1,2 22,0 24,0-28,3 0,3 0,1-1,3 0,6 12,-17-52,2-1,-1-1,1 1,0 0,1-1,0 0,1 0,0-1,0 1,1-1,4 4,-11-24,-2-1</inkml:trace>
  <inkml:trace contextRef="#ctx0" brushRef="#br0" timeOffset="1618.645">1581 765,'-6'14,"0"-1,0 1,2-1,0 1,0 1,2-1,0 0,0 1,1-1,1 1,0-1,1 1,3 13,-3-26,-1 0,1 1,0-1,0 0,0 1,0-1,1 0,-1 0,0 0,1 0,0 0,-1 0,1 0,0-1,0 1,0-1,0 1,0-1,0 0,0 0,1 1,-1-2,0 1,1 0,-1 0,1-1,-1 1,1-1,-1 0,1 0,-1 0,1 0,-1 0,1-1,-1 1,0-1,1 1,-1-1,1 0,-1 0,6-2,0 0,-1-1,0 1,0-1,0-1,0 0,0 1,-1-2,0 1,0-1,-1 0,1-1,6-12,0 0,0-1,-2-1,-1 0,-1 0,2-8,-7 9,-11 25,-13 30,20-31,0 0,0 1,0-1,0 1,1-1,0 1,0-1,0 1,0 0,1-1,0 1,0-1,0 0,0 1,1-1,0 0,-1 0,2 0,-1 0,0 0,1 0,0 0,0-1,0 1,0-1,0 0,1 0,-1 0,1-1,0 1,0-1,0 0,0 0,0 0,1-1,-1 1,0-1,1 0,-1 0,1-1,3 1,4 0,0 0,-1 0,1-1,0-1,0 0,0-1,-1 0,1 0,-1-1,0-1,0 0,0-1,0 0,-1 0,1-1,-1-1,-1 1,1-2,-1 1,-1-1,1-1,2-3,17-19,-1-1,-1-1,-2-1,-1-1,-2-2,-1 0,-3-1,0 0,-3-2,-1 1,-2-2,-2 0,2-22,-9 37,-1-1,-1 1,-1 0,-1 0,-1 0,-2 0,-1 0,0 1,-7-13,12 34,0 1,0 0,0 0,-1 0,0 0,1 0,-1 0,0 0,0 1,-1-1,1 1,0-1,-1 1,1 0,-1 0,0 0,0 0,0 1,0-1,0 1,0-1,0 1,-1 0,1 1,0-1,-1 0,1 1,0 0,-1 0,1 0,-1 0,1 0,0 1,-1-1,1 1,0 0,0 0,-1 0,1 1,0-1,0 1,0 0,0 0,-6 9,1 1,0 0,1 1,0-1,1 2,0-1,1 1,1-1,0 1,1 1,0-1,1 0,1 1,0-1,1 1,1 7,-1 29,3 0,2 0,2-1,2 0,10 26,19 44,-23-80,-2 1,-1 0,-3 1,-1 1,-1 13,-7-56,-1 0,1-1,-1 1,0 0,1-1,-1 1,1 0,-1 0,0-1,1 1,-1 0,1 0,-1 0,0 0,1 0,-1 0,0 0,1 0,-1 0,0 0,1 0,-1 1,1-1,-1 0,0 0,1 1,-1-1,1 0,-1 1,1-1,-1 1,1-1,-1 0,1 1,-1-1,1 1,-1-1,1 1,0-1,0 1,-1 0,1-1,0 1,0-1,-1 1,1 0,0-1,0 1,0 0,0-1,0 1,0 0,0-1,0 1,0 0,0-1,0 1,1-1,-1 1,0 0,0-1,1 1,-1 0,-11-14</inkml:trace>
  <inkml:trace contextRef="#ctx0" brushRef="#br0" timeOffset="1865.595">2004 596,'44'0,"23"0,5 0,-5 0,-8 5,-11 1,-7 0,-7-1,-4-1,-3-2,0-1,-1 0,-4-1</inkml:trace>
  <inkml:trace contextRef="#ctx0" brushRef="#br0" timeOffset="2018.295">2653 765,'10'29,"2"10</inkml:trace>
  <inkml:trace contextRef="#ctx0" brushRef="#br0" timeOffset="2164.297">2738 399</inkml:trace>
  <inkml:trace contextRef="#ctx0" brushRef="#br0" timeOffset="2485.869">2992 681,'0'8,"1"0,0 0,0 0,1 0,0-1,0 1,1-1,0 1,0-1,1 0,0 0,0 0,1-1,0 1,0-1,0 0,1-1,-1 1,1-1,1 0,-1-1,1 1,0-1,1 0,-5-3,0-1,0 0,0 0,0 0,0 0,0 0,0-1,-1 1,1-1,0 0,0 0,0 0,-1 0,1 0,0 0,-1-1,1 0,-1 1,0-1,1 0,-1 0,0 0,0 0,0-1,-1 1,1 0,0-1,-1 0,0 1,1-1,-1 0,0 1,0-3,1-1,0 0,-1 0,1 0,-1 1,-1-1,1 0,-1-1,0 1,0 0,-1 0,0 0,0 1,0-1,-1 0,1 0,-2-1,0 2,-1 0,1 0,-1 1,0-1,0 1,-1 0,1 0,-1 0,0 0,0 1,0 0,0 0,-1 0,1 1,-1 0,0 0,0 0,1 1,-1 0,0 0,0 0,0 1,0 0,0 0,0 0,0 1,-4 1,-15 4</inkml:trace>
  <inkml:trace contextRef="#ctx0" brushRef="#br0" timeOffset="2948.92">3246 851,'114'-184,"-114"184,0-1,0 0,0 1,0-1,0 1,0-1,0 0,0 1,0-1,1 0,-1 1,0-1,0 1,1-1,-1 0,0 1,1-1,-1 1,1-1,-1 1,1 0,-1-1,1 1,-1-1,1 1,-1 0,1-1,-1 1,1 0,0 0,-1-1,1 1,-1 0,1 0,0 0,-1 0,1 0,0 0,-1 0,1 0,0 0,-1 0,1 0,-1 0,1 0,0 1,-1-1,1 0,-1 0,1 1,0-1,-1 0,1 1,-1-1,1 1,-1-1,1 1,-1-1,0 1,1-1,-1 1,0-1,1 1,-1-1,0 1,1 0,2 49,-4-33,2-14,-1 0,0 0,1 0,-1 0,1 0,0 0,0 0,0 0,0 0,1 0,-1 0,1-1,0 1,0-1,0 1,0-1,0 1,0-1,1 0,-1 0,1 0,-1-1,1 1,0-1,0 1,0-1,0 0,0 0,0 0,0 0,0-1,0 1,0-1,0 0,0 0,1 0,1 0,4-1,-1 1,0-1,1-1,-1 0,0 0,1 0,-1-1,-1-1,1 1,0-1,-1 0,0-1,6-4,4-7,-1-1,0-1,-1 0,-1-1,-1 0,-1-1,1-3,3-22,-11 24</inkml:trace>
  <inkml:trace contextRef="#ctx0" brushRef="#br0" timeOffset="3354.857">4093 484,'-12'7,"3"-3,1 0,-1 0,1 1,0 0,1 1,-1-1,1 2,0-1,0 1,1 0,0 0,0 1,1 0,0 0,0 0,1 0,-2 5,7-8,0-1,1 1,-1 0,1 0,0 0,0-1,0 1,1-1,-1 0,1 0,0 0,1 0,-1 0,1 0,-1-1,1 0,0 0,0 0,1 0,-1 0,0-1,1 0,0 0,-1 0,1-1,1 1,20 12,-21-12,0 1,0 0,0 0,-1 0,1 1,-1-1,1 1,-1 0,-1 1,1-1,-1 0,1 1,-1 0,0 0,-1 0,1 0,-1 0,0 1,-1-1,1 1,-1-1,0 1,0 0,-1-1,0 1,0 0,0-1,0 1,-1 0,0-1,-1 2,-1-1,1 0,-2 0,1 0,-1 0,0-1,0 1,0-1,-1 0,0 0,0-1,0 0,-1 1,1-2,-1 1,0-1,0 0,0 0,0 0,-1-1,1 0,-1 0,0-1,1 0,-1 0,0-1,0 1,1-1,-1-1,0 0,0 1,1-2,-1 1,1-1,-1 0,1-1,-1 1,1-1,0 0,1-1,-1 0,-3-2,-9-6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0,'-4'0,"2"0,7 0,-2 0,-2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1,'4'0,"3"4,-6 3,-3 3,0-3,4-4,2-2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36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85,'-95'90,"-123"155,21-70,168-152,5-5</inkml:trace>
  <inkml:trace contextRef="#ctx0" brushRef="#br0" timeOffset="298.945">0 283,'59'4,"-1"2,0 3,-1 2,36 13,-50-14,-2 2,0 2,0 2,-2 1,1 2,29 54,-62-63</inkml:trace>
  <inkml:trace contextRef="#ctx0" brushRef="#br0" timeOffset="631.79">367 0,'-7'59,"2"0,2 1,3 0,3-1,2 0,3 0,9 30,-5 113,-2-155,-4-28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86,'-5'10,"-1"0,2 0,-1 1,2 0,-1 0,1 0,1 0,0 0,1 1,0-1,0 1,2-1,-1 1,1-1,2 9,-2-17,0-1,0 1,0-1,0 0,0 1,0-1,1 0,-1 0,1 0,0 0,-1 0,1 0,0 0,0-1,0 1,1 0,-1-1,0 0,0 0,1 1,-1-2,1 1,-1 0,1 0,-1-1,1 1,-1-1,1 0,0 0,-1 0,1 0,-1 0,1 0,0-1,-1 1,1-1,-1 0,2 0,4-2,1 0,-1-1,-1 0,1 0,0-1,-1 0,0 0,0 0,-1-1,0 0,1-1,-3 4,0 0,0-1,-1 1,1-1,-1 0,0 0,0 0,0 0,-1 0,1-1,-1 1,0-1,0 0,-1 1,1-1,-1 0,0 0,0 0,-1 0,0 0,0 0,0 0,0 0,-1 0,1 0,-1 0,-1 0,1 0,-1 0,0 1,0-1,0 1,0-1,-1 1,0 0,0 0,0 0,-1 0,1 1,-1-1,0 1,1 0,-2 0,-2-2,0 1,-1 1,0-1,1 1,-1 1,-1-1,1 1,0 1,0-1,-1 2,1-1,-2 1,-15 3</inkml:trace>
  <inkml:trace contextRef="#ctx0" brushRef="#br0" timeOffset="1755.973">573 86,'-17'6,"1"1,0 1,1 1,0 0,0 1,1 0,0 2,0 0,10-9,1 0,-1 1,1-1,0 1,1 0,-1 0,0 0,1 0,0 0,0 1,0-1,1 1,-1-1,1 1,0-1,1 1,-1 0,1 0,0-1,0 1,0 0,0 0,1-1,0 1,0 0,0-1,1 1,0-1,0 1,0-1,2 3,-3-4,0-1,1 0,-1 1,0-1,1 0,0 0,-1 0,1 0,0 0,0-1,0 1,0 0,0-1,1 0,-1 1,0-1,1 0,-1 0,1 0,-1-1,1 1,-1 0,1-1,0 0,-1 0,1 0,0 0,-1 0,1 0,-1-1,1 1,0-1,-1 1,1-1,-1 0,0 0,1-1,-1 1,1 0,77-74,15-68,-95 142,1 0,-1 0,1 0,-1 0,1 0,0 1,0-1,-1 0,1 1,0-1,0 0,0 1,0-1,0 1,0-1,0 1,0 0,0-1,0 1,0 0,0 0,0-1,0 1,0 0,0 0,0 0,0 1,0-1,0 0,0 0,0 0,0 1,0-1,0 0,0 1,0-1,0 1,0 0,-1-1,1 1,0-1,0 1,0 0,-1 0,1 0,0-1,-1 1,1 0,-1 0,1 0,-1 0,0 0,1 0,-1 0,0 0,1 1,16 60,-2 89,-7-92,-3 1,-2 0,-3 35,-1-58,-23 86,23-118,-1-1,0 0,0 1,0-1,-1 0,1 0,-1-1,0 1,0 0,0-1,-1 0,1 1,-1-2,0 1,0 0,0-1,0 1,0-1,-1 0,1-1,0 1,-1-1,0 0,-3 1,6-2,0 0,0 0,0 0,-1 0,1-1,0 1,0 0,0-1,0 0,-1 1,1-1,0 0,0 0,1 0,-1 0,0-1,0 1,0 0,1-1,-1 1,1-1,-1 0,1 0,0 1,-1-1,1 0,0 0,0 0,0 0,1 0,-1 0,0 0,1-1,-1 1,1 0,0 0,0-3,11-82,2 61,0 1,2 0,0 0,2 2,1 0,0 1,2 1,16-14,108-48,-82 43,-45 31,-1 0,0-1,0-1,-1-1,0 0,-1 0,-1-2,0 1,0-2,-2 0,0 0,0-1,5-12,-15 24,1-1,-1 1,0 0,0 0,-1 0,1-1,-1 1,0 0,0-1,0 1,-1 0,0 0,1-1,-2 1,1 0,0 0,-1 0,0 0,0 0,0 1,0-1,0 0,-1 1,0 0,0-1,0 1,0 0,0 1,0-1,-1 0,1 1,-1 0,0 0,0 0,0 0,0 1,0-1,0 1,0 0,-2 0,-1 1,0 0,0 0,0 1,0 0,1 0,-1 1,0 0,1 0,-1 0,1 1,0 0,0 0,0 1,0 0,1 0,-1 0,1 0,0 1,0 0,1 0,-1 1,1-1,0 1,1 0,0 0,-1 0,2 0,-1 0,1 1,0-1,0 1,1 0,0 0,0-1,0 1,1 4,-2-3,1 0,0 0,0 0,0 0,1 0,0 0,1 0,0 0,0 0,1-1,-1 1,2 0,-1-1,1 1,0-1,1 0,0 0,0 0,0 0,1-1,0 0,1 0,-1 0,1 0,0-1,0 0,1 0,-1-1,1 0,0 0,0 0,5 1,1-2,-1 0,1-1,0 0,0-1,0 0,-1-1,1 0,0-1,0-1,0 0,-1 0,1-2,-1 1,0-2,0 0,0 0,0-1,-1 0,0-1,0 0,6-7,195-197,-212 212,0-1,0 1,0-1,0 1,0-1,0 1,0-1,0 1,1-1,-1 1,0-1,0 1,0-1,1 1,-1-1,0 0,1 1,-1-1,0 0,1 1,-1-1,1 0,-1 1,0-1,1 0,-1 0,1 1,-1-1,1 0,-1 0,1 0,-1 0,1 0,-1 0,1 0,-1 1,1-1,-1-1,1 1,-1 0,1 0,-1 0,1 0,-1 0,0 0,1-1,-1 1,1 0,-1 0,1-1,-1 1,0 0,1 0,-1-1,1 1,-1-1,0 1,1 0,-1-1,0 1,0-1,1 1,-1-1,0 1,0 0,0-1,-6 41,6-39,-1 3,-9 66,9-68,1-1,0 0,1 1,-1-1,0 0,0 0,0 1,1-1,-1 0,1 1,-1-1,1 0,-1 0,1 0,0 0,-1 0,1 0,0 0,0 0,0 0,0 0,0 0,0 0,0 0,0-1,0 1,1 0,-1-1,0 1,0-1,1 1,-1-1,0 0,0 0,1 1,-1-1,0 0,1 0,-1 0,0-1,1 1,-1 0,0 0,1-1,-1 1,0 0,0-1,2 0,135-71,-48 19,-74 45,-12 5,0 0,1 1,-1-1,0 1,1 0,0 1,-1-1,1 1,0 0,0 0,-1 0,1 0,0 1,0 0,0 0,1 1,-4 1,0 0,-1 1,0-1,0 1,0 0,0-1,0 1,0 0,0 0,-1-1,0 1,1 0,-1 0,0 0,0 0,-1-1,1 1,-1 0,1 0,-1 0,0-1,0 1,0 0,0-1,0 1,-1-1,1 1,-1-1,1 0,-5 13,3-11,1 0,0 1,0-1,0 1,0-1,1 1,0 0,0 0,0 0,1 0,0-1,-1 1,2 0,-1 0,1 0,-1 0,2 2,6 6</inkml:trace>
  <inkml:trace contextRef="#ctx0" brushRef="#br0" timeOffset="2672.564">2153 254,'22'-3,"-1"-1,1-1,-1-1,-1-1,1-1,-1-1,-1 0,0-2,13-9,-30 19,0-1,0 1,0-1,0 0,0 0,0 0,-1 0,1 0,-1 0,1 0,-1 0,0-1,0 1,0-1,0 1,0 0,0-1,-1 0,1 1,-1-1,0 1,0-1,0 0,0 1,0-1,-1 1,1-1,-1 0,1 1,-1-1,0 1,0-1,0 1,0 0,-1 0,1-1,-1 1,1 0,-1 0,0 0,0 0,0 1,0-1,0 0,0 1,0 0,0-1,-1 1,1 0,-1 0,1 0,-1 0,-6-1,0 0,1 0,-1 1,0 1,0-1,0 1,1 1,-1-1,0 2,0-1,1 1,-1 0,0 1,1 0,0 1,0-1,0 1,0 1,1 0,0 0,0 0,0 1,0 0,1 0,0 1,0 0,1 0,0 0,0 0,1 1,0 0,0 0,1 0,0 0,0 1,1 0,0-1,0 1,1 0,0 8,0-10,0-1,0 1,1-1,-1 1,2 0,-1-1,1 1,0-1,0 1,1-1,0 1,0-1,0 0,1 0,0 0,0 0,0 0,1-1,0 1,0-1,1 0,-1 0,1-1,0 1,0-1,1 0,1 1,2 0,0-1,0 0,0 0,1 0,-1-1,1-1,0 0,0 0,-1-1,1 0,0-1,0 0,0 0,0-1,0 0,0-1,0 0,0-1,-1 0,0 0,1-1,-1-1,8-4,2-4,-1 0</inkml:trace>
  <inkml:trace contextRef="#ctx0" brushRef="#br0" timeOffset="3503.691">2718 86,'-7'16,"2"1,0 0,1 0,0 0,2 0,0 1,1-1,0 1,2-1,1 7,-1-19,0-1,0 1,1-1,-1 1,1-1,0 0,1 0,-1 0,1 0,-1 0,1 0,0-1,1 1,-1-1,1 0,-1 0,1 0,0-1,0 1,0-1,0 0,1 0,-1 0,0-1,1 0,0 0,-1 0,1 0,-1 0,1-1,0 0,0 0,-1 0,1-1,0 0,-1 0,1 0,-1 0,1-1,-1 1,0-1,1 0,-1-1,0 1,0-1,-1 1,1-1,-1 0,1-1,1-2,1 0,-2 0,1-1,-1 0,0 0,0 0,-1-1,0 1,0-1,-1 0,0 1,0-1,-1 0,0 0,0 0,-1 0,0-1,-1 1,0 0,0 0,0 0,-1 1,0-1,-1 0,0 1,0-1,0 1,-1 0,0 0,-1 0,0 0,0 1,0 0,0 0,-1 0,0 1,-1 0,1 0,-1 1,0-1,0 1,0 1,0-1,-1 1,1 1,-1 0,-1-1,-49 8,33 1</inkml:trace>
  <inkml:trace contextRef="#ctx0" brushRef="#br0" timeOffset="3874.538">3169 57,'-8'8,"1"1,1 0,-1 0,1 1,1 0,0 0,0 0,1 0,0 1,1 0,0 0,0 3,2-10,0 0,1 0,-1 0,1 0,0 1,0-1,0 0,0 0,1 0,0 0,0 0,0 0,0 0,1 0,-1 0,1 0,0 0,0-1,1 1,-1-1,1 0,-1 0,1 0,0 0,0 0,1 0,-1-1,0 1,1-1,0 0,-1 0,1-1,3 2,1-2,1 0,-1 0,1-1,-1 0,1-1,-1 1,1-2,-1 1,1-1,-1-1,0 1,0-1,0-1,0 0,-1 0,0 0,1-1,-1 0,-1 0,1-1,-1 0,0 0,0 0,-1-1,0 0,0 0,-1 0,1-1,-2 1,1-1,-1 0,1-3,16-43,-12 29</inkml:trace>
  <inkml:trace contextRef="#ctx0" brushRef="#br0" timeOffset="4305.362">3819 1,'-11'0,"0"1,0 1,0 0,0 1,1 0,-1 0,1 1,0 0,0 1,0 0,1 1,-5 3,13-8,0 0,0-1,1 1,-1-1,0 1,0 0,1 0,-1 0,0-1,1 1,-1 0,1 0,-1 0,1 0,-1 0,1 0,0 0,0 0,-1 0,1 0,0 0,0 0,0 0,0 0,0 0,0 0,0 0,1 0,-1 0,0 0,0 0,1 0,-1 0,1 0,-1 0,1 0,-1 0,1 0,0 0,-1-1,1 1,0 0,0 0,-1-1,1 1,0 0,0-1,50 30,-40-25,-6-3,-1 0,1 0,-1 0,0 0,0 1,0-1,-1 1,1 0,-1 1,1-1,-1 0,0 1,0 0,0 0,-1 0,1 0,-1 0,0 0,-1 1,1-1,-1 1,1-1,-1 1,0-1,-1 1,1 0,-1 0,0-1,0 1,-1 0,0-1,1 1,-1 0,-1-1,1 1,-1-1,1 0,-1 1,-1-1,1 0,-1 0,1 0,-1 0,0-1,-3 3,-4 2,-1-1,0 0,0-1,0 0,0-1,-1-1,0 1,0-2,0 0,-1 0,1-1,-9-3,4-4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43.1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1,'-11'0,"-6"103,16-66,-25 194,-3 15,15-158,-2 85,21-150,1-6</inkml:trace>
  <inkml:trace contextRef="#ctx0" brushRef="#br0" timeOffset="444.022">427 57,'-27'334,"55"-71,-28-97,7-137,-7-30,0 1,0 0,0-1,0 1,0 0,1-1,-1 1,0 0,0-1,0 1,0 0,0-1,0 1,1 0,-1 0,0-1,0 1,0 0,1 0,-1-1,0 1,0 0,1 0,-1 0,0 0,1-1,-1 1,0 0,0 0,1 0,-1 0,0 0,1 0,-1 0,0 0,1 0,-1 0,0 0,1 0,-1 0,0 0,1 0,-1 0,0 0,1 0,-1 0,0 0,1 1,-1-1,0 0,0 0,1 0,-1 1,0-1,0 0,1 0,-1 1,0-1,2-16,-1 1,0-1,-1 1,-1-1,-1 0,0 1,-1-1,0 1,-1 0,-1 0,-1 1,0-1,0 1,-2 0,0 1,0 0,-1 0,-1 1,0 0,-1 0,0 1,-1 1,0 0,0 0,-1 1,0 1,-6-2,11 6,1 2,-1-1,1 1,-1 0,0 1,0-1,0 2,0-1,0 1,0 0,0 1,0 0,0 0,0 1,1 0,-1 0,1 0,-1 1,1 1,0-1,0 1,0 0,0 1,1 0,0 0,0 0,0 1,0-1,1 1,0 1,1-1,-1 1,1 0,0 0,1 0,0 0,0 1,0-1,0 5,0 9</inkml:trace>
  <inkml:trace contextRef="#ctx0" brushRef="#br0" timeOffset="833.113">709 594,'-4'10,"0"0,0 0,1 1,0 0,0 0,1 0,1 0,0 0,1 0,0 0,0 0,1 0,1 0,0 0,0 0,1 0,1-1,0 1,0-1,1 0,-3-6,1-1,0 0,1 0,-1 0,0 0,1 0,0 0,0-1,-1 0,1 0,1 0,-1 0,0-1,0 1,1-1,-1 0,0 0,1-1,-1 0,1 1,-1-1,1-1,-1 1,1-1,-1 1,1-1,-1-1,1 1,4-2,1-1,-1 1,0-1,0-1,0 0,-1 0,0-1,0 0,0 0,-1-1,0 0,2-3,-3 3,0-1,-1 0,0-1,0 1,-1-1,0 0,0 0,-1 0,0-1,-1 1,0-1,-1 0,0 1,0-1,-1 5,0 0,0 1,0-1,-1 1,0-1,0 1,0-1,-1 1,1 0,-1-1,0 1,0 0,0 0,-1 0,1 0,-1 1,0-1,0 1,-1 0,1 0,-1 0,1 0,-1 0,0 1,0 0,0 0,0 0,-1 0,1 0,-3 0,1 1,0 0,0 1,0-1,-1 1,1 0,0 1,0-1,0 1,-1 0,1 1,0 0,1 0,-1 0,0 1,0-1,1 1,0 1,-1-1,1 1,1 0,-1 0,0 0,1 1,0-1,0 1,0 0,-1 3,-7 9</inkml:trace>
  <inkml:trace contextRef="#ctx0" brushRef="#br0" timeOffset="1380.178">1020 876,'12'-23,"4"-14,2 1,2 0,1 2,2 0,1 2,1 1,12-10,-37 40,1 0,-1 0,1 0,0 0,0-1,-1 1,1 0,0 0,0 0,0 1,0-1,0 0,0 0,0 0,1 1,-1-1,0 1,0-1,0 1,1-1,-1 1,0 0,1-1,-1 1,0 0,1 0,-1 0,0 0,1 0,-1 0,0 1,0-1,1 0,-1 1,0-1,1 1,-1-1,0 1,0 0,0-1,0 1,0 0,0 0,0 0,0 0,0 0,0 0,0 0,0 0,0 1,5 67,-7-63,1 1,-1-1,2 1,-1-1,1 0,0 1,0-1,0 0,1 0,0 1,0-1,1-1,0 2,-2-5,1 0,-1-1,1 1,-1-1,1 1,0-1,-1 0,1 1,0-1,0 0,0 0,0 0,0-1,0 1,0 0,0-1,0 1,0-1,0 0,0 0,0 1,1-1,-1-1,0 1,0 0,0-1,0 1,0-1,0 1,0-1,0 0,0 0,0 0,0 0,63-44,63-64,-127 108,0 0,0 0,1 0,-1 0,0 0,1 1,-1-1,1 0,-1 1,1-1,-1 1,1 0,-1-1,1 1,-1 0,1 0,-1 0,1 0,-1 0,1 0,0 0,-1 1,1-1,-1 1,1-1,-1 1,0-1,1 1,-1 0,0 0,1 0,-1 0,0 0,0 0,1 0,-1 0,0 0,0 0,-1 1,1-1,0 0,0 1,-1-1,1 0,0 1,-1-1,1 1,-1-1,0 1,0 0,1-1,-1 1,0-1,0 1,-1-1,1 2,3 80,-4-57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2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85 145,'-11'208,"3"-152,7-36,-2-1,0 0,-1 0,-1 0,-1 0,0-1,-4 6,10-25,0 1,0-1,0 1,0-1,0 1,-1-1,1 1,0-1,0 1,0 0,-1-1,1 1,0-1,-1 1,1 0,0-1,-1 1,1 0,-1-1,1 1,-1 0,1 0,0-1,-1 1,1 0,-1 0,1 0,-1 0,1 0,-1-1,1 1,-1 0,1 0,-1 0,1 0,-1 0,1 1,-1-1,1 0,-1 0,1 0,-1 0,1 1,-1-1,1 0,0 0,-1 1,1-1,-1 0,1 1,0-1,-1 0,1 1,0-1,-1 0,1 1,0-1,0 1,-1-1,1 1,0-1,0 1,0-1,-6-43,9 24,0-1,2 1,0-1,1 1,1 0,0 1,5-7,1-5,1 0,1 1,1 1,1 0,2 1,0 1,23-23,-30 38,-1 0,2 1,-1 0,1 1,1 0,-1 1,2 0,-1 1,1 1,0 1,0 0,0 1,1 0,0 1,-1 1,1 0,0 2,0-1,0 2,2 1,-15-2,1 1,-1 0,0 0,0 0,0 0,0 0,0 1,-1-1,1 1,0 0,-1 0,1 0,-1 0,0 1,0-1,1 0,-1 1,-1 0,1-1,0 1,-1 0,1 0,-1 0,0 0,0 0,0 0,-1 0,1 0,-1 1,1-1,-1 0,0 0,0 1,-1 1,1 6,-1 0,0 0,0 0,-1-1,-1 1,0 0,0-1,-1 0,-5 9,0-3,-2 0,0 0,-1-1,-1 0,0-1,-1-1,0 0,-1 0,-10 5,19-15,0 1,0-1,0-1,0 1,-1-1,1 0,-1 0,1-1,-1 0,0 0,1-1,-1 0,0 0,0 0,1-1,-1 0,-2-1,-9-4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373 601,'-49'26,"2"3,1 2,1 1,1 3,-37 39,76-70,-1 2,1-1,0 0,0 1,1 0,0 0,0 0,0 1,1-1,0 1,0 0,1 0,-1 0,1 0,1 0,-1 3,3-8,-1-1,0 1,0 0,1-1,-1 1,1-1,0 1,-1-1,1 0,0 1,0-1,0 0,0 1,0-1,0 0,0 0,0 0,0 0,0 0,1 0,-1 0,1 0,-1-1,0 1,1 0,-1-1,1 1,-1-1,1 0,0 0,-1 1,1-1,-1 0,1 0,-1 0,1 0,0-1,-1 1,1-1,62-15,-41 7,-1-2,-1-1,0 0,0-1,-1-2,-1 0,-1-1,0 0,-1-2,-1 0,0-1,-1-1,-2 0,8-15,-8 26,-13 40,0-22,-1 15,-1-19,1 1,0-1,0 1,0 0,1-1,0 1,0-1,1 1,-1 0,1-1,0 1,0-1,1 0,0 1,0-1,0 0,1 0,-1 0,1 0,0 0,1-1,-1 0,1 1,0-1,0 0,0-1,1 1,-1-1,1 0,1-1,0 0,0-1,0 0,0 0,0-1,0 1,0-1,0-1,0 1,0-1,0 0,0 0,0-1,0 0,-1 0,1 0,-1-1,1 0,-1 0,0 0,1-1,100-89,-85 71,-4 7,-1-1,0-1,-2-1,0 0,-1-1,-1 0,0-1,-2 0,0-1,-1 0,-2-1,0 0,2-12,-9 33,1-1,-1 0,0 0,0 0,0 0,0 0,0 0,0 0,-1 0,1 0,-1 0,1 0,-1 0,0 0,1 0,-1 1,0-1,0 0,0 1,-1-1,1 1,0-1,-1 1,1-1,-1 1,1 0,-1 0,0 0,1 0,-1 0,0 0,0 0,1 0,-1 1,0-1,0 1,0-1,0 1,0 0,0 0,0 0,0 0,0 0,0 0,0 1,0-1,0 0,0 1,0 0,1-1,-1 1,0 0,0 0,-1 1,-8 4,0 1,0-1,1 2,0 0,0 0,1 0,0 1,1 1,0 0,0 0,1 0,0 1,-3 7,9-17,0 0,1 1,-1-1,0 0,0 1,1-1,-1 1,1-1,-1 1,1 0,0-1,0 1,0-1,0 1,0 0,0-1,0 1,0-1,0 1,1-1,-1 1,1 0,-1-1,1 0,0 1,-1-1,1 1,0-1,0 0,0 1,0-1,0 0,0 0,0 0,1 0,-1 0,0 0,1 0,-1 0,0-1,1 1,-1 0,1-1,-1 1,1-1,1 1,79 4,-75-5,170-32,-174 33,1 0,0 1,0 0,-1 0,1 0,-1 0,1 1,-1-1,0 1,0 0,0-1,-1 1,1 1,-1-1,1 0,-1 1,0-1,0 1,-1 0,1 0,-1-1,0 1,0 0,0 0,0 0,-1 0,1 0,-1 1,0-1,0 0,-1 0,1 0,-1 0,0 0,0 0,-1 0,4 41,-1-41,-1 0,0 0,1 0,0 0,0 0,0 0,1 0,-1-1,1 1,0 0,0-1,0 1,1-1,-1 0,1 0,-1 0,1 0,0 0,0 0,1-1,-1 0,1 1,-1-1,1 0,-1-1,1 1,0-1,0 0,0 0,0 0,0 0,0 0,0-1,0 0,0 0,1 0,5-3,0-1,-1 0,0 0,1-1,-2 0,1 0,-1-1,0 0,0-1,0 0,-1 0,0 0,0-1,-1 0,0-1,-1 1,0-1,0 0,-1 0,0-1,0 1,-1-2,5-5,38-86,-5-3,-5-2,23-108,-56 201,1 3,-1 1,0-1,-1 0,0-1,0 1,-2 0,1 0,-1-1,-1 1,-1-6,1 16,0 0,0 0,0 0,0 0,0 0,0 0,0 1,0-1,0 1,0-1,0 0,-1 1,1 0,0-1,0 1,-1 0,1 0,0-1,0 1,-1 0,1 0,0 0,-1 1,1-1,0 0,0 0,-1 1,1-1,0 1,0-1,0 1,-1-1,1 1,0 0,0 0,0 0,0-1,0 1,0 0,1 0,-1 0,0 0,0 0,1 1,-1-1,0 0,1 0,0 0,-1 0,1 1,-1-1,1 0,0 1,0 0,-16 30,1 2,2 0,2 1,1 0,1 1,3 0,-3 29,0-8,4-30,2 0,1 0,1 0,1 0,2 0,0 0,6 24,16 114,-24-165,-1 0,1 0,0-1,-1 1,1 0,-1 0,1 0,-1 0,1-1,-1 1,1 0,-1 0,1 0,-1 0,1 0,-1 0,1 0,-1 0,1 1,-1-1,1 0,-1 0,1 0,-1 1,1-1,-1 0,1 0,-1 1,1-1,0 0,-1 1,1-1,0 0,-1 1,1-1,0 1,-1-1,1 0,0 1,0-1,0 1,-1-1,1 1,0-1,0 1,0-1,0 1,0-1,0 1,0-1,0 1,0-1,0 1,0-1,0 1,0-1,1 1,-1-1,0 1,0-1,0 1,1-1,-1 1,0-1,1 0,-1 1,0-1,1 0,-1 1,-9-11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4:53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89,'38'-4,"32"-8,9-5,1-1,-9 4,-11 3,-12 4,-8 4,-12 1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8.8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0,'24'5,"23"1,7 0,0-1,-5-2,-5 0,-6-2,-5-1,-2 0,-3-5,0-1,-6-1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4:39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60 145,'-29'435,"1"-162,28-271,-1-2,1 1,0 0,-1 0,1 0,0 0,0-1,0 1,0 0,0 0,0 0,0 0,0 0,0 0,0-1,0 1,1 0,-1 0,0 0,1 0,-1-1,0 1,1 0,-1 0,1-1,-1 1,1 0,0-1,-1 1,1 0,0-1,-1 1,1-1,0 1,-1-1,1 0,0 1,0-1,6-4</inkml:trace>
  <inkml:trace contextRef="#ctx0" brushRef="#br0" timeOffset="551.103">878 174,'-11'-12,"-1"1,-1 0,0 0,0 2,-1 0,-1 0,1 1,-1 1,-1 0,1 2,-1-1,0 2,0 0,-1 1,1 1,-1 0,-14 1,22 2,0 1,0 1,0 0,0 0,1 0,-1 1,1 1,0-1,0 1,1 1,-1-1,1 1,1 0,-1 1,1 0,0 0,0 0,1 1,0 0,0 0,1 0,-2 5,-1 5,0-1,1 1,1 0,1 0,0 1,1-1,2 1,-1 0,2 0,2 12,-2-26,0 1,1-1,0 0,0 0,0 0,1 1,0-1,0-1,0 1,1 0,-1 0,1-1,0 1,0-1,1 0,-1 0,1 0,0-1,0 1,0-1,1 0,-1 0,1-1,0 1,-1-1,1 0,0 0,0 0,1-1,-1 0,0 0,0 0,1-1,0 1,6-1,0-1,1 0,-1 0,0-1,0-1,0 0,0-1,0 0,-1-1,1 0,-1-1,0 0,-1 0,7-7,131-119,-140 124,109-130,-117 138,1-1,-1 0,0 1,0-1,1 0,-1 1,1-1,-1 1,0-1,1 0,-1 1,1-1,-1 1,1-1,0 1,-1 0,1-1,-1 1,1 0,0-1,-1 1,1 0,0-1,-1 1,1 0,0 0,0 0,-1 0,1 0,0 0,-1 0,1 0,0 0,0 0,-1 0,1 1,0-1,-1 0,1 0,0 1,-1-1,1 0,0 1,-1-1,1 1,-1-1,1 0,-1 1,1 0,-1-1,1 1,-1-1,0 1,1 0,-1-1,0 1,1-1,-1 1,0 0,-4 23,-1 1,-1-1,-1-1,-1 0,-1 0,-2 3,1-2,-55 182,54-151,7-39,0 0,1 0,1 1,1-1,0 1,1-1,0 0,1 1,1-1,4 15,-5-28,1 0,-1 1,0-1,1 0,0 0,0 0,0-1,0 1,0 0,1-1,-1 1,1-1,0 0,-1 0,1 0,0 0,0 0,0-1,3 1,14 5</inkml:trace>
  <inkml:trace contextRef="#ctx0" brushRef="#br0" timeOffset="833.463">1358 682,'-4'19,"2"6,3 0</inkml:trace>
  <inkml:trace contextRef="#ctx0" brushRef="#br0" timeOffset="1251.598">1895 145,'-26'11,"1"1,0 1,0 1,2 1,0 1,0 1,1 1,21-17,0-1,0 1,-1 0,1-1,0 1,0 0,0 0,0 0,0 0,0 0,0 0,0 0,0 0,0 0,0 0,1 1,-1-1,0 0,1 1,-1-1,1 0,-1 1,1-1,0 0,0 1,0-1,0 1,0-1,0 0,0 1,0-1,0 1,1-1,-1 0,0 1,1-1,-1 0,1 1,0-1,-1 0,1 0,0 1,0-1,0 0,0 0,0 0,0 0,0 0,0-1,0 1,0 0,1 0,-1-1,0 1,0 0,1-1,-1 0,1 1,-1-1,0 0,1 1,-1-1,108 21,-99-22,-1 1,0 1,0-1,0 1,0 1,0-1,0 2,0-1,0 1,-1 0,1 1,-1 0,0 1,0-1,0 1,-1 1,0 0,0 0,0 0,-1 1,0 0,0 0,-1 0,0 1,2 3,-4-2,-1 1,0-1,0 1,-1-1,0 1,-1-1,0 1,0 0,-1-1,-1 1,1 0,-1-1,-1 0,0 1,0-1,-1 0,0-1,-1 1,0-1,0 0,0 0,-1 0,-1-1,1 0,-1 0,0 0,-1-1,1 0,-1-1,-1 0,1 0,-1 0,-7 2,-49 20,45-22</inkml:trace>
  <inkml:trace contextRef="#ctx0" brushRef="#br0" timeOffset="1502.513">1866 89,'43'-10,"34"-7,13-2,1 3,-1 5,-5 3,-9 3,-11 3,-8 2,-9 0,-12 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0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20,'33'5,"31"-3,9-7,-3-3,-9 1,-14 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9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423 367,'-34'29,"3"0,0 2,2 1,1 1,2 2,-17 29,40-61,0 0,1 0,-1 1,1 0,-1-1,1 1,1 0,-1 0,0 0,1 0,0 0,0 1,0-1,1 0,-1 0,1 1,0-1,0 0,1 1,-1-1,1 0,0 1,0-1,0 0,1 0,-1 0,1 0,0 0,0-1,0 1,1 0,0-1,-1 0,1 1,0-1,0 0,1-1,2 3,9 1,0-1,1 0,0-2,0 1,0-2,0 0,0-1,0-1,1 0,-1-1,0-1,0 0,4-2,0 0,0 0,0-2,-1 0,0-1,0-1,-1-1,0 0,0-2,-1 0,0-1,-1 0,0-1,-1-1,-1-1,0 0,-1-1,-1 0,0-1,-1 0,-1-1,-1 0,2-6,-9 19,0 1,-1-1,0 1,1-1,-2 1,1-1,0 0,-1 0,0 1,0-1,0 0,-1 0,0 1,0-1,0 0,0 1,-1-1,1 1,-1-1,0 1,-1 0,1 0,-1 0,0 0,0 0,0 1,0-1,0 1,-1 0,0 0,0 0,-10-7,-1 1,0 1,0 0,-1 1,0 0,0 1,0 1,-1 1,-23-6,5 2</inkml:trace>
  <inkml:trace contextRef="#ctx0" brushRef="#br0" timeOffset="246.077">0 621,'190'-18,"188"6,-33-15,-303 27,-5 0</inkml:trace>
  <inkml:trace contextRef="#ctx0" brushRef="#br0" timeOffset="1282.051">790 1,'11'-1,"1"1,0 1,-1 0,1 0,0 1,-1 1,0 0,0 0,0 1,0 1,0 0,-1 0,0 1,0 0,0 1,-1 0,0 1,0 0,-1 0,0 1,-1 0,1 0,-2 1,1-1,-2 2,1-1,-1 1,-1-1,0 1,0 1,-1-1,1 12,25 203,-4 0,-22 84,-3-307,1 0,-1 0,1 0,-1 0,0 0,-1 0,1 0,0 0,-1 0,0 0,1 0,-1 0,-1 0,1 0,0-1,-1 1,1 0,-1-1,0 1,1-1,-1 1,-1-1,1 0,0 0,0 0,-1 0,1-1,-1 1,0 0,1-1,-1 0,0 0,0 0,0 0,0 0,0 0,-13 0,1-1,-1 0,0 0,1-2,-1 0,1-1,0 0,-1-2,2 1,-1-2,1 0,-5-3,-3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6.86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227 0,'4'74,"-37"167,21-62,-6 7,14-163,-2-5</inkml:trace>
  <inkml:trace contextRef="#ctx0" brushRef="#br0" timeOffset="246.165">0 367,'39'0,"26"0,8-5,-4-1,-10 0,-9 1,-8 2,-12 1</inkml:trace>
  <inkml:trace contextRef="#ctx0" brushRef="#br0" timeOffset="876.848">537 424,'17'5,"8"3,-1-1,1-1,0-2,1 0,-1-1,0-2,5 0,-26-2,1 0,0 0,-1 0,1-1,-1 1,0-1,1 0,-1 0,0-1,0 1,0-1,-1 0,1 0,-1 0,0-1,1 1,-1-1,-1 0,1 0,0 0,-1 0,0 0,0 0,0-1,-1 1,1 0,-1-1,0 0,-1 1,1-1,-1 0,0 1,0-1,0 0,0 1,-1-1,0 0,0 1,0-1,-1 1,-1 0,-1 0,1 0,-1 1,0 0,-1 0,1 0,0 0,-1 1,1-1,-1 1,0 0,0 1,0-1,0 1,0 0,0 0,0 1,0-1,0 1,-1 0,1 1,0-1,0 1,0 0,0 0,0 1,0-1,0 1,1 0,-1 0,0 1,1 0,0-1,-1 2,-11 7,0 2,1 0,0 1,1 0,0 2,1-1,1 1,1 1,0 0,-6 15,14-27,-1 0,1 1,0 0,1-1,-1 1,1 0,0 1,0-1,1 0,0 1,0-1,1 0,-1 1,1-1,1 1,-1-1,1 0,0 1,1-1,-1 0,1 0,1 0,-1 0,1 0,0 0,0 0,0-1,1 0,0 0,0 0,1 0,-1 0,1-1,0 0,0 0,0 0,1-1,-1 0,1 0,5 2,7-2,0-1,0 0,0-2,0 0,0-1,0 0,0-2,0 0,-1-1,1-1,-1 0,0-2,-1 0,1 0,-1-2,-1 0,0-1,0 0,-1-1,13-13,5-4,-2-3,0 0,-3-2,0-1,-2-1,9-20,-32 54,-1-1,1 1,-1-1,1 0,-1 1,0-1,0 0,1 0,-1 0,-1 0,1 0,0 0,0 0,-1 0,1-1,-1 1,0 0,0 0,0 0,0-1,0 1,0 0,0 0,-1 0,1-1,-1 1,0 0,0 0,1 0,-1 0,0 0,-1 0,1 1,0-1,-1 0,1 0,-1 1,1-1,-1 1,0-1,1 1,-1 0,0 0,0 0,0 0,0 0,0 0,0 0,0 1,0-1,-1 1,1-1,0 1,0 0,0 0,-1 0,-4 1,-1 1,1 1,-1-1,1 1,0 0,0 1,0-1,0 2,1-1,-1 1,1 0,0 0,1 0,-1 1,1 0,0 0,1 0,-1 1,1-1,1 1,-3 5,6-11,-1 1,0 0,1-1,-1 1,1 0,0 0,0-1,-1 1,1 0,0 0,1-1,-1 1,0 0,0 0,1-1,-1 1,1 0,0 0,-1-1,1 1,0-1,0 1,0-1,0 1,0-1,0 0,0 1,1-1,-1 0,0 0,1 0,-1 0,1 0,-1 0,1 0,0 0,-1-1,1 1,0-1,-1 1,1-1,2 0,80 6,-77-6,21-1,-24-1,-1 1,1 0,0 0,0 0,0 0,0 1,0 0,0-1,-1 2,1-1,0 0,0 1,0-1,0 1,0 0,0 1,-1-1,1 1,-1-1,1 1,-1 0,1 1,-1-1,0 0,0 1,0 0,-1-1,1 1,0 0,-1 1,0-1,0 0,0 1,0-1,-1 1,1 1,2 188,1-174</inkml:trace>
  <inkml:trace contextRef="#ctx0" brushRef="#br0" timeOffset="1430.432">1383 677,'45'-34,"202"-239,-247 273,0-1,1 0,-1 0,0 1,1-1,-1 0,0 0,1 1,-1-1,1 0,-1 1,1-1,-1 0,1 1,0-1,-1 1,1-1,0 1,-1-1,1 1,0 0,0-1,0 1,-1 0,1 0,0-1,0 1,0 0,-1 0,1 0,0 0,0 0,0 0,0 0,-1 0,1 1,0-1,0 0,0 0,-1 1,1-1,0 0,0 1,-1-1,1 1,0-1,-1 1,1-1,0 1,-1 0,1-1,-1 1,1-1,-1 1,0 0,1 0,-1-1,1 1,-1 0,0 0,0 0,0-1,1 1,-1 1,-20 70,17-67,0 0,1 0,0 1,0-1,0 1,0 0,1-1,0 1,0 0,1 0,0 0,0 0,0-1,0 1,1 0,0 0,1 0,-1-1,1 2,-1-5,1-1,-1 1,0-1,0 0,1 0,-1 0,1 1,-1-1,1-1,-1 1,1 0,-1 0,1-1,0 1,0 0,-1-1,1 0,0 1,0-1,-1 0,1 0,0 0,0 0,0 0,-1-1,1 1,0-1,0 1,-1-1,1 1,0-1,-1 0,2 0,57-33,-53 29,211-139,-217 144,-1-1,1 0,-1 1,1-1,0 1,-1-1,1 1,0-1,-1 1,1 0,0-1,0 1,0 0,-1-1,1 1,0 0,0 0,0 0,-1 0,1 0,0 0,0 0,0 0,0 0,-1 0,1 0,0 1,0-1,0 0,-1 1,1-1,0 0,0 1,-1-1,1 1,0-1,-1 1,1-1,0 1,-1 0,1-1,-1 1,1 0,-1-1,0 1,1 0,-1 0,0-1,1 1,-1 0,0 0,0 0,0 0,1-1,-1 1,0 1,-8 49,7-46,-4 40,7-28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02.2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311 3,'-33'0,"19"-1,0 0,0 1,0 0,0 1,0 1,1 0,-1 1,0 0,1 1,0 1,0 0,-10 6,18-7,1 1,0 0,1-1,-1 2,1-1,0 0,0 0,1 1,-1 0,1-1,0 1,1 0,-1 0,1 0,1 0,-1 1,1-1,0 0,0 0,1 0,-1 0,2 3,-4 51,-20 139,-4-29,26-3,0-164,0 0,1 0,-1-1,1 1,0 0,-1-1,1 1,1 0,-1-1,0 0,0 1,1-1,0 0,-1 0,1 1,0-1,0-1,0 1,0 0,0 0,1-1,-1 1,1-1,-1 0,0 0,1 0,0 0,-1 0,1 0,0-1,-1 1,1-1,0 0,0 0,-1 0,2 0,101-18,-100 17,115-30,-109 30,-5 4</inkml:trace>
  <inkml:trace contextRef="#ctx0" brushRef="#br0" timeOffset="1056.909">678 229,'11'4,"1"0,0-2,0 1,0-2,1 0,-1 0,0-1,0 0,1-1,4-2,-13 3,1-1,-1 0,0 0,0-1,0 0,0 1,0-1,0 0,0-1,-1 1,1-1,-1 0,0 0,0 0,0 0,0 0,0-1,0 1,-1-1,0 1,0-1,0 0,0 0,-1 0,1-1,-1 1,0 0,0 0,-1-1,1 0,-2 5,1 1,-1-1,0 1,0-1,1 1,-1-1,0 1,0-1,1 0,-1 1,0-1,0 0,0 0,1 0,-1 0,0 0,0 0,0 0,0 0,0 0,1 0,-1 0,0 0,0 0,0-1,0 1,1 0,-1-1,0 1,0-1,1 1,-1-1,0 1,1-1,-1 1,1-1,-1 0,0 1,1-1,-1 0,1 1,0-1,-1 0,1 0,0 1,-1-1,1 0,0 0,0 0,0 0,-1 1,1-1,0 0,0 0,0 0,1 0,-1 0,0 1,0-1,0 0,1 0,-1 0,0 1,1-1,-1 0,0 0,1 1,-1-1,1 0,-10 18,0 0,1 1,1 0,0 0,2 1,0 0,1 0,1 0,0 0,2 1,0-1,1 1,1-1,3 16,-3 67,-25 110,24-194,0-1,-1 1,0 0,-2-1,0 1,-1-1,-1 0,0 0,-1-1,-1 1,-1-1,0-1,-1 1,-1-1,0-1,-1 0,0-1,-1 0,-5 4,13-14,0-1,0 1,-1-1,1 0,-1 0,1 0,-1-1,0 0,0 1,0-2,1 1,-1-1,0 1,0-1,0 0,0-1,0 0,0 1,1-1,-1-1,0 1,0-1,1 0,-1 0,1 0,0 0,0-1,0 0,0 0,0 0,0 0,1-1,-1 1,1-1,0 0,0 0,1 0,-1-1,1 1,0 0,0-1,0 0,1 1,0-1,-1 0,2 0,-1 1,1-1,-1-4,7-8,0 0,1 0,1 0,1 1,0 0,1 0,1 1,0 1,1 0,0 0,2 1,-1 1,1 0,1 1,8-4,-14 7,130-71,-124 72</inkml:trace>
  <inkml:trace contextRef="#ctx0" brushRef="#br0" timeOffset="1381.213">1016 568,'-4'8,"0"0,1 0,0 1,0-1,1 1,0 0,0 0,1 0,0 0,1 0,0 0,1 0,-1 0,2 0,-1 0,1-1,1 1,-1 0,2-1,-1 1,1-1,1 1,-3-7,1 1,-1-1,1 0,0 0,0 0,0 0,0 0,0 0,0-1,0 0,1 1,-1-1,0-1,1 1,-1 0,1-1,-1 0,1 1,-1-1,1-1,-1 1,1-1,-1 1,1-1,-1 0,0 0,0 0,1-1,-1 1,2-2,84-66,-86 66,1 0,-1 0,0-1,-1 1,1-1,0 0,-1 0,0 0,0 0,0 0,0 0,-1 0,0-1,0 1,0 0,0-1,-1 1,1-1,-1 1,0-1,-1 1,1-1,-1 1,0-1,0 1,0 0,0-1,-1 1,0 0,0 0,0 0,0 0,-1 0,0 1,1-1,-1 1,-1 0,1-1,0 1,-1 1,1-1,-1 1,0-1,0 1,0 0,-3 0,1 0,0 0,-1 1,1 0,-1 0,0 1,1 0,-1 0,0 1,1-1,-1 1,1 1,-1-1,1 1,0 0,0 1,0 0,0-1,0 2,0-1,1 1,-1 0,1 0,-4 5,0 7</inkml:trace>
  <inkml:trace contextRef="#ctx0" brushRef="#br0" timeOffset="1702.851">1412 794,'-5'0,"-2"-5,6-6,2-7,2-4,0-4,4-2,1-1,4 0,0 0,-3-1,3 6,-1 2,3 4,3 6,-1 5</inkml:trace>
  <inkml:trace contextRef="#ctx0" brushRef="#br0" timeOffset="2104.089">1806 483,'-50'39,"43"-34,0 0,0 1,1 0,0 0,0 0,1 0,-1 1,1 0,1 0,-1 0,1 1,1 0,-1-1,1 1,1 1,0-1,0 0,0 0,1 1,0-1,1 1,0-1,0 6,4-9,-1 0,1-1,0 0,0 0,0 0,0 0,1 0,-1-1,1 0,0 0,0 0,0-1,0 1,1-1,-1-1,1 1,-1-1,1 0,0 0,-1 0,1-1,0 0,-1 0,1-1,0 1,0-1,-1 0,1-1,-1 1,1-1,1-1,22-7,-4 0</inkml:trace>
  <inkml:trace contextRef="#ctx0" brushRef="#br0" timeOffset="2348.903">2117 652,'0'19,"0"7</inkml:trace>
  <inkml:trace contextRef="#ctx0" brushRef="#br0" timeOffset="2583.435">2089 341,'-5'-9,"-1"-4</inkml:trace>
  <inkml:trace contextRef="#ctx0" brushRef="#br0" timeOffset="2899.817">2257 708,'17'-45,"-15"34,1 0,1 1,0 0,0 0,1 0,0 0,1 1,0 0,0 0,1 0,4-3,-10 12,1-1,0 0,-1 1,1-1,0 1,0-1,-1 1,1 0,0-1,0 1,0 0,-1 0,1 0,0 1,0-1,0 0,-1 1,1-1,0 1,0 0,-1-1,1 1,-1 0,1 0,-1 0,1 0,-1 0,1 1,-1-1,0 0,0 1,0-1,0 1,0-1,0 1,0-1,0 1,0 0,-1-1,1 1,-1 0,1 0,-1 1,19 23,-15-24,0 0,-1 0,1-1,0 1,0-1,0 0,1 0,-1 0,0 0,0-1,0 0,1 0,-1 0,0 0,0-1,0 1,1-1,-1 0,0-1,0 1,0-1,-1 1,1-1,0 0,-1-1,1 1,-1-1,1 1,-1-1,0 0,0 0,-1 0,1-1,-1 1,1-1,-1 1,0-1,0 0,-1 0,1 0,-1 0,0 0,0 0,0 0,0 0,-1-1,0 1,0-1,5-20</inkml:trace>
  <inkml:trace contextRef="#ctx0" brushRef="#br0" timeOffset="3789.48">2851 455,'-11'4,"1"1,-1 0,1 1,1 0,-1 0,1 1,0 0,1 1,0 0,0 1,-5 6,11-12,0-1,1 1,-1-1,0 1,1 0,-1 0,1 0,0 0,0 0,0 0,0 0,1 0,-1 0,1 0,0 1,0-1,0 0,0 0,0 0,1 1,-1-1,1 0,0 0,0 0,0 0,1 0,-1 0,1-1,-1 1,1 0,0-1,0 1,0-1,1 0,-1 1,0-1,1 0,-1 0,1-1,0 1,0-1,-1 1,1-1,0 0,0 0,1 0,-1 0,0-1,0 1,2-1,9-2,0-2,-1 1,1-2,-1 0,0 0,-1-2,1 1,-1-2,-1 1,1-2,-1 1,-1-1,1-1,-2 0,1-1,-1 0,-1 0,2-4,14-12,-24 26,0 1,0-1,0 1,0 0,1-1,-1 1,0 0,0-1,1 1,-1-1,0 1,0 0,1-1,-1 1,0 0,1 0,-1-1,1 1,-1 0,0 0,1 0,-1-1,1 1,-1 0,0 0,1 0,-1 0,1 0,-1 0,1 0,-1 0,0 0,1 0,-1 0,1 0,-1 0,1 0,-1 0,0 1,1-1,-1 0,1 0,-1 0,0 1,1-1,-1 0,0 0,1 1,-1-1,0 0,1 1,-1-1,0 0,0 1,1-1,-1 1,0-1,6 32,-4-19,36 266,-34-258,0-1,-2 1,-1 0,0-1,-1 1,-2 0,0-1,-1 1,-1-1,-1 1,-1-2,0 1,-2 0,0-1,-1-1,-1 0,-1 0,0-1,-7 8,16-22,0-1,0 1,0-1,0 0,-1 0,1 0,0 0,-1 0,1 0,-1-1,0 1,0-1,0 0,1 0,-1 0,0 0,0 0,-1 0,1-1,0 0,0 1,0-1,0 0,0-1,0 1,0-1,0 1,0-1,0 0,0 0,0 0,0 0,0-1,1 1,-1-1,0 0,1 1,-1-1,1-1,0 1,0 0,0 0,-1-2,0-11,2 0,0 1,0-1,1 0,1 0,1 1,0-1,1 0,0 1,1 0,1 0,0 0,1 0,1 1,0 0,8-10,-15 21,8-13,0 1,1 0,0 0,1 1,0 0,1 1,1 0,0 1,1 0,0 1,0 1,6-4,0 2,-4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2.9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24 436,'6'4,"1"-1,0 0,1 0,-1 0,0-1,1 0,0 0,-1-1,1 0,0-1,0 0,5 0,199-41,-122 24,8-2,1 4,0 4,32 4,2570 9,-2443-31,396 29,-208-1,-226-26,-50-2,-167 30,1 0,0-1,0 1,0-1,-1 0,1 0,0 0,0-1,-1 0,1 1,0-1,-1 0,1-1,-1 1,1-1,-1 1,1-1,-1 0,0 0,0-1,0 1,0-1,-1 1,1-1,-1 0,1 0,-1 0,0 0,0 0,0-1,-1 1,1-1,-1 1,0-1,0 0,0 1,0-1,-1 0,1 0,-14-116,16 70,-6 32</inkml:trace>
  <inkml:trace contextRef="#ctx0" brushRef="#br0" timeOffset="1032.771">52 295,'5'-10,"1"2,-4 7,-4 9,0 7,-6 2,-1 2,1 3,-2 2,-1 2,3 2,2-4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7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0,'-10'10,"-3"-2,6-2,-1-2,0 3,-2 0,0 4,-3 0,5-2,5-7,7-4,3-2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18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0,'-5'5,"-6"2,-2 3,2-3,8-4,3-7,3-2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7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16,'-202'367,"87"-206,13-66,102-96,0 1,0 0,0-1,0 1,0 0,0-1,-1 1,1 0,0 0,0-1,0 1,0 0,0-1,0 1,0 0,-1 0,1-1,0 1,0 0,0 0,-1 0,1-1,0 1,0 0,-1 0,1 0,0 0,0-1,-1 1,1 0,0 0,-1 0,1 0,0 0,-1 0,1 0,0 0,0 0,-1 0,1 0,0 0,-1 0,1 0,0 0,-1 0,1 0,0 0,0 1,-1-1,1 0,0 0,0 0,-1 0,1 1,15-25,221-339,-76 168,-99 151,-59 43,0 0,-1 0,1 0,0 1,0-1,-1 1,1-1,0 1,0-1,0 1,0 0,-1 0,1 0,0 0,0 0,0 1,0-1,-1 1,1-1,0 1,0-1,-1 1,1 0,0 0,-1 0,1 0,-1 0,1 0,-1 0,1 1,-1-1,0 0,0 1,0-1,0 1,0-1,1 3,2 6,-1 1,0 0,-1 0,0 0,0 0,-1 0,-1 0,0 0,-1 7,7 72,29 62,-8-11,-26-140,-1 1,0-1,0 1,0 0,0-1,0 1,0-1,0 1,-1-1,1 1,0-1,-1 0,1 1,-1-1,0 1,0-1,1 0,-1 1,0-1,0 0,0 0,0 0,0 0,0 0,0 0,-1 0,1 0,0 0,-1-1,1 1,0 0,-1-1,1 1,-1-1,1 1,-1-1,1 0,-1 0,1 0,-1 0,0 0,-73-7,60 4,-41-8,0-2,1-2,-38-17,43 2,32 14</inkml:trace>
  <inkml:trace contextRef="#ctx0" brushRef="#br0" timeOffset="431.482">1025 270,'0'9,"-5"4,-1 4,0 4,-4-1,0 0,2 1,-3-2,1 0,1 2,-1 2,-5 2,1 1,-3-3,3-1,-3 0,-2 2,2-4</inkml:trace>
  <inkml:trace contextRef="#ctx0" brushRef="#br0" timeOffset="735.15">771 298,'10'19,"8"16,5 7,4 1,-3-2,0-8,-5-5,-1-7,-2-2,-6 0,2-3,-7-4,-4-4</inkml:trace>
  <inkml:trace contextRef="#ctx0" brushRef="#br0" timeOffset="1116.803">856 72,'-5'0,"-1"5,0 6,6 1,3-1</inkml:trace>
  <inkml:trace contextRef="#ctx0" brushRef="#br0" timeOffset="1368.539">1025 44,'-5'0,"-1"5,5 1,2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29,'24'0,"12"0,6 0,0 0,-3-5,-2-2,-4 1,-1 1,-3 2,-5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29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1,'0'34,"0"20,0 6,0-2,0-6,0-8,0-6,0-5,0-3,0-6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0,'0'39,"-5"26,-2 13,1-3,-4-10,0-10,2-10,2-8,2-5,2-8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0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46,'12'-6,"0"-1,1 1,-1 1,2 0,-1 1,0 1,1 0,-1 1,1 0,7 0,-19 2,-1 0,1 0,-1 0,0 0,1 0,-1 0,0 0,1 1,-1-1,0 0,1 1,-1-1,0 1,1-1,-1 1,0 0,0 0,0-1,0 1,0 0,0 0,0 0,0 0,0 0,0 0,0 1,-1-1,1 0,0 0,-1 0,1 1,-1-1,1 0,-1 1,0-1,0 0,0 1,1-1,-1 1,0-1,-1 0,1 1,0-1,0 0,0 1,-1-1,1 1,-35 67,22-47,10-18,0 0,0 0,1 0,0 0,0 1,0-1,1 1,-1 0,1 0,0-1,0 1,1 0,-1 0,1 0,0 0,1-1,-1 1,1 0,0 0,0 0,0-1,1 1,0 0,0-1,0 0,0 1,1-1,-1 0,1 0,3 3,138 68,-142-73,0 1,0-1,0 0,-1 0,1 1,0-1,-1 1,0 0,0-1,0 1,0 0,0 0,0-1,-1 1,1 0,-1 0,0 0,0 0,0 0,0 0,-1 0,1 0,-1-1,0 1,1 0,-1 0,-1-1,1 1,0 0,0-1,-1 1,0-1,1 0,-1 1,0-1,-1 1,-88 62,50-49,-1-3,-1-1,0-2,-15 1,34-8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0,'-1'10,"-1"0,-1 0,0-1,0 1,-1-1,0 0,0 0,-1-1,0 1,-1-1,0 0,-3 3,-12 20,-10 19,21-30,-2-1,0-1,-1 0,-1 0,-1-1,0-1,-6 5,7-11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1,'19'24,"11"17,6 2,1-1,-1-4,-2-3,-6-2,-4-8,-5-3,-2 0,-3 1,-4-4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3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0 228,'24'0,"18"0,6 0,0 0,-4 0,-4 0,-4-5,-4-2,-2 1,-1 1,-1 2,-1 0,-4-3,-2 0,0 0,-2 1</inkml:trace>
  <inkml:trace contextRef="#ctx0" brushRef="#br0" timeOffset="252.847">142 397,'34'5,"29"1,10 0,-3-1,-9-6,-10-3,-8-1,-8 0,-9-3,-4-1,-6 2</inkml:trace>
  <inkml:trace contextRef="#ctx0" brushRef="#br0" timeOffset="4453.423">1411 2,'-9'-1,"0"1,-1 0,1 1,0 0,0 0,-1 1,1 0,0 1,1 0,-1 0,0 1,1 0,0 1,0 0,0 0,1 0,0 1,-4 4,-4 5,0 2,1 0,1 1,0 0,1 1,2 0,0 1,0 0,2 1,1 0,1 0,-1 5,3 4,1 1,1 0,2-1,1 1,3 14,-2-36,0 0,1 1,1-1,-1 0,1-1,1 1,0-1,0 0,0 0,1 0,1-1,-1 0,1 0,0 0,0-1,1 0,0-1,0 0,1 0,-1 0,1-1,8 2,-5 0,1-1,0-1,0 0,1 0,-1-2,1 1,-1-2,1 0,-1 0,1-2,0 1,0-2,-1 0,1 0,-1-2,7-1,-10 2,1 0,-1-1,1 0,-1 0,-1-1,1-1,-1 1,0-1,0-1,0 0,-1 0,0-1,-1 0,1 0,-2-1,1 0,-1 0,-1 0,1-1,-2 0,1 0,-1 0,-1 0,1-2,6-47,1-51,-16 88,-1 1,0-1,-2 2,0-1,-1 1,-1 0,-1 1,-1 0,0 1,-2 0,0 1,-1 1,0 0,-5-2,-2-3</inkml:trace>
  <inkml:trace contextRef="#ctx0" brushRef="#br0" timeOffset="4952.942">875 397,'17'6,"0"0,1-2,0 0,0-1,0-1,0 0,1-2,4 0,1 0,295-23,45-7,-194 22,-153 2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0,'-4'2,"0"-1,0 1,0 0,1 1,-1-1,1 0,-1 1,1 0,0 0,0 0,0 0,0 0,1 1,0-1,-1 1,1 0,0-1,0 4,-141 252,109-205,-1-2,-3-1,-2-2,-6 3,-58 55,134-162,-22 32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19,'-39'-18,"55"39,315 110,-196-58,-135-73,0 0,0 0,0 0,0-1,0 1,0 0,0 0,0-1,0 1,0 0,0 0,0 0,1 0,-1-1,0 1,0 0,0 0,0 0,1 0,-1-1,0 1,0 0,0 0,0 0,1 0,-1 0,0 0,0 0,0 0,1 0,-1 0,0 0,0 0,1 0,-1 0,0 0,0 0,1 0,-8-10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2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1,'-5'95,"10"376,0-415,1-32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5:43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57 415,'5'43,"1"33,0 10,-1-7,-1-6,-2-10,-1-12,0-10,4-12,1-5,-1-3,0-5</inkml:trace>
  <inkml:trace contextRef="#ctx0" brushRef="#br0" timeOffset="347.532">0 584,'1'-17,"1"0,1 0,1 0,0 1,1-1,0 1,2 0,0 1,0-1,2 1,0 1,0 0,1 0,1 1,1 0,-1 0,2 2,8-7,-7 8,1 1,0 1,0 0,1 0,0 2,0 0,1 1,-1 1,1 0,0 1,0 1,0 1,1 0,-1 1,0 1,0 0,11 4,-25-4,1 0,-1 1,1 0,-1 0,0 0,1 0,-1 0,0 1,-1-1,1 1,0 0,-1 0,1 0,-1 0,0 0,0 0,0 1,-1-1,1 1,-1 0,0-1,0 1,0 0,0-1,-1 1,1 0,-1 0,0 0,0 0,-1-1,1 2,-2 6,1 0,-1 0,-1 0,0 0,-1-1,0 1,0-1,-1 0,0-1,-4 5,-3 5,-1-2,-1 0,-1 0,0-1,-1-1,0 0,-1-2,-1 0,-1 0,1-2,-2 0,-5 1,1-4</inkml:trace>
  <inkml:trace contextRef="#ctx0" brushRef="#br0" timeOffset="5654.245">819 782,'-59'-48,"53"47,1-1,-1 1,0 0,1 1,-1 0,0-1,1 2,-1-1,0 1,1 0,-1 0,1 0,-1 1,1 0,-1 0,1 0,0 1,0-1,0 1,1 1,-1-1,1 1,-1-1,-2 4,-76 116,81-121,0 0,0 1,0-1,1 1,-1 0,1-1,-1 1,1 0,0 0,1 0,-1 0,0 0,1 0,-1 0,1 0,0 0,0 0,0 0,1 0,-1 0,1 0,-1 0,1 0,0-1,0 1,1 0,-1 0,0-1,1 1,0 0,-1-1,1 0,0 1,0-1,1 0,-1 0,0 0,1 0,-1-1,1 1,-1-1,1 1,0-1,0 0,0 0,-1 0,1 0,0-1,0 1,1-1,10-1,-1-1,1 0,-1-1,1-1,-1 0,0-1,-1 0,1-1,-1 0,0-1,-1-1,4-2,-3 2,0 0,-1-1,0-1,0 1,-1-2,0 1,-1-2,-1 1,1-1,-2 0,0-1,0 0,-1 0,-1 0,0-1,-1 0,1-4,-6 18,0-1,1 1,-1 0,0 0,0 0,0 0,1 0,-1 0,0 0,0 0,0 0,1 0,-1 0,0 0,0 1,0-1,1 0,-1 0,0 1,0-1,1 1,-1-1,0 1,1-1,-1 1,1-1,-1 1,0 0,1-1,-1 1,1 0,0-1,-1 1,1 0,0-1,-1 1,1 0,0 0,0 0,-1 0,-50 104,50-103,0 1,0 0,1 0,-1 0,1 0,0 0,-1 0,1 0,0 0,1 0,-1 0,1-1,-1 1,1 0,0 0,0 0,0 0,0-1,0 1,1 0,-1-1,1 0,0 1,0-1,0 0,0 0,0 0,0 0,1 0,-1 0,0 0,1-1,0 0,-1 1,1-1,0 0,1 0,6 2,0-1,1 0,-1 0,1-1,0 0,0-1,-1-1,1 1,0-2,-1 1,1-2,-1 1,0-1,0-1,0 0,0 0,0-1,4-3,156-118,-151 108,0 0,-1-2,-1-1,-1 0,-1 0,0-3,4-53,-19 75,0 0,0 0,0 1,0-1,-1 0,1 0,0 1,-1-1,0 0,1 1,-1-1,0 1,0-1,0 1,0-1,0 1,0-1,0 1,0 0,-1 0,1 0,0 0,-1 0,1 0,-1 0,0 0,1 0,-1 1,1-1,-1 0,0 1,0 0,1-1,-1 1,0 0,0 0,1 0,-1 0,0 0,0 0,1 1,-1-1,0 1,-10 3,1 1,0 0,0 1,0 0,0 0,1 2,1-1,-1 1,1 0,0 1,1 0,0 1,0 0,1 0,1 0,0 1,0 0,1-3,4-7,-1 0,0 1,1 0,0-1,-1 1,1 0,0 0,0 0,0 0,0 0,0 0,0 0,1 0,-1 0,1 0,-1 1,1-1,0 0,0 0,0 0,0 1,0-1,0 0,1 0,-1 0,1 0,-1 1,1-1,0 0,0 0,0 0,0-1,0 1,1 0,-1 0,1 0,-1-1,1 1,1 0,7 3,1-1,0-1,0 0,0 0,1-1,-1 0,0-1,1-1,-1 0,1 0,-1-1,1-1,-1 0,0 0,0-1,4-1,34-6,72-15,-118 25,-1 0,0 0,1 0,-1 0,1 0,-1 1,1-1,-1 1,0 0,1 0,-1 0,0 0,0 0,0 0,1 0,-1 1,-1-1,1 1,0 0,0-1,0 1,-1 0,1 0,-1 0,0 0,1 0,-1 0,0 1,0-1,-1 0,1 1,0-1,-1 0,1 1,-1-1,0 1,0-1,0 1,0-1,0 1,0-1,-1 0,1 1,-1-1,0 1,16 60,-12-62,-1 0,1 0,0 0,0-1,0 1,0-1,0 0,0 0,1 0,-1 0,0-1,0 1,0-1,-1 0,1 0,0 0,0 0,0 0,-1-1,1 1,0-1,-1 1,1-1,-1 0,0 0,0 0,0-1,0 1,0 0,0-1,0 1,-1-1,10-7,10-7,18-11,-2-2,-1-2,-1-1,-2-2,-1-2,-2 0,10-19,-32 43,3-2,0 0,-1 0,0-1,-1 0,-1-1,-1 0,0 0,-1-1,-1 0,-1 0,0 0,-1 0,-2-1,1 1,-2-1,-1 1,0-1,-1 1,-2-8,-49-60,51 83,0 1,-1 0,1 0,-1 0,1 0,-1 1,1-1,-1 1,0-1,0 1,0 0,0 0,0 0,0 0,0 1,0 0,0-1,0 1,0 0,-1 0,1 0,0 1,0-1,0 1,0 0,0 0,0 0,0 0,0 0,1 1,-1 0,-8 6,1 1,0 1,0 0,1 0,0 1,1 0,1 0,-1 1,2 0,0 0,0 1,1-1,1 1,0 1,1-1,0 0,1 1,0 0,1-1,1 1,1 7,-2 11,2 0,1 0,1-1,2 1,1-1,2 0,1 0,9 19,54 131,-71-178,1 1,0-1,0 0,0 1,-1-1,0 1,0 0,0-1,0 1,0 0,-1 0,0-1,1 1,-1 0,-1 0,1 0,-1 0,1-1,-1 1,0 0,0-1,-1 1,-1 2,-8 0</inkml:trace>
  <inkml:trace contextRef="#ctx0" brushRef="#br0" timeOffset="5905.437">1665 500,'39'0,"31"-5,9-1,1-1,-9 2,-11 2,-12 1,-13 0</inkml:trace>
  <inkml:trace contextRef="#ctx0" brushRef="#br0" timeOffset="6349.915">2428 669,'-10'28,"-2"11</inkml:trace>
  <inkml:trace contextRef="#ctx0" brushRef="#br0" timeOffset="6500.115">2456 274,'0'0</inkml:trace>
  <inkml:trace contextRef="#ctx0" brushRef="#br0" timeOffset="7536.892">2908 500,'-18'4,"0"1,0 1,0 1,1 0,0 1,0 1,1 1,0 0,1 1,-10 9,22-17,0 0,0 0,0 0,1 0,-1 0,1 0,0 1,0-1,0 1,0 0,1-1,-1 1,1 0,0 0,0 0,0 0,1 0,-1 0,1 0,0 0,1 0,-1 0,0 0,1 0,0 0,0 0,0 0,1 0,-1-1,1 1,0 0,0-1,0 1,0-1,1 0,0 0,-1 0,1 0,0 0,3 1,2 1,0 0,1-1,0-1,0 1,0-1,0-1,0 0,1 0,-1 0,1-2,-1 1,1-1,0 0,-1-1,1 0,-1-1,0 0,1 0,-1-1,0 0,0-1,4-2,2 0,0 0,0-1,-1-1,0-1,-1 0,1 0,-2-1,1-1,3-5,23-29,-41 48,-1-1,1 1,0-1,0 1,0 0,0 0,0 0,1 0,-1 0,1 1,0-1,0 0,0 0,0 1,1-1,-1 1,1-1,0 1,0-1,0 1,1-1,-1 0,1 1,-1-1,1 1,1-1,-1 0,0 0,1 0,-1 0,1 0,0 0,0 0,0 0,0 0,1-1,-1 0,1 1,0-1,-1 0,1 0,0 0,0-1,0 1,2 0,4 0,1-1,0 0,0 0,0-1,0 0,0-1,-1 0,1-1,0 0,-1 0,1-1,-1 0,1-1,-1 0,-1-1,1 1,0-2,-1 1,0-1,-1 0,1-1,-1 0,0 0,-1-1,0 1,0-1,-1-1,1 1,-2-1,1 0,0-4,-6 15,-1 1,0-1,0 0,0 1,1-1,-1 1,1 0,-1 0,1 0,0-1,0 1,1 0,-1 0,1 0,-1 0,1 0,0 0,0 1,0-1,0 0,1 0,-1 0,1 0,0 0,0 0,0-1,0 1,0 0,1 0,0-1,-1 1,1-1,0 1,0-1,0 0,1 1,7 1,0-1,1 0,-1-1,0 0,1 0,-1-1,1-1,0 0,-1 0,1-1,-1 0,1-1,-1 0,0-1,1 0,-1-1,-1 0,1 0,0-1,1-1,144-105,-141 98,3-2,-2 0,0-1,-1 0,-1-1,0-1,-1 0,-2-1,1 0,-2 0,-1-1,0-1,-1 1,-1-1,-2 0,0-1,-3 9,-2 0,0 0,0-1,-1 1,-1 0,0 1,-1-1,0 0,-1 1,0 0,-1 0,0 0,-1 1,-1 0,0 0,0 1,-1 0,0 1,0-1,-1 2,-10-7,18 13,0 1,0 0,0-1,0 1,0 0,-1 1,1-1,0 0,-1 0,1 1,0 0,-1-1,1 1,0 0,-1 0,1 0,0 1,-1-1,1 0,0 1,-1 0,1-1,0 1,0 0,-1 0,1 0,0 1,0-1,0 0,1 1,-1-1,0 1,0 0,1-1,-1 1,1 0,0 0,-1 0,1 0,0 1,-36 93,33-73,2 0,0 0,2 1,1-1,0 0,2 0,1 0,0 0,2-1,1 0,0 0,2 0,0-1,6 8,-5-8,1-1,0-1,1 0,1 0,1-1,1-1,0 0,11 8,50 42,-57-51</inkml:trace>
  <inkml:trace contextRef="#ctx0" brushRef="#br0" timeOffset="8472.469">4177 471,'-10'8,"1"1,0 0,0 1,0 0,2 0,-1 0,1 1,1 0,0 1,0 0,-1 5,4-10,1 1,0 0,0-1,1 1,0 0,0 0,1 0,0 0,0 0,1-1,1 7,-1-11,-1-1,1 1,-1-1,1 1,0-1,0 1,0-1,0 0,0 0,0 0,1 1,-1-1,1 0,-1-1,1 1,0 0,0 0,0-1,0 1,0-1,0 0,0 1,0-1,1 0,-1 0,0 0,1-1,-1 1,1-1,-1 1,1-1,-1 0,1 0,-1 0,1 0,-1 0,3-1,5-4,1 0,-1 0,-1-1,1-1,-1 0,0 0,-1 0,0-1,0-1,-1 1,1-1,-2 0,0-1,0 0,0 0,-1 0,-1-1,1-1,4-5,46-79,-44 97,-14 26,2-18,0-3,1-1,0 1,1 0,0-1,-1 1,2-1,-1 1,1-1,-1 0,2 1,-1-1,0 0,1 0,0 0,0-1,1 1,-1-1,1 0,0 0,0 0,0 0,1-1,-1 1,1-1,0 0,0-1,4 3,1-1,1 0,0 0,-1-1,1-1,0 0,0 0,1-1,-1 0,0-1,0 0,0-1,1 0,7-2,2-2,0-1,0 0,0-1,-1-2,0 0,0-1,-1-1,-1 0,0-2,0 0,-1-1,-1-1,0-1,-5 4,-4 7,0 0,-1 0,0-1,-1 0,1 0,-1-1,0 1,0-1,-1 0,0 0,0-1,-1 1,0-1,0 0,-1 0,0 0,-1 0,1 0,-1 0,-1-1,0 1,0-7,-1 12,-1 1,1-1,0 1,-1-1,0 1,0 0,1-1,-1 1,-1 0,1 0,0 0,0 1,-1-1,1 0,-1 1,1 0,-1-1,0 1,0 0,1 0,-1 1,0-1,0 1,0-1,0 1,0 0,0 0,0 0,-1 1,-83 20,82-19,0-1,1 1,-1 0,1 1,0-1,0 1,0 0,0 0,0 0,0 1,1-1,0 1,0 0,0 0,0 0,0 0,1 0,0 1,0-1,0 1,0-1,1 1,0 0,0 0,0 0,0 0,1-1,0 1,0 0,0 0,1 0,-1 0,1 0,0 0,1-1,-1 1,3 4,2-4,0-1,1 1,0-1,0 0,0-1,0 0,0 0,1-1,-1 1,1-2,0 1,3 0,13 3,-8-1,-4-2,0 0,-1 1,1 0,0 1,-1 0,0 1,0 0,0 1,-1 0,1 1,-2 0,1 0,-1 1,0 0,4 5,-9-8,-1 0,1 0,-1 0,0 1,0-1,0 1,-1 0,0 0,0 0,0 0,-1 0,0 0,0 0,-1 0,1 0,-1 1,-1-1,1 0,-1 0,-1 5,-4 28,8-24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7,'0'-5,"0"3,-4 3,-3 5,-3 1,-1 6,-4-1,2 3,7-6,10-4,3-9,2-2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7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0,'0'5,"-5"6,-1 6,0 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03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1033,'-1'1,"0"0,1 0,-1 0,0 0,1 0,-1 0,1 0,-1 1,1-1,0 0,0 0,-1 1,1-1,0 0,0 0,0 1,0-1,0 0,1 1,-1-1,0 0,1 0,-1 0,0 1,1-1,0 0,-1 0,1 0,0 0,-1 0,1 0,0 0,0 0,0 0,0 0,0 0,0-1,0 1,0 0,0-1,0 1,0-1,1 1,-1-1,0 1,0-1,1 0,-1 0,0 0,0 0,1 0,-1 0,0 0,1 0,8 3,1-1,-1 0,1-1,-1 0,1-1,0 0,-1 0,1-2,-1 1,1-1,-1 0,0-1,0 0,0-1,0 0,0-1,1-1,150-108,-134 92,228-224,-253 244,-1 0,1 0,0 0,0 0,0 0,0 0,0 0,1 0,-1 1,0-1,1 1,-1 0,1 0,-1 0,1 0,0 0,0 1,-1-1,1 1,0-1,0 1,-1 0,1 0,0 0,0 1,0-1,-1 1,1-1,0 1,-1 0,1 0,0 0,-1 1,0-1,1 0,-1 1,0 0,1-1,-1 1,1 2,0 9,-1 0,-1 0,0 0,-1 0,0 0,-1 0,-1 0,0 0,0 0,-2 0,1-1,-2 0,1 1,-2-2,-4 8,4 1,0-2,-2 1,0-1,-1 0,-1-1,-1 0,0 0,-2-1,1-1,-2 0,0-1,-1 0,0-1,-1-1,-7 4,16-11,0-1,-1 1,0-1,0-1,0 1,-1-2,1 1,-1-1,1 0,-1-1,0 0,1 0,-1-1,0 0,0-1,0 0,1 0,-1 0,1-2,-1 1,1-1,-1 0,-1-2,-5-31,17 15</inkml:trace>
  <inkml:trace contextRef="#ctx0" brushRef="#br0" timeOffset="699.144">1080 779,'-10'13,"0"1,1 1,0 0,1 0,1 1,0 0,2 0,-1 0,2 1,0 0,1-1,0 16,3-29,0 0,0 0,1 0,-1 0,1 0,0 0,-1 0,1 0,1-1,-1 1,0 0,1-1,-1 1,1-1,0 1,0-1,0 0,0 0,0 0,0 0,0 0,1 0,-1-1,1 1,0-1,-1 1,1-1,0 0,0 0,0-1,-1 1,1 0,0-1,0 0,0 0,0 0,0 0,0 0,2-1,7 0,0-1,0 0,-1-1,1-1,-1 0,0 0,0-1,0-1,2-1,1 0,0-1,-1 0,0-1,-1 0,0-1,0 0,-1-1,-1 0,0-1,0 0,-1-1,0 0,-1 0,-1-1,0 0,-1 0,-1 0,0-1,-1 0,0 0,1-16,-6 25,0-1,-1 1,0-1,0 1,0 0,-1 0,0 0,0 0,-1 0,1 1,-1-1,-1 1,1 0,-1 0,1 1,-1-1,-1 1,1 0,-1 0,1 1,-1 0,0 0,0 0,0 1,-1-1,1 2,-1-1,1 1,-1 0,1 0,-1 1,0-1,1 2,-1-1,0 1,1 0,-1 0,1 1,-1-1,0 2,-1-1,1 1,0 0,0 0,0 0,0 1,0 1,1-1,0 1,0 0,0 0,1 1,-1-1,1 1,1 0,-1 1,1-1,0 1,0 0,1 0,0 0,1 1,-1-1,1 1,1-1,-2 6,4-10,0 0,-1 0,1 0,0 0,0 0,1-1,-1 1,1 0,-1-1,1 1,0-1,0 0,0 1,0-1,0 0,0 0,1 0,-1-1,1 1,-1-1,1 1,0-1,-1 0,1 0,0 0,0 0,0 0,0-1,1 1,90 4,-71-7,0-2,-1 0,0-1,1-1,-2-2,1 0,-1-1,-1-1,0-1,0 0,-1-2,0 0,3-5,19-18,-1-2,-3-1,-1-2,-2-1,-1-3,-19 24,0 0,-1-1,-1-1,-1 0,-1-1,-1 0,-2 0,0-1,-1 0,-2 0,0-1,-2 1,-1-1,-1 0,-2-18,2 41,0 1,1-1,-1 0,0 1,0-1,0 1,-1-1,1 0,-1 1,1-1,-1 1,0-1,0 1,0 0,0-1,-1 1,1 0,0 0,-1 0,0 0,1 0,-1 0,0 0,0 0,0 1,0-1,0 1,-1-1,1 1,0 0,-1 0,1 0,-1 0,1 1,-1-1,1 1,-1-1,1 1,-1 0,0 0,1 0,-1 0,1 0,-1 1,1-1,-1 1,1 0,-1 0,1-1,-1 2,1-1,0 0,-1 0,1 1,0-1,-2 3,-8 11,0 1,2 0,-1 1,2 0,0 0,1 1,1 0,-4 17,9-29,-22 71,3 0,4 1,4 0,2 1,5 1,2 0,5 19,-1-90,1 1,0-1,1 1,0-1,0 1,1-1,0 0,1 0,0-1,0 1,1-1,0 0,0 0,3 2,6 6</inkml:trace>
  <inkml:trace contextRef="#ctx0" brushRef="#br0" timeOffset="1383.697">1955 722,'-8'21,"2"0,1 0,0 1,2 0,0-1,2 1,0 0,1 0,3 17,-2-35,1-1,-1 0,1 0,-1 0,1 0,0 0,0 0,0-1,0 1,1-1,-1 1,1-1,-1 0,1 0,0 0,0 0,0 0,0-1,0 1,0-1,1 0,-1 0,0 0,1-1,-1 1,0-1,1 1,-1-1,1 0,-1-1,0 1,1-1,-1 1,1-1,-1 0,0 0,0 0,0-1,1 1,-1-1,0 0,-1 1,1-1,0-1,-1 1,1 0,-1-1,1 1,-1-1,30-18,-2-2,0-1,-1-1,-2-1,-1-2,0-1,-3 0,0-2,3-9,-84 178,57-134,-1 0,1 0,0 0,0 0,0 0,1 1,0-1,0 0,0 0,0 0,0 0,1 1,0-1,0 0,0 0,0 0,1 0,-1 0,1-1,0 1,0 0,0-1,1 0,0 1,-1-1,1 0,0 0,0 0,0-1,1 1,-1-1,1 0,0 0,-1 0,1 0,0-1,0 1,0-1,0 0,3 0,4 1,0-1,0-1,-1 0,1 0,0-1,0-1,0 1,-1-2,1 0,-1 0,0-1,0 0,0 0,0-1,-1-1,0 0,4-3,136-129,-114 98,-2-1,-1-2,-3-1,-1-1,-2-2,-3 0,-2-2,12-37,-33 84,3-5,0 0,0 0,-1-1,0 1,0-1,-1 0,0 1,-1-1,0 0,0 0,0 1,-1-1,0 0,0 1,-1-1,0 1,-2-3,4 9,-1 0,0 0,0 0,-1 0,1 1,0-1,0 0,0 0,0 1,-1-1,1 1,0-1,-1 1,1 0,0-1,-1 1,1 0,0 0,-1 0,1 0,-1 0,1 0,0 0,-1 1,1-1,0 0,-1 1,1-1,0 1,0-1,-1 1,1 0,0 0,0-1,0 1,0 0,0 0,0 0,0 0,0 0,0 0,0 1,-37 49,16-2,1 1,3 0,2 2,-8 48,14-55,3 0,2 0,2 0,1 1,3-1,3 18,52 124,-54-178</inkml:trace>
  <inkml:trace contextRef="#ctx0" brushRef="#br0" timeOffset="1630.062">2547 609,'43'10,"29"3,7-6,-1-3,-8-3,-7-2,-9 0,-9-5,-3-2,-3 1,-4 2,-8 1</inkml:trace>
  <inkml:trace contextRef="#ctx0" brushRef="#br0" timeOffset="1881.176">3309 863,'5'29,"1"9</inkml:trace>
  <inkml:trace contextRef="#ctx0" brushRef="#br0" timeOffset="2122.627">3366 468,'0'0</inkml:trace>
  <inkml:trace contextRef="#ctx0" brushRef="#br0" timeOffset="2297.48">3647 779,'4'19,"1"0,1 0,0 0,2 0,0-1,0-1,2 1,0-1,2-1,-1 0,9 7,-17-19,1-1,1 0,-1 0,0-1,1 1,-1-1,1 0,0 0,-1-1,1 1,0-1,0 0,0 0,0-1,0 0,0 0,0 0,0 0,0-1,0 1,0-1,0-1,0 1,0-1,0 0,-1 0,1 0,-1 0,1-1,1-1,7-4,-1-1,0 0,-1-1,0 0,0-1,-1 0,0 0,-1-1,7-13,-13 21,0 0,0-1,0 1,0-1,-1 0,0 0,0 0,-1 0,1 0,-1 0,0 0,0-1,-1 1,0 0,0-1,0 1,0 0,-1-1,0 1,0 0,0 0,-1 0,0 0,0 0,0 0,0 0,-1 1,0-1,0 1,0-1,0 1,-1 0,0 1,0-1,0 0,0 1,0 0,-1 0,1 1,-1-1,0 1,0 0,0 0,0 0,0 1,-10-2,1 1,-1 1,1 1,-1 0,1 0,-1 2,1-1,-1 2,1 0,0 1,0 0,-5 4,-6 4</inkml:trace>
  <inkml:trace contextRef="#ctx0" brushRef="#br0" timeOffset="2783.916">4043 1005,'85'-63,"-3"-4,63-66,-142 129,-3 3,1-1,-1 1,0 0,1-1,0 1,-1 0,1 0,-1 0,1 0,0-1,0 1,0 0,0 0,0 1,0-1,0 0,0 0,0 0,0 1,0-1,1 0,-1 1,0-1,0 1,1-1,-1 1,0 0,1 0,-1 0,0-1,1 1,-1 0,0 1,1-1,-1 0,0 0,1 0,-1 1,0-1,0 1,1-1,-1 1,0 0,0-1,0 1,0 0,0 0,0 0,0 0,0 0,0 0,3 72,-5-67,0 0,1 1,0-1,0 1,0-1,1 1,-1-1,2 1,-1-1,1 0,0 1,0-1,1 0,-1 0,1-1,1 1,-1 0,1-1,2 2,5 1,0-1,1-1,0 0,0 0,0-1,1-1,0 0,0-1,0 0,0-1,0 0,0-2,1 1,-1-1,0-1,1 0,-1-1,0-1,0 0,0-1,-1 0,1 0,-1-2,0 0,0 0,-1-1,0 0,0-1,0 0,2-4,1 2,-1 0,-1-1,1 0,-2-1,0-1,0 0,-1 0,-1-1,0-1,-1 1,2-5,-4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0 862,'145'-236,"3"34,121-121,-183 228,-86 95,0-1,1 1,-1-1,1 1,0-1,-1 1,1 0,-1-1,1 1,0 0,-1-1,1 1,0 0,-1 0,1-1,0 1,-1 0,1 0,0 0,-1 0,1 0,0 0,-1 0,1 0,0 1,0-1,-1 0,1 0,0 0,-1 1,1-1,-1 0,1 1,0-1,-1 1,1-1,-1 1,1-1,-1 1,1-1,-1 1,0-1,1 1,-1-1,0 1,1 0,-1-1,0 1,1 0,-1-1,0 1,0 0,0-1,0 1,0 0,5 44,-5-41,8 232,27-40,-2 18,-38-224,-1-1,0 1,0-1,-1 2,0-1,0 1,-1 0,-1 1,1-1,-2 2,1-1,-1 1,0 1,0 0,0 0,-1 1,-9-3,2 0,1 2,-1 0,-1 1,1 0,-1 2,0 0,1 1,-1 1,0 1,0 0,-16 4,-80 40,94-30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18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30,'-28'-1,"-1"1,0 1,1 2,-1 1,1 1,0 1,0 2,-9 4,36-12,-1 0,1 0,-1 0,1 1,0-1,-1 1,1-1,-1 1,1-1,0 1,-1 0,1 0,0-1,0 1,-1 0,1 0,0 0,0 0,0 1,0-1,0 0,1 0,-1 1,0-1,1 0,-1 1,0-1,1 0,0 1,-1-1,1 1,0-1,0 1,0-1,0 1,0-1,0 1,0-1,0 1,1-1,-1 1,0-1,1 1,-1-1,1 0,0 1,-1-1,1 0,0 1,0-1,0 0,0 0,0 0,0 0,1 1,56 28,-51-28,1 1,-1 0,0 1,1-1,-2 1,1 1,0 0,-1 0,0 0,0 0,0 1,-1 0,0 0,0 1,0 1,-4-4,-1-1,0 1,0 0,0 0,0 0,-1-1,0 1,0 0,0 0,0-1,0 1,-1-1,0 1,1-1,-1 1,0-1,-1 0,1 0,-1 0,1 0,-1-1,0 1,0-1,0 0,0 1,0-1,-1-1,1 1,-1 0,1-1,-1 0,0 0,1 0,-1 0,-4 0,-4 5,8-3,-1 0,0-1,0 0,1 1,-1-2,0 1,-1 0,1-1,0 0,0 0,-1-1,1 0,0 0,-1 0,1 0,0-1,0 0,-1 0,1 0,0-5</inkml:trace>
  <inkml:trace contextRef="#ctx0" brushRef="#br0" timeOffset="501.361">719 1,'-9'0,"0"0,0 0,0 1,-1 0,2 0,-1 1,0 0,0 1,1 0,-1 0,1 1,0 0,0 1,0 0,1 0,-1 0,1 1,-6 6,8-7,3-4,-1 0,1 1,0-1,-1 1,1 0,0 0,0 0,0 0,0 0,0 0,1 0,-1 0,1 1,-1-1,1 1,0-1,0 1,0 0,0-1,1 1,-1 0,1 0,-1-1,1 1,0 0,0 0,0 0,1-1,-1 1,0 0,1 0,0-1,0 1,0 0,0-1,0 1,0-1,1 0,1 3,27 19,-28-23,1 0,-1 0,0 0,0 0,1 0,-1 0,0 1,0-1,0 1,0-1,-1 1,1 0,0 0,-1-1,1 1,-1 1,1-1,-1 0,0 0,0 0,0 1,0-1,-1 0,1 1,-1-1,1 1,-1-1,0 1,0-1,0 1,0-1,0 1,0-1,-1 0,1 1,-1-1,0 1,0-1,0 0,0 1,-6 3,1 0,-1 0,0-1,-1 0,1 0,-1 0,0-1,0-1,0 1,-1-1,1-1,-1 0,1 0,-5 0,-25-4,31-2</inkml:trace>
  <inkml:trace contextRef="#ctx0" brushRef="#br0" timeOffset="868.459">888 142,'3'9,"-1"1,1-1,0 0,1 0,0 0,1 0,0-1,0 0,0 0,1 0,1-1,1 2,-6-6,1 0,0-1,0 1,0-1,0 0,0 0,1 0,-1 0,1-1,-1 1,1-1,-1 0,1 0,0 0,0-1,-1 1,1-1,0 0,0 0,0 0,0 0,-1-1,1 0,0 0,-1 0,1 0,0 0,-1-1,1 1,-1-1,0 0,1-1,10-8,0 0,-1-2,0 0,-1 0,0-1,-1 0,-1-1,-1-1,0 1,0-2,1-5,1 0,-3 9,-2 6</inkml:trace>
  <inkml:trace contextRef="#ctx0" brushRef="#br0" timeOffset="1378.532">1312 284,'30'-42,"-22"28,1 0,0 0,1 1,1 1,0 0,1 0,0 1,0 1,1 0,1 0,4-1,-16 10,0 0,-1 1,1-1,0 0,-1 1,1-1,0 1,0 0,0 0,-1-1,1 1,0 0,0 0,0 1,-1-1,1 0,0 1,0-1,0 1,-1 0,1-1,0 1,-1 0,1 0,-1 0,1 0,-1 0,1 0,-1 1,0-1,0 0,0 1,1-1,-1 2,24 64,-14-32,-11-34,1 1,-1-1,1 1,0-1,-1 1,1-1,0 0,0 1,0-1,0 0,1 0,-1 0,0 1,0-1,1-1,-1 1,0 0,1 0,-1 0,1-1,-1 1,1-1,0 1,-1-1,1 0,-1 1,1-1,0 0,-1 0,1 0,0 0,-1-1,1 1,0 0,-1-1,1 1,1-1,58-37,-41 24,82-42,-101 55,0 1,1-1,-1 0,0 0,0 1,1-1,-1 1,0-1,1 1,-1-1,0 1,1 0,-1 0,1 0,-1 0,0 0,1 0,-1 0,1 0,-1 1,0-1,1 0,-1 1,0-1,1 1,-1 0,0-1,0 1,1 0,-1 0,0 0,0-1,0 1,0 0,0 1,0-1,-1 0,1 0,0 0,0 0,-1 1,1-1,-1 0,1 1,-1-1,1 0,-1 1,0 0,-4 75,1-57,0 5</inkml:trace>
  <inkml:trace contextRef="#ctx0" brushRef="#br0" timeOffset="2101.29">2159 255,'23'-3,"0"0,-1-2,1-1,-1-1,-1 0,1-2,-1 0,0-2,-1 0,-1-1,3-3,-21 15,1-1,-1 1,1-1,-1 0,1 1,-1-1,0 0,1 0,-1 0,0 0,0 0,0 0,0 0,0 0,0 0,0-1,0 1,0 0,-1-1,1 1,0 0,-1-1,1 1,-1-1,1 1,-1-1,0 1,0-1,0 0,0 1,0-1,0 1,0-1,0 1,-1-1,1 1,-1-1,1 1,-1-1,1 1,-1 0,0-1,0 1,1 0,-1-1,0 1,0 0,-1 0,1 0,0 0,0 0,0 0,-1 0,1 0,0 1,-1-1,0 0,-11 0,-1 1,1 0,0 1,0 0,0 1,0 1,0 0,0 0,0 2,1-1,0 2,0 0,0 0,1 1,-6 4,8-5,0 0,1 0,0 1,0 0,1 1,-1 0,2 0,-1 0,1 1,0 0,1 0,0 1,-2 7,4-13,2 1,-1 0,0 0,1 0,0-1,0 1,0 0,1 0,0 1,0-1,0 0,0 0,1 0,0 0,0 0,0-1,1 1,-1 0,1 0,1-1,-1 1,0-1,1 0,0 1,0-1,0-1,1 1,-1 0,2 0,5 1,0 0,0-1,1 0,-1-1,1 0,-1-1,1 0,0 0,0-1,0-1,0 0,0 0,0-1,10-3,14 2,132-11,-149 6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1,'0'28,"0"10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3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1 762,'190'-282,"-166"258,-24 24,1-1,-1 1,0 0,1 0,-1 0,1 0,-1 0,1 0,-1 0,1 1,-1-1,1 0,-1 0,1 0,-1 0,0 1,1-1,-1 0,1 0,-1 1,0-1,1 0,-1 0,0 1,1-1,-1 1,0-1,0 0,1 1,-1-1,0 0,0 1,1-1,-1 1,0-1,0 1,0-1,0 1,0-1,0 1,0-1,0 1,0-1,0 0,0 1,0-1,0 1,0-1,0 1,-1-1,1 1,0-1,0 0,0 1,-1-1,1 1,0-1,-1 0,1 1,0-1,-1 0,1 1,-6 27,4-24,0 0,0 0,0 1,1-1,-1 0,1 1,0-1,0 0,1 1,-1-1,1 1,0 0,0-1,1 1,-1-1,1 0,0 1,0-1,1 1,-1-1,1 0,0 0,0 0,0 0,1 0,-1 0,1-1,0 1,0-1,0 0,1 0,-1 0,1 0,-1-1,4 2,-2-2,0 0,0-1,0 0,0 0,0 0,0-1,0 1,1-1,-1-1,0 1,0-1,0 0,0 0,0 0,0-1,0 1,0-1,0-1,-1 1,1-1,-1 1,0-1,0 0,0-1,0 1,0-1,-1 0,1 0,-1 0,0 0,0 0,-1-1,1 1,-1-1,0 0,0 0,-1 0,1 0,-1 0,0 0,-1 0,1 0,-1 0,0-1,0 1,-1-2,-5-11</inkml:trace>
  <inkml:trace contextRef="#ctx0" brushRef="#br0" timeOffset="1765.926">678 678,'20'-11,"0"-1,0-1,-1-1,-1-1,0 0,-1-1,-1-1,-1-1,0 0,11-19,-3-25,-23 62,-1-1,0 0,1 1,-1-1,0 1,1 0,-1-1,0 1,1-1,-1 1,0 0,0 0,0-1,1 1,-1 0,0 0,0 0,0 0,0 0,1 0,-1 0,0 0,0 1,0-1,1 0,-1 0,0 1,0-1,1 0,-1 1,0-1,0 1,1-1,-1 1,1-1,-1 1,0-1,1 1,-1-1,1 1,-1 0,1 0,0-1,-1 1,1 0,0 0,-1-1,1 1,0 0,0 0,-9 10,0 0,2 0,-1 1,1 0,1 1,0 0,1 0,0 0,1 0,1 1,0-1,1 1,0 0,1 0,1 0,0 0,0 0,2 0,1 5,-2-16,0 0,0 0,0-1,0 1,1 0,-1 0,1-1,0 1,0-1,0 0,0 1,0-1,1 0,-1 0,1 0,-1-1,1 1,0-1,-1 1,1-1,0 0,0 0,0 0,0 0,0-1,0 1,0-1,0 0,1 0,-1 0,0 0,0 0,0-1,0 1,0-1,0 0,0 0,0 0,0 0,-1-1,1 1,0-1,-1 0,1 1,-1-1,1 0,-1-1,2-1,12-13,0 0,-1-1,-1-1,-1-1,-1 0,0 0,-2-1,0-1,-1-1,0 3,-3 9,-1-1,0 1,-1-1,0 0,-1 0,0 0,-1 0,0-1,-1 1,0-13,-1 25,0-1,0 0,0 1,0-1,0 0,0 1,0-1,-1 0,1 1,0-1,0 0,-1 1,1-1,0 1,-1-1,1 0,0 1,-1-1,1 1,-1-1,1 1,-1-1,1 1,-1 0,1-1,-1 1,0 0,1-1,-1 1,0 0,1 0,-1-1,0 1,1 0,-1 0,0 0,1 0,-1 0,0 0,1 0,-1 0,0 0,1 0,-1 0,0 1,1-1,-1 0,0 0,1 1,-1-1,1 0,-1 1,0-1,1 1,-1-1,1 1,-1-1,1 1,-1 0,-29 30,24-24,1 0,-1 0,2 1,-1-1,1 1,1 0,-1 0,1 1,1-1,0 1,0-1,0 1,1 0,0 0,1-1,0 1,1 0,-1 0,2 0,-1-1,1 1,0-1,1 1,0-1,1 0,-1 0,2 0,-1 0,1-1,0 0,3 4,-2-8,0 0,0 0,0 0,0-1,0 1,1-1,-1-1,1 0,-1 0,1 0,0 0,-1-1,1 0,0-1,-1 1,1-1,-1-1,1 1,-1-1,1 0,-1-1,0 1,0-1,0 0,-1-1,1 1,-1-1,1-1,-1 1,-1-1,1 1,2-5,10-9,-2-1,0-1,-1-1,-1 0,-1 0,0-1,-2-1,-1 0,-1 0,5-24,-12-4,-1 50,0 0,0 0,0 0,0 0,0 0,-1 1,1-1,0 0,0 0,-1 0,1 0,0 1,-1-1,1 0,-1 0,1 1,-1-1,1 0,-1 1,0-1,1 0,-1 1,0-1,1 1,-1-1,0 1,0-1,0 1,1 0,-1-1,0 1,0 0,0 0,0 0,0 0,0 0,1 0,-1 0,0 0,0 0,0 0,0 0,0 0,0 0,1 1,-1-1,0 0,0 1,0-1,1 1,-1-1,0 1,0-1,1 1,-1 0,-4 4,-1 2,1-1,1 0,-1 1,1 0,0 0,1 1,-1-1,2 0,-1 1,1 0,0 0,0 6,-2 1,-1 4,2-1,1 1,0 0,1 0,1 1,1-1,0 0,2 0,0-1,1 1,1-1,1 1,7 14,-6-11,-1-3</inkml:trace>
  <inkml:trace contextRef="#ctx0" brushRef="#br0" timeOffset="2514.798">1496 621,'-10'34,"-2"20,-1 6,4-2,2-11</inkml:trace>
  <inkml:trace contextRef="#ctx0" brushRef="#br0" timeOffset="2801.855">1496 649,'14'-5,"15"-1,7 0,2 1,0 2,-3 1,-6 0</inkml:trace>
  <inkml:trace contextRef="#ctx0" brushRef="#br0" timeOffset="2998.499">1496 819,'34'-5,"15"-1,5 0,-7 1</inkml:trace>
  <inkml:trace contextRef="#ctx0" brushRef="#br0" timeOffset="3479.443">2004 227,'-34'114,"22"-84,2 2,2-1,0 1,2 1,2-1,1 1,1 32,2-61,1-1,-1 1,1 0,0-1,0 1,0 0,1-1,-1 1,1-1,0 0,0 0,0 1,0-1,1-1,-1 1,1 0,0 0,0-1,0 0,0 0,0 1,0-2,1 1,-1 0,1-1,-1 1,1-1,-1 0,1 0,0-1,0 1,-1-1,1 0,2 0,10 1,0-2,0 0,-1 0,1-2,-1 0,1 0,12-6,-5-1,-4-1</inkml:trace>
  <inkml:trace contextRef="#ctx0" brushRef="#br0" timeOffset="3735.522">1779 395,'43'10,"38"-2,10-2,-5-2,-18-2</inkml:trace>
  <inkml:trace contextRef="#ctx0" brushRef="#br0" timeOffset="4013.538">2230 0,'48'49,"-2"2,-2 2,-2 2,-3 1,6 17,-37-63,-2 1,0 0,0 1,-1-1,0 1,-1 0,-1 0,0 1,0-1,-1 1,-1-1,0 1,0 0,-2-1,1 1,-2 0,0-1,0 1,-1-1,-1 0,0 0,0 0,-1 0,-1-1,-1 2,-14 14,-2-2,-1 0,0-2,-2 0,-1-2,-1-1,0-1,-1-1,-1-1,-1-2,0-2,-5 1,7-2</inkml:trace>
  <inkml:trace contextRef="#ctx0" brushRef="#br0" timeOffset="4883.741">762 114,'-21'36,"2"1,2 1,1 1,1 1,3 0,1 0,-4 38,12-56,1 0,1 0,1 0,1 0,0 0,2 1,1-2,0 1,2 0,1-1,0 0,2 0,0-1,1 0,1-1,1 0,0-1,2 0,0-1,1-1,1 0,17 13,88 61,-100-80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3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606 508,'-67'197,"95"-221,104-145,-132 170,0 0,-1 0,1 0,0 0,0 0,0 0,-1 0,1 0,0 0,0 0,1 0,-1 0,0 0,0 0,0 0,1 0,-1 0,1 0,-1 0,1 0,-1 0,1 0,-1 0,1 0,0-1,-1 1,1 0,0 0,0-1,-1 1,1 0,0-1,0 1,0-1,0 1,0-1,0 0,0 1,0-1,0 0,0 0,0 0,0 0,0 0,0 0,0 0,0 0,0 0,0 0,0 0,0-1,0 1,0 0,0-1,0 1,0-1,0 1,0-1,0 1,0-1,0 0,-1 1,1-1,0 0,-1 0,1 0,0 1,-1-1,-8 40,6-33,0 0,0 0,1 0,-1 1,2-1,-1 0,0 1,1-1,0 1,1-1,0 0,-1 1,2-1,-1 0,1 1,0-1,2 2,-2-7,0 0,0 0,1-1,-1 1,0-1,1 1,-1-1,0 0,1 0,-1 0,0 0,1 0,-1-1,0 1,1-1,-1 0,0 1,0-1,1 0,-1 0,0 0,0-1,0 1,0 0,-1-1,1 0,0 1,0-1,-1 0,1 0,-1 0,0 0,0 0,1 0,-1 0,0-2,4-1,85-84,-89 88,-1 1,1-1,0 0,-1 0,1 1,0-1,0 1,0-1,-1 1,1-1,0 1,0 0,0-1,0 1,0 0,0-1,0 1,0 0,0 0,0 0,0 0,0 0,0 0,0 0,0 1,0-1,0 0,0 0,0 1,-1-1,1 1,0-1,0 1,0-1,0 1,-1-1,1 1,0 0,0-1,-1 1,1 0,-1 0,1-1,0 1,-1 0,1 0,-1 0,0 0,1 0,-1 0,0 0,0 0,0 0,1 0,4 60,-5-55,-1 23,0-3</inkml:trace>
  <inkml:trace contextRef="#ctx0" brushRef="#br0" timeOffset="571.263">1312 57,'-11'3,"-1"1,1 0,0 1,0 1,0-1,1 2,-1-1,2 1,-1 1,1 0,0 0,1 1,0 0,-2 3,8-9,0 0,0 1,1-1,-1 0,1 1,0-1,0 1,0-1,0 1,1-1,-1 1,1 0,0-1,0 1,0 0,1-1,-1 1,1 0,0-1,0 1,0-1,0 0,1 1,-1-1,1 0,0 0,0 0,2 3,81 72,-58-56,-23-20,-1 0,1 1,-1 0,0 0,0 0,0 0,0 0,-1 1,1-1,-1 1,0 0,0 0,0 0,0 0,-1 0,0 0,1 0,-1 0,-1 1,1-1,-1 0,0 1,0-1,0 0,0 1,-1-1,0 0,0 0,0 1,0-1,-1 0,1 0,-1 0,0-1,0 1,-1 0,1-1,-1 1,0-1,0 1,-1 0,-1 1,1-1,-1 0,0 0,-1-1,1 1,0-1,-1 0,0-1,0 1,0-1,0 0,0-1,0 1,0-1,-1 0,1-1,0 0,-1 0,1 0,0-1,-1 0,1 0,0 0,0-1,0 0,-3-1,-3-10</inkml:trace>
  <inkml:trace contextRef="#ctx0" brushRef="#br0" timeOffset="81160.168">493 0,'-42'47,"2"2,2 1,2 3,-1 6,-191 219,167-196,50-74</inkml:trace>
  <inkml:trace contextRef="#ctx0" brushRef="#br0" timeOffset="81891.773">98 57,'84'112,"-5"58,-67-146,91 158,-40-61,-60-118,-2-4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6:26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592 481,'5'38,"2"18,-1 4,-1-4,-1-6,-2-6,-1-12</inkml:trace>
  <inkml:trace contextRef="#ctx0" brushRef="#br0" timeOffset="330.176">621 509,'17'-14,"1"0,0 1,1 0,1 2,-1 0,2 1,-1 1,5 0,-23 8,0 0,0 0,0 0,1 0,-1 0,0 0,1 1,-1-1,0 1,1 0,-1 0,0 0,1 0,-1 0,1 0,-1 0,0 1,1-1,-1 1,0 0,0 0,1 0,-1 0,0 0,0 0,0 0,0 1,0-1,-1 1,1 0,0-1,-1 1,1 0,-1 0,1 0,-1 0,0 0,0 0,0 0,0 1,0-1,-1 0,1 0,-1 1,1-1,-1 1,0-1,0 0,0 1,0-1,0 0,-1 1,1-1,-1 1,-1 4,0 0,0-1,-1 1,0-1,0 1,0-1,-1 0,0-1,0 1,-1-1,0 1,0-1,0-1,0 1,-1-1,0 0,1 0,-2 0,1-1,0 0,-1 0,1-1,-1 0,0 0,0 0,0-1,-3 0,-6-5</inkml:trace>
  <inkml:trace contextRef="#ctx0" brushRef="#br0" timeOffset="831.97">1072 227,'34'-5,"30"-6,9-2,-3-3,-9 2,-9 2,-10 4,-6 3,-10 2</inkml:trace>
  <inkml:trace contextRef="#ctx0" brushRef="#br0" timeOffset="1081.27">1213 396,'39'-5,"21"-1,7 0,-5-4,-7 0,-8 2,-12 2</inkml:trace>
  <inkml:trace contextRef="#ctx0" brushRef="#br0" timeOffset="85169.478">424 1,'-27'55,"-68"115,-167 166,230-280,54-67,-8-6,1-1</inkml:trace>
  <inkml:trace contextRef="#ctx0" brushRef="#br0" timeOffset="85758.435">0 29,'20'39,"96"131,14 108,-45-152,-61-105,-14-19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4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0,'0'29,"5"4,1-2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57,'-14'-24,"-5"-8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1,'-22'37,"2"1,1 1,3 1,1 1,2 0,1 1,3 0,1 1,2 0,2 0,2 34,7 189,-27-182,11-60</inkml:trace>
  <inkml:trace contextRef="#ctx0" brushRef="#br0" timeOffset="530.055">231 650,'-18'106,"17"-102,1-1,0 1,0 0,0-1,0 1,1 0,0-1,0 1,0 0,0-1,0 1,1-1,-1 0,1 1,0-1,0 0,0 0,0 0,1 0,-1-1,1 1,0-1,0 1,0-1,0 0,3 2,0-4,1 1,-1-2,0 1,1 0,-1-1,0 0,1-1,-1 1,0-1,0-1,0 1,0-1,-1 0,1 0,-1 0,1-1,-1 0,0 0,-1 0,1-1,-1 0,2-2,-5 6,114-128,-115 128,1 0,-1 1,0-1,1 0,-1 1,0-1,1 0,-1 1,1-1,0 1,-1-1,1 1,-1-1,1 1,0-1,-1 1,1 0,0-1,-1 1,1 0,0 0,0-1,-1 1,1 0,0 0,0 0,-1 0,1 0,0 0,0 0,-1 0,1 0,0 0,0 1,-1-1,1 0,0 0,0 1,-1-1,1 0,0 1,-1-1,1 1,-1-1,1 1,-1-1,1 1,0-1,-1 1,0 0,1-1,-1 1,1 0,-1-1,0 1,1 0,8 51,-7-34,96 387,-89-373,-1 0,-1 0,-1 0,-2 1,-2 0,0 0,-4 19,2-47,0-1,0 1,-1 0,0 0,0 0,0 0,-1-1,1 1,-1 0,-1-1,1 1,0-1,-1 0,0 0,0 0,0 0,0-1,-1 1,0-1,1 0,-1 0,0 0,-1 0,1-1,0 0,-1 0,1 0,-1 0,0-1,0 1,1-1,-1 0,0-1,0 1,0-1,0 0,0-1,0 1,0-1,0 0,1 0,-1 0,0-1,-2 0,4 0,0 0,0 0,0 0,0 0,1 0,-1-1,1 0,-1 1,1-1,0 0,0 0,0 0,0 0,1 0,-1-1,1 1,0 0,0-1,0 1,0-1,1 1,-1-1,1 0,0 1,0-1,1-1,20-95,1 55,2 1,2 0,1 2,3 2,1 0,9-5,-13 12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5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57,'-5'12,"0"-1,1 1,0 0,0 1,2-1,-1 1,2-1,0 1,0-1,1 1,0 0,2 0,-2-8,1-1,-1 1,1-1,0 0,1 1,-1-1,1 0,0 0,0 0,0 0,0 0,1 0,-1-1,1 1,0-1,0 0,1 0,-1 0,0 0,1 0,0-1,0 0,0 1,0-2,0 1,0 0,0-1,1 0,-1 0,0 0,1 0,-1-1,1 1,3-1,-2-1,-1 0,0 0,0 0,0 0,0-1,0 1,0-2,0 1,-1 0,1-1,-1 0,1 0,-1 0,0 0,0-1,-1 0,1 1,-1-1,0-1,0 1,0 0,0-1,-1 0,1 1,-1-1,-1 0,1 0,-1 0,0 0,0-1,0 1,-1 0,1 0,-1-1,-1 1,1 0,-1 0,0 0,0-1,0 1,-1 0,0 0,0 1,0-1,0 0,-1 1,0-1,0 1,0 0,-1 0,1 0,-3-1,2 0,-1 0,1 1,-1 0,-1 0,1 1,0-1,-1 1,0 0,0 0,0 1,0 0,0 0,0 0,0 1,-1 0,1 0,-1 1,1 0,0 0,-1 0,1 1,-1 0,1 0,0 0,0 1,-1 0,-2 2,-9 8</inkml:trace>
  <inkml:trace contextRef="#ctx0" brushRef="#br0" timeOffset="280.337">318 169,'9'24,"14"13,6 0,4-6,1-14,0-9,-2-11,-6-9,-2-9,-6-4,-1 1,-3 1,-4-1,-4-2,2 5,0 0,-2-1,-2 4</inkml:trace>
  <inkml:trace contextRef="#ctx0" brushRef="#br0" timeOffset="646.145">882 1,'-26'11,"21"-9,-1-1,1 1,-1 0,1 0,0 0,0 1,0 0,0 0,0 0,1 1,-1 0,1 0,0 0,0 0,0 0,1 1,0 0,0 0,0 0,0 0,1 0,-2 5,5-5,0-1,0 1,1-1,0 0,0 0,0 0,0 0,1 0,0 0,0-1,0 1,0-1,0 0,0 0,1 0,2 2,6 5,-6-4,-3-4,1 0,-1 0,0 0,0 0,0 1,-1-1,1 1,-1 0,1 0,-1 0,0 0,0 0,0 0,0 0,-1 1,1-1,-1 1,0-1,0 1,0 0,-1-1,1 1,-1 0,0-1,0 1,0 0,0 0,-1-1,1 1,-1 0,0-1,0 1,-1-1,1 1,-1-1,0 1,-32 29,15-18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311 176,'1'134,"-13"352,-28-110,34-192,6-173</inkml:trace>
  <inkml:trace contextRef="#ctx0" brushRef="#br0" timeOffset="330.603">1 373,'7'-27,"2"0,1 1,0 0,2 1,2 0,0 1,1 1,1 0,1 1,1 0,3 1,-13 13,0 0,1 0,0 1,1 1,-1 0,1 0,1 1,-1 0,1 1,0 0,0 0,0 1,0 1,0 0,1 0,-1 1,1 1,-1 0,1 1,-1 0,1 0,-1 1,0 1,1 0,-2 0,1 1,0 1,-1 0,1 0,-1 1,-1 0,1 1,-1 0,5 5,-4-1,-1 0,1 0,-2 1,0 0,0 1,-1 0,-1 0,0 0,-1 1,0 0,-1 0,-1 0,0 1,-1-1,-1 1,0-1,-1 1,-1 12,-1 3,-2-1,-1 0,-1 0,-1 0,-2-1,-1 0,-1-1,-14 25,20-40,-1-1,0 0,-1 0,0 0,-1-1,0 0,-1-1,0 1,0-2,-1 1,0-2,0 1,-1-1,0-1,0 0,-1 0,1-1,-1-1,0 0,-1 0,1-1,-1-1,1 0,-1-1,0 0,0-1,1-1,-1 0,0 0,1-1,-5-2,-1-3</inkml:trace>
  <inkml:trace contextRef="#ctx0" brushRef="#br0" timeOffset="1184.317">537 1333,'256'-169,"-239"158,-1-1,-1-1,0-1,-1 0,0-1,-1 0,-1-1,-1 0,0-1,6-12,-16 27,33-88,-33 87,-1 1,0-1,0 0,0 1,0-1,-1 1,1-1,0 0,-1 1,0-1,0 1,0-1,0 1,0-1,0 1,-1 0,1 0,-1 0,1 0,-1 0,0 0,0 0,0 0,0 0,0 1,0-1,-1 1,1 0,0 0,-1 0,1 0,-1 0,1 0,-2 0,-4 0,0 0,-1 1,1 0,0 0,0 1,-1 0,1 0,0 1,0 0,0 0,0 1,1 0,-1 1,1-1,0 1,0 1,0 0,0 0,1 0,0 0,0 1,0 0,-1 2,6-6,-1-1,0 1,1-1,-1 1,1 0,-1 0,1 0,0 0,0 0,0 0,0 0,0 0,0 0,1 1,-1-1,1 0,0 0,-1 1,1-1,0 0,0 1,0-1,1 0,-1 1,1-1,-1 0,1 0,0 0,-1 1,1-1,0 0,1 0,-1 0,0 0,1-1,-1 1,1 0,-1 0,1-1,0 1,-1-1,1 0,0 1,0-1,0 0,0 0,0 0,1 0,-1-1,0 1,0 0,1-1,-1 0,2 1,14 1,0-1,0 0,1-2,-1 0,0 0,0-2,0-1,0 0,5-2,-21 5,0 0,0 0,0 0,0 1,0-1,1 1,-1 0,0-1,0 1,0 0,1 0,-1 0,0 1,0-1,0 0,0 1,0 0,1-1,-1 1,0 0,0 0,0 0,-1 0,1 1,0-1,0 0,-1 1,1-1,-1 1,1 0,-1-1,1 1,-1 0,0 0,0 0,0 0,0 0,0 0,-1 0,1 0,-1 0,1 0,-1 0,0 2,1 6,-1-1,0 0,-1 1,0-1,0 0,-1 0,-1 0,1 0,-1 0,-1 0,1-1,-2 2,-21 95,27-101,0 0,1-1,-1 1,1-1,0 0,0 1,0-1,0 0,0 0,1 0,0 0,-1-1,1 1,0-1,0 1,0-1,1 0,-1 0,0-1,1 1,-1-1,1 1,0-1,-1 0,1-1,0 1,0-1,-1 1,1-1,0 0,0-1,0 1,0 0,-1-1,1 0,0 0,-1 0,1-1,-1 1,1-1,1-1,20-3</inkml:trace>
  <inkml:trace contextRef="#ctx0" brushRef="#br0" timeOffset="1687.395">1299 1107,'15'0,"0"0,-1 0,1-2,0 0,-1 0,1-2,-1 1,0-2,0 0,0-1,-1 0,0-1,0 0,-1-1,0-1,0 0,-1 0,0-1,2-3,-11 11,-1 1,1-1,-1 0,1 0,-1 0,0 0,0 0,0 0,0 0,0 0,0-1,-1 1,1 0,-1 0,0-1,1 1,-1 0,0-1,0 1,0 0,-1-1,1 1,0 0,-1 0,0-1,0 1,1 0,-1 0,0 0,-1 0,1 0,0 0,0 0,-1 0,1 1,-1-1,0 0,0 1,1-1,-1 1,0 0,0 0,0-1,0 1,-1 0,1 1,0-1,0 0,0 1,-1-1,1 1,-2 0,-5 0,-1 0,1 1,0 1,0-1,1 2,-1-1,0 1,1 0,-1 1,1 0,0 0,1 1,-1 0,1 0,-1 1,2 0,-1 0,1 1,0 0,0 0,1 0,-1 0,2 1,-1 0,1 0,1 1,-1-1,1 1,1-1,0 1,0 0,0 0,1 0,1 0,-1 0,2 0,-1 0,1 0,0 0,2 3,-2-8,1 0,0 0,0-1,1 1,-1 0,1-1,-1 0,1 0,0 1,0-2,1 1,-1 0,0-1,1 1,0-1,-1 0,1 0,0-1,0 1,0-1,0 0,1 0,-1 0,0 0,0-1,1 0,-1 0,0 0,122-15,-51-13,-57 19</inkml:trace>
  <inkml:trace contextRef="#ctx0" brushRef="#br0" timeOffset="2003.02">1751 909,'-5'18,"0"-1,0 1,2-1,0 1,1 0,1 0,1 1,1-1,0 0,1 0,1 0,0-1,4 8,-6-22,0 0,0 0,1-1,-1 1,1 0,0-1,-1 0,1 1,0-1,0 0,1 0,-1 0,0 0,1 0,-1-1,1 1,0-1,-1 1,1-1,0 0,0 0,0 0,0-1,0 1,0-1,0 0,0 1,0-1,0 0,0-1,0 1,0-1,0 1,-1-1,1 0,0 0,0 0,0 0,-1-1,1 1,0-1,-1 1,0-1,1 0,-1 0,0 0,0-1,0 1,0 0,0-1,-1 1,2-2,12-22,-1 0,0 0,-2-1,-1-1,-2 0,0-1,2-21,-2 4,-6 33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49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54,'0'0,"0"0,-1-1,1 1,-1 0,1-1,-1 1,1 0,-1 0,1-1,-1 1,0 0,1 0,-1 0,1 0,-1 0,1 0,-1 0,0 0,1 0,-1 0,1 0,-1 0,1 0,-1 0,1 1,-1-1,0 0,1 0,-1 1,1-1,-1 0,1 1,0-1,-1 0,1 1,-1-1,1 1,0-1,-1 1,1-1,0 1,-1-1,1 1,0-1,0 1,0-1,-1 1,1-1,0 1,0-1,0 1,0 0,0-1,0 1,0-1,0 1,0-1,0 1,1 0,-6 39,6-23,1-1,1 0,0 1,1-1,0-1,2 1,0 0,0-1,2-1,0 1,2 2,-8-15,-1 1,1 0,0-1,0 1,0-1,0 0,1 1,-1-1,1 0,-1 0,1-1,0 1,0-1,0 1,0-1,0 0,0 0,0 0,0 0,0-1,0 1,0-1,1 0,-1 0,0 0,0 0,0-1,1 1,-1-1,0 0,0 0,0 0,0 0,0 0,0-1,-1 1,1-1,0 0,1-1,90-95,-30 0,-62 97,0 0,0 1,0 0,0-1,0 1,0 0,0 0,0 0,0 0,0 1,0-1,0 0,0 1,-1-1,1 1,0 0,0 0,0 0,-1-1,1 2,0-1,-1 0,1 0,-1 0,1 1,-1-1,0 1,0-1,0 1,1 0,-1-1,-1 1,1 0,1 1,16 16,-10-15,0-1,1 1,-1-2,1 1,-1-1,1-1,0 1,0-1,0-1,0 0,0 0,0-1,0 0,0 0,-1-1,1 0,0-1,-1 0,0 0,1-1,-1 0,-1 0,1-1,-1 0,1-1,-1 1,-1-1,1-1,-1 1,0-1,-1 0,0 0,0-1,0 0,-1 1,0-1,-1-1,1 1,-2-1,1 1,0-7,0-6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36 287,'22'-16,"-3"5,-1-1,-1-1,0-1,-1 0,0-1,-1 0,-1-2,0 0,-2 0,3-5,-13 20,-1-1,1 1,-1 0,1-1,-1 1,0-1,0 1,0-1,0 1,-1-1,1 0,-1 1,1-1,-1 0,0 0,0 1,0-1,-1 0,1 0,-1 1,1-1,-1 0,0 1,0-1,0 1,0-1,0 1,-1-1,1 1,-1 0,0 0,0 0,1 0,-1 0,0 0,-1 0,1 1,0-1,0 1,-1-1,1 1,-1 0,1 0,-1 0,0 0,1 1,-1-1,0 1,-1-1,-5 2,1 0,0 0,0 0,-1 1,1 0,0 1,1 0,-1 0,0 0,1 1,0 0,0 1,0 0,0 0,1 0,0 1,0 0,0 0,1 0,0 1,0 0,1 0,-1 0,2 0,-1 1,1 0,0 0,1 0,0 0,0 0,0 0,1 0,1 1,-1-1,1 0,1 1,-1-1,2 0,-1 1,0-3,1 0,-1 0,1 0,1 0,-1 0,1-1,0 1,0-1,0 1,1-1,0 0,0-1,0 1,1-1,0 0,0 0,0 0,0 0,0-1,1 0,-1 0,3 0,6 4,0-1,1-1,0-1,0 0,0-1,0 0,0-1,9-1,28-6,-34-1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1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1,'-5'6,"1"1,0 0,1 0,0 1,0-1,0 1,1-1,0 1,0 0,1 0,0 0,1 0,-1 0,2 0,-1 0,1 0,0 0,1 0,0-1,0 1,3 5,-1-11,0 0,0 0,1 0,-1-1,1 0,-1 0,1 0,0-1,-1 0,1 0,0 0,-1 0,1 0,0-1,-1 0,1 0,-1 0,1-1,-1 0,0 0,0 0,1 0,-1 0,-1-1,1 0,0 0,-1 0,1 0,-1-1,15-9,-17 11,0 0,0 0,1 1,-1-1,0 0,1 0,0 1,-1-1,1 1,0-1,0 1,0 0,0 0,0 0,0 0,0 0,0 0,0 1,1-1,-1 1,0-1,0 1,1 0,-1 0,0 0,0 0,1 0,-1 1,0-1,0 1,1-1,-1 1,0 0,0 0,0 0,0 0,0 0,0 0,0 1,0-1,-1 0,1 1,0 1,11 19,-11-15,1-1,1 1,-1-1,1 0,0 0,1 0,-1 0,1-1,0 0,0 0,1 0,0-1,0 1,0-1,0-1,0 1,1-1,2 1,-1-3,-1 0,1 0,-1 0,1-1,0 0,-1-1,1 0,-1 0,1 0,-1-1,1 0,-1-1,0 0,0 0,0 0,-1-1,1 0,-1 0,0 0,0-1,0 0,0-1,-1 1,0-1,0 0,-1 0,1 0,-1-1,-1 0,1 1,-1-1,-1 0,1-1,-1 1,0 0,-1-1,0 0,1-3,2-13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0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3,'-14'0,"1"-1,0 0,-1 1,1 0,0 1,0 1,0 0,0 1,1 0,-1 0,1 2,0 0,0 0,-11 7,22-11,0 0,0 0,0 0,0 0,0 0,0 0,0 0,0 0,0 1,0-1,1 0,-1 1,0-1,1 0,-1 1,1-1,0 1,-1-1,1 1,0-1,0 1,0-1,0 1,0-1,0 1,1-1,-1 1,0-1,1 1,-1-1,1 1,0-1,-1 0,1 1,0-1,0 0,0 0,0 1,0-1,0 0,0 0,0 0,0 0,0 0,1 0,62 35,-46-29,78 39,-93-45,-1 1,1 0,0 0,0 0,-1 1,1-1,-1 1,1-1,-1 1,0 0,0 0,-1 0,1 0,-1 0,1 0,-1 1,0-1,0 0,0 1,-1-1,1 1,-1-1,0 1,0-1,0 1,0-1,0 1,-4 1,1 1,-1-1,1 0,-1 0,-1 0,1 0,-1-1,0 0,0 0,0 0,0 0,-1-1,1 0,-1 0,0-1,0 1,0-1,0-1,-1 1,1-1,0 0,-5 0,-12 5,-77 9,77-14</inkml:trace>
  <inkml:trace contextRef="#ctx0" brushRef="#br0" timeOffset="463.17">759 60,'-17'2,"1"2,0 0,0 1,1 0,0 2,0-1,0 2,1 0,0 1,0 0,1 1,0 0,1 1,0 1,1 0,0 1,1 0,1 0,0 1,-4 8,12-18,0 1,0 0,1 0,-1 0,1 0,0 0,1 0,-1 0,1 0,0 0,0-1,0 1,1 0,0 0,0-1,0 1,0-1,1 0,-1 0,1 0,0 0,1 0,-1 0,1-1,-1 0,1 1,0-2,0 1,0 0,1-1,-1 1,1-1,-1-1,1 1,0-1,0 1,0-1,-1-1,1 1,0-1,0 0,0 0,0 0,0 0,0-1,0 0,0 0,0-1,-1 1,1-1,-1 0,1 0,-1 0,1-1,1-1,7-6,0-1,0 0,-1-1,-1 0,0 0,-1-2,0 1,-1-1,0 0,-1-1,1-4,45-69,-54 87,0 1,0-1,1 0,-1 1,0-1,0 1,0-1,1 0,-1 1,0-1,0 1,1-1,-1 1,1-1,-1 1,0-1,1 1,-1-1,1 1,-1-1,1 1,-1 0,1-1,0 1,-1 0,1 0,-1-1,1 1,0 0,-1 0,1 0,-1 0,1 0,0 0,-1 0,1 0,0 0,-1 0,1 0,0 0,-1 0,1 0,-1 1,1-1,0 0,-1 0,1 1,-1-1,1 1,-1-1,1 0,-1 1,1-1,-1 1,0-1,1 1,-1 0,4 38,-7-30,2 0,-1 1,1 0,1-1,0 1,0-1,1 1,0-1,1 1,0-1,2 6,4 1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0,'0'20,"0"10,5 0,1-4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1,'14'19,"5"6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86,'-8'16,"1"1,1 1,1-1,0 1,1 0,1 1,1-1,1 0,0 1,1-1,1 0,2 10,-1-25,-1 0,0 0,1 0,0 0,-1 0,1 0,0-1,1 1,-1 0,0-1,1 0,-1 1,1-1,0 0,0 0,0-1,0 1,0-1,0 1,0-1,0 0,1 0,-1 0,0-1,1 1,-1-1,1 0,-1 0,0 0,1 0,-1-1,1 1,-1-1,1 0,8-1,0-1,-1 0,1-1,-1 0,0-1,0 0,0-1,-1 0,3-2,-7 5,-1-1,1 0,-1 0,1 0,-2-1,1 0,0 0,-1 0,0 0,0-1,0 0,-1 1,0-1,0-1,0 1,-1 0,0-1,0 1,-1-1,0 1,0-1,0 0,-1 0,0 1,0-1,-1 0,0 1,0-1,0 0,-1 1,0-1,-1 1,1 0,-1 0,0 0,0 0,-1 0,-3-4,2 6,0-1,-1 1,1 0,-1 0,0 1,0 0,0 0,0 0,0 1,-1 0,1 0,-1 0,0 1,1 0,-1 0,0 1,1 0,-1 0,0 1,0 0,1 0,-1 0,0 1,1 0,0 0,-1 0,1 1,-4 2,-8 7</inkml:trace>
  <inkml:trace contextRef="#ctx0" brushRef="#br0" timeOffset="458.509">324 396,'321'-249,"-322"250,1-1,0 1,-1 0,1-1,0 1,0 0,-1 0,1-1,0 1,0 0,0 0,0 0,0-1,0 1,0 0,0 0,0-1,1 1,-1 0,0 0,0-1,1 1,-1 0,1-1,-1 1,0 0,1-1,-1 1,1 0,-1-1,1 1,0-1,-1 1,1-1,-1 0,1 1,0-1,-1 1,1-1,0 0,0 0,-1 1,1-1,0 0,0 0,-1 0,1 0,0 0,0 0,0 0,-1 0,1 0,0 0,0 0,-1-1,1 1,0 0,0-1,-1 1,1 0,0-1,-1 1,1-1,-1 1,1-1,0 1,-1-1,2 22,-1-18,0 0,0 0,0 0,1 0,-1 0,0 0,1 0,0-1,0 1,0 0,0-1,0 0,0 0,1 1,-1-1,1 0,-1-1,1 1,0 0,0-1,0 0,0 0,0 0,0 0,0 0,0 0,0-1,0 1,1-1,-1 0,0 0,0 0,0-1,1 1,-1-1,0 0,0 1,0-1,0-1,0 1,0 0,0-1,-1 1,1-1,0 0,-1 0,0 0,1 0,1-3,1 1,0-1,0 1,0-1,-1 0,1-1,-1 1,-1-1,1 0,-1 0,0 0,0 0,0-1,0-3,2-12</inkml:trace>
  <inkml:trace contextRef="#ctx0" brushRef="#br0" timeOffset="852.688">1171 0,'-10'20,"6"-15,-1 0,1 1,1-1,-1 1,1 0,0 0,1 0,-1 0,1 1,0-1,1 0,0 1,0 0,0-1,1 1,-1 0,2-1,-1 1,1 0,0-1,0 1,1-1,0 1,0-1,1 0,-1 0,1 0,3 5,40 23,-43-33,1 0,0 1,-1 0,1 0,-1 0,0 0,0 0,1 1,-1-1,-1 1,1 0,0 0,-1 0,1 0,-1 1,0-1,0 0,-1 1,1 0,-1-1,1 1,-1 0,0 0,-1 0,1-1,-1 1,1 0,-1 0,0 0,-1 0,1 1,-3 1,0 0,0-1,0 0,-1 1,0-1,0 0,0-1,0 1,-1-1,0 0,0 0,0 0,0-1,-1 0,0 0,1 0,-1-1,0 1,0-1,0-1,0 1,-1-1,1 0,0-1,-5 1,-15 1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6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112 752,'24'-3,"0"-1,-1-1,1-2,-1 0,-1-1,0-2,0 0,0-1,-2-1,1-1,-2-1,18-16,-34 28,-1-1,1 1,-1 0,1-1,-1 0,0 1,0-1,0 0,-1 0,1 0,-1-1,1 1,-1 0,0 0,0-1,-1 1,1-1,-1 1,0 0,0-1,0 1,0-1,0 1,-1-1,1 1,-1 0,0-1,0 1,0 0,-1 0,1-1,-1 1,0 0,0 1,0-1,0 0,0 0,0 1,-1-1,0 1,1 0,-1 0,0 0,-2-1,-4 0,-1 1,1 0,0 1,-1-1,1 2,-1 0,1 0,-1 0,1 1,-1 1,1 0,0 0,0 0,-1 1,2 1,-1 0,0 0,1 0,0 1,0 1,0-1,1 1,-6 6,-5 0,2 2,-1 0,2 0,0 2,1 0,1 0,0 1,1 1,1 0,0 1,2 0,0 0,-3 12,12-24,-1 1,1 0,0-1,1 1,0 0,0-1,0 1,1-1,0 1,1-1,0 0,0 0,0 0,1-1,0 1,0-1,1 1,0-2,0 1,0 0,1-1,-1 0,1 0,0-1,1 1,-1-1,1-1,0 1,0-1,0-1,0 1,1-1,-1 0,1-1,-1 0,1 0,0 0,-1-1,1 0,0-1,-1 0,2 0,24-4,-1-2,1-1,-1-1,-1-2,0-1,0-1,-1-2,-1-1,9-7,131-91,-141 95</inkml:trace>
  <inkml:trace contextRef="#ctx0" brushRef="#br0" timeOffset="636.752">987 526,'-279'172,"201"-94,76-76,0 1,0-1,1 1,-1-1,1 1,0 0,0-1,0 1,0 0,0 0,1 0,-1 0,1-1,-1 1,1 0,0 0,1 0,-1 0,0 0,1 0,-1 0,1 0,0-1,0 1,0 0,1 0,-1-1,1 1,-1-1,1 0,0 1,0-1,0 0,0 0,0 1,5-1,-1 1,1-1,0-1,0 1,0-1,0 0,-1-1,1 0,0 0,0 0,0-1,0 0,0 0,0-1,0 0,-1 0,1 0,-1-1,0 0,0 0,0-1,0 0,-3 3,37-19,-1-3,-2-1,0-1,-1-2,17-18,-36 30,-8 8,-5 3,-1 0,1 0,0 1,1 0,-1 0,1 0,-1 0,1 1,0-1,0 1,0 0,0 1,0-1,0 1,1 0,-8 40,-154 308,138-314,3 1,0 1,3 0,1 1,1 0,2 0,2 1,1 0,2 0,1 0,3 17,-1-48,1-1,0 1,0-1,1 0,0 1,0-1,0 0,0 0,1 0,0 0,0-1,0 1,1-1,-1 0,1 0,3 3,-35-40,-201-114,225 144,1-1,-1 0,1-1,0 1,1-1,-1 1,1-1,-1 0,1 0,1 0,-1 0,1 0,0 0,0 0,0 0,1-1,0 1,0 0,0 0,1-1,-1 1,1 0,1 0,-1 0,1 0,0 0,0 0,0 0,0 0,1 1,0 0,0-1,0 1,1 0,-1 0,1 1,0-1,0 1,0 0,1 0,-1 0,1 0,0 1,-1 0,1 0,0 0,163-80,-143 71</inkml:trace>
  <inkml:trace contextRef="#ctx0" brushRef="#br0" timeOffset="972.96">1297 639,'6'17,"0"0,1 0,0-1,1 0,1-1,0 1,2-2,-1 1,2-2,0 1,5 3,-12-12,0-1,0 1,1-1,0 0,-1-1,1 1,1-1,-1 0,0-1,1 1,-1-1,1-1,0 1,0-1,-1 0,1-1,0 1,0-2,0 1,0-1,0 0,0 0,-1 0,1-1,0 0,-1-1,0 1,1-1,-1-1,2 0,10-10,-1 0,-1-1,0-1,0 0,-2-1,0-1,8-15,4-1,0-9,-18 23</inkml:trace>
  <inkml:trace contextRef="#ctx0" brushRef="#br0" timeOffset="1655.642">2144 612,'-22'7,"0"1,1 1,0 1,0 1,1 1,0 1,1 1,1 0,0 1,1 1,-3 5,-16 41,36-61,0 1,0-1,-1 1,1 0,0-1,1 1,-1 0,0-1,0 1,1-1,-1 1,0-1,1 1,0-1,-1 1,1-1,0 1,0-1,0 0,0 1,0-1,0 0,0 0,0 0,1 0,-1 0,0 0,1 0,-1 0,0 0,1-1,-1 1,1 0,-1-1,1 0,0 1,-1-1,1 0,-1 0,1 0,0 0,15 1,1-2,-1 0,0-1,0-1,0 0,0-1,-1-1,1-1,-1 0,0-1,-1-1,0-1,0 0,-1 0,0-2,-1 1,1-2,36-22,-49 32,0 1,0-1,1 1,-1 0,0 0,1 0,-1 0,1 0,0 0,-1 0,1 0,0 1,-1-1,1 1,0-1,0 1,-1-1,1 1,0 0,0 0,0 0,-1 0,1 0,0 1,0-1,0 0,-1 1,1-1,0 1,0 0,-1 0,1-1,-1 1,1 0,-1 0,1 1,-1-1,0 0,1 0,-1 1,0-1,10 25,-11-22,1 0,1 0,-1 0,1 0,-1 0,1 0,0 0,0 0,1-1,-1 1,1-1,0 0,0 0,0 0,0 0,0 0,1 0,-1-1,1 0,0 0,0 0,0 0,0-1,0 1,0-1,2 1,5-4,0 1,0-1,0-1,0 0,0 0,-1-1,1-1,-1 0,0 0,-1-1,1 0,-1 0,0-1,-1-1,0 1,4-6,34-26,-2-3,-2-2,24-31,-50 49,0-1,-2 0,-1-1,-1-1,-2 0,0 0,-2-1,-2 0,0 0,-2-1,-2 0,0 1,-2-1,-2 0,-1-2,4 30,-1 0,0 0,0 1,0-1,0 0,0 0,0 0,-1 1,0-1,1 0,-1 1,0-1,0 0,0 1,-1-1,1 1,-1 0,1-1,-1 1,0 0,0 0,0 0,0 0,0 0,0 1,-1-1,1 1,0-1,-1 1,1 0,-1 0,0 0,1 0,-1 0,0 1,0-1,1 1,-1 0,0 0,0 0,1 0,-1 0,0 1,-2 0,-3 5,0 1,0 0,1 0,0 1,1 0,0 0,0 0,0 1,1 0,1 0,-1 1,1-1,1 1,0 0,0 0,1 0,1 0,-1 0,2 0,-1 3,-2 25,2-1,1 1,2-1,2 0,1 0,2 0,1 0,2-1,7 14,60 158,-76-206,0 1,0-1,0 0,0 0,0 1,0-1,-1 0,1 1,-1-1,0 0,1 1,-1-1,0 1,-1-1,1 1,0-1,-1 1,1-1,-1 0,0 1,1-1,-1 0,0 0,-1 0,1 1,0-1,-1 0,1 0,-1-1,1 1,-2 1,-8-2</inkml:trace>
  <inkml:trace contextRef="#ctx0" brushRef="#br0" timeOffset="1838.715">2455 413,'43'-5,"38"-1,11 0,-6 1,-9 2,-11 1,-13 1,-15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09:5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30,'-2'1,"0"0,0 1,0-1,0 1,1-1,-1 1,1 0,-1 0,1 0,0-1,-1 2,1-1,0 0,0 0,1 0,-1 0,0 1,1-1,-1 0,1 0,0 1,0-1,0 0,0 1,0 0,0 0,-3 347,3-321,1 22,-1-1,-3 1,-2-1,-2 0,-9 28,-9 24,23-90</inkml:trace>
  <inkml:trace contextRef="#ctx0" brushRef="#br0" timeOffset="270.881">0 481,'44'-5,"32"-6,14-2,-4 2,-6 3,-13-2,-13 0,-10 2,-9-2,-4 0,-4 2,-6-2,-2 0,-4-2,1 0,-4-3,2 2,-1 3</inkml:trace>
  <inkml:trace contextRef="#ctx0" brushRef="#br0" timeOffset="655.701">847 1,'0'495,"0"-474,0 0,1-1,1 1,1-1,1 0,0 0,2 0,2 6,-6-23,-1 0,1 0,-1 0,1 0,0 0,0 0,1 0,-1-1,0 1,1-1,-1 0,1 0,0 0,0 0,0 0,0 0,0-1,0 1,1-1,-1 0,0 0,1 0,-1-1,1 1,-1-1,0 0,1 0,-1 0,1 0,-1 0,1-1,-1 0,1 0,-1 0,0 0,0 0,3-2,109-70,-86 46,57-37,-84 65,0 0,0-1,-1 1,1 0,0 0,0 0,0 0,-1 0,1 0,-1 1,1-1,-1 1,1-1,-1 1,0-1,0 1,0 0,0-1,0 1,0 0,0 0,-1 0,1 0,0 0,-1 0,0 0,1 0,-1 0,0 0,0 0,0 0,-1 0,1 0,0 0,-1 1,3 14,29 39,-16-46</inkml:trace>
  <inkml:trace contextRef="#ctx0" brushRef="#br0" timeOffset="1302.057">1694 510,'-26'15,"1"1,1 2,1 0,0 2,1 0,1 2,1 0,1 1,-2 7,19-29,0 0,1 0,0 1,-1-1,1 1,0-1,-1 1,1 0,0 0,0-1,1 1,-1 0,0 0,0 0,1 0,-1 0,1 0,0 0,0 0,0 0,0 0,0 0,0 0,0 0,0 0,1 0,-1 0,1 0,0 0,-1-1,1 1,0 0,0 0,0 0,0-1,1 1,-1-1,0 1,1-1,-1 1,1-1,-1 0,1 0,0 1,-1-1,1-1,0 1,0 0,0 0,2 0,7-2,-1-1,1 0,0-1,0 0,-1 0,0-1,1 0,-1-1,-1-1,1 1,-1-1,0-1,0 0,0-1,114-94,-122 101,0-1,0 1,0 0,0-1,1 1,-1 0,1 0,-1 0,0 0,1 0,0 1,-1-1,1 0,-1 1,1-1,0 1,-1-1,1 1,0 0,0 0,-1 0,1 0,0 0,0 0,-1 0,1 1,0-1,-1 1,1-1,0 1,-1-1,1 1,-1 0,1 0,-1 0,1 0,-1 0,0 0,1 0,-1 0,0 1,0-1,0 0,0 1,0-1,0 1,0-1,-1 1,1 0,0-1,-1 1,0 0,1-1,-1 2,1 2,1-1,-1 1,1 0,0 0,0-1,0 0,1 1,0-1,-1 0,2 0,-1 0,0 0,1-1,-1 0,1 1,0-1,0-1,1 1,-1 0,0-1,1 0,0 0,-1-1,1 1,0-1,0 0,0 0,0 0,0-1,4 0,7-3,-1-1,0-1,0-1,0 0,-1-1,0 0,0-1,-1 0,0-2,-1 1,1-2,-2 1,9-11,4-1,-1 0,-1-2,-1 0,-1-1,-2-2,0 0,-2 0,-1-2,-1 0,0-5,-3 7,-2 0,-1-1,-1 0,-1-1,-2 1,-1-1,-1 0,-1-23,-1 51,0 0,0-1,1 1,-1 0,0 0,0 0,0 0,0 0,0 0,0-1,0 1,-1 0,1 0,0 0,-1 0,1 0,0 0,-1 0,0 0,1 0,-1 0,1 0,-1 0,0 0,0 1,1-1,-1 0,0 0,0 1,0-1,0 1,0-1,0 1,0-1,0 1,0-1,0 1,0 0,0 0,-1-1,1 1,0 0,0 0,0 0,0 0,0 0,0 1,-1-1,1 0,0 0,0 1,0-1,0 1,0-1,0 1,0-1,0 1,0 0,0-1,1 1,-1 0,0 0,0 0,0 0,-6 10,1 0,0 1,1 0,0 0,1 0,0 0,1 1,0 0,1-1,0 1,1 0,1 0,0 0,1 0,0 0,1 0,-1 13,18 249,31-52,-47-200,-4-5</inkml:trace>
  <inkml:trace contextRef="#ctx0" brushRef="#br0" timeOffset="1541.66">2061 340,'43'-5,"39"-6,4-2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3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132 498,'-11'7,"0"1,1 0,0 1,1 0,0 1,0 0,1 0,0 1,1 0,0 0,1 1,0-1,1 2,0-1,1 0,-2 13,6-22,0-1,0 1,0 0,0 0,1 0,-1-1,1 1,0 0,0-1,0 1,0-1,0 1,0-1,1 1,-1-1,1 0,0 0,0 0,0 0,0 0,0 0,0 0,0-1,1 1,-1-1,0 1,1-1,0 0,-1 0,1 0,-1 0,1-1,0 1,0-1,-1 0,3 1,3-1,-1 1,0-1,0-1,0 1,0-1,0 0,0-1,0 1,0-1,0-1,-1 0,1 1,-1-2,1 0,2-5,0 0,0-1,-1-1,0 1,-1-1,0-1,-1 1,0-1,-1 0,0 0,-1-1,-1 0,0 1,0-1,-1 0,-1 0,0-8,-1 11,0 1,-1 0,0 0,0 0,-1-1,0 1,-1 0,0 1,0-1,-1 1,0-1,0 1,-1 0,0 0,-5-4,7 8,0 0,0 0,-1 0,1 1,-1 0,1 0,-1 0,0 0,-1 0,1 1,0 0,-1 0,1 0,-1 0,0 1,1-1,-1 1,0 1,0-1,0 1,0-1,0 1,0 1,0-1,1 1,-1 0,0 0,0 0,-3 2,9-3,0 0,0-1,0 1,0 0,1 0,-1 0,0 0,0 0,0 1,0-1,0 0,1 0,-1 1,0-1,0 1,0-1,0 1,0-1,0 1,0 0,0-1,0 1,-1 0,1 0,0 0,0-1,-1 1,1 0,0 0,-1 0,1 0,-1 0,1 1,-1-1,0 0,1 0,-1 0,0 0,0 0,0 0,0 1,0-1,0 0,0 0,0 0,0 0,-1 1,1-1,0 0,-1 0,1 0,-1 0,1 0,-1 0,1 0,-1 0,0 0,0 0,1 0,-1-1,0 1,0 0,0 0,0-1,0 1,0-1,0 1,0-1,-1 1,24 1,0-1,0-1,0-1,0-1,0-1,0-1,-1-1,1-1,-1 0,-1-2,1 0,-1-2,-1 0,0-1,0-1,-1-1,-1 0,0-1,-1-1,12-14,-14 15,-1-1,0-1,-1 0,-1 0,-1-1,0 0,-1-1,1-5,1-38,-11 178,5 0,16 96,7 118,-26-284,1-11,-2 0,-1 0,-2 0,-1 0,-2 0,-1-1,-2 0,-12 34,18-64,0 0,0-1,0 1,-1 0,1-1,-1 1,-1-1,1 0,0 0,-1 0,0-1,0 1,0-1,0 0,-1 0,1 0,-1-1,0 1,0-1,0 0,0-1,0 1,0-1,0 0,0 0,-1-1,1 1,0-1,0 0,-1-1,1 1,0-1,0 0,-1-1,1 1,3-1,-1 1,1 0,0-1,0 1,0-1,0 0,0 1,0-1,1 0,-1 0,0-1,1 1,0 0,-1 0,1-1,0 1,0-1,1 1,-1-1,0 1,1-1,-1 1,1-1,0 0,0 1,0-1,0 1,1-1,-1 0,1 1,-1-1,27-83,-24 78,17-43,3 2,1 0,3 1,2 2,1 1,9-6,-15 22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8 278,'11'8,"0"-1,0 0,0 0,1-1,0-1,1 0,-1 0,1-1,0-1,3 0,14 3,2-2,-1-1,0-2,0-1,1-1,-1-1,0-2,0-2,-1 0,1-2,-1-2,-1 0,0-2,-1-1,0-2,-1 0,0-2,-1-1,1-3,49-58,-74 77,0-1,0 0,0 1,0-1,-1 0,0 0,1 0,-1 0,0 0,0 0,-1-1,1 1,-1 0,0 0,1 0,-1-1,-1 1,1 0,0 0,-1-1,0 1,1 0,-1 0,-1 0,1 0,0 0,-1 0,1 0,-1 1,0-1,0 1,-1-2,2 3,-1-1,0 1,0-1,-1 1,1 0,0-1,0 1,-1 0,1 1,0-1,-1 0,1 1,-1-1,1 1,-1 0,1 0,-1 0,1 0,-1 0,1 0,-1 1,1-1,-1 1,1 0,-1 0,1 0,0 0,0 0,-1 0,1 1,0-1,0 1,0-1,-60 63,37-19,1 1,3 2,2 0,2 1,2 0,2 1,3 1,0 14,-7 68,7 0,5 0,6 7,0-113,-2 0,-1 0,-1 0,-1-1,-2 1,0-1,-2 0,-1 1,5-17,0-1,-1 1,0-1,-1 0,1-1,-2 1,1-1,-1 0,0 0,-1-1,0 0,0-1,0 1,-1-2,0 1,0-1,-1 0,1-1,-1 0,0-1,-9 2,11-2,-1 0,1-1,-1 0,1 0,-1-1,0 0,1-1,-1 0,0 0,0-1,1 0,-1-1,1 1,-1-2,1 1,0-1,0-1,0 1,0-1,0-1,1 1,0-1,0 0,0-1,1 0,-1 0,2 0,-1-1,1 0,0 0,0-1,0 1,1-1,-1-2,1-6,0 0,1 0,1-1,1 1,0 0,1-1,0 1,1 0,1 0,1-1,1-1,5 0,1-1,1 2,1-1,0 2,1-1,1 2,1 0,0 0,0 2,2 0,-1 1,2 0,0 1,0 1,0 1,2 1,7-2,15-12,258-130,-276 138</inkml:trace>
  <inkml:trace contextRef="#ctx0" brushRef="#br0" timeOffset="349.587">854 672,'-6'2,"0"0,0 0,0 0,0 1,0 0,1 0,-1 0,1 1,0 0,0 0,0 0,1 0,0 1,-1 0,2 0,-1 0,0 0,1 1,0-1,0 1,1 0,0 0,0 0,0 0,1 0,-1 0,2 1,-1-1,1 2,-2-2,2 0,-1 0,1 1,0-1,0 0,1 1,-1-1,2 0,-1 0,0 0,1 0,1 0,-1 0,1 0,-1-1,2 1,-1-1,1 0,-1 0,1 0,1 0,-1-1,1 1,0-1,0-1,0 1,0-1,1 1,-1-1,1-1,0 1,0-1,0 0,0-1,0 1,0-1,0 0,1-1,-1 0,0 0,0 0,1 0,4-2,-3 1,-1 0,0-1,0 0,0 0,0-1,-1 0,1 0,-1-1,0 1,1-1,-2-1,1 1,0-1,-1 0,0 0,0-1,0 1,-1-1,0 0,0 0,-1-1,1 1,-1-1,-1 0,1 1,-1-1,0-1,0-3,0 4,-1 0,1 0,-1 1,-1-1,1 0,-1-1,0 1,-1 0,0 0,0 1,0-1,-1 0,0 0,0 0,-1 1,0-1,0 1,0 0,-1 0,0 0,0 1,-1-1,1 1,-1 0,0 0,-1 0,1 1,-1 0,0 0,0 1,0-1,-3 0,1 2,1 0,-1 1,1 0,-1 1,0-1,1 1,-1 1,0 0,1 0,-1 0,1 1,-1 0,1 0,0 1,0 0,0 0,0 1,1 0,-1 0,1 0,0 1,-4 4,-4 6</inkml:trace>
  <inkml:trace contextRef="#ctx0" brushRef="#br0" timeOffset="664.866">1249 1068,'-4'5,"2"-13,2-10,6-7,7-3,1-8,2-1,5 0,-3 2,2 2,1 1,-2 3,0 5,1 2,3 5,-3 0,0 4,-4 3</inkml:trace>
  <inkml:trace contextRef="#ctx0" brushRef="#br0" timeOffset="1218.033">1588 1068,'38'-66,"-12"19,2 1,2 2,2 1,22-22,-52 64,-1-1,1 0,-1 0,1 1,0-1,0 1,0-1,0 1,0 0,0 0,0 0,0 0,1 0,-1 0,0 1,1-1,-1 1,0 0,1-1,-1 1,0 0,1 0,-1 1,0-1,1 0,-1 1,0 0,1-1,-1 1,0 0,0 0,0 0,0 0,0 1,0-1,0 0,0 1,0 0,-1-1,1 1,0 0,-1 0,0 0,1 0,-1 0,0 0,0 0,0 0,0 0,-1 1,1-1,-1 0,1 1,-1 1,5 26,-6-26,1-1,-1 1,1-1,0 1,0-1,0 1,0-1,1 1,-1-1,1 1,0-1,0 0,0 1,1-1,-1 0,1 0,-1 0,1 0,0 0,0 0,1 0,-1-1,0 1,1-1,0 0,0 0,-1 0,1 0,0 0,0 0,1-1,-1 1,0-1,0 0,1 0,-1 0,1-1,1 1,9-6,1 0,-1-1,0-1,-1 0,0-1,0 0,0-1,8-8,3-1,-2 2,98-53,-118 68,-1 0,1 1,-1-1,1 1,0 0,-1-1,1 1,0 0,-1 0,1 0,0 0,-1 1,1-1,0 0,-1 1,1-1,0 1,-1-1,1 1,-1 0,1-1,-1 1,1 0,-1 0,0 0,1 0,-1 1,0-1,0 0,0 0,0 1,0-1,0 1,0-1,-1 1,1-1,0 1,-1-1,1 2,6 71,-7-51,0-16,1-1,0 0,0 0,0 0,0 0,1 0,0 0,1 0,-1 0,1-1,0 1,1-1,-1 0,1 0,0 0,4 3,5 3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04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1,'-11'244,"-25"49,14-150,5-14,16-117</inkml:trace>
  <inkml:trace contextRef="#ctx0" brushRef="#br0" timeOffset="214.32">0 481,'44'-5,"32"-6,9-6,-5-1,-12 4,-12-1,-11 1,-9 4,-5-1,-3 1,-7-3,-6 1</inkml:trace>
  <inkml:trace contextRef="#ctx0" brushRef="#br0" timeOffset="653.179">678 1,'0'50,"0"78,-5-1,-7 12,9-115,-2 0,2 0,1 1,0-1,2 0,1 1,1-1,3 13,-4-34,0 0,0 0,0 0,0 0,1 0,-1 0,1-1,-1 1,1-1,0 1,0-1,0 1,1-1,-1 0,0 0,1 0,-1-1,1 1,0 0,0-1,0 0,-1 0,1 1,0-2,0 1,1 0,-1-1,0 1,0-1,0 0,0 0,0 0,0-1,1 1,-1-1,0 1,0-1,0 0,0 0,-1-1,1 1,0 0,0-1,-1 0,1 0,0 0,193-126,-194 127,-1-1,0 0,0 1,0-1,0 1,1 0,-1-1,0 1,1 0,-1 0,1 0,-1 0,1 0,-1 0,1 0,0 0,0 1,-1-1,1 1,0-1,0 1,0 0,-1-1,1 1,0 0,0 0,0 1,0-1,-1 0,1 0,0 1,0 0,0-1,-1 1,1 0,0-1,-1 1,1 0,-1 0,1 1,-1-1,1 0,-1 0,0 1,0-1,1 0,-1 1,0 0,0-1,-1 1,1-1,0 2,-16 110,17-111,-1 0,1 0,0 1,-1-1,1 0,0 0,0-1,0 1,1 0,-1-1,0 1,1-1,-1 0,1 0,-1 0,1 0,0 0,-1 0,1-1,0 0,-1 1,1-1,0 0,0 0,-1 0,1-1,0 1,0-1,-1 1,1-1,-1 0,1 0,-1 0,1 0,-1-1,1 1,-1 0,0-1,0 0,0 0,1 0,15-10,-2 1</inkml:trace>
  <inkml:trace contextRef="#ctx0" brushRef="#br0" timeOffset="965.205">1299 594,'22'-3,"0"0,1-2,-2 0,1-1,0-2,-1 0,-1-1,1-1,-2-1,10-7,18-52,-47 68,1 0,-1 0,1 0,-1 0,0-1,1 1,-1 0,0 0,0 0,-1 0,1-1,0 1,-1 0,0 0,1 0,-1 0,0 0,0 0,0 0,0 0,0 1,0-1,-1 0,1 0,-1 1,1-1,-1 1,0-1,1 1,-1 0,0 0,0 0,0 0,0 0,0 0,-2 0,-5 0,-1 0,0 1,0 0,0 0,0 1,0 1,0 0,1 0,-1 1,1 0,-1 0,1 1,0 1,1-1,-1 2,1-1,0 1,0 0,1 1,-1-1,1 1,1 1,0 0,0 0,0 1,2-4,0 0,0 0,1 1,0-1,1 1,-1 0,1 0,0 0,0 0,1 0,0 1,0-1,0 0,1 0,0 1,0-1,0 1,1-1,0 0,1 0,-1 0,1 1,0-1,1-1,-1 1,1 0,0-1,1 1,-1-1,1 0,0 0,0 0,1-1,3 3,10 9,1-1,1-1,0 0,1-2,1 0,0-2,0 0,1-2,9 3,-2-1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4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1 761,'238'-292,"23"-30,-145 189,-115 132,0 0,0 0,0 0,0 0,0 0,0 0,0 0,0 0,0 0,0 1,1-1,-1 1,0-1,0 1,1-1,-1 1,0 0,1-1,-1 1,1 0,-1 0,0 0,1 0,-1 0,1 0,-1 1,0-1,1 0,-1 1,0-1,1 1,-1-1,0 1,0 0,0 0,0-1,1 1,-1 0,0 0,0 0,0 0,-1 0,1 0,0 1,0-1,-1 0,1 0,0 1,31 72,-28-63,118 337,-110-310,-1 1,-2 0,-2 0,1 29,-7-67,-1-1,0 1,1 0,-1-1,1 1,-1 0,0-1,0 1,1 0,-1-1,0 1,0 0,0 0,0-1,0 1,0 0,0 0,0-1,0 1,0 0,0-1,0 1,-1 0,1 0,0-1,0 1,-1 0,1-1,0 1,-1-1,1 1,-1 0,1-1,-1 1,1-1,-1 1,0-1,1 0,-1 1,1-1,-1 1,0-1,1 0,-1 0,0 1,1-1,-1 0,0 0,0 0,1 0,-1 0,0 0,0 0,1 0,-1 0,0 0,1 0,-1 0,0-1,0 1,1 0,-1 0,0-1,1 1,-1 0,0-1,-373-297,348 281,20 12,0 0,0 1,-1 0,1 0,-1 0,0 1,0 0,0 0,-1 1,1 0,-1 0,1 1,-1 0,1 0,-2 1,-7 4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0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1,'-19'9,"-1"2,1 1,1 0,0 1,1 1,1 0,0 2,0 0,2 0,0 1,1 1,1 1,-10 18,-69 110,44-88,36-54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1,'-9'38,"-4"28,1 7,7-9,4-11,3-9,1-8,4-4,2-4,-2-1,-1-6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4,'0'0,"-1"0,1-1,-1 1,1 0,-1-1,1 1,-1 0,0 0,1-1,-1 1,1 0,-1 0,0 0,1 0,-1 0,1 0,-1 0,0 0,1 0,-1 0,1 0,-1 0,0 0,1 0,-1 1,1-1,-1 0,1 0,-1 1,1-1,-1 0,1 1,-1-1,1 1,-1-1,1 1,0-1,-1 1,1-1,0 1,-1-1,1 1,0-1,0 1,-1-1,1 1,0-1,0 1,0 0,0-1,0 1,0-1,0 1,0 0,0-1,0 1,0-1,0 1,0 0,-5 42,5-41,-2 446,-18-341,16-96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3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4,'457'0,"-454"0,-1-1,0 0,0 1,0-1,1 1,-1 0,0 0,0 0,1 0,-1 0,0 0,0 1,1-1,-1 1,0-1,0 1,0 0,0 0,0 0,0 0,0 0,0 0,0 1,-1-1,1 1,0-1,-1 1,1 0,-1-1,0 1,1 0,-1 0,0 0,0 0,0 0,0 0,-1 1,1-1,-1 0,1 0,-1 0,0 1,0-1,0 0,0 0,0 1,0 0,-5 9,1 0,-2-1,0 1,0-1,-1-1,0 1,-1-1,0 0,0-1,-1 0,-3 3,-26 29,15-15,-42 61,64-84,0 0,0 0,0 0,0 0,0 0,1 0,-1 0,1 0,0 0,0 0,0 0,0 0,1 0,-1 0,1 1,0-1,0-1,0 1,0 0,0 0,1 0,-1 0,1-1,0 1,0-1,0 1,0-1,0 0,0 0,1 0,1 2,8 3,0 1,0-2,0 0,1 0,0-1,0-1,1 0,-1-1,1 0,10 0,95 31,-118-34,1 1,-1-1,0 0,0 1,0-1,0 0,0 1,0-1,0 1,0 0,0-1,0 1,0 0,0 0,0-1,0 1,-1 0,1 0,0 0,0 0,-1 0,1 0,-1 0,1 0,-1 1,0-1,1 0,-1 0,0 0,0 0,0 0,1 1,-1-1,0 0,-1 0,1 0,0 1,0-1,-1 0,1 0,0 0,-1 0,1 0,-1 0,1 0,-1 0,0 0,1 0,-1 0,0 0,0 0,0 0,0 0,0-1,0 1,-61 32,28-26,1-1,-1-1,0-2,0-1,0-2,0-1,0-2,34 3,-6 1,0-1,0-1,0 1,-1-1,1 0,0-1,1 1,-1-1,0 0,0-1,1 1,-1-1,1 0,0 0,0-1,-4-3,19-20,5 15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0,'-23'29,"-14"14,-5 5,5-1,4-4,3-4,6-4,2-9,6-3,0-5,3-2,-1-3,-3 1,-4-2,3-3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0,'39'29,"22"14,5 0,-8-2,-10-4,-7-8,-12-4,-5-6,-7-3,-1-2,1 0,-3 3,2-2,-2 2,1-3,-1-2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29,'34'0,"30"0,8-4,-2-3,-9 1,-10 1,-8 2,-8 1,-9 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5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75,'38'0,"33"-4,7-3,-3 1,-10-3,-7-1,-8 1,-8 3,-11-2,-6-1,-7 2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8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83,'1'-2,"0"0,0 0,0 0,-1-1,1 1,-1 0,1 0,-1-1,0 1,0-1,0 1,0 0,0-1,-1 1,1 0,-1 0,1-1,-1 1,0 0,0 0,0 0,0-1,0 1,0 1,-1-1,1 0,-1 0,0 0,1 1,-1-1,0 1,0-1,0 1,0 0,0 0,0 0,0 0,0 0,0 0,-1 0,1 1,0-1,-1 1,1 0,0 0,-1-1,1 2,0-1,-1 0,1 0,0 1,-1-1,1 1,0 0,-2 0,-9 6,1 0,-1 1,1 0,1 1,0 1,0-1,1 2,0 0,0 0,1 0,1 1,0 1,1-1,0 1,1 0,0 1,1 0,1-1,0 2,1-1,0 0,1 1,1-1,0 1,2 11,-3-15,0 0,1 0,0 0,1 0,0 0,1 0,0 0,1 0,0 0,1-1,0 1,1-1,0 1,0-1,1 0,1-1,0 1,0-1,0 0,1-1,1 1,-1-1,1-1,1 1,-1-2,1 1,6 2,0-5,1 0,0-2,0 0,0 0,0-2,0 0,0-1,0 0,-1-1,1-1,0-1,-1 0,1-1,-1-1,-1 0,1-1,-1 0,0-1,-1-1,1 0,-2-1,0 0,0-1,-1-1,0 0,3-5,6-4,-1-1,-1-1,-2 0,0-2,-1 1,-1-3,-10 18,0 1,0-1,-1 0,0 0,-1 0,0 0,-1-1,0 1,0-1,-1 1,0-1,-1 1,0 0,0-1,-1 1,0 0,-1 0,0 0,0 0,-2-3,0 4,0 0,-1 1,1 0,-2 0,1 1,-1-1,1 1,-2 1,1-1,-1 1,1 0,-2 1,1 0,0 0,-1 1,1 0,-1 1,0 0,0 0,-5 0,-6-1,-1 1,1 1,0 1,0 1,-1 1,1 0,0 2,-14 4,-4 4</inkml:trace>
  <inkml:trace contextRef="#ctx0" brushRef="#br0" timeOffset="370.087">1 337,'69'9,"0"-3,0-3,1-4,-1-2,0-3,20-7,172-10,107 24,-317-6,-34-1</inkml:trace>
  <inkml:trace contextRef="#ctx0" brushRef="#br0" timeOffset="3287.311">1609 536,'-43'28,"-29"20,-6 6,4-1,16-10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0,'27'43,"2"-1,2-1,1-2,3-1,13 10,-28-28,2-1,0-1,0-1,2-1,0-2,1 0,16 7,10 3,-60-31,-5 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2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16 565,'-12'-17,"9"27,9 38,-4-38,1 20,2 0,1 0,2-1,0 0,2-1,2 0,9 18,-18-41,0 0,0-1,0 1,1-1,-1 0,1 0,0 0,0-1,1 1,-1-1,1 0,-1 0,1-1,0 1,0-1,0 0,0 0,1-1,-1 0,0 0,1 0,-1 0,1-1,-1 0,1 0,-1 0,1-1,-1 0,0 0,1 0,-1-1,0 0,0 0,0 0,0 0,0-1,1-1,8-7,-1 0,-1-2,0 1,-1-1,0-1,-1 0,-1 0,0-1,-1-1,0 1,3-12,-11 26,0 0,0 0,0 0,0 0,0 0,0-1,0 1,0 0,1 0,-1 0,0 0,1 0,-1 0,0 1,1-1,0 0,-1 0,1 0,-1 0,1 0,0 1,0-1,-1 0,1 1,0-1,0 0,0 1,0-1,0 1,0-1,0 1,0 0,0 0,0-1,0 1,0 0,0 0,0 0,0 0,0 0,0 0,0 0,0 0,0 0,0 1,0-1,0 0,0 1,0-1,0 0,0 1,0 0,0-1,-1 1,1 0,49 126,-48-121,1-1,0 1,0-1,1 0,-1 0,1 0,0 0,0-1,1 0,0 0,-1 0,1 0,0-1,1 1,-1-1,1-1,-1 1,1-1,0 0,0 0,0-1,0 1,0-1,0-1,0 1,0-1,1 0,-1-1,0 1,0-1,0 0,0-1,0 1,5-3,1-5,-1-1,0 0,0-1,-1 0,0 0,-1-1,-1 0,0-1,0 1,-1-2,-1 1,0-1,3-11,13-68,-15 70</inkml:trace>
  <inkml:trace contextRef="#ctx0" brushRef="#br0" timeOffset="645.93">1060 1,'17'73,"-9"-8,-3 2,-3-1,-4 47,0-9,1-51,-1-22,2 0,1-1,1 1,2-1,1 0,4 11,-9-39,0-1,0 1,1-1,-1 1,0 0,1-1,-1 1,1-1,0 0,-1 1,1-1,0 1,0-1,0 0,0 0,0 1,0-1,0 0,0 0,1 0,-1 0,0 0,1-1,-1 1,0 0,1 0,-1-1,1 1,-1-1,1 0,0 1,-1-1,1 0,-1 0,1 0,-1 0,1 0,0 0,-1 0,1-1,-1 1,1-1,0 1,149-97,-148 97,-1 0,1 0,0 0,0 0,-1 1,1-1,0 1,-1-1,1 1,0 0,-1 0,1 0,-1 0,0 1,1-1,-1 1,0-1,0 1,0 0,0 0,0 0,0 0,0 0,-1 0,1 0,-1 1,0-1,1 0,-1 1,0-1,0 1,-1 0,1-1,0 1,-1 0,0-1,0 2,37 52,-23-51</inkml:trace>
  <inkml:trace contextRef="#ctx0" brushRef="#br0" timeOffset="1729.522">1597 762,'20'1,"0"-1,1-1,-1-1,0-1,0 0,0-2,0 0,-1-1,0-1,0-1,0-1,10-7,-24 13,-1 0,1 0,0-1,-1 0,0 0,0 0,0 0,-1-1,1 1,-1-1,0 0,-1 0,1 0,-1 0,0 0,0-1,0 1,-1-1,0 1,0-1,0 0,-1 1,0-1,0 0,0 1,-1-1,0 0,0 1,0-1,-1 1,0-1,-1-3,-2 7,0 0,0 0,0 1,-1-1,1 1,0 0,0 1,-1-1,1 1,0 0,-1 0,1 1,0-1,-1 1,1 1,0-1,0 1,0 0,0 0,0 0,0 0,1 1,-1 0,1 0,0 0,0 1,0-1,0 1,-3 4,-2-1,-1 0,1 2,0-1,1 1,0 0,0 1,1 0,0 0,1 0,0 1,0 0,1 0,1 1,0-1,1 1,0 0,0 0,1 5,4-11,0 0,1 0,0 0,0 0,1 0,-1 0,1-1,0 0,1 0,-1 0,1 0,0-1,0 0,1 0,-1 0,1 0,0-1,0 0,0 0,0-1,0 0,1 0,-1 0,1-1,-1 0,1 0,0-1,-1 1,1-2,0 1,5-1,19-3,0-1,0-1,0-2,-1-1,0-1,-1-1,0-2,0-1,-2-1,0-2,13-10,-29 20,0-1,0 0,-1 0,0-1,-1-1,0 1,0-1,-1-1,0 0,-1 0,0 0,-1-1,0 0,-1 0,0-1,-1 1,-1-1,0 0,1-9,-4 20,0 0,0 0,0 0,0-1,0 1,-1 0,1 0,-1 0,1 0,-1 0,0 0,0 0,0 0,0 0,0 0,0 0,0 0,-1 1,1-1,-1 0,1 1,-1 0,1-1,-1 1,0 0,0 0,0 0,0 0,0 0,0 0,0 0,0 1,0-1,0 1,0-1,-1 1,1 0,0 0,0 0,0 0,-5 1,1-1,-1 1,0 0,1 1,0 0,-1 0,1 0,0 1,0-1,0 2,1-1,-5 3,7-4,0-1,1 0,-1 1,0-1,1 1,-1 0,1 0,-1 0,1 0,0 0,0 1,0-1,0 1,1-1,-1 1,1 0,-1 0,1-1,0 1,0 0,0 0,0 0,1 0,-1 1,1-1,0 0,0 0,0 0,0 0,0 0,1 0,0 0,-1 0,1 0,0 0,0 0,1 0,-1 0,1-1,-1 1,1 0,0-1,0 1,0-1,0 0,0 0,1 0,-1 0,1 0,2 1,7 1,1 0,-1-1,1-1,0 0,0 0,0-1,0-1,0-1,12-1,38 1,-60 1,-1 0,0 0,0 0,0 0,0 1,0-1,0 1,1-1,-1 1,0 0,0 0,0 0,-1 0,1 0,0 0,0 0,-1 1,1-1,0 1,-1-1,1 1,-1-1,0 1,0 0,0 0,1 0,-2 0,1 0,0 0,0 0,-1 0,1 0,-1 0,1 0,-1 0,0 0,0 1,0-1,0 0,0 0,-1 0,1 0,-1 0,1 0,-1 1,0 0,-1 0,1 0,1 0,-1 0,0 0,1 0,0 0,-1 0,1 1,1-1,-1 0,0 0,1 0,-1 0,1 0,0 0,0 0,0 0,1-1,-1 1,0 0,1 0,0-1,0 1,0-1,0 0,0 0,0 1,1-1,-1-1,1 1,-1 0,1 0,0-1,-1 0,1 1,0-1,0 0,0-1,0 1,0 0,3-1,11 1,0-2,1 0,-1-1,0-1,0 0,0-1,0-1,-1-1,1 0,-1-2,-1 1,3-3,21-8,99-51,-133 67,-1 1,1-1,0-1,0 1,-1-1,1 0,-1 0,0 0,0-1,0 1,0-1,-1 0,1 0,-1 0,0 0,0-1,-1 1,0-1,1 0,-1 0,-1 0,1 0,-1 0,0 0,0 0,0-1,-1 1,0 0,0 0,0-1,-1-2,0 6,1 0,-1 0,0 0,0 1,0-1,0 0,0 1,-1-1,1 1,0-1,-1 1,1 0,-1 0,1-1,-1 1,0 0,1 0,-1 1,0-1,0 0,0 1,0-1,0 1,1-1,-1 1,0 0,0 0,0 0,0 0,0 0,0 0,0 0,0 1,0-1,0 1,0 0,1-1,-2 1,-63 42,61-37,0-1,0 1,0 0,1 0,0 0,0 0,1 1,0 0,0 0,0 0,1 0,0 0,0 0,1 1,0-1,0 1,1-1,0 1,0-1,0 1,1-1,1 0,-1 1,1-1,0 0,1 0,0 0,0 0,0 0,1-1,0 0,0 1,1-1,4 5,8 2,0-1,1-1,1-1,-1 0,2-1,-1-1,1-1,0-1,0 0,1-2,0 0,0-1,0-2,0 0,0-1,0-1,10-2,-8-1,-5-3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0 868,'86'-126,"185"-239,-66 64,-155 225,-49 76,0 1,0-1,0 1,0-1,0 1,0-1,0 1,0 0,0-1,0 1,-1 0,1 0,0 0,-1 0,1 0,0-1,-1 1,1 0,-1 0,1 1,-1-1,0 0,0 0,1 0,-1 0,0 0,0 0,0 0,0 0,0 0,0 1,0-1,0 0,-1 0,1 0,0 0,-1 0,1 0,-1 0,1 0,-1 0,0 0,1 1,-1 48,-1-27,1-1,1 1,1-1,0 1,2-1,1 0,1 0,1 0,8 20,32 65,94 176,-139-281,0-2,0 0,0 1,0-1,-1 1,1-1,0 1,0 0,0-1,0 1,-1 0,1-1,0 1,-1 0,1 0,-1 0,1-1,-1 1,1 0,-1 0,1 0,-1 0,0 0,0 0,1 0,-1 0,0 0,0 0,0 0,0 0,0 0,0 0,0 0,-1 0,1 0,0 0,-1 0,1 0,0 0,-1 0,1 0,-1 0,1 0,-1-1,0 1,1 0,-1 0,0-1,0 1,1 0,-1-1,0 1,0-1,0 1,0-1,0 1,0-1,0 1,-14-6,-1-1,1 0,1 0,-1-2,1 0,0 0,1-2,0 1,-5-7,-27-17,-60-32,-3 4,-93-36,183 89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417 255,'-163'37,"-11"15,171-51,-22 12,43 3,100 8,-116-25,0 1,0 0,0 1,-1-1,1 0,0 0,0 1,0-1,0 1,-1 0,1-1,0 1,0 0,-1 0,1 0,-1 0,1 0,-1 1,1-1,-1 0,0 1,1-1,-1 1,0-1,0 1,0 0,0-1,-1 1,1 0,0 0,-1-1,1 1,-1 0,0 0,1 0,-1 0,0 0,0 0,0-1,-1 1,1 0,0 0,-1 0,1 0,-1 0,1-1,-1 1,0 0,0 0,0-1,0 1,0-1,0 1,0-1,-1 1,1-1,0 0,-1 0,1 1,-1-1,-1 0,-83 65,71-56,0 0,0 1,1 1,0 0,1 1,0 0,-3 6,14-16,1 0,-1 0,1 0,0 0,0 0,0 0,0 1,0-1,1 0,0 0,-1 1,1-1,0 0,1 1,-1-1,1 0,-1 0,1 1,0-1,0 0,0 0,1 0,-1 0,1 0,-1 0,1-1,0 1,0 0,1-1,-1 0,0 1,1-1,-1 0,1 0,0 0,0-1,0 1,-1-1,2 1,-1-1,0 0,0 0,0 0,0-1,1 1,-1-1,0 0,3 0,8 3,0-1,0-1,0-1,1 0,-1 0,0-1,0-1,0-1,0 0,-1 0,13-6,6-15,-22 9</inkml:trace>
  <inkml:trace contextRef="#ctx0" brushRef="#br0" timeOffset="387.597">107 1,'57'570,"-59"-207,24-232,-18-125,-2-6</inkml:trace>
  <inkml:trace contextRef="#ctx0" brushRef="#br0" timeOffset="683.14">868 171,'-5'43,"-1"38,0 11,1-7,1-7,2-12,1-13,0-11,1-7,-4 0,-2-1,0-2,1-2,2 0,1-2,1-4</inkml:trace>
  <inkml:trace contextRef="#ctx0" brushRef="#br0" timeOffset="1186.556">585 198,'71'-15,"-3"-3,0 4,1 3,1 3,-1 3,39 3,-98 2,1 1,-1 1,1-1,-1 2,0-1,0 2,0-1,0 1,-1 1,1 0,-7-3,0 0,0 0,0 0,0 1,-1-1,1 1,-1 0,1 0,-1-1,0 2,0-1,-1 0,1 0,-1 1,1-1,-1 0,0 1,0 0,0-1,-1 1,0-1,1 1,-1 0,0-1,-1 1,1 0,-1-1,1 1,-2 2,-4 11,-1 0,0-1,-1 0,-1 0,-1 0,0-1,-1-1,0 0,-5 3,-19 28,9-13,17-22,0 1,0 0,1 1,0-1,1 1,1 1,0-1,1 1,-4 14,9-22,1 0,0 0,0 0,0 0,1-1,-1 1,1 0,0-1,1 1,-1-1,1 0,0 0,0 0,0 0,1 0,-1 0,1-1,0 0,0 0,0 0,0 0,1-1,-1 1,1-1,0 0,-1-1,1 1,0-1,0 0,4 1,40 21,30 43,-76-64,0 1,-1 0,0 0,0 0,1 0,-2 0,1 1,0-1,-1 1,1-1,-1 1,0 0,0-1,-1 1,1 0,-1-1,0 1,0 0,0 0,0 0,-1-1,1 1,-1 0,0-1,-1 3,-5 4,-1-1,-1 0,0-1,0 0,0 0,-1 0,0-2,-1 1,1-1,-1-1,-1 0,1 0,-1-1,1 0,-1-1,0-1,0 0,-1-1,1 0,0 0,-7-2,0 1,1-1,-1-1,0 0,1-1,-1-2,1 0,0 0,-4-4,-28-22,32 13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7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169 260,'-17'155,"6"-40,-5 0,-4-2,-10 16,-16 32,41-144,3-6</inkml:trace>
  <inkml:trace contextRef="#ctx0" brushRef="#br0" timeOffset="349.01">367 176,'0'423,"-30"-216,4-56,25-139</inkml:trace>
  <inkml:trace contextRef="#ctx0" brushRef="#br0" timeOffset="868.218">1 233,'31'-22,"1"1,1 2,1 1,1 2,0 1,1 2,0 2,21-4,-41 11,0 0,0 1,0 1,1 1,-1 0,0 1,1 0,-1 2,5 1,-14-2,-1 0,0 1,0 0,0 0,0 0,0 1,-1 0,1 0,-1 0,0 1,0 0,0 0,0 0,-1 0,1 1,-1 0,0 0,-1 0,1 0,-1 1,0-1,0 1,-1 0,0 0,0 0,1 4,-1 0,0 0,-1 0,0 0,0 0,-1 0,0 0,-1 0,-1 1,1-2,-1 1,-1 0,0 0,0-1,-1 1,-1-1,1 0,-1 0,-1-1,1 0,-1 0,-6 5,-138 128,147-139,0 1,0 0,0 0,1 0,-1 0,1 0,0 0,0 0,0 1,0-1,1 1,-1 0,1-1,0 1,0 0,0 0,0 0,1 0,0 0,0 0,0 0,0-1,0 1,1 0,0 0,0 0,0 0,0-1,1 1,-1 0,1-1,0 1,0-1,0 0,0 1,1-1,-1 0,2 0,144 143,36 45,-181-189,-2-3</inkml:trace>
  <inkml:trace contextRef="#ctx0" brushRef="#br0" timeOffset="2005.128">847 882,'22'-2,"1"-2,-1-1,0 0,0-2,0 0,-1-2,0 0,-1-1,0-1,8-7,-25 16,0 0,1 0,-1 0,0-1,0 1,-1-1,1 0,0 0,-1 0,0 0,1 0,-1-1,-1 1,1-1,0 1,-1-1,0 0,0 0,0 1,0-1,0 0,-1 0,0 0,0 0,0 0,0 0,-1 0,1 0,-1 1,0-1,0 0,0 0,-1 1,0-1,1 1,-1-1,0 1,-1 0,1 0,0-1,-1 2,0-1,0 0,0 0,0 1,0 0,0 0,0 0,-1 0,1 0,-1 0,0 1,0 0,-3 0,1 1,-1 1,0-1,1 1,-1 0,1 1,-1-1,1 1,0 1,-1-1,1 1,0 0,1 1,-1-1,1 1,-1 0,1 0,0 1,1 0,-1-1,1 2,0-1,0 0,0 1,1 0,0 0,0 0,0 0,1 0,0 0,0 1,1-1,0 1,0 0,0-1,1 1,0 0,0-1,1 1,0 0,0 1,4-2,0 0,0-1,0 1,1-1,0 0,0-1,0 1,1-1,-1 0,1-1,0 0,0 0,1 0,-1-1,0 0,1 0,-1-1,1 0,-1 0,1-1,0 0,5-1,21 2,0-1,0-3,-1 0,1-2,-1-2,0 0,-1-3,1 0,25-14,0-2,179-97,-252 134,-15 8,2 1,0 1,2 2,0 1,2 0,-6 10,8 36,21-68,1-1,0 1,0 0,0-1,0 1,0-1,0 1,0-1,1 1,-1-1,1 1,-1-1,1 1,-1-1,1 1,0-1,0 0,0 1,0-1,0 0,0 0,0 0,0 1,0-1,0-1,1 1,-1 0,0 0,1 0,-1-1,1 1,-1 0,1-1,-1 1,1-1,-1 0,1 0,-1 1,1-1,-1 0,1 0,0-1,-1 1,2 0,7-3,0 0,0 0,0-1,0 0,0-1,-1 0,0-1,0 0,0 0,-1-1,3-2,29-20,-26 20,-8 4,1 0,-1 0,1 1,0 0,1 1,-1-1,1 1,-1 1,1-1,0 1,0 1,0-1,0 1,5 1,-11 0,1 1,-1 0,1 0,-1 1,1-1,-1 1,0-1,0 1,1 0,-1-1,-1 1,1 0,0 0,0 1,-1-1,1 0,-1 0,0 1,1-1,-1 1,0-1,0 2,34 40,-27-43,1 0,0-1,-1 0,1 0,0-1,-1 0,1-1,-1 0,1 0,-1-1,0 0,0 0,0-1,0 0,-1-1,1 1,-1-1,0-1,-1 1,1-1,-1 0,0-1,-1 0,2-2,32-36,-2-2,-2-1,-2-2,-2-1,-3-2,-2-1,-3 0,13-43,-28 79,-1 1,-1-1,0 0,-2-1,0 1,0-1,-2 0,0 0,-2 0,0 0,-1 0,-1 0,0 0,1 15,0 1,-1 0,1 0,0 0,-1 0,0 0,0 0,0 1,0-1,0 0,0 1,-1 0,1-1,-1 1,0 0,0 1,0-1,0 0,0 1,0-1,0 1,0 0,0 0,-1 0,1 1,0-1,0 1,-1 0,1 0,-1 0,1 0,0 0,-1 1,1 0,0-1,-4 2,-5 2,-1 0,1 1,0 0,0 0,0 2,1-1,0 1,-10 9,12-9,0 0,1 1,0 0,1 0,-1 0,2 1,-1 0,1 1,1-1,0 1,0 0,1 1,0-1,0 1,2 0,-1 0,1 0,1 0,0 0,0 0,1 0,1 0,0 0,0 0,1 0,4 11,14 31,2-1,3-1,2-2,2 0,16 17,-18-23,137 165,-156-198,0 1,0-1,1-1,1 0,0 0,0-1,0 0,1-1,0 0,1 0,-1-1,7 1,3-2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36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375 311,'-59'-48,"52"47,0 0,0 0,0 0,0 1,0 0,0 0,0 1,0 0,0 0,0 0,1 1,-1 0,0 1,1-1,-1 1,1 0,0 1,0 0,0 0,1 0,-1 0,0 3,-106 118,105-115,0 0,2 1,-1-1,1 1,1 0,0 1,0-1,1 1,1-1,0 1,0 0,1 0,1 0,0 11,1-17,-1 0,1-1,0 1,0 0,1-1,-1 0,1 1,1-1,-1 0,1 0,0 0,0 0,0 0,0-1,1 0,0 1,0-1,0-1,1 1,-1-1,1 1,0-1,-1-1,2 1,-1-1,0 1,0-1,1-1,-1 1,1-1,5 0,-4 0,0 0,0-1,0 0,0-1,0 0,0 0,0 0,0-1,0 0,-1 0,1-1,-1 0,1 0,-1-1,0 1,0-1,-1-1,1 1,-1-1,1 0,91-118,-69 83,9-10,-3-3,-2 0,-2-2,10-31,-37 78,1 0,-1 0,-1 0,1 0,-2-1,1 1,-1-1,0 0,-1 1,0-1,0 0,-1-2,1 10,0 0,0 0,-1 1,1-1,0 0,0 1,0-1,-1 0,1 0,0 1,-1-1,1 0,-1 1,1-1,-1 1,1-1,-1 1,1-1,-1 1,0-1,1 1,-1-1,0 1,1 0,-1-1,0 1,1 0,-1 0,0-1,0 1,1 0,-1 0,0 0,0 0,1 0,-1 0,0 0,0 0,1 0,-1 1,0-1,0 0,1 0,-1 1,0-1,1 0,-1 1,0-1,1 1,-1-1,1 1,-1-1,1 1,-1-1,0 1,-30 31,18-13,0 0,2 0,0 1,2 1,0 0,1 0,1 0,1 1,1 0,0 3,4-18,0 0,0 0,0 0,1 0,0 0,0 0,1 0,0 0,0 0,0 0,1 0,0-1,1 1,0 0,0-1,0 0,0 0,1 0,0 0,1 0,-1-1,1 0,0 0,0 0,0 0,1-1,0 0,0 0,0-1,0 0,1 0,-1 0,1 0,0-1,-1-1,1 1,1-1,13 0,1 0,-1-2,0-1,0 0,0-2,0 0,-1-2,1 0,-1-1,-1-1,1-1,-2 0,3-3,29-20,-1-1,-2-2,-2-3,3-6,-32 29,0-1,-2-1,0-1,-1 0,-1 0,0-1,-1-1,-2 0,0 0,0-2,-8 19,1 0,-1 0,1 0,-1 0,0 0,0 0,0 0,0 0,-1-1,1 1,-1 0,0 0,0-1,0 1,-1 0,1 0,-1 0,1-1,-1 1,0 0,0 0,-1 0,1 0,0 0,-1 0,0 1,0-1,0 1,0-1,0 1,0-1,-1 1,1 0,-1 0,0 0,1 1,-1-1,0 0,0 1,0 0,-2-1,-5 2,1-1,-1 1,1 1,-1 0,1 1,0-1,-1 2,1-1,0 1,0 1,0 0,1 0,-1 0,1 1,0 1,1-1,-1 1,1 1,0-1,0 1,1 0,0 1,0 0,5-7,-1 0,1 0,0 1,-1-1,1 1,0-1,0 1,0-1,0 1,0 0,1-1,-1 1,1 0,-1 0,1 0,-1-1,1 1,0 0,0 0,0 0,0 0,0 0,0-1,0 1,1 0,-1 0,1 0,-1-1,1 1,0 0,0 0,0-1,0 1,0-1,0 1,0-1,0 1,1-1,-1 0,0 1,1-1,-1 0,1 0,0 0,-1 0,1-1,0 1,-1 0,1-1,0 1,0-1,0 1,-1-1,1 0,0 0,14 2,0-1,0-1,0 0,0-1,-1-1,1 0,0-1,6-3,89-9,-108 15,-1 0,1 0,-1 0,1 0,-1 1,0 0,1-1,-1 1,1 0,-1 0,0 0,0 0,0 1,0-1,0 1,0-1,0 1,0 0,0-1,-1 1,1 0,-1 0,1 0,-1 1,0-1,0 0,0 0,0 1,0-1,0 0,-1 1,1-1,-1 1,0-1,0 1,0-1,0 1,0 1,-18 97,5-62,9-31,0 0,0 0,1 0,0 1,0-1,1 1,0-1,1 1,0 0,0 0,1 0,0 0,1 0,-1 0,2-1,-1 1,1 0,1-1,0 1,0-1,0 0,1 0,0 0,2 1,21 16,-25-27</inkml:trace>
  <inkml:trace contextRef="#ctx0" brushRef="#br0" timeOffset="541.04">1617 509,'30'-5,"0"-2,0-1,0-2,-1-1,-1-1,0-1,0-1,-2-2,0-1,0-1,19-18,-41 33,0-1,-1 1,1-1,-1 1,1-1,-1 0,0 0,-1-1,1 1,-1-1,0 1,0-1,0 0,0 1,-1-1,0 0,0 0,0 0,-1 0,0 0,0 0,0-1,-1 1,1 0,-1 0,0 0,0 1,-1-1,0 0,0 0,0 1,0-1,-1 1,1 0,-1-1,0 1,-1 1,1-1,-1 0,1 1,-1 0,0-1,-1 2,1-1,-1 0,-2 1,0 1,0-1,0 1,0 1,-1 0,1 0,0 0,0 1,-1 0,1 0,0 0,0 1,0 1,0-1,0 1,1 0,-1 0,1 1,0 0,0 0,-107 104,102-95,1 1,1 0,0 0,1 1,1 0,0 0,1 1,1 0,0 0,3-10,1-1,0 1,0 0,1-1,-1 1,1 0,0-1,1 1,-1 0,1-1,0 1,1 0,-1-1,1 0,0 1,1-1,-1 0,1 0,0 0,0 0,1-1,-1 1,1-1,0 0,0 0,1 0,3 2,7 4,0-1,0 0,1-1,0-1,0-1,1 0,0-1,0-1,0 0,0-1,1-1,-1-1,1 0,-1-2,1 0,0-1,-1 0,0-1,0-1,0-1,0-1,-1 0,1-1,6-5,1-1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4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58,'0'0,"0"0,1 0,-1 0,0 0,0 0,1 0,-1 0,0 0,0 0,1-1,-1 1,0 0,0 0,1 0,-1 0,0 0,0-1,0 1,0 0,1 0,-1 0,0-1,0 1,0 0,0 0,0-1,1 1,-1 0,0 0,0-1,0 1,0 0,0 0,0-1,0 1,0 0,0-1,0 1,0 0,0 0,0-1,0 1,0 0,-1 0,1-1,0 1,0 0,0 0,0-1,0 1,0 0,-1 0,1 0,27 8,198 129,18 2,-102-40,-139-98,-1-1,0 0,0 0,0 1,0-1,0 1,0-1,0 1,-1-1,1 1,0 0,0-1,0 1,0 0,-1 0,1 0,0 0,-1-1,1 1,-1 0,1 0,-1 0,1 0,-1 0,0 0,1 0,-1 1,0-1,0 0,0 0,0 0,0 0,0 0,0 0,0 0,0 0,-1 0,1 0,0 0,-1 0,1 0,-1 0,1 0,-1 0,1 0,-1 0,0 0,1 0,-1 0,0-1,0 1,1 0,-1-1,0 1,0 0,0-1,-1 1,-226 79,130-31,2 4,3 4,-30 26,112-73,5-3</inkml:trace>
  <inkml:trace contextRef="#ctx0" brushRef="#br0" timeOffset="631.711">1617 199,'-29'15,"0"2,2 1,0 1,0 1,2 1,1 2,1 0,0 2,2 0,1 1,-10 18,24-34,0 0,0 0,1 0,1 0,0 1,0 0,1 0,0 0,0 0,2 0,-1 0,2 1,-1-1,1 1,1-1,0 0,1 1,0-1,1 0,0 0,1 0,0-1,0 1,1-1,1 0,-1 0,2 0,-1-1,2 0,-1-1,1 1,0-1,5 3,1-4,0-1,1 0,-1 0,1-2,1 0,-1-1,0 0,1-1,0-1,-1 0,1-1,0-1,-1-1,1 0,-1-1,1 0,-1-1,5-3,22-8,-2-1,0-2,0-2,-2-2,36-26,-45 28,-1-2,0 0,-1-2,-2-1,-1-1,0-1,18-30,-34 47,-2-1,1-1,-2 1,1-1,-2 0,1 0,-2 0,1-1,-2 0,0 1,0-1,-1 0,-1 0,0 0,-1 0,0 1,-1-1,-1 0,0 1,0-1,-1 1,-1 0,-2-5,2 5,-1 0,0 0,-1 1,0 0,-1 0,0 0,0 1,-1 1,0-1,-1 1,0 1,-1 0,0 1,0-1,0 2,-1 0,0 0,0 1,0 1,-1 0,0 1,-1 0,-13 0,1 2,-1 1,1 1,0 2,-1 0,1 2,0 1,1 0,-1 2,2 2,-1 0,1 1,1 1,0 1,0 2,2 0,0 1,0 1,-7 9,-9 9</inkml:trace>
  <inkml:trace contextRef="#ctx0" brushRef="#br0" timeOffset="932.418">1053 622,'230'-57,"-181"48,235-22,287-31,-288 52,-259 10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42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480 654,'-9'-8,"-1"1,-1 0,1 0,-1 1,-1 0,1 1,-1 0,0 1,0 0,0 1,0 0,-1 1,1 1,-1 0,0 0,1 1,-1 1,1 0,-1 1,1 0,0 1,-1 1,1 0,-1 2,0 1,0 0,1 1,0 1,1 0,0 0,0 1,1 1,0 0,1 0,0 1,1 0,0 0,1 1,1 0,0 0,0 1,1 0,1 0,1 0,0 0,0 0,2 1,-1-1,2 9,1-18,0 1,0-1,0 1,1-1,0 0,0 0,0 1,1-2,0 1,0 0,0 0,0-1,1 0,-1 1,1-1,1-1,-1 1,0-1,1 1,-1-1,1-1,0 1,0-1,0 1,1-1,-1-1,0 1,1-1,-1 0,1 0,0-1,-1 1,1-1,-1-1,1 1,-1-1,1 0,-1 0,1 0,-1-1,0 0,1 0,-1 0,0-1,4-2,19-13,0-1,-1-1,-1-2,-1 0,-1-1,-1-2,-1-1,-1 0,10-18,91-175,-108 199,-8 30,-5 41,-1-42,0 6,-2 1,0 1,1-1,1 1,1-1,1 1,0-1,1 0,0 1,1-1,1-1,1 1,0-1,1 0,1 0,0-1,1 0,3 3,-7-11,0-1,0 1,1-1,-1 0,1 0,1-1,-1 0,1 0,-1 0,1-1,0 0,0 0,6 1,3-4</inkml:trace>
  <inkml:trace contextRef="#ctx0" brushRef="#br0" timeOffset="546.245">933 937,'140'-227,"-140"226,0 0,0 1,0-1,0 0,0 1,1-1,-1 0,0 1,0-1,1 0,-1 1,0-1,1 0,-1 1,0-1,1 1,-1-1,1 1,-1-1,1 1,-1-1,1 1,0 0,-1-1,1 1,0 0,-1-1,1 1,0 0,-1 0,1-1,0 1,-1 0,1 0,0 0,-1 0,1 0,0 0,0 0,-1 0,1 1,0-1,-1 0,1 0,0 1,-1-1,1 0,0 1,-1-1,1 0,-1 1,1-1,-1 1,1-1,-1 1,1-1,-1 1,6 42,-6-33,2-5,-1 0,0 1,1-1,0 0,0 0,0 0,1 0,0-1,0 1,0-1,0 0,1 1,0-1,0-1,0 1,0-1,0 1,1-1,-1-1,1 1,0 0,0-1,0 0,0 0,0-1,1 0,-1 1,0-2,1 1,-1-1,1 1,-1-2,0 1,1 0,-1-1,0 0,1 0,-1-1,0 0,0 0,0 0,0 0,0-1,0 0,-1 0,1 0,-1 0,0-1,0 1,0-1,11-10,0 0,0-1,-2-1,0 0,-1 0,0-1,-1-1,-1 0,-1-1,3-8,-2 3,-6 18,-1 0,0 0,0 0,-1-1,1 1,-1-1,-1 1,1-1,-1 0,0 0,-1 0,0 0,0 0,0 0,-1 0,0-1,0 7,1 0,0 0,0 1,0-1,-1 0,1 0,0 0,-1 0,1 0,-1 1,1-1,-1 0,1 0,-1 1,0-1,1 0,-1 1,0-1,1 1,-1-1,0 1,0-1,0 1,0 0,1-1,-1 1,0 0,0-1,0 1,0 0,0 0,0 0,0 0,0 0,0 0,1 0,-1 0,0 0,0 1,0-1,0 0,0 1,0-1,0 0,1 1,-1-1,0 1,0-1,1 1,-1 0,0-1,1 1,-1 0,0-1,1 1,-1 0,1 0,0 0,-1-1,1 1,-1 0,1 0,0 1,-7 14</inkml:trace>
  <inkml:trace contextRef="#ctx0" brushRef="#br0" timeOffset="1259.977">1864 654,'-7'2,"0"-1,1 1,-1 1,1-1,0 1,-1 0,1 0,0 1,1 0,-1 0,1 0,-1 1,1 0,1 0,-1 0,1 0,0 1,0 0,0 0,1 0,0 0,0 0,1 1,-2 4,1-6,1 0,-1 1,1-1,0 1,0 0,1-1,0 1,0 0,0 0,1 0,-1 0,2 0,-1 0,0 0,1-1,0 1,1 0,-1 0,1-1,0 1,1-1,-1 1,1-1,0 0,1 0,-1 0,1 0,0-1,0 0,0 1,0-2,1 1,0 0,0-1,0 0,0 0,0 0,6 1,0-2,0 0,0-1,0-1,0 0,0 0,0-1,0-1,0 0,0 0,0-1,-1 0,1-1,-1 0,0-1,0 0,0-1,-1 0,0 0,3-3,13-11,-1-2,-1 0,-1-2,-1 0,-1-2,0-1,4-14,-3-1,-1-1,-2-1,-2-1,-2 0,-2-1,-2 0,1-25,-10 64,4-18,0 0,-2 0,-2-1,0 1,-1-1,-2-2,2 22,-1 0,0 0,0 0,0 0,-1 0,0 0,0 0,0 0,-1 1,0-1,0 1,0 0,-1 0,1 0,-1 0,-1 0,1 1,-1 0,1 0,-1 0,0 1,-1-1,1 1,-1 0,1 1,-1-1,-3 0,3 2,0 0,0 0,0 1,0 0,-1 0,1 0,0 1,0 0,0 0,0 0,0 1,0 0,1 0,-1 1,1-1,-1 1,1 0,0 1,0-1,0 1,1 0,-1 0,-3 5,-82 118,83-114,0 0,0 1,2 0,-1 0,2 0,0 1,1-1,0 1,1 0,1 0,0 0,1 0,1 0,0 0,1-1,1 1,0 0,1-1,0 1,1-1,1 0,7 12,4-1,0-2,2 0,1 0,0-2,2 0,0-2,1 0,1-2,1 0,0-2,1-1,1-1,0-1,1-1,0-2,0-1,28 5,62 13,-94-23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70,'-19'-20,"17"16,-1 0,1 1,-1-1,0 1,0 0,0 0,0 0,-1 1,1-1,-1 1,1 0,-1-1,0 2,0-1,0 0,0 1,0 0,-1 0,1 0,0 0,0 1,-1 0,1-1,0 2,-1-1,-3 1,-13 6,0 1,0 1,1 0,0 2,1 1,0 0,0 1,2 1,0 1,0 0,-9 13,20-23,1 0,0 0,1 0,-1 1,1-1,0 1,1 0,-1 1,1-1,1 0,-1 1,1 0,0-1,0 1,1 0,0 0,0 0,1 0,0 0,0 0,1 0,-1 0,2 0,-1 0,1 0,0 0,0 0,1-1,0 1,0-1,0 0,1 0,0 0,0 0,4 3,4 0,-1 0,2-1,-1 0,1-1,0-1,1 0,-1 0,1-1,0-1,0-1,1 0,-1-1,1 0,0-1,-1-1,1 0,0-1,-1 0,1-2,-1 0,0 0,1-1,-2-1,1 0,0-1,-1 0,0-1,7-6,64-26,-62 30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0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6 537,'-1'38,"-1"-26,1 1,0-1,0 1,1 0,1-1,0 1,1-1,0 1,1-1,0 0,1 0,1 0,0-1,0 1,1-1,0 0,1-1,0 1,1-1,5 5,-8-12,0 0,0 0,0 0,0-1,1 1,-1-1,1-1,0 1,-1-1,1 0,0 0,0-1,0 1,0-1,-1 0,1-1,0 0,0 0,0 0,-1-1,1 1,-1-1,1 0,-1-1,2-1,7-3,0-1,-1-1,0 0,-1-1,0 0,-1-1,0 0,9-12,-8 7,32-32,-43 47,1 0,-1 0,0 0,1 1,-1-1,1 1,-1-1,1 1,-1 0,1-1,-1 1,1 0,-1 0,1 0,0 0,-1 0,1 0,-1 1,1-1,-1 0,1 1,-1-1,0 1,1 0,-1-1,1 1,-1 0,0 0,0 0,1 0,-1 0,0 0,0 0,0 0,0 1,0-1,-1 0,1 1,25 36,-24-33,0 1,1-1,-1 0,1 1,1-1,-1-1,1 1,0 0,0-1,0 0,0 0,1 0,-1-1,1 1,0-1,1 0,-1-1,0 1,1-1,-1 0,1 0,0-1,-1 1,1-1,0-1,0-2,-1-1,0-1,0 1,-1-1,1 1,-1-1,0-1,0 1,0-1,0 1,-1-1,0 0,0 0,0-1,0 1,-1-1,0 1,0-1,-1 0,1 1,-1-1,-1 0,1 0,-1 0,0-1,2-2,30-218,-32 226,0 0,0 0,0 0,1 0,-1 0,0 0,1 0,-1 0,0 0,1 0,-1 0,1 0,-1 0,1 0,0 1,-1-1,1 0,0 0,0 1,-1-1,1 0,0 1,0-1,0 1,0-1,0 1,0 0,0-1,0 1,0 0,0-1,0 1,0 0,0 0,0 0,0 0,0 0,0 0,0 0,0 1,0-1,0 0,0 1,0-1,0 0,0 1,-1-1,1 1,0-1,0 1,0 0,0-1,-1 1,1 0,0 0,0 0,9 11</inkml:trace>
  <inkml:trace contextRef="#ctx0" brushRef="#br0" timeOffset="545.387">937 932,'299'-216,"-289"210,-1-1,1 0,-1-1,0 0,-1-1,0 1,0-2,-1 1,0-1,0 0,-2 0,1-1,-1 0,0 0,-1 0,-1-1,0 1,0-1,-1 0,0-5,-2 14,0 1,-1-1,1 1,-1-1,1 1,-1 0,0-1,0 1,0 0,0-1,-1 1,1 0,0 0,-1 0,1 0,-1 0,0 1,0-1,0 0,0 1,0-1,0 1,0 0,0 0,-1 0,1 0,0 0,-1 0,1 1,-1-1,1 1,-1-1,1 1,-1 0,1 0,-1 0,1 0,-2 1,-3-1,1 1,-1 0,0 1,0-1,1 1,-1 1,1-1,-1 1,1 0,0 1,0-1,1 1,-5 4,8-7,0 0,0 1,1-1,-1 1,0-1,1 1,0 0,-1 0,1 0,0 0,0 0,0 0,0 0,0 0,0 0,0 0,1 1,-1-1,1 0,0 0,0 1,0-1,0 0,0 0,0 1,0-1,1 0,-1 0,1 1,0-1,0 0,0 0,0 0,0 0,0 0,0 0,1 0,-1 0,0-1,1 1,0 0,-1-1,1 1,0-1,0 0,0 0,0 0,0 0,2 1,187 24,-185-21,0 0,0 0,-1 0,1 0,-1 1,0 0,-1 0,1 0,-1 1,-1-1,1 1,-1 0,0 0,0 0,-1 1,0-1,-1 0,1 1,-2 0,1-1,-1 1,0-1,0 1,-1 0,0-1,0 1,-2 1,4 41,-2-49,1 0,-1 0,1 1,0-1,-1 0,1 0,0 0,0 0,0 0,0 1,0-1,0 0,0 0,1 0,-1 0,0 0,1 0,-1 0,0 1,1-1,-1 0,1 0,0 0,-1-1,1 1,0 0,0 0,-1 0,1 0,0-1,0 1,0 0,0-1,0 1,0-1,0 1,0-1,0 1,0-1,0 0,1 1,-1-1,0 0,0 0,0 0,0 0,0 0,1 0,-1 0,0-1,0 1,0 0,0-1,0 1,0 0,0-1,0 1,0-1,0 0,0 1,0-1,0 0,0 0,0 1,0-2,28-25,-15 15</inkml:trace>
  <inkml:trace contextRef="#ctx0" brushRef="#br0" timeOffset="779.348">1841 650,'-10'29,"2"9,2-2</inkml:trace>
  <inkml:trace contextRef="#ctx0" brushRef="#br0" timeOffset="938.387">1784 283,'0'0</inkml:trace>
  <inkml:trace contextRef="#ctx0" brushRef="#br0" timeOffset="1232.696">2179 57,'-1'357,"-27"-32,28-312,-1-6,1 0,-1 0,2 0,-1 0,1 0,0 0,0 0,1-1,0 1,0 0,1-1,0 1,1 1,6-34,-9 7</inkml:trace>
  <inkml:trace contextRef="#ctx0" brushRef="#br0" timeOffset="1568.728">2546 1,'24'126,"-22"-102,-10 158,-57 138,53-213,13-107</inkml:trace>
  <inkml:trace contextRef="#ctx0" brushRef="#br0" timeOffset="1847.004">2038 368,'349'-17,"-294"10,-1 2,1 3,-1 2,2 3,56 18,-88-17</inkml:trace>
  <inkml:trace contextRef="#ctx0" brushRef="#br0" timeOffset="2329.972">2941 565,'13'-4,"0"-1,-1 0,0-1,0 0,-1-1,1 0,-2-1,1 0,-1-1,0 0,-1 0,0-1,0-1,-1 1,3-7,-10 16,0 0,0-1,-1 1,1 0,0 0,-1 0,1-1,-1 1,0 0,1-1,-1 1,0 0,0-1,0 1,0 0,0-1,0 1,0-1,0 1,-1 0,1-1,0 1,-1 0,1 0,-1-1,1 1,-1 0,0 0,0 0,1 0,-1 0,0 0,0 0,0 0,0 0,0 0,0 0,-1 0,1 1,0-1,0 0,0 1,-1-1,1 1,-60 7,49-2,2-1,-1 1,0 1,1 0,0 0,1 1,-1 1,1-1,1 1,-1 1,2 0,-1 0,1 0,0 1,1 0,0 0,1 1,0 0,1 0,0 0,0 0,1 1,1-1,0 1,0 0,2 0,-1-1,1 1,2 7,1-11,2 0,-1-1,1 1,0-1,1 0,0 0,0-1,0 0,1 0,0 0,0-1,0 0,1 0,0-1,0 0,0 0,0-1,0 0,1-1,0 0,-1 0,1 0,0-1,0-1,0 0,0 0,-1 0,1-1,0 0,0-1,-1 0,9-3,68-22,-60 18</inkml:trace>
  <inkml:trace contextRef="#ctx0" brushRef="#br0" timeOffset="2762.828">3364 791,'188'-281,"-181"273,62-59,-65 104,-5-32,-1 1,0 0,0 1,0 0,1-1,0 1,1 0,-1 0,1 0,0-1,1 1,0 0,0 0,0-1,1 1,0-1,0 1,1-1,0 0,0 0,0 0,1 0,0 0,0-1,0 1,1-1,-1-1,1 1,0 0,6 2,-3-4,0 0,1-1,-1 0,1-1,0 0,-1 0,1-1,-1 0,1-1,0 1,-1-2,1 1,-1-1,1-1,-1 1,0-1,0-1,0 0,-1 0,1 0,-1-1,0 0,0 0,0-1,-1 0,0 0,0-1,-1 1,0-1,0 0,0-1,-1 1,0-1,0 0,-1 0,0-2,4-13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9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0,'-14'41,"1"0,2 0,2 1,2 1,2-1,1 1,3 0,1 0,6 38,-4 15,4 23,-3-117,0 0,-1 0,1-1,0 0,0 1,0-1,0 0,0 0,0-1,0 1,0-1,0 1,0-1,1 0,-1 0,0 0,0-1,0 1,0-1,0 0,0 1,0-1,0-1,0 1,0 0,0-1,-1 0,1 1,-1-1,1 0,-1 0,1-1,4-1,221-92,-211 91,-13 3,0 0,0 0,0 1,0-1,0 1,0 0,0 0,0 1,1-1,-1 1,0 0,0 0,0 0,1 1,-1-1,0 1,0 0,0 0,0 1,0-1,0 1,0 0,0 0,-1 0,1 1,-1-1,1 2,0-1,-1 1,0 0,0 0,0 1,0-1,-1 0,0 1,0 0,0 0,-1-1,1 1,-1 0,0 0,0 0,-1 0,0 0,0 0,0 1,0-1,-1 0,0 0,0 0,0 0,-1-1,1 1,-1 0,0 0,-1-1,1 0,-1 1,0-1,0 0,0 0,0 0,-2 0,-8 10,-1-1,0-1,-1-1,-1 0,1 0,-2-2,1 0,-1-1,-1-1,1 0,-1-1,0-1,-1-1,1-1,-1 0,-11-1,26-1,1 0,0 0,-1-1,1 1,-1-1,1 0,-1 0,1 0,-1 0,1-1,-1 0,1 1,0-1,-1 0,1-1,0 1,0 0,0-1,0 0,0 0,0 0,0 0,1 0,-1 0,1-1,-1 0,1 1,0-1,0 0,0 0,1 0,-1-1,1-11</inkml:trace>
  <inkml:trace contextRef="#ctx0" brushRef="#br0" timeOffset="383.249">574 705,'38'5,"0"-3,0-1,0-2,0-1,0-2,14-5,-43 7,-1 0,0-1,1 0,-1 0,0-1,-1 0,1-1,-1 0,0 0,0 0,4-5,-9 8,0 0,1 0,-1 0,-1 0,1-1,0 1,-1-1,1 1,-1-1,0 0,0 0,0 1,0-1,0 0,0 0,-1 0,0 0,1 0,-1 0,0 0,-1 0,1 0,0 0,-1 0,0 0,1 0,-1 1,-1-1,1 0,0 0,0 1,-1-1,0 1,-1-3,0 2,1 0,-1 0,0 0,0 0,0 1,-1-1,1 1,0 0,-1 0,0 0,1 0,-1 0,0 1,0 0,0 0,0 0,0 0,0 1,0-1,0 1,-1 0,1 0,0 1,0-1,0 1,0 0,0 0,0 0,0 1,1-1,-1 1,0 0,-2 2,-6 2,1 1,0 0,0 1,1 1,0-1,0 1,1 1,0 0,1 0,-1 2,3-6,1 1,-1 0,1 0,1 0,-1 0,1 1,1 0,-1 0,1 0,1 0,-1 1,2-1,-1 1,1-1,0 1,1-1,0 1,0 0,1-1,0 1,0-1,1 1,0-1,1 0,0 0,0 0,1 0,0 0,0-1,1 2,2-3,0 1,0-1,0-1,0 1,1-1,0-1,0 1,1-2,-1 1,1-1,0 0,0-1,0 1,0-2,0 0,0 0,0 0,0-1,1-1,6 0,9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1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11,'0'5,"0"-4,4-1,3-6,-6-2,-2 6,-7 2,4 2,2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5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10,'-10'-3,"-1"2,1-1,-1 2,0-1,1 2,-1-1,0 1,1 1,-1 0,1 0,-1 1,1 1,0-1,0 2,1-1,-1 1,1 1,0 0,0 0,1 1,0 0,0 0,-3 5,2-6,1 1,0 1,0-1,0 2,1-1,1 1,-1 0,1 0,1 0,0 1,0 0,1 0,0 0,1 1,0 0,0-1,1 1,1 0,0 0,0 9,2-16,0 0,0 0,0-1,0 1,1 0,0 0,-1-1,1 1,1-1,-1 1,0-1,1 0,0 0,-1 0,1 0,0 0,1-1,-1 1,0-1,1 0,-1 0,1 0,0-1,0 1,0-1,-1 0,1 0,0 0,0-1,0 1,1-1,-1 0,0 0,0 0,0-1,0 1,0-1,0 0,0 0,0-1,-1 1,1-1,0 0,-1 0,1 0,1-2,19-10,0-1,-1-2,-1 0,-1-2,0 0,-2-1,6-8,44-43,-68 69,1 0,-1 0,1 0,0 0,0 0,0 0,0 1,0-1,0 1,0-1,0 1,0 0,1 0,-1 0,1 0,-1 0,1 1,-1-1,1 1,-1-1,1 1,-1 0,1 0,0 0,-1 0,1 1,-1-1,1 1,-1 0,1-1,-1 1,0 0,1 0,-1 1,0-1,1 0,-1 1,0-1,0 1,0 0,-1 0,84 114,-67-103</inkml:trace>
  <inkml:trace contextRef="#ctx0" brushRef="#br0" timeOffset="446.751">737 292,'36'-30,"-1"-2,-2-2,-1-1,11-18,31-34,-73 86,-1 0,1 0,-1-1,1 1,-1 0,1 0,0 0,0 0,-1 0,1 0,0 1,0-1,0 0,0 0,0 0,0 1,0-1,0 1,1-1,-1 1,0-1,0 1,0 0,1-1,-1 1,0 0,0 0,1 0,-1 0,0 0,0 0,1 0,-1 1,0-1,0 0,1 1,-1-1,0 1,0-1,0 1,0-1,0 1,0 0,0 0,0-1,0 1,0 0,0 0,0 0,-1 0,1 0,9 28,-9-23,1-1,-1 1,1-1,0 1,0-1,0 0,1 1,0-1,0-1,0 1,1 0,-1-1,1 1,0-1,0 0,1-1,-1 1,1-1,0 0,0 0,0 0,0-1,3 2,6-2,1 0,-1-1,1 0,-1-1,1-1,-1 0,1-1,-1 0,0-1,0-1,0 0,0-1,0-1,-1 0,0-1,-1 0,1-1,6-6,12-16,-17 14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40,'-5'-4,"0"-1,-1 1,1 1,-1-1,0 1,0 0,0 1,-1-1,1 1,0 0,-1 1,0-1,1 1,-1 1,0-1,0 1,1 1,-1-1,0 1,1 0,-1 0,0 1,1 0,0 0,-1 1,1-1,0 2,0-1,1 0,-1 1,1 0,-5 4,1-1,0 1,1-1,0 2,0-1,1 1,0 0,0 1,1-1,1 1,-1 1,2-1,-1 1,1 0,1 0,0 0,1 0,0 0,0 1,2 0,0-10,0 1,0 0,1-1,-1 1,1 0,0-1,0 1,0-1,0 1,1-1,-1 0,0 1,1-1,0 0,-1 0,1 0,0 0,0 0,0 0,1-1,-1 1,0-1,1 0,-1 1,0-1,1 0,0 0,-1 0,1-1,-1 1,1-1,0 1,0-1,2 0,94-16,-76 3,-1-1,0 0,-1-2,-1 0,15-16,-25 23,94-119,-103 126,-1 0,1 0,0 1,0-1,0 0,0 1,0-1,0 0,1 1,-1-1,0 1,1 0,-1-1,1 1,0 0,-1 0,1 0,0 0,0 0,-1 1,1-1,0 0,0 1,0-1,0 1,0 0,0 0,0 0,0 0,0 0,0 0,0 0,0 1,0-1,0 0,0 1,-1 0,1 0,0-1,0 1,-1 0,2 1,81 126,-82-124,1 1,0-1,1 1,-1-1,1 0,0-1,0 1,0-1,1 1,-1-1,1-1,0 1,-1 0,1-1,0 0,1-1,-1 1,0-1,0 0,1 0,-1 0,0-1,1 0,-1 0,1 0,-1-1,0 1,2-2,16-3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6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1,'-77'53,"-69"62,144-113,-1 1,1-1,0 1,0 0,0-1,0 1,1 0,-1 0,1 0,0 0,0 0,0 0,0 1,0-1,1 0,-1 0,1 1,0-1,0 0,0 1,1-1,-1 0,1 0,-1 1,1-1,0 0,0 0,1 0,-1 0,1 0,0 0,-1 0,1-1,0 1,0-1,1 1,-1-1,1 0,-1 0,1 0,0 0,1 1,62 41,-55-39,0 1,0 1,-1-1,0 2,-1-1,0 1,0 1,0 0,-1 0,0 0,-1 1,0 0,0 2,-6-9,0 0,0 0,0-1,0 1,-1 0,1 0,-1 0,0 0,1 0,-1-1,-1 1,1 0,0 0,-1 0,0 0,1 0,-1-1,0 1,0 0,-1-1,1 1,-1 0,1-1,-1 0,0 1,1-1,-1 0,-1 0,1 0,0 0,0 0,-1-1,1 1,-1-1,0 1,-3 1,-1 0,1 0,0-1,-1 0,1 0,-1 0,0-1,1 0,-1-1,0 1,0-1,0-1,1 1,-7-2,-45-30,47 16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0,'0'5,"0"6,0-3,5-3,1-3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8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0,'-10'5,"-2"1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0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0,'-199'250,"113"-117,61-90,-2-1,-2-1,-1-1,-5 0,21-26,0-4</inkml:trace>
  <inkml:trace contextRef="#ctx0" brushRef="#br0" timeOffset="335.834">0 0,'0'15,"10"14,3 7,4 2,3 0,5-3,1-1,2-3,1-1,0-1,0-1,-5 0,-2 0,-4 0,-1-5,-3-2,-4-8,-4-8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0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29,'19'-5,"16"-1,7 0,0 1,-1 1,-3 2,-8 1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28,'5'0,"6"0,7 0,4 0,4 0,1 0,2 0,1 0,-6-5,-1-1,0 0,1 1,1 2,-4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2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0 442,'15'0,"14"0,6 0,3 0,0-5,-2-2,-3 1,-2 1,-5 2</inkml:trace>
  <inkml:trace contextRef="#ctx0" brushRef="#br0" timeOffset="885.04">113 893,'81'-30,"-1"-3,-1-3,-2-5,8-8,-71 41,-1-1,-1 1,1-2,-1 0,-1-1,0 0,0 0,-1-1,-1 0,0-1,-1 0,0-1,-1 1,0-2,-1 0,-5 14,0-1,0 0,-1 1,1-1,-1 1,1-1,-1 0,0 0,1 1,-1-1,0 0,0 1,0-1,0 0,-1 0,1 1,0-1,-1 0,1 1,-1-1,0 0,1 1,-1-1,0 1,0-1,0 1,0 0,0-1,0 1,-1 0,1 0,0 0,-1 0,1 0,0 0,-1 0,1 0,-1 0,0 1,1-1,-1 1,0-1,1 1,-1-1,0 1,1 0,-1 0,0 0,0 0,1 0,-1 1,0-1,1 0,-1 1,0-1,1 1,-1-1,0 1,-11 6,1 1,0 0,0 1,0 0,1 0,1 1,0 1,0 0,1 0,0 1,1 0,0 0,1 1,-3 8,6-15,1 1,0-1,0 1,0 0,1 0,0 0,1 0,-1 0,1 1,0-1,1 0,0 0,0 1,1-1,0 0,0 1,0-1,1 0,0 0,1 0,0-1,0 1,0 0,1-1,-1 0,2 0,-1 0,4 4,1-5,0-1,0 0,0-1,0 1,0-2,1 1,0-1,-1-1,1 0,0 0,0-1,0 0,-1-1,1 0,0 0,0-1,-1 0,1-1,-1 0,0-1,0 0,5-3,15-8,-1-1,-1-1,0-1,-1-2,-1-1,7-8,-11 8,-1 0,0-2,-2 0,-1-1,-1-1,-1 0,4-11,-10-35,-9 70,0-1,0 1,-1 0,1-1,0 1,-1 0,1 0,-1-1,0 1,1 0,-1 0,0 0,0 0,1 0,-1 0,0 0,0 0,0 0,0 0,0 0,-1 1,1-1,0 0,0 1,0-1,-1 1,1-1,0 1,-1 0,1 0,0-1,-1 1,1 0,0 0,-1 0,1 0,0 1,-1-1,1 0,0 0,0 1,-1-1,1 1,0-1,0 1,-1 0,1-1,0 1,0 0,0 0,0 0,-15 11,0 0,1 1,0 0,2 1,-1 1,2 0,0 0,1 2,0-1,-7 18,-19 74,36-104,1-1,0 0,0 1,0-1,0 0,1 1,-1-1,1 0,0 1,0-1,0 0,0 0,0 0,1 0,0 0,-1 0,1 0,0 0,0-1,1 1,-1-1,0 1,1-1,0 0,-1 0,1 0,0-1,0 1,0 0,0-1,3 1,4 1,-1-1,0 0,1-1,0 0,-1-1,1 1,-1-2,1 1,0-2,-1 1,0-1,1-1,-1 1,0-2,0 1,0-1,-1 0,1-1,-1 0,2-2,148-133,-139 120,-4 5,4-3,-1-1,0-1,-1 0,-1-1,-1-1,-1 0,9-21,-15 7,-9 36,1 0,0 1,0-1,-1 1,1-1,0 0,0 1,-1-1,1 0,-1 1,1-1,0 0,-1 0,1 1,-1-1,1 0,0 0,-1 0,1 0,-1 1,1-1,-1 0,1 0,-1 0,1 0,-1 0,1 0,-1 0,1 0,-1 0,1-1,0 1,-1 0,1 0,-1 0,1 0,-1-1,1 1,0 0,-1 0,1-1,0 1,-1 0,1-1,0 1,-1 0,1-1,0 1,-1-1,1 1,0 0,0-1,0 1,0-1,-1 1,1-1,0 1,0-1,0 1,0-1,0 1,0-1,0 1,0 0,0-1,0 1,0-1,1 1,-14 12,1 2,1 0,1 0,0 1,0 0,2 1,0 0,0 0,2 1,0 0,1 0,1 0,0 1,2 0,0-1,0 1,2 0,0 0,2 5,4 33,1-32</inkml:trace>
  <inkml:trace contextRef="#ctx0" brushRef="#br0" timeOffset="1417.356">1581 723,'-149'137,"133"-123,17-18,46-47,-32 33,1 0,1 1,0 1,1 1,1 0,0 1,5-1,-23 14,0 0,0 0,0 1,1-1,-1 0,0 1,0-1,1 1,-1-1,1 1,-1-1,0 1,1 0,-1 0,1 0,-1 0,0 0,1 0,-1 0,1 0,-1 1,0-1,1 0,-1 1,0-1,1 1,-1 0,0-1,0 1,1 0,-1 0,0 0,0 0,0 0,0 0,0 0,0 0,-1 0,1 0,0 0,0 1,11 63,-8-29,-3-32,1-1,-1 1,1 0,0-1,1 0,-1 1,0-1,1 0,0 0,0 0,0 0,0-1,0 1,0-1,1 0,-1 0,1 0,0 0,-1-1,1 1,0-1,0 0,0 0,0-1,0 1,0-1,0 0,0 0,0 0,0 0,0-1,0 0,0 1,0-2,0 1,0 0,-1-1,1 1,0-1,-1 0,0-1,1 1,-1 0,0-1,0 0,0 0,0 0,-1 0,2-2,3-4,-1 1,0-1,-1-1,1 1,-2-1,0 0,0 0,0 0,-1-1,-1 1,0-1,0 0,-1 0,-1 1,0-1,0 0,-1-2,0-12</inkml:trace>
  <inkml:trace contextRef="#ctx0" brushRef="#br0" timeOffset="2851.477">1524 46,'26'-10,"1"2,0 0,0 2,0 1,1 1,0 2,6 0,-32 2,-1 0,0-1,1 1,-1 0,0 0,0 0,1 0,-1 1,0-1,1 0,-1 0,0 1,0-1,0 1,1-1,-1 1,0 0,0-1,0 1,0 0,0 0,0 0,0-1,0 1,0 0,-1 0,1 0,0 1,-1-1,1 0,0 0,-1 0,1 0,-1 1,0-1,1 0,-1 0,0 1,0-1,0 0,0 1,0-1,0 0,0 0,-1 1,1-1,0 0,-1 0,1 1,0-1,-1 0,0 1,-40 57,35-54,0 1,1-1,-1 1,1 0,0 0,0 1,1-1,0 1,0 0,1 1,0-1,0 0,0 1,1 0,0-1,1 1,0 0,0 6,4-10,0-1,1 1,0-1,0-1,-1 1,2 0,-1-1,0 0,0 0,1 0,-1 0,1-1,0 0,-1 0,1 0,0-1,0 1,0-1,-1 0,1 0,0-1,0 0,-1 1,1-2,0 1,-1 0,1-1,-1 0,1 0,83-20,-63 13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15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504 1,'-16'11,"-1"2,1-1,1 2,1 0,0 1,0 0,2 1,0 1,0 0,2 0,-4 11,-29 38,-63 84,70-110,-93 80,116-113,3-4</inkml:trace>
  <inkml:trace contextRef="#ctx0" brushRef="#br0" timeOffset="350.407">53 1,'274'286,"-253"-268,-2 0,0 1,-1 1,-1 1,0 1,-2 0,-1 1,-1 1,0 0,-2 0,-1 1,5 22,-10-23</inkml:trace>
  <inkml:trace contextRef="#ctx0" brushRef="#br0" timeOffset="1148.227">928 453,'-10'29,"-22"33,-10 11,-4-2,3-8,2-10,4-15,4-8,7-9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1,'-10'9,"-8"9,5 1,8-3,5-9,3-6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1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0 677,'0'-80,"1"301,-1-216,-1 1,1-1,1 1,-1-1,1 1,0-1,0 0,0 1,1-1,0 0,0 0,0 0,1 0,-1 0,1-1,0 1,1-1,-1 0,1 1,0-2,0 1,0 0,0-1,1 0,-1 0,1 0,0-1,0 1,0-1,0 0,0-1,1 1,-1-1,0 0,1 0,-1-1,1 1,-1-1,2-1,4-4,1 0,-1-1,0-1,-1 0,0 0,0-1,0 0,-1-1,0 0,-1 0,0-1,6-9,-10 14,85-126,-88 130,-1 0,1 0,-1 1,1-1,-1 0,1 0,-1 1,1-1,-1 1,1-1,0 0,-1 1,1-1,0 1,0-1,0 1,-1 0,1-1,0 1,0 0,0 0,0-1,-1 1,1 0,0 0,0 0,0 0,0 0,0 0,0 0,-1 1,1-1,0 0,0 0,0 1,0-1,-1 0,1 1,0-1,0 1,-1-1,1 1,0-1,-1 1,1 0,0-1,-1 1,1 0,-1-1,1 1,-1 0,1 0,20 52,-15-36,-4-9,1 1,0-1,0 0,1 0,-1 0,2-1,-1 1,1-1,0 0,1-1,0 1,0-1,0 0,0 0,1-1,0 0,1 0,-1-1,1 0,-1 0,1 0,0-1,1-1,-1 1,0-1,1-1,0 1,-1-1,8-1,-5-3,0-1,0 0,0-1,-1 0,1 0,-2-1,1-1,0 0,-1 0,-1-1,1 0,-1 0,-1-1,1 0,-1 0,-1-1,0 0,0 0,-1-1,0 1,-1-1,0 0,-1 0,0 0,-1-1,1-7,13-55,-10 56</inkml:trace>
  <inkml:trace contextRef="#ctx0" brushRef="#br0" timeOffset="1285.214">1129 0,'-22'353,"4"-31,14-300,1-14,0 0,1 0,1 0,-1 0,1 0,0 0,1 0,0 1,0-1,1 0,0 0,0 0,1 0,0 0,1 0,0 0,0-1,3 5,-3-11,0 0,0 0,0 0,0 0,0-1,0 1,1-1,-1 0,0 0,0 0,1-1,-1 1,0-1,0 0,0 0,0 0,0 0,0 0,0-1,0 1,0-1,-1 0,1 1,0-2,-1 1,0 0,2-2,-1 2,227-179,-229 180,0 0,1 0,-1 0,0 0,1 0,-1 0,0 1,1-1,-1 1,1-1,-1 1,0 0,1-1,-1 1,1 0,0 0,-1 0,1 0,-1 0,1 0,-1 1,1-1,-1 0,0 1,1-1,-1 1,1-1,-1 1,0 0,1 0,-1 0,0 0,0-1,0 2,0-1,1 0,-2 0,1 0,0 0,0 1,0-1,0 0,-1 1,1-1,-1 0,1 1,-1-1,0 1,1-1,-1 1,0 0,7 49,-8-45,1 0,0 0,0 1,1-1,-1 0,1 0,1 0,-1 0,1 0,0 0,0-1,1 1,0 0,0-1,0 0,1 0,-1 0,1 0,1-1,-1 1,0-1,1 0,0 0,0-1,0 1,4 0,-1 0,1-2,0 1,0-1,1-1,-1 1,0-1,1-1,-1 0,0 0,1-1,-1 0,0-1,0 0,0-1,0 1,0-2,0 1,-1-1,0 0,0-1,0 0,2-2,-7 5,139-111,-135 106,0-1,0 0,-1 0,0 0,0 0,-1-1,0 0,0-1,-1 1,-1-1,1 1,-2-1,1 0,-1 0,-1-1,1-4,-2 13,0 0,1 0,-1-1,0 1,0 0,0 0,0-1,-1 1,1 0,-1 0,1 0,-1-1,0 1,0 0,0 0,0 0,0 0,0 1,0-1,-1 0,1 0,-1 1,1-1,-1 1,0-1,1 1,-1 0,0-1,0 1,0 0,0 0,0 0,0 1,0-1,-1 0,1 1,0 0,0-1,0 1,-1 0,1 0,-2 0,-8 5,0 0,0 1,1 0,-1 0,1 1,0 1,1 0,0 0,0 1,1 1,0-1,1 1,0 1,0 0,1 0,1 0,0 1,0 0,1 0,1 0,0 1,1-1,-1 8,3-17,0 1,1 0,-1 0,1 0,0 0,0 0,0 0,1 0,0-1,-1 1,1 0,0 0,1 0,-1-1,1 1,0-1,0 1,0-1,0 0,0 0,1 0,-1 0,1 0,0 0,0-1,0 1,0-1,1 0,-1 0,0 0,1-1,-1 1,1-1,0 0,0 1,-1-2,1 1,2 0,23 0,1-1,-1-1,1-2,-1-1,0-1,0-1,-1-2,0-1,0-1,-1-1,0-2,-1 0,0-2,-1-1,13-12,-20 15,0-1,0-1,-2 0,0-2,-1 0,0 0,-2-1,0-1,8-15,-18 29,1 0,-1 0,0 0,-1-1,1 1,-1-1,0 1,-1-1,1 0,-1 0,0 1,0-1,-1 0,0 0,0 0,0-1,-3 5,0 0,1 0,-1 1,0 0,0-1,0 1,0 0,0 0,0 1,0-1,0 0,0 1,0 0,0 0,-1 0,1 0,0 0,0 1,0 0,0-1,0 1,0 0,0 0,0 1,0-1,0 1,1-1,-1 1,1 0,-1 0,1 0,0 0,-1 1,-7 4,0 0,0 1,1 0,1 1,-1-1,1 2,1-1,0 1,-2 3,9-12,-1 0,1-1,-1 1,1 0,-1-1,1 1,-1 0,1 0,0 0,-1 0,1-1,0 1,0 0,0 0,0 0,-1 0,1 0,0 0,1-1,-1 1,0 0,0 0,0 0,0 0,1 0,-1 0,0-1,1 1,-1 0,1 0,-1-1,1 1,-1 0,1 0,0-1,-1 1,1-1,0 1,-1-1,1 1,0-1,0 1,-1-1,1 1,0-1,0 0,0 0,0 1,0-1,-1 0,1 0,0 0,0 0,1 0,49-4,-29-1,82-9,-100 14,-1 0,0 0,1 0,-1 1,0 0,1-1,-1 1,0 0,0 1,0-1,1 1,-2-1,1 1,0 0,0 0,0 0,-1 0,0 1,1-1,-1 1,0 0,0-1,0 1,0 0,-1 0,1 0,-1 0,0 1,10 55,-11-53,0 0,0 0,1 0,0 0,0 0,1 0,-1 0,2-1,-1 1,0-1,1 1,0-1,0 0,4 5,-2-5,0 0,1-1,0 1,0-1,0 0,0 0,0-1,1 0,0 0,-1-1,1 1,0-2,0 1,1-1,-1 0,0 0,0-1,1 0,-1 0,0-1,0 1,0-2,1 1,-1-1,-1 0,1-1,2 0,11-5,0-1,0-1,0-1,-2 0,1-2,-2 0,1 0,7-11,-9 11,-1-2,-1 0,0-1,-1 0,-1-1,0 0,-2-1,0 0,-1 0,0-1,-2-1,0 1,-1-2,-6 20,1 0,-1-1,1 1,-1 0,0-1,1 1,-1-1,0 1,0 0,0-1,0 1,0-1,-1 1,1-1,0 1,-1 0,1-1,-1 1,1 0,-1-1,1 1,-1 0,0 0,0 0,0 0,0-1,0 1,0 0,0 1,0-1,0 0,0 0,0 0,0 1,-1-1,1 0,0 1,-1-1,1 1,0 0,-1-1,1 1,-1 0,1 0,0 0,-1 0,1 0,-66 23,55-15,1 1,0 1,0 0,1 0,1 1,0 1,0-1,1 1,0 1,1 0,1 0,0 0,1 0,0 1,1 0,0 0,0 8,4-17,-1 0,1 0,1 0,-1 0,1-1,0 1,0 0,0 0,0 0,1 0,0-1,0 1,0-1,1 1,0-1,-1 0,1 0,1 0,-1-1,1 1,-1-1,1 1,0-1,0 0,0-1,1 1,-1-1,1 0,-1 0,3 1,150 36,-127-36,-1-1,0-1,1-1,-1-2,1-1,-1-1,4-2,-8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28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1237,'19'6,"1"-1,1-1,-1 0,1-2,-1 0,1-1,0-1,-1-2,1 0,-1 0,1-2,-1-1,0 0,-1-2,1 0,-1-1,-1-1,1-1,-1 0,-1-1,0-1,6-7,36-30,-39 35,-1 0,0-1,-2-1,0 0,0-2,-2 0,0 0,-1-2,-1 1,-1-2,-1 0,-1 0,2-7,-10 26,-1 0,0-1,1 0,-1 1,0-1,0 1,-1-1,1 0,0 0,-1 1,0-1,0 0,0 0,0 0,0 0,0 1,-1-1,1 0,-1 0,0 1,0-1,0 0,0 1,0-1,-1 1,1-1,-1 1,1 0,-1 0,0 0,0 0,0 0,0 0,0 0,-1 0,1 1,-1-1,1 1,-1 0,1 0,-1 0,1 0,-1 0,0 1,0-1,1 1,-1-1,0 1,0 0,0 0,0 0,1 1,-1-1,0 1,0 0,0-1,-10 7,0 0,0 0,0 1,1 1,0 0,1 1,0 0,1 1,0 0,0 0,1 1,1 0,0 1,0 0,1 0,1 1,0 0,1 0,1 0,0 0,1 1,1 0,0-1,0 6,3-14,-1-1,1 0,0 0,1 0,-1 0,1-1,0 1,0 0,0-1,1 1,0-1,0 0,0 0,0 0,1 0,-1 0,1-1,0 0,0 0,0 0,0 0,1 0,-1-1,1 0,0 0,0 0,-1 0,1-1,0 0,0 0,0 0,4-1,14 3,0-2,1 0,-1-2,0 0,0-2,15-3,24-9,0-2,-1-3,-1-2,-1-3,-1-3,2-4,-4 3,-25 15,-2-2,0-1,-1-1,0-1,20-20,-46 38,-1 0,1 0,-1 0,0 0,1 0,-1 0,0-1,0 1,0 0,0-1,0 1,0-1,0 1,0-1,0 1,-1-1,1 1,-1-1,1 0,-1 0,0 1,0-1,0 0,0 1,0-1,0 0,0 0,0 1,0-1,-1 0,1 1,-1-1,0 0,1 1,-1-1,0 1,0-1,0 1,0-1,0 1,0 0,0 0,-1-1,1 1,0 0,-1 0,1 0,-1 0,1 0,-1 1,1-1,-1 0,1 1,-1-1,0 1,0 0,1-1,-1 1,0 0,1 0,-1 0,-1 0,-7 0,0 1,0 0,1 0,-1 0,0 2,1-1,0 1,0 0,-1 1,2 0,-1 1,0-1,1 2,0-1,0 1,1 0,0 1,0 0,0 0,1 0,0 1,0 0,1 0,0 1,1-1,-1 1,2 0,-1 0,1 1,1-1,0 1,0-1,1 1,0 0,0-1,1 1,1 0,0 1,0-6,0-1,0 1,1-1,0 0,0 0,0 0,1 0,-1 0,1 0,0-1,0 1,0-1,0 0,1 0,-1 0,1 0,0 0,0-1,0 0,0 0,0 0,0 0,1-1,-1 1,4-1,119 10,-120-11,32-4,1-3,-1-1,-1-1,1-3,-2 0,0-3,0-1,-2-2,0-1,-1-2,-1-2,-1 0,-1-2,-1-2,-2 0,0-2,13-20,-26 30,0 0,-2-1,0 0,-2-1,0 0,4-14,-13 33,-1 0,0 0,0 0,0 0,0 0,0 0,0-1,-1 1,1 0,-1 0,1-1,-1 1,0 0,0-1,0 1,0 0,-1-1,1 1,0 0,-1-1,0 1,1 0,-1 0,0 0,0 0,-1 0,1 0,0 0,0 0,-1 0,0 0,1 1,-1-1,0 1,1-1,-1 1,0-1,0 1,0 0,-1 0,1 0,0 0,0 1,0-1,-1 1,1-1,0 1,-1 0,1-1,0 1,-1 1,1-1,0 0,0 0,-1 1,1-1,0 1,0 0,-1 0,-12 8,2 0,-1 1,1 0,1 1,0 0,0 1,1 0,1 1,0 1,1-1,0 1,1 1,1 0,0 0,1 0,-4 15,5-17,0 0,0-1,1 2,1-1,0 0,1 1,0-1,1 1,1 0,0-1,0 1,2 0,0-1,0 1,1-1,1 0,0 0,1 0,1 0,3 6,-4-14,0 0,0 0,1 0,-1-1,1 0,0 0,1 0,-1-1,1 0,-1 0,1-1,2 1,13 5</inkml:trace>
  <inkml:trace contextRef="#ctx0" brushRef="#br0" timeOffset="508.926">2372 926,'-252'263,"260"-289,137-153,-40 72,-105 107,0-1,1 1,-1-1,0 1,0-1,0 1,1-1,-1 1,0 0,1-1,-1 1,0-1,1 1,-1 0,0-1,1 1,-1 0,1-1,-1 1,1 0,-1 0,1-1,-1 1,1 0,-1 0,1 0,-1 0,1 0,-1 0,1 0,-1 0,1 0,-1 0,1 0,-1 0,1 0,0 0,-1 0,1 0,-1 1,1-1,-1 0,0 0,1 1,-1-1,1 0,-1 1,1-1,-1 0,0 1,1-1,-1 1,0-1,1 0,-1 1,0-1,0 1,0-1,1 1,-1-1,0 1,0-1,0 1,0-1,0 1,0 0,0-1,1 40,-12 20,9-53,-1 1,1-1,0 1,1 0,0 0,0-1,0 1,1 0,1 0,-1 0,1 0,0-1,1 1,0 0,0-1,1 1,0-1,0 0,1 0,-1 0,2 0,-1-1,2 2,-3-4,1 0,0 0,0-1,1 1,-1-1,1 0,-1 0,1-1,0 0,0 1,0-1,1-1,-1 1,0-1,1 0,-1 0,0-1,1 1,-1-1,1 0,-1-1,1 0,-1 1,1-2,-1 1,0-1,0 1,0-1,0-1,0 1,0-1,0 0,-1 0,1 0,-1-1,0 1,0-1,0 0,-1 0,1 0,-1-1,1-1,86-189,-81 174</inkml:trace>
  <inkml:trace contextRef="#ctx0" brushRef="#br0" timeOffset="828.438">3162 757,'38'0,"28"0,6 0,-3 0,-9 0,-10 0,-9 0,-6 0,-5-5,-2-2,-1 1,-5 6,-7 3</inkml:trace>
  <inkml:trace contextRef="#ctx0" brushRef="#br0" timeOffset="1078.325">3106 1095,'43'-5,"24"-1,10 0,-3 1,-10 2,-10-4,-11-1,-6 2,-6 1,-3 2,-1 1,-1 1,-5 1</inkml:trace>
  <inkml:trace contextRef="#ctx0" brushRef="#br0" timeOffset="8132.021">4601 390,'11'138,"-2"-76,-3 0,-2 1,-3-1,-3 5,1 16,1-59</inkml:trace>
  <inkml:trace contextRef="#ctx0" brushRef="#br0" timeOffset="8679.062">4432 531,'36'-28,"2"1,1 2,1 2,1 2,1 2,1 1,0 3,6-1,-46 15,-1-1,1 1,-1-1,1 1,0 0,-1 0,1 0,0 0,0 1,0-1,0 1,0 0,-1 0,1 0,0 0,0 0,0 0,0 1,0-1,0 1,-1 0,1 0,0 0,0 0,-1 1,1-1,-1 1,1 0,-1-1,0 1,0 0,0 0,0 0,0 1,0-1,0 0,-1 1,1-1,-1 1,0 0,0-1,0 1,0 0,0 0,0 0,-1-1,1 2,-3 4,0 0,0-1,-1 0,0 1,0-1,-1 0,1 0,-1-1,-1 1,0-1,0 0,0 0,0 0,-1-1,-3 3,-38 46,46-52,0-1,0 1,1 0,-1 0,0 0,1 0,-1 1,1-1,-1 0,1 0,0 0,0 0,0 0,0 0,0 1,1-1,-1 0,1 0,-1 0,1 0,0 0,0 0,0 0,0 0,0-1,0 1,0 0,1 0,-1-1,0 1,1-1,0 1,-1-1,1 0,0 0,0 1,76 41,-66-38,-8-3,85 51,-88-51,1-1,0 1,-1 0,1-1,-1 1,1 0,-1 0,0 0,0 0,0 0,0 0,0 0,-1 0,1 0,0 1,-1-1,0 0,1 0,-1 1,0-1,0 0,-1 1,1-1,0 0,-1 0,1 1,-1-1,0 0,0 0,1 0,-2 0,1 0,0 0,0 0,-1 0,1 0,0-1,-1 1,0-1,1 1,-3 1,-11 7,0 0,0 0,-1-1,0-1,0-1,-1 0,0-1,-1-1,1-1,-17 3,-82 20,110-22</inkml:trace>
  <inkml:trace contextRef="#ctx0" brushRef="#br0" timeOffset="9030.439">5560 306,'-34'57,"-137"204,160-247,-150 162,117-138,3 2,1 2,2 1,-11 19,35-26,23-34</inkml:trace>
  <inkml:trace contextRef="#ctx0" brushRef="#br0" timeOffset="9733.363">5617 673,'-235'303,"175"-219,151-191,218-223,-270 292,68-79,-90 114,-19 29,0-16,-3 22,2-1,1 1,1 0,2 0,1-1,1 1,3 3,12 134,-18-167,-1 1,1-1,0 1,-1-1,0 0,1 1,-1-1,0 0,0 0,0 0,-1 0,1 0,0 0,-1 0,1 0,-1 0,0-1,1 1,-1 0,0-1,0 0,0 1,0-1,0 0,-1 0,1 0,0 0,0-1,-1 1,1-1,0 1,-1-1,1 0,-1 0,1 0,0 0,-1 0,1 0,0-1,-1 1,1-1,0 0,-1 0,1 1,0-1,0-1,0 1,0 0,0-1,0 1,0-1,-29-15,1-2,1-1,1-1,1-1,0-2,-13-17,20 24,2 2</inkml:trace>
  <inkml:trace contextRef="#ctx0" brushRef="#br0" timeOffset="11377.548">3754 164,'70'-22,"1"4,0 3,67-5,-57 26,-79-6,0 1,0 0,0 0,0 0,0 1,0-1,-1 0,1 1,0-1,-1 1,0-1,1 1,-1 0,0-1,1 1,-1 0,0 0,-1 0,1 0,0 0,0 0,-1 0,1 0,-1 1,0-1,0 0,0 0,0 0,0 0,0 1,0-1,-1 0,1 0,-1 2,-59 190,44-91,5 1,2 86,9-189,1 73,-2-1,-4 1,-3-1,-16 66,6-36,18-103,0 0,1-1,-1 1,0 0,0 0,1 0,-1 0,0 0,0 0,1 0,-1-1,0 1,0 0,1 0,-1 0,0 0,0 0,1 0,-1 0,0 0,0 0,1 0,-1 0,0 1,0-1,1 0,-1 0,0 0,0 0,1 0,-1 0,0 1,0-1,0 0,1 0,-1 0,0 1,0-1,0 0,1 0,-1 0,0 1,0-1,0 0,0 0,0 1,0-1,0 0,0 0,0 1,0-1,0 0,0 1,11-25,73-311,-32 143,14-130,-23 120,-39 194,0 0,0 1,1 0,0 0,0 0,1 1,0-1,0 1,0 1,1-1,0 1,0 0,0 1,1 0,-1 0,1 0,0 1,0 0,1 1,163-27,134 0,273 29,-259-28,-141 12,-82 11,-94 5,-1 0,0 1,0-1,0 1,0 0,0-1,0 1,0 0,0 0,0 1,0-1,0 0,-1 1,1-1,0 1,-1-1,1 1,-1 0,0 0,0-1,1 1,-1 0,0 0,-1 0,1 0,0 1,-1-1,1 0,-1 0,1 0,-1 0,0 1,0-1,0 0,0 0,-1 1,1-1,0 0,-1 0,0 0,0 1,-45 158,40-142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1:4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510 589,'-11'-7,"0"0,0 1,-1 0,0 1,0 0,-1 1,0 0,1 1,-1 0,0 1,0 1,0 0,0 1,-1 0,1 1,0 1,0 0,0 0,1 1,-1 1,1 0,-1 1,1 0,0 2,-2 1,1 0,0 1,1 1,0 0,1 1,0 0,0 0,1 2,1-1,0 1,1 0,0 1,-1 3,1-1,0 1,2 0,0 0,0 1,2 0,0 0,0 9,3-24,1 1,-1 0,1 0,0 0,0-1,1 1,-1 0,1 0,-1-1,1 1,0 0,1-1,-1 1,0-1,1 0,0 1,0-1,0 0,0 0,1 0,-1 0,1 0,0-1,-1 1,1-1,0 0,1 0,-1 0,0 0,1 0,-1-1,1 0,-1 1,1-1,-1 0,1-1,0 1,3-1,5 0,1-1,-1-1,0 0,0-1,0 0,0-1,0 0,-1-1,0 0,0-1,0 0,-1 0,8-7,121-109,-112 94,0 2,2 1,1 2,1 0,3 1,-32 20,-1 1,1 0,0-1,0 1,0 0,0 0,0 0,0 0,0 1,0-1,0 0,0 1,0-1,0 1,1 0,-1 0,0 0,0 0,0 0,1 0,-1 1,0-1,0 1,0-1,0 1,0 0,0 0,0 0,0 0,0 0,0 0,-1 1,1-1,0 1,-1-1,1 1,-1-1,1 1,-1 0,0 0,0 0,0 0,0 0,0 0,0 0,-1 0,1 0,-1 0,1 0,-1 0,0 1,0-1,0 0,0 0,0 0,0 2,2 46,-3-43,0 0,0 0,1-1,0 1,0 0,0 0,1 0,0 0,1-1,-1 1,1 0,1-1,-1 1,1-1,0 0,0 0,1 0,0-1,0 1,0-1,1 0,0 0,0 0,0 0,0-1,1 0,0 0,2 1,46 6,-29-9</inkml:trace>
  <inkml:trace contextRef="#ctx0" brushRef="#br0" timeOffset="415.185">990 900,'21'-40,"2"0,1 1,2 1,1 2,28-28,-11 33,-43 31,0-1,0 1,1 0,-1 0,0 0,0 0,0 0,1 0,-1 0,0 0,0 1,0-1,0 0,0 1,1-1,-1 1,0-1,0 1,0-1,0 1,0 0,0-1,-1 1,1 0,0 0,0 0,0 0,-1 0,1 0,0 0,-1 0,1 0,-1 0,1 0,-1 0,0 0,0 0,1 1,-1-1,0 0,0 0,0 0,0 2,5 42,-6-40,1 0,-1 0,1-1,0 1,0 0,0 0,1 0,-1-1,1 1,0 0,1-1,-1 1,1-1,0 1,0-1,1 0,-1 1,1-1,0-1,0 1,0 0,0-1,1 1,-1-1,1 0,0 0,0-1,0 1,0-1,0 0,1 0,-1 0,4 0,5-2,-1-1,0-1,0 0,1-1,-1 0,-1 0,1-2,0 1,-1-1,0-1,0 0,-1-1,0 0,0-1,0 0,2-3,39-26,-6 17,-25 15</inkml:trace>
  <inkml:trace contextRef="#ctx0" brushRef="#br0" timeOffset="877.325">2006 534,'-23'24,"1"1,1 2,1 0,1 1,2 1,1 0,1 2,12-28,1 1,-1-1,1 0,0 1,0-1,0 1,0 0,0 0,1 0,0 0,0 0,0 0,0 0,1 0,-1 0,1 0,0 1,1-1,-1 0,1 0,-1 0,1 0,0 0,1 0,-1 0,1 0,0 0,-1-1,2 1,-1-1,0 1,1-1,0 0,-1 0,1 0,0 0,1 0,-1-1,0 0,1 1,0-1,0 0,10-1,0-1,0-1,0 0,0 0,0-1,0-1,0-1,-1 0,1 0,-1-2,0 1,-1-2,1 0,-1 0,5-5,25-15,-1-1,-1-2,-2-2,0-1,-3-2,-1-2,-2-1,-1-1,-2-2,-2-1,3-10,-22 36,0 0,-1-1,-1 0,0 0,-2-1,0 0,-1 0,0 0,-2 0,0-5,-1 13,0 1,-1-1,0 1,0-1,-1 1,0-1,-1 1,0 0,-1 0,0 1,0-1,-1 1,0-1,0 1,-1 1,0-1,0 1,-1 0,0 1,-1-2,1 4,0 0,0 0,0 0,0 1,0 0,-1 0,1 1,-1 0,1 1,-1-1,0 1,0 1,0 0,0 0,0 0,1 1,-1 0,0 1,0-1,1 1,-6 3,-8 3,2 0,-1 1,1 1,1 1,0 0,0 2,-8 8,14-10,0 1,1 0,0 1,1 0,0 1,1 0,1 0,0 1,1 0,1 1,0-1,1 1,0 0,2 1,0-1,1 1,0-1,1 1,1 0,1-1,1 1,0 0,1-1,0 0,1 0,1 0,1 0,1-1,0 1,0-2,2 1,0-1,0 0,9 8,-2-6,1-2,0 0,1 0,1-2,0 0,1-1,0-1,1-1,-1-1,2 0,0-2,247 47,-208-44,3-2,-39-5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5,'-1'-1,"1"1,0 0,-1-1,1 1,-1 0,1-1,-1 1,1 0,-1 0,1-1,-1 1,1 0,-1 0,0 0,1 0,-1 0,1 0,-1 0,1 0,-1 0,0 0,1 0,-1 0,1 0,-1 1,1-1,-1 0,1 0,-1 1,1-1,-1 0,1 1,-1-1,1 0,0 1,-1-1,1 1,-1-1,1 0,0 1,-1-1,1 1,0-1,0 1,0-1,-1 1,1-1,0 1,0 0,0-1,0 1,0-1,0 1,0-1,0 1,0 0,0-1,0 1,0 0,-5 39,5-39,-1 493,1-162,11-272,15-80,4-24,-14 17,2 1,0 0,1 1,2 2,0 0,2 1,0 1,2 1,0 1,1 1,3 0,-27 17,1-1,0 1,0 0,0 0,0 0,1 1,-1-1,0 1,0 0,0 0,0 0,1 0,-1 0,0 1,0-1,0 1,0 0,0 0,0 0,0 0,0 1,0-1,-1 1,1-1,0 1,-1 0,1 0,-1 0,0 1,0-1,0 1,0-1,0 1,0-1,-1 1,2 2,37 112,-47-2,14-74,2-28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1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90,'-22'15,"1"0,0 2,1 0,0 1,2 1,0 1,1 0,1 1,2 1,-6 11,18-31,1 0,-1 0,1 0,0 1,0-1,0 0,0 1,0-1,0 0,1 1,-1-1,1 1,-1-1,1 1,0-1,0 1,0-1,1 1,-1-1,1 1,-1-1,1 1,0-1,0 0,0 1,0-1,0 0,0 0,1 0,-1 0,1 0,0 0,-1 0,1 0,0 0,0-1,0 1,0-1,0 0,1 1,-1-1,0 0,0 0,1-1,-1 1,1 0,-1-1,1 0,-1 1,1-1,-1 0,1 0,-1 0,1-1,-1 1,1 0,0-1,13-7,-1 1,0-2,0 0,-1-1,-1 0,1-1,-2-1,1 0,-2 0,0-1,0-1,-1 0,-1 0,0-2,71-111,-80 126,1 1,-1-1,0 0,1 1,-1-1,1 0,-1 1,0-1,1 1,0-1,-1 0,1 1,-1-1,1 1,-1 0,1-1,0 1,-1 0,1-1,0 1,0 0,-1 0,1-1,0 1,0 0,-1 0,1 0,0 0,0 0,-1 0,1 0,0 0,0 0,-1 1,1-1,0 0,-1 0,1 1,0-1,-1 0,1 1,0-1,-1 1,1-1,0 1,-1-1,1 1,-1-1,1 1,-1 0,0-1,1 1,-1 0,0-1,1 1,-1 0,0 0,22 52,-17-38,11 26,1 0,2-1,2-1,15 20,-35-57,1 0,-1 0,1 0,0 0,0 0,0 0,0 0,0-1,1 1,-1-1,0 1,1-1,-1 0,1 0,-1 0,1 0,-1-1,1 1,0-1,-1 1,1-1,0 0,-1 0,1 0,0 0,-1-1,1 1,0-1,-1 0,1 1,-1-1,1 0,-1-1,1 1,-1 0,0-1,1 1,-1-1,0 0,0 0,0 0,-1 0,1 0,0 0,-1 0,1 0,-1-1,0 1,0-1,0 1,0-1,1-1,97-224,-76 183,-21 45,-1 0,0 0,1 0,-1 1,0-1,1 0,-1 1,0-1,0 0,1 1,-1 0,0-1,0 1,0 0,0 0,0-1,0 1,0 0,0 0,0 0,0 0,0 0,0 1,-1-1,1 0,0 0,-1 0,1 1,-1-1,0 0,1 1,-1-1,0 0,0 1,0-1,0 0,0 1,0-1,0 0,0 1,-1-1,3 6,0 8,1 0,1 0,0 0,1-1,1 1,0-1,1-1,0 1,1-1,9 11,-15-22,-1 0,1-1,0 1,0 0,0-1,0 1,0-1,1 0,-1 0,0 0,1 0,-1 0,0 0,1 0,-1-1,1 1,-1-1,1 0,-1 0,1 0,0 0,-1 0,1-1,-1 1,1-1,-1 1,0-1,1 0,-1 0,1 0,-1 0,0 0,0-1,0 1,0-1,0 0,0 1,0-1,-1 0,1 0,66-85,4-63,-63 131</inkml:trace>
  <inkml:trace contextRef="#ctx0" brushRef="#br0" timeOffset="434.31">1406 260,'28'-12,"-1"0,-1-2,0-1,-1-1,-1-1,-1-2,16-14,-37 32,0-1,0 1,0-1,0 0,0 0,0 0,0 0,0 0,-1 0,1 0,-1-1,1 1,-1-1,0 1,0-1,0 1,0-1,-1 1,1-1,-1 0,0 0,1 1,-1-1,0 0,-1 1,1-1,0 0,-1 0,1 1,-1-1,0 1,0-1,0 1,0-1,-1 1,1-1,-1 1,1 0,-1 0,0 0,0 0,0 0,0 0,0 0,0 1,0-1,-1 1,1 0,-1-1,-1 0,-4 0,-1 0,0 1,1-1,-1 1,0 1,1 0,-1 0,0 1,1 0,-1 0,0 1,1 0,0 1,-1 0,1 0,0 1,1 0,-1 0,1 1,-1 0,1 0,1 0,-1 1,1 0,0 1,0-1,1 1,0 0,0 1,1-1,0 1,0 0,0 0,1 0,1 0,-1 1,1-1,0 6,1-8,1 0,0 0,0 1,0-1,1 0,0 0,0 1,0-1,1 0,0 0,0-1,1 1,0 0,0-1,0 1,0-1,1 0,0 0,0 0,0-1,1 1,0-1,0 0,0-1,0 1,0-1,1 0,2 1,9 5,0-2,1 0,0 0,0-2,1 0,0-1,-1-1,18 0,71-2,-75-1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02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336 540,'-38'7,"0"2,1 1,0 2,1 2,-8 5,-10 21,53-39,0 0,0 0,1 0,-1 0,1 0,-1 0,1 0,-1 0,1 0,-1 1,1-1,0 0,0 0,0 1,0-1,0 0,0 0,0 1,0-1,0 0,0 0,1 1,-1-1,0 0,1 0,-1 0,1 0,0 1,-1-1,1 0,0 0,0 0,-1 0,1-1,0 1,0 0,0 0,0 0,0-1,0 1,0 0,1-1,-1 1,0-1,0 0,0 1,1-1,-1 0,0 0,0 0,86 20,-76-19,-1 0,1 0,-1 1,0 1,0 0,0 0,0 1,-1 0,1 1,5 4,-13-8,0 0,0 0,0 0,-1 1,1-1,-1 0,1 1,-1 0,0-1,1 1,-1 0,0-1,0 1,0 0,-1 0,1 0,0 0,-1 0,1 0,-1 0,1 0,-1 0,0 0,0 0,0 1,0-1,0 0,-1 0,1 0,-1 0,1 0,-1 0,0 0,0 0,0 0,0-1,0 1,0 0,0 0,-1-1,1 1,0-1,-1 1,0-1,-80 53,-93 12,150-60</inkml:trace>
  <inkml:trace contextRef="#ctx0" brushRef="#br0" timeOffset="713.064">618 738,'-5'8,"0"2,1-1,0 1,1-1,0 1,0 0,1 0,0 1,1-1,0 0,1 0,0 1,0-1,1 0,0 1,1-1,1 0,-1 0,2 1,-3-9,1 1,-1-1,1 0,0 0,-1 0,1 0,0 0,1-1,-1 1,0 0,0-1,1 0,-1 1,1-1,-1 0,1 0,-1-1,1 1,0 0,-1-1,1 1,0-1,-1 0,1 0,0 0,0-1,-1 1,1 0,0-1,-1 0,1 0,-1 0,1 0,-1 0,1 0,0-1,77-63,-72 55,0 0,0 0,-1-1,-1 0,0 0,0 0,-1-1,-1 1,0-1,0-1,-1 1,-1 0,0-5,-2 12,0 1,-1-1,1 0,-1 1,-1-1,1 1,0-1,-1 1,0 0,0-1,0 1,-1 0,0 0,1 1,-1-1,0 0,-1 1,1 0,-1 0,1 0,-1 0,0 1,0-1,0 1,0 0,-1 0,1 0,-1 1,1 0,-1 0,1 0,-1 0,0 0,1 1,-1 0,0 0,1 1,-1-1,0 1,1 0,-1 0,1 0,-1 1,1 0,0 0,-1 0,1 0,-3 3,6-5,0 1,0-1,0 1,0 0,0 0,0-1,0 1,1 0,-1 0,0 0,0 0,1 0,-1 0,0 0,1 0,-1 0,1 1,0-1,-1 0,1 0,0 0,0 1,0-1,0 0,0 0,0 0,0 1,0-1,0 0,0 0,1 0,-1 1,0-1,1 0,-1 0,1 0,0 0,-1 0,1 0,0 0,-1 0,1 0,0 0,0 0,0-1,0 1,58 17,-32-22,0-2,-1-1,0-2,0 0,0-2,-2 0,1-2,-1-1,-1 0,-1-2,0-1,-1 0,0-2,8-11,-7 10,0-1,-2-1,-1 0,0-2,-2 0,0-1,-2 0,-1-2,-1 1,-1-2,-2 0,5-20,-12 38,-2 1,1-1,-1 1,-1 0,0-1,0 0,-1 1,0 0,-1-1,0 1,-2-6,3 12,1 0,-2 0,1 0,0 0,-1 0,1 1,-1-1,0 1,0-1,0 1,0 0,0-1,0 1,-1 0,1 1,-1-1,1 0,-1 1,0-1,0 1,1 0,-1 0,0 0,0 0,0 0,0 1,0 0,-1-1,1 1,0 0,0 0,0 1,0-1,0 1,0 0,0-1,-1 2,-4 1,-1 0,1 0,0 2,0-1,1 1,-1 0,1 0,0 1,0 0,1 0,-1 0,2 1,-1 0,1 1,0-1,0 1,-1 4,-53 146,50-118,3 0,1 0,2 1,2 0,1 0,4 14,19 81,32 14,-28-60,-30-69</inkml:trace>
  <inkml:trace contextRef="#ctx0" brushRef="#br0" timeOffset="1014.587">1380 653,'-6'10,"1"1,1-1,-1 1,2 0,-1 0,2 1,0-1,0 0,0 1,2-1,0 1,0 0,1-1,0 1,1-1,0 1,1-1,0 0,1 0,0 0,1-1,3 6,-6-14,0 0,1 0,-1 0,1-1,-1 1,1-1,0 0,0 1,-1-1,1-1,0 1,0 0,0-1,0 1,0-1,0 0,0 0,0 0,0 0,0-1,0 1,0-1,0 0,0 0,0 0,0 0,-1 0,1-1,0 1,-1-1,2-1,72-60,-65 53,-1-2,0 0,-1 0,0 0,-1-1,0-1,-1 1,2-8,-2-2</inkml:trace>
  <inkml:trace contextRef="#ctx0" brushRef="#br0" timeOffset="2279.481">1747 879,'19'-19,"0"-1,-2-1,0-1,-1 0,-2-1,0-1,-1 0,-2-1,0 0,0-6,4-12,-2-1,-1 0,-3-1,-2 0,-2 0,0-28,-6-28,11 95,-4 6</inkml:trace>
  <inkml:trace contextRef="#ctx0" brushRef="#br0" timeOffset="2584.544">1690 512,'39'-9,"22"-4,5 1,-4 2,-7 3,-8 3,-13-4,-7 1,-3 6,-1 3,1 1,-5 5,-4 1</inkml:trace>
  <inkml:trace contextRef="#ctx0" brushRef="#br0" timeOffset="3563.965">2001 484,'5'14,"1"15,0 7,-1 2,-1-1,-2-1,-1-2,0-3,-1-1,0-1,4-6,7-6,1-7</inkml:trace>
  <inkml:trace contextRef="#ctx0" brushRef="#br0" timeOffset="4501.446">2424 626,'0'19,"0"11,0 5,0-3</inkml:trace>
  <inkml:trace contextRef="#ctx0" brushRef="#br0" timeOffset="4737.906">2481 286</inkml:trace>
  <inkml:trace contextRef="#ctx0" brushRef="#br0" timeOffset="4998.071">2791 484,'-17'31,"2"0,1 2,2 0,0 0,3 1,1 0,-1 13,9-45,0 1,-1 0,1 0,0 0,1 0,-1 0,1 0,-1 0,1 0,0 0,0-1,0 1,0 0,0-1,1 1,-1-1,1 1,0-1,0 0,0 1,0-1,0 0,0 0,1-1,-1 1,0 0,1-1,0 1,-1-1,1 0,0 0,0 0,-1 0,1-1,0 1,0-1,0 1,0-1,0 0,0 0,0-1,0 1,0 0,-1-1,4-1,6-1,-1 0,0-1,0-1,0 0,0 0,-1-1,1-1,-2 1,1-2,-1 1,0-1,0-1,-1 1,-1-2,1 1,-1-1,-1 0,0 0,0-1,-1 0,0 0,-1 0,-1 0,3-10,-5 17,0-1,-1 0,1 0,-1 0,0 1,0-1,0 0,-1 0,1 0,-1 1,-1-1,1 0,-1 1,1-1,-1 1,0-1,-1 1,1 0,-1 0,0 0,0 0,0 1,0-1,-1 1,0 0,1 0,-1 0,0 0,-1 1,1-1,0 1,-1 0,1 1,-1-1,1 1,-1 0,0 0,0 0,1 0,-1 1,-4 0,-17 5,1 1</inkml:trace>
  <inkml:trace contextRef="#ctx0" brushRef="#br0" timeOffset="5449">3102 766,'178'-193,"-178"192,1 0,-1 0,0 0,1 0,-1 0,1 0,0 1,-1-1,1 0,0 0,-1 0,1 1,0-1,0 0,-1 1,1-1,0 1,0-1,0 1,0-1,0 1,0 0,0 0,0-1,0 1,0 0,0 0,0 0,0 0,0 0,0 0,0 0,0 0,0 0,0 1,0-1,0 0,0 1,0-1,0 1,0-1,0 1,-1-1,1 1,0 0,0-1,0 1,-1 0,1 0,0-1,-1 1,1 0,-1 0,1 0,-1 0,1 0,-1 0,9 41,-9-36,1-1,-1 1,1-1,1 1,-1-1,1 1,0-1,0 0,1 0,-1 1,1-2,0 1,1 0,-1-1,1 1,0-1,0 0,0 0,2 0,-1-1,0 0,0-1,0 1,0-1,1-1,-1 1,1-1,-1 0,1 0,0 0,-1-1,1 0,0 0,0 0,-1-1,1 0,-1 0,1 0,-1-1,1 0,1-1,112-59,-99 50,-7 3,0 0,0-1,-1 0,-1-1,0 0,0-1,-1 0,-1-1,0 0,0 0,-1-1,-1 0,-1 0,5-13,0-1,-1 3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741 114,'-4'-2,"1"2,-1-1,1 0,-1 1,0 0,1-1,-1 1,0 1,1-1,-1 1,0-1,1 1,-1 0,1 0,0 0,-1 1,1-1,0 1,0 0,0 0,-3 2,-1 0,-31 18,1 2,2 1,0 2,2 1,1 2,-1 4,-106 90,-124 77,263-201,0 0,-1-1,1 1,0 0,0 0,0-1,-1 1,1 0,0 0,0 0,0 0,-1-1,1 1,0 0,0 0,-1 0,1 0,0 0,0 0,-1 0,1 0,0 0,-1-1,1 1,0 0,0 0,-1 1,1-1,0 0,-1 0,1 0,0 0,0 0,-1 0,1 0,0 0,0 0,-1 1,26-30,-15 17,16-24,-14 21</inkml:trace>
  <inkml:trace contextRef="#ctx0" brushRef="#br0" timeOffset="380.876">149 28,'-4'3,"1"0,0 0,0 1,0-1,0 1,1 0,-1-1,1 1,0 0,0 0,0 1,1-1,0 0,-1 1,2-1,-1 0,0 1,1-1,0 1,0-1,0 1,0-1,1 1,0-1,0 1,0-1,1 0,-1 1,1-1,0 0,0 0,0 0,1 0,-1-1,1 1,0-1,0 0,0 1,3 1,248 209,-142-91,-36-10,-66-113,-8-10</inkml:trace>
  <inkml:trace contextRef="#ctx0" brushRef="#br0" timeOffset="750.363">939 254,'14'5,"10"2,6-1,1-1,2-2,-1 0,-1-2,0-1,-2 0,0 0,0 0,-1 0,0-1,0 1,0 0,0 0,-5 0</inkml:trace>
  <inkml:trace contextRef="#ctx0" brushRef="#br0" timeOffset="999.644">996 508,'38'0,"22"-5,7-1,-5 0,-7 1,-8 2,-8 1,-5 1,-5 0,-1 1,-6 0</inkml:trace>
  <inkml:trace contextRef="#ctx0" brushRef="#br0" timeOffset="1369.676">2208 0,'-27'57,"-154"257,28-80,135-216,1-4</inkml:trace>
  <inkml:trace contextRef="#ctx0" brushRef="#br0" timeOffset="1652.244">1757 85,'19'33,"17"22,6 5,1-2,-7-7,-5-6,-2-7,-2-5,-1-3,1-2,-1-1,1-5,-4-1,-1-5,-5-4</inkml:trace>
  <inkml:trace contextRef="#ctx0" brushRef="#br0" timeOffset="2251.553">2265 791,'44'-118,"65"-67,-108 184,0-1,-1 1,1 0,0-1,0 1,0 0,1 0,-1 0,0 0,0 0,1 0,-1 0,0 0,1 1,-1-1,1 1,-1-1,1 1,-1-1,1 1,-1 0,1-1,-1 1,1 0,0 0,-1 0,1 1,-1-1,1 0,-1 0,1 1,-1-1,1 1,-1-1,1 1,-1 0,0 0,1 0,-1 0,0 0,1 0,-1 0,0 0,0 0,0 0,0 0,0 1,-1-1,1 0,0 1,0-1,-1 1,1-1,-1 1,1-1,-1 1,0-1,0 1,0 0,1-1,-2 1,1 0,13 132,-13-132,1-1,-1 0,1 1,0-1,-1 1,1-1,0 0,0 0,0 0,0 1,0-1,0 0,0 0,0 0,0 0,1-1,-1 1,0 0,1 0,-1-1,0 1,1-1,-1 1,1-1,-1 0,1 1,-1-1,1 0,-1 0,1 0,-1 0,1 0,-1 0,1-1,-1 1,0-1,1 1,-1-1,1 1,-1-1,0 1,1-1,-1 0,0 0,1-1,63-47,-56 41,90-73,-98 81,0-1,0 1,1-1,-1 1,0-1,0 1,0 0,1 0,-1 0,0-1,0 1,1 0,-1 0,0 1,0-1,1 0,-1 0,0 0,0 1,0-1,1 1,-1-1,0 1,0 0,0-1,0 1,0 0,0-1,0 1,0 0,0 0,-1 0,1 0,0 0,0 0,-1 0,1 0,-1 0,1 1,-1-1,1 0,-1 0,0 0,0 1,1-1,-1 0,5 64,-5-60,3 80,2-66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1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417 311,'-2'-6,"0"-1,0 1,-1 0,0-1,0 1,-1 1,0-1,0 0,0 1,0 0,-1 0,0 0,0 1,0-1,-1 1,0 1,1-1,-1 1,0 0,-1 0,1 0,-1 1,1 0,-1 1,1-1,-1 1,-2 0,-9 1,1 1,0 0,0 1,0 1,0 1,1 0,-1 1,1 1,0 0,0 1,1 1,0 1,0 0,13-8,-1 0,0 0,1 0,-1 0,1 0,-1 1,1-1,-1 1,1 0,0 0,0 0,0 0,0 0,0 0,1 0,-1 1,1-1,-1 1,1-1,0 1,0-1,0 1,0 0,0 0,1-1,-1 1,1 0,0 0,0 0,0-1,0 1,0 0,1 0,-1 0,1-1,0 1,0 0,0-1,0 1,0 0,0-1,1 1,-1-1,1 0,1 2,9 5,-1-1,2 0,-1 0,1-2,0 0,0 0,1-1,-1 0,1-2,1 1,33 11,135 42,-179-55,0 1,0-1,-1 1,1 0,-1 0,1 0,-1 1,0-1,-1 1,1 0,0 0,-1 0,0 0,0 0,0 0,-1 0,1 1,-1-1,0 1,0-1,-1 1,1 0,-1-1,0 1,0-1,-1 1,1 0,-1-1,0 1,0-1,-1 0,1 1,-1-1,0 0,0 0,0 0,-1 0,1 0,-1 0,0-1,-1 1,-11 11,-1 0,0-2,-1 0,-1-1,0 0,0-2,-1 0,0-1,-1-1,0-1,0-1,-18 3,34-7,0 0,-1-1,1 0,0 0,0 0,0 0,-1-1,1 0,0 0,-1 0,1 0,0-1,-1 1,1-1,0 0,0-1,0 1,0-1,0 0,0 1,0-2,1 1,-1 0,1-1,-1 0,1 0,0 0,0 0,0 0,1 0,-1-1,1 1,-1-1,1 0,1 0,-1 0,0 0,1 0,0 0,0 0,0-1,0 1,1 0,0-1,0 1,0 0,5-15</inkml:trace>
  <inkml:trace contextRef="#ctx0" brushRef="#br0" timeOffset="505.232">728 1,'4'9,"3"4</inkml:trace>
  <inkml:trace contextRef="#ctx0" brushRef="#br0" timeOffset="254.323">869 594,'-15'33,"-4"17,6-1,4-14,5-12</inkml:trace>
  <inkml:trace contextRef="#ctx0" brushRef="#br0" timeOffset="900.664">982 848,'163'-285,"-77"66,-80 241,-7 38,-1-49,0 1,1-1,1 1,0 0,1-1,0 1,0 0,1-1,1 1,0-1,0 0,1 0,1 0,0-1,0 1,1-1,0 0,1-1,1 2,-4-6,0-1,1 0,-1 0,0 0,1-1,0 1,0-1,0 0,1 0,-1-1,0 0,1 0,0 0,-1 0,1-1,0 0,0 0,0-1,0 0,0 0,0 0,0-1,-1 1,1-1,0-1,0 1,2-2,2-4,0 1,0-2,-1 1,0-1,-1-1,0 0,0 0,-1 0,0-1,-1 0,0 0,0-1,-1 0,-1 0,1 0,-2 0,0-1,0 1,-1-1,0-7,21-90,-20 84</inkml:trace>
  <inkml:trace contextRef="#ctx0" brushRef="#br0" timeOffset="1669.879">1997 30,'-17'10,"1"2,0 0,1 1,1 1,0 0,0 1,2 0,-1 1,2 0,1 1,0 1,1-1,0 1,2 1,0 0,1 0,1 0,1 1,1 0,-5 25,3-1,2 1,2 0,1 1,3-1,2-1,8 34,-11-67,0-1,1 0,1 1,-1-1,2-1,-1 1,2-1,-1 1,1-1,0-1,1 1,0-1,0-1,1 1,0-1,1 0,-1-1,1 0,6 3,-13-8,1 0,-1 0,0-1,1 1,-1 0,1-1,-1 0,1 0,0 1,-1-1,1-1,-1 1,1 0,-1-1,1 1,-1-1,0 0,1 0,-1 0,0 0,1 0,-1 0,0-1,0 1,0-1,0 1,0-1,0 0,-1 0,1 0,1-1,5-14</inkml:trace>
  <inkml:trace contextRef="#ctx0" brushRef="#br0" timeOffset="2604.997">2195 764,'26'-4,"-1"-1,0-1,0-1,-1-1,0-1,0-1,-1-1,-1-1,1-1,-2-1,0-1,12-12,-21 14,-1 1,-1-2,0 1,0-1,-2-1,0 0,0 0,-2-1,0 1,0-1,0-9,-5 23,0-1,0 1,0-1,-1 0,0 1,1-1,-1 1,0-1,0 0,0 1,0-1,-1 1,1-1,-1 1,0-1,1 1,-1-1,0 1,-1-1,1 1,0 0,-1 0,1-1,-1 1,0 0,1 1,-1-1,0 0,0 0,0 1,0-1,-1 1,1 0,0-1,-1 1,1 0,-1 1,1-1,-1 0,1 1,-1-1,1 1,-1 0,0 0,1 0,-1 0,0 0,1 1,-1-1,-2 1,-2 3,-1 0,1 0,0 1,0 0,1 0,-1 0,1 1,0 0,1 0,-1 1,1-1,1 1,-1 0,1 1,0-1,1 1,0 0,0-1,0 2,1-1,0 0,1 0,0 0,0 1,1-1,0 1,1-1,-1 0,2 1,-1-1,1 0,1 4,3-2,1 0,0 0,0 0,1-1,0 0,0-1,1 0,1 0,-1-1,1 0,0 0,0-1,1-1,0 0,0 0,0-1,1-1,-1 0,1 0,0-1,0 0,0-1,4-1,-6-2,0-1,0 0,0 0,0-1,-1 0,0-1,0 0,0 0,0-1,-1 0,0-1,0 0,-1 0,0-1,0 1,-1-2,0 1,0-1,-1 0,0 0,-1 0,1-1,-1-3,32-112,-40 95,4 30,0-1,0 1,-1-1,1 1,0 0,-1-1,1 1,0 0,-1 0,1-1,-1 1,1 0,0 0,-1 0,1-1,-1 1,1 0,-1 0,1 0,0 0,-1 0,1 0,-1 0,1 0,-1 0,1 0,-1 0,1 0,-1 0,1 0,0 1,-1-1,1 0,-1 0,1 0,0 1,-1-1,1 0,0 1,-1-1,1 0,0 1,-1-1,1 0,0 1,-1-1,1 0,0 1,0-1,0 1,0-1,-1 1,1-1,0 0,0 1,0-1,0 1,0-1,0 1,-4 7,0 0,0 1,1 0,0-1,0 1,1 0,1 1,-1-1,2 0,-1 0,1 0,0 1,1-1,0 0,1 0,0 0,0 0,1 0,0 0,0-1,3 5,0-6,0 0,0-1,1 0,0 0,1 0,-1-1,1 0,0 0,0-1,0 0,1-1,-1 0,1 0,0 0,0-1,0-1,0 0,0 0,1 0,-1-1,0-1,0 0,0 0,0 0,0-1,0-1,0 0,-1 0,1 0,-1-1,0 0,0-1,0 0,0 0,-1-1,0 0,0 0,-1 0,1-1,-2 0,1 0,2-5,4-5,-1 0,-1-2,0 1,-1-1,-1 0,-1-1,-1 0,0 0,-2-1,0 1,-1-1,-1 0,-1 0,-1 0,-2-13,2 32,0-1,1 0,-1 1,0-1,0 0,0 1,-1-1,1 1,-1-1,0 0,1 1,-1-1,0 1,0-1,-1 1,1 0,0-1,-1 1,1 0,-1 0,0 0,0 0,0 0,0 1,0-1,0 1,0-1,-1 1,1 0,0-1,-1 1,1 0,-1 1,1-1,-1 0,0 1,1 0,-1-1,0 1,1 0,-1 0,0 0,1 1,-1-1,1 1,-1-1,0 1,1 0,0 0,-1 0,0 1,-5 8,1-1,1 1,0 1,0-1,1 1,0 0,1 0,0 1,1-1,0 1,1 0,1 0,-1 0,2 0,0 0,0 0,1 0,1 0,2 11,-1-11,1 1,0-1,0 0,2 0,-1 0,2 0,-1-1,1 0,1-1,0 0,1 0,0 0,0-1,1-1,0 1,1-2,-1 1,2-1,5 2,4 2,-1-4</inkml:trace>
  <inkml:trace contextRef="#ctx0" brushRef="#br0" timeOffset="2874.445">3578 565,'-10'39,"-7"16,-2 5,4-3,3-7,4-12</inkml:trace>
  <inkml:trace contextRef="#ctx0" brushRef="#br0" timeOffset="9588.914">3634 594,'-1'1,"0"0,0 0,0 0,0 1,0-1,0 0,0 1,0-1,1 0,-1 1,0-1,1 1,-1-1,1 1,0-1,-1 1,1 0,0-1,0 1,0-1,0 1,0 0,0-1,1 1,-1-1,0 1,1-1,-1 1,1-1,0 1,0-1,0 1,1 9,-2-3,2 1,-1-1,1 0,0 0,0 0,1 0,0-1,1 1,0-1,0 0,0 0,1 0,0 0,0-1,1 0,0 0,0-1,0 1,1-1,-1 0,4 1,-8-5,0-1,0 1,0-1,0 1,0-1,0 0,0 0,0 0,0 0,0 0,0 0,0-1,0 1,-1-1,1 1,0-1,0 1,0-1,0 0,-1 0,1 0,0 0,-1-1,1 1,-1 0,1 0,-1-1,0 1,0-1,1 0,-1 1,0-1,0 0,0 1,-1-1,1 0,0 0,-1 0,22-80,-21 74,6-19,-5 23,0 0,-1-1,1 1,-1 0,0 0,0 0,-1-1,1 1,-1 0,0-1,0 1,-1 0,1-1,-1 1,0 0,-1-2,-2 2</inkml:trace>
  <inkml:trace contextRef="#ctx0" brushRef="#br0" timeOffset="10388.805">4171 142,'-18'89,"-61"190,62-227,13-42,0 1,0 0,0 0,2 1,-1-1,2 1,-1-1,2 1,-1-1,1 1,2 10,-1-19,0 0,1 0,-1 1,1-1,0 0,0 0,0 0,0 0,0-1,0 1,1-1,-1 1,1-1,0 0,0 0,0 0,0 0,0-1,0 1,0-1,1 1,-1-1,0 0,1-1,-1 1,2-1,97 3,-82-4,-2 1,-13 0,0 1,1-1,-1-1,1 1,-1-1,1 0,-1 0,0 0,0-1,0 0,0 0,0 0,0-1,3-2,4-7</inkml:trace>
  <inkml:trace contextRef="#ctx0" brushRef="#br0" timeOffset="10658.711">3832 424,'33'0,"17"0,4 0,-3 0,-4 0,-6 0,-5 0,-4 0,-2 0,-2 0,-1 0,-5-4,-1-3,-4 1</inkml:trace>
  <inkml:trace contextRef="#ctx0" brushRef="#br0" timeOffset="11090.783">4622 509,'10'0,"17"0,9 0,3 0,0 0,-2 0,-2 0,-3 0,-2 0,0 0,-2 0,0 0,-5-5,-2-1,1 0,1 1,1-3,-3-1</inkml:trace>
  <inkml:trace contextRef="#ctx0" brushRef="#br0" timeOffset="11406.364">4933 284,'-15'23,"-4"19,1 6,3 0,5-4,3-4,4-4,2-4,1-2,0-1,1-2,0 1,-1-1,6-4,0-7</inkml:trace>
  <inkml:trace contextRef="#ctx0" brushRef="#br0" timeOffset="12137.499">5497 311,'-10'5,"0"1,1 0,0 0,0 1,0 0,1 0,0 1,0 1,1-1,0 1,1 0,0 0,0 1,1 0,0 0,1 0,0 1,-2 8,4-14,0 1,0-1,1 0,0 1,0-1,1 1,-1-1,1 1,0-1,0 1,1-1,0 1,0-1,0 0,1 1,-1-1,1 0,1 0,-1 0,1 0,-1 0,2-1,-1 1,0-1,1 0,0 0,0 0,0 0,0-1,1 1,-1-1,1 0,0-1,0 1,0-1,0 0,0 0,0-1,1 1,-1-1,1 0,1-1,10-2,1-1,-1 0,-1-2,1 0,-1-1,1 0,-2-2,1 1,-1-2,0 0,-1-1,0-1,-1 0,0-1,-1 0,5-6,-8 10,0-1,-1 0,0 0,0-1,-1 0,0-1,-1 0,0 0,0 0,-1-1,-1 1,0-1,-1 0,0 0,-1-1,0 1,-1-1,0 1,-1-1,-1 1,0 0,0-1,-1 1,-1 0,0-1,-1 1,0 1,-2-5,2 12,1 1,0 0,-1-1,0 1,0 0,0 1,0-1,0 1,0 0,-1 0,1 0,-1 1,1-1,-1 1,0 0,1 1,-1-1,0 1,0 0,0 0,1 0,-1 0,0 1,0 0,1 0,-1 1,1-1,-1 1,1 0,-1 0,1 0,0 1,0-1,0 1,1 0,-1 0,0 1,1-1,0 1,0 0,0-1,0 1,1 1,-2 3,-3 5,1 0,0 1,1 0,1 1,0-1,1 1,1-1,0 1,1 0,1 0,0 0,1 0,0 0,1-1,1 1,1 3,8 30,-1-7,-2-1,-2 2,-2-1,0 30,-24 98,18-165,-2 6,1 1,-1-1,2 1,-1 0,2-1,-1 1,1 0,1 0,0-1,1 1,0 0,0-1,3 6,5-5,2-5</inkml:trace>
  <inkml:trace contextRef="#ctx0" brushRef="#br0" timeOffset="12609.001">5977 30,'25'26,"-2"2,0 0,-2 1,-2 2,0 0,-2 1,-1 1,-2 0,-1 1,2 13,-9-21,0 1,-2-1,-1 1,-1-1,-1 1,-1 0,-2-1,0 1,-2 0,-1-1,-1 0,-1 0,-2-1,0 0,-2 0,0-1,-2 0,0-1,-9 8,11-13,-2-1,0-1,-1 0,-1-1,0-1,-1 0,0-1,-1-1,-1 0,-3 1,-2 0,4-2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234 261,'28'-2,"-1"-1,0-1,0-2,0 0,-1-2,0-1,0-1,-1-1,0-1,-1-2,20-14,191-108,-234 135,0 0,-1 0,1 1,0-1,0 0,0 0,0 1,-1-1,1 0,0 1,0-1,0 1,0 0,1-1,-1 1,0 0,0-1,0 1,0 0,0 0,0 0,0 0,0 0,1 0,-1 0,0 1,0-1,0 0,0 1,0-1,0 0,0 1,0-1,0 1,0 0,0-1,0 1,0 0,-1-1,1 1,0 0,0 0,-1 0,1 0,-1 0,1 0,-1 0,1 0,-1 0,1 0,-1 0,0 0,1 0,-1 0,0 0,0 1,0-1,0 0,0 0,0 0,0 0,-1 0,1 1,-46 259,43 266,3-471,12 143,-11-194,3 19,-16-29,5-4,-1-1,0 2,-1-1,0 1,0 0,-1 1,0 0,-1 1,1 0,-1 0,0 1,0 1,-1 0,1 0,-1 1,0 1,0 0,0 1,-7-1,-15 1,0 2,0 1,0 2,0 1,0 1,1 2,0 2,1 1,0 1,-19 11,-135 52,168-67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1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1 320,'140'-41,"-12"6,0-5,-3-6,-1-6,0-6,-27 10,-160 111,55-57,0 0,1 1,0 0,0 1,1 0,0 0,0 0,1 0,0 1,1 0,0 0,0 0,1 1,0 0,0-1,1 1,1 0,-1 0,2 0,-1 0,2 0,-1 0,1 0,1 0,-1-1,57 104,-48-89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0:12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46,'39'0,"21"-5,7-1,-5 0,-7-4,-8 0,-12 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2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165 228,'-26'32,"2"2,1 1,2 1,1 0,2 2,-2 10,18-45,0 0,1 1,-1 0,1-1,0 1,0 0,0 0,1-1,-1 1,1 0,0 0,0 0,0 0,1 0,-1-1,1 1,0 0,0 0,0-1,1 1,-1 0,1-1,0 0,0 1,0-1,0 0,1 0,-1 0,1 0,0 0,0-1,0 1,0-1,0 0,0 0,1 0,-1 0,1-1,-1 0,1 1,0-1,-1 0,2 0,5-2,0 1,1-2,-1 1,0-1,0-1,0 0,0 0,-1-1,1 0,-1-1,0 0,0 0,-1-1,1 0,-1-1,-1 1,1-2,-1 1,0-1,-1 0,0 0,0-1,-1 0,0 0,0 0,-1-1,0 1,-1-1,0 0,0-5,19-129,-22 139,-1 0,1-1,-1 1,0 0,-1-1,1 1,-1 0,0 0,-1 0,1 1,-1-1,0 0,0 1,0 0,0-1,-1 1,0 1,0-1,0 0,0 1,0 0,-1 0,0 0,1 1,-4-2,3 2,-1 1,1-1,0 1,-1 0,1 0,-1 1,1-1,-1 1,1 0,-1 1,1-1,-1 1,1 0,0 1,-1-1,1 1,0 0,0 1,0-1,0 1,1 0,-1 0,1 0,0 1,0-1,0 1,0 0,0 0,1 1,0-1,0 1,0 0,0-1,1 1,0 0,0 1,0-1,1 0,-1 0,1 1,1-1,-1 1,1-2,0-1,0 0,1 1,-1-1,1 0,0 1,0-1,0 0,0 0,1 0,-1 0,1 0,0 0,0 0,0 0,0-1,0 1,1-1,-1 1,1-1,-1 0,1 0,0 0,0-1,0 1,0-1,0 1,0-1,1 0,-1 0,0 0,108 13,-73-19,0-2,0-1,-1-2,-1-2,0-1,-1-2,15-9,-36 18,0-1,0-1,-1 0,0-1,0-1,-1 0,-1 0,0-1,0 0,-1-1,0-1,-1 1,-1-1,5-9,-12 19,1 0,-1 0,1 0,-1 0,0-1,-1 1,1 0,-1-1,1 1,-1 0,0-1,0 1,0 0,-1-1,1 1,-1 0,0-1,0 1,0 0,0 0,0 0,-1 0,1 0,-1 0,0 0,0 0,0 1,0-1,-1 1,1-1,-1 1,1 0,-1 0,0 0,0 0,0 1,0-1,0 1,0 0,0 0,0 0,-1 0,1 0,0 1,-1-1,1 1,0 0,-1 0,1 0,-1 1,1-1,0 1,0 0,-1 0,1 0,0 0,-3 2,1-1,1 0,0 0,-1 0,1 1,0-1,0 1,1 0,-1 0,1 1,-1-1,1 1,0 0,0 0,1 0,-1 0,1 0,0 0,0 1,0-1,0 1,1-1,0 1,0 0,0 0,1-1,-1 1,1 0,1 0,-1 0,0-1,2 5,2-4,0 0,0-1,0 1,1-1,0 0,0-1,0 1,0-1,0 0,1 0,0 0,-1-1,1 0,0 0,0 0,0-1,0 0,6 0,187 12,-196-13,0 1,-1-1,1 1,-1 0,1 0,-1 0,1 0,-1 0,1 1,-1-1,0 1,0 0,0-1,0 1,0 0,0 0,0 0,-1 0,1 1,-1-1,1 0,-1 1,0-1,0 1,0-1,0 1,-1-1,1 1,-1 0,1-1,-1 1,0 0,0-1,0 1,-1 0,1-1,0 1,-1 0,0-1,0 1,0-1,0 1,0-1,0 1,0-1,-1 0,0 1,-16 32,-25 79,43-112,0 1,1 0,-1 0,1 0,0-1,0 1,0 0,0-1,0 1,1-1,-1 1,1-1,0 0,0 1,-1-1,1 0,1 0,-1 0,0-1,0 1,1-1,-1 1,1-1,-1 1,1-1,-1 0,1 0,0-1,0 1,-1-1,1 1,0-1,0 0,0 0,0 0,0 0,-1 0,1-1,0 1,0-1,-1 0,1 0,0 0,-1 0,1 0,-1-1,1 0,23-4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248 685,'-2'-2,"-1"0,1 0,-1 0,1 1,-1-1,0 1,1-1,-1 1,0 0,0 0,0 0,0 1,0-1,0 1,0 0,0-1,0 1,0 0,0 1,0-1,0 1,0-1,0 1,0 0,0 0,1 0,-1 0,0 1,0-1,1 1,-1 0,1-1,0 1,-1 1,-70 78,61-64,2 0,0 0,1 1,1 1,1-1,0 1,2 1,-2 9,6-25,0 0,1 0,0 0,0-1,0 1,0 0,1 0,0 0,-1-1,1 1,1 0,-1-1,0 1,1-1,0 1,0-1,0 0,0 0,0 0,1 0,-1 0,1 0,0-1,0 1,0-1,0 0,0 0,1 0,-1 0,0 0,1-1,0 1,-1-1,1 0,0 0,-1-1,1 1,0-1,0 0,0 0,0 0,-1 0,1-1,0 0,0 1,-1-1,1-1,0 1,-1 0,1-1,1-1,138-99,-133 94,-1-1,1 0,-2 0,1-1,-2 0,1-1,-1 0,-1 0,0 0,0-1,-1 0,-1 0,0-1,-1 1,0-1,-1 1,0-1,-1 0,0 0,-1-5,-2 13,0 1,0 0,-1 0,1 0,-1 0,0 1,0-1,0 1,0 0,-1-1,1 1,-1 1,0-1,0 1,0-1,0 1,0 0,0 0,-1 1,1-1,-1 1,1 0,-1 1,1-1,-1 1,0-1,1 1,-1 1,1-1,-1 1,0 0,1 0,-1 0,1 0,0 1,-1 0,1 0,-2 1,-6 10,35-12,1-9,-1 0,1-2,-2-1,1-1,-2-1,1 0,-2-2,0 0,-1-2,0 0,-2-1,0-1,-1 0,-1-1,0-1,-2 0,7-16,-11 18,-1 0,-1 0,0-1,-2-1,0 1,-1-1,-1 1,-1-1,-1 0,-2-16,1 22,1 8,-1 0,0 0,0 1,-1-1,1 0,-2 0,1 1,-1-1,0 1,0-1,0 1,-1 0,-3-5,5 10,1 1,0-1,-1 1,1-1,-1 1,0 0,1-1,-1 1,1 0,-1-1,0 1,1 0,-1 0,0 0,1-1,-1 1,1 0,-1 0,0 0,0 0,1 0,-1 0,0 0,1 1,-1-1,1 0,-1 0,0 0,1 1,-1-1,0 0,1 1,-1-1,1 0,-1 1,1-1,-1 1,1-1,-1 1,1-1,0 1,-1-1,1 1,-1-1,1 1,0 0,0-1,-1 1,1 0,0-1,0 1,0 0,0-1,0 1,0 0,0-1,0 1,-10 41,7 20,3 1,3 0,3 0,3-1,2 0,8 19,7 52,7 75,-2 103,-30-303,4 36,-1-1,-3 1,-1-1,-2 1,-3 0,-1-1,-2 0,-1-1,-7 14,15-54,0 1,0 0,0-1,0 1,-1-1,1 1,-1-1,1 0,-1 1,0-1,0 0,0 0,0 0,0-1,0 1,-1 0,1-1,-1 1,1-1,-1 0,1 0,-1 0,0 0,0-1,1 1,-1-1,0 1,0-1,1 0,-1 0,0 0,0-1,0 1,1-1,-1 1,0-1,0 0,1 0,-1 0,1 0,-1-1,1 1,-1-1,1 1,0-1,0 0,0 0,0 0,0 0,0 0,0 0,0-1,-4-15,0 0,1 0,1 0,0 0,2-1,0 1,1-1,0 1,2-1,0 0,2 1,0 0,1-1,0 1,2 0,0 1,1 0,0 0,2 0,0 1,1 0,0 0,1 1,5-4,6-7,1 0,1 1,1 2,1 0,12-6,-22 17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3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57,'17'218,"-5"104,-13-240,-19 82,20-163,0-1,0 1,0-1,0 1,0-1,1 1,-1-1,0 1,0-1,0 1,1-1,-1 1,0-1,0 0,1 1,-1-1,0 1,1-1,-1 0,1 1,-1-1,0 0,1 1,-1-1,1 0,-1 0,1 1,-1-1,1 0,-1 0,1 0,-1 0,1 0,-1 0,1 0,-1 0,1 0,-1 0,1 0,-1 0,1 0,-1 0,1 0,-1 0,1 0,-1-1,1 1,-1 0,1 0,-1-1,1 1,-1 0,0-1,1 1,-1-1,1 1,-1 0,0-1,0 1,1-1,-1 1,0-1,0 1,1-1,-1 1,0-1,0 1,0-1,0 0,10-13</inkml:trace>
  <inkml:trace contextRef="#ctx0" brushRef="#br0" timeOffset="278.149">1 537,'43'-19,"38"-12,15 1,-4 4,-13 7,-15 6,-13 7,-16-2,-9 1,-4 2,-5-3,-2-1,-3-3,-3 0</inkml:trace>
  <inkml:trace contextRef="#ctx0" brushRef="#br0" timeOffset="696.016">706 1,'-21'289,"13"79,24-281,-16-85,1 0,0 0,0 0,0 0,1 0,-1 0,0 0,1-1,-1 1,1 0,0-1,-1 1,1-1,0 0,0 1,0-1,0 0,0 0,0 0,0-1,0 1,1 0,-1-1,0 0,0 1,1-1,-1 0,0 0,0 0,1 0,-1-1,0 1,0 0,1-1,-1 0,0 0,15-6,0 0,-1-2,0 0,-1-1,0 0,0-1,-1-1,0 0,6-10,56-43,-75 64,0-1,0 1,0-1,1 1,-1 0,0-1,1 1,-1 0,0 0,1 0,0 0,-1 0,1 0,-1 1,1-1,0 0,0 1,-1-1,1 1,0 0,0 0,0 0,0-1,-1 2,1-1,0 0,0 0,0 1,-1-1,1 1,0-1,0 1,-1 0,1-1,-1 1,1 0,-1 0,1 0,-1 0,1 1,-1-1,0 0,0 1,1-1,-1 1,0-1,0 1,-1-1,1 1,0 0,0-1,-1 1,1 0,-1 0,1 0,6 136,-7-137,0 0,0 0,0 0,1 0,-1 0,0 1,1-1,-1 0,1 0,-1 0,1-1,0 1,-1 0,1 0,0 0,-1 0,1-1,0 1,0 0,0 0,0-1,0 1,0-1,0 1,0-1,0 1,0-1,0 0,0 0,0 1,0-1,0 0,0 0,1 0,-1 0,0 0,0 0,0 0,0-1,0 1,0 0,0-1,1 1,12-9</inkml:trace>
  <inkml:trace contextRef="#ctx0" brushRef="#br0" timeOffset="1064.189">1299 762,'36'-15,"-1"-3,-1 0,0-2,-1-2,-2-1,16-15,-42 34,0 0,0 0,0-1,0 1,-1-1,0-1,0 1,0 0,-1-1,0 0,0 0,0 0,0 0,-1 0,0-1,-1 1,0 0,1-1,-2 0,1 1,-1-2,-1 6,0 0,0-1,-1 1,1 0,-1 0,1 0,-1 0,0 0,1 0,-1 0,0 1,0-1,0 1,-1-1,1 1,0 0,0 0,-1 0,1 0,-1 0,1 0,-1 1,1-1,-1 1,1 0,-1 0,0 0,1 0,-2 0,-74 13,65-7,1 1,1 0,-1 1,1 1,1-1,0 2,0-1,0 2,1-1,1 1,0 0,1 1,0 0,0 0,-1 6,4-12,1 1,0 0,1 0,-1 0,1 0,0 1,1-1,0 0,0 1,1-1,0 1,0-1,0 1,1-1,0 1,1-1,0 0,0 1,0-1,1 0,0 0,0-1,1 1,0-1,0 0,1 1,0-2,0 1,0-1,0 1,1-2,0 1,0 0,0-1,1 0,-1-1,1 0,0 0,0 0,19 2,0-1,0-1,0-2,0 0,1-2,0-1,16 1,42-12,-61 7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5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0 348,'71'-32,"-2"-2,-1-4,26-21,-87 56,-1-1,1 0,-1 0,0 0,0-1,0 0,-1 0,0 0,0-1,0 0,0 0,-1 0,0-1,-1 1,1-1,-1 0,-1 0,1 0,-1 0,0-1,-1 1,0 0,0-1,0 1,-1-1,0 0,-1 0,1 8,0-1,0 1,1-1,-1 1,0 0,0-1,0 1,0-1,0 1,-1-1,1 1,0 0,0-1,0 1,0-1,0 1,-1 0,1-1,0 1,0 0,0-1,-1 1,1 0,0-1,-1 1,1 0,0-1,-1 1,1 0,0 0,-1-1,1 1,0 0,-1 0,1 0,-1 0,1 0,-1 0,1-1,0 1,-1 0,1 0,-1 0,1 0,-1 0,1 1,0-1,-1 0,1 0,-1 0,1 0,0 0,-1 1,1-1,0 0,-1 0,1 0,-1 1,1-1,0 0,0 1,-1-1,1 0,0 1,0-1,-1 0,1 1,0-1,0 1,-11 30,3 223,10-168,-1 730,-1-780,-2 1,-1-2,-2 1,-2 0,-1-1,-1 0,-11 23,12-39,0-2,0 1,-2-1,0-1,-1 0,-1 0,0-1,-1 0,-1-1,0-1,-1 0,0-1,-1-1,-1 0,0-1,-54 10,69-20,1 0,-1 0,0 0,1-1,-1 1,0 0,1-1,-1 0,0 1,1-1,-1 0,1 0,-1 1,1-1,0 0,-1-1,1 1,0 0,0 0,0-1,0 1,0 0,0-1,0 1,0-1,0 1,1-1,-1 1,0-1,1 0,0 1,-1-1,1 0,0 0,0 1,0-1,0 0,0 1,0-1,1 0,-1 0,4-19,0 1,2 0,0-1,1 2,1-1,1 1,1 0,7-10,-9 15,155-285,-145 261,1 2,2 0,2 2,1 0,28-28,-41 52,1 1,0 1,0 0,1 0,0 1,0 1,0 0,1 1,0 1,0 0,0 0,0 2,1 0,0 0,-1 2,1-1,-1 2,10 1,-23-1,-12 0</inkml:trace>
  <inkml:trace contextRef="#ctx0" brushRef="#br0" timeOffset="862.581">932 800,'-10'5,"1"1,-1-1,1 1,0 1,1 0,-1 0,1 1,1 0,0 1,0-1,0 1,1 0,0 1,1 0,0 0,1 0,0 0,0 1,1-1,1-6,1 0,-1 0,0 0,1 0,0 1,0-1,0 0,1 0,-1 1,1-1,0 0,0 1,1-1,-1 0,1 1,0-1,0 0,0 0,1 0,-1 0,1 0,0 0,0 0,1 0,-1-1,1 1,0-1,0 0,0 0,0 0,0 0,1 0,-1-1,1 1,0-1,-1 0,1 0,0-1,0 1,1-1,-1 0,0 0,0 0,3 0,5-2,-1-1,1 0,0 0,-1-1,0-1,0 1,0-2,0 0,0 0,-1-1,0 0,0-1,-1 0,0-1,0 0,0 0,-1-1,-1 0,1 0,-1-1,-1 1,2-6,22-82,-30 95,0-1,0 0,0 0,-1 0,1 0,-1 0,1 0,-1 1,0-1,0 0,0 0,0 1,-1-1,1 1,-1-1,0 1,1 0,-1-1,0 1,0 0,-1 0,1 0,0 1,-1-1,1 1,-1-1,1 1,-1 0,0 0,1 0,-1 0,0 0,0 0,-90 7,90-5,1-1,0 1,0 0,-1 0,1 0,0 0,0 0,0 0,0 1,0-1,0 1,0-1,0 1,1 0,-1 0,1-1,-1 1,1 0,0 0,0 1,-1-1,2 0,-1 0,0 1,0-1,1 0,-1 1,1-1,0 0,0 1,0-1,0 1,0-1,0 1,0-1,1 0,0 1,2 2,1 0,0 0,0 0,1-1,0 1,-1-1,2 0,-1-1,0 1,1-1,-1 0,1 0,0-1,0 0,0 0,0 0,0 0,1-1,-1 0,0-1,1 0,-1 0,3 0,13 2,0-1,0-1,0-1,0-1,0-1,-1-1,1-1,-1-1,0-1,0 0,-1-2,0 0,0-1,-1-2,8-5,-16 11,-1-1,0 0,-1 0,0-1,0 0,0 0,-1-1,0 0,-1-1,0 1,-1-1,0-1,0 1,-1-1,0 0,-1-1,-1 1,1-1,-2 1,0-1,1-11,-3 20,0 0,0 0,0 1,0-1,-1 0,1 0,-1 1,0-1,0 0,0 1,0-1,0 1,0-1,-1 1,1 0,-1 0,0-1,0 1,0 0,0 0,0 1,0-1,0 0,0 1,-1-1,1 1,-1 0,1 0,-1 0,0 0,1 0,-1 0,0 1,-2-1,-2 1,1 0,-1 0,1 1,-1 0,1 0,0 0,-1 1,1 0,0 0,0 1,0 0,0 0,1 0,-4 3,3-2,0 0,0 1,1 0,0 0,0 0,0 1,0-1,1 1,0 0,0 1,0-1,1 1,0 0,1-1,-1 1,1 1,0-1,1 0,0 0,0 1,1-1,0 0,0 1,0-1,1 0,1 4,3-5,0 0,0-1,0 0,1 0,0 0,0-1,0 0,0 0,1 0,0-1,-1 0,1 0,0-1,1 0,-1 0,0-1,1 0,-1 0,0 0,1-1,-1 0,1-1,0 0,173-25,-179 26,0 0,0 0,0 0,0 0,0 0,0 0,0 0,0 1,0-1,0 1,0-1,0 1,0 0,0 0,0 0,-1 0,1 0,0 0,0 0,-1 1,1-1,-1 1,0-1,1 1,-1 0,0-1,0 1,0 0,0 0,0 0,0-1,0 1,-1 0,1 0,-1 0,0 1,1-1,-1 0,0 0,0 0,0 0,0 0,-1 0,0 2,-26 94,24-92,1-2,-1 1,1 0,-1 0,1 1,0-1,0 0,0 1,1-1,0 1,0-1,0 1,1 0,-1-1,2 1,-1 0,0 0,1-1,0 1,1-1,-1 1,1-1,1 3,13-1,2-6</inkml:trace>
  <inkml:trace contextRef="#ctx0" brushRef="#br0" timeOffset="1577.349">1835 1082,'-3'-6,"0"1,1-1,-1 0,1 1,1-1,-1 0,1 0,0-1,1 1,-1 0,1 0,0 0,1 0,0 0,0 0,0-1,0 2,1-1,0 0,2-5,6-7,0 1,1 0,0 0,1 1,1 1,1 0,0 1,1 0,1 1,0 1,0 0,4 0,46-20,-65 32,0-1,1 1,-1 0,0 0,1-1,-1 1,0 0,1 0,-1 0,1 1,-1-1,0 0,1 0,-1 1,0-1,1 1,-1-1,0 1,0 0,0-1,1 1,-1 0,0 0,0 0,0 0,0 0,0 0,0 0,-1 0,1 0,0 0,-1 0,1 0,0 1,-1-1,1 0,-1 1,0-1,1 0,-1 1,0-1,0 0,0 1,0-1,0 1,0-1,0 0,-1 1,1-1,0 0,-47 201,46-200,1 0,-1 0,0-1,1 1,-1 0,1 0,0 0,-1 0,1 0,0 0,0 0,0 0,0 0,1 0,-1 0,1 0,-1 0,1 0,-1 0,1 0,0-1,0 1,0 0,0 0,0-1,1 1,-1-1,0 1,1-1,-1 0,1 1,-1-1,1 0,0 0,0 0,-1 0,1 0,0-1,0 1,0 0,0-1,0 1,0-1,0 0,0 0,0 0,0 0,0 0,0 0,0 0,0-1,1 0,81-81,-29 20,-1 10,-42 39,0 0,1 0,1 1,0 1,1 0,0 1,0 1,17-7,-31 15,0 0,1 0,-1 1,0-1,1 1,-1-1,1 1,-1 0,1-1,-1 1,1 0,-1 0,1 0,-1 0,1 0,-1 1,1-1,-1 0,0 1,1-1,-1 1,1-1,-1 1,0 0,1-1,-1 1,0 0,0 0,0 0,0 0,0 0,0 0,0 0,0 0,0 1,0-1,0 0,-1 1,1-1,0 0,-1 1,0-1,1 1,-1-1,-2 68,-4-42,3-17,0 0,1 0,0 0,1 1,0-1,0 1,1-1,1 0,-1 1,2 2,24 16,-9-21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3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1 321,'29'0,"23"0,9 0,-2-5,-6-1,-8 0,-5 1,-6 2,-4 1,-7 0</inkml:trace>
  <inkml:trace contextRef="#ctx0" brushRef="#br0" timeOffset="285.289">227 124,'0'43,"0"29,0 6,0-4,0-11,0-11,0-9,0-8,0-4,0-3,-5-7,-1-1,-1-5</inkml:trace>
  <inkml:trace contextRef="#ctx0" brushRef="#br0" timeOffset="585.883">819 151,'-14'39,"-5"26,0 8,5-4,3-9,5-10,7-14,4-7,1-5,-1-1,0-4</inkml:trace>
  <inkml:trace contextRef="#ctx0" brushRef="#br0" timeOffset="1074.046">650 95,'32'-16,"-1"2,2 1,-1 2,2 1,-1 2,1 1,1 1,4 2,-37 3,1 0,0 0,0 0,0 1,0-1,-1 1,1 0,0 0,0 0,0 0,0 1,0-1,0 1,-1-1,1 1,0 0,0 0,-1 0,1 1,-1-1,1 1,-1-1,1 1,-1 0,0 0,0 0,0 0,0 0,0 1,-1-1,1 0,-1 1,1-1,-1 1,0 0,0-1,0 1,0 0,0 0,-1 0,1 0,-5 8,0 0,0-1,-1 0,0 0,-1 0,0-1,-1 0,0 0,0 0,-1-1,0 0,-1 0,-16 19,21-23,1-2,1-1,-1 1,1-1,-1 1,1 0,0 0,-1 0,1 1,0-1,0 0,1 1,-1-1,0 1,1 0,-1-1,1 1,0 0,0 0,0 0,1 0,-1 0,1 0,-1 0,1 0,0 0,0 0,0 0,1 0,-1 0,1 0,-1 0,1 0,0 0,0 0,1 0,-1-1,1 1,-1 0,1-1,0 1,0-1,0 0,0 0,2 2,72 29,-70-33,0 1,0 0,-1 0,1 1,0-1,0 1,-1 0,1 1,-1 0,0-1,1 2,-1-1,-1 0,1 1,0 0,-1 0,0 1,0-1,0 1,-1 0,1 0,-1 0,0 0,-1 1,1-1,-1 1,0-1,-1 1,1 0,-1 0,0 1,-4 1,-1 0,1 1,-1-2,-1 1,0 0,0-1,0 0,-1 0,0 0,0-1,-1 0,0 0,0-1,0 0,-1 0,1 0,-1-1,0 0,-1-1,1 0,-8 2,-4 4,0 2,0-2,-1 0,-1-2,1 0,-1-1,0-1,-3-1,-25-15,32 0</inkml:trace>
  <inkml:trace contextRef="#ctx0" brushRef="#br0" timeOffset="1322.909">1582 180,'-29'38,"-14"23,-5 5,6-3,5-8,5-13,7-14</inkml:trace>
  <inkml:trace contextRef="#ctx0" brushRef="#br0" timeOffset="1589.466">1242 237,'39'33,"17"17,4-2,-4-2,-11-6,-8-9,-11-5,-4-7,-7-1,-6 0,-3-3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1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514 141,'-115'146,"-89"150,176-254,-9 20,28-44,0-2,-1 1,-1-1,0-1,-2 0,1 0,-2-1,0-1,-13 10,29-52,89-93,-40 62,135-191,-39 60,-116 160,-31 30,1 1,-1-1,1 0,-1 1,1-1,0 1,-1-1,1 1,0 0,-1-1,1 1,0 0,0-1,-1 1,1 0,0 0,0 0,0 0,-1 0,1 0,0 0,0 0,0 0,-1 0,1 0,0 0,0 0,-1 1,1-1,0 0,0 1,-1-1,1 0,0 1,-1-1,1 1,0-1,-1 1,1-1,-1 1,1 0,-1-1,1 1,-1 0,1-1,-1 1,0 0,0 0,1 0,9 165,67 92,-58-176,-20-81,0 0,-1 0,1-1,0 1,0 0,0-1,-1 1,1 0,0-1,-1 0,1 1,0-1,-1 0,1 0,-1 0,1 1,0-2,-1 1,1 0,-1 0,1 0,0-1,-1 1,1 0,0-1,-1 1,1-1,0 0,0 0,0 1,-1-1,1 0,0 0,0 0,0 0,0 0,1 0,-1 0,0 0,0-1,1 1,-1 0,0 0,1-1,-4-1,0 0,-25-22,-2 0,0 3,-2 0,0 2,-1 2,-1 1,-10-3,-114 8,149 12,-14 1</inkml:trace>
  <inkml:trace contextRef="#ctx0" brushRef="#br0" timeOffset="439.962">1304 338,'-234'262,"123"-127,56-98,49-53,8 1</inkml:trace>
  <inkml:trace contextRef="#ctx0" brushRef="#br0" timeOffset="704.717">910 338,'0'29,"4"19,8 6,5-1,5-5,3-6,3-5,1-4,-4-3,-2-6,-5-3,0-5,-9-5,-5-5</inkml:trace>
  <inkml:trace contextRef="#ctx0" brushRef="#br0" timeOffset="1073.991">966 0,'-5'5,"-1"6,5 2,2-2</inkml:trace>
  <inkml:trace contextRef="#ctx0" brushRef="#br0" timeOffset="1406.119">1191 0,'0'5,"0"6,0 6,-4 1,2-4,2-8,6-6,2-2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2,'0'5,"5"1,6 1,6-2,5-2,4-1,2-5,0-3,2-1,-1 2,1 1,-1 2,-1 0,1 2,-1 0,1 0,-11 0,-7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19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70,'0'-1,"-1"1,1-1,0 1,-1-1,1 1,0 0,-1-1,1 1,0-1,0 0,-1 1,1-1,0 1,0-1,0 1,0-1,0 1,0-1,0 0,0 1,0-1,0 1,0-1,0 1,0-1,1 0,-1 1,0-1,0 1,1-1,-1 1,0-1,1 1,-1 0,0-1,1 1,-1-1,1 1,-1 0,0-1,1 1,-1 0,1-1,-1 1,1 0,0 0,-1-1,1 1,-1 0,1 0,-1 0,1 0,-1 0,1 0,0 0,-1 0,1 0,-1 0,1 0,40-6,-40 6,229-11,-128-10,-90 13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3:2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427 84,'2'-2,"-1"0,0 0,0 0,0 0,0 0,-1-1,1 1,-1 0,1 0,-1-1,0 1,0-1,0 1,0 0,0-1,0 1,-1 0,1-1,-1 1,1 0,-1 0,0-1,0 1,0 0,0 0,-1 0,1 0,-1 0,1 1,-1-1,1 0,-1 1,0-1,0 1,0-1,0 1,0 0,0 0,0 0,0 0,0 0,-1 0,1 1,0-1,-1 1,1 0,0-1,-1 1,1 0,0 0,-1 1,0-1,-14 1,0 0,1 1,-1 1,0 1,1 0,0 2,0-1,0 2,1 0,0 1,0 0,1 1,0 1,1 0,0 1,0 1,-8 10,12-15,1 1,1 0,-1 0,1 1,1 0,0 0,0 0,1 1,0 0,0 0,1 0,1 1,-1-1,2 1,0 0,0 0,0 9,2-11,0 1,0 0,1 0,0-1,1 1,0 0,0-1,1 0,0 1,1-1,0 0,1-1,-1 1,2-1,-1 0,1 0,0 0,1-1,0 0,0-1,5 4,1-1,0-1,0 0,1-2,0 1,0-2,1 1,-1-2,1 0,0-1,0-1,0 0,1-1,-1 0,0-1,1-1,9-2,104-10,-112 11,-4 3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1T14:12:4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368 607,'-13'-3,"-1"1,1 0,0 1,0 1,-1 0,1 0,0 2,0-1,0 2,0 0,0 0,0 1,0 1,1 0,0 1,0 0,1 1,0 0,0 0,0 2,1-1,0 1,1 1,0-1,0 2,1-1,1 1,-2 4,5-9,0 0,1 1,-1 0,2-1,-1 1,1 0,0 1,0-1,1 0,0 0,0 1,1-1,0 0,0 1,1-1,0 1,0-1,1 0,0 0,0 0,0 0,1 0,0 0,1-1,-1 1,1-1,0 0,4 3,-5-7,0 0,1 0,0 0,-1 0,1-1,0 1,0-1,0 0,0-1,0 1,0-1,0 1,0-1,0 0,1-1,-1 1,0-1,0 0,0 0,0 0,-1 0,1-1,0 1,0-1,2-2,85-63,38-61,-35 15,-94 113,0 0,0-1,0 1,0-1,0 1,0-1,0 1,0-1,0 1,0 0,1-1,-1 1,0-1,0 1,0 0,1-1,-1 1,0-1,0 1,1 0,-1-1,0 1,1 0,-1 0,0-1,1 1,-1 0,1 0,-1-1,0 1,1 0,-1 0,1 0,-1 0,1 0,-1 0,0 0,1 0,-1 0,1 0,-1 0,1 0,-1 0,1 0,-1 0,0 0,1 0,-1 0,1 1,-1-1,0 0,1 0,-1 0,1 1,-1-1,0 0,1 1,-1-1,0 0,0 1,1-1,-1 0,0 1,3 31,-2-21,21 112,-22-111,1-1,0 0,0 0,1 1,1-1,0-1,0 1,1 0,1-1,0 0,0 0,1 0,0 0,0-1,1 0,4 2,-8-10,0 0,1 0,-1-1,1 0,-1 0,1 0,0 0,-1 0,1-1,-1 1,0-1,1 0,-1 0,1 0,-1-1,0 1,0-1,0 0,0 0,0 0,0 0,0 0,-1-1,1 1,-1-1,0 1,0-1,0 0,0 0,0 0,0 0,-1-1,0 1,11-11,46-58,-38 46,1 0,1 1,1 1,1 1,27-20,-50 43,67-37,-66 37,-1-1,1 1,-1 0,1-1,-1 1,0 0,1 0,-1 0,1 0,-1 0,1 1,-1-1,1 0,-1 1,1-1,-1 1,0-1,1 1,-1 0,0 0,0-1,1 1,-1 0,0 0,0 0,0 0,0 0,0 1,0-1,0 0,-1 0,1 1,0-1,-1 0,1 1,-1-1,1 1,-1-1,0 0,1 1,-1-1,0 1,0-1,0 1,0-1,0 1,-1-1,1 2,-6 40,4-41,1 0,0 0,-1 1,1-1,0 0,1 1,-1-1,0 1,1-1,-1 1,1-1,0 1,0 0,0-1,0 1,0-1,0 1,1 0,-1-1,1 1,0-1,0 1,0-1,0 0,0 1,1-1,-1 0,1 0,-1 0,1 0,0 0,-1 0,1 0,0-1,0 1,1-1,-1 1,0-1,0 0,1 0,-1 0,1 0,0 0,6-2,0 0,0 0,1-1,-2 0,1-1,0 0,-1-1,1 1,-1-2,0 1,0-1,0 0,-1-1,0 1,0-2,0 0,23-15,2 0,1 2,1 1,0 1,1 2,13-2,-47 17,0 1,-1-1,1 1,0-1,-1 1,1-1,0 1,0 0,-1 0,1-1,0 1,0 0,0 0,0 0,-1 0,1 0,0 0,0 0,0 0,0 0,0 0,-1 0,1 0,0 1,0-1,0 0,-1 1,1-1,0 1,-1-1,1 0,0 1,-1 0,1-1,0 1,-1-1,1 1,-1 0,1-1,-1 1,1 0,-1 0,0-1,1 1,-1 0,0 0,0 0,1-1,-1 1,0 0,0 0,0 0,0 0,0 0,0-1,0 1,-1 0,1 0,0 0,0-1,-1 1,1 1,-21 52,20-52,-25 93,26-93,-1 0,1 0,0 1,0-1,0 0,0 0,0 0,0 0,0 0,1 0,-1 0,1 0,0 0,-1 0,1 0,0 0,0 0,0-1,0 1,0 0,1-1,-1 1,1-1,-1 1,1-1,-1 1,1-1,0 0,-1 0,1 0,0 0,0 0,0 0,0-1,0 1,0-1,0 1,0-1,0 0,0 1,0-1,0 0,2-1,17-1</inkml:trace>
  <inkml:trace contextRef="#ctx0" brushRef="#br0" timeOffset="1912.139">2117 806,'50'-6,"0"-3,0-1,-1-3,-1-1,47-22,-92 35,0 0,1 0,-1-1,1 0,-1 1,0-1,0 0,0-1,0 1,-1 0,1-1,0 0,-1 0,0 1,0-1,0-1,0 1,0 0,0 0,-1-1,0 1,0-1,0 1,0-1,0 1,-1-1,1 0,-1 1,0-1,0 0,0 1,-1-1,1 0,-1 1,0-1,0 1,0-1,-1 1,1-1,-1 1,0 0,0 0,0 0,0 0,0 0,-1 0,1 1,-1-1,0 1,-2-2,-4 0,-1 0,-1 1,1 0,0 0,-1 1,1 1,-1 0,0 0,1 1,-1 0,0 1,1 0,-1 1,1 0,-1 1,1 0,0 1,0-1,0 2,1 0,0 0,0 0,0 1,-3 3,1-2,0 1,1-1,0 2,1-1,0 1,0 1,1 0,0 0,0 0,1 1,1 0,0 0,0 1,1 0,1 0,0 0,0 1,2-1,-1 1,1 0,1 0,1-1,0 6,0-12,1 0,0 1,1-1,-1 0,1 0,0-1,1 1,0 0,-1-1,2 1,-1-1,1 0,-1 0,1-1,1 1,-1-1,1 1,0-1,0-1,0 1,0-1,0 0,1 0,0 0,-1-1,1 0,0 0,3 0,8 2,1 0,0-1,0-1,0 0,1-1,-1-2,0 0,0 0,5-3,27-8,0-3,-2-2,0-2,-1-3,-1-1,0-2,-3-2,13-12,92-51,23 3,-142 66,-30 21,1 0,-1 0,1 0,0 0,-1 0,1 0,0 0,-1 0,1 0,-1 0,1 0,0 0,-1-1,1 1,0 0,-1 0,1 0,0-1,-1 1,1 0,0 0,0-1,-1 1,1 0,0-1,0 1,-1 0,1-1,0 1,0 0,0-1,0 1,0 0,0-1,-1 1,1-1,0 1,0 0,0-1,0 1,0 0,0-1,0 1,1-1,-1 1,0 0,0-1,0 1,0 0,0-1,1 1,-1 0,0-1,0 1,0 0,1-1,-1 1,0 0,1 0,-1-1,0 1,-12 2,0 1,0 0,1 1,-1 0,1 1,0 1,0-1,0 2,1-1,-4 4,-23 13,18-10,0 0,0 2,2 0,0 1,1 0,0 2,1-1,2 2,-4 6,-14 61,31-84,-1 0,1-1,0 1,0 0,0 0,0 0,0 0,1 0,-1 0,0 0,1-1,0 1,-1 0,1 0,0 0,0-1,0 1,0-1,0 1,0-1,0 1,1-1,-1 1,1-1,-1 0,1 0,-1 0,1 0,-1 0,1 0,0 0,0 0,-1-1,1 1,0-1,0 1,0-1,0 0,0 0,0 0,0 0,-1 0,1 0,2-1,8-1,0-1,-1 0,1-1,-1-1,0 0,0 0,0-1,0 0,-1-1,0 0,-1-1,0 0,8-8,29-22,169-142,-179 147,-50 66,-131 259,118-229,-86 207,100-240,1-1,2 2,1 0,1 0,2 0,1 1,1 0,2 0,2 0,1 18,-1-48,-1 0,1 0,0 0,0 1,0-1,0 0,0 0,1 0,-1 0,1 0,-1 0,1 0,0 0,0 0,0 0,0 0,0 0,0 0,0 0,0-1,1 1,-1-1,1 1,-1-1,1 1,0-1,0 0,0 0,-1 0,1 0,0 0,0 0,0 0,0-1,2 1,108-83,-108 79,0 0,-1 0,1-1,-1 1,0-1,0 0,0 0,0 0,-1 0,1-1,-1 1,-1-1,1 1,0-1,-1 0,0 1,0-1,-1 0,1 0,-1 0,0 0,0 0,-1 0,1 0,-1 1,0-1,0 0,-1 0,1 1,-1-1,0 1,-1-1,1 1,-1 0,0 0,0 0,0 0,-3-2,-18-11,-1 2,0 1,-1 1,0 1,-1 2,-1 0,-16-3,-34-13,77 27,0-1,0 0,0 0,1 0,-1 0,0 0,0 0,0 0,0 0,0 0,0-1,0 1,0 0,0 0,1-1,-1 1,0-1,0 1,0-1,1 1,-1-1,0 1,1-1,-1 0,0 1,1-1,-1 0,1 0,-1 1,1-1,-1 0,1 0,0 0,-1 0,1 0,0 1,0-1,0 0,-1 0,1 0,0 0,0 0,0 0,1 0,-1 0,0 0,0 0,0 1,1-1,-1 0,0 0,1 0,-1 0,1 1,-1-1,1 0,-1 0,1 1,0-1,0 0,245-115,-161 86,-61 26</inkml:trace>
  <inkml:trace contextRef="#ctx0" brushRef="#br0" timeOffset="2298.955">3444 806,'0'6,"-1"13,0-1,2 1,0-1,1 1,1-1,1 0,0 0,1 0,1-1,3 6,-7-20,-1 0,1 0,0 0,0 0,0 0,1-1,-1 1,1-1,-1 1,1-1,0 0,0 0,0 0,0 0,0-1,0 1,1-1,-1 0,0 0,1 0,-1 0,1 0,-1-1,1 0,-1 0,1 0,0 0,-1 0,1-1,-1 1,1-1,-1 0,0 0,1 0,2-2,7-3,-1 0,0-1,0 0,-1-1,0 0,0-1,-1 0,7-7,-2-2,0 0,-2-1,0 0,-1-1,-1 0,-1-1,6-19,-5 16,-1 6</inkml:trace>
  <inkml:trace contextRef="#ctx0" brushRef="#br0" timeOffset="3043.133">4149 749,'-25'17,"1"0,1 2,1 0,0 2,1 0,2 2,0 0,2 1,0 1,1 0,-3 10,18-33,0-1,0 0,0 1,0-1,0 1,1-1,-1 0,0 1,1 0,-1-1,1 1,-1-1,1 1,0 0,0-1,0 1,0 0,0-1,0 1,0 0,0-1,1 1,-1 0,1-1,-1 1,1-1,-1 1,1-1,0 1,0-1,0 1,0-1,0 0,0 0,0 1,0-1,1 0,-1 0,0 0,1 0,-1 0,1-1,-1 1,1 0,-1-1,1 1,0-1,-1 1,1-1,-1 0,1 0,0 0,-1 0,1 0,0 0,-1 0,2 0,12-6,0-1,-1 0,1-1,-1-1,-1 0,0 0,0-1,-1-1,0-1,-1 1,0-2,7-9,73-85,-91 107,1-1,0 0,0 1,0-1,0 1,0-1,0 1,0 0,0-1,0 1,0 0,0 0,0 0,0 0,0-1,0 2,0-1,0 0,0 0,0 0,0 0,0 1,0-1,0 0,0 1,0-1,0 1,0-1,0 1,-1-1,1 1,0 0,0-1,0 1,-1 0,1 0,0-1,-1 1,1 0,-1 0,1 0,-1 0,1 0,-1 0,0 0,0 0,1 0,-1 0,0 0,0 0,0 0,0 0,0 0,0 0,0 0,0 0,-1 0,1 0,0 0,-1 1,5 11,-2-7,0 0,1 0,0-1,0 1,1-1,-1 0,1 0,0 0,0-1,1 1,-1-1,1 0,0 0,0-1,1 1,-1-1,1 0,-1-1,1 1,0-1,0 0,0-1,0 1,0-1,1 0,-1-1,0 1,0-1,1-1,-1 1,0-1,0 0,0-1,5-1,12-8,-2-1,1-1,-1-1,-1-1,-1-1,0-1,-1 0,-1-1,0-1,-2-1,0 0,-1-1,-1 0,-1-1,-2-1,8-19,-1 5,-1-2,-2 0,-2-1,-1 0,-3-1,-1 0,2-37,-8 54,0 0,-1 0,-2 0,0 0,-2 0,0 0,-2 1,-5-14,11 33,-1 1,0-1,0 1,0 0,-1-1,1 1,-1 0,0 0,0 0,0 0,0 0,0 1,-1-1,1 0,-1 1,1 0,-1 0,0 0,0 0,0 0,0 0,-1 1,1 0,0-1,-1 1,1 0,-1 1,1-1,-1 1,1-1,-1 1,1 0,-1 0,1 1,-1-1,1 1,-1 0,1 0,0 0,-1 0,1 0,0 1,0-1,0 1,0 0,0 0,-3 3,-4 7,1 1,0 0,1 1,0 0,1 0,1 0,0 1,1 0,1 0,0 1,1-1,0 1,2 0,0-1,0 1,2 0,1 15,10 35,3-1,3-1,14 33,21 72,-48-150,29 177,-34-151,-1-45,0-11</inkml:trace>
  <inkml:trace contextRef="#ctx0" brushRef="#br0" timeOffset="3294.982">4403 466,'33'5,"36"2,10-1,2-1,-8-1,-12-2,-7-1,-7-1,-8 0,-5 0,-3 0,-3 0,-6-1</inkml:trace>
  <inkml:trace contextRef="#ctx0" brushRef="#br0" timeOffset="3528.957">5193 607,'0'34,"5"15,1 1</inkml:trace>
  <inkml:trace contextRef="#ctx0" brushRef="#br0" timeOffset="3699.61">5221 269,'0'0</inkml:trace>
  <inkml:trace contextRef="#ctx0" brushRef="#br0" timeOffset="3944.714">5476 579,'-1'9,"1"-1,0 0,0 0,1 1,0-1,1 0,0 0,0 0,1 0,-1-1,2 1,-1-1,1 1,0-1,1 0,-1-1,2 1,-1-1,1 0,-1 0,2-1,5 6,-8-10,-1 0,0-1,0 1,1-1,-1 1,0-1,1 0,-1 0,1 0,-1-1,0 1,1-1,-1 0,0 0,0 0,0 0,1 0,-1-1,0 1,-1-1,1 0,0 0,0 0,-1 0,1-1,-1 1,2-3,52-77,-52 77,-1-1,0 0,0 1,0-1,0 0,-1-1,0 1,0 0,-1-1,0 1,0-1,0 1,-1-1,0 0,0 1,-1-1,0 1,0-1,0 1,-1-1,0 1,0 0,-1 0,0 0,0 0,0 0,-1 1,1-1,-1 1,-1 0,1 0,-1 1,-2-3,4 5,0 0,0 0,-1 0,1 1,-1-1,1 1,-1-1,0 1,1 1,-1-1,0 0,0 1,0 0,1 0,-1 0,0 0,0 1,0-1,1 1,-1 0,0 0,1 0,-1 1,1-1,-1 1,1 0,0 0,0 0,-1 0,2 1,-1-1,-2 3,-9 10</inkml:trace>
  <inkml:trace contextRef="#ctx0" brushRef="#br0" timeOffset="4266.141">5814 720,'116'-116,"-114"115,-1 0,1-1,-1 1,1 0,0 0,-1 0,1 0,0 1,0-1,0 0,0 1,0-1,0 1,0 0,0 0,0 0,0 0,0 0,0 0,0 0,-1 0,1 1,0-1,0 1,0 0,0-1,0 1,0 0,-1 0,1 0,0 0,-1 1,1-1,-1 0,0 1,1-1,-1 1,0-1,0 1,1 0,-1-1,-1 1,1 0,0 0,0 0,-1-1,1 2,1 2,0 2,1 0,-1 0,1-1,0 1,0-1,1 0,0 0,0 0,0 0,1-1,0 0,0 0,0 0,1 0,-1-1,1 0,0 0,0 0,1-1,-1 0,1 0,0-1,3 1,1 0,-1-1,1 0,0-1,1 0,-1 0,0-1,0-1,0 0,0-1,0 0,0 0,-1-1,1-1,-1 1,1-2,-1 0,-1 0,1 0,-1-1,0-1,0 0,0 0,-1 0,0-1,3-6,26-71,-31 59</inkml:trace>
  <inkml:trace contextRef="#ctx0" brushRef="#br0" timeOffset="44723.426">565 1708</inkml:trace>
  <inkml:trace contextRef="#ctx0" brushRef="#br0" timeOffset="44347.02">198 2104,'0'-2,"0"0,0 0,0 0,0 0,-1 0,1 0,-1 0,1 0,-1 0,0 0,0 0,0 0,0 0,0 1,0-1,0 0,-1 1,1-1,-1 1,1 0,-1-1,1 1,-1 0,0 0,1 0,-1 0,0 0,0 0,0 1,0-1,0 0,0 1,0 0,0-1,0 1,0 0,0 0,0 0,0 0,0 1,0-1,0 1,-1-1,-3 1,-1 0,1 1,0 0,-1 0,1 0,0 0,0 1,1 0,-1 0,0 1,1 0,0 0,-3 3,5-2,0 0,1 0,0 0,0 1,0-1,0 1,1 0,0-1,0 1,1 0,0 0,0-1,0 1,0 0,1 0,0-1,0 1,1-1,0 1,0-1,0 1,0-1,1 0,0 0,0 0,0 0,1-1,-1 1,1-1,0 0,1 0,-1 0,1-1,-1 0,1 1,3 0,-4-2,-1 0,0 0,1 0,-1 0,0 0,-1 1,1 0,0-1,-1 1,1 0,-1 0,0 0,0 1,0-1,0 1,-1-1,0 1,1-1,-1 1,0 0,-1-1,1 1,-1 0,1 0,-1 0,0-1,-1 1,1 0,-1 0,1-1,-1 1,0 0,-1-1,1 1,-1 0,1-1,-1 0,0 1,0-1,0 0,-1 0,1 0,-3 1,0-1,-1 0,-1 0,1-1,0 0,0 0,-1-1,0 1,1-1,-1-1,1 1,-1-1,0 0,1-1,-1 0,0 0,-4-1,-1-4</inkml:trace>
  <inkml:trace contextRef="#ctx0" brushRef="#br0" timeOffset="44562.473">452 2329,'-14'34,"-1"10,3-1</inkml:trace>
  <inkml:trace contextRef="#ctx0" brushRef="#br0" timeOffset="45207.104">678 2527,'19'-14,"-1"0,0-2,-1 0,-1-1,0-1,-2 0,0-1,-1-1,-1 0,0 0,-2-1,1-4,-11 25,0 1,0-1,1 1,-1-1,0 0,0 1,1-1,-1 1,0-1,1 0,-1 1,0-1,1 0,-1 0,0 1,1-1,-1 0,1 0,-1 0,1 1,-1-1,0 0,1 0,-1 0,1 0,-1 0,1 0,-1 0,1 0,-1 0,1 0,-1 0,1 0,-1 0,0 0,1-1,-1 1,1 0,-1 0,1 0,-1-1,0 1,1 0,-1-1,0 1,1 0,-1-1,0 1,1 0,-1-1,0 1,0 0,1-1,-1 1,0-1,0 1,0-1,0 1,0-1,0 1,1 0,-1-1,0 1,0-1,10 39,-9-29,0 1,0-1,1 0,1 1,-1-1,2 0,-1 0,1-1,0 1,1-1,0 0,1 0,-1 0,1-1,1 1,-1-2,1 1,1-1,-1 0,1 0,0-1,0 0,0-1,1 0,5 2,-10-5,0 0,0 0,0-1,-1 0,1 0,0 0,0 0,0-1,0 1,-1-1,1 0,0 0,0 0,-1-1,1 1,-1-1,1 0,-1 0,0 0,0-1,0 1,0-1,0 1,-1-1,1 0,-1 0,1 0,-1 0,0-1,0 0,46-110,-26 3,-20 86</inkml:trace>
  <inkml:trace contextRef="#ctx0" brushRef="#br0" timeOffset="46329.594">1553 1878,'-20'57,"2"1,3 1,2 1,3 0,3 0,1 44,7-91,0 0,1 0,0 0,1 0,0-1,1 1,1-1,0 0,1 0,0 0,0-1,2 0,7 9,-14-17,1-1,0 0,0 1,0-1,0 0,1 0,-1 0,0-1,1 1,-1 0,1-1,0 0,0 0,-1 0,1 0,0 0,0 0,0-1,0 1,2-1,15-1</inkml:trace>
  <inkml:trace contextRef="#ctx0" brushRef="#br0" timeOffset="47145.367">1722 2442,'45'-13,"-1"-2,-1-2,-1-2,0-1,28-20,-62 36,0-1,-1 0,1 0,-1-1,0 0,0 0,-1 0,0-1,0 0,0 0,-1-1,0 0,-1 0,0 0,0 0,0 0,-1-1,-1 0,1 0,-1 1,-1-1,0-1,0 1,-1 0,0 0,0 0,-1-4,1 12,0-1,0 1,0 0,0-1,0 1,0 0,0-1,0 1,0 0,-1-1,1 1,0 0,-1 0,1-1,-1 1,1 0,-1 0,0 0,0 0,1 0,-1 0,0 0,0 0,0 0,0 0,0 0,0 0,-1 1,1-1,0 0,0 1,0-1,-1 1,1-1,0 1,-1 0,1 0,0-1,0 1,-1 0,1 0,0 0,-1 0,1 1,0-1,-1 0,1 1,0-1,-2 1,-7 6,0 1,0 1,1-1,0 1,1 1,-1 0,2 0,0 0,0 1,1 0,0 1,1-1,-2 8,3-14,2 0,-1 0,0 0,1 0,0 0,1 1,-1-1,1 1,0-1,0 1,0 0,1-1,0 1,0 0,1 0,0-1,-1 1,2-1,-1 1,1-1,0 1,0-1,0 0,1 0,0 0,0 0,0 0,0-1,1 1,0-1,0 0,0 0,0-1,1 1,2 1,10 1,0-1,1-1,0 0,0-1,0-1,1-1,-1-1,0 0,1-1,15-4,-19 2,1-1,0-1,-1-1,0 0,0-1,-1-1,0 0,0-1,-1 0,0-1,0-1,-1 0,-1 0,0-1,0-1,-2 0,1 0,-2-1,1 0,-2-1,0 1,-1-2,2-6,16-40,-25 61,1 1,0-1,-1 1,1-1,-1 1,1-1,-1 1,1 0,-1-1,1 1,-1 0,1-1,-1 1,0 0,1 0,-1-1,1 1,-1 0,0 0,1 0,-1 0,0 0,1 0,-1 0,0 0,1 0,-1 0,1 0,-1 1,0-1,1 0,-1 0,1 1,-1-1,1 0,-1 1,0-1,1 0,-1 1,1-1,0 1,-1-1,1 1,-1-1,1 1,0-1,-1 1,1-1,0 1,0 0,-1-1,1 1,0 0,0-1,0 1,0-1,0 1,0 0,0-1,0 1,0 0,-65 130,63-127,1 1,0-1,0 1,1-1,-1 1,1-1,0 1,0-1,1 1,-1-1,1 1,0-1,1 1,-1-1,1 0,-1 1,1-1,0 0,1 0,-1-1,1 1,0 0,0-1,0 1,0-1,0 0,1 0,-1-1,1 1,2 1,1 0,1-1,-1 1,1-1,0-1,0 1,0-2,0 1,0-1,0 0,1 0,-1-1,0 0,0-1,0 0,1 0,-1-1,0 0,0 0,-1-1,1 0,0 0,5-4,3-1,-1-1,-1-1,1 0,-1-1,-1-1,0 0,-1-1,0 0,-1-1,2-4,57-141,-56 80,-16 78,1-1,-1 1,0 0,1 1,-1-1,0 0,1 0,-1 1,0-1,0 1,0-1,0 1,1 0,-1 0,0 0,0 0,0 0,0 0,0 0,0 1,1-1,-1 1,0-1,0 1,0 0,1 0,-1 0,0 0,1 0,-1 0,1 0,-1 0,1 1,0-1,0 0,-1 1,1-1,0 1,0 0,0-1,1 1,-1 0,-14 16,1-1,0 2,2 0,0 1,2 0,0 1,1 0,1 0,-1 7,6-18,0-1,1 1,0 0,0-1,1 1,1 0,0 0,0 0,1 0,0 0,0 0,1-1,1 1,0 0,0-1,1 0,0 0,0 0,5 6,9 9</inkml:trace>
  <inkml:trace contextRef="#ctx0" brushRef="#br0" timeOffset="47446.417">3105 2272,'-15'19,"-9"17,0 6,3 1,5-2,2-8,2-5,3-2,4-1,2-4</inkml:trace>
  <inkml:trace contextRef="#ctx0" brushRef="#br0" timeOffset="47741.242">3020 2301,'29'0,"19"0,6 0,-6 0</inkml:trace>
  <inkml:trace contextRef="#ctx0" brushRef="#br0" timeOffset="47976.003">3020 2498,'44'-4,"18"-3,-1-3,-11-2</inkml:trace>
  <inkml:trace contextRef="#ctx0" brushRef="#br0" timeOffset="48578.134">3782 1934,'-103'215,"65"-145,11 26,27-93,0 0,0 0,1-1,-1 1,1 0,-1 0,1 0,0 0,0-1,0 1,1 0,-1-1,0 1,1-1,0 1,0-1,0 0,0 0,0 0,0 0,0 0,1 0,-1-1,0 1,1-1,0 1,-1-1,1 0,0 0,0 0,-1-1,2 1,8 1,0-1,0-1,0 0,0 0,0-1,0-1,0 0,0 0,8-4,20-3,-15 5</inkml:trace>
  <inkml:trace contextRef="#ctx0" brushRef="#br0" timeOffset="48828.976">3472 2188,'38'0,"28"0,6 0,-3 0,-10 0,-8-5,-10-1,-11 0</inkml:trace>
  <inkml:trace contextRef="#ctx0" brushRef="#br0" timeOffset="49113.579">4036 1850,'50'79,"-4"3,-3 1,24 68,-63-143,0 0,0 0,-1 0,0 0,-1 0,0 0,0 1,-1-1,0 1,0 0,-1-1,0 1,-1-1,0 1,0-1,-1 1,0-1,0 1,-1-1,0 0,0 0,-1-1,0 1,-1-1,1 1,-2-1,1-1,-1 1,0-1,-1 1,-5 1,0 0,0 0,-1-1,0-1,0 0,0-1,-1 0,0-2,-8 3,-3-3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11/23/2020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0.xml"/><Relationship Id="rId21" Type="http://schemas.openxmlformats.org/officeDocument/2006/relationships/image" Target="../media/image32.png"/><Relationship Id="rId42" Type="http://schemas.openxmlformats.org/officeDocument/2006/relationships/customXml" Target="../ink/ink128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141.xml"/><Relationship Id="rId16" Type="http://schemas.openxmlformats.org/officeDocument/2006/relationships/customXml" Target="../ink/ink115.xml"/><Relationship Id="rId11" Type="http://schemas.openxmlformats.org/officeDocument/2006/relationships/image" Target="../media/image27.png"/><Relationship Id="rId24" Type="http://schemas.openxmlformats.org/officeDocument/2006/relationships/customXml" Target="../ink/ink119.xml"/><Relationship Id="rId32" Type="http://schemas.openxmlformats.org/officeDocument/2006/relationships/customXml" Target="../ink/ink123.xml"/><Relationship Id="rId37" Type="http://schemas.openxmlformats.org/officeDocument/2006/relationships/image" Target="../media/image40.png"/><Relationship Id="rId40" Type="http://schemas.openxmlformats.org/officeDocument/2006/relationships/customXml" Target="../ink/ink127.xml"/><Relationship Id="rId45" Type="http://schemas.openxmlformats.org/officeDocument/2006/relationships/image" Target="../media/image44.png"/><Relationship Id="rId53" Type="http://schemas.openxmlformats.org/officeDocument/2006/relationships/image" Target="../media/image48.png"/><Relationship Id="rId58" Type="http://schemas.openxmlformats.org/officeDocument/2006/relationships/customXml" Target="../ink/ink136.xml"/><Relationship Id="rId66" Type="http://schemas.openxmlformats.org/officeDocument/2006/relationships/customXml" Target="../ink/ink140.xml"/><Relationship Id="rId74" Type="http://schemas.openxmlformats.org/officeDocument/2006/relationships/customXml" Target="../ink/ink144.xml"/><Relationship Id="rId5" Type="http://schemas.openxmlformats.org/officeDocument/2006/relationships/image" Target="../media/image24.png"/><Relationship Id="rId61" Type="http://schemas.openxmlformats.org/officeDocument/2006/relationships/image" Target="../media/image52.png"/><Relationship Id="rId19" Type="http://schemas.openxmlformats.org/officeDocument/2006/relationships/image" Target="../media/image31.png"/><Relationship Id="rId14" Type="http://schemas.openxmlformats.org/officeDocument/2006/relationships/customXml" Target="../ink/ink114.xml"/><Relationship Id="rId22" Type="http://schemas.openxmlformats.org/officeDocument/2006/relationships/customXml" Target="../ink/ink118.xml"/><Relationship Id="rId27" Type="http://schemas.openxmlformats.org/officeDocument/2006/relationships/image" Target="../media/image35.png"/><Relationship Id="rId30" Type="http://schemas.openxmlformats.org/officeDocument/2006/relationships/customXml" Target="../ink/ink122.xml"/><Relationship Id="rId35" Type="http://schemas.openxmlformats.org/officeDocument/2006/relationships/image" Target="../media/image39.png"/><Relationship Id="rId43" Type="http://schemas.openxmlformats.org/officeDocument/2006/relationships/image" Target="../media/image43.png"/><Relationship Id="rId48" Type="http://schemas.openxmlformats.org/officeDocument/2006/relationships/customXml" Target="../ink/ink131.xml"/><Relationship Id="rId56" Type="http://schemas.openxmlformats.org/officeDocument/2006/relationships/customXml" Target="../ink/ink135.xml"/><Relationship Id="rId64" Type="http://schemas.openxmlformats.org/officeDocument/2006/relationships/customXml" Target="../ink/ink139.xml"/><Relationship Id="rId69" Type="http://schemas.openxmlformats.org/officeDocument/2006/relationships/image" Target="../media/image56.png"/><Relationship Id="rId77" Type="http://schemas.openxmlformats.org/officeDocument/2006/relationships/image" Target="../media/image60.png"/><Relationship Id="rId8" Type="http://schemas.openxmlformats.org/officeDocument/2006/relationships/customXml" Target="../ink/ink111.xml"/><Relationship Id="rId51" Type="http://schemas.openxmlformats.org/officeDocument/2006/relationships/image" Target="../media/image47.png"/><Relationship Id="rId72" Type="http://schemas.openxmlformats.org/officeDocument/2006/relationships/customXml" Target="../ink/ink143.xml"/><Relationship Id="rId3" Type="http://schemas.openxmlformats.org/officeDocument/2006/relationships/image" Target="../media/image23.png"/><Relationship Id="rId12" Type="http://schemas.openxmlformats.org/officeDocument/2006/relationships/customXml" Target="../ink/ink113.xml"/><Relationship Id="rId17" Type="http://schemas.openxmlformats.org/officeDocument/2006/relationships/image" Target="../media/image30.png"/><Relationship Id="rId25" Type="http://schemas.openxmlformats.org/officeDocument/2006/relationships/image" Target="../media/image34.png"/><Relationship Id="rId33" Type="http://schemas.openxmlformats.org/officeDocument/2006/relationships/image" Target="../media/image38.png"/><Relationship Id="rId38" Type="http://schemas.openxmlformats.org/officeDocument/2006/relationships/customXml" Target="../ink/ink126.xml"/><Relationship Id="rId46" Type="http://schemas.openxmlformats.org/officeDocument/2006/relationships/customXml" Target="../ink/ink130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20" Type="http://schemas.openxmlformats.org/officeDocument/2006/relationships/customXml" Target="../ink/ink117.xml"/><Relationship Id="rId41" Type="http://schemas.openxmlformats.org/officeDocument/2006/relationships/image" Target="../media/image42.png"/><Relationship Id="rId54" Type="http://schemas.openxmlformats.org/officeDocument/2006/relationships/customXml" Target="../ink/ink134.xml"/><Relationship Id="rId62" Type="http://schemas.openxmlformats.org/officeDocument/2006/relationships/customXml" Target="../ink/ink138.xml"/><Relationship Id="rId70" Type="http://schemas.openxmlformats.org/officeDocument/2006/relationships/customXml" Target="../ink/ink142.xml"/><Relationship Id="rId75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.xml"/><Relationship Id="rId15" Type="http://schemas.openxmlformats.org/officeDocument/2006/relationships/image" Target="../media/image29.png"/><Relationship Id="rId23" Type="http://schemas.openxmlformats.org/officeDocument/2006/relationships/image" Target="../media/image33.png"/><Relationship Id="rId28" Type="http://schemas.openxmlformats.org/officeDocument/2006/relationships/customXml" Target="../ink/ink121.xml"/><Relationship Id="rId36" Type="http://schemas.openxmlformats.org/officeDocument/2006/relationships/customXml" Target="../ink/ink125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12.xml"/><Relationship Id="rId31" Type="http://schemas.openxmlformats.org/officeDocument/2006/relationships/image" Target="../media/image37.png"/><Relationship Id="rId44" Type="http://schemas.openxmlformats.org/officeDocument/2006/relationships/customXml" Target="../ink/ink129.xml"/><Relationship Id="rId52" Type="http://schemas.openxmlformats.org/officeDocument/2006/relationships/customXml" Target="../ink/ink133.xml"/><Relationship Id="rId60" Type="http://schemas.openxmlformats.org/officeDocument/2006/relationships/customXml" Target="../ink/ink137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4" Type="http://schemas.openxmlformats.org/officeDocument/2006/relationships/customXml" Target="../ink/ink109.xml"/><Relationship Id="rId9" Type="http://schemas.openxmlformats.org/officeDocument/2006/relationships/image" Target="../media/image26.png"/><Relationship Id="rId13" Type="http://schemas.openxmlformats.org/officeDocument/2006/relationships/image" Target="../media/image28.png"/><Relationship Id="rId18" Type="http://schemas.openxmlformats.org/officeDocument/2006/relationships/customXml" Target="../ink/ink116.xml"/><Relationship Id="rId39" Type="http://schemas.openxmlformats.org/officeDocument/2006/relationships/image" Target="../media/image41.png"/><Relationship Id="rId34" Type="http://schemas.openxmlformats.org/officeDocument/2006/relationships/customXml" Target="../ink/ink124.xml"/><Relationship Id="rId50" Type="http://schemas.openxmlformats.org/officeDocument/2006/relationships/customXml" Target="../ink/ink132.xml"/><Relationship Id="rId55" Type="http://schemas.openxmlformats.org/officeDocument/2006/relationships/image" Target="../media/image49.png"/><Relationship Id="rId76" Type="http://schemas.openxmlformats.org/officeDocument/2006/relationships/customXml" Target="../ink/ink145.xml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2" Type="http://schemas.openxmlformats.org/officeDocument/2006/relationships/customXml" Target="../ink/ink108.xml"/><Relationship Id="rId29" Type="http://schemas.openxmlformats.org/officeDocument/2006/relationships/image" Target="../media/image36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95.xml"/><Relationship Id="rId21" Type="http://schemas.openxmlformats.org/officeDocument/2006/relationships/image" Target="../media/image618.png"/><Relationship Id="rId42" Type="http://schemas.openxmlformats.org/officeDocument/2006/relationships/customXml" Target="../ink/ink5403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416.xml"/><Relationship Id="rId84" Type="http://schemas.openxmlformats.org/officeDocument/2006/relationships/customXml" Target="../ink/ink5424.xml"/><Relationship Id="rId89" Type="http://schemas.openxmlformats.org/officeDocument/2006/relationships/image" Target="../media/image650.png"/><Relationship Id="rId16" Type="http://schemas.openxmlformats.org/officeDocument/2006/relationships/customXml" Target="../ink/ink5390.xml"/><Relationship Id="rId11" Type="http://schemas.openxmlformats.org/officeDocument/2006/relationships/image" Target="../media/image613.png"/><Relationship Id="rId32" Type="http://schemas.openxmlformats.org/officeDocument/2006/relationships/customXml" Target="../ink/ink5398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411.xml"/><Relationship Id="rId74" Type="http://schemas.openxmlformats.org/officeDocument/2006/relationships/customXml" Target="../ink/ink5419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90" Type="http://schemas.openxmlformats.org/officeDocument/2006/relationships/customXml" Target="../ink/ink5427.xml"/><Relationship Id="rId14" Type="http://schemas.openxmlformats.org/officeDocument/2006/relationships/customXml" Target="../ink/ink5389.xml"/><Relationship Id="rId22" Type="http://schemas.openxmlformats.org/officeDocument/2006/relationships/customXml" Target="../ink/ink5393.xml"/><Relationship Id="rId27" Type="http://schemas.openxmlformats.org/officeDocument/2006/relationships/image" Target="../media/image621.png"/><Relationship Id="rId30" Type="http://schemas.openxmlformats.org/officeDocument/2006/relationships/customXml" Target="../ink/ink5397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406.xml"/><Relationship Id="rId56" Type="http://schemas.openxmlformats.org/officeDocument/2006/relationships/customXml" Target="../ink/ink5410.xml"/><Relationship Id="rId64" Type="http://schemas.openxmlformats.org/officeDocument/2006/relationships/customXml" Target="../ink/ink5414.xml"/><Relationship Id="rId69" Type="http://schemas.openxmlformats.org/officeDocument/2006/relationships/image" Target="../media/image641.png"/><Relationship Id="rId77" Type="http://schemas.openxmlformats.org/officeDocument/2006/relationships/image" Target="../media/image645.png"/><Relationship Id="rId8" Type="http://schemas.openxmlformats.org/officeDocument/2006/relationships/customXml" Target="../ink/ink5386.xml"/><Relationship Id="rId51" Type="http://schemas.openxmlformats.org/officeDocument/2006/relationships/image" Target="../media/image633.png"/><Relationship Id="rId72" Type="http://schemas.openxmlformats.org/officeDocument/2006/relationships/customXml" Target="../ink/ink5418.xml"/><Relationship Id="rId80" Type="http://schemas.openxmlformats.org/officeDocument/2006/relationships/customXml" Target="../ink/ink5422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388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401.xml"/><Relationship Id="rId46" Type="http://schemas.openxmlformats.org/officeDocument/2006/relationships/customXml" Target="../ink/ink5405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392.xml"/><Relationship Id="rId41" Type="http://schemas.openxmlformats.org/officeDocument/2006/relationships/image" Target="../media/image628.png"/><Relationship Id="rId54" Type="http://schemas.openxmlformats.org/officeDocument/2006/relationships/customXml" Target="../ink/ink5409.xml"/><Relationship Id="rId62" Type="http://schemas.openxmlformats.org/officeDocument/2006/relationships/customXml" Target="../ink/ink5413.xml"/><Relationship Id="rId70" Type="http://schemas.openxmlformats.org/officeDocument/2006/relationships/customXml" Target="../ink/ink5417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426.xml"/><Relationship Id="rId91" Type="http://schemas.openxmlformats.org/officeDocument/2006/relationships/image" Target="../media/image6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5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96.xml"/><Relationship Id="rId36" Type="http://schemas.openxmlformats.org/officeDocument/2006/relationships/customXml" Target="../ink/ink5400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387.xml"/><Relationship Id="rId31" Type="http://schemas.openxmlformats.org/officeDocument/2006/relationships/image" Target="../media/image623.png"/><Relationship Id="rId44" Type="http://schemas.openxmlformats.org/officeDocument/2006/relationships/customXml" Target="../ink/ink5404.xml"/><Relationship Id="rId52" Type="http://schemas.openxmlformats.org/officeDocument/2006/relationships/customXml" Target="../ink/ink5408.xml"/><Relationship Id="rId60" Type="http://schemas.openxmlformats.org/officeDocument/2006/relationships/customXml" Target="../ink/ink5412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421.xml"/><Relationship Id="rId81" Type="http://schemas.openxmlformats.org/officeDocument/2006/relationships/image" Target="../media/image67.png"/><Relationship Id="rId86" Type="http://schemas.openxmlformats.org/officeDocument/2006/relationships/customXml" Target="../ink/ink5425.xml"/><Relationship Id="rId4" Type="http://schemas.openxmlformats.org/officeDocument/2006/relationships/customXml" Target="../ink/ink5384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391.xml"/><Relationship Id="rId39" Type="http://schemas.openxmlformats.org/officeDocument/2006/relationships/image" Target="../media/image627.png"/><Relationship Id="rId34" Type="http://schemas.openxmlformats.org/officeDocument/2006/relationships/customXml" Target="../ink/ink5399.xml"/><Relationship Id="rId50" Type="http://schemas.openxmlformats.org/officeDocument/2006/relationships/customXml" Target="../ink/ink5407.xml"/><Relationship Id="rId55" Type="http://schemas.openxmlformats.org/officeDocument/2006/relationships/image" Target="../media/image635.png"/><Relationship Id="rId76" Type="http://schemas.openxmlformats.org/officeDocument/2006/relationships/customXml" Target="../ink/ink5420.xml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2" Type="http://schemas.openxmlformats.org/officeDocument/2006/relationships/customXml" Target="../ink/ink5383.xml"/><Relationship Id="rId29" Type="http://schemas.openxmlformats.org/officeDocument/2006/relationships/image" Target="../media/image622.png"/><Relationship Id="rId24" Type="http://schemas.openxmlformats.org/officeDocument/2006/relationships/customXml" Target="../ink/ink5394.xml"/><Relationship Id="rId40" Type="http://schemas.openxmlformats.org/officeDocument/2006/relationships/customXml" Target="../ink/ink5402.xml"/><Relationship Id="rId45" Type="http://schemas.openxmlformats.org/officeDocument/2006/relationships/image" Target="../media/image630.png"/><Relationship Id="rId66" Type="http://schemas.openxmlformats.org/officeDocument/2006/relationships/customXml" Target="../ink/ink5415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423.xml"/><Relationship Id="rId19" Type="http://schemas.openxmlformats.org/officeDocument/2006/relationships/image" Target="../media/image617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40.xml"/><Relationship Id="rId21" Type="http://schemas.openxmlformats.org/officeDocument/2006/relationships/image" Target="../media/image618.png"/><Relationship Id="rId42" Type="http://schemas.openxmlformats.org/officeDocument/2006/relationships/customXml" Target="../ink/ink5448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461.xml"/><Relationship Id="rId84" Type="http://schemas.openxmlformats.org/officeDocument/2006/relationships/customXml" Target="../ink/ink5469.xml"/><Relationship Id="rId89" Type="http://schemas.openxmlformats.org/officeDocument/2006/relationships/image" Target="../media/image650.png"/><Relationship Id="rId16" Type="http://schemas.openxmlformats.org/officeDocument/2006/relationships/customXml" Target="../ink/ink5435.xml"/><Relationship Id="rId11" Type="http://schemas.openxmlformats.org/officeDocument/2006/relationships/image" Target="../media/image613.png"/><Relationship Id="rId32" Type="http://schemas.openxmlformats.org/officeDocument/2006/relationships/customXml" Target="../ink/ink5443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456.xml"/><Relationship Id="rId74" Type="http://schemas.openxmlformats.org/officeDocument/2006/relationships/customXml" Target="../ink/ink5464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90" Type="http://schemas.openxmlformats.org/officeDocument/2006/relationships/customXml" Target="../ink/ink5472.xml"/><Relationship Id="rId95" Type="http://schemas.openxmlformats.org/officeDocument/2006/relationships/image" Target="../media/image653.png"/><Relationship Id="rId22" Type="http://schemas.openxmlformats.org/officeDocument/2006/relationships/customXml" Target="../ink/ink5438.xml"/><Relationship Id="rId27" Type="http://schemas.openxmlformats.org/officeDocument/2006/relationships/image" Target="../media/image621.png"/><Relationship Id="rId43" Type="http://schemas.openxmlformats.org/officeDocument/2006/relationships/image" Target="../media/image629.png"/><Relationship Id="rId48" Type="http://schemas.openxmlformats.org/officeDocument/2006/relationships/customXml" Target="../ink/ink5451.xml"/><Relationship Id="rId64" Type="http://schemas.openxmlformats.org/officeDocument/2006/relationships/customXml" Target="../ink/ink5459.xml"/><Relationship Id="rId69" Type="http://schemas.openxmlformats.org/officeDocument/2006/relationships/image" Target="../media/image641.png"/><Relationship Id="rId80" Type="http://schemas.openxmlformats.org/officeDocument/2006/relationships/customXml" Target="../ink/ink5467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433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446.xml"/><Relationship Id="rId46" Type="http://schemas.openxmlformats.org/officeDocument/2006/relationships/customXml" Target="../ink/ink5450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437.xml"/><Relationship Id="rId41" Type="http://schemas.openxmlformats.org/officeDocument/2006/relationships/image" Target="../media/image628.png"/><Relationship Id="rId54" Type="http://schemas.openxmlformats.org/officeDocument/2006/relationships/customXml" Target="../ink/ink5454.xml"/><Relationship Id="rId62" Type="http://schemas.openxmlformats.org/officeDocument/2006/relationships/customXml" Target="../ink/ink5458.xml"/><Relationship Id="rId70" Type="http://schemas.openxmlformats.org/officeDocument/2006/relationships/customXml" Target="../ink/ink5462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471.xml"/><Relationship Id="rId91" Type="http://schemas.openxmlformats.org/officeDocument/2006/relationships/image" Target="../media/image651.png"/><Relationship Id="rId96" Type="http://schemas.openxmlformats.org/officeDocument/2006/relationships/customXml" Target="../ink/ink54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30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441.xml"/><Relationship Id="rId36" Type="http://schemas.openxmlformats.org/officeDocument/2006/relationships/customXml" Target="../ink/ink5445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432.xml"/><Relationship Id="rId31" Type="http://schemas.openxmlformats.org/officeDocument/2006/relationships/image" Target="../media/image623.png"/><Relationship Id="rId44" Type="http://schemas.openxmlformats.org/officeDocument/2006/relationships/customXml" Target="../ink/ink5449.xml"/><Relationship Id="rId52" Type="http://schemas.openxmlformats.org/officeDocument/2006/relationships/customXml" Target="../ink/ink5453.xml"/><Relationship Id="rId60" Type="http://schemas.openxmlformats.org/officeDocument/2006/relationships/customXml" Target="../ink/ink5457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466.xml"/><Relationship Id="rId81" Type="http://schemas.openxmlformats.org/officeDocument/2006/relationships/image" Target="../media/image67.png"/><Relationship Id="rId86" Type="http://schemas.openxmlformats.org/officeDocument/2006/relationships/customXml" Target="../ink/ink5470.xml"/><Relationship Id="rId94" Type="http://schemas.openxmlformats.org/officeDocument/2006/relationships/customXml" Target="../ink/ink5474.xml"/><Relationship Id="rId4" Type="http://schemas.openxmlformats.org/officeDocument/2006/relationships/customXml" Target="../ink/ink5429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436.xml"/><Relationship Id="rId39" Type="http://schemas.openxmlformats.org/officeDocument/2006/relationships/image" Target="../media/image627.png"/><Relationship Id="rId34" Type="http://schemas.openxmlformats.org/officeDocument/2006/relationships/customXml" Target="../ink/ink5444.xml"/><Relationship Id="rId50" Type="http://schemas.openxmlformats.org/officeDocument/2006/relationships/customXml" Target="../ink/ink5452.xml"/><Relationship Id="rId55" Type="http://schemas.openxmlformats.org/officeDocument/2006/relationships/image" Target="../media/image635.png"/><Relationship Id="rId76" Type="http://schemas.openxmlformats.org/officeDocument/2006/relationships/customXml" Target="../ink/ink5465.xml"/><Relationship Id="rId97" Type="http://schemas.openxmlformats.org/officeDocument/2006/relationships/image" Target="../media/image654.png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92" Type="http://schemas.openxmlformats.org/officeDocument/2006/relationships/customXml" Target="../ink/ink5473.xml"/><Relationship Id="rId2" Type="http://schemas.openxmlformats.org/officeDocument/2006/relationships/customXml" Target="../ink/ink5428.xml"/><Relationship Id="rId29" Type="http://schemas.openxmlformats.org/officeDocument/2006/relationships/image" Target="../media/image622.png"/><Relationship Id="rId24" Type="http://schemas.openxmlformats.org/officeDocument/2006/relationships/customXml" Target="../ink/ink5439.xml"/><Relationship Id="rId40" Type="http://schemas.openxmlformats.org/officeDocument/2006/relationships/customXml" Target="../ink/ink5447.xml"/><Relationship Id="rId45" Type="http://schemas.openxmlformats.org/officeDocument/2006/relationships/image" Target="../media/image630.png"/><Relationship Id="rId66" Type="http://schemas.openxmlformats.org/officeDocument/2006/relationships/customXml" Target="../ink/ink5460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468.xml"/><Relationship Id="rId19" Type="http://schemas.openxmlformats.org/officeDocument/2006/relationships/image" Target="../media/image617.png"/><Relationship Id="rId14" Type="http://schemas.openxmlformats.org/officeDocument/2006/relationships/customXml" Target="../ink/ink5434.xml"/><Relationship Id="rId30" Type="http://schemas.openxmlformats.org/officeDocument/2006/relationships/customXml" Target="../ink/ink5442.xml"/><Relationship Id="rId35" Type="http://schemas.openxmlformats.org/officeDocument/2006/relationships/image" Target="../media/image625.png"/><Relationship Id="rId56" Type="http://schemas.openxmlformats.org/officeDocument/2006/relationships/customXml" Target="../ink/ink5455.xml"/><Relationship Id="rId77" Type="http://schemas.openxmlformats.org/officeDocument/2006/relationships/image" Target="../media/image645.png"/><Relationship Id="rId8" Type="http://schemas.openxmlformats.org/officeDocument/2006/relationships/customXml" Target="../ink/ink5431.xml"/><Relationship Id="rId51" Type="http://schemas.openxmlformats.org/officeDocument/2006/relationships/image" Target="../media/image633.png"/><Relationship Id="rId72" Type="http://schemas.openxmlformats.org/officeDocument/2006/relationships/customXml" Target="../ink/ink5463.xml"/><Relationship Id="rId93" Type="http://schemas.openxmlformats.org/officeDocument/2006/relationships/image" Target="../media/image652.png"/></Relationships>
</file>

<file path=ppt/slides/_rels/slide10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88.xml"/><Relationship Id="rId21" Type="http://schemas.openxmlformats.org/officeDocument/2006/relationships/image" Target="../media/image618.png"/><Relationship Id="rId42" Type="http://schemas.openxmlformats.org/officeDocument/2006/relationships/customXml" Target="../ink/ink5496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509.xml"/><Relationship Id="rId84" Type="http://schemas.openxmlformats.org/officeDocument/2006/relationships/customXml" Target="../ink/ink5517.xml"/><Relationship Id="rId89" Type="http://schemas.openxmlformats.org/officeDocument/2006/relationships/image" Target="../media/image650.png"/><Relationship Id="rId16" Type="http://schemas.openxmlformats.org/officeDocument/2006/relationships/customXml" Target="../ink/ink5483.xml"/><Relationship Id="rId11" Type="http://schemas.openxmlformats.org/officeDocument/2006/relationships/image" Target="../media/image613.png"/><Relationship Id="rId32" Type="http://schemas.openxmlformats.org/officeDocument/2006/relationships/customXml" Target="../ink/ink5491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504.xml"/><Relationship Id="rId74" Type="http://schemas.openxmlformats.org/officeDocument/2006/relationships/customXml" Target="../ink/ink5512.xml"/><Relationship Id="rId79" Type="http://schemas.openxmlformats.org/officeDocument/2006/relationships/image" Target="../media/image646.png"/><Relationship Id="rId102" Type="http://schemas.openxmlformats.org/officeDocument/2006/relationships/customXml" Target="../ink/ink5526.xml"/><Relationship Id="rId5" Type="http://schemas.openxmlformats.org/officeDocument/2006/relationships/image" Target="../media/image610.png"/><Relationship Id="rId90" Type="http://schemas.openxmlformats.org/officeDocument/2006/relationships/customXml" Target="../ink/ink5520.xml"/><Relationship Id="rId95" Type="http://schemas.openxmlformats.org/officeDocument/2006/relationships/image" Target="../media/image653.png"/><Relationship Id="rId22" Type="http://schemas.openxmlformats.org/officeDocument/2006/relationships/customXml" Target="../ink/ink5486.xml"/><Relationship Id="rId27" Type="http://schemas.openxmlformats.org/officeDocument/2006/relationships/image" Target="../media/image621.png"/><Relationship Id="rId43" Type="http://schemas.openxmlformats.org/officeDocument/2006/relationships/image" Target="../media/image629.png"/><Relationship Id="rId48" Type="http://schemas.openxmlformats.org/officeDocument/2006/relationships/customXml" Target="../ink/ink5499.xml"/><Relationship Id="rId64" Type="http://schemas.openxmlformats.org/officeDocument/2006/relationships/customXml" Target="../ink/ink5507.xml"/><Relationship Id="rId69" Type="http://schemas.openxmlformats.org/officeDocument/2006/relationships/image" Target="../media/image641.png"/><Relationship Id="rId80" Type="http://schemas.openxmlformats.org/officeDocument/2006/relationships/customXml" Target="../ink/ink5515.xml"/><Relationship Id="rId85" Type="http://schemas.openxmlformats.org/officeDocument/2006/relationships/image" Target="../media/image648.png"/><Relationship Id="rId12" Type="http://schemas.openxmlformats.org/officeDocument/2006/relationships/customXml" Target="../ink/ink5481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494.xml"/><Relationship Id="rId46" Type="http://schemas.openxmlformats.org/officeDocument/2006/relationships/customXml" Target="../ink/ink5498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103" Type="http://schemas.openxmlformats.org/officeDocument/2006/relationships/image" Target="../media/image657.png"/><Relationship Id="rId20" Type="http://schemas.openxmlformats.org/officeDocument/2006/relationships/customXml" Target="../ink/ink5485.xml"/><Relationship Id="rId41" Type="http://schemas.openxmlformats.org/officeDocument/2006/relationships/image" Target="../media/image628.png"/><Relationship Id="rId54" Type="http://schemas.openxmlformats.org/officeDocument/2006/relationships/customXml" Target="../ink/ink5502.xml"/><Relationship Id="rId62" Type="http://schemas.openxmlformats.org/officeDocument/2006/relationships/customXml" Target="../ink/ink5506.xml"/><Relationship Id="rId70" Type="http://schemas.openxmlformats.org/officeDocument/2006/relationships/customXml" Target="../ink/ink5510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88" Type="http://schemas.openxmlformats.org/officeDocument/2006/relationships/customXml" Target="../ink/ink5519.xml"/><Relationship Id="rId91" Type="http://schemas.openxmlformats.org/officeDocument/2006/relationships/image" Target="../media/image651.png"/><Relationship Id="rId96" Type="http://schemas.openxmlformats.org/officeDocument/2006/relationships/customXml" Target="../ink/ink55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8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489.xml"/><Relationship Id="rId36" Type="http://schemas.openxmlformats.org/officeDocument/2006/relationships/customXml" Target="../ink/ink5493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480.xml"/><Relationship Id="rId31" Type="http://schemas.openxmlformats.org/officeDocument/2006/relationships/image" Target="../media/image623.png"/><Relationship Id="rId44" Type="http://schemas.openxmlformats.org/officeDocument/2006/relationships/customXml" Target="../ink/ink5497.xml"/><Relationship Id="rId52" Type="http://schemas.openxmlformats.org/officeDocument/2006/relationships/customXml" Target="../ink/ink5501.xml"/><Relationship Id="rId60" Type="http://schemas.openxmlformats.org/officeDocument/2006/relationships/customXml" Target="../ink/ink5505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514.xml"/><Relationship Id="rId81" Type="http://schemas.openxmlformats.org/officeDocument/2006/relationships/image" Target="../media/image67.png"/><Relationship Id="rId86" Type="http://schemas.openxmlformats.org/officeDocument/2006/relationships/customXml" Target="../ink/ink5518.xml"/><Relationship Id="rId94" Type="http://schemas.openxmlformats.org/officeDocument/2006/relationships/customXml" Target="../ink/ink5522.xml"/><Relationship Id="rId99" Type="http://schemas.openxmlformats.org/officeDocument/2006/relationships/image" Target="../media/image655.png"/><Relationship Id="rId101" Type="http://schemas.openxmlformats.org/officeDocument/2006/relationships/image" Target="../media/image656.png"/><Relationship Id="rId4" Type="http://schemas.openxmlformats.org/officeDocument/2006/relationships/customXml" Target="../ink/ink5477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484.xml"/><Relationship Id="rId39" Type="http://schemas.openxmlformats.org/officeDocument/2006/relationships/image" Target="../media/image627.png"/><Relationship Id="rId34" Type="http://schemas.openxmlformats.org/officeDocument/2006/relationships/customXml" Target="../ink/ink5492.xml"/><Relationship Id="rId50" Type="http://schemas.openxmlformats.org/officeDocument/2006/relationships/customXml" Target="../ink/ink5500.xml"/><Relationship Id="rId55" Type="http://schemas.openxmlformats.org/officeDocument/2006/relationships/image" Target="../media/image635.png"/><Relationship Id="rId76" Type="http://schemas.openxmlformats.org/officeDocument/2006/relationships/customXml" Target="../ink/ink5513.xml"/><Relationship Id="rId97" Type="http://schemas.openxmlformats.org/officeDocument/2006/relationships/image" Target="../media/image654.png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92" Type="http://schemas.openxmlformats.org/officeDocument/2006/relationships/customXml" Target="../ink/ink5521.xml"/><Relationship Id="rId2" Type="http://schemas.openxmlformats.org/officeDocument/2006/relationships/customXml" Target="../ink/ink5476.xml"/><Relationship Id="rId29" Type="http://schemas.openxmlformats.org/officeDocument/2006/relationships/image" Target="../media/image622.png"/><Relationship Id="rId24" Type="http://schemas.openxmlformats.org/officeDocument/2006/relationships/customXml" Target="../ink/ink5487.xml"/><Relationship Id="rId40" Type="http://schemas.openxmlformats.org/officeDocument/2006/relationships/customXml" Target="../ink/ink5495.xml"/><Relationship Id="rId45" Type="http://schemas.openxmlformats.org/officeDocument/2006/relationships/image" Target="../media/image630.png"/><Relationship Id="rId66" Type="http://schemas.openxmlformats.org/officeDocument/2006/relationships/customXml" Target="../ink/ink5508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516.xml"/><Relationship Id="rId19" Type="http://schemas.openxmlformats.org/officeDocument/2006/relationships/image" Target="../media/image617.png"/><Relationship Id="rId14" Type="http://schemas.openxmlformats.org/officeDocument/2006/relationships/customXml" Target="../ink/ink5482.xml"/><Relationship Id="rId30" Type="http://schemas.openxmlformats.org/officeDocument/2006/relationships/customXml" Target="../ink/ink5490.xml"/><Relationship Id="rId35" Type="http://schemas.openxmlformats.org/officeDocument/2006/relationships/image" Target="../media/image625.png"/><Relationship Id="rId56" Type="http://schemas.openxmlformats.org/officeDocument/2006/relationships/customXml" Target="../ink/ink5503.xml"/><Relationship Id="rId77" Type="http://schemas.openxmlformats.org/officeDocument/2006/relationships/image" Target="../media/image645.png"/><Relationship Id="rId100" Type="http://schemas.openxmlformats.org/officeDocument/2006/relationships/customXml" Target="../ink/ink5525.xml"/><Relationship Id="rId8" Type="http://schemas.openxmlformats.org/officeDocument/2006/relationships/customXml" Target="../ink/ink5479.xml"/><Relationship Id="rId51" Type="http://schemas.openxmlformats.org/officeDocument/2006/relationships/image" Target="../media/image633.png"/><Relationship Id="rId72" Type="http://schemas.openxmlformats.org/officeDocument/2006/relationships/customXml" Target="../ink/ink5511.xml"/><Relationship Id="rId93" Type="http://schemas.openxmlformats.org/officeDocument/2006/relationships/image" Target="../media/image652.png"/><Relationship Id="rId98" Type="http://schemas.openxmlformats.org/officeDocument/2006/relationships/customXml" Target="../ink/ink5524.xml"/><Relationship Id="rId3" Type="http://schemas.openxmlformats.org/officeDocument/2006/relationships/image" Target="../media/image609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8.png"/><Relationship Id="rId2" Type="http://schemas.openxmlformats.org/officeDocument/2006/relationships/customXml" Target="../ink/ink5527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8.png"/><Relationship Id="rId7" Type="http://schemas.openxmlformats.org/officeDocument/2006/relationships/image" Target="../media/image660.png"/><Relationship Id="rId2" Type="http://schemas.openxmlformats.org/officeDocument/2006/relationships/customXml" Target="../ink/ink55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0.xml"/><Relationship Id="rId5" Type="http://schemas.openxmlformats.org/officeDocument/2006/relationships/image" Target="../media/image659.png"/><Relationship Id="rId4" Type="http://schemas.openxmlformats.org/officeDocument/2006/relationships/customXml" Target="../ink/ink5529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34.xml"/><Relationship Id="rId13" Type="http://schemas.openxmlformats.org/officeDocument/2006/relationships/image" Target="../media/image663.png"/><Relationship Id="rId18" Type="http://schemas.openxmlformats.org/officeDocument/2006/relationships/customXml" Target="../ink/ink5539.xml"/><Relationship Id="rId3" Type="http://schemas.openxmlformats.org/officeDocument/2006/relationships/image" Target="../media/image658.png"/><Relationship Id="rId21" Type="http://schemas.openxmlformats.org/officeDocument/2006/relationships/image" Target="../media/image667.png"/><Relationship Id="rId7" Type="http://schemas.openxmlformats.org/officeDocument/2006/relationships/image" Target="../media/image660.png"/><Relationship Id="rId12" Type="http://schemas.openxmlformats.org/officeDocument/2006/relationships/customXml" Target="../ink/ink5536.xml"/><Relationship Id="rId17" Type="http://schemas.openxmlformats.org/officeDocument/2006/relationships/image" Target="../media/image665.png"/><Relationship Id="rId2" Type="http://schemas.openxmlformats.org/officeDocument/2006/relationships/customXml" Target="../ink/ink5531.xml"/><Relationship Id="rId16" Type="http://schemas.openxmlformats.org/officeDocument/2006/relationships/customXml" Target="../ink/ink5538.xml"/><Relationship Id="rId20" Type="http://schemas.openxmlformats.org/officeDocument/2006/relationships/customXml" Target="../ink/ink55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33.xml"/><Relationship Id="rId11" Type="http://schemas.openxmlformats.org/officeDocument/2006/relationships/image" Target="../media/image662.png"/><Relationship Id="rId5" Type="http://schemas.openxmlformats.org/officeDocument/2006/relationships/image" Target="../media/image659.png"/><Relationship Id="rId15" Type="http://schemas.openxmlformats.org/officeDocument/2006/relationships/image" Target="../media/image664.png"/><Relationship Id="rId10" Type="http://schemas.openxmlformats.org/officeDocument/2006/relationships/customXml" Target="../ink/ink5535.xml"/><Relationship Id="rId19" Type="http://schemas.openxmlformats.org/officeDocument/2006/relationships/image" Target="../media/image666.png"/><Relationship Id="rId4" Type="http://schemas.openxmlformats.org/officeDocument/2006/relationships/customXml" Target="../ink/ink5532.xml"/><Relationship Id="rId9" Type="http://schemas.openxmlformats.org/officeDocument/2006/relationships/image" Target="../media/image661.png"/><Relationship Id="rId14" Type="http://schemas.openxmlformats.org/officeDocument/2006/relationships/customXml" Target="../ink/ink5537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3.png"/><Relationship Id="rId18" Type="http://schemas.openxmlformats.org/officeDocument/2006/relationships/customXml" Target="../ink/ink5549.xml"/><Relationship Id="rId26" Type="http://schemas.openxmlformats.org/officeDocument/2006/relationships/customXml" Target="../ink/ink5553.xml"/><Relationship Id="rId39" Type="http://schemas.openxmlformats.org/officeDocument/2006/relationships/image" Target="../media/image676.png"/><Relationship Id="rId21" Type="http://schemas.openxmlformats.org/officeDocument/2006/relationships/image" Target="../media/image667.png"/><Relationship Id="rId34" Type="http://schemas.openxmlformats.org/officeDocument/2006/relationships/customXml" Target="../ink/ink5557.xml"/><Relationship Id="rId42" Type="http://schemas.openxmlformats.org/officeDocument/2006/relationships/customXml" Target="../ink/ink5561.xml"/><Relationship Id="rId7" Type="http://schemas.openxmlformats.org/officeDocument/2006/relationships/image" Target="../media/image660.png"/><Relationship Id="rId2" Type="http://schemas.openxmlformats.org/officeDocument/2006/relationships/customXml" Target="../ink/ink5541.xml"/><Relationship Id="rId16" Type="http://schemas.openxmlformats.org/officeDocument/2006/relationships/customXml" Target="../ink/ink5548.xml"/><Relationship Id="rId20" Type="http://schemas.openxmlformats.org/officeDocument/2006/relationships/customXml" Target="../ink/ink5550.xml"/><Relationship Id="rId29" Type="http://schemas.openxmlformats.org/officeDocument/2006/relationships/image" Target="../media/image671.png"/><Relationship Id="rId41" Type="http://schemas.openxmlformats.org/officeDocument/2006/relationships/image" Target="../media/image6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3.xml"/><Relationship Id="rId11" Type="http://schemas.openxmlformats.org/officeDocument/2006/relationships/image" Target="../media/image662.png"/><Relationship Id="rId24" Type="http://schemas.openxmlformats.org/officeDocument/2006/relationships/customXml" Target="../ink/ink5552.xml"/><Relationship Id="rId32" Type="http://schemas.openxmlformats.org/officeDocument/2006/relationships/customXml" Target="../ink/ink5556.xml"/><Relationship Id="rId37" Type="http://schemas.openxmlformats.org/officeDocument/2006/relationships/image" Target="../media/image675.png"/><Relationship Id="rId40" Type="http://schemas.openxmlformats.org/officeDocument/2006/relationships/customXml" Target="../ink/ink5560.xml"/><Relationship Id="rId5" Type="http://schemas.openxmlformats.org/officeDocument/2006/relationships/image" Target="../media/image659.png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554.xml"/><Relationship Id="rId36" Type="http://schemas.openxmlformats.org/officeDocument/2006/relationships/customXml" Target="../ink/ink5558.xml"/><Relationship Id="rId10" Type="http://schemas.openxmlformats.org/officeDocument/2006/relationships/customXml" Target="../ink/ink5545.xml"/><Relationship Id="rId19" Type="http://schemas.openxmlformats.org/officeDocument/2006/relationships/image" Target="../media/image666.png"/><Relationship Id="rId31" Type="http://schemas.openxmlformats.org/officeDocument/2006/relationships/image" Target="../media/image672.png"/><Relationship Id="rId4" Type="http://schemas.openxmlformats.org/officeDocument/2006/relationships/customXml" Target="../ink/ink5542.xml"/><Relationship Id="rId9" Type="http://schemas.openxmlformats.org/officeDocument/2006/relationships/image" Target="../media/image661.png"/><Relationship Id="rId14" Type="http://schemas.openxmlformats.org/officeDocument/2006/relationships/customXml" Target="../ink/ink5547.xml"/><Relationship Id="rId22" Type="http://schemas.openxmlformats.org/officeDocument/2006/relationships/customXml" Target="../ink/ink5551.xml"/><Relationship Id="rId27" Type="http://schemas.openxmlformats.org/officeDocument/2006/relationships/image" Target="../media/image670.png"/><Relationship Id="rId30" Type="http://schemas.openxmlformats.org/officeDocument/2006/relationships/customXml" Target="../ink/ink5555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8" Type="http://schemas.openxmlformats.org/officeDocument/2006/relationships/customXml" Target="../ink/ink5544.xml"/><Relationship Id="rId3" Type="http://schemas.openxmlformats.org/officeDocument/2006/relationships/image" Target="../media/image658.png"/><Relationship Id="rId12" Type="http://schemas.openxmlformats.org/officeDocument/2006/relationships/customXml" Target="../ink/ink5546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559.xml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3.png"/><Relationship Id="rId18" Type="http://schemas.openxmlformats.org/officeDocument/2006/relationships/customXml" Target="../ink/ink5570.xml"/><Relationship Id="rId26" Type="http://schemas.openxmlformats.org/officeDocument/2006/relationships/customXml" Target="../ink/ink5574.xml"/><Relationship Id="rId39" Type="http://schemas.openxmlformats.org/officeDocument/2006/relationships/image" Target="../media/image676.png"/><Relationship Id="rId21" Type="http://schemas.openxmlformats.org/officeDocument/2006/relationships/image" Target="../media/image667.png"/><Relationship Id="rId34" Type="http://schemas.openxmlformats.org/officeDocument/2006/relationships/customXml" Target="../ink/ink5578.xml"/><Relationship Id="rId42" Type="http://schemas.openxmlformats.org/officeDocument/2006/relationships/customXml" Target="../ink/ink5582.xml"/><Relationship Id="rId47" Type="http://schemas.openxmlformats.org/officeDocument/2006/relationships/image" Target="../media/image680.png"/><Relationship Id="rId50" Type="http://schemas.openxmlformats.org/officeDocument/2006/relationships/customXml" Target="../ink/ink5586.xml"/><Relationship Id="rId55" Type="http://schemas.openxmlformats.org/officeDocument/2006/relationships/image" Target="../media/image684.png"/><Relationship Id="rId7" Type="http://schemas.openxmlformats.org/officeDocument/2006/relationships/image" Target="../media/image660.png"/><Relationship Id="rId2" Type="http://schemas.openxmlformats.org/officeDocument/2006/relationships/customXml" Target="../ink/ink5562.xml"/><Relationship Id="rId16" Type="http://schemas.openxmlformats.org/officeDocument/2006/relationships/customXml" Target="../ink/ink5569.xml"/><Relationship Id="rId29" Type="http://schemas.openxmlformats.org/officeDocument/2006/relationships/image" Target="../media/image671.png"/><Relationship Id="rId11" Type="http://schemas.openxmlformats.org/officeDocument/2006/relationships/image" Target="../media/image662.png"/><Relationship Id="rId24" Type="http://schemas.openxmlformats.org/officeDocument/2006/relationships/customXml" Target="../ink/ink5573.xml"/><Relationship Id="rId32" Type="http://schemas.openxmlformats.org/officeDocument/2006/relationships/customXml" Target="../ink/ink5577.xml"/><Relationship Id="rId37" Type="http://schemas.openxmlformats.org/officeDocument/2006/relationships/image" Target="../media/image675.png"/><Relationship Id="rId40" Type="http://schemas.openxmlformats.org/officeDocument/2006/relationships/customXml" Target="../ink/ink5581.xml"/><Relationship Id="rId45" Type="http://schemas.openxmlformats.org/officeDocument/2006/relationships/image" Target="../media/image679.png"/><Relationship Id="rId53" Type="http://schemas.openxmlformats.org/officeDocument/2006/relationships/image" Target="../media/image683.png"/><Relationship Id="rId5" Type="http://schemas.openxmlformats.org/officeDocument/2006/relationships/image" Target="../media/image659.png"/><Relationship Id="rId10" Type="http://schemas.openxmlformats.org/officeDocument/2006/relationships/customXml" Target="../ink/ink5566.xml"/><Relationship Id="rId19" Type="http://schemas.openxmlformats.org/officeDocument/2006/relationships/image" Target="../media/image666.png"/><Relationship Id="rId31" Type="http://schemas.openxmlformats.org/officeDocument/2006/relationships/image" Target="../media/image672.png"/><Relationship Id="rId44" Type="http://schemas.openxmlformats.org/officeDocument/2006/relationships/customXml" Target="../ink/ink5583.xml"/><Relationship Id="rId52" Type="http://schemas.openxmlformats.org/officeDocument/2006/relationships/customXml" Target="../ink/ink5587.xml"/><Relationship Id="rId4" Type="http://schemas.openxmlformats.org/officeDocument/2006/relationships/customXml" Target="../ink/ink5563.xml"/><Relationship Id="rId9" Type="http://schemas.openxmlformats.org/officeDocument/2006/relationships/image" Target="../media/image661.png"/><Relationship Id="rId14" Type="http://schemas.openxmlformats.org/officeDocument/2006/relationships/customXml" Target="../ink/ink5568.xml"/><Relationship Id="rId22" Type="http://schemas.openxmlformats.org/officeDocument/2006/relationships/customXml" Target="../ink/ink5572.xml"/><Relationship Id="rId27" Type="http://schemas.openxmlformats.org/officeDocument/2006/relationships/image" Target="../media/image670.png"/><Relationship Id="rId30" Type="http://schemas.openxmlformats.org/officeDocument/2006/relationships/customXml" Target="../ink/ink5576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48" Type="http://schemas.openxmlformats.org/officeDocument/2006/relationships/customXml" Target="../ink/ink5585.xml"/><Relationship Id="rId8" Type="http://schemas.openxmlformats.org/officeDocument/2006/relationships/customXml" Target="../ink/ink5565.xml"/><Relationship Id="rId51" Type="http://schemas.openxmlformats.org/officeDocument/2006/relationships/image" Target="../media/image682.png"/><Relationship Id="rId3" Type="http://schemas.openxmlformats.org/officeDocument/2006/relationships/image" Target="../media/image658.png"/><Relationship Id="rId12" Type="http://schemas.openxmlformats.org/officeDocument/2006/relationships/customXml" Target="../ink/ink5567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580.xml"/><Relationship Id="rId46" Type="http://schemas.openxmlformats.org/officeDocument/2006/relationships/customXml" Target="../ink/ink5584.xml"/><Relationship Id="rId20" Type="http://schemas.openxmlformats.org/officeDocument/2006/relationships/customXml" Target="../ink/ink5571.xml"/><Relationship Id="rId41" Type="http://schemas.openxmlformats.org/officeDocument/2006/relationships/image" Target="../media/image677.png"/><Relationship Id="rId54" Type="http://schemas.openxmlformats.org/officeDocument/2006/relationships/customXml" Target="../ink/ink55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4.xml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575.xml"/><Relationship Id="rId36" Type="http://schemas.openxmlformats.org/officeDocument/2006/relationships/customXml" Target="../ink/ink5579.xml"/><Relationship Id="rId49" Type="http://schemas.openxmlformats.org/officeDocument/2006/relationships/image" Target="../media/image681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01.xml"/><Relationship Id="rId21" Type="http://schemas.openxmlformats.org/officeDocument/2006/relationships/image" Target="../media/image667.png"/><Relationship Id="rId34" Type="http://schemas.openxmlformats.org/officeDocument/2006/relationships/customXml" Target="../ink/ink5605.xml"/><Relationship Id="rId42" Type="http://schemas.openxmlformats.org/officeDocument/2006/relationships/customXml" Target="../ink/ink5609.xml"/><Relationship Id="rId47" Type="http://schemas.openxmlformats.org/officeDocument/2006/relationships/image" Target="../media/image680.png"/><Relationship Id="rId50" Type="http://schemas.openxmlformats.org/officeDocument/2006/relationships/customXml" Target="../ink/ink5613.xml"/><Relationship Id="rId55" Type="http://schemas.openxmlformats.org/officeDocument/2006/relationships/image" Target="../media/image684.png"/><Relationship Id="rId63" Type="http://schemas.openxmlformats.org/officeDocument/2006/relationships/image" Target="../media/image688.png"/><Relationship Id="rId7" Type="http://schemas.openxmlformats.org/officeDocument/2006/relationships/image" Target="../media/image660.png"/><Relationship Id="rId2" Type="http://schemas.openxmlformats.org/officeDocument/2006/relationships/customXml" Target="../ink/ink5589.xml"/><Relationship Id="rId16" Type="http://schemas.openxmlformats.org/officeDocument/2006/relationships/customXml" Target="../ink/ink5596.xml"/><Relationship Id="rId29" Type="http://schemas.openxmlformats.org/officeDocument/2006/relationships/image" Target="../media/image671.png"/><Relationship Id="rId11" Type="http://schemas.openxmlformats.org/officeDocument/2006/relationships/image" Target="../media/image662.png"/><Relationship Id="rId24" Type="http://schemas.openxmlformats.org/officeDocument/2006/relationships/customXml" Target="../ink/ink5600.xml"/><Relationship Id="rId32" Type="http://schemas.openxmlformats.org/officeDocument/2006/relationships/customXml" Target="../ink/ink5604.xml"/><Relationship Id="rId37" Type="http://schemas.openxmlformats.org/officeDocument/2006/relationships/image" Target="../media/image675.png"/><Relationship Id="rId40" Type="http://schemas.openxmlformats.org/officeDocument/2006/relationships/customXml" Target="../ink/ink5608.xml"/><Relationship Id="rId45" Type="http://schemas.openxmlformats.org/officeDocument/2006/relationships/image" Target="../media/image679.png"/><Relationship Id="rId53" Type="http://schemas.openxmlformats.org/officeDocument/2006/relationships/image" Target="../media/image683.png"/><Relationship Id="rId58" Type="http://schemas.openxmlformats.org/officeDocument/2006/relationships/customXml" Target="../ink/ink5617.xml"/><Relationship Id="rId5" Type="http://schemas.openxmlformats.org/officeDocument/2006/relationships/image" Target="../media/image659.png"/><Relationship Id="rId61" Type="http://schemas.openxmlformats.org/officeDocument/2006/relationships/image" Target="../media/image687.png"/><Relationship Id="rId19" Type="http://schemas.openxmlformats.org/officeDocument/2006/relationships/image" Target="../media/image666.png"/><Relationship Id="rId14" Type="http://schemas.openxmlformats.org/officeDocument/2006/relationships/customXml" Target="../ink/ink5595.xml"/><Relationship Id="rId22" Type="http://schemas.openxmlformats.org/officeDocument/2006/relationships/customXml" Target="../ink/ink5599.xml"/><Relationship Id="rId27" Type="http://schemas.openxmlformats.org/officeDocument/2006/relationships/image" Target="../media/image670.png"/><Relationship Id="rId30" Type="http://schemas.openxmlformats.org/officeDocument/2006/relationships/customXml" Target="../ink/ink5603.xml"/><Relationship Id="rId35" Type="http://schemas.openxmlformats.org/officeDocument/2006/relationships/image" Target="../media/image674.png"/><Relationship Id="rId43" Type="http://schemas.openxmlformats.org/officeDocument/2006/relationships/image" Target="../media/image678.png"/><Relationship Id="rId48" Type="http://schemas.openxmlformats.org/officeDocument/2006/relationships/customXml" Target="../ink/ink5612.xml"/><Relationship Id="rId56" Type="http://schemas.openxmlformats.org/officeDocument/2006/relationships/customXml" Target="../ink/ink5616.xml"/><Relationship Id="rId64" Type="http://schemas.openxmlformats.org/officeDocument/2006/relationships/customXml" Target="../ink/ink5620.xml"/><Relationship Id="rId8" Type="http://schemas.openxmlformats.org/officeDocument/2006/relationships/customXml" Target="../ink/ink5592.xml"/><Relationship Id="rId51" Type="http://schemas.openxmlformats.org/officeDocument/2006/relationships/image" Target="../media/image682.png"/><Relationship Id="rId3" Type="http://schemas.openxmlformats.org/officeDocument/2006/relationships/image" Target="../media/image658.png"/><Relationship Id="rId12" Type="http://schemas.openxmlformats.org/officeDocument/2006/relationships/customXml" Target="../ink/ink5594.xml"/><Relationship Id="rId17" Type="http://schemas.openxmlformats.org/officeDocument/2006/relationships/image" Target="../media/image665.png"/><Relationship Id="rId25" Type="http://schemas.openxmlformats.org/officeDocument/2006/relationships/image" Target="../media/image669.png"/><Relationship Id="rId33" Type="http://schemas.openxmlformats.org/officeDocument/2006/relationships/image" Target="../media/image673.png"/><Relationship Id="rId38" Type="http://schemas.openxmlformats.org/officeDocument/2006/relationships/customXml" Target="../ink/ink5607.xml"/><Relationship Id="rId46" Type="http://schemas.openxmlformats.org/officeDocument/2006/relationships/customXml" Target="../ink/ink5611.xml"/><Relationship Id="rId59" Type="http://schemas.openxmlformats.org/officeDocument/2006/relationships/image" Target="../media/image686.png"/><Relationship Id="rId20" Type="http://schemas.openxmlformats.org/officeDocument/2006/relationships/customXml" Target="../ink/ink5598.xml"/><Relationship Id="rId41" Type="http://schemas.openxmlformats.org/officeDocument/2006/relationships/image" Target="../media/image677.png"/><Relationship Id="rId54" Type="http://schemas.openxmlformats.org/officeDocument/2006/relationships/customXml" Target="../ink/ink5615.xml"/><Relationship Id="rId62" Type="http://schemas.openxmlformats.org/officeDocument/2006/relationships/customXml" Target="../ink/ink56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1.xml"/><Relationship Id="rId15" Type="http://schemas.openxmlformats.org/officeDocument/2006/relationships/image" Target="../media/image664.png"/><Relationship Id="rId23" Type="http://schemas.openxmlformats.org/officeDocument/2006/relationships/image" Target="../media/image668.png"/><Relationship Id="rId28" Type="http://schemas.openxmlformats.org/officeDocument/2006/relationships/customXml" Target="../ink/ink5602.xml"/><Relationship Id="rId36" Type="http://schemas.openxmlformats.org/officeDocument/2006/relationships/customXml" Target="../ink/ink5606.xml"/><Relationship Id="rId49" Type="http://schemas.openxmlformats.org/officeDocument/2006/relationships/image" Target="../media/image681.png"/><Relationship Id="rId57" Type="http://schemas.openxmlformats.org/officeDocument/2006/relationships/image" Target="../media/image685.png"/><Relationship Id="rId10" Type="http://schemas.openxmlformats.org/officeDocument/2006/relationships/customXml" Target="../ink/ink5593.xml"/><Relationship Id="rId31" Type="http://schemas.openxmlformats.org/officeDocument/2006/relationships/image" Target="../media/image672.png"/><Relationship Id="rId44" Type="http://schemas.openxmlformats.org/officeDocument/2006/relationships/customXml" Target="../ink/ink5610.xml"/><Relationship Id="rId52" Type="http://schemas.openxmlformats.org/officeDocument/2006/relationships/customXml" Target="../ink/ink5614.xml"/><Relationship Id="rId60" Type="http://schemas.openxmlformats.org/officeDocument/2006/relationships/customXml" Target="../ink/ink5618.xml"/><Relationship Id="rId65" Type="http://schemas.openxmlformats.org/officeDocument/2006/relationships/image" Target="../media/image689.png"/><Relationship Id="rId4" Type="http://schemas.openxmlformats.org/officeDocument/2006/relationships/customXml" Target="../ink/ink5590.xml"/><Relationship Id="rId9" Type="http://schemas.openxmlformats.org/officeDocument/2006/relationships/image" Target="../media/image661.png"/><Relationship Id="rId13" Type="http://schemas.openxmlformats.org/officeDocument/2006/relationships/image" Target="../media/image663.png"/><Relationship Id="rId18" Type="http://schemas.openxmlformats.org/officeDocument/2006/relationships/customXml" Target="../ink/ink5597.xml"/><Relationship Id="rId39" Type="http://schemas.openxmlformats.org/officeDocument/2006/relationships/image" Target="../media/image676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0.png"/><Relationship Id="rId2" Type="http://schemas.openxmlformats.org/officeDocument/2006/relationships/customXml" Target="../ink/ink5621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8.xml"/><Relationship Id="rId21" Type="http://schemas.openxmlformats.org/officeDocument/2006/relationships/image" Target="../media/image32.png"/><Relationship Id="rId42" Type="http://schemas.openxmlformats.org/officeDocument/2006/relationships/customXml" Target="../ink/ink166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179.xml"/><Relationship Id="rId84" Type="http://schemas.openxmlformats.org/officeDocument/2006/relationships/customXml" Target="../ink/ink187.xml"/><Relationship Id="rId89" Type="http://schemas.openxmlformats.org/officeDocument/2006/relationships/image" Target="../media/image66.png"/><Relationship Id="rId16" Type="http://schemas.openxmlformats.org/officeDocument/2006/relationships/customXml" Target="../ink/ink153.xml"/><Relationship Id="rId11" Type="http://schemas.openxmlformats.org/officeDocument/2006/relationships/image" Target="../media/image27.png"/><Relationship Id="rId32" Type="http://schemas.openxmlformats.org/officeDocument/2006/relationships/customXml" Target="../ink/ink161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174.xml"/><Relationship Id="rId74" Type="http://schemas.openxmlformats.org/officeDocument/2006/relationships/customXml" Target="../ink/ink182.xml"/><Relationship Id="rId79" Type="http://schemas.openxmlformats.org/officeDocument/2006/relationships/image" Target="../media/image61.png"/><Relationship Id="rId102" Type="http://schemas.openxmlformats.org/officeDocument/2006/relationships/customXml" Target="../ink/ink196.xml"/><Relationship Id="rId5" Type="http://schemas.openxmlformats.org/officeDocument/2006/relationships/image" Target="../media/image24.png"/><Relationship Id="rId90" Type="http://schemas.openxmlformats.org/officeDocument/2006/relationships/customXml" Target="../ink/ink190.xml"/><Relationship Id="rId95" Type="http://schemas.openxmlformats.org/officeDocument/2006/relationships/image" Target="../media/image69.png"/><Relationship Id="rId22" Type="http://schemas.openxmlformats.org/officeDocument/2006/relationships/customXml" Target="../ink/ink156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169.xml"/><Relationship Id="rId64" Type="http://schemas.openxmlformats.org/officeDocument/2006/relationships/customXml" Target="../ink/ink177.xml"/><Relationship Id="rId69" Type="http://schemas.openxmlformats.org/officeDocument/2006/relationships/image" Target="../media/image56.png"/><Relationship Id="rId80" Type="http://schemas.openxmlformats.org/officeDocument/2006/relationships/customXml" Target="../ink/ink185.xml"/><Relationship Id="rId85" Type="http://schemas.openxmlformats.org/officeDocument/2006/relationships/image" Target="../media/image64.png"/><Relationship Id="rId12" Type="http://schemas.openxmlformats.org/officeDocument/2006/relationships/customXml" Target="../ink/ink151.xml"/><Relationship Id="rId17" Type="http://schemas.openxmlformats.org/officeDocument/2006/relationships/image" Target="../media/image30.png"/><Relationship Id="rId25" Type="http://schemas.openxmlformats.org/officeDocument/2006/relationships/image" Target="../media/image34.png"/><Relationship Id="rId33" Type="http://schemas.openxmlformats.org/officeDocument/2006/relationships/image" Target="../media/image38.png"/><Relationship Id="rId38" Type="http://schemas.openxmlformats.org/officeDocument/2006/relationships/customXml" Target="../ink/ink164.xml"/><Relationship Id="rId46" Type="http://schemas.openxmlformats.org/officeDocument/2006/relationships/customXml" Target="../ink/ink168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103" Type="http://schemas.openxmlformats.org/officeDocument/2006/relationships/image" Target="../media/image73.png"/><Relationship Id="rId20" Type="http://schemas.openxmlformats.org/officeDocument/2006/relationships/customXml" Target="../ink/ink155.xml"/><Relationship Id="rId41" Type="http://schemas.openxmlformats.org/officeDocument/2006/relationships/image" Target="../media/image42.png"/><Relationship Id="rId54" Type="http://schemas.openxmlformats.org/officeDocument/2006/relationships/customXml" Target="../ink/ink172.xml"/><Relationship Id="rId62" Type="http://schemas.openxmlformats.org/officeDocument/2006/relationships/customXml" Target="../ink/ink176.xml"/><Relationship Id="rId70" Type="http://schemas.openxmlformats.org/officeDocument/2006/relationships/customXml" Target="../ink/ink180.xml"/><Relationship Id="rId75" Type="http://schemas.openxmlformats.org/officeDocument/2006/relationships/image" Target="../media/image59.png"/><Relationship Id="rId83" Type="http://schemas.openxmlformats.org/officeDocument/2006/relationships/image" Target="../media/image63.png"/><Relationship Id="rId88" Type="http://schemas.openxmlformats.org/officeDocument/2006/relationships/customXml" Target="../ink/ink189.xml"/><Relationship Id="rId91" Type="http://schemas.openxmlformats.org/officeDocument/2006/relationships/image" Target="../media/image67.png"/><Relationship Id="rId96" Type="http://schemas.openxmlformats.org/officeDocument/2006/relationships/customXml" Target="../ink/ink1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.xml"/><Relationship Id="rId15" Type="http://schemas.openxmlformats.org/officeDocument/2006/relationships/image" Target="../media/image29.png"/><Relationship Id="rId23" Type="http://schemas.openxmlformats.org/officeDocument/2006/relationships/image" Target="../media/image33.png"/><Relationship Id="rId28" Type="http://schemas.openxmlformats.org/officeDocument/2006/relationships/customXml" Target="../ink/ink159.xml"/><Relationship Id="rId36" Type="http://schemas.openxmlformats.org/officeDocument/2006/relationships/customXml" Target="../ink/ink163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150.xml"/><Relationship Id="rId31" Type="http://schemas.openxmlformats.org/officeDocument/2006/relationships/image" Target="../media/image37.png"/><Relationship Id="rId44" Type="http://schemas.openxmlformats.org/officeDocument/2006/relationships/customXml" Target="../ink/ink167.xml"/><Relationship Id="rId52" Type="http://schemas.openxmlformats.org/officeDocument/2006/relationships/customXml" Target="../ink/ink171.xml"/><Relationship Id="rId60" Type="http://schemas.openxmlformats.org/officeDocument/2006/relationships/customXml" Target="../ink/ink175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184.xml"/><Relationship Id="rId81" Type="http://schemas.openxmlformats.org/officeDocument/2006/relationships/image" Target="../media/image62.png"/><Relationship Id="rId86" Type="http://schemas.openxmlformats.org/officeDocument/2006/relationships/customXml" Target="../ink/ink188.xml"/><Relationship Id="rId94" Type="http://schemas.openxmlformats.org/officeDocument/2006/relationships/customXml" Target="../ink/ink19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147.xml"/><Relationship Id="rId9" Type="http://schemas.openxmlformats.org/officeDocument/2006/relationships/image" Target="../media/image26.png"/><Relationship Id="rId13" Type="http://schemas.openxmlformats.org/officeDocument/2006/relationships/image" Target="../media/image28.png"/><Relationship Id="rId18" Type="http://schemas.openxmlformats.org/officeDocument/2006/relationships/customXml" Target="../ink/ink154.xml"/><Relationship Id="rId39" Type="http://schemas.openxmlformats.org/officeDocument/2006/relationships/image" Target="../media/image41.png"/><Relationship Id="rId34" Type="http://schemas.openxmlformats.org/officeDocument/2006/relationships/customXml" Target="../ink/ink162.xml"/><Relationship Id="rId50" Type="http://schemas.openxmlformats.org/officeDocument/2006/relationships/customXml" Target="../ink/ink170.xml"/><Relationship Id="rId55" Type="http://schemas.openxmlformats.org/officeDocument/2006/relationships/image" Target="../media/image49.png"/><Relationship Id="rId76" Type="http://schemas.openxmlformats.org/officeDocument/2006/relationships/customXml" Target="../ink/ink183.xml"/><Relationship Id="rId97" Type="http://schemas.openxmlformats.org/officeDocument/2006/relationships/image" Target="../media/image70.png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191.xml"/><Relationship Id="rId2" Type="http://schemas.openxmlformats.org/officeDocument/2006/relationships/customXml" Target="../ink/ink146.xml"/><Relationship Id="rId29" Type="http://schemas.openxmlformats.org/officeDocument/2006/relationships/image" Target="../media/image36.png"/><Relationship Id="rId24" Type="http://schemas.openxmlformats.org/officeDocument/2006/relationships/customXml" Target="../ink/ink157.xml"/><Relationship Id="rId40" Type="http://schemas.openxmlformats.org/officeDocument/2006/relationships/customXml" Target="../ink/ink165.xml"/><Relationship Id="rId45" Type="http://schemas.openxmlformats.org/officeDocument/2006/relationships/image" Target="../media/image44.png"/><Relationship Id="rId66" Type="http://schemas.openxmlformats.org/officeDocument/2006/relationships/customXml" Target="../ink/ink178.xml"/><Relationship Id="rId87" Type="http://schemas.openxmlformats.org/officeDocument/2006/relationships/image" Target="../media/image65.png"/><Relationship Id="rId61" Type="http://schemas.openxmlformats.org/officeDocument/2006/relationships/image" Target="../media/image52.png"/><Relationship Id="rId82" Type="http://schemas.openxmlformats.org/officeDocument/2006/relationships/customXml" Target="../ink/ink186.xml"/><Relationship Id="rId19" Type="http://schemas.openxmlformats.org/officeDocument/2006/relationships/image" Target="../media/image31.png"/><Relationship Id="rId14" Type="http://schemas.openxmlformats.org/officeDocument/2006/relationships/customXml" Target="../ink/ink152.xml"/><Relationship Id="rId30" Type="http://schemas.openxmlformats.org/officeDocument/2006/relationships/customXml" Target="../ink/ink160.xml"/><Relationship Id="rId35" Type="http://schemas.openxmlformats.org/officeDocument/2006/relationships/image" Target="../media/image39.png"/><Relationship Id="rId56" Type="http://schemas.openxmlformats.org/officeDocument/2006/relationships/customXml" Target="../ink/ink173.xml"/><Relationship Id="rId77" Type="http://schemas.openxmlformats.org/officeDocument/2006/relationships/image" Target="../media/image60.png"/><Relationship Id="rId100" Type="http://schemas.openxmlformats.org/officeDocument/2006/relationships/customXml" Target="../ink/ink195.xml"/><Relationship Id="rId8" Type="http://schemas.openxmlformats.org/officeDocument/2006/relationships/customXml" Target="../ink/ink149.xml"/><Relationship Id="rId51" Type="http://schemas.openxmlformats.org/officeDocument/2006/relationships/image" Target="../media/image47.png"/><Relationship Id="rId72" Type="http://schemas.openxmlformats.org/officeDocument/2006/relationships/customXml" Target="../ink/ink181.xml"/><Relationship Id="rId93" Type="http://schemas.openxmlformats.org/officeDocument/2006/relationships/image" Target="../media/image68.png"/><Relationship Id="rId98" Type="http://schemas.openxmlformats.org/officeDocument/2006/relationships/customXml" Target="../ink/ink194.xml"/><Relationship Id="rId3" Type="http://schemas.openxmlformats.org/officeDocument/2006/relationships/image" Target="../media/image23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25.xml"/><Relationship Id="rId3" Type="http://schemas.openxmlformats.org/officeDocument/2006/relationships/image" Target="../media/image690.png"/><Relationship Id="rId7" Type="http://schemas.openxmlformats.org/officeDocument/2006/relationships/image" Target="../media/image692.png"/><Relationship Id="rId2" Type="http://schemas.openxmlformats.org/officeDocument/2006/relationships/customXml" Target="../ink/ink56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24.xml"/><Relationship Id="rId5" Type="http://schemas.openxmlformats.org/officeDocument/2006/relationships/image" Target="../media/image691.png"/><Relationship Id="rId4" Type="http://schemas.openxmlformats.org/officeDocument/2006/relationships/customXml" Target="../ink/ink5623.xml"/><Relationship Id="rId9" Type="http://schemas.openxmlformats.org/officeDocument/2006/relationships/image" Target="../media/image693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629.xml"/><Relationship Id="rId13" Type="http://schemas.openxmlformats.org/officeDocument/2006/relationships/image" Target="../media/image695.png"/><Relationship Id="rId18" Type="http://schemas.openxmlformats.org/officeDocument/2006/relationships/customXml" Target="../ink/ink5634.xml"/><Relationship Id="rId3" Type="http://schemas.openxmlformats.org/officeDocument/2006/relationships/image" Target="../media/image690.png"/><Relationship Id="rId7" Type="http://schemas.openxmlformats.org/officeDocument/2006/relationships/image" Target="../media/image692.png"/><Relationship Id="rId12" Type="http://schemas.openxmlformats.org/officeDocument/2006/relationships/customXml" Target="../ink/ink5631.xml"/><Relationship Id="rId17" Type="http://schemas.openxmlformats.org/officeDocument/2006/relationships/image" Target="../media/image697.png"/><Relationship Id="rId2" Type="http://schemas.openxmlformats.org/officeDocument/2006/relationships/customXml" Target="../ink/ink5626.xml"/><Relationship Id="rId16" Type="http://schemas.openxmlformats.org/officeDocument/2006/relationships/customXml" Target="../ink/ink56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28.xml"/><Relationship Id="rId11" Type="http://schemas.openxmlformats.org/officeDocument/2006/relationships/image" Target="../media/image694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10" Type="http://schemas.openxmlformats.org/officeDocument/2006/relationships/customXml" Target="../ink/ink5630.xml"/><Relationship Id="rId19" Type="http://schemas.openxmlformats.org/officeDocument/2006/relationships/image" Target="../media/image698.png"/><Relationship Id="rId4" Type="http://schemas.openxmlformats.org/officeDocument/2006/relationships/customXml" Target="../ink/ink5627.xml"/><Relationship Id="rId9" Type="http://schemas.openxmlformats.org/officeDocument/2006/relationships/image" Target="../media/image693.png"/><Relationship Id="rId14" Type="http://schemas.openxmlformats.org/officeDocument/2006/relationships/customXml" Target="../ink/ink5632.xml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43.xml"/><Relationship Id="rId26" Type="http://schemas.openxmlformats.org/officeDocument/2006/relationships/customXml" Target="../ink/ink5647.xml"/><Relationship Id="rId3" Type="http://schemas.openxmlformats.org/officeDocument/2006/relationships/image" Target="../media/image690.png"/><Relationship Id="rId21" Type="http://schemas.openxmlformats.org/officeDocument/2006/relationships/image" Target="../media/image699.png"/><Relationship Id="rId7" Type="http://schemas.openxmlformats.org/officeDocument/2006/relationships/image" Target="../media/image692.png"/><Relationship Id="rId12" Type="http://schemas.openxmlformats.org/officeDocument/2006/relationships/customXml" Target="../ink/ink5640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2" Type="http://schemas.openxmlformats.org/officeDocument/2006/relationships/customXml" Target="../ink/ink5635.xml"/><Relationship Id="rId16" Type="http://schemas.openxmlformats.org/officeDocument/2006/relationships/customXml" Target="../ink/ink5642.xml"/><Relationship Id="rId20" Type="http://schemas.openxmlformats.org/officeDocument/2006/relationships/customXml" Target="../ink/ink5644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7.xml"/><Relationship Id="rId11" Type="http://schemas.openxmlformats.org/officeDocument/2006/relationships/image" Target="../media/image694.png"/><Relationship Id="rId24" Type="http://schemas.openxmlformats.org/officeDocument/2006/relationships/customXml" Target="../ink/ink5646.xml"/><Relationship Id="rId32" Type="http://schemas.openxmlformats.org/officeDocument/2006/relationships/customXml" Target="../ink/ink5650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648.xml"/><Relationship Id="rId10" Type="http://schemas.openxmlformats.org/officeDocument/2006/relationships/customXml" Target="../ink/ink5639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36.xml"/><Relationship Id="rId9" Type="http://schemas.openxmlformats.org/officeDocument/2006/relationships/image" Target="../media/image693.png"/><Relationship Id="rId14" Type="http://schemas.openxmlformats.org/officeDocument/2006/relationships/customXml" Target="../ink/ink5641.xml"/><Relationship Id="rId22" Type="http://schemas.openxmlformats.org/officeDocument/2006/relationships/customXml" Target="../ink/ink5645.xml"/><Relationship Id="rId27" Type="http://schemas.openxmlformats.org/officeDocument/2006/relationships/image" Target="../media/image702.png"/><Relationship Id="rId30" Type="http://schemas.openxmlformats.org/officeDocument/2006/relationships/customXml" Target="../ink/ink5649.xml"/><Relationship Id="rId8" Type="http://schemas.openxmlformats.org/officeDocument/2006/relationships/customXml" Target="../ink/ink5638.xml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59.xml"/><Relationship Id="rId26" Type="http://schemas.openxmlformats.org/officeDocument/2006/relationships/customXml" Target="../ink/ink5663.xml"/><Relationship Id="rId3" Type="http://schemas.openxmlformats.org/officeDocument/2006/relationships/image" Target="../media/image690.png"/><Relationship Id="rId21" Type="http://schemas.openxmlformats.org/officeDocument/2006/relationships/image" Target="../media/image699.png"/><Relationship Id="rId34" Type="http://schemas.openxmlformats.org/officeDocument/2006/relationships/customXml" Target="../ink/ink5667.xml"/><Relationship Id="rId7" Type="http://schemas.openxmlformats.org/officeDocument/2006/relationships/image" Target="../media/image692.png"/><Relationship Id="rId12" Type="http://schemas.openxmlformats.org/officeDocument/2006/relationships/customXml" Target="../ink/ink5656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2" Type="http://schemas.openxmlformats.org/officeDocument/2006/relationships/customXml" Target="../ink/ink5651.xml"/><Relationship Id="rId16" Type="http://schemas.openxmlformats.org/officeDocument/2006/relationships/customXml" Target="../ink/ink5658.xml"/><Relationship Id="rId20" Type="http://schemas.openxmlformats.org/officeDocument/2006/relationships/customXml" Target="../ink/ink5660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53.xml"/><Relationship Id="rId11" Type="http://schemas.openxmlformats.org/officeDocument/2006/relationships/image" Target="../media/image694.png"/><Relationship Id="rId24" Type="http://schemas.openxmlformats.org/officeDocument/2006/relationships/customXml" Target="../ink/ink5662.xml"/><Relationship Id="rId32" Type="http://schemas.openxmlformats.org/officeDocument/2006/relationships/customXml" Target="../ink/ink5666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664.xml"/><Relationship Id="rId10" Type="http://schemas.openxmlformats.org/officeDocument/2006/relationships/customXml" Target="../ink/ink5655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52.xml"/><Relationship Id="rId9" Type="http://schemas.openxmlformats.org/officeDocument/2006/relationships/image" Target="../media/image693.png"/><Relationship Id="rId14" Type="http://schemas.openxmlformats.org/officeDocument/2006/relationships/customXml" Target="../ink/ink5657.xml"/><Relationship Id="rId22" Type="http://schemas.openxmlformats.org/officeDocument/2006/relationships/customXml" Target="../ink/ink5661.xml"/><Relationship Id="rId27" Type="http://schemas.openxmlformats.org/officeDocument/2006/relationships/image" Target="../media/image702.png"/><Relationship Id="rId30" Type="http://schemas.openxmlformats.org/officeDocument/2006/relationships/customXml" Target="../ink/ink5665.xml"/><Relationship Id="rId35" Type="http://schemas.openxmlformats.org/officeDocument/2006/relationships/image" Target="../media/image706.png"/><Relationship Id="rId8" Type="http://schemas.openxmlformats.org/officeDocument/2006/relationships/customXml" Target="../ink/ink5654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76.xml"/><Relationship Id="rId26" Type="http://schemas.openxmlformats.org/officeDocument/2006/relationships/customXml" Target="../ink/ink5680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684.xml"/><Relationship Id="rId42" Type="http://schemas.openxmlformats.org/officeDocument/2006/relationships/customXml" Target="../ink/ink5688.xml"/><Relationship Id="rId7" Type="http://schemas.openxmlformats.org/officeDocument/2006/relationships/image" Target="../media/image692.png"/><Relationship Id="rId2" Type="http://schemas.openxmlformats.org/officeDocument/2006/relationships/customXml" Target="../ink/ink5668.xml"/><Relationship Id="rId16" Type="http://schemas.openxmlformats.org/officeDocument/2006/relationships/customXml" Target="../ink/ink5675.xml"/><Relationship Id="rId20" Type="http://schemas.openxmlformats.org/officeDocument/2006/relationships/customXml" Target="../ink/ink5677.xml"/><Relationship Id="rId29" Type="http://schemas.openxmlformats.org/officeDocument/2006/relationships/image" Target="../media/image703.png"/><Relationship Id="rId41" Type="http://schemas.openxmlformats.org/officeDocument/2006/relationships/image" Target="../media/image7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70.xml"/><Relationship Id="rId11" Type="http://schemas.openxmlformats.org/officeDocument/2006/relationships/image" Target="../media/image694.png"/><Relationship Id="rId24" Type="http://schemas.openxmlformats.org/officeDocument/2006/relationships/customXml" Target="../ink/ink5679.xml"/><Relationship Id="rId32" Type="http://schemas.openxmlformats.org/officeDocument/2006/relationships/customXml" Target="../ink/ink5683.xml"/><Relationship Id="rId37" Type="http://schemas.openxmlformats.org/officeDocument/2006/relationships/image" Target="../media/image707.png"/><Relationship Id="rId40" Type="http://schemas.openxmlformats.org/officeDocument/2006/relationships/customXml" Target="../ink/ink5687.xml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681.xml"/><Relationship Id="rId36" Type="http://schemas.openxmlformats.org/officeDocument/2006/relationships/customXml" Target="../ink/ink5685.xml"/><Relationship Id="rId10" Type="http://schemas.openxmlformats.org/officeDocument/2006/relationships/customXml" Target="../ink/ink5672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" Type="http://schemas.openxmlformats.org/officeDocument/2006/relationships/customXml" Target="../ink/ink5669.xml"/><Relationship Id="rId9" Type="http://schemas.openxmlformats.org/officeDocument/2006/relationships/image" Target="../media/image693.png"/><Relationship Id="rId14" Type="http://schemas.openxmlformats.org/officeDocument/2006/relationships/customXml" Target="../ink/ink5674.xml"/><Relationship Id="rId22" Type="http://schemas.openxmlformats.org/officeDocument/2006/relationships/customXml" Target="../ink/ink5678.xml"/><Relationship Id="rId27" Type="http://schemas.openxmlformats.org/officeDocument/2006/relationships/image" Target="../media/image702.png"/><Relationship Id="rId30" Type="http://schemas.openxmlformats.org/officeDocument/2006/relationships/customXml" Target="../ink/ink5682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671.xml"/><Relationship Id="rId3" Type="http://schemas.openxmlformats.org/officeDocument/2006/relationships/image" Target="../media/image690.png"/><Relationship Id="rId12" Type="http://schemas.openxmlformats.org/officeDocument/2006/relationships/customXml" Target="../ink/ink5673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686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697.xml"/><Relationship Id="rId26" Type="http://schemas.openxmlformats.org/officeDocument/2006/relationships/customXml" Target="../ink/ink5701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705.xml"/><Relationship Id="rId42" Type="http://schemas.openxmlformats.org/officeDocument/2006/relationships/customXml" Target="../ink/ink5709.xml"/><Relationship Id="rId7" Type="http://schemas.openxmlformats.org/officeDocument/2006/relationships/image" Target="../media/image692.png"/><Relationship Id="rId2" Type="http://schemas.openxmlformats.org/officeDocument/2006/relationships/customXml" Target="../ink/ink5689.xml"/><Relationship Id="rId16" Type="http://schemas.openxmlformats.org/officeDocument/2006/relationships/customXml" Target="../ink/ink5696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91.xml"/><Relationship Id="rId11" Type="http://schemas.openxmlformats.org/officeDocument/2006/relationships/image" Target="../media/image694.png"/><Relationship Id="rId24" Type="http://schemas.openxmlformats.org/officeDocument/2006/relationships/customXml" Target="../ink/ink5700.xml"/><Relationship Id="rId32" Type="http://schemas.openxmlformats.org/officeDocument/2006/relationships/customXml" Target="../ink/ink5704.xml"/><Relationship Id="rId37" Type="http://schemas.openxmlformats.org/officeDocument/2006/relationships/image" Target="../media/image707.png"/><Relationship Id="rId40" Type="http://schemas.openxmlformats.org/officeDocument/2006/relationships/customXml" Target="../ink/ink5708.xml"/><Relationship Id="rId45" Type="http://schemas.openxmlformats.org/officeDocument/2006/relationships/image" Target="../media/image711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702.xml"/><Relationship Id="rId36" Type="http://schemas.openxmlformats.org/officeDocument/2006/relationships/customXml" Target="../ink/ink5706.xml"/><Relationship Id="rId10" Type="http://schemas.openxmlformats.org/officeDocument/2006/relationships/customXml" Target="../ink/ink5693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4" Type="http://schemas.openxmlformats.org/officeDocument/2006/relationships/customXml" Target="../ink/ink5710.xml"/><Relationship Id="rId4" Type="http://schemas.openxmlformats.org/officeDocument/2006/relationships/customXml" Target="../ink/ink5690.xml"/><Relationship Id="rId9" Type="http://schemas.openxmlformats.org/officeDocument/2006/relationships/image" Target="../media/image693.png"/><Relationship Id="rId14" Type="http://schemas.openxmlformats.org/officeDocument/2006/relationships/customXml" Target="../ink/ink5695.xml"/><Relationship Id="rId22" Type="http://schemas.openxmlformats.org/officeDocument/2006/relationships/customXml" Target="../ink/ink5699.xml"/><Relationship Id="rId27" Type="http://schemas.openxmlformats.org/officeDocument/2006/relationships/image" Target="../media/image702.png"/><Relationship Id="rId30" Type="http://schemas.openxmlformats.org/officeDocument/2006/relationships/customXml" Target="../ink/ink5703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692.xml"/><Relationship Id="rId3" Type="http://schemas.openxmlformats.org/officeDocument/2006/relationships/image" Target="../media/image690.png"/><Relationship Id="rId12" Type="http://schemas.openxmlformats.org/officeDocument/2006/relationships/customXml" Target="../ink/ink5694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707.xml"/><Relationship Id="rId20" Type="http://schemas.openxmlformats.org/officeDocument/2006/relationships/customXml" Target="../ink/ink5698.xml"/><Relationship Id="rId41" Type="http://schemas.openxmlformats.org/officeDocument/2006/relationships/image" Target="../media/image709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95.png"/><Relationship Id="rId18" Type="http://schemas.openxmlformats.org/officeDocument/2006/relationships/customXml" Target="../ink/ink5719.xml"/><Relationship Id="rId26" Type="http://schemas.openxmlformats.org/officeDocument/2006/relationships/customXml" Target="../ink/ink5723.xml"/><Relationship Id="rId39" Type="http://schemas.openxmlformats.org/officeDocument/2006/relationships/image" Target="../media/image708.png"/><Relationship Id="rId21" Type="http://schemas.openxmlformats.org/officeDocument/2006/relationships/image" Target="../media/image699.png"/><Relationship Id="rId34" Type="http://schemas.openxmlformats.org/officeDocument/2006/relationships/customXml" Target="../ink/ink5727.xml"/><Relationship Id="rId42" Type="http://schemas.openxmlformats.org/officeDocument/2006/relationships/customXml" Target="../ink/ink5731.xml"/><Relationship Id="rId47" Type="http://schemas.openxmlformats.org/officeDocument/2006/relationships/image" Target="../media/image712.png"/><Relationship Id="rId7" Type="http://schemas.openxmlformats.org/officeDocument/2006/relationships/image" Target="../media/image692.png"/><Relationship Id="rId2" Type="http://schemas.openxmlformats.org/officeDocument/2006/relationships/customXml" Target="../ink/ink5711.xml"/><Relationship Id="rId16" Type="http://schemas.openxmlformats.org/officeDocument/2006/relationships/customXml" Target="../ink/ink5718.xml"/><Relationship Id="rId29" Type="http://schemas.openxmlformats.org/officeDocument/2006/relationships/image" Target="../media/image7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3.xml"/><Relationship Id="rId11" Type="http://schemas.openxmlformats.org/officeDocument/2006/relationships/image" Target="../media/image694.png"/><Relationship Id="rId24" Type="http://schemas.openxmlformats.org/officeDocument/2006/relationships/customXml" Target="../ink/ink5722.xml"/><Relationship Id="rId32" Type="http://schemas.openxmlformats.org/officeDocument/2006/relationships/customXml" Target="../ink/ink5726.xml"/><Relationship Id="rId37" Type="http://schemas.openxmlformats.org/officeDocument/2006/relationships/image" Target="../media/image707.png"/><Relationship Id="rId40" Type="http://schemas.openxmlformats.org/officeDocument/2006/relationships/customXml" Target="../ink/ink5730.xml"/><Relationship Id="rId45" Type="http://schemas.openxmlformats.org/officeDocument/2006/relationships/image" Target="../media/image711.png"/><Relationship Id="rId5" Type="http://schemas.openxmlformats.org/officeDocument/2006/relationships/image" Target="../media/image691.png"/><Relationship Id="rId15" Type="http://schemas.openxmlformats.org/officeDocument/2006/relationships/image" Target="../media/image696.png"/><Relationship Id="rId23" Type="http://schemas.openxmlformats.org/officeDocument/2006/relationships/image" Target="../media/image700.png"/><Relationship Id="rId28" Type="http://schemas.openxmlformats.org/officeDocument/2006/relationships/customXml" Target="../ink/ink5724.xml"/><Relationship Id="rId36" Type="http://schemas.openxmlformats.org/officeDocument/2006/relationships/customXml" Target="../ink/ink5728.xml"/><Relationship Id="rId10" Type="http://schemas.openxmlformats.org/officeDocument/2006/relationships/customXml" Target="../ink/ink5715.xml"/><Relationship Id="rId19" Type="http://schemas.openxmlformats.org/officeDocument/2006/relationships/image" Target="../media/image698.png"/><Relationship Id="rId31" Type="http://schemas.openxmlformats.org/officeDocument/2006/relationships/image" Target="../media/image704.png"/><Relationship Id="rId44" Type="http://schemas.openxmlformats.org/officeDocument/2006/relationships/customXml" Target="../ink/ink5732.xml"/><Relationship Id="rId4" Type="http://schemas.openxmlformats.org/officeDocument/2006/relationships/customXml" Target="../ink/ink5712.xml"/><Relationship Id="rId9" Type="http://schemas.openxmlformats.org/officeDocument/2006/relationships/image" Target="../media/image693.png"/><Relationship Id="rId14" Type="http://schemas.openxmlformats.org/officeDocument/2006/relationships/customXml" Target="../ink/ink5717.xml"/><Relationship Id="rId22" Type="http://schemas.openxmlformats.org/officeDocument/2006/relationships/customXml" Target="../ink/ink5721.xml"/><Relationship Id="rId27" Type="http://schemas.openxmlformats.org/officeDocument/2006/relationships/image" Target="../media/image702.png"/><Relationship Id="rId30" Type="http://schemas.openxmlformats.org/officeDocument/2006/relationships/customXml" Target="../ink/ink5725.xml"/><Relationship Id="rId35" Type="http://schemas.openxmlformats.org/officeDocument/2006/relationships/image" Target="../media/image706.png"/><Relationship Id="rId43" Type="http://schemas.openxmlformats.org/officeDocument/2006/relationships/image" Target="../media/image710.png"/><Relationship Id="rId8" Type="http://schemas.openxmlformats.org/officeDocument/2006/relationships/customXml" Target="../ink/ink5714.xml"/><Relationship Id="rId3" Type="http://schemas.openxmlformats.org/officeDocument/2006/relationships/image" Target="../media/image690.png"/><Relationship Id="rId12" Type="http://schemas.openxmlformats.org/officeDocument/2006/relationships/customXml" Target="../ink/ink5716.xml"/><Relationship Id="rId17" Type="http://schemas.openxmlformats.org/officeDocument/2006/relationships/image" Target="../media/image697.png"/><Relationship Id="rId25" Type="http://schemas.openxmlformats.org/officeDocument/2006/relationships/image" Target="../media/image701.png"/><Relationship Id="rId33" Type="http://schemas.openxmlformats.org/officeDocument/2006/relationships/image" Target="../media/image705.png"/><Relationship Id="rId38" Type="http://schemas.openxmlformats.org/officeDocument/2006/relationships/customXml" Target="../ink/ink5729.xml"/><Relationship Id="rId46" Type="http://schemas.openxmlformats.org/officeDocument/2006/relationships/customXml" Target="../ink/ink5733.xml"/><Relationship Id="rId20" Type="http://schemas.openxmlformats.org/officeDocument/2006/relationships/customXml" Target="../ink/ink5720.xml"/><Relationship Id="rId41" Type="http://schemas.openxmlformats.org/officeDocument/2006/relationships/image" Target="../media/image709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34.xml"/><Relationship Id="rId2" Type="http://schemas.openxmlformats.org/officeDocument/2006/relationships/image" Target="../media/image71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50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35.xml"/><Relationship Id="rId2" Type="http://schemas.openxmlformats.org/officeDocument/2006/relationships/image" Target="../media/image7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70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36.xml"/><Relationship Id="rId2" Type="http://schemas.openxmlformats.org/officeDocument/2006/relationships/image" Target="../media/image71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590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9.xml"/><Relationship Id="rId21" Type="http://schemas.openxmlformats.org/officeDocument/2006/relationships/image" Target="../media/image32.png"/><Relationship Id="rId42" Type="http://schemas.openxmlformats.org/officeDocument/2006/relationships/customXml" Target="../ink/ink217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230.xml"/><Relationship Id="rId84" Type="http://schemas.openxmlformats.org/officeDocument/2006/relationships/customXml" Target="../ink/ink238.xml"/><Relationship Id="rId89" Type="http://schemas.openxmlformats.org/officeDocument/2006/relationships/image" Target="../media/image66.png"/><Relationship Id="rId16" Type="http://schemas.openxmlformats.org/officeDocument/2006/relationships/customXml" Target="../ink/ink204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212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25.xml"/><Relationship Id="rId74" Type="http://schemas.openxmlformats.org/officeDocument/2006/relationships/customXml" Target="../ink/ink233.xml"/><Relationship Id="rId79" Type="http://schemas.openxmlformats.org/officeDocument/2006/relationships/image" Target="../media/image61.png"/><Relationship Id="rId102" Type="http://schemas.openxmlformats.org/officeDocument/2006/relationships/customXml" Target="../ink/ink247.xml"/><Relationship Id="rId5" Type="http://schemas.openxmlformats.org/officeDocument/2006/relationships/image" Target="../media/image24.png"/><Relationship Id="rId90" Type="http://schemas.openxmlformats.org/officeDocument/2006/relationships/customXml" Target="../ink/ink241.xml"/><Relationship Id="rId95" Type="http://schemas.openxmlformats.org/officeDocument/2006/relationships/image" Target="../media/image69.png"/><Relationship Id="rId22" Type="http://schemas.openxmlformats.org/officeDocument/2006/relationships/customXml" Target="../ink/ink207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220.xml"/><Relationship Id="rId64" Type="http://schemas.openxmlformats.org/officeDocument/2006/relationships/customXml" Target="../ink/ink228.xml"/><Relationship Id="rId69" Type="http://schemas.openxmlformats.org/officeDocument/2006/relationships/image" Target="../media/image56.png"/><Relationship Id="rId80" Type="http://schemas.openxmlformats.org/officeDocument/2006/relationships/customXml" Target="../ink/ink236.xml"/><Relationship Id="rId85" Type="http://schemas.openxmlformats.org/officeDocument/2006/relationships/image" Target="../media/image64.png"/><Relationship Id="rId12" Type="http://schemas.openxmlformats.org/officeDocument/2006/relationships/customXml" Target="../ink/ink202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215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20" Type="http://schemas.openxmlformats.org/officeDocument/2006/relationships/customXml" Target="../ink/ink206.xml"/><Relationship Id="rId41" Type="http://schemas.openxmlformats.org/officeDocument/2006/relationships/image" Target="../media/image42.png"/><Relationship Id="rId54" Type="http://schemas.openxmlformats.org/officeDocument/2006/relationships/customXml" Target="../ink/ink223.xml"/><Relationship Id="rId62" Type="http://schemas.openxmlformats.org/officeDocument/2006/relationships/customXml" Target="../ink/ink227.xml"/><Relationship Id="rId70" Type="http://schemas.openxmlformats.org/officeDocument/2006/relationships/customXml" Target="../ink/ink231.xml"/><Relationship Id="rId75" Type="http://schemas.openxmlformats.org/officeDocument/2006/relationships/image" Target="../media/image59.png"/><Relationship Id="rId83" Type="http://schemas.openxmlformats.org/officeDocument/2006/relationships/image" Target="../media/image63.png"/><Relationship Id="rId88" Type="http://schemas.openxmlformats.org/officeDocument/2006/relationships/customXml" Target="../ink/ink240.xml"/><Relationship Id="rId91" Type="http://schemas.openxmlformats.org/officeDocument/2006/relationships/image" Target="../media/image67.png"/><Relationship Id="rId96" Type="http://schemas.openxmlformats.org/officeDocument/2006/relationships/customXml" Target="../ink/ink2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.xml"/><Relationship Id="rId15" Type="http://schemas.openxmlformats.org/officeDocument/2006/relationships/image" Target="../media/image29.png"/><Relationship Id="rId23" Type="http://schemas.openxmlformats.org/officeDocument/2006/relationships/image" Target="../media/image33.png"/><Relationship Id="rId28" Type="http://schemas.openxmlformats.org/officeDocument/2006/relationships/customXml" Target="../ink/ink210.xml"/><Relationship Id="rId36" Type="http://schemas.openxmlformats.org/officeDocument/2006/relationships/customXml" Target="../ink/ink214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6" Type="http://schemas.openxmlformats.org/officeDocument/2006/relationships/customXml" Target="../ink/ink249.xml"/><Relationship Id="rId10" Type="http://schemas.openxmlformats.org/officeDocument/2006/relationships/customXml" Target="../ink/ink201.xml"/><Relationship Id="rId31" Type="http://schemas.openxmlformats.org/officeDocument/2006/relationships/image" Target="../media/image37.png"/><Relationship Id="rId44" Type="http://schemas.openxmlformats.org/officeDocument/2006/relationships/customXml" Target="../ink/ink218.xml"/><Relationship Id="rId52" Type="http://schemas.openxmlformats.org/officeDocument/2006/relationships/customXml" Target="../ink/ink222.xml"/><Relationship Id="rId60" Type="http://schemas.openxmlformats.org/officeDocument/2006/relationships/customXml" Target="../ink/ink226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235.xml"/><Relationship Id="rId81" Type="http://schemas.openxmlformats.org/officeDocument/2006/relationships/image" Target="../media/image62.png"/><Relationship Id="rId86" Type="http://schemas.openxmlformats.org/officeDocument/2006/relationships/customXml" Target="../ink/ink239.xml"/><Relationship Id="rId94" Type="http://schemas.openxmlformats.org/officeDocument/2006/relationships/customXml" Target="../ink/ink243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198.xml"/><Relationship Id="rId9" Type="http://schemas.openxmlformats.org/officeDocument/2006/relationships/image" Target="../media/image26.png"/><Relationship Id="rId13" Type="http://schemas.openxmlformats.org/officeDocument/2006/relationships/image" Target="../media/image28.png"/><Relationship Id="rId18" Type="http://schemas.openxmlformats.org/officeDocument/2006/relationships/customXml" Target="../ink/ink205.xml"/><Relationship Id="rId39" Type="http://schemas.openxmlformats.org/officeDocument/2006/relationships/image" Target="../media/image41.png"/><Relationship Id="rId34" Type="http://schemas.openxmlformats.org/officeDocument/2006/relationships/customXml" Target="../ink/ink213.xml"/><Relationship Id="rId50" Type="http://schemas.openxmlformats.org/officeDocument/2006/relationships/customXml" Target="../ink/ink221.xml"/><Relationship Id="rId55" Type="http://schemas.openxmlformats.org/officeDocument/2006/relationships/image" Target="../media/image49.png"/><Relationship Id="rId76" Type="http://schemas.openxmlformats.org/officeDocument/2006/relationships/customXml" Target="../ink/ink234.xml"/><Relationship Id="rId97" Type="http://schemas.openxmlformats.org/officeDocument/2006/relationships/image" Target="../media/image70.png"/><Relationship Id="rId104" Type="http://schemas.openxmlformats.org/officeDocument/2006/relationships/customXml" Target="../ink/ink248.xml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242.xml"/><Relationship Id="rId2" Type="http://schemas.openxmlformats.org/officeDocument/2006/relationships/customXml" Target="../ink/ink197.xml"/><Relationship Id="rId29" Type="http://schemas.openxmlformats.org/officeDocument/2006/relationships/image" Target="../media/image36.png"/><Relationship Id="rId24" Type="http://schemas.openxmlformats.org/officeDocument/2006/relationships/customXml" Target="../ink/ink208.xml"/><Relationship Id="rId40" Type="http://schemas.openxmlformats.org/officeDocument/2006/relationships/customXml" Target="../ink/ink216.xml"/><Relationship Id="rId45" Type="http://schemas.openxmlformats.org/officeDocument/2006/relationships/image" Target="../media/image44.png"/><Relationship Id="rId66" Type="http://schemas.openxmlformats.org/officeDocument/2006/relationships/customXml" Target="../ink/ink229.xml"/><Relationship Id="rId87" Type="http://schemas.openxmlformats.org/officeDocument/2006/relationships/image" Target="../media/image65.png"/><Relationship Id="rId61" Type="http://schemas.openxmlformats.org/officeDocument/2006/relationships/image" Target="../media/image52.png"/><Relationship Id="rId82" Type="http://schemas.openxmlformats.org/officeDocument/2006/relationships/customXml" Target="../ink/ink237.xml"/><Relationship Id="rId19" Type="http://schemas.openxmlformats.org/officeDocument/2006/relationships/image" Target="../media/image31.png"/><Relationship Id="rId14" Type="http://schemas.openxmlformats.org/officeDocument/2006/relationships/customXml" Target="../ink/ink203.xml"/><Relationship Id="rId30" Type="http://schemas.openxmlformats.org/officeDocument/2006/relationships/customXml" Target="../ink/ink211.xml"/><Relationship Id="rId35" Type="http://schemas.openxmlformats.org/officeDocument/2006/relationships/image" Target="../media/image39.png"/><Relationship Id="rId56" Type="http://schemas.openxmlformats.org/officeDocument/2006/relationships/customXml" Target="../ink/ink224.xml"/><Relationship Id="rId77" Type="http://schemas.openxmlformats.org/officeDocument/2006/relationships/image" Target="../media/image60.png"/><Relationship Id="rId100" Type="http://schemas.openxmlformats.org/officeDocument/2006/relationships/customXml" Target="../ink/ink246.xml"/><Relationship Id="rId105" Type="http://schemas.openxmlformats.org/officeDocument/2006/relationships/image" Target="../media/image74.png"/><Relationship Id="rId8" Type="http://schemas.openxmlformats.org/officeDocument/2006/relationships/customXml" Target="../ink/ink200.xml"/><Relationship Id="rId51" Type="http://schemas.openxmlformats.org/officeDocument/2006/relationships/image" Target="../media/image47.png"/><Relationship Id="rId72" Type="http://schemas.openxmlformats.org/officeDocument/2006/relationships/customXml" Target="../ink/ink232.xml"/><Relationship Id="rId93" Type="http://schemas.openxmlformats.org/officeDocument/2006/relationships/image" Target="../media/image68.png"/><Relationship Id="rId98" Type="http://schemas.openxmlformats.org/officeDocument/2006/relationships/customXml" Target="../ink/ink245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219.xml"/><Relationship Id="rId67" Type="http://schemas.openxmlformats.org/officeDocument/2006/relationships/image" Target="../media/image55.png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2.xml"/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270.xml"/><Relationship Id="rId47" Type="http://schemas.openxmlformats.org/officeDocument/2006/relationships/image" Target="../media/image45.png"/><Relationship Id="rId63" Type="http://schemas.openxmlformats.org/officeDocument/2006/relationships/image" Target="../media/image53.png"/><Relationship Id="rId68" Type="http://schemas.openxmlformats.org/officeDocument/2006/relationships/customXml" Target="../ink/ink283.xml"/><Relationship Id="rId84" Type="http://schemas.openxmlformats.org/officeDocument/2006/relationships/customXml" Target="../ink/ink291.xml"/><Relationship Id="rId89" Type="http://schemas.openxmlformats.org/officeDocument/2006/relationships/image" Target="../media/image66.png"/><Relationship Id="rId112" Type="http://schemas.openxmlformats.org/officeDocument/2006/relationships/customXml" Target="../ink/ink305.xml"/><Relationship Id="rId16" Type="http://schemas.openxmlformats.org/officeDocument/2006/relationships/customXml" Target="../ink/ink257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265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278.xml"/><Relationship Id="rId74" Type="http://schemas.openxmlformats.org/officeDocument/2006/relationships/customXml" Target="../ink/ink286.xml"/><Relationship Id="rId79" Type="http://schemas.openxmlformats.org/officeDocument/2006/relationships/image" Target="../media/image61.png"/><Relationship Id="rId102" Type="http://schemas.openxmlformats.org/officeDocument/2006/relationships/customXml" Target="../ink/ink300.xml"/><Relationship Id="rId5" Type="http://schemas.openxmlformats.org/officeDocument/2006/relationships/image" Target="../media/image24.png"/><Relationship Id="rId90" Type="http://schemas.openxmlformats.org/officeDocument/2006/relationships/customXml" Target="../ink/ink294.xml"/><Relationship Id="rId95" Type="http://schemas.openxmlformats.org/officeDocument/2006/relationships/image" Target="../media/image69.png"/><Relationship Id="rId22" Type="http://schemas.openxmlformats.org/officeDocument/2006/relationships/customXml" Target="../ink/ink260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273.xml"/><Relationship Id="rId64" Type="http://schemas.openxmlformats.org/officeDocument/2006/relationships/customXml" Target="../ink/ink28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308.xml"/><Relationship Id="rId80" Type="http://schemas.openxmlformats.org/officeDocument/2006/relationships/customXml" Target="../ink/ink289.xml"/><Relationship Id="rId85" Type="http://schemas.openxmlformats.org/officeDocument/2006/relationships/image" Target="../media/image64.png"/><Relationship Id="rId12" Type="http://schemas.openxmlformats.org/officeDocument/2006/relationships/customXml" Target="../ink/ink255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26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303.xml"/><Relationship Id="rId54" Type="http://schemas.openxmlformats.org/officeDocument/2006/relationships/customXml" Target="../ink/ink276.xml"/><Relationship Id="rId70" Type="http://schemas.openxmlformats.org/officeDocument/2006/relationships/customXml" Target="../ink/ink284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2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.xml"/><Relationship Id="rId23" Type="http://schemas.openxmlformats.org/officeDocument/2006/relationships/image" Target="../media/image33.png"/><Relationship Id="rId28" Type="http://schemas.openxmlformats.org/officeDocument/2006/relationships/customXml" Target="../ink/ink263.xml"/><Relationship Id="rId49" Type="http://schemas.openxmlformats.org/officeDocument/2006/relationships/image" Target="../media/image46.png"/><Relationship Id="rId114" Type="http://schemas.openxmlformats.org/officeDocument/2006/relationships/customXml" Target="../ink/ink306.xml"/><Relationship Id="rId119" Type="http://schemas.openxmlformats.org/officeDocument/2006/relationships/image" Target="../media/image81.png"/><Relationship Id="rId10" Type="http://schemas.openxmlformats.org/officeDocument/2006/relationships/customXml" Target="../ink/ink254.xml"/><Relationship Id="rId31" Type="http://schemas.openxmlformats.org/officeDocument/2006/relationships/image" Target="../media/image37.png"/><Relationship Id="rId44" Type="http://schemas.openxmlformats.org/officeDocument/2006/relationships/customXml" Target="../ink/ink271.xml"/><Relationship Id="rId52" Type="http://schemas.openxmlformats.org/officeDocument/2006/relationships/customXml" Target="../ink/ink275.xml"/><Relationship Id="rId60" Type="http://schemas.openxmlformats.org/officeDocument/2006/relationships/customXml" Target="../ink/ink279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288.xml"/><Relationship Id="rId81" Type="http://schemas.openxmlformats.org/officeDocument/2006/relationships/image" Target="../media/image62.png"/><Relationship Id="rId86" Type="http://schemas.openxmlformats.org/officeDocument/2006/relationships/customXml" Target="../ink/ink292.xml"/><Relationship Id="rId94" Type="http://schemas.openxmlformats.org/officeDocument/2006/relationships/customXml" Target="../ink/ink29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251.xml"/><Relationship Id="rId9" Type="http://schemas.openxmlformats.org/officeDocument/2006/relationships/image" Target="../media/image26.png"/><Relationship Id="rId13" Type="http://schemas.openxmlformats.org/officeDocument/2006/relationships/image" Target="../media/image28.png"/><Relationship Id="rId18" Type="http://schemas.openxmlformats.org/officeDocument/2006/relationships/customXml" Target="../ink/ink258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266.xml"/><Relationship Id="rId50" Type="http://schemas.openxmlformats.org/officeDocument/2006/relationships/customXml" Target="../ink/ink274.xml"/><Relationship Id="rId55" Type="http://schemas.openxmlformats.org/officeDocument/2006/relationships/image" Target="../media/image49.png"/><Relationship Id="rId76" Type="http://schemas.openxmlformats.org/officeDocument/2006/relationships/customXml" Target="../ink/ink287.xml"/><Relationship Id="rId97" Type="http://schemas.openxmlformats.org/officeDocument/2006/relationships/image" Target="../media/image70.png"/><Relationship Id="rId104" Type="http://schemas.openxmlformats.org/officeDocument/2006/relationships/customXml" Target="../ink/ink301.xml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295.xml"/><Relationship Id="rId2" Type="http://schemas.openxmlformats.org/officeDocument/2006/relationships/customXml" Target="../ink/ink250.xml"/><Relationship Id="rId29" Type="http://schemas.openxmlformats.org/officeDocument/2006/relationships/image" Target="../media/image36.png"/><Relationship Id="rId24" Type="http://schemas.openxmlformats.org/officeDocument/2006/relationships/customXml" Target="../ink/ink261.xml"/><Relationship Id="rId40" Type="http://schemas.openxmlformats.org/officeDocument/2006/relationships/customXml" Target="../ink/ink269.xml"/><Relationship Id="rId45" Type="http://schemas.openxmlformats.org/officeDocument/2006/relationships/image" Target="../media/image44.png"/><Relationship Id="rId66" Type="http://schemas.openxmlformats.org/officeDocument/2006/relationships/customXml" Target="../ink/ink282.xml"/><Relationship Id="rId87" Type="http://schemas.openxmlformats.org/officeDocument/2006/relationships/image" Target="../media/image65.png"/><Relationship Id="rId110" Type="http://schemas.openxmlformats.org/officeDocument/2006/relationships/customXml" Target="../ink/ink304.xml"/><Relationship Id="rId115" Type="http://schemas.openxmlformats.org/officeDocument/2006/relationships/image" Target="../media/image79.png"/><Relationship Id="rId61" Type="http://schemas.openxmlformats.org/officeDocument/2006/relationships/image" Target="../media/image52.png"/><Relationship Id="rId82" Type="http://schemas.openxmlformats.org/officeDocument/2006/relationships/customXml" Target="../ink/ink290.xml"/><Relationship Id="rId19" Type="http://schemas.openxmlformats.org/officeDocument/2006/relationships/image" Target="../media/image31.png"/><Relationship Id="rId14" Type="http://schemas.openxmlformats.org/officeDocument/2006/relationships/customXml" Target="../ink/ink256.xml"/><Relationship Id="rId30" Type="http://schemas.openxmlformats.org/officeDocument/2006/relationships/customXml" Target="../ink/ink264.xml"/><Relationship Id="rId35" Type="http://schemas.openxmlformats.org/officeDocument/2006/relationships/image" Target="../media/image39.png"/><Relationship Id="rId56" Type="http://schemas.openxmlformats.org/officeDocument/2006/relationships/customXml" Target="../ink/ink277.xml"/><Relationship Id="rId77" Type="http://schemas.openxmlformats.org/officeDocument/2006/relationships/image" Target="../media/image60.png"/><Relationship Id="rId100" Type="http://schemas.openxmlformats.org/officeDocument/2006/relationships/customXml" Target="../ink/ink299.xml"/><Relationship Id="rId105" Type="http://schemas.openxmlformats.org/officeDocument/2006/relationships/image" Target="../media/image74.png"/><Relationship Id="rId8" Type="http://schemas.openxmlformats.org/officeDocument/2006/relationships/customXml" Target="../ink/ink253.xml"/><Relationship Id="rId51" Type="http://schemas.openxmlformats.org/officeDocument/2006/relationships/image" Target="../media/image47.png"/><Relationship Id="rId72" Type="http://schemas.openxmlformats.org/officeDocument/2006/relationships/customXml" Target="../ink/ink285.xml"/><Relationship Id="rId93" Type="http://schemas.openxmlformats.org/officeDocument/2006/relationships/image" Target="../media/image68.png"/><Relationship Id="rId98" Type="http://schemas.openxmlformats.org/officeDocument/2006/relationships/customXml" Target="../ink/ink298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272.xml"/><Relationship Id="rId67" Type="http://schemas.openxmlformats.org/officeDocument/2006/relationships/image" Target="../media/image55.png"/><Relationship Id="rId116" Type="http://schemas.openxmlformats.org/officeDocument/2006/relationships/customXml" Target="../ink/ink307.xml"/><Relationship Id="rId20" Type="http://schemas.openxmlformats.org/officeDocument/2006/relationships/customXml" Target="../ink/ink259.xml"/><Relationship Id="rId41" Type="http://schemas.openxmlformats.org/officeDocument/2006/relationships/image" Target="../media/image42.png"/><Relationship Id="rId62" Type="http://schemas.openxmlformats.org/officeDocument/2006/relationships/customXml" Target="../ink/ink280.xml"/><Relationship Id="rId83" Type="http://schemas.openxmlformats.org/officeDocument/2006/relationships/image" Target="../media/image63.png"/><Relationship Id="rId88" Type="http://schemas.openxmlformats.org/officeDocument/2006/relationships/customXml" Target="../ink/ink293.xml"/><Relationship Id="rId111" Type="http://schemas.openxmlformats.org/officeDocument/2006/relationships/image" Target="../media/image77.png"/><Relationship Id="rId15" Type="http://schemas.openxmlformats.org/officeDocument/2006/relationships/image" Target="../media/image29.png"/><Relationship Id="rId36" Type="http://schemas.openxmlformats.org/officeDocument/2006/relationships/customXml" Target="../ink/ink267.xml"/><Relationship Id="rId57" Type="http://schemas.openxmlformats.org/officeDocument/2006/relationships/image" Target="../media/image50.png"/><Relationship Id="rId106" Type="http://schemas.openxmlformats.org/officeDocument/2006/relationships/customXml" Target="../ink/ink302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329.xml"/><Relationship Id="rId63" Type="http://schemas.openxmlformats.org/officeDocument/2006/relationships/image" Target="../media/image53.png"/><Relationship Id="rId84" Type="http://schemas.openxmlformats.org/officeDocument/2006/relationships/customXml" Target="../ink/ink350.xml"/><Relationship Id="rId138" Type="http://schemas.openxmlformats.org/officeDocument/2006/relationships/customXml" Target="../ink/ink377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324.xml"/><Relationship Id="rId37" Type="http://schemas.openxmlformats.org/officeDocument/2006/relationships/image" Target="../media/image40.png"/><Relationship Id="rId53" Type="http://schemas.openxmlformats.org/officeDocument/2006/relationships/image" Target="../media/image48.png"/><Relationship Id="rId58" Type="http://schemas.openxmlformats.org/officeDocument/2006/relationships/customXml" Target="../ink/ink337.xml"/><Relationship Id="rId74" Type="http://schemas.openxmlformats.org/officeDocument/2006/relationships/customXml" Target="../ink/ink345.xml"/><Relationship Id="rId79" Type="http://schemas.openxmlformats.org/officeDocument/2006/relationships/image" Target="../media/image61.png"/><Relationship Id="rId102" Type="http://schemas.openxmlformats.org/officeDocument/2006/relationships/customXml" Target="../ink/ink359.xml"/><Relationship Id="rId123" Type="http://schemas.openxmlformats.org/officeDocument/2006/relationships/image" Target="../media/image83.png"/><Relationship Id="rId128" Type="http://schemas.openxmlformats.org/officeDocument/2006/relationships/customXml" Target="../ink/ink372.xml"/><Relationship Id="rId5" Type="http://schemas.openxmlformats.org/officeDocument/2006/relationships/image" Target="../media/image24.png"/><Relationship Id="rId90" Type="http://schemas.openxmlformats.org/officeDocument/2006/relationships/customXml" Target="../ink/ink353.xml"/><Relationship Id="rId95" Type="http://schemas.openxmlformats.org/officeDocument/2006/relationships/image" Target="../media/image69.png"/><Relationship Id="rId22" Type="http://schemas.openxmlformats.org/officeDocument/2006/relationships/customXml" Target="../ink/ink319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332.xml"/><Relationship Id="rId64" Type="http://schemas.openxmlformats.org/officeDocument/2006/relationships/customXml" Target="../ink/ink34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367.xml"/><Relationship Id="rId134" Type="http://schemas.openxmlformats.org/officeDocument/2006/relationships/customXml" Target="../ink/ink375.xml"/><Relationship Id="rId139" Type="http://schemas.openxmlformats.org/officeDocument/2006/relationships/image" Target="../media/image91.png"/><Relationship Id="rId80" Type="http://schemas.openxmlformats.org/officeDocument/2006/relationships/customXml" Target="../ink/ink348.xml"/><Relationship Id="rId85" Type="http://schemas.openxmlformats.org/officeDocument/2006/relationships/image" Target="../media/image64.png"/><Relationship Id="rId12" Type="http://schemas.openxmlformats.org/officeDocument/2006/relationships/customXml" Target="../ink/ink314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32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362.xml"/><Relationship Id="rId124" Type="http://schemas.openxmlformats.org/officeDocument/2006/relationships/customXml" Target="../ink/ink370.xml"/><Relationship Id="rId129" Type="http://schemas.openxmlformats.org/officeDocument/2006/relationships/image" Target="../media/image86.png"/><Relationship Id="rId54" Type="http://schemas.openxmlformats.org/officeDocument/2006/relationships/customXml" Target="../ink/ink335.xml"/><Relationship Id="rId70" Type="http://schemas.openxmlformats.org/officeDocument/2006/relationships/customXml" Target="../ink/ink343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356.xml"/><Relationship Id="rId140" Type="http://schemas.openxmlformats.org/officeDocument/2006/relationships/customXml" Target="../ink/ink3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.xml"/><Relationship Id="rId23" Type="http://schemas.openxmlformats.org/officeDocument/2006/relationships/image" Target="../media/image33.png"/><Relationship Id="rId28" Type="http://schemas.openxmlformats.org/officeDocument/2006/relationships/customXml" Target="../ink/ink322.xml"/><Relationship Id="rId49" Type="http://schemas.openxmlformats.org/officeDocument/2006/relationships/image" Target="../media/image46.png"/><Relationship Id="rId114" Type="http://schemas.openxmlformats.org/officeDocument/2006/relationships/customXml" Target="../ink/ink365.xml"/><Relationship Id="rId119" Type="http://schemas.openxmlformats.org/officeDocument/2006/relationships/image" Target="../media/image81.png"/><Relationship Id="rId44" Type="http://schemas.openxmlformats.org/officeDocument/2006/relationships/customXml" Target="../ink/ink330.xml"/><Relationship Id="rId60" Type="http://schemas.openxmlformats.org/officeDocument/2006/relationships/customXml" Target="../ink/ink338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351.xml"/><Relationship Id="rId130" Type="http://schemas.openxmlformats.org/officeDocument/2006/relationships/customXml" Target="../ink/ink373.xml"/><Relationship Id="rId135" Type="http://schemas.openxmlformats.org/officeDocument/2006/relationships/image" Target="../media/image89.png"/><Relationship Id="rId13" Type="http://schemas.openxmlformats.org/officeDocument/2006/relationships/image" Target="../media/image28.png"/><Relationship Id="rId18" Type="http://schemas.openxmlformats.org/officeDocument/2006/relationships/customXml" Target="../ink/ink317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325.xml"/><Relationship Id="rId50" Type="http://schemas.openxmlformats.org/officeDocument/2006/relationships/customXml" Target="../ink/ink333.xml"/><Relationship Id="rId55" Type="http://schemas.openxmlformats.org/officeDocument/2006/relationships/image" Target="../media/image49.png"/><Relationship Id="rId76" Type="http://schemas.openxmlformats.org/officeDocument/2006/relationships/customXml" Target="../ink/ink346.xml"/><Relationship Id="rId97" Type="http://schemas.openxmlformats.org/officeDocument/2006/relationships/image" Target="../media/image70.png"/><Relationship Id="rId104" Type="http://schemas.openxmlformats.org/officeDocument/2006/relationships/customXml" Target="../ink/ink360.xml"/><Relationship Id="rId120" Type="http://schemas.openxmlformats.org/officeDocument/2006/relationships/customXml" Target="../ink/ink368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354.xml"/><Relationship Id="rId2" Type="http://schemas.openxmlformats.org/officeDocument/2006/relationships/customXml" Target="../ink/ink309.xml"/><Relationship Id="rId29" Type="http://schemas.openxmlformats.org/officeDocument/2006/relationships/image" Target="../media/image36.png"/><Relationship Id="rId24" Type="http://schemas.openxmlformats.org/officeDocument/2006/relationships/customXml" Target="../ink/ink320.xml"/><Relationship Id="rId40" Type="http://schemas.openxmlformats.org/officeDocument/2006/relationships/customXml" Target="../ink/ink328.xml"/><Relationship Id="rId45" Type="http://schemas.openxmlformats.org/officeDocument/2006/relationships/image" Target="../media/image44.png"/><Relationship Id="rId66" Type="http://schemas.openxmlformats.org/officeDocument/2006/relationships/customXml" Target="../ink/ink341.xml"/><Relationship Id="rId87" Type="http://schemas.openxmlformats.org/officeDocument/2006/relationships/image" Target="../media/image65.png"/><Relationship Id="rId110" Type="http://schemas.openxmlformats.org/officeDocument/2006/relationships/customXml" Target="../ink/ink363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376.xml"/><Relationship Id="rId61" Type="http://schemas.openxmlformats.org/officeDocument/2006/relationships/image" Target="../media/image52.png"/><Relationship Id="rId82" Type="http://schemas.openxmlformats.org/officeDocument/2006/relationships/customXml" Target="../ink/ink349.xml"/><Relationship Id="rId19" Type="http://schemas.openxmlformats.org/officeDocument/2006/relationships/image" Target="../media/image31.png"/><Relationship Id="rId14" Type="http://schemas.openxmlformats.org/officeDocument/2006/relationships/customXml" Target="../ink/ink315.xml"/><Relationship Id="rId30" Type="http://schemas.openxmlformats.org/officeDocument/2006/relationships/customXml" Target="../ink/ink323.xml"/><Relationship Id="rId35" Type="http://schemas.openxmlformats.org/officeDocument/2006/relationships/image" Target="../media/image39.png"/><Relationship Id="rId56" Type="http://schemas.openxmlformats.org/officeDocument/2006/relationships/customXml" Target="../ink/ink336.xml"/><Relationship Id="rId77" Type="http://schemas.openxmlformats.org/officeDocument/2006/relationships/image" Target="../media/image60.png"/><Relationship Id="rId100" Type="http://schemas.openxmlformats.org/officeDocument/2006/relationships/customXml" Target="../ink/ink358.xml"/><Relationship Id="rId105" Type="http://schemas.openxmlformats.org/officeDocument/2006/relationships/image" Target="../media/image74.png"/><Relationship Id="rId126" Type="http://schemas.openxmlformats.org/officeDocument/2006/relationships/customXml" Target="../ink/ink371.xml"/><Relationship Id="rId8" Type="http://schemas.openxmlformats.org/officeDocument/2006/relationships/customXml" Target="../ink/ink312.xml"/><Relationship Id="rId51" Type="http://schemas.openxmlformats.org/officeDocument/2006/relationships/image" Target="../media/image47.png"/><Relationship Id="rId72" Type="http://schemas.openxmlformats.org/officeDocument/2006/relationships/customXml" Target="../ink/ink344.xml"/><Relationship Id="rId93" Type="http://schemas.openxmlformats.org/officeDocument/2006/relationships/image" Target="../media/image68.png"/><Relationship Id="rId98" Type="http://schemas.openxmlformats.org/officeDocument/2006/relationships/customXml" Target="../ink/ink357.xml"/><Relationship Id="rId121" Type="http://schemas.openxmlformats.org/officeDocument/2006/relationships/image" Target="../media/image82.png"/><Relationship Id="rId142" Type="http://schemas.openxmlformats.org/officeDocument/2006/relationships/customXml" Target="../ink/ink379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331.xml"/><Relationship Id="rId67" Type="http://schemas.openxmlformats.org/officeDocument/2006/relationships/image" Target="../media/image55.png"/><Relationship Id="rId116" Type="http://schemas.openxmlformats.org/officeDocument/2006/relationships/customXml" Target="../ink/ink366.xml"/><Relationship Id="rId137" Type="http://schemas.openxmlformats.org/officeDocument/2006/relationships/image" Target="../media/image90.png"/><Relationship Id="rId20" Type="http://schemas.openxmlformats.org/officeDocument/2006/relationships/customXml" Target="../ink/ink318.xml"/><Relationship Id="rId41" Type="http://schemas.openxmlformats.org/officeDocument/2006/relationships/image" Target="../media/image42.png"/><Relationship Id="rId62" Type="http://schemas.openxmlformats.org/officeDocument/2006/relationships/customXml" Target="../ink/ink339.xml"/><Relationship Id="rId83" Type="http://schemas.openxmlformats.org/officeDocument/2006/relationships/image" Target="../media/image63.png"/><Relationship Id="rId88" Type="http://schemas.openxmlformats.org/officeDocument/2006/relationships/customXml" Target="../ink/ink352.xml"/><Relationship Id="rId111" Type="http://schemas.openxmlformats.org/officeDocument/2006/relationships/image" Target="../media/image77.png"/><Relationship Id="rId132" Type="http://schemas.openxmlformats.org/officeDocument/2006/relationships/customXml" Target="../ink/ink374.xml"/><Relationship Id="rId15" Type="http://schemas.openxmlformats.org/officeDocument/2006/relationships/image" Target="../media/image29.png"/><Relationship Id="rId36" Type="http://schemas.openxmlformats.org/officeDocument/2006/relationships/customXml" Target="../ink/ink326.xml"/><Relationship Id="rId57" Type="http://schemas.openxmlformats.org/officeDocument/2006/relationships/image" Target="../media/image50.png"/><Relationship Id="rId106" Type="http://schemas.openxmlformats.org/officeDocument/2006/relationships/customXml" Target="../ink/ink361.xml"/><Relationship Id="rId127" Type="http://schemas.openxmlformats.org/officeDocument/2006/relationships/image" Target="../media/image85.png"/><Relationship Id="rId10" Type="http://schemas.openxmlformats.org/officeDocument/2006/relationships/customXml" Target="../ink/ink313.xml"/><Relationship Id="rId31" Type="http://schemas.openxmlformats.org/officeDocument/2006/relationships/image" Target="../media/image37.png"/><Relationship Id="rId52" Type="http://schemas.openxmlformats.org/officeDocument/2006/relationships/customXml" Target="../ink/ink334.xml"/><Relationship Id="rId73" Type="http://schemas.openxmlformats.org/officeDocument/2006/relationships/image" Target="../media/image58.png"/><Relationship Id="rId78" Type="http://schemas.openxmlformats.org/officeDocument/2006/relationships/customXml" Target="../ink/ink347.xml"/><Relationship Id="rId94" Type="http://schemas.openxmlformats.org/officeDocument/2006/relationships/customXml" Target="../ink/ink35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369.xml"/><Relationship Id="rId143" Type="http://schemas.openxmlformats.org/officeDocument/2006/relationships/image" Target="../media/image93.png"/><Relationship Id="rId4" Type="http://schemas.openxmlformats.org/officeDocument/2006/relationships/customXml" Target="../ink/ink310.xml"/><Relationship Id="rId9" Type="http://schemas.openxmlformats.org/officeDocument/2006/relationships/image" Target="../media/image26.png"/><Relationship Id="rId26" Type="http://schemas.openxmlformats.org/officeDocument/2006/relationships/customXml" Target="../ink/ink321.xml"/><Relationship Id="rId47" Type="http://schemas.openxmlformats.org/officeDocument/2006/relationships/image" Target="../media/image45.png"/><Relationship Id="rId68" Type="http://schemas.openxmlformats.org/officeDocument/2006/relationships/customXml" Target="../ink/ink342.xml"/><Relationship Id="rId89" Type="http://schemas.openxmlformats.org/officeDocument/2006/relationships/image" Target="../media/image66.png"/><Relationship Id="rId112" Type="http://schemas.openxmlformats.org/officeDocument/2006/relationships/customXml" Target="../ink/ink364.xml"/><Relationship Id="rId133" Type="http://schemas.openxmlformats.org/officeDocument/2006/relationships/image" Target="../media/image88.png"/><Relationship Id="rId16" Type="http://schemas.openxmlformats.org/officeDocument/2006/relationships/customXml" Target="../ink/ink316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400.xml"/><Relationship Id="rId63" Type="http://schemas.openxmlformats.org/officeDocument/2006/relationships/image" Target="../media/image53.png"/><Relationship Id="rId84" Type="http://schemas.openxmlformats.org/officeDocument/2006/relationships/customXml" Target="../ink/ink421.xml"/><Relationship Id="rId138" Type="http://schemas.openxmlformats.org/officeDocument/2006/relationships/customXml" Target="../ink/ink448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395.xml"/><Relationship Id="rId53" Type="http://schemas.openxmlformats.org/officeDocument/2006/relationships/image" Target="../media/image48.png"/><Relationship Id="rId74" Type="http://schemas.openxmlformats.org/officeDocument/2006/relationships/customXml" Target="../ink/ink416.xml"/><Relationship Id="rId128" Type="http://schemas.openxmlformats.org/officeDocument/2006/relationships/customXml" Target="../ink/ink443.xml"/><Relationship Id="rId5" Type="http://schemas.openxmlformats.org/officeDocument/2006/relationships/image" Target="../media/image24.png"/><Relationship Id="rId90" Type="http://schemas.openxmlformats.org/officeDocument/2006/relationships/customXml" Target="../ink/ink424.xml"/><Relationship Id="rId95" Type="http://schemas.openxmlformats.org/officeDocument/2006/relationships/image" Target="../media/image69.png"/><Relationship Id="rId22" Type="http://schemas.openxmlformats.org/officeDocument/2006/relationships/customXml" Target="../ink/ink390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403.xml"/><Relationship Id="rId64" Type="http://schemas.openxmlformats.org/officeDocument/2006/relationships/customXml" Target="../ink/ink41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438.xml"/><Relationship Id="rId134" Type="http://schemas.openxmlformats.org/officeDocument/2006/relationships/customXml" Target="../ink/ink446.xml"/><Relationship Id="rId139" Type="http://schemas.openxmlformats.org/officeDocument/2006/relationships/image" Target="../media/image91.png"/><Relationship Id="rId80" Type="http://schemas.openxmlformats.org/officeDocument/2006/relationships/customXml" Target="../ink/ink419.xml"/><Relationship Id="rId85" Type="http://schemas.openxmlformats.org/officeDocument/2006/relationships/image" Target="../media/image64.png"/><Relationship Id="rId12" Type="http://schemas.openxmlformats.org/officeDocument/2006/relationships/customXml" Target="../ink/ink385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39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433.xml"/><Relationship Id="rId124" Type="http://schemas.openxmlformats.org/officeDocument/2006/relationships/customXml" Target="../ink/ink441.xml"/><Relationship Id="rId129" Type="http://schemas.openxmlformats.org/officeDocument/2006/relationships/image" Target="../media/image86.png"/><Relationship Id="rId54" Type="http://schemas.openxmlformats.org/officeDocument/2006/relationships/customXml" Target="../ink/ink406.xml"/><Relationship Id="rId70" Type="http://schemas.openxmlformats.org/officeDocument/2006/relationships/customXml" Target="../ink/ink414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427.xml"/><Relationship Id="rId140" Type="http://schemas.openxmlformats.org/officeDocument/2006/relationships/customXml" Target="../ink/ink449.xml"/><Relationship Id="rId14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.xml"/><Relationship Id="rId23" Type="http://schemas.openxmlformats.org/officeDocument/2006/relationships/image" Target="../media/image33.png"/><Relationship Id="rId28" Type="http://schemas.openxmlformats.org/officeDocument/2006/relationships/customXml" Target="../ink/ink393.xml"/><Relationship Id="rId49" Type="http://schemas.openxmlformats.org/officeDocument/2006/relationships/image" Target="../media/image46.png"/><Relationship Id="rId114" Type="http://schemas.openxmlformats.org/officeDocument/2006/relationships/customXml" Target="../ink/ink436.xml"/><Relationship Id="rId119" Type="http://schemas.openxmlformats.org/officeDocument/2006/relationships/image" Target="../media/image81.png"/><Relationship Id="rId44" Type="http://schemas.openxmlformats.org/officeDocument/2006/relationships/customXml" Target="../ink/ink401.xml"/><Relationship Id="rId60" Type="http://schemas.openxmlformats.org/officeDocument/2006/relationships/customXml" Target="../ink/ink409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422.xml"/><Relationship Id="rId130" Type="http://schemas.openxmlformats.org/officeDocument/2006/relationships/customXml" Target="../ink/ink444.xml"/><Relationship Id="rId135" Type="http://schemas.openxmlformats.org/officeDocument/2006/relationships/image" Target="../media/image89.png"/><Relationship Id="rId13" Type="http://schemas.openxmlformats.org/officeDocument/2006/relationships/image" Target="../media/image28.png"/><Relationship Id="rId18" Type="http://schemas.openxmlformats.org/officeDocument/2006/relationships/customXml" Target="../ink/ink388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396.xml"/><Relationship Id="rId50" Type="http://schemas.openxmlformats.org/officeDocument/2006/relationships/customXml" Target="../ink/ink404.xml"/><Relationship Id="rId55" Type="http://schemas.openxmlformats.org/officeDocument/2006/relationships/image" Target="../media/image49.png"/><Relationship Id="rId76" Type="http://schemas.openxmlformats.org/officeDocument/2006/relationships/customXml" Target="../ink/ink417.xml"/><Relationship Id="rId97" Type="http://schemas.openxmlformats.org/officeDocument/2006/relationships/image" Target="../media/image70.png"/><Relationship Id="rId104" Type="http://schemas.openxmlformats.org/officeDocument/2006/relationships/customXml" Target="../ink/ink431.xml"/><Relationship Id="rId120" Type="http://schemas.openxmlformats.org/officeDocument/2006/relationships/customXml" Target="../ink/ink439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425.xml"/><Relationship Id="rId2" Type="http://schemas.openxmlformats.org/officeDocument/2006/relationships/customXml" Target="../ink/ink380.xml"/><Relationship Id="rId29" Type="http://schemas.openxmlformats.org/officeDocument/2006/relationships/image" Target="../media/image36.png"/><Relationship Id="rId24" Type="http://schemas.openxmlformats.org/officeDocument/2006/relationships/customXml" Target="../ink/ink391.xml"/><Relationship Id="rId40" Type="http://schemas.openxmlformats.org/officeDocument/2006/relationships/customXml" Target="../ink/ink399.xml"/><Relationship Id="rId45" Type="http://schemas.openxmlformats.org/officeDocument/2006/relationships/image" Target="../media/image44.png"/><Relationship Id="rId66" Type="http://schemas.openxmlformats.org/officeDocument/2006/relationships/customXml" Target="../ink/ink412.xml"/><Relationship Id="rId87" Type="http://schemas.openxmlformats.org/officeDocument/2006/relationships/image" Target="../media/image65.png"/><Relationship Id="rId110" Type="http://schemas.openxmlformats.org/officeDocument/2006/relationships/customXml" Target="../ink/ink434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447.xml"/><Relationship Id="rId61" Type="http://schemas.openxmlformats.org/officeDocument/2006/relationships/image" Target="../media/image52.png"/><Relationship Id="rId82" Type="http://schemas.openxmlformats.org/officeDocument/2006/relationships/customXml" Target="../ink/ink420.xml"/><Relationship Id="rId19" Type="http://schemas.openxmlformats.org/officeDocument/2006/relationships/image" Target="../media/image31.png"/><Relationship Id="rId14" Type="http://schemas.openxmlformats.org/officeDocument/2006/relationships/customXml" Target="../ink/ink386.xml"/><Relationship Id="rId30" Type="http://schemas.openxmlformats.org/officeDocument/2006/relationships/customXml" Target="../ink/ink394.xml"/><Relationship Id="rId35" Type="http://schemas.openxmlformats.org/officeDocument/2006/relationships/image" Target="../media/image39.png"/><Relationship Id="rId56" Type="http://schemas.openxmlformats.org/officeDocument/2006/relationships/customXml" Target="../ink/ink407.xml"/><Relationship Id="rId77" Type="http://schemas.openxmlformats.org/officeDocument/2006/relationships/image" Target="../media/image60.png"/><Relationship Id="rId100" Type="http://schemas.openxmlformats.org/officeDocument/2006/relationships/customXml" Target="../ink/ink429.xml"/><Relationship Id="rId105" Type="http://schemas.openxmlformats.org/officeDocument/2006/relationships/image" Target="../media/image74.png"/><Relationship Id="rId126" Type="http://schemas.openxmlformats.org/officeDocument/2006/relationships/customXml" Target="../ink/ink442.xml"/><Relationship Id="rId8" Type="http://schemas.openxmlformats.org/officeDocument/2006/relationships/customXml" Target="../ink/ink383.xml"/><Relationship Id="rId51" Type="http://schemas.openxmlformats.org/officeDocument/2006/relationships/image" Target="../media/image47.png"/><Relationship Id="rId72" Type="http://schemas.openxmlformats.org/officeDocument/2006/relationships/customXml" Target="../ink/ink415.xml"/><Relationship Id="rId93" Type="http://schemas.openxmlformats.org/officeDocument/2006/relationships/image" Target="../media/image68.png"/><Relationship Id="rId98" Type="http://schemas.openxmlformats.org/officeDocument/2006/relationships/customXml" Target="../ink/ink428.xml"/><Relationship Id="rId121" Type="http://schemas.openxmlformats.org/officeDocument/2006/relationships/image" Target="../media/image82.png"/><Relationship Id="rId142" Type="http://schemas.openxmlformats.org/officeDocument/2006/relationships/customXml" Target="../ink/ink450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402.xml"/><Relationship Id="rId67" Type="http://schemas.openxmlformats.org/officeDocument/2006/relationships/image" Target="../media/image55.png"/><Relationship Id="rId116" Type="http://schemas.openxmlformats.org/officeDocument/2006/relationships/customXml" Target="../ink/ink437.xml"/><Relationship Id="rId137" Type="http://schemas.openxmlformats.org/officeDocument/2006/relationships/image" Target="../media/image90.png"/><Relationship Id="rId20" Type="http://schemas.openxmlformats.org/officeDocument/2006/relationships/customXml" Target="../ink/ink389.xml"/><Relationship Id="rId41" Type="http://schemas.openxmlformats.org/officeDocument/2006/relationships/image" Target="../media/image42.png"/><Relationship Id="rId62" Type="http://schemas.openxmlformats.org/officeDocument/2006/relationships/customXml" Target="../ink/ink410.xml"/><Relationship Id="rId83" Type="http://schemas.openxmlformats.org/officeDocument/2006/relationships/image" Target="../media/image63.png"/><Relationship Id="rId88" Type="http://schemas.openxmlformats.org/officeDocument/2006/relationships/customXml" Target="../ink/ink423.xml"/><Relationship Id="rId111" Type="http://schemas.openxmlformats.org/officeDocument/2006/relationships/image" Target="../media/image77.png"/><Relationship Id="rId132" Type="http://schemas.openxmlformats.org/officeDocument/2006/relationships/customXml" Target="../ink/ink445.xml"/><Relationship Id="rId15" Type="http://schemas.openxmlformats.org/officeDocument/2006/relationships/image" Target="../media/image29.png"/><Relationship Id="rId36" Type="http://schemas.openxmlformats.org/officeDocument/2006/relationships/customXml" Target="../ink/ink397.xml"/><Relationship Id="rId57" Type="http://schemas.openxmlformats.org/officeDocument/2006/relationships/image" Target="../media/image50.png"/><Relationship Id="rId106" Type="http://schemas.openxmlformats.org/officeDocument/2006/relationships/customXml" Target="../ink/ink432.xml"/><Relationship Id="rId127" Type="http://schemas.openxmlformats.org/officeDocument/2006/relationships/image" Target="../media/image85.png"/><Relationship Id="rId10" Type="http://schemas.openxmlformats.org/officeDocument/2006/relationships/customXml" Target="../ink/ink384.xml"/><Relationship Id="rId31" Type="http://schemas.openxmlformats.org/officeDocument/2006/relationships/image" Target="../media/image37.png"/><Relationship Id="rId52" Type="http://schemas.openxmlformats.org/officeDocument/2006/relationships/customXml" Target="../ink/ink405.xml"/><Relationship Id="rId73" Type="http://schemas.openxmlformats.org/officeDocument/2006/relationships/image" Target="../media/image58.png"/><Relationship Id="rId78" Type="http://schemas.openxmlformats.org/officeDocument/2006/relationships/customXml" Target="../ink/ink418.xml"/><Relationship Id="rId94" Type="http://schemas.openxmlformats.org/officeDocument/2006/relationships/customXml" Target="../ink/ink42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440.xml"/><Relationship Id="rId143" Type="http://schemas.openxmlformats.org/officeDocument/2006/relationships/image" Target="../media/image93.png"/><Relationship Id="rId4" Type="http://schemas.openxmlformats.org/officeDocument/2006/relationships/customXml" Target="../ink/ink381.xml"/><Relationship Id="rId9" Type="http://schemas.openxmlformats.org/officeDocument/2006/relationships/image" Target="../media/image26.png"/><Relationship Id="rId26" Type="http://schemas.openxmlformats.org/officeDocument/2006/relationships/customXml" Target="../ink/ink392.xml"/><Relationship Id="rId47" Type="http://schemas.openxmlformats.org/officeDocument/2006/relationships/image" Target="../media/image45.png"/><Relationship Id="rId68" Type="http://schemas.openxmlformats.org/officeDocument/2006/relationships/customXml" Target="../ink/ink413.xml"/><Relationship Id="rId89" Type="http://schemas.openxmlformats.org/officeDocument/2006/relationships/image" Target="../media/image66.png"/><Relationship Id="rId112" Type="http://schemas.openxmlformats.org/officeDocument/2006/relationships/customXml" Target="../ink/ink435.xml"/><Relationship Id="rId133" Type="http://schemas.openxmlformats.org/officeDocument/2006/relationships/image" Target="../media/image88.png"/><Relationship Id="rId16" Type="http://schemas.openxmlformats.org/officeDocument/2006/relationships/customXml" Target="../ink/ink387.xml"/><Relationship Id="rId37" Type="http://schemas.openxmlformats.org/officeDocument/2006/relationships/image" Target="../media/image40.png"/><Relationship Id="rId58" Type="http://schemas.openxmlformats.org/officeDocument/2006/relationships/customXml" Target="../ink/ink408.xml"/><Relationship Id="rId79" Type="http://schemas.openxmlformats.org/officeDocument/2006/relationships/image" Target="../media/image61.png"/><Relationship Id="rId102" Type="http://schemas.openxmlformats.org/officeDocument/2006/relationships/customXml" Target="../ink/ink430.xml"/><Relationship Id="rId123" Type="http://schemas.openxmlformats.org/officeDocument/2006/relationships/image" Target="../media/image83.png"/><Relationship Id="rId144" Type="http://schemas.openxmlformats.org/officeDocument/2006/relationships/customXml" Target="../ink/ink451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472.xml"/><Relationship Id="rId63" Type="http://schemas.openxmlformats.org/officeDocument/2006/relationships/image" Target="../media/image53.png"/><Relationship Id="rId84" Type="http://schemas.openxmlformats.org/officeDocument/2006/relationships/customXml" Target="../ink/ink493.xml"/><Relationship Id="rId138" Type="http://schemas.openxmlformats.org/officeDocument/2006/relationships/customXml" Target="../ink/ink520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467.xml"/><Relationship Id="rId53" Type="http://schemas.openxmlformats.org/officeDocument/2006/relationships/image" Target="../media/image48.png"/><Relationship Id="rId74" Type="http://schemas.openxmlformats.org/officeDocument/2006/relationships/customXml" Target="../ink/ink488.xml"/><Relationship Id="rId128" Type="http://schemas.openxmlformats.org/officeDocument/2006/relationships/customXml" Target="../ink/ink515.xml"/><Relationship Id="rId149" Type="http://schemas.openxmlformats.org/officeDocument/2006/relationships/image" Target="../media/image96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22" Type="http://schemas.openxmlformats.org/officeDocument/2006/relationships/customXml" Target="../ink/ink462.xml"/><Relationship Id="rId27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customXml" Target="../ink/ink475.xml"/><Relationship Id="rId64" Type="http://schemas.openxmlformats.org/officeDocument/2006/relationships/customXml" Target="../ink/ink48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510.xml"/><Relationship Id="rId134" Type="http://schemas.openxmlformats.org/officeDocument/2006/relationships/customXml" Target="../ink/ink518.xml"/><Relationship Id="rId139" Type="http://schemas.openxmlformats.org/officeDocument/2006/relationships/image" Target="../media/image91.png"/><Relationship Id="rId80" Type="http://schemas.openxmlformats.org/officeDocument/2006/relationships/customXml" Target="../ink/ink491.xml"/><Relationship Id="rId85" Type="http://schemas.openxmlformats.org/officeDocument/2006/relationships/image" Target="../media/image64.png"/><Relationship Id="rId150" Type="http://schemas.openxmlformats.org/officeDocument/2006/relationships/customXml" Target="../ink/ink526.xml"/><Relationship Id="rId12" Type="http://schemas.openxmlformats.org/officeDocument/2006/relationships/customXml" Target="../ink/ink457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470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505.xml"/><Relationship Id="rId124" Type="http://schemas.openxmlformats.org/officeDocument/2006/relationships/customXml" Target="../ink/ink513.xml"/><Relationship Id="rId129" Type="http://schemas.openxmlformats.org/officeDocument/2006/relationships/image" Target="../media/image86.png"/><Relationship Id="rId54" Type="http://schemas.openxmlformats.org/officeDocument/2006/relationships/customXml" Target="../ink/ink478.xml"/><Relationship Id="rId70" Type="http://schemas.openxmlformats.org/officeDocument/2006/relationships/customXml" Target="../ink/ink486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499.xml"/><Relationship Id="rId140" Type="http://schemas.openxmlformats.org/officeDocument/2006/relationships/customXml" Target="../ink/ink521.xml"/><Relationship Id="rId14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.xml"/><Relationship Id="rId23" Type="http://schemas.openxmlformats.org/officeDocument/2006/relationships/image" Target="../media/image33.png"/><Relationship Id="rId28" Type="http://schemas.openxmlformats.org/officeDocument/2006/relationships/customXml" Target="../ink/ink465.xml"/><Relationship Id="rId49" Type="http://schemas.openxmlformats.org/officeDocument/2006/relationships/image" Target="../media/image46.png"/><Relationship Id="rId114" Type="http://schemas.openxmlformats.org/officeDocument/2006/relationships/customXml" Target="../ink/ink508.xml"/><Relationship Id="rId119" Type="http://schemas.openxmlformats.org/officeDocument/2006/relationships/image" Target="../media/image81.png"/><Relationship Id="rId44" Type="http://schemas.openxmlformats.org/officeDocument/2006/relationships/customXml" Target="../ink/ink473.xml"/><Relationship Id="rId60" Type="http://schemas.openxmlformats.org/officeDocument/2006/relationships/customXml" Target="../ink/ink481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494.xml"/><Relationship Id="rId130" Type="http://schemas.openxmlformats.org/officeDocument/2006/relationships/customXml" Target="../ink/ink516.xml"/><Relationship Id="rId135" Type="http://schemas.openxmlformats.org/officeDocument/2006/relationships/image" Target="../media/image89.png"/><Relationship Id="rId151" Type="http://schemas.openxmlformats.org/officeDocument/2006/relationships/image" Target="../media/image97.png"/><Relationship Id="rId13" Type="http://schemas.openxmlformats.org/officeDocument/2006/relationships/image" Target="../media/image28.png"/><Relationship Id="rId18" Type="http://schemas.openxmlformats.org/officeDocument/2006/relationships/customXml" Target="../ink/ink460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468.xml"/><Relationship Id="rId50" Type="http://schemas.openxmlformats.org/officeDocument/2006/relationships/customXml" Target="../ink/ink476.xml"/><Relationship Id="rId55" Type="http://schemas.openxmlformats.org/officeDocument/2006/relationships/image" Target="../media/image49.png"/><Relationship Id="rId76" Type="http://schemas.openxmlformats.org/officeDocument/2006/relationships/customXml" Target="../ink/ink489.xml"/><Relationship Id="rId97" Type="http://schemas.openxmlformats.org/officeDocument/2006/relationships/image" Target="../media/image70.png"/><Relationship Id="rId104" Type="http://schemas.openxmlformats.org/officeDocument/2006/relationships/customXml" Target="../ink/ink503.xml"/><Relationship Id="rId120" Type="http://schemas.openxmlformats.org/officeDocument/2006/relationships/customXml" Target="../ink/ink511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524.xml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497.xml"/><Relationship Id="rId2" Type="http://schemas.openxmlformats.org/officeDocument/2006/relationships/customXml" Target="../ink/ink452.xml"/><Relationship Id="rId29" Type="http://schemas.openxmlformats.org/officeDocument/2006/relationships/image" Target="../media/image36.png"/><Relationship Id="rId24" Type="http://schemas.openxmlformats.org/officeDocument/2006/relationships/customXml" Target="../ink/ink463.xml"/><Relationship Id="rId40" Type="http://schemas.openxmlformats.org/officeDocument/2006/relationships/customXml" Target="../ink/ink471.xml"/><Relationship Id="rId45" Type="http://schemas.openxmlformats.org/officeDocument/2006/relationships/image" Target="../media/image44.png"/><Relationship Id="rId66" Type="http://schemas.openxmlformats.org/officeDocument/2006/relationships/customXml" Target="../ink/ink484.xml"/><Relationship Id="rId87" Type="http://schemas.openxmlformats.org/officeDocument/2006/relationships/image" Target="../media/image65.png"/><Relationship Id="rId110" Type="http://schemas.openxmlformats.org/officeDocument/2006/relationships/customXml" Target="../ink/ink506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519.xml"/><Relationship Id="rId61" Type="http://schemas.openxmlformats.org/officeDocument/2006/relationships/image" Target="../media/image52.png"/><Relationship Id="rId82" Type="http://schemas.openxmlformats.org/officeDocument/2006/relationships/customXml" Target="../ink/ink492.xml"/><Relationship Id="rId152" Type="http://schemas.openxmlformats.org/officeDocument/2006/relationships/customXml" Target="../ink/ink527.xml"/><Relationship Id="rId19" Type="http://schemas.openxmlformats.org/officeDocument/2006/relationships/image" Target="../media/image31.png"/><Relationship Id="rId14" Type="http://schemas.openxmlformats.org/officeDocument/2006/relationships/customXml" Target="../ink/ink458.xml"/><Relationship Id="rId30" Type="http://schemas.openxmlformats.org/officeDocument/2006/relationships/customXml" Target="../ink/ink466.xml"/><Relationship Id="rId35" Type="http://schemas.openxmlformats.org/officeDocument/2006/relationships/image" Target="../media/image39.png"/><Relationship Id="rId56" Type="http://schemas.openxmlformats.org/officeDocument/2006/relationships/customXml" Target="../ink/ink479.xml"/><Relationship Id="rId77" Type="http://schemas.openxmlformats.org/officeDocument/2006/relationships/image" Target="../media/image60.png"/><Relationship Id="rId100" Type="http://schemas.openxmlformats.org/officeDocument/2006/relationships/customXml" Target="../ink/ink501.xml"/><Relationship Id="rId105" Type="http://schemas.openxmlformats.org/officeDocument/2006/relationships/image" Target="../media/image74.png"/><Relationship Id="rId126" Type="http://schemas.openxmlformats.org/officeDocument/2006/relationships/customXml" Target="../ink/ink514.xml"/><Relationship Id="rId147" Type="http://schemas.openxmlformats.org/officeDocument/2006/relationships/image" Target="../media/image95.png"/><Relationship Id="rId8" Type="http://schemas.openxmlformats.org/officeDocument/2006/relationships/customXml" Target="../ink/ink455.xml"/><Relationship Id="rId51" Type="http://schemas.openxmlformats.org/officeDocument/2006/relationships/image" Target="../media/image47.png"/><Relationship Id="rId72" Type="http://schemas.openxmlformats.org/officeDocument/2006/relationships/customXml" Target="../ink/ink487.xml"/><Relationship Id="rId93" Type="http://schemas.openxmlformats.org/officeDocument/2006/relationships/image" Target="../media/image68.png"/><Relationship Id="rId98" Type="http://schemas.openxmlformats.org/officeDocument/2006/relationships/customXml" Target="../ink/ink500.xml"/><Relationship Id="rId121" Type="http://schemas.openxmlformats.org/officeDocument/2006/relationships/image" Target="../media/image82.png"/><Relationship Id="rId142" Type="http://schemas.openxmlformats.org/officeDocument/2006/relationships/customXml" Target="../ink/ink522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474.xml"/><Relationship Id="rId67" Type="http://schemas.openxmlformats.org/officeDocument/2006/relationships/image" Target="../media/image55.png"/><Relationship Id="rId116" Type="http://schemas.openxmlformats.org/officeDocument/2006/relationships/customXml" Target="../ink/ink509.xml"/><Relationship Id="rId137" Type="http://schemas.openxmlformats.org/officeDocument/2006/relationships/image" Target="../media/image90.png"/><Relationship Id="rId20" Type="http://schemas.openxmlformats.org/officeDocument/2006/relationships/customXml" Target="../ink/ink461.xml"/><Relationship Id="rId41" Type="http://schemas.openxmlformats.org/officeDocument/2006/relationships/image" Target="../media/image42.png"/><Relationship Id="rId62" Type="http://schemas.openxmlformats.org/officeDocument/2006/relationships/customXml" Target="../ink/ink482.xml"/><Relationship Id="rId83" Type="http://schemas.openxmlformats.org/officeDocument/2006/relationships/image" Target="../media/image63.png"/><Relationship Id="rId88" Type="http://schemas.openxmlformats.org/officeDocument/2006/relationships/customXml" Target="../ink/ink495.xml"/><Relationship Id="rId111" Type="http://schemas.openxmlformats.org/officeDocument/2006/relationships/image" Target="../media/image77.png"/><Relationship Id="rId132" Type="http://schemas.openxmlformats.org/officeDocument/2006/relationships/customXml" Target="../ink/ink517.xml"/><Relationship Id="rId153" Type="http://schemas.openxmlformats.org/officeDocument/2006/relationships/image" Target="../media/image98.png"/><Relationship Id="rId15" Type="http://schemas.openxmlformats.org/officeDocument/2006/relationships/image" Target="../media/image29.png"/><Relationship Id="rId36" Type="http://schemas.openxmlformats.org/officeDocument/2006/relationships/customXml" Target="../ink/ink469.xml"/><Relationship Id="rId57" Type="http://schemas.openxmlformats.org/officeDocument/2006/relationships/image" Target="../media/image50.png"/><Relationship Id="rId106" Type="http://schemas.openxmlformats.org/officeDocument/2006/relationships/customXml" Target="../ink/ink504.xml"/><Relationship Id="rId127" Type="http://schemas.openxmlformats.org/officeDocument/2006/relationships/image" Target="../media/image85.png"/><Relationship Id="rId10" Type="http://schemas.openxmlformats.org/officeDocument/2006/relationships/customXml" Target="../ink/ink456.xml"/><Relationship Id="rId31" Type="http://schemas.openxmlformats.org/officeDocument/2006/relationships/image" Target="../media/image37.png"/><Relationship Id="rId52" Type="http://schemas.openxmlformats.org/officeDocument/2006/relationships/customXml" Target="../ink/ink477.xml"/><Relationship Id="rId73" Type="http://schemas.openxmlformats.org/officeDocument/2006/relationships/image" Target="../media/image58.png"/><Relationship Id="rId78" Type="http://schemas.openxmlformats.org/officeDocument/2006/relationships/customXml" Target="../ink/ink490.xml"/><Relationship Id="rId94" Type="http://schemas.openxmlformats.org/officeDocument/2006/relationships/customXml" Target="../ink/ink49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512.xml"/><Relationship Id="rId143" Type="http://schemas.openxmlformats.org/officeDocument/2006/relationships/image" Target="../media/image93.png"/><Relationship Id="rId148" Type="http://schemas.openxmlformats.org/officeDocument/2006/relationships/customXml" Target="../ink/ink525.xml"/><Relationship Id="rId4" Type="http://schemas.openxmlformats.org/officeDocument/2006/relationships/customXml" Target="../ink/ink453.xml"/><Relationship Id="rId9" Type="http://schemas.openxmlformats.org/officeDocument/2006/relationships/image" Target="../media/image26.png"/><Relationship Id="rId26" Type="http://schemas.openxmlformats.org/officeDocument/2006/relationships/customXml" Target="../ink/ink464.xml"/><Relationship Id="rId47" Type="http://schemas.openxmlformats.org/officeDocument/2006/relationships/image" Target="../media/image45.png"/><Relationship Id="rId68" Type="http://schemas.openxmlformats.org/officeDocument/2006/relationships/customXml" Target="../ink/ink485.xml"/><Relationship Id="rId89" Type="http://schemas.openxmlformats.org/officeDocument/2006/relationships/image" Target="../media/image66.png"/><Relationship Id="rId112" Type="http://schemas.openxmlformats.org/officeDocument/2006/relationships/customXml" Target="../ink/ink507.xml"/><Relationship Id="rId133" Type="http://schemas.openxmlformats.org/officeDocument/2006/relationships/image" Target="../media/image88.png"/><Relationship Id="rId16" Type="http://schemas.openxmlformats.org/officeDocument/2006/relationships/customXml" Target="../ink/ink459.xml"/><Relationship Id="rId37" Type="http://schemas.openxmlformats.org/officeDocument/2006/relationships/image" Target="../media/image40.png"/><Relationship Id="rId58" Type="http://schemas.openxmlformats.org/officeDocument/2006/relationships/customXml" Target="../ink/ink480.xml"/><Relationship Id="rId79" Type="http://schemas.openxmlformats.org/officeDocument/2006/relationships/image" Target="../media/image61.png"/><Relationship Id="rId102" Type="http://schemas.openxmlformats.org/officeDocument/2006/relationships/customXml" Target="../ink/ink502.xml"/><Relationship Id="rId123" Type="http://schemas.openxmlformats.org/officeDocument/2006/relationships/image" Target="../media/image83.png"/><Relationship Id="rId144" Type="http://schemas.openxmlformats.org/officeDocument/2006/relationships/customXml" Target="../ink/ink523.xml"/><Relationship Id="rId90" Type="http://schemas.openxmlformats.org/officeDocument/2006/relationships/customXml" Target="../ink/ink496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548.xml"/><Relationship Id="rId63" Type="http://schemas.openxmlformats.org/officeDocument/2006/relationships/image" Target="../media/image53.png"/><Relationship Id="rId84" Type="http://schemas.openxmlformats.org/officeDocument/2006/relationships/customXml" Target="../ink/ink569.xml"/><Relationship Id="rId138" Type="http://schemas.openxmlformats.org/officeDocument/2006/relationships/customXml" Target="../ink/ink596.xml"/><Relationship Id="rId159" Type="http://schemas.openxmlformats.org/officeDocument/2006/relationships/customXml" Target="../ink/ink607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543.xml"/><Relationship Id="rId53" Type="http://schemas.openxmlformats.org/officeDocument/2006/relationships/image" Target="../media/image48.png"/><Relationship Id="rId74" Type="http://schemas.openxmlformats.org/officeDocument/2006/relationships/customXml" Target="../ink/ink564.xml"/><Relationship Id="rId128" Type="http://schemas.openxmlformats.org/officeDocument/2006/relationships/customXml" Target="../ink/ink591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2" Type="http://schemas.openxmlformats.org/officeDocument/2006/relationships/customXml" Target="../ink/ink538.xml"/><Relationship Id="rId43" Type="http://schemas.openxmlformats.org/officeDocument/2006/relationships/image" Target="../media/image43.png"/><Relationship Id="rId64" Type="http://schemas.openxmlformats.org/officeDocument/2006/relationships/customXml" Target="../ink/ink559.xml"/><Relationship Id="rId118" Type="http://schemas.openxmlformats.org/officeDocument/2006/relationships/customXml" Target="../ink/ink586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602.xml"/><Relationship Id="rId12" Type="http://schemas.openxmlformats.org/officeDocument/2006/relationships/customXml" Target="../ink/ink533.xml"/><Relationship Id="rId17" Type="http://schemas.openxmlformats.org/officeDocument/2006/relationships/image" Target="../media/image30.png"/><Relationship Id="rId33" Type="http://schemas.openxmlformats.org/officeDocument/2006/relationships/image" Target="../media/image38.png"/><Relationship Id="rId38" Type="http://schemas.openxmlformats.org/officeDocument/2006/relationships/customXml" Target="../ink/ink54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581.xml"/><Relationship Id="rId124" Type="http://schemas.openxmlformats.org/officeDocument/2006/relationships/customXml" Target="../ink/ink589.xml"/><Relationship Id="rId129" Type="http://schemas.openxmlformats.org/officeDocument/2006/relationships/image" Target="../media/image86.png"/><Relationship Id="rId54" Type="http://schemas.openxmlformats.org/officeDocument/2006/relationships/customXml" Target="../ink/ink554.xml"/><Relationship Id="rId70" Type="http://schemas.openxmlformats.org/officeDocument/2006/relationships/customXml" Target="../ink/ink562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575.xml"/><Relationship Id="rId140" Type="http://schemas.openxmlformats.org/officeDocument/2006/relationships/customXml" Target="../ink/ink597.xml"/><Relationship Id="rId145" Type="http://schemas.openxmlformats.org/officeDocument/2006/relationships/image" Target="../media/image95.png"/><Relationship Id="rId161" Type="http://schemas.openxmlformats.org/officeDocument/2006/relationships/customXml" Target="../ink/ink608.xml"/><Relationship Id="rId166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.xml"/><Relationship Id="rId23" Type="http://schemas.openxmlformats.org/officeDocument/2006/relationships/image" Target="../media/image33.png"/><Relationship Id="rId28" Type="http://schemas.openxmlformats.org/officeDocument/2006/relationships/customXml" Target="../ink/ink541.xml"/><Relationship Id="rId49" Type="http://schemas.openxmlformats.org/officeDocument/2006/relationships/image" Target="../media/image46.png"/><Relationship Id="rId114" Type="http://schemas.openxmlformats.org/officeDocument/2006/relationships/customXml" Target="../ink/ink584.xml"/><Relationship Id="rId119" Type="http://schemas.openxmlformats.org/officeDocument/2006/relationships/image" Target="../media/image81.png"/><Relationship Id="rId44" Type="http://schemas.openxmlformats.org/officeDocument/2006/relationships/customXml" Target="../ink/ink549.xml"/><Relationship Id="rId60" Type="http://schemas.openxmlformats.org/officeDocument/2006/relationships/customXml" Target="../ink/ink557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570.xml"/><Relationship Id="rId130" Type="http://schemas.openxmlformats.org/officeDocument/2006/relationships/customXml" Target="../ink/ink592.xml"/><Relationship Id="rId135" Type="http://schemas.openxmlformats.org/officeDocument/2006/relationships/image" Target="../media/image89.png"/><Relationship Id="rId151" Type="http://schemas.openxmlformats.org/officeDocument/2006/relationships/image" Target="../media/image98.png"/><Relationship Id="rId156" Type="http://schemas.openxmlformats.org/officeDocument/2006/relationships/image" Target="../media/image100.png"/><Relationship Id="rId13" Type="http://schemas.openxmlformats.org/officeDocument/2006/relationships/image" Target="../media/image28.png"/><Relationship Id="rId18" Type="http://schemas.openxmlformats.org/officeDocument/2006/relationships/customXml" Target="../ink/ink536.xml"/><Relationship Id="rId39" Type="http://schemas.openxmlformats.org/officeDocument/2006/relationships/image" Target="../media/image41.png"/><Relationship Id="rId109" Type="http://schemas.openxmlformats.org/officeDocument/2006/relationships/image" Target="../media/image76.png"/><Relationship Id="rId34" Type="http://schemas.openxmlformats.org/officeDocument/2006/relationships/customXml" Target="../ink/ink544.xml"/><Relationship Id="rId50" Type="http://schemas.openxmlformats.org/officeDocument/2006/relationships/customXml" Target="../ink/ink552.xml"/><Relationship Id="rId55" Type="http://schemas.openxmlformats.org/officeDocument/2006/relationships/image" Target="../media/image49.png"/><Relationship Id="rId76" Type="http://schemas.openxmlformats.org/officeDocument/2006/relationships/customXml" Target="../ink/ink565.xml"/><Relationship Id="rId97" Type="http://schemas.openxmlformats.org/officeDocument/2006/relationships/image" Target="../media/image70.png"/><Relationship Id="rId104" Type="http://schemas.openxmlformats.org/officeDocument/2006/relationships/customXml" Target="../ink/ink579.xml"/><Relationship Id="rId120" Type="http://schemas.openxmlformats.org/officeDocument/2006/relationships/customXml" Target="../ink/ink587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600.xml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573.xml"/><Relationship Id="rId162" Type="http://schemas.openxmlformats.org/officeDocument/2006/relationships/image" Target="../media/image103.png"/><Relationship Id="rId2" Type="http://schemas.openxmlformats.org/officeDocument/2006/relationships/customXml" Target="../ink/ink528.xml"/><Relationship Id="rId29" Type="http://schemas.openxmlformats.org/officeDocument/2006/relationships/image" Target="../media/image36.png"/><Relationship Id="rId24" Type="http://schemas.openxmlformats.org/officeDocument/2006/relationships/customXml" Target="../ink/ink539.xml"/><Relationship Id="rId40" Type="http://schemas.openxmlformats.org/officeDocument/2006/relationships/customXml" Target="../ink/ink547.xml"/><Relationship Id="rId45" Type="http://schemas.openxmlformats.org/officeDocument/2006/relationships/image" Target="../media/image44.png"/><Relationship Id="rId66" Type="http://schemas.openxmlformats.org/officeDocument/2006/relationships/customXml" Target="../ink/ink560.xml"/><Relationship Id="rId87" Type="http://schemas.openxmlformats.org/officeDocument/2006/relationships/image" Target="../media/image65.png"/><Relationship Id="rId110" Type="http://schemas.openxmlformats.org/officeDocument/2006/relationships/customXml" Target="../ink/ink582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595.xml"/><Relationship Id="rId157" Type="http://schemas.openxmlformats.org/officeDocument/2006/relationships/customXml" Target="../ink/ink606.xml"/><Relationship Id="rId61" Type="http://schemas.openxmlformats.org/officeDocument/2006/relationships/image" Target="../media/image52.png"/><Relationship Id="rId82" Type="http://schemas.openxmlformats.org/officeDocument/2006/relationships/customXml" Target="../ink/ink568.xml"/><Relationship Id="rId152" Type="http://schemas.openxmlformats.org/officeDocument/2006/relationships/customXml" Target="../ink/ink603.xml"/><Relationship Id="rId19" Type="http://schemas.openxmlformats.org/officeDocument/2006/relationships/image" Target="../media/image31.png"/><Relationship Id="rId14" Type="http://schemas.openxmlformats.org/officeDocument/2006/relationships/customXml" Target="../ink/ink534.xml"/><Relationship Id="rId30" Type="http://schemas.openxmlformats.org/officeDocument/2006/relationships/customXml" Target="../ink/ink542.xml"/><Relationship Id="rId35" Type="http://schemas.openxmlformats.org/officeDocument/2006/relationships/image" Target="../media/image39.png"/><Relationship Id="rId56" Type="http://schemas.openxmlformats.org/officeDocument/2006/relationships/customXml" Target="../ink/ink555.xml"/><Relationship Id="rId77" Type="http://schemas.openxmlformats.org/officeDocument/2006/relationships/image" Target="../media/image60.png"/><Relationship Id="rId100" Type="http://schemas.openxmlformats.org/officeDocument/2006/relationships/customXml" Target="../ink/ink577.xml"/><Relationship Id="rId105" Type="http://schemas.openxmlformats.org/officeDocument/2006/relationships/image" Target="../media/image74.png"/><Relationship Id="rId126" Type="http://schemas.openxmlformats.org/officeDocument/2006/relationships/customXml" Target="../ink/ink590.xml"/><Relationship Id="rId147" Type="http://schemas.openxmlformats.org/officeDocument/2006/relationships/image" Target="../media/image96.png"/><Relationship Id="rId8" Type="http://schemas.openxmlformats.org/officeDocument/2006/relationships/customXml" Target="../ink/ink531.xml"/><Relationship Id="rId51" Type="http://schemas.openxmlformats.org/officeDocument/2006/relationships/image" Target="../media/image47.png"/><Relationship Id="rId72" Type="http://schemas.openxmlformats.org/officeDocument/2006/relationships/customXml" Target="../ink/ink563.xml"/><Relationship Id="rId93" Type="http://schemas.openxmlformats.org/officeDocument/2006/relationships/image" Target="../media/image68.png"/><Relationship Id="rId98" Type="http://schemas.openxmlformats.org/officeDocument/2006/relationships/customXml" Target="../ink/ink576.xml"/><Relationship Id="rId121" Type="http://schemas.openxmlformats.org/officeDocument/2006/relationships/image" Target="../media/image82.png"/><Relationship Id="rId142" Type="http://schemas.openxmlformats.org/officeDocument/2006/relationships/customXml" Target="../ink/ink598.xml"/><Relationship Id="rId163" Type="http://schemas.openxmlformats.org/officeDocument/2006/relationships/customXml" Target="../ink/ink609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550.xml"/><Relationship Id="rId67" Type="http://schemas.openxmlformats.org/officeDocument/2006/relationships/image" Target="../media/image55.png"/><Relationship Id="rId116" Type="http://schemas.openxmlformats.org/officeDocument/2006/relationships/customXml" Target="../ink/ink585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537.xml"/><Relationship Id="rId41" Type="http://schemas.openxmlformats.org/officeDocument/2006/relationships/image" Target="../media/image42.png"/><Relationship Id="rId62" Type="http://schemas.openxmlformats.org/officeDocument/2006/relationships/customXml" Target="../ink/ink558.xml"/><Relationship Id="rId83" Type="http://schemas.openxmlformats.org/officeDocument/2006/relationships/image" Target="../media/image63.png"/><Relationship Id="rId88" Type="http://schemas.openxmlformats.org/officeDocument/2006/relationships/customXml" Target="../ink/ink571.xml"/><Relationship Id="rId111" Type="http://schemas.openxmlformats.org/officeDocument/2006/relationships/image" Target="../media/image77.png"/><Relationship Id="rId132" Type="http://schemas.openxmlformats.org/officeDocument/2006/relationships/customXml" Target="../ink/ink593.xml"/><Relationship Id="rId153" Type="http://schemas.openxmlformats.org/officeDocument/2006/relationships/image" Target="../media/image99.png"/><Relationship Id="rId15" Type="http://schemas.openxmlformats.org/officeDocument/2006/relationships/image" Target="../media/image29.png"/><Relationship Id="rId36" Type="http://schemas.openxmlformats.org/officeDocument/2006/relationships/customXml" Target="../ink/ink545.xml"/><Relationship Id="rId57" Type="http://schemas.openxmlformats.org/officeDocument/2006/relationships/image" Target="../media/image50.png"/><Relationship Id="rId106" Type="http://schemas.openxmlformats.org/officeDocument/2006/relationships/customXml" Target="../ink/ink580.xml"/><Relationship Id="rId127" Type="http://schemas.openxmlformats.org/officeDocument/2006/relationships/image" Target="../media/image85.png"/><Relationship Id="rId10" Type="http://schemas.openxmlformats.org/officeDocument/2006/relationships/customXml" Target="../ink/ink532.xml"/><Relationship Id="rId31" Type="http://schemas.openxmlformats.org/officeDocument/2006/relationships/image" Target="../media/image37.png"/><Relationship Id="rId52" Type="http://schemas.openxmlformats.org/officeDocument/2006/relationships/customXml" Target="../ink/ink553.xml"/><Relationship Id="rId73" Type="http://schemas.openxmlformats.org/officeDocument/2006/relationships/image" Target="../media/image58.png"/><Relationship Id="rId78" Type="http://schemas.openxmlformats.org/officeDocument/2006/relationships/customXml" Target="../ink/ink566.xml"/><Relationship Id="rId94" Type="http://schemas.openxmlformats.org/officeDocument/2006/relationships/customXml" Target="../ink/ink574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588.xml"/><Relationship Id="rId143" Type="http://schemas.openxmlformats.org/officeDocument/2006/relationships/image" Target="../media/image93.png"/><Relationship Id="rId148" Type="http://schemas.openxmlformats.org/officeDocument/2006/relationships/customXml" Target="../ink/ink601.xml"/><Relationship Id="rId164" Type="http://schemas.openxmlformats.org/officeDocument/2006/relationships/image" Target="../media/image104.png"/><Relationship Id="rId4" Type="http://schemas.openxmlformats.org/officeDocument/2006/relationships/customXml" Target="../ink/ink529.xml"/><Relationship Id="rId9" Type="http://schemas.openxmlformats.org/officeDocument/2006/relationships/image" Target="../media/image26.png"/><Relationship Id="rId26" Type="http://schemas.openxmlformats.org/officeDocument/2006/relationships/customXml" Target="../ink/ink540.xml"/><Relationship Id="rId47" Type="http://schemas.openxmlformats.org/officeDocument/2006/relationships/image" Target="../media/image45.png"/><Relationship Id="rId68" Type="http://schemas.openxmlformats.org/officeDocument/2006/relationships/customXml" Target="../ink/ink561.xml"/><Relationship Id="rId89" Type="http://schemas.openxmlformats.org/officeDocument/2006/relationships/image" Target="../media/image66.png"/><Relationship Id="rId112" Type="http://schemas.openxmlformats.org/officeDocument/2006/relationships/customXml" Target="../ink/ink583.xml"/><Relationship Id="rId133" Type="http://schemas.openxmlformats.org/officeDocument/2006/relationships/image" Target="../media/image88.png"/><Relationship Id="rId154" Type="http://schemas.openxmlformats.org/officeDocument/2006/relationships/customXml" Target="../ink/ink604.xml"/><Relationship Id="rId16" Type="http://schemas.openxmlformats.org/officeDocument/2006/relationships/customXml" Target="../ink/ink535.xml"/><Relationship Id="rId37" Type="http://schemas.openxmlformats.org/officeDocument/2006/relationships/image" Target="../media/image40.png"/><Relationship Id="rId58" Type="http://schemas.openxmlformats.org/officeDocument/2006/relationships/customXml" Target="../ink/ink556.xml"/><Relationship Id="rId79" Type="http://schemas.openxmlformats.org/officeDocument/2006/relationships/image" Target="../media/image61.png"/><Relationship Id="rId102" Type="http://schemas.openxmlformats.org/officeDocument/2006/relationships/customXml" Target="../ink/ink578.xml"/><Relationship Id="rId123" Type="http://schemas.openxmlformats.org/officeDocument/2006/relationships/image" Target="../media/image83.png"/><Relationship Id="rId144" Type="http://schemas.openxmlformats.org/officeDocument/2006/relationships/customXml" Target="../ink/ink599.xml"/><Relationship Id="rId90" Type="http://schemas.openxmlformats.org/officeDocument/2006/relationships/customXml" Target="../ink/ink572.xml"/><Relationship Id="rId165" Type="http://schemas.openxmlformats.org/officeDocument/2006/relationships/customXml" Target="../ink/ink610.xml"/><Relationship Id="rId27" Type="http://schemas.openxmlformats.org/officeDocument/2006/relationships/image" Target="../media/image35.png"/><Relationship Id="rId48" Type="http://schemas.openxmlformats.org/officeDocument/2006/relationships/customXml" Target="../ink/ink55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594.xml"/><Relationship Id="rId80" Type="http://schemas.openxmlformats.org/officeDocument/2006/relationships/customXml" Target="../ink/ink567.xml"/><Relationship Id="rId155" Type="http://schemas.openxmlformats.org/officeDocument/2006/relationships/customXml" Target="../ink/ink605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631.xml"/><Relationship Id="rId63" Type="http://schemas.openxmlformats.org/officeDocument/2006/relationships/image" Target="../media/image53.png"/><Relationship Id="rId84" Type="http://schemas.openxmlformats.org/officeDocument/2006/relationships/customXml" Target="../ink/ink652.xml"/><Relationship Id="rId138" Type="http://schemas.openxmlformats.org/officeDocument/2006/relationships/customXml" Target="../ink/ink679.xml"/><Relationship Id="rId159" Type="http://schemas.openxmlformats.org/officeDocument/2006/relationships/customXml" Target="../ink/ink690.xml"/><Relationship Id="rId170" Type="http://schemas.openxmlformats.org/officeDocument/2006/relationships/image" Target="../media/image107.png"/><Relationship Id="rId191" Type="http://schemas.openxmlformats.org/officeDocument/2006/relationships/customXml" Target="../ink/ink706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626.xml"/><Relationship Id="rId53" Type="http://schemas.openxmlformats.org/officeDocument/2006/relationships/image" Target="../media/image48.png"/><Relationship Id="rId74" Type="http://schemas.openxmlformats.org/officeDocument/2006/relationships/customXml" Target="../ink/ink647.xml"/><Relationship Id="rId128" Type="http://schemas.openxmlformats.org/officeDocument/2006/relationships/customXml" Target="../ink/ink674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701.xml"/><Relationship Id="rId22" Type="http://schemas.openxmlformats.org/officeDocument/2006/relationships/customXml" Target="../ink/ink621.xml"/><Relationship Id="rId43" Type="http://schemas.openxmlformats.org/officeDocument/2006/relationships/image" Target="../media/image43.png"/><Relationship Id="rId64" Type="http://schemas.openxmlformats.org/officeDocument/2006/relationships/customXml" Target="../ink/ink642.xml"/><Relationship Id="rId118" Type="http://schemas.openxmlformats.org/officeDocument/2006/relationships/customXml" Target="../ink/ink669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685.xml"/><Relationship Id="rId171" Type="http://schemas.openxmlformats.org/officeDocument/2006/relationships/customXml" Target="../ink/ink696.xml"/><Relationship Id="rId192" Type="http://schemas.openxmlformats.org/officeDocument/2006/relationships/image" Target="../media/image118.png"/><Relationship Id="rId12" Type="http://schemas.openxmlformats.org/officeDocument/2006/relationships/customXml" Target="../ink/ink616.xml"/><Relationship Id="rId33" Type="http://schemas.openxmlformats.org/officeDocument/2006/relationships/image" Target="../media/image38.png"/><Relationship Id="rId108" Type="http://schemas.openxmlformats.org/officeDocument/2006/relationships/customXml" Target="../ink/ink664.xml"/><Relationship Id="rId129" Type="http://schemas.openxmlformats.org/officeDocument/2006/relationships/image" Target="../media/image86.png"/><Relationship Id="rId54" Type="http://schemas.openxmlformats.org/officeDocument/2006/relationships/customXml" Target="../ink/ink637.xml"/><Relationship Id="rId75" Type="http://schemas.openxmlformats.org/officeDocument/2006/relationships/image" Target="../media/image59.png"/><Relationship Id="rId96" Type="http://schemas.openxmlformats.org/officeDocument/2006/relationships/customXml" Target="../ink/ink658.xml"/><Relationship Id="rId140" Type="http://schemas.openxmlformats.org/officeDocument/2006/relationships/customXml" Target="../ink/ink680.xml"/><Relationship Id="rId161" Type="http://schemas.openxmlformats.org/officeDocument/2006/relationships/customXml" Target="../ink/ink691.xml"/><Relationship Id="rId182" Type="http://schemas.openxmlformats.org/officeDocument/2006/relationships/image" Target="../media/image113.png"/><Relationship Id="rId6" Type="http://schemas.openxmlformats.org/officeDocument/2006/relationships/customXml" Target="../ink/ink613.xml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632.xml"/><Relationship Id="rId65" Type="http://schemas.openxmlformats.org/officeDocument/2006/relationships/image" Target="../media/image54.png"/><Relationship Id="rId86" Type="http://schemas.openxmlformats.org/officeDocument/2006/relationships/customXml" Target="../ink/ink653.xml"/><Relationship Id="rId130" Type="http://schemas.openxmlformats.org/officeDocument/2006/relationships/customXml" Target="../ink/ink675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707.xml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627.xml"/><Relationship Id="rId55" Type="http://schemas.openxmlformats.org/officeDocument/2006/relationships/image" Target="../media/image49.png"/><Relationship Id="rId76" Type="http://schemas.openxmlformats.org/officeDocument/2006/relationships/customXml" Target="../ink/ink648.xml"/><Relationship Id="rId97" Type="http://schemas.openxmlformats.org/officeDocument/2006/relationships/image" Target="../media/image70.png"/><Relationship Id="rId120" Type="http://schemas.openxmlformats.org/officeDocument/2006/relationships/customXml" Target="../ink/ink670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71" Type="http://schemas.openxmlformats.org/officeDocument/2006/relationships/image" Target="../media/image57.png"/><Relationship Id="rId92" Type="http://schemas.openxmlformats.org/officeDocument/2006/relationships/customXml" Target="../ink/ink656.xml"/><Relationship Id="rId162" Type="http://schemas.openxmlformats.org/officeDocument/2006/relationships/image" Target="../media/image103.png"/><Relationship Id="rId183" Type="http://schemas.openxmlformats.org/officeDocument/2006/relationships/customXml" Target="../ink/ink702.xml"/><Relationship Id="rId2" Type="http://schemas.openxmlformats.org/officeDocument/2006/relationships/customXml" Target="../ink/ink611.xml"/><Relationship Id="rId29" Type="http://schemas.openxmlformats.org/officeDocument/2006/relationships/image" Target="../media/image36.png"/><Relationship Id="rId24" Type="http://schemas.openxmlformats.org/officeDocument/2006/relationships/customXml" Target="../ink/ink622.xml"/><Relationship Id="rId40" Type="http://schemas.openxmlformats.org/officeDocument/2006/relationships/customXml" Target="../ink/ink630.xml"/><Relationship Id="rId45" Type="http://schemas.openxmlformats.org/officeDocument/2006/relationships/image" Target="../media/image44.png"/><Relationship Id="rId66" Type="http://schemas.openxmlformats.org/officeDocument/2006/relationships/customXml" Target="../ink/ink643.xml"/><Relationship Id="rId87" Type="http://schemas.openxmlformats.org/officeDocument/2006/relationships/image" Target="../media/image65.png"/><Relationship Id="rId110" Type="http://schemas.openxmlformats.org/officeDocument/2006/relationships/customXml" Target="../ink/ink665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678.xml"/><Relationship Id="rId157" Type="http://schemas.openxmlformats.org/officeDocument/2006/relationships/customXml" Target="../ink/ink689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651.xml"/><Relationship Id="rId152" Type="http://schemas.openxmlformats.org/officeDocument/2006/relationships/customXml" Target="../ink/ink686.xml"/><Relationship Id="rId173" Type="http://schemas.openxmlformats.org/officeDocument/2006/relationships/customXml" Target="../ink/ink697.xml"/><Relationship Id="rId194" Type="http://schemas.openxmlformats.org/officeDocument/2006/relationships/image" Target="../media/image119.png"/><Relationship Id="rId19" Type="http://schemas.openxmlformats.org/officeDocument/2006/relationships/image" Target="../media/image31.png"/><Relationship Id="rId14" Type="http://schemas.openxmlformats.org/officeDocument/2006/relationships/customXml" Target="../ink/ink617.xml"/><Relationship Id="rId30" Type="http://schemas.openxmlformats.org/officeDocument/2006/relationships/customXml" Target="../ink/ink625.xml"/><Relationship Id="rId35" Type="http://schemas.openxmlformats.org/officeDocument/2006/relationships/image" Target="../media/image39.png"/><Relationship Id="rId56" Type="http://schemas.openxmlformats.org/officeDocument/2006/relationships/customXml" Target="../ink/ink638.xml"/><Relationship Id="rId77" Type="http://schemas.openxmlformats.org/officeDocument/2006/relationships/image" Target="../media/image60.png"/><Relationship Id="rId100" Type="http://schemas.openxmlformats.org/officeDocument/2006/relationships/customXml" Target="../ink/ink660.xml"/><Relationship Id="rId105" Type="http://schemas.openxmlformats.org/officeDocument/2006/relationships/image" Target="../media/image74.png"/><Relationship Id="rId126" Type="http://schemas.openxmlformats.org/officeDocument/2006/relationships/customXml" Target="../ink/ink673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8" Type="http://schemas.openxmlformats.org/officeDocument/2006/relationships/customXml" Target="../ink/ink614.xml"/><Relationship Id="rId51" Type="http://schemas.openxmlformats.org/officeDocument/2006/relationships/image" Target="../media/image47.png"/><Relationship Id="rId72" Type="http://schemas.openxmlformats.org/officeDocument/2006/relationships/customXml" Target="../ink/ink646.xml"/><Relationship Id="rId93" Type="http://schemas.openxmlformats.org/officeDocument/2006/relationships/image" Target="../media/image68.png"/><Relationship Id="rId98" Type="http://schemas.openxmlformats.org/officeDocument/2006/relationships/customXml" Target="../ink/ink659.xml"/><Relationship Id="rId121" Type="http://schemas.openxmlformats.org/officeDocument/2006/relationships/image" Target="../media/image82.png"/><Relationship Id="rId142" Type="http://schemas.openxmlformats.org/officeDocument/2006/relationships/customXml" Target="../ink/ink681.xml"/><Relationship Id="rId163" Type="http://schemas.openxmlformats.org/officeDocument/2006/relationships/customXml" Target="../ink/ink692.xml"/><Relationship Id="rId184" Type="http://schemas.openxmlformats.org/officeDocument/2006/relationships/image" Target="../media/image114.png"/><Relationship Id="rId189" Type="http://schemas.openxmlformats.org/officeDocument/2006/relationships/customXml" Target="../ink/ink705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633.xml"/><Relationship Id="rId67" Type="http://schemas.openxmlformats.org/officeDocument/2006/relationships/image" Target="../media/image55.png"/><Relationship Id="rId116" Type="http://schemas.openxmlformats.org/officeDocument/2006/relationships/customXml" Target="../ink/ink668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620.xml"/><Relationship Id="rId41" Type="http://schemas.openxmlformats.org/officeDocument/2006/relationships/image" Target="../media/image42.png"/><Relationship Id="rId62" Type="http://schemas.openxmlformats.org/officeDocument/2006/relationships/customXml" Target="../ink/ink641.xml"/><Relationship Id="rId83" Type="http://schemas.openxmlformats.org/officeDocument/2006/relationships/image" Target="../media/image63.png"/><Relationship Id="rId88" Type="http://schemas.openxmlformats.org/officeDocument/2006/relationships/customXml" Target="../ink/ink654.xml"/><Relationship Id="rId111" Type="http://schemas.openxmlformats.org/officeDocument/2006/relationships/image" Target="../media/image77.png"/><Relationship Id="rId132" Type="http://schemas.openxmlformats.org/officeDocument/2006/relationships/customXml" Target="../ink/ink676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700.xml"/><Relationship Id="rId195" Type="http://schemas.openxmlformats.org/officeDocument/2006/relationships/customXml" Target="../ink/ink708.xml"/><Relationship Id="rId190" Type="http://schemas.openxmlformats.org/officeDocument/2006/relationships/image" Target="../media/image117.png"/><Relationship Id="rId15" Type="http://schemas.openxmlformats.org/officeDocument/2006/relationships/image" Target="../media/image29.png"/><Relationship Id="rId36" Type="http://schemas.openxmlformats.org/officeDocument/2006/relationships/customXml" Target="../ink/ink628.xml"/><Relationship Id="rId57" Type="http://schemas.openxmlformats.org/officeDocument/2006/relationships/image" Target="../media/image50.png"/><Relationship Id="rId106" Type="http://schemas.openxmlformats.org/officeDocument/2006/relationships/customXml" Target="../ink/ink663.xml"/><Relationship Id="rId127" Type="http://schemas.openxmlformats.org/officeDocument/2006/relationships/image" Target="../media/image85.png"/><Relationship Id="rId10" Type="http://schemas.openxmlformats.org/officeDocument/2006/relationships/customXml" Target="../ink/ink615.xml"/><Relationship Id="rId31" Type="http://schemas.openxmlformats.org/officeDocument/2006/relationships/image" Target="../media/image37.png"/><Relationship Id="rId52" Type="http://schemas.openxmlformats.org/officeDocument/2006/relationships/customXml" Target="../ink/ink636.xml"/><Relationship Id="rId73" Type="http://schemas.openxmlformats.org/officeDocument/2006/relationships/image" Target="../media/image58.png"/><Relationship Id="rId78" Type="http://schemas.openxmlformats.org/officeDocument/2006/relationships/customXml" Target="../ink/ink649.xml"/><Relationship Id="rId94" Type="http://schemas.openxmlformats.org/officeDocument/2006/relationships/customXml" Target="../ink/ink657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671.xml"/><Relationship Id="rId143" Type="http://schemas.openxmlformats.org/officeDocument/2006/relationships/image" Target="../media/image93.png"/><Relationship Id="rId148" Type="http://schemas.openxmlformats.org/officeDocument/2006/relationships/customXml" Target="../ink/ink684.xml"/><Relationship Id="rId164" Type="http://schemas.openxmlformats.org/officeDocument/2006/relationships/image" Target="../media/image104.png"/><Relationship Id="rId169" Type="http://schemas.openxmlformats.org/officeDocument/2006/relationships/customXml" Target="../ink/ink695.xml"/><Relationship Id="rId185" Type="http://schemas.openxmlformats.org/officeDocument/2006/relationships/customXml" Target="../ink/ink703.xml"/><Relationship Id="rId4" Type="http://schemas.openxmlformats.org/officeDocument/2006/relationships/customXml" Target="../ink/ink612.xml"/><Relationship Id="rId9" Type="http://schemas.openxmlformats.org/officeDocument/2006/relationships/image" Target="../media/image26.png"/><Relationship Id="rId180" Type="http://schemas.openxmlformats.org/officeDocument/2006/relationships/image" Target="../media/image112.png"/><Relationship Id="rId26" Type="http://schemas.openxmlformats.org/officeDocument/2006/relationships/customXml" Target="../ink/ink623.xml"/><Relationship Id="rId47" Type="http://schemas.openxmlformats.org/officeDocument/2006/relationships/image" Target="../media/image45.png"/><Relationship Id="rId68" Type="http://schemas.openxmlformats.org/officeDocument/2006/relationships/customXml" Target="../ink/ink644.xml"/><Relationship Id="rId89" Type="http://schemas.openxmlformats.org/officeDocument/2006/relationships/image" Target="../media/image66.png"/><Relationship Id="rId112" Type="http://schemas.openxmlformats.org/officeDocument/2006/relationships/customXml" Target="../ink/ink666.xml"/><Relationship Id="rId133" Type="http://schemas.openxmlformats.org/officeDocument/2006/relationships/image" Target="../media/image88.png"/><Relationship Id="rId154" Type="http://schemas.openxmlformats.org/officeDocument/2006/relationships/customXml" Target="../ink/ink687.xml"/><Relationship Id="rId175" Type="http://schemas.openxmlformats.org/officeDocument/2006/relationships/customXml" Target="../ink/ink698.xml"/><Relationship Id="rId196" Type="http://schemas.openxmlformats.org/officeDocument/2006/relationships/image" Target="../media/image120.png"/><Relationship Id="rId16" Type="http://schemas.openxmlformats.org/officeDocument/2006/relationships/customXml" Target="../ink/ink618.xml"/><Relationship Id="rId37" Type="http://schemas.openxmlformats.org/officeDocument/2006/relationships/image" Target="../media/image40.png"/><Relationship Id="rId58" Type="http://schemas.openxmlformats.org/officeDocument/2006/relationships/customXml" Target="../ink/ink639.xml"/><Relationship Id="rId79" Type="http://schemas.openxmlformats.org/officeDocument/2006/relationships/image" Target="../media/image61.png"/><Relationship Id="rId102" Type="http://schemas.openxmlformats.org/officeDocument/2006/relationships/customXml" Target="../ink/ink661.xml"/><Relationship Id="rId123" Type="http://schemas.openxmlformats.org/officeDocument/2006/relationships/image" Target="../media/image83.png"/><Relationship Id="rId144" Type="http://schemas.openxmlformats.org/officeDocument/2006/relationships/customXml" Target="../ink/ink682.xml"/><Relationship Id="rId90" Type="http://schemas.openxmlformats.org/officeDocument/2006/relationships/customXml" Target="../ink/ink655.xml"/><Relationship Id="rId165" Type="http://schemas.openxmlformats.org/officeDocument/2006/relationships/customXml" Target="../ink/ink693.xml"/><Relationship Id="rId186" Type="http://schemas.openxmlformats.org/officeDocument/2006/relationships/image" Target="../media/image115.png"/><Relationship Id="rId27" Type="http://schemas.openxmlformats.org/officeDocument/2006/relationships/image" Target="../media/image35.png"/><Relationship Id="rId48" Type="http://schemas.openxmlformats.org/officeDocument/2006/relationships/customXml" Target="../ink/ink634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677.xml"/><Relationship Id="rId80" Type="http://schemas.openxmlformats.org/officeDocument/2006/relationships/customXml" Target="../ink/ink650.xml"/><Relationship Id="rId155" Type="http://schemas.openxmlformats.org/officeDocument/2006/relationships/customXml" Target="../ink/ink688.xml"/><Relationship Id="rId176" Type="http://schemas.openxmlformats.org/officeDocument/2006/relationships/image" Target="../media/image110.png"/><Relationship Id="rId197" Type="http://schemas.openxmlformats.org/officeDocument/2006/relationships/customXml" Target="../ink/ink709.xml"/><Relationship Id="rId17" Type="http://schemas.openxmlformats.org/officeDocument/2006/relationships/image" Target="../media/image30.png"/><Relationship Id="rId38" Type="http://schemas.openxmlformats.org/officeDocument/2006/relationships/customXml" Target="../ink/ink62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672.xml"/><Relationship Id="rId70" Type="http://schemas.openxmlformats.org/officeDocument/2006/relationships/customXml" Target="../ink/ink645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70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24.xml"/><Relationship Id="rId49" Type="http://schemas.openxmlformats.org/officeDocument/2006/relationships/image" Target="../media/image46.png"/><Relationship Id="rId114" Type="http://schemas.openxmlformats.org/officeDocument/2006/relationships/customXml" Target="../ink/ink667.xml"/><Relationship Id="rId60" Type="http://schemas.openxmlformats.org/officeDocument/2006/relationships/customXml" Target="../ink/ink640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699.xml"/><Relationship Id="rId198" Type="http://schemas.openxmlformats.org/officeDocument/2006/relationships/image" Target="../media/image121.png"/><Relationship Id="rId18" Type="http://schemas.openxmlformats.org/officeDocument/2006/relationships/customXml" Target="../ink/ink619.xml"/><Relationship Id="rId39" Type="http://schemas.openxmlformats.org/officeDocument/2006/relationships/image" Target="../media/image41.png"/><Relationship Id="rId50" Type="http://schemas.openxmlformats.org/officeDocument/2006/relationships/customXml" Target="../ink/ink635.xml"/><Relationship Id="rId104" Type="http://schemas.openxmlformats.org/officeDocument/2006/relationships/customXml" Target="../ink/ink662.xml"/><Relationship Id="rId125" Type="http://schemas.openxmlformats.org/officeDocument/2006/relationships/image" Target="../media/image84.png"/><Relationship Id="rId146" Type="http://schemas.openxmlformats.org/officeDocument/2006/relationships/customXml" Target="../ink/ink683.xml"/><Relationship Id="rId167" Type="http://schemas.openxmlformats.org/officeDocument/2006/relationships/customXml" Target="../ink/ink694.xml"/><Relationship Id="rId188" Type="http://schemas.openxmlformats.org/officeDocument/2006/relationships/image" Target="../media/image116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730.xml"/><Relationship Id="rId63" Type="http://schemas.openxmlformats.org/officeDocument/2006/relationships/image" Target="../media/image53.png"/><Relationship Id="rId84" Type="http://schemas.openxmlformats.org/officeDocument/2006/relationships/customXml" Target="../ink/ink751.xml"/><Relationship Id="rId138" Type="http://schemas.openxmlformats.org/officeDocument/2006/relationships/customXml" Target="../ink/ink778.xml"/><Relationship Id="rId159" Type="http://schemas.openxmlformats.org/officeDocument/2006/relationships/customXml" Target="../ink/ink789.xml"/><Relationship Id="rId170" Type="http://schemas.openxmlformats.org/officeDocument/2006/relationships/image" Target="../media/image107.png"/><Relationship Id="rId191" Type="http://schemas.openxmlformats.org/officeDocument/2006/relationships/customXml" Target="../ink/ink805.xml"/><Relationship Id="rId205" Type="http://schemas.openxmlformats.org/officeDocument/2006/relationships/customXml" Target="../ink/ink812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725.xml"/><Relationship Id="rId53" Type="http://schemas.openxmlformats.org/officeDocument/2006/relationships/image" Target="../media/image48.png"/><Relationship Id="rId74" Type="http://schemas.openxmlformats.org/officeDocument/2006/relationships/customXml" Target="../ink/ink746.xml"/><Relationship Id="rId128" Type="http://schemas.openxmlformats.org/officeDocument/2006/relationships/customXml" Target="../ink/ink773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800.xml"/><Relationship Id="rId22" Type="http://schemas.openxmlformats.org/officeDocument/2006/relationships/customXml" Target="../ink/ink720.xml"/><Relationship Id="rId43" Type="http://schemas.openxmlformats.org/officeDocument/2006/relationships/image" Target="../media/image43.png"/><Relationship Id="rId64" Type="http://schemas.openxmlformats.org/officeDocument/2006/relationships/customXml" Target="../ink/ink741.xml"/><Relationship Id="rId118" Type="http://schemas.openxmlformats.org/officeDocument/2006/relationships/customXml" Target="../ink/ink768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784.xml"/><Relationship Id="rId171" Type="http://schemas.openxmlformats.org/officeDocument/2006/relationships/customXml" Target="../ink/ink795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12" Type="http://schemas.openxmlformats.org/officeDocument/2006/relationships/customXml" Target="../ink/ink715.xml"/><Relationship Id="rId33" Type="http://schemas.openxmlformats.org/officeDocument/2006/relationships/image" Target="../media/image38.png"/><Relationship Id="rId108" Type="http://schemas.openxmlformats.org/officeDocument/2006/relationships/customXml" Target="../ink/ink763.xml"/><Relationship Id="rId129" Type="http://schemas.openxmlformats.org/officeDocument/2006/relationships/image" Target="../media/image86.png"/><Relationship Id="rId54" Type="http://schemas.openxmlformats.org/officeDocument/2006/relationships/customXml" Target="../ink/ink736.xml"/><Relationship Id="rId75" Type="http://schemas.openxmlformats.org/officeDocument/2006/relationships/image" Target="../media/image59.png"/><Relationship Id="rId96" Type="http://schemas.openxmlformats.org/officeDocument/2006/relationships/customXml" Target="../ink/ink757.xml"/><Relationship Id="rId140" Type="http://schemas.openxmlformats.org/officeDocument/2006/relationships/customXml" Target="../ink/ink779.xml"/><Relationship Id="rId161" Type="http://schemas.openxmlformats.org/officeDocument/2006/relationships/customXml" Target="../ink/ink790.xml"/><Relationship Id="rId182" Type="http://schemas.openxmlformats.org/officeDocument/2006/relationships/image" Target="../media/image113.png"/><Relationship Id="rId6" Type="http://schemas.openxmlformats.org/officeDocument/2006/relationships/customXml" Target="../ink/ink712.xml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731.xml"/><Relationship Id="rId65" Type="http://schemas.openxmlformats.org/officeDocument/2006/relationships/image" Target="../media/image54.png"/><Relationship Id="rId86" Type="http://schemas.openxmlformats.org/officeDocument/2006/relationships/customXml" Target="../ink/ink752.xml"/><Relationship Id="rId130" Type="http://schemas.openxmlformats.org/officeDocument/2006/relationships/customXml" Target="../ink/ink774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806.xml"/><Relationship Id="rId207" Type="http://schemas.openxmlformats.org/officeDocument/2006/relationships/customXml" Target="../ink/ink813.xml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726.xml"/><Relationship Id="rId55" Type="http://schemas.openxmlformats.org/officeDocument/2006/relationships/image" Target="../media/image49.png"/><Relationship Id="rId76" Type="http://schemas.openxmlformats.org/officeDocument/2006/relationships/customXml" Target="../ink/ink747.xml"/><Relationship Id="rId97" Type="http://schemas.openxmlformats.org/officeDocument/2006/relationships/image" Target="../media/image70.png"/><Relationship Id="rId120" Type="http://schemas.openxmlformats.org/officeDocument/2006/relationships/customXml" Target="../ink/ink769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801.xml"/><Relationship Id="rId24" Type="http://schemas.openxmlformats.org/officeDocument/2006/relationships/customXml" Target="../ink/ink721.xml"/><Relationship Id="rId45" Type="http://schemas.openxmlformats.org/officeDocument/2006/relationships/image" Target="../media/image44.png"/><Relationship Id="rId66" Type="http://schemas.openxmlformats.org/officeDocument/2006/relationships/customXml" Target="../ink/ink742.xml"/><Relationship Id="rId87" Type="http://schemas.openxmlformats.org/officeDocument/2006/relationships/image" Target="../media/image65.png"/><Relationship Id="rId110" Type="http://schemas.openxmlformats.org/officeDocument/2006/relationships/customXml" Target="../ink/ink764.xml"/><Relationship Id="rId131" Type="http://schemas.openxmlformats.org/officeDocument/2006/relationships/image" Target="../media/image87.png"/><Relationship Id="rId61" Type="http://schemas.openxmlformats.org/officeDocument/2006/relationships/image" Target="../media/image52.png"/><Relationship Id="rId82" Type="http://schemas.openxmlformats.org/officeDocument/2006/relationships/customXml" Target="../ink/ink750.xml"/><Relationship Id="rId152" Type="http://schemas.openxmlformats.org/officeDocument/2006/relationships/customXml" Target="../ink/ink785.xml"/><Relationship Id="rId173" Type="http://schemas.openxmlformats.org/officeDocument/2006/relationships/customXml" Target="../ink/ink796.xml"/><Relationship Id="rId194" Type="http://schemas.openxmlformats.org/officeDocument/2006/relationships/image" Target="../media/image119.png"/><Relationship Id="rId199" Type="http://schemas.openxmlformats.org/officeDocument/2006/relationships/customXml" Target="../ink/ink809.xml"/><Relationship Id="rId203" Type="http://schemas.openxmlformats.org/officeDocument/2006/relationships/customXml" Target="../ink/ink811.xml"/><Relationship Id="rId208" Type="http://schemas.openxmlformats.org/officeDocument/2006/relationships/image" Target="../media/image126.png"/><Relationship Id="rId19" Type="http://schemas.openxmlformats.org/officeDocument/2006/relationships/image" Target="../media/image31.png"/><Relationship Id="rId14" Type="http://schemas.openxmlformats.org/officeDocument/2006/relationships/customXml" Target="../ink/ink716.xml"/><Relationship Id="rId30" Type="http://schemas.openxmlformats.org/officeDocument/2006/relationships/customXml" Target="../ink/ink724.xml"/><Relationship Id="rId35" Type="http://schemas.openxmlformats.org/officeDocument/2006/relationships/image" Target="../media/image39.png"/><Relationship Id="rId56" Type="http://schemas.openxmlformats.org/officeDocument/2006/relationships/customXml" Target="../ink/ink737.xml"/><Relationship Id="rId77" Type="http://schemas.openxmlformats.org/officeDocument/2006/relationships/image" Target="../media/image60.png"/><Relationship Id="rId100" Type="http://schemas.openxmlformats.org/officeDocument/2006/relationships/customXml" Target="../ink/ink759.xml"/><Relationship Id="rId105" Type="http://schemas.openxmlformats.org/officeDocument/2006/relationships/image" Target="../media/image74.png"/><Relationship Id="rId126" Type="http://schemas.openxmlformats.org/officeDocument/2006/relationships/customXml" Target="../ink/ink772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8" Type="http://schemas.openxmlformats.org/officeDocument/2006/relationships/customXml" Target="../ink/ink713.xml"/><Relationship Id="rId51" Type="http://schemas.openxmlformats.org/officeDocument/2006/relationships/image" Target="../media/image47.png"/><Relationship Id="rId72" Type="http://schemas.openxmlformats.org/officeDocument/2006/relationships/customXml" Target="../ink/ink745.xml"/><Relationship Id="rId93" Type="http://schemas.openxmlformats.org/officeDocument/2006/relationships/image" Target="../media/image68.png"/><Relationship Id="rId98" Type="http://schemas.openxmlformats.org/officeDocument/2006/relationships/customXml" Target="../ink/ink758.xml"/><Relationship Id="rId121" Type="http://schemas.openxmlformats.org/officeDocument/2006/relationships/image" Target="../media/image82.png"/><Relationship Id="rId142" Type="http://schemas.openxmlformats.org/officeDocument/2006/relationships/customXml" Target="../ink/ink780.xml"/><Relationship Id="rId163" Type="http://schemas.openxmlformats.org/officeDocument/2006/relationships/customXml" Target="../ink/ink791.xml"/><Relationship Id="rId184" Type="http://schemas.openxmlformats.org/officeDocument/2006/relationships/image" Target="../media/image114.png"/><Relationship Id="rId189" Type="http://schemas.openxmlformats.org/officeDocument/2006/relationships/customXml" Target="../ink/ink804.xml"/><Relationship Id="rId3" Type="http://schemas.openxmlformats.org/officeDocument/2006/relationships/image" Target="../media/image23.png"/><Relationship Id="rId25" Type="http://schemas.openxmlformats.org/officeDocument/2006/relationships/image" Target="../media/image34.png"/><Relationship Id="rId46" Type="http://schemas.openxmlformats.org/officeDocument/2006/relationships/customXml" Target="../ink/ink732.xml"/><Relationship Id="rId67" Type="http://schemas.openxmlformats.org/officeDocument/2006/relationships/image" Target="../media/image55.png"/><Relationship Id="rId116" Type="http://schemas.openxmlformats.org/officeDocument/2006/relationships/customXml" Target="../ink/ink767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719.xml"/><Relationship Id="rId41" Type="http://schemas.openxmlformats.org/officeDocument/2006/relationships/image" Target="../media/image42.png"/><Relationship Id="rId62" Type="http://schemas.openxmlformats.org/officeDocument/2006/relationships/customXml" Target="../ink/ink740.xml"/><Relationship Id="rId83" Type="http://schemas.openxmlformats.org/officeDocument/2006/relationships/image" Target="../media/image63.png"/><Relationship Id="rId88" Type="http://schemas.openxmlformats.org/officeDocument/2006/relationships/customXml" Target="../ink/ink753.xml"/><Relationship Id="rId111" Type="http://schemas.openxmlformats.org/officeDocument/2006/relationships/image" Target="../media/image77.png"/><Relationship Id="rId132" Type="http://schemas.openxmlformats.org/officeDocument/2006/relationships/customXml" Target="../ink/ink775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799.xml"/><Relationship Id="rId195" Type="http://schemas.openxmlformats.org/officeDocument/2006/relationships/customXml" Target="../ink/ink807.xml"/><Relationship Id="rId209" Type="http://schemas.openxmlformats.org/officeDocument/2006/relationships/customXml" Target="../ink/ink814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15" Type="http://schemas.openxmlformats.org/officeDocument/2006/relationships/image" Target="../media/image29.png"/><Relationship Id="rId36" Type="http://schemas.openxmlformats.org/officeDocument/2006/relationships/customXml" Target="../ink/ink727.xml"/><Relationship Id="rId57" Type="http://schemas.openxmlformats.org/officeDocument/2006/relationships/image" Target="../media/image50.png"/><Relationship Id="rId106" Type="http://schemas.openxmlformats.org/officeDocument/2006/relationships/customXml" Target="../ink/ink762.xml"/><Relationship Id="rId127" Type="http://schemas.openxmlformats.org/officeDocument/2006/relationships/image" Target="../media/image85.png"/><Relationship Id="rId10" Type="http://schemas.openxmlformats.org/officeDocument/2006/relationships/customXml" Target="../ink/ink714.xml"/><Relationship Id="rId31" Type="http://schemas.openxmlformats.org/officeDocument/2006/relationships/image" Target="../media/image37.png"/><Relationship Id="rId52" Type="http://schemas.openxmlformats.org/officeDocument/2006/relationships/customXml" Target="../ink/ink735.xml"/><Relationship Id="rId73" Type="http://schemas.openxmlformats.org/officeDocument/2006/relationships/image" Target="../media/image58.png"/><Relationship Id="rId78" Type="http://schemas.openxmlformats.org/officeDocument/2006/relationships/customXml" Target="../ink/ink748.xml"/><Relationship Id="rId94" Type="http://schemas.openxmlformats.org/officeDocument/2006/relationships/customXml" Target="../ink/ink75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770.xml"/><Relationship Id="rId143" Type="http://schemas.openxmlformats.org/officeDocument/2006/relationships/image" Target="../media/image93.png"/><Relationship Id="rId148" Type="http://schemas.openxmlformats.org/officeDocument/2006/relationships/customXml" Target="../ink/ink783.xml"/><Relationship Id="rId164" Type="http://schemas.openxmlformats.org/officeDocument/2006/relationships/image" Target="../media/image104.png"/><Relationship Id="rId169" Type="http://schemas.openxmlformats.org/officeDocument/2006/relationships/customXml" Target="../ink/ink794.xml"/><Relationship Id="rId185" Type="http://schemas.openxmlformats.org/officeDocument/2006/relationships/customXml" Target="../ink/ink802.xml"/><Relationship Id="rId4" Type="http://schemas.openxmlformats.org/officeDocument/2006/relationships/customXml" Target="../ink/ink711.xml"/><Relationship Id="rId9" Type="http://schemas.openxmlformats.org/officeDocument/2006/relationships/image" Target="../media/image26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6" Type="http://schemas.openxmlformats.org/officeDocument/2006/relationships/customXml" Target="../ink/ink722.xml"/><Relationship Id="rId47" Type="http://schemas.openxmlformats.org/officeDocument/2006/relationships/image" Target="../media/image45.png"/><Relationship Id="rId68" Type="http://schemas.openxmlformats.org/officeDocument/2006/relationships/customXml" Target="../ink/ink743.xml"/><Relationship Id="rId89" Type="http://schemas.openxmlformats.org/officeDocument/2006/relationships/image" Target="../media/image66.png"/><Relationship Id="rId112" Type="http://schemas.openxmlformats.org/officeDocument/2006/relationships/customXml" Target="../ink/ink765.xml"/><Relationship Id="rId133" Type="http://schemas.openxmlformats.org/officeDocument/2006/relationships/image" Target="../media/image88.png"/><Relationship Id="rId154" Type="http://schemas.openxmlformats.org/officeDocument/2006/relationships/customXml" Target="../ink/ink786.xml"/><Relationship Id="rId175" Type="http://schemas.openxmlformats.org/officeDocument/2006/relationships/customXml" Target="../ink/ink797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717.xml"/><Relationship Id="rId37" Type="http://schemas.openxmlformats.org/officeDocument/2006/relationships/image" Target="../media/image40.png"/><Relationship Id="rId58" Type="http://schemas.openxmlformats.org/officeDocument/2006/relationships/customXml" Target="../ink/ink738.xml"/><Relationship Id="rId79" Type="http://schemas.openxmlformats.org/officeDocument/2006/relationships/image" Target="../media/image61.png"/><Relationship Id="rId102" Type="http://schemas.openxmlformats.org/officeDocument/2006/relationships/customXml" Target="../ink/ink760.xml"/><Relationship Id="rId123" Type="http://schemas.openxmlformats.org/officeDocument/2006/relationships/image" Target="../media/image83.png"/><Relationship Id="rId144" Type="http://schemas.openxmlformats.org/officeDocument/2006/relationships/customXml" Target="../ink/ink781.xml"/><Relationship Id="rId90" Type="http://schemas.openxmlformats.org/officeDocument/2006/relationships/customXml" Target="../ink/ink754.xml"/><Relationship Id="rId165" Type="http://schemas.openxmlformats.org/officeDocument/2006/relationships/customXml" Target="../ink/ink792.xml"/><Relationship Id="rId186" Type="http://schemas.openxmlformats.org/officeDocument/2006/relationships/image" Target="../media/image115.png"/><Relationship Id="rId211" Type="http://schemas.openxmlformats.org/officeDocument/2006/relationships/customXml" Target="../ink/ink815.xml"/><Relationship Id="rId27" Type="http://schemas.openxmlformats.org/officeDocument/2006/relationships/image" Target="../media/image35.png"/><Relationship Id="rId48" Type="http://schemas.openxmlformats.org/officeDocument/2006/relationships/customXml" Target="../ink/ink73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776.xml"/><Relationship Id="rId80" Type="http://schemas.openxmlformats.org/officeDocument/2006/relationships/customXml" Target="../ink/ink749.xml"/><Relationship Id="rId155" Type="http://schemas.openxmlformats.org/officeDocument/2006/relationships/customXml" Target="../ink/ink787.xml"/><Relationship Id="rId176" Type="http://schemas.openxmlformats.org/officeDocument/2006/relationships/image" Target="../media/image110.png"/><Relationship Id="rId197" Type="http://schemas.openxmlformats.org/officeDocument/2006/relationships/customXml" Target="../ink/ink808.xml"/><Relationship Id="rId201" Type="http://schemas.openxmlformats.org/officeDocument/2006/relationships/customXml" Target="../ink/ink810.xml"/><Relationship Id="rId17" Type="http://schemas.openxmlformats.org/officeDocument/2006/relationships/image" Target="../media/image30.png"/><Relationship Id="rId38" Type="http://schemas.openxmlformats.org/officeDocument/2006/relationships/customXml" Target="../ink/ink72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771.xml"/><Relationship Id="rId70" Type="http://schemas.openxmlformats.org/officeDocument/2006/relationships/customXml" Target="../ink/ink744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80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8" Type="http://schemas.openxmlformats.org/officeDocument/2006/relationships/customXml" Target="../ink/ink723.xml"/><Relationship Id="rId49" Type="http://schemas.openxmlformats.org/officeDocument/2006/relationships/image" Target="../media/image46.png"/><Relationship Id="rId114" Type="http://schemas.openxmlformats.org/officeDocument/2006/relationships/customXml" Target="../ink/ink766.xml"/><Relationship Id="rId60" Type="http://schemas.openxmlformats.org/officeDocument/2006/relationships/customXml" Target="../ink/ink739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798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18" Type="http://schemas.openxmlformats.org/officeDocument/2006/relationships/customXml" Target="../ink/ink718.xml"/><Relationship Id="rId39" Type="http://schemas.openxmlformats.org/officeDocument/2006/relationships/image" Target="../media/image41.png"/><Relationship Id="rId50" Type="http://schemas.openxmlformats.org/officeDocument/2006/relationships/customXml" Target="../ink/ink734.xml"/><Relationship Id="rId104" Type="http://schemas.openxmlformats.org/officeDocument/2006/relationships/customXml" Target="../ink/ink761.xml"/><Relationship Id="rId125" Type="http://schemas.openxmlformats.org/officeDocument/2006/relationships/image" Target="../media/image84.png"/><Relationship Id="rId146" Type="http://schemas.openxmlformats.org/officeDocument/2006/relationships/customXml" Target="../ink/ink782.xml"/><Relationship Id="rId167" Type="http://schemas.openxmlformats.org/officeDocument/2006/relationships/customXml" Target="../ink/ink793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755.xml"/><Relationship Id="rId2" Type="http://schemas.openxmlformats.org/officeDocument/2006/relationships/customXml" Target="../ink/ink710.xml"/><Relationship Id="rId29" Type="http://schemas.openxmlformats.org/officeDocument/2006/relationships/image" Target="../media/image36.png"/><Relationship Id="rId40" Type="http://schemas.openxmlformats.org/officeDocument/2006/relationships/customXml" Target="../ink/ink729.xml"/><Relationship Id="rId115" Type="http://schemas.openxmlformats.org/officeDocument/2006/relationships/image" Target="../media/image79.png"/><Relationship Id="rId136" Type="http://schemas.openxmlformats.org/officeDocument/2006/relationships/customXml" Target="../ink/ink777.xml"/><Relationship Id="rId157" Type="http://schemas.openxmlformats.org/officeDocument/2006/relationships/customXml" Target="../ink/ink788.xml"/><Relationship Id="rId178" Type="http://schemas.openxmlformats.org/officeDocument/2006/relationships/image" Target="../media/image11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1.xml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0.xml"/><Relationship Id="rId4" Type="http://schemas.openxmlformats.org/officeDocument/2006/relationships/customXml" Target="../ink/ink7.xml"/><Relationship Id="rId9" Type="http://schemas.openxmlformats.org/officeDocument/2006/relationships/image" Target="../media/image6.png"/><Relationship Id="rId14" Type="http://schemas.openxmlformats.org/officeDocument/2006/relationships/customXml" Target="../ink/ink12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836.xml"/><Relationship Id="rId63" Type="http://schemas.openxmlformats.org/officeDocument/2006/relationships/image" Target="../media/image53.png"/><Relationship Id="rId84" Type="http://schemas.openxmlformats.org/officeDocument/2006/relationships/customXml" Target="../ink/ink857.xml"/><Relationship Id="rId138" Type="http://schemas.openxmlformats.org/officeDocument/2006/relationships/customXml" Target="../ink/ink884.xml"/><Relationship Id="rId159" Type="http://schemas.openxmlformats.org/officeDocument/2006/relationships/customXml" Target="../ink/ink895.xml"/><Relationship Id="rId170" Type="http://schemas.openxmlformats.org/officeDocument/2006/relationships/image" Target="../media/image107.png"/><Relationship Id="rId191" Type="http://schemas.openxmlformats.org/officeDocument/2006/relationships/customXml" Target="../ink/ink911.xml"/><Relationship Id="rId205" Type="http://schemas.openxmlformats.org/officeDocument/2006/relationships/customXml" Target="../ink/ink918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831.xml"/><Relationship Id="rId53" Type="http://schemas.openxmlformats.org/officeDocument/2006/relationships/image" Target="../media/image48.png"/><Relationship Id="rId74" Type="http://schemas.openxmlformats.org/officeDocument/2006/relationships/customXml" Target="../ink/ink852.xml"/><Relationship Id="rId128" Type="http://schemas.openxmlformats.org/officeDocument/2006/relationships/customXml" Target="../ink/ink879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906.xml"/><Relationship Id="rId216" Type="http://schemas.openxmlformats.org/officeDocument/2006/relationships/image" Target="../media/image130.png"/><Relationship Id="rId22" Type="http://schemas.openxmlformats.org/officeDocument/2006/relationships/customXml" Target="../ink/ink826.xml"/><Relationship Id="rId43" Type="http://schemas.openxmlformats.org/officeDocument/2006/relationships/image" Target="../media/image43.png"/><Relationship Id="rId64" Type="http://schemas.openxmlformats.org/officeDocument/2006/relationships/customXml" Target="../ink/ink847.xml"/><Relationship Id="rId118" Type="http://schemas.openxmlformats.org/officeDocument/2006/relationships/customXml" Target="../ink/ink874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890.xml"/><Relationship Id="rId171" Type="http://schemas.openxmlformats.org/officeDocument/2006/relationships/customXml" Target="../ink/ink901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12" Type="http://schemas.openxmlformats.org/officeDocument/2006/relationships/customXml" Target="../ink/ink821.xml"/><Relationship Id="rId33" Type="http://schemas.openxmlformats.org/officeDocument/2006/relationships/image" Target="../media/image38.png"/><Relationship Id="rId108" Type="http://schemas.openxmlformats.org/officeDocument/2006/relationships/customXml" Target="../ink/ink869.xml"/><Relationship Id="rId129" Type="http://schemas.openxmlformats.org/officeDocument/2006/relationships/image" Target="../media/image86.png"/><Relationship Id="rId54" Type="http://schemas.openxmlformats.org/officeDocument/2006/relationships/customXml" Target="../ink/ink842.xml"/><Relationship Id="rId75" Type="http://schemas.openxmlformats.org/officeDocument/2006/relationships/image" Target="../media/image59.png"/><Relationship Id="rId96" Type="http://schemas.openxmlformats.org/officeDocument/2006/relationships/customXml" Target="../ink/ink863.xml"/><Relationship Id="rId140" Type="http://schemas.openxmlformats.org/officeDocument/2006/relationships/customXml" Target="../ink/ink885.xml"/><Relationship Id="rId161" Type="http://schemas.openxmlformats.org/officeDocument/2006/relationships/customXml" Target="../ink/ink896.xml"/><Relationship Id="rId182" Type="http://schemas.openxmlformats.org/officeDocument/2006/relationships/image" Target="../media/image113.png"/><Relationship Id="rId217" Type="http://schemas.openxmlformats.org/officeDocument/2006/relationships/customXml" Target="../ink/ink924.xml"/><Relationship Id="rId6" Type="http://schemas.openxmlformats.org/officeDocument/2006/relationships/customXml" Target="../ink/ink818.xml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837.xml"/><Relationship Id="rId65" Type="http://schemas.openxmlformats.org/officeDocument/2006/relationships/image" Target="../media/image54.png"/><Relationship Id="rId86" Type="http://schemas.openxmlformats.org/officeDocument/2006/relationships/customXml" Target="../ink/ink858.xml"/><Relationship Id="rId130" Type="http://schemas.openxmlformats.org/officeDocument/2006/relationships/customXml" Target="../ink/ink880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912.xml"/><Relationship Id="rId207" Type="http://schemas.openxmlformats.org/officeDocument/2006/relationships/customXml" Target="../ink/ink919.xml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832.xml"/><Relationship Id="rId55" Type="http://schemas.openxmlformats.org/officeDocument/2006/relationships/image" Target="../media/image49.png"/><Relationship Id="rId76" Type="http://schemas.openxmlformats.org/officeDocument/2006/relationships/customXml" Target="../ink/ink853.xml"/><Relationship Id="rId97" Type="http://schemas.openxmlformats.org/officeDocument/2006/relationships/image" Target="../media/image70.png"/><Relationship Id="rId120" Type="http://schemas.openxmlformats.org/officeDocument/2006/relationships/customXml" Target="../ink/ink875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907.xml"/><Relationship Id="rId218" Type="http://schemas.openxmlformats.org/officeDocument/2006/relationships/image" Target="../media/image131.png"/><Relationship Id="rId24" Type="http://schemas.openxmlformats.org/officeDocument/2006/relationships/customXml" Target="../ink/ink827.xml"/><Relationship Id="rId45" Type="http://schemas.openxmlformats.org/officeDocument/2006/relationships/image" Target="../media/image44.png"/><Relationship Id="rId66" Type="http://schemas.openxmlformats.org/officeDocument/2006/relationships/customXml" Target="../ink/ink848.xml"/><Relationship Id="rId87" Type="http://schemas.openxmlformats.org/officeDocument/2006/relationships/image" Target="../media/image65.png"/><Relationship Id="rId110" Type="http://schemas.openxmlformats.org/officeDocument/2006/relationships/customXml" Target="../ink/ink870.xml"/><Relationship Id="rId131" Type="http://schemas.openxmlformats.org/officeDocument/2006/relationships/image" Target="../media/image87.png"/><Relationship Id="rId152" Type="http://schemas.openxmlformats.org/officeDocument/2006/relationships/customXml" Target="../ink/ink891.xml"/><Relationship Id="rId173" Type="http://schemas.openxmlformats.org/officeDocument/2006/relationships/customXml" Target="../ink/ink902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14" Type="http://schemas.openxmlformats.org/officeDocument/2006/relationships/customXml" Target="../ink/ink822.xml"/><Relationship Id="rId35" Type="http://schemas.openxmlformats.org/officeDocument/2006/relationships/image" Target="../media/image39.png"/><Relationship Id="rId56" Type="http://schemas.openxmlformats.org/officeDocument/2006/relationships/customXml" Target="../ink/ink843.xml"/><Relationship Id="rId77" Type="http://schemas.openxmlformats.org/officeDocument/2006/relationships/image" Target="../media/image60.png"/><Relationship Id="rId100" Type="http://schemas.openxmlformats.org/officeDocument/2006/relationships/customXml" Target="../ink/ink865.xml"/><Relationship Id="rId8" Type="http://schemas.openxmlformats.org/officeDocument/2006/relationships/customXml" Target="../ink/ink819.xml"/><Relationship Id="rId98" Type="http://schemas.openxmlformats.org/officeDocument/2006/relationships/customXml" Target="../ink/ink864.xml"/><Relationship Id="rId121" Type="http://schemas.openxmlformats.org/officeDocument/2006/relationships/image" Target="../media/image82.png"/><Relationship Id="rId142" Type="http://schemas.openxmlformats.org/officeDocument/2006/relationships/customXml" Target="../ink/ink886.xml"/><Relationship Id="rId163" Type="http://schemas.openxmlformats.org/officeDocument/2006/relationships/customXml" Target="../ink/ink897.xml"/><Relationship Id="rId184" Type="http://schemas.openxmlformats.org/officeDocument/2006/relationships/image" Target="../media/image114.png"/><Relationship Id="rId219" Type="http://schemas.openxmlformats.org/officeDocument/2006/relationships/customXml" Target="../ink/ink925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5" Type="http://schemas.openxmlformats.org/officeDocument/2006/relationships/image" Target="../media/image34.png"/><Relationship Id="rId46" Type="http://schemas.openxmlformats.org/officeDocument/2006/relationships/customXml" Target="../ink/ink838.xml"/><Relationship Id="rId67" Type="http://schemas.openxmlformats.org/officeDocument/2006/relationships/image" Target="../media/image55.png"/><Relationship Id="rId116" Type="http://schemas.openxmlformats.org/officeDocument/2006/relationships/customXml" Target="../ink/ink873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825.xml"/><Relationship Id="rId41" Type="http://schemas.openxmlformats.org/officeDocument/2006/relationships/image" Target="../media/image42.png"/><Relationship Id="rId62" Type="http://schemas.openxmlformats.org/officeDocument/2006/relationships/customXml" Target="../ink/ink846.xml"/><Relationship Id="rId83" Type="http://schemas.openxmlformats.org/officeDocument/2006/relationships/image" Target="../media/image63.png"/><Relationship Id="rId88" Type="http://schemas.openxmlformats.org/officeDocument/2006/relationships/customXml" Target="../ink/ink859.xml"/><Relationship Id="rId111" Type="http://schemas.openxmlformats.org/officeDocument/2006/relationships/image" Target="../media/image77.png"/><Relationship Id="rId132" Type="http://schemas.openxmlformats.org/officeDocument/2006/relationships/customXml" Target="../ink/ink881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79" Type="http://schemas.openxmlformats.org/officeDocument/2006/relationships/customXml" Target="../ink/ink905.xml"/><Relationship Id="rId195" Type="http://schemas.openxmlformats.org/officeDocument/2006/relationships/customXml" Target="../ink/ink913.xml"/><Relationship Id="rId209" Type="http://schemas.openxmlformats.org/officeDocument/2006/relationships/customXml" Target="../ink/ink920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0" Type="http://schemas.openxmlformats.org/officeDocument/2006/relationships/customXml" Target="../ink/ink926.xml"/><Relationship Id="rId225" Type="http://schemas.openxmlformats.org/officeDocument/2006/relationships/image" Target="../media/image134.png"/><Relationship Id="rId15" Type="http://schemas.openxmlformats.org/officeDocument/2006/relationships/image" Target="../media/image29.png"/><Relationship Id="rId36" Type="http://schemas.openxmlformats.org/officeDocument/2006/relationships/customXml" Target="../ink/ink833.xml"/><Relationship Id="rId57" Type="http://schemas.openxmlformats.org/officeDocument/2006/relationships/image" Target="../media/image50.png"/><Relationship Id="rId106" Type="http://schemas.openxmlformats.org/officeDocument/2006/relationships/customXml" Target="../ink/ink868.xml"/><Relationship Id="rId127" Type="http://schemas.openxmlformats.org/officeDocument/2006/relationships/image" Target="../media/image85.png"/><Relationship Id="rId10" Type="http://schemas.openxmlformats.org/officeDocument/2006/relationships/customXml" Target="../ink/ink820.xml"/><Relationship Id="rId31" Type="http://schemas.openxmlformats.org/officeDocument/2006/relationships/image" Target="../media/image37.png"/><Relationship Id="rId52" Type="http://schemas.openxmlformats.org/officeDocument/2006/relationships/customXml" Target="../ink/ink841.xml"/><Relationship Id="rId73" Type="http://schemas.openxmlformats.org/officeDocument/2006/relationships/image" Target="../media/image58.png"/><Relationship Id="rId78" Type="http://schemas.openxmlformats.org/officeDocument/2006/relationships/customXml" Target="../ink/ink854.xml"/><Relationship Id="rId94" Type="http://schemas.openxmlformats.org/officeDocument/2006/relationships/customXml" Target="../ink/ink86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876.xml"/><Relationship Id="rId143" Type="http://schemas.openxmlformats.org/officeDocument/2006/relationships/image" Target="../media/image93.png"/><Relationship Id="rId148" Type="http://schemas.openxmlformats.org/officeDocument/2006/relationships/customXml" Target="../ink/ink889.xml"/><Relationship Id="rId164" Type="http://schemas.openxmlformats.org/officeDocument/2006/relationships/image" Target="../media/image104.png"/><Relationship Id="rId169" Type="http://schemas.openxmlformats.org/officeDocument/2006/relationships/customXml" Target="../ink/ink900.xml"/><Relationship Id="rId185" Type="http://schemas.openxmlformats.org/officeDocument/2006/relationships/customXml" Target="../ink/ink908.xml"/><Relationship Id="rId4" Type="http://schemas.openxmlformats.org/officeDocument/2006/relationships/customXml" Target="../ink/ink817.xml"/><Relationship Id="rId9" Type="http://schemas.openxmlformats.org/officeDocument/2006/relationships/image" Target="../media/image26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15" Type="http://schemas.openxmlformats.org/officeDocument/2006/relationships/customXml" Target="../ink/ink923.xml"/><Relationship Id="rId26" Type="http://schemas.openxmlformats.org/officeDocument/2006/relationships/customXml" Target="../ink/ink828.xml"/><Relationship Id="rId47" Type="http://schemas.openxmlformats.org/officeDocument/2006/relationships/image" Target="../media/image45.png"/><Relationship Id="rId68" Type="http://schemas.openxmlformats.org/officeDocument/2006/relationships/customXml" Target="../ink/ink849.xml"/><Relationship Id="rId89" Type="http://schemas.openxmlformats.org/officeDocument/2006/relationships/image" Target="../media/image66.png"/><Relationship Id="rId112" Type="http://schemas.openxmlformats.org/officeDocument/2006/relationships/customXml" Target="../ink/ink871.xml"/><Relationship Id="rId133" Type="http://schemas.openxmlformats.org/officeDocument/2006/relationships/image" Target="../media/image88.png"/><Relationship Id="rId154" Type="http://schemas.openxmlformats.org/officeDocument/2006/relationships/customXml" Target="../ink/ink892.xml"/><Relationship Id="rId175" Type="http://schemas.openxmlformats.org/officeDocument/2006/relationships/customXml" Target="../ink/ink903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823.xml"/><Relationship Id="rId221" Type="http://schemas.openxmlformats.org/officeDocument/2006/relationships/image" Target="../media/image132.png"/><Relationship Id="rId37" Type="http://schemas.openxmlformats.org/officeDocument/2006/relationships/image" Target="../media/image40.png"/><Relationship Id="rId58" Type="http://schemas.openxmlformats.org/officeDocument/2006/relationships/customXml" Target="../ink/ink844.xml"/><Relationship Id="rId79" Type="http://schemas.openxmlformats.org/officeDocument/2006/relationships/image" Target="../media/image61.png"/><Relationship Id="rId102" Type="http://schemas.openxmlformats.org/officeDocument/2006/relationships/customXml" Target="../ink/ink866.xml"/><Relationship Id="rId123" Type="http://schemas.openxmlformats.org/officeDocument/2006/relationships/image" Target="../media/image83.png"/><Relationship Id="rId144" Type="http://schemas.openxmlformats.org/officeDocument/2006/relationships/customXml" Target="../ink/ink887.xml"/><Relationship Id="rId90" Type="http://schemas.openxmlformats.org/officeDocument/2006/relationships/customXml" Target="../ink/ink860.xml"/><Relationship Id="rId165" Type="http://schemas.openxmlformats.org/officeDocument/2006/relationships/customXml" Target="../ink/ink898.xml"/><Relationship Id="rId186" Type="http://schemas.openxmlformats.org/officeDocument/2006/relationships/image" Target="../media/image115.png"/><Relationship Id="rId211" Type="http://schemas.openxmlformats.org/officeDocument/2006/relationships/customXml" Target="../ink/ink921.xml"/><Relationship Id="rId27" Type="http://schemas.openxmlformats.org/officeDocument/2006/relationships/image" Target="../media/image35.png"/><Relationship Id="rId48" Type="http://schemas.openxmlformats.org/officeDocument/2006/relationships/customXml" Target="../ink/ink839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882.xml"/><Relationship Id="rId80" Type="http://schemas.openxmlformats.org/officeDocument/2006/relationships/customXml" Target="../ink/ink855.xml"/><Relationship Id="rId155" Type="http://schemas.openxmlformats.org/officeDocument/2006/relationships/customXml" Target="../ink/ink893.xml"/><Relationship Id="rId176" Type="http://schemas.openxmlformats.org/officeDocument/2006/relationships/image" Target="../media/image110.png"/><Relationship Id="rId197" Type="http://schemas.openxmlformats.org/officeDocument/2006/relationships/customXml" Target="../ink/ink914.xml"/><Relationship Id="rId201" Type="http://schemas.openxmlformats.org/officeDocument/2006/relationships/customXml" Target="../ink/ink916.xml"/><Relationship Id="rId222" Type="http://schemas.openxmlformats.org/officeDocument/2006/relationships/customXml" Target="../ink/ink927.xml"/><Relationship Id="rId17" Type="http://schemas.openxmlformats.org/officeDocument/2006/relationships/image" Target="../media/image30.png"/><Relationship Id="rId38" Type="http://schemas.openxmlformats.org/officeDocument/2006/relationships/customXml" Target="../ink/ink834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877.xml"/><Relationship Id="rId70" Type="http://schemas.openxmlformats.org/officeDocument/2006/relationships/customXml" Target="../ink/ink850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90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8" Type="http://schemas.openxmlformats.org/officeDocument/2006/relationships/customXml" Target="../ink/ink829.xml"/><Relationship Id="rId49" Type="http://schemas.openxmlformats.org/officeDocument/2006/relationships/image" Target="../media/image46.png"/><Relationship Id="rId114" Type="http://schemas.openxmlformats.org/officeDocument/2006/relationships/customXml" Target="../ink/ink872.xml"/><Relationship Id="rId60" Type="http://schemas.openxmlformats.org/officeDocument/2006/relationships/customXml" Target="../ink/ink845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904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18" Type="http://schemas.openxmlformats.org/officeDocument/2006/relationships/customXml" Target="../ink/ink824.xml"/><Relationship Id="rId39" Type="http://schemas.openxmlformats.org/officeDocument/2006/relationships/image" Target="../media/image41.png"/><Relationship Id="rId50" Type="http://schemas.openxmlformats.org/officeDocument/2006/relationships/customXml" Target="../ink/ink840.xml"/><Relationship Id="rId104" Type="http://schemas.openxmlformats.org/officeDocument/2006/relationships/customXml" Target="../ink/ink867.xml"/><Relationship Id="rId125" Type="http://schemas.openxmlformats.org/officeDocument/2006/relationships/image" Target="../media/image84.png"/><Relationship Id="rId146" Type="http://schemas.openxmlformats.org/officeDocument/2006/relationships/customXml" Target="../ink/ink888.xml"/><Relationship Id="rId167" Type="http://schemas.openxmlformats.org/officeDocument/2006/relationships/customXml" Target="../ink/ink899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861.xml"/><Relationship Id="rId213" Type="http://schemas.openxmlformats.org/officeDocument/2006/relationships/customXml" Target="../ink/ink922.xml"/><Relationship Id="rId2" Type="http://schemas.openxmlformats.org/officeDocument/2006/relationships/customXml" Target="../ink/ink816.xml"/><Relationship Id="rId29" Type="http://schemas.openxmlformats.org/officeDocument/2006/relationships/image" Target="../media/image36.png"/><Relationship Id="rId40" Type="http://schemas.openxmlformats.org/officeDocument/2006/relationships/customXml" Target="../ink/ink835.xml"/><Relationship Id="rId115" Type="http://schemas.openxmlformats.org/officeDocument/2006/relationships/image" Target="../media/image79.png"/><Relationship Id="rId136" Type="http://schemas.openxmlformats.org/officeDocument/2006/relationships/customXml" Target="../ink/ink883.xml"/><Relationship Id="rId157" Type="http://schemas.openxmlformats.org/officeDocument/2006/relationships/customXml" Target="../ink/ink894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856.xml"/><Relationship Id="rId199" Type="http://schemas.openxmlformats.org/officeDocument/2006/relationships/customXml" Target="../ink/ink915.xml"/><Relationship Id="rId203" Type="http://schemas.openxmlformats.org/officeDocument/2006/relationships/customXml" Target="../ink/ink917.xml"/><Relationship Id="rId19" Type="http://schemas.openxmlformats.org/officeDocument/2006/relationships/image" Target="../media/image31.png"/><Relationship Id="rId224" Type="http://schemas.openxmlformats.org/officeDocument/2006/relationships/customXml" Target="../ink/ink928.xml"/><Relationship Id="rId30" Type="http://schemas.openxmlformats.org/officeDocument/2006/relationships/customXml" Target="../ink/ink830.xml"/><Relationship Id="rId105" Type="http://schemas.openxmlformats.org/officeDocument/2006/relationships/image" Target="../media/image74.png"/><Relationship Id="rId126" Type="http://schemas.openxmlformats.org/officeDocument/2006/relationships/customXml" Target="../ink/ink878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851.xml"/><Relationship Id="rId93" Type="http://schemas.openxmlformats.org/officeDocument/2006/relationships/image" Target="../media/image68.png"/><Relationship Id="rId189" Type="http://schemas.openxmlformats.org/officeDocument/2006/relationships/customXml" Target="../ink/ink910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949.xml"/><Relationship Id="rId63" Type="http://schemas.openxmlformats.org/officeDocument/2006/relationships/image" Target="../media/image53.png"/><Relationship Id="rId84" Type="http://schemas.openxmlformats.org/officeDocument/2006/relationships/customXml" Target="../ink/ink970.xml"/><Relationship Id="rId138" Type="http://schemas.openxmlformats.org/officeDocument/2006/relationships/customXml" Target="../ink/ink997.xml"/><Relationship Id="rId159" Type="http://schemas.openxmlformats.org/officeDocument/2006/relationships/customXml" Target="../ink/ink1008.xml"/><Relationship Id="rId170" Type="http://schemas.openxmlformats.org/officeDocument/2006/relationships/image" Target="../media/image107.png"/><Relationship Id="rId191" Type="http://schemas.openxmlformats.org/officeDocument/2006/relationships/customXml" Target="../ink/ink1024.xml"/><Relationship Id="rId205" Type="http://schemas.openxmlformats.org/officeDocument/2006/relationships/customXml" Target="../ink/ink1031.xml"/><Relationship Id="rId226" Type="http://schemas.openxmlformats.org/officeDocument/2006/relationships/customXml" Target="../ink/ink1042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944.xml"/><Relationship Id="rId53" Type="http://schemas.openxmlformats.org/officeDocument/2006/relationships/image" Target="../media/image48.png"/><Relationship Id="rId74" Type="http://schemas.openxmlformats.org/officeDocument/2006/relationships/customXml" Target="../ink/ink965.xml"/><Relationship Id="rId128" Type="http://schemas.openxmlformats.org/officeDocument/2006/relationships/customXml" Target="../ink/ink992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019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2" Type="http://schemas.openxmlformats.org/officeDocument/2006/relationships/customXml" Target="../ink/ink939.xml"/><Relationship Id="rId43" Type="http://schemas.openxmlformats.org/officeDocument/2006/relationships/image" Target="../media/image43.png"/><Relationship Id="rId64" Type="http://schemas.openxmlformats.org/officeDocument/2006/relationships/customXml" Target="../ink/ink960.xml"/><Relationship Id="rId118" Type="http://schemas.openxmlformats.org/officeDocument/2006/relationships/customXml" Target="../ink/ink987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003.xml"/><Relationship Id="rId171" Type="http://schemas.openxmlformats.org/officeDocument/2006/relationships/customXml" Target="../ink/ink1014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12" Type="http://schemas.openxmlformats.org/officeDocument/2006/relationships/customXml" Target="../ink/ink934.xml"/><Relationship Id="rId33" Type="http://schemas.openxmlformats.org/officeDocument/2006/relationships/image" Target="../media/image38.png"/><Relationship Id="rId108" Type="http://schemas.openxmlformats.org/officeDocument/2006/relationships/customXml" Target="../ink/ink982.xml"/><Relationship Id="rId129" Type="http://schemas.openxmlformats.org/officeDocument/2006/relationships/image" Target="../media/image86.png"/><Relationship Id="rId54" Type="http://schemas.openxmlformats.org/officeDocument/2006/relationships/customXml" Target="../ink/ink955.xml"/><Relationship Id="rId75" Type="http://schemas.openxmlformats.org/officeDocument/2006/relationships/image" Target="../media/image59.png"/><Relationship Id="rId96" Type="http://schemas.openxmlformats.org/officeDocument/2006/relationships/customXml" Target="../ink/ink976.xml"/><Relationship Id="rId140" Type="http://schemas.openxmlformats.org/officeDocument/2006/relationships/customXml" Target="../ink/ink998.xml"/><Relationship Id="rId161" Type="http://schemas.openxmlformats.org/officeDocument/2006/relationships/customXml" Target="../ink/ink1009.xml"/><Relationship Id="rId182" Type="http://schemas.openxmlformats.org/officeDocument/2006/relationships/image" Target="../media/image113.png"/><Relationship Id="rId217" Type="http://schemas.openxmlformats.org/officeDocument/2006/relationships/customXml" Target="../ink/ink1037.xml"/><Relationship Id="rId6" Type="http://schemas.openxmlformats.org/officeDocument/2006/relationships/customXml" Target="../ink/ink931.xml"/><Relationship Id="rId238" Type="http://schemas.openxmlformats.org/officeDocument/2006/relationships/customXml" Target="../ink/ink1048.xml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950.xml"/><Relationship Id="rId65" Type="http://schemas.openxmlformats.org/officeDocument/2006/relationships/image" Target="../media/image54.png"/><Relationship Id="rId86" Type="http://schemas.openxmlformats.org/officeDocument/2006/relationships/customXml" Target="../ink/ink971.xml"/><Relationship Id="rId130" Type="http://schemas.openxmlformats.org/officeDocument/2006/relationships/customXml" Target="../ink/ink993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025.xml"/><Relationship Id="rId207" Type="http://schemas.openxmlformats.org/officeDocument/2006/relationships/customXml" Target="../ink/ink1032.xml"/><Relationship Id="rId228" Type="http://schemas.openxmlformats.org/officeDocument/2006/relationships/customXml" Target="../ink/ink1043.xml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945.xml"/><Relationship Id="rId55" Type="http://schemas.openxmlformats.org/officeDocument/2006/relationships/image" Target="../media/image49.png"/><Relationship Id="rId76" Type="http://schemas.openxmlformats.org/officeDocument/2006/relationships/customXml" Target="../ink/ink966.xml"/><Relationship Id="rId97" Type="http://schemas.openxmlformats.org/officeDocument/2006/relationships/image" Target="../media/image70.png"/><Relationship Id="rId120" Type="http://schemas.openxmlformats.org/officeDocument/2006/relationships/customXml" Target="../ink/ink988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020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4" Type="http://schemas.openxmlformats.org/officeDocument/2006/relationships/customXml" Target="../ink/ink940.xml"/><Relationship Id="rId45" Type="http://schemas.openxmlformats.org/officeDocument/2006/relationships/image" Target="../media/image44.png"/><Relationship Id="rId66" Type="http://schemas.openxmlformats.org/officeDocument/2006/relationships/customXml" Target="../ink/ink961.xml"/><Relationship Id="rId87" Type="http://schemas.openxmlformats.org/officeDocument/2006/relationships/image" Target="../media/image65.png"/><Relationship Id="rId110" Type="http://schemas.openxmlformats.org/officeDocument/2006/relationships/customXml" Target="../ink/ink983.xml"/><Relationship Id="rId131" Type="http://schemas.openxmlformats.org/officeDocument/2006/relationships/image" Target="../media/image87.png"/><Relationship Id="rId152" Type="http://schemas.openxmlformats.org/officeDocument/2006/relationships/customXml" Target="../ink/ink1004.xml"/><Relationship Id="rId173" Type="http://schemas.openxmlformats.org/officeDocument/2006/relationships/customXml" Target="../ink/ink1015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049.xml"/><Relationship Id="rId14" Type="http://schemas.openxmlformats.org/officeDocument/2006/relationships/customXml" Target="../ink/ink935.xml"/><Relationship Id="rId35" Type="http://schemas.openxmlformats.org/officeDocument/2006/relationships/image" Target="../media/image39.png"/><Relationship Id="rId56" Type="http://schemas.openxmlformats.org/officeDocument/2006/relationships/customXml" Target="../ink/ink956.xml"/><Relationship Id="rId77" Type="http://schemas.openxmlformats.org/officeDocument/2006/relationships/image" Target="../media/image60.png"/><Relationship Id="rId100" Type="http://schemas.openxmlformats.org/officeDocument/2006/relationships/customXml" Target="../ink/ink978.xml"/><Relationship Id="rId8" Type="http://schemas.openxmlformats.org/officeDocument/2006/relationships/customXml" Target="../ink/ink932.xml"/><Relationship Id="rId98" Type="http://schemas.openxmlformats.org/officeDocument/2006/relationships/customXml" Target="../ink/ink977.xml"/><Relationship Id="rId121" Type="http://schemas.openxmlformats.org/officeDocument/2006/relationships/image" Target="../media/image82.png"/><Relationship Id="rId142" Type="http://schemas.openxmlformats.org/officeDocument/2006/relationships/customXml" Target="../ink/ink999.xml"/><Relationship Id="rId163" Type="http://schemas.openxmlformats.org/officeDocument/2006/relationships/customXml" Target="../ink/ink1010.xml"/><Relationship Id="rId184" Type="http://schemas.openxmlformats.org/officeDocument/2006/relationships/image" Target="../media/image114.png"/><Relationship Id="rId219" Type="http://schemas.openxmlformats.org/officeDocument/2006/relationships/customXml" Target="../ink/ink1038.xml"/><Relationship Id="rId230" Type="http://schemas.openxmlformats.org/officeDocument/2006/relationships/customXml" Target="../ink/ink1044.xml"/><Relationship Id="rId25" Type="http://schemas.openxmlformats.org/officeDocument/2006/relationships/image" Target="../media/image34.png"/><Relationship Id="rId46" Type="http://schemas.openxmlformats.org/officeDocument/2006/relationships/customXml" Target="../ink/ink951.xml"/><Relationship Id="rId67" Type="http://schemas.openxmlformats.org/officeDocument/2006/relationships/image" Target="../media/image55.png"/><Relationship Id="rId88" Type="http://schemas.openxmlformats.org/officeDocument/2006/relationships/customXml" Target="../ink/ink972.xml"/><Relationship Id="rId111" Type="http://schemas.openxmlformats.org/officeDocument/2006/relationships/image" Target="../media/image77.png"/><Relationship Id="rId132" Type="http://schemas.openxmlformats.org/officeDocument/2006/relationships/customXml" Target="../ink/ink994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026.xml"/><Relationship Id="rId209" Type="http://schemas.openxmlformats.org/officeDocument/2006/relationships/customXml" Target="../ink/ink1033.xml"/><Relationship Id="rId220" Type="http://schemas.openxmlformats.org/officeDocument/2006/relationships/customXml" Target="../ink/ink1039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946.xml"/><Relationship Id="rId57" Type="http://schemas.openxmlformats.org/officeDocument/2006/relationships/image" Target="../media/image50.png"/><Relationship Id="rId106" Type="http://schemas.openxmlformats.org/officeDocument/2006/relationships/customXml" Target="../ink/ink981.xml"/><Relationship Id="rId127" Type="http://schemas.openxmlformats.org/officeDocument/2006/relationships/image" Target="../media/image85.png"/><Relationship Id="rId10" Type="http://schemas.openxmlformats.org/officeDocument/2006/relationships/customXml" Target="../ink/ink933.xml"/><Relationship Id="rId31" Type="http://schemas.openxmlformats.org/officeDocument/2006/relationships/image" Target="../media/image37.png"/><Relationship Id="rId52" Type="http://schemas.openxmlformats.org/officeDocument/2006/relationships/customXml" Target="../ink/ink954.xml"/><Relationship Id="rId73" Type="http://schemas.openxmlformats.org/officeDocument/2006/relationships/image" Target="../media/image58.png"/><Relationship Id="rId78" Type="http://schemas.openxmlformats.org/officeDocument/2006/relationships/customXml" Target="../ink/ink967.xml"/><Relationship Id="rId94" Type="http://schemas.openxmlformats.org/officeDocument/2006/relationships/customXml" Target="../ink/ink97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989.xml"/><Relationship Id="rId143" Type="http://schemas.openxmlformats.org/officeDocument/2006/relationships/image" Target="../media/image93.png"/><Relationship Id="rId148" Type="http://schemas.openxmlformats.org/officeDocument/2006/relationships/customXml" Target="../ink/ink1002.xml"/><Relationship Id="rId164" Type="http://schemas.openxmlformats.org/officeDocument/2006/relationships/image" Target="../media/image104.png"/><Relationship Id="rId169" Type="http://schemas.openxmlformats.org/officeDocument/2006/relationships/customXml" Target="../ink/ink1013.xml"/><Relationship Id="rId185" Type="http://schemas.openxmlformats.org/officeDocument/2006/relationships/customXml" Target="../ink/ink1021.xml"/><Relationship Id="rId4" Type="http://schemas.openxmlformats.org/officeDocument/2006/relationships/customXml" Target="../ink/ink930.xml"/><Relationship Id="rId9" Type="http://schemas.openxmlformats.org/officeDocument/2006/relationships/image" Target="../media/image26.png"/><Relationship Id="rId180" Type="http://schemas.openxmlformats.org/officeDocument/2006/relationships/image" Target="../media/image112.png"/><Relationship Id="rId210" Type="http://schemas.openxmlformats.org/officeDocument/2006/relationships/image" Target="../media/image127.png"/><Relationship Id="rId215" Type="http://schemas.openxmlformats.org/officeDocument/2006/relationships/customXml" Target="../ink/ink1036.xml"/><Relationship Id="rId236" Type="http://schemas.openxmlformats.org/officeDocument/2006/relationships/customXml" Target="../ink/ink1047.xml"/><Relationship Id="rId26" Type="http://schemas.openxmlformats.org/officeDocument/2006/relationships/customXml" Target="../ink/ink941.xml"/><Relationship Id="rId231" Type="http://schemas.openxmlformats.org/officeDocument/2006/relationships/image" Target="../media/image137.png"/><Relationship Id="rId47" Type="http://schemas.openxmlformats.org/officeDocument/2006/relationships/image" Target="../media/image45.png"/><Relationship Id="rId68" Type="http://schemas.openxmlformats.org/officeDocument/2006/relationships/customXml" Target="../ink/ink962.xml"/><Relationship Id="rId89" Type="http://schemas.openxmlformats.org/officeDocument/2006/relationships/image" Target="../media/image66.png"/><Relationship Id="rId112" Type="http://schemas.openxmlformats.org/officeDocument/2006/relationships/customXml" Target="../ink/ink984.xml"/><Relationship Id="rId133" Type="http://schemas.openxmlformats.org/officeDocument/2006/relationships/image" Target="../media/image88.png"/><Relationship Id="rId154" Type="http://schemas.openxmlformats.org/officeDocument/2006/relationships/customXml" Target="../ink/ink1005.xml"/><Relationship Id="rId175" Type="http://schemas.openxmlformats.org/officeDocument/2006/relationships/customXml" Target="../ink/ink1016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936.xml"/><Relationship Id="rId221" Type="http://schemas.openxmlformats.org/officeDocument/2006/relationships/image" Target="../media/image132.png"/><Relationship Id="rId37" Type="http://schemas.openxmlformats.org/officeDocument/2006/relationships/image" Target="../media/image40.png"/><Relationship Id="rId58" Type="http://schemas.openxmlformats.org/officeDocument/2006/relationships/customXml" Target="../ink/ink957.xml"/><Relationship Id="rId79" Type="http://schemas.openxmlformats.org/officeDocument/2006/relationships/image" Target="../media/image61.png"/><Relationship Id="rId102" Type="http://schemas.openxmlformats.org/officeDocument/2006/relationships/customXml" Target="../ink/ink979.xml"/><Relationship Id="rId123" Type="http://schemas.openxmlformats.org/officeDocument/2006/relationships/image" Target="../media/image83.png"/><Relationship Id="rId144" Type="http://schemas.openxmlformats.org/officeDocument/2006/relationships/customXml" Target="../ink/ink1000.xml"/><Relationship Id="rId90" Type="http://schemas.openxmlformats.org/officeDocument/2006/relationships/customXml" Target="../ink/ink973.xml"/><Relationship Id="rId165" Type="http://schemas.openxmlformats.org/officeDocument/2006/relationships/customXml" Target="../ink/ink1011.xml"/><Relationship Id="rId186" Type="http://schemas.openxmlformats.org/officeDocument/2006/relationships/image" Target="../media/image115.png"/><Relationship Id="rId211" Type="http://schemas.openxmlformats.org/officeDocument/2006/relationships/customXml" Target="../ink/ink1034.xml"/><Relationship Id="rId232" Type="http://schemas.openxmlformats.org/officeDocument/2006/relationships/customXml" Target="../ink/ink1045.xml"/><Relationship Id="rId27" Type="http://schemas.openxmlformats.org/officeDocument/2006/relationships/image" Target="../media/image35.png"/><Relationship Id="rId48" Type="http://schemas.openxmlformats.org/officeDocument/2006/relationships/customXml" Target="../ink/ink952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995.xml"/><Relationship Id="rId80" Type="http://schemas.openxmlformats.org/officeDocument/2006/relationships/customXml" Target="../ink/ink968.xml"/><Relationship Id="rId155" Type="http://schemas.openxmlformats.org/officeDocument/2006/relationships/customXml" Target="../ink/ink1006.xml"/><Relationship Id="rId176" Type="http://schemas.openxmlformats.org/officeDocument/2006/relationships/image" Target="../media/image110.png"/><Relationship Id="rId197" Type="http://schemas.openxmlformats.org/officeDocument/2006/relationships/customXml" Target="../ink/ink1027.xml"/><Relationship Id="rId201" Type="http://schemas.openxmlformats.org/officeDocument/2006/relationships/customXml" Target="../ink/ink1029.xml"/><Relationship Id="rId222" Type="http://schemas.openxmlformats.org/officeDocument/2006/relationships/customXml" Target="../ink/ink1040.xml"/><Relationship Id="rId17" Type="http://schemas.openxmlformats.org/officeDocument/2006/relationships/image" Target="../media/image30.png"/><Relationship Id="rId38" Type="http://schemas.openxmlformats.org/officeDocument/2006/relationships/customXml" Target="../ink/ink94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990.xml"/><Relationship Id="rId70" Type="http://schemas.openxmlformats.org/officeDocument/2006/relationships/customXml" Target="../ink/ink963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02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8" Type="http://schemas.openxmlformats.org/officeDocument/2006/relationships/customXml" Target="../ink/ink942.xml"/><Relationship Id="rId49" Type="http://schemas.openxmlformats.org/officeDocument/2006/relationships/image" Target="../media/image46.png"/><Relationship Id="rId114" Type="http://schemas.openxmlformats.org/officeDocument/2006/relationships/customXml" Target="../ink/ink985.xml"/><Relationship Id="rId60" Type="http://schemas.openxmlformats.org/officeDocument/2006/relationships/customXml" Target="../ink/ink958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017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18" Type="http://schemas.openxmlformats.org/officeDocument/2006/relationships/customXml" Target="../ink/ink937.xml"/><Relationship Id="rId39" Type="http://schemas.openxmlformats.org/officeDocument/2006/relationships/image" Target="../media/image41.png"/><Relationship Id="rId50" Type="http://schemas.openxmlformats.org/officeDocument/2006/relationships/customXml" Target="../ink/ink953.xml"/><Relationship Id="rId104" Type="http://schemas.openxmlformats.org/officeDocument/2006/relationships/customXml" Target="../ink/ink980.xml"/><Relationship Id="rId125" Type="http://schemas.openxmlformats.org/officeDocument/2006/relationships/image" Target="../media/image84.png"/><Relationship Id="rId146" Type="http://schemas.openxmlformats.org/officeDocument/2006/relationships/customXml" Target="../ink/ink1001.xml"/><Relationship Id="rId167" Type="http://schemas.openxmlformats.org/officeDocument/2006/relationships/customXml" Target="../ink/ink1012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974.xml"/><Relationship Id="rId213" Type="http://schemas.openxmlformats.org/officeDocument/2006/relationships/customXml" Target="../ink/ink1035.xml"/><Relationship Id="rId234" Type="http://schemas.openxmlformats.org/officeDocument/2006/relationships/customXml" Target="../ink/ink1046.xml"/><Relationship Id="rId2" Type="http://schemas.openxmlformats.org/officeDocument/2006/relationships/customXml" Target="../ink/ink929.xml"/><Relationship Id="rId29" Type="http://schemas.openxmlformats.org/officeDocument/2006/relationships/image" Target="../media/image36.png"/><Relationship Id="rId40" Type="http://schemas.openxmlformats.org/officeDocument/2006/relationships/customXml" Target="../ink/ink948.xml"/><Relationship Id="rId115" Type="http://schemas.openxmlformats.org/officeDocument/2006/relationships/image" Target="../media/image79.png"/><Relationship Id="rId136" Type="http://schemas.openxmlformats.org/officeDocument/2006/relationships/customXml" Target="../ink/ink996.xml"/><Relationship Id="rId157" Type="http://schemas.openxmlformats.org/officeDocument/2006/relationships/customXml" Target="../ink/ink1007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969.xml"/><Relationship Id="rId199" Type="http://schemas.openxmlformats.org/officeDocument/2006/relationships/customXml" Target="../ink/ink1028.xml"/><Relationship Id="rId203" Type="http://schemas.openxmlformats.org/officeDocument/2006/relationships/customXml" Target="../ink/ink1030.xml"/><Relationship Id="rId19" Type="http://schemas.openxmlformats.org/officeDocument/2006/relationships/image" Target="../media/image31.png"/><Relationship Id="rId224" Type="http://schemas.openxmlformats.org/officeDocument/2006/relationships/customXml" Target="../ink/ink1041.xml"/><Relationship Id="rId30" Type="http://schemas.openxmlformats.org/officeDocument/2006/relationships/customXml" Target="../ink/ink943.xml"/><Relationship Id="rId105" Type="http://schemas.openxmlformats.org/officeDocument/2006/relationships/image" Target="../media/image74.png"/><Relationship Id="rId126" Type="http://schemas.openxmlformats.org/officeDocument/2006/relationships/customXml" Target="../ink/ink991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964.xml"/><Relationship Id="rId93" Type="http://schemas.openxmlformats.org/officeDocument/2006/relationships/image" Target="../media/image68.png"/><Relationship Id="rId189" Type="http://schemas.openxmlformats.org/officeDocument/2006/relationships/customXml" Target="../ink/ink1023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116" Type="http://schemas.openxmlformats.org/officeDocument/2006/relationships/customXml" Target="../ink/ink986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938.xml"/><Relationship Id="rId41" Type="http://schemas.openxmlformats.org/officeDocument/2006/relationships/image" Target="../media/image42.png"/><Relationship Id="rId62" Type="http://schemas.openxmlformats.org/officeDocument/2006/relationships/customXml" Target="../ink/ink959.xml"/><Relationship Id="rId83" Type="http://schemas.openxmlformats.org/officeDocument/2006/relationships/image" Target="../media/image63.png"/><Relationship Id="rId179" Type="http://schemas.openxmlformats.org/officeDocument/2006/relationships/customXml" Target="../ink/ink1018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1070.xml"/><Relationship Id="rId63" Type="http://schemas.openxmlformats.org/officeDocument/2006/relationships/image" Target="../media/image53.png"/><Relationship Id="rId84" Type="http://schemas.openxmlformats.org/officeDocument/2006/relationships/customXml" Target="../ink/ink1091.xml"/><Relationship Id="rId138" Type="http://schemas.openxmlformats.org/officeDocument/2006/relationships/customXml" Target="../ink/ink1118.xml"/><Relationship Id="rId159" Type="http://schemas.openxmlformats.org/officeDocument/2006/relationships/customXml" Target="../ink/ink1129.xml"/><Relationship Id="rId170" Type="http://schemas.openxmlformats.org/officeDocument/2006/relationships/image" Target="../media/image107.png"/><Relationship Id="rId191" Type="http://schemas.openxmlformats.org/officeDocument/2006/relationships/customXml" Target="../ink/ink1145.xml"/><Relationship Id="rId205" Type="http://schemas.openxmlformats.org/officeDocument/2006/relationships/customXml" Target="../ink/ink1152.xml"/><Relationship Id="rId226" Type="http://schemas.openxmlformats.org/officeDocument/2006/relationships/customXml" Target="../ink/ink1163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1065.xml"/><Relationship Id="rId53" Type="http://schemas.openxmlformats.org/officeDocument/2006/relationships/image" Target="../media/image48.png"/><Relationship Id="rId74" Type="http://schemas.openxmlformats.org/officeDocument/2006/relationships/customXml" Target="../ink/ink1086.xml"/><Relationship Id="rId128" Type="http://schemas.openxmlformats.org/officeDocument/2006/relationships/customXml" Target="../ink/ink1113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140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2" Type="http://schemas.openxmlformats.org/officeDocument/2006/relationships/customXml" Target="../ink/ink1060.xml"/><Relationship Id="rId43" Type="http://schemas.openxmlformats.org/officeDocument/2006/relationships/image" Target="../media/image43.png"/><Relationship Id="rId64" Type="http://schemas.openxmlformats.org/officeDocument/2006/relationships/customXml" Target="../ink/ink1081.xml"/><Relationship Id="rId118" Type="http://schemas.openxmlformats.org/officeDocument/2006/relationships/customXml" Target="../ink/ink1108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124.xml"/><Relationship Id="rId171" Type="http://schemas.openxmlformats.org/officeDocument/2006/relationships/customXml" Target="../ink/ink1135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174.xml"/><Relationship Id="rId12" Type="http://schemas.openxmlformats.org/officeDocument/2006/relationships/customXml" Target="../ink/ink1055.xml"/><Relationship Id="rId33" Type="http://schemas.openxmlformats.org/officeDocument/2006/relationships/image" Target="../media/image38.png"/><Relationship Id="rId108" Type="http://schemas.openxmlformats.org/officeDocument/2006/relationships/customXml" Target="../ink/ink1103.xml"/><Relationship Id="rId129" Type="http://schemas.openxmlformats.org/officeDocument/2006/relationships/image" Target="../media/image86.png"/><Relationship Id="rId54" Type="http://schemas.openxmlformats.org/officeDocument/2006/relationships/customXml" Target="../ink/ink1076.xml"/><Relationship Id="rId75" Type="http://schemas.openxmlformats.org/officeDocument/2006/relationships/image" Target="../media/image59.png"/><Relationship Id="rId96" Type="http://schemas.openxmlformats.org/officeDocument/2006/relationships/customXml" Target="../ink/ink1097.xml"/><Relationship Id="rId140" Type="http://schemas.openxmlformats.org/officeDocument/2006/relationships/customXml" Target="../ink/ink1119.xml"/><Relationship Id="rId161" Type="http://schemas.openxmlformats.org/officeDocument/2006/relationships/customXml" Target="../ink/ink1130.xml"/><Relationship Id="rId182" Type="http://schemas.openxmlformats.org/officeDocument/2006/relationships/image" Target="../media/image113.png"/><Relationship Id="rId217" Type="http://schemas.openxmlformats.org/officeDocument/2006/relationships/customXml" Target="../ink/ink1158.xml"/><Relationship Id="rId6" Type="http://schemas.openxmlformats.org/officeDocument/2006/relationships/customXml" Target="../ink/ink1052.xml"/><Relationship Id="rId238" Type="http://schemas.openxmlformats.org/officeDocument/2006/relationships/customXml" Target="../ink/ink1169.xml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1071.xml"/><Relationship Id="rId65" Type="http://schemas.openxmlformats.org/officeDocument/2006/relationships/image" Target="../media/image54.png"/><Relationship Id="rId86" Type="http://schemas.openxmlformats.org/officeDocument/2006/relationships/customXml" Target="../ink/ink1092.xml"/><Relationship Id="rId130" Type="http://schemas.openxmlformats.org/officeDocument/2006/relationships/customXml" Target="../ink/ink1114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146.xml"/><Relationship Id="rId207" Type="http://schemas.openxmlformats.org/officeDocument/2006/relationships/customXml" Target="../ink/ink1153.xml"/><Relationship Id="rId228" Type="http://schemas.openxmlformats.org/officeDocument/2006/relationships/customXml" Target="../ink/ink1164.xml"/><Relationship Id="rId249" Type="http://schemas.openxmlformats.org/officeDocument/2006/relationships/image" Target="../media/image146.png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1066.xml"/><Relationship Id="rId55" Type="http://schemas.openxmlformats.org/officeDocument/2006/relationships/image" Target="../media/image49.png"/><Relationship Id="rId76" Type="http://schemas.openxmlformats.org/officeDocument/2006/relationships/customXml" Target="../ink/ink1087.xml"/><Relationship Id="rId97" Type="http://schemas.openxmlformats.org/officeDocument/2006/relationships/image" Target="../media/image70.png"/><Relationship Id="rId120" Type="http://schemas.openxmlformats.org/officeDocument/2006/relationships/customXml" Target="../ink/ink1109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141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175.xml"/><Relationship Id="rId24" Type="http://schemas.openxmlformats.org/officeDocument/2006/relationships/customXml" Target="../ink/ink1061.xml"/><Relationship Id="rId45" Type="http://schemas.openxmlformats.org/officeDocument/2006/relationships/image" Target="../media/image44.png"/><Relationship Id="rId66" Type="http://schemas.openxmlformats.org/officeDocument/2006/relationships/customXml" Target="../ink/ink1082.xml"/><Relationship Id="rId87" Type="http://schemas.openxmlformats.org/officeDocument/2006/relationships/image" Target="../media/image65.png"/><Relationship Id="rId110" Type="http://schemas.openxmlformats.org/officeDocument/2006/relationships/customXml" Target="../ink/ink1104.xml"/><Relationship Id="rId131" Type="http://schemas.openxmlformats.org/officeDocument/2006/relationships/image" Target="../media/image87.png"/><Relationship Id="rId152" Type="http://schemas.openxmlformats.org/officeDocument/2006/relationships/customXml" Target="../ink/ink1125.xml"/><Relationship Id="rId173" Type="http://schemas.openxmlformats.org/officeDocument/2006/relationships/customXml" Target="../ink/ink1136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170.xml"/><Relationship Id="rId14" Type="http://schemas.openxmlformats.org/officeDocument/2006/relationships/customXml" Target="../ink/ink1056.xml"/><Relationship Id="rId35" Type="http://schemas.openxmlformats.org/officeDocument/2006/relationships/image" Target="../media/image39.png"/><Relationship Id="rId56" Type="http://schemas.openxmlformats.org/officeDocument/2006/relationships/customXml" Target="../ink/ink1077.xml"/><Relationship Id="rId77" Type="http://schemas.openxmlformats.org/officeDocument/2006/relationships/image" Target="../media/image60.png"/><Relationship Id="rId100" Type="http://schemas.openxmlformats.org/officeDocument/2006/relationships/customXml" Target="../ink/ink1099.xml"/><Relationship Id="rId8" Type="http://schemas.openxmlformats.org/officeDocument/2006/relationships/customXml" Target="../ink/ink1053.xml"/><Relationship Id="rId98" Type="http://schemas.openxmlformats.org/officeDocument/2006/relationships/customXml" Target="../ink/ink1098.xml"/><Relationship Id="rId121" Type="http://schemas.openxmlformats.org/officeDocument/2006/relationships/image" Target="../media/image82.png"/><Relationship Id="rId142" Type="http://schemas.openxmlformats.org/officeDocument/2006/relationships/customXml" Target="../ink/ink1120.xml"/><Relationship Id="rId163" Type="http://schemas.openxmlformats.org/officeDocument/2006/relationships/customXml" Target="../ink/ink1131.xml"/><Relationship Id="rId184" Type="http://schemas.openxmlformats.org/officeDocument/2006/relationships/image" Target="../media/image114.png"/><Relationship Id="rId219" Type="http://schemas.openxmlformats.org/officeDocument/2006/relationships/customXml" Target="../ink/ink1159.xml"/><Relationship Id="rId230" Type="http://schemas.openxmlformats.org/officeDocument/2006/relationships/customXml" Target="../ink/ink1165.xml"/><Relationship Id="rId251" Type="http://schemas.openxmlformats.org/officeDocument/2006/relationships/image" Target="../media/image147.png"/><Relationship Id="rId25" Type="http://schemas.openxmlformats.org/officeDocument/2006/relationships/image" Target="../media/image34.png"/><Relationship Id="rId46" Type="http://schemas.openxmlformats.org/officeDocument/2006/relationships/customXml" Target="../ink/ink1072.xml"/><Relationship Id="rId67" Type="http://schemas.openxmlformats.org/officeDocument/2006/relationships/image" Target="../media/image55.png"/><Relationship Id="rId88" Type="http://schemas.openxmlformats.org/officeDocument/2006/relationships/customXml" Target="../ink/ink1093.xml"/><Relationship Id="rId111" Type="http://schemas.openxmlformats.org/officeDocument/2006/relationships/image" Target="../media/image77.png"/><Relationship Id="rId132" Type="http://schemas.openxmlformats.org/officeDocument/2006/relationships/customXml" Target="../ink/ink1115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147.xml"/><Relationship Id="rId209" Type="http://schemas.openxmlformats.org/officeDocument/2006/relationships/customXml" Target="../ink/ink1154.xml"/><Relationship Id="rId220" Type="http://schemas.openxmlformats.org/officeDocument/2006/relationships/customXml" Target="../ink/ink1160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1067.xml"/><Relationship Id="rId57" Type="http://schemas.openxmlformats.org/officeDocument/2006/relationships/image" Target="../media/image50.png"/><Relationship Id="rId78" Type="http://schemas.openxmlformats.org/officeDocument/2006/relationships/customXml" Target="../ink/ink108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110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142.xml"/><Relationship Id="rId9" Type="http://schemas.openxmlformats.org/officeDocument/2006/relationships/image" Target="../media/image26.png"/><Relationship Id="rId210" Type="http://schemas.openxmlformats.org/officeDocument/2006/relationships/image" Target="../media/image127.png"/><Relationship Id="rId26" Type="http://schemas.openxmlformats.org/officeDocument/2006/relationships/customXml" Target="../ink/ink1062.xml"/><Relationship Id="rId231" Type="http://schemas.openxmlformats.org/officeDocument/2006/relationships/image" Target="../media/image137.png"/><Relationship Id="rId252" Type="http://schemas.openxmlformats.org/officeDocument/2006/relationships/customXml" Target="../ink/ink1176.xml"/><Relationship Id="rId47" Type="http://schemas.openxmlformats.org/officeDocument/2006/relationships/image" Target="../media/image45.png"/><Relationship Id="rId68" Type="http://schemas.openxmlformats.org/officeDocument/2006/relationships/customXml" Target="../ink/ink1083.xml"/><Relationship Id="rId89" Type="http://schemas.openxmlformats.org/officeDocument/2006/relationships/image" Target="../media/image66.png"/><Relationship Id="rId112" Type="http://schemas.openxmlformats.org/officeDocument/2006/relationships/customXml" Target="../ink/ink1105.xml"/><Relationship Id="rId133" Type="http://schemas.openxmlformats.org/officeDocument/2006/relationships/image" Target="../media/image88.png"/><Relationship Id="rId154" Type="http://schemas.openxmlformats.org/officeDocument/2006/relationships/customXml" Target="../ink/ink1126.xml"/><Relationship Id="rId175" Type="http://schemas.openxmlformats.org/officeDocument/2006/relationships/customXml" Target="../ink/ink1137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057.xml"/><Relationship Id="rId221" Type="http://schemas.openxmlformats.org/officeDocument/2006/relationships/image" Target="../media/image132.png"/><Relationship Id="rId242" Type="http://schemas.openxmlformats.org/officeDocument/2006/relationships/customXml" Target="../ink/ink1171.xml"/><Relationship Id="rId37" Type="http://schemas.openxmlformats.org/officeDocument/2006/relationships/image" Target="../media/image40.png"/><Relationship Id="rId58" Type="http://schemas.openxmlformats.org/officeDocument/2006/relationships/customXml" Target="../ink/ink1078.xml"/><Relationship Id="rId79" Type="http://schemas.openxmlformats.org/officeDocument/2006/relationships/image" Target="../media/image61.png"/><Relationship Id="rId102" Type="http://schemas.openxmlformats.org/officeDocument/2006/relationships/customXml" Target="../ink/ink1100.xml"/><Relationship Id="rId123" Type="http://schemas.openxmlformats.org/officeDocument/2006/relationships/image" Target="../media/image83.png"/><Relationship Id="rId144" Type="http://schemas.openxmlformats.org/officeDocument/2006/relationships/customXml" Target="../ink/ink1121.xml"/><Relationship Id="rId90" Type="http://schemas.openxmlformats.org/officeDocument/2006/relationships/customXml" Target="../ink/ink1094.xml"/><Relationship Id="rId165" Type="http://schemas.openxmlformats.org/officeDocument/2006/relationships/customXml" Target="../ink/ink1132.xml"/><Relationship Id="rId186" Type="http://schemas.openxmlformats.org/officeDocument/2006/relationships/image" Target="../media/image115.png"/><Relationship Id="rId211" Type="http://schemas.openxmlformats.org/officeDocument/2006/relationships/customXml" Target="../ink/ink1155.xml"/><Relationship Id="rId232" Type="http://schemas.openxmlformats.org/officeDocument/2006/relationships/customXml" Target="../ink/ink1166.xml"/><Relationship Id="rId253" Type="http://schemas.openxmlformats.org/officeDocument/2006/relationships/image" Target="../media/image148.png"/><Relationship Id="rId27" Type="http://schemas.openxmlformats.org/officeDocument/2006/relationships/image" Target="../media/image35.png"/><Relationship Id="rId48" Type="http://schemas.openxmlformats.org/officeDocument/2006/relationships/customXml" Target="../ink/ink107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116.xml"/><Relationship Id="rId80" Type="http://schemas.openxmlformats.org/officeDocument/2006/relationships/customXml" Target="../ink/ink1089.xml"/><Relationship Id="rId155" Type="http://schemas.openxmlformats.org/officeDocument/2006/relationships/customXml" Target="../ink/ink1127.xml"/><Relationship Id="rId176" Type="http://schemas.openxmlformats.org/officeDocument/2006/relationships/image" Target="../media/image110.png"/><Relationship Id="rId197" Type="http://schemas.openxmlformats.org/officeDocument/2006/relationships/customXml" Target="../ink/ink1148.xml"/><Relationship Id="rId201" Type="http://schemas.openxmlformats.org/officeDocument/2006/relationships/customXml" Target="../ink/ink1150.xml"/><Relationship Id="rId222" Type="http://schemas.openxmlformats.org/officeDocument/2006/relationships/customXml" Target="../ink/ink1161.xml"/><Relationship Id="rId243" Type="http://schemas.openxmlformats.org/officeDocument/2006/relationships/image" Target="../media/image143.png"/><Relationship Id="rId17" Type="http://schemas.openxmlformats.org/officeDocument/2006/relationships/image" Target="../media/image30.png"/><Relationship Id="rId38" Type="http://schemas.openxmlformats.org/officeDocument/2006/relationships/customXml" Target="../ink/ink1068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111.xml"/><Relationship Id="rId70" Type="http://schemas.openxmlformats.org/officeDocument/2006/relationships/customXml" Target="../ink/ink1084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14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177.xml"/><Relationship Id="rId28" Type="http://schemas.openxmlformats.org/officeDocument/2006/relationships/customXml" Target="../ink/ink1063.xml"/><Relationship Id="rId49" Type="http://schemas.openxmlformats.org/officeDocument/2006/relationships/image" Target="../media/image46.png"/><Relationship Id="rId114" Type="http://schemas.openxmlformats.org/officeDocument/2006/relationships/customXml" Target="../ink/ink1106.xml"/><Relationship Id="rId60" Type="http://schemas.openxmlformats.org/officeDocument/2006/relationships/customXml" Target="../ink/ink1079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138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172.xml"/><Relationship Id="rId18" Type="http://schemas.openxmlformats.org/officeDocument/2006/relationships/customXml" Target="../ink/ink1058.xml"/><Relationship Id="rId39" Type="http://schemas.openxmlformats.org/officeDocument/2006/relationships/image" Target="../media/image41.png"/><Relationship Id="rId50" Type="http://schemas.openxmlformats.org/officeDocument/2006/relationships/customXml" Target="../ink/ink1074.xml"/><Relationship Id="rId104" Type="http://schemas.openxmlformats.org/officeDocument/2006/relationships/customXml" Target="../ink/ink1101.xml"/><Relationship Id="rId125" Type="http://schemas.openxmlformats.org/officeDocument/2006/relationships/image" Target="../media/image84.png"/><Relationship Id="rId146" Type="http://schemas.openxmlformats.org/officeDocument/2006/relationships/customXml" Target="../ink/ink1122.xml"/><Relationship Id="rId167" Type="http://schemas.openxmlformats.org/officeDocument/2006/relationships/customXml" Target="../ink/ink1133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095.xml"/><Relationship Id="rId213" Type="http://schemas.openxmlformats.org/officeDocument/2006/relationships/customXml" Target="../ink/ink1156.xml"/><Relationship Id="rId234" Type="http://schemas.openxmlformats.org/officeDocument/2006/relationships/customXml" Target="../ink/ink1167.xml"/><Relationship Id="rId2" Type="http://schemas.openxmlformats.org/officeDocument/2006/relationships/customXml" Target="../ink/ink1050.xml"/><Relationship Id="rId29" Type="http://schemas.openxmlformats.org/officeDocument/2006/relationships/image" Target="../media/image36.png"/><Relationship Id="rId255" Type="http://schemas.openxmlformats.org/officeDocument/2006/relationships/image" Target="../media/image149.png"/><Relationship Id="rId40" Type="http://schemas.openxmlformats.org/officeDocument/2006/relationships/customXml" Target="../ink/ink1069.xml"/><Relationship Id="rId115" Type="http://schemas.openxmlformats.org/officeDocument/2006/relationships/image" Target="../media/image79.png"/><Relationship Id="rId136" Type="http://schemas.openxmlformats.org/officeDocument/2006/relationships/customXml" Target="../ink/ink1117.xml"/><Relationship Id="rId157" Type="http://schemas.openxmlformats.org/officeDocument/2006/relationships/customXml" Target="../ink/ink1128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090.xml"/><Relationship Id="rId199" Type="http://schemas.openxmlformats.org/officeDocument/2006/relationships/customXml" Target="../ink/ink1149.xml"/><Relationship Id="rId203" Type="http://schemas.openxmlformats.org/officeDocument/2006/relationships/customXml" Target="../ink/ink1151.xml"/><Relationship Id="rId19" Type="http://schemas.openxmlformats.org/officeDocument/2006/relationships/image" Target="../media/image31.png"/><Relationship Id="rId224" Type="http://schemas.openxmlformats.org/officeDocument/2006/relationships/customXml" Target="../ink/ink1162.xml"/><Relationship Id="rId245" Type="http://schemas.openxmlformats.org/officeDocument/2006/relationships/image" Target="../media/image144.png"/><Relationship Id="rId30" Type="http://schemas.openxmlformats.org/officeDocument/2006/relationships/customXml" Target="../ink/ink1064.xml"/><Relationship Id="rId105" Type="http://schemas.openxmlformats.org/officeDocument/2006/relationships/image" Target="../media/image74.png"/><Relationship Id="rId126" Type="http://schemas.openxmlformats.org/officeDocument/2006/relationships/customXml" Target="../ink/ink1112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085.xml"/><Relationship Id="rId93" Type="http://schemas.openxmlformats.org/officeDocument/2006/relationships/image" Target="../media/image68.png"/><Relationship Id="rId189" Type="http://schemas.openxmlformats.org/officeDocument/2006/relationships/customXml" Target="../ink/ink1144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116" Type="http://schemas.openxmlformats.org/officeDocument/2006/relationships/customXml" Target="../ink/ink1107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059.xml"/><Relationship Id="rId41" Type="http://schemas.openxmlformats.org/officeDocument/2006/relationships/image" Target="../media/image42.png"/><Relationship Id="rId62" Type="http://schemas.openxmlformats.org/officeDocument/2006/relationships/customXml" Target="../ink/ink1080.xml"/><Relationship Id="rId83" Type="http://schemas.openxmlformats.org/officeDocument/2006/relationships/image" Target="../media/image63.png"/><Relationship Id="rId179" Type="http://schemas.openxmlformats.org/officeDocument/2006/relationships/customXml" Target="../ink/ink1139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173.xml"/><Relationship Id="rId106" Type="http://schemas.openxmlformats.org/officeDocument/2006/relationships/customXml" Target="../ink/ink1102.xml"/><Relationship Id="rId127" Type="http://schemas.openxmlformats.org/officeDocument/2006/relationships/image" Target="../media/image85.png"/><Relationship Id="rId10" Type="http://schemas.openxmlformats.org/officeDocument/2006/relationships/customXml" Target="../ink/ink1054.xml"/><Relationship Id="rId31" Type="http://schemas.openxmlformats.org/officeDocument/2006/relationships/image" Target="../media/image37.png"/><Relationship Id="rId52" Type="http://schemas.openxmlformats.org/officeDocument/2006/relationships/customXml" Target="../ink/ink1075.xml"/><Relationship Id="rId73" Type="http://schemas.openxmlformats.org/officeDocument/2006/relationships/image" Target="../media/image58.png"/><Relationship Id="rId94" Type="http://schemas.openxmlformats.org/officeDocument/2006/relationships/customXml" Target="../ink/ink1096.xml"/><Relationship Id="rId148" Type="http://schemas.openxmlformats.org/officeDocument/2006/relationships/customXml" Target="../ink/ink1123.xml"/><Relationship Id="rId169" Type="http://schemas.openxmlformats.org/officeDocument/2006/relationships/customXml" Target="../ink/ink1134.xml"/><Relationship Id="rId4" Type="http://schemas.openxmlformats.org/officeDocument/2006/relationships/customXml" Target="../ink/ink1051.xml"/><Relationship Id="rId180" Type="http://schemas.openxmlformats.org/officeDocument/2006/relationships/image" Target="../media/image112.png"/><Relationship Id="rId215" Type="http://schemas.openxmlformats.org/officeDocument/2006/relationships/customXml" Target="../ink/ink1157.xml"/><Relationship Id="rId236" Type="http://schemas.openxmlformats.org/officeDocument/2006/relationships/customXml" Target="../ink/ink1168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42" Type="http://schemas.openxmlformats.org/officeDocument/2006/relationships/customXml" Target="../ink/ink1198.xml"/><Relationship Id="rId63" Type="http://schemas.openxmlformats.org/officeDocument/2006/relationships/image" Target="../media/image53.png"/><Relationship Id="rId84" Type="http://schemas.openxmlformats.org/officeDocument/2006/relationships/customXml" Target="../ink/ink1219.xml"/><Relationship Id="rId138" Type="http://schemas.openxmlformats.org/officeDocument/2006/relationships/customXml" Target="../ink/ink1246.xml"/><Relationship Id="rId159" Type="http://schemas.openxmlformats.org/officeDocument/2006/relationships/customXml" Target="../ink/ink1257.xml"/><Relationship Id="rId170" Type="http://schemas.openxmlformats.org/officeDocument/2006/relationships/image" Target="../media/image107.png"/><Relationship Id="rId191" Type="http://schemas.openxmlformats.org/officeDocument/2006/relationships/customXml" Target="../ink/ink1273.xml"/><Relationship Id="rId205" Type="http://schemas.openxmlformats.org/officeDocument/2006/relationships/customXml" Target="../ink/ink1280.xml"/><Relationship Id="rId226" Type="http://schemas.openxmlformats.org/officeDocument/2006/relationships/customXml" Target="../ink/ink1291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1193.xml"/><Relationship Id="rId53" Type="http://schemas.openxmlformats.org/officeDocument/2006/relationships/image" Target="../media/image48.png"/><Relationship Id="rId74" Type="http://schemas.openxmlformats.org/officeDocument/2006/relationships/customXml" Target="../ink/ink1214.xml"/><Relationship Id="rId128" Type="http://schemas.openxmlformats.org/officeDocument/2006/relationships/customXml" Target="../ink/ink1241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268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58" Type="http://schemas.openxmlformats.org/officeDocument/2006/relationships/customXml" Target="../ink/ink1307.xml"/><Relationship Id="rId22" Type="http://schemas.openxmlformats.org/officeDocument/2006/relationships/customXml" Target="../ink/ink1188.xml"/><Relationship Id="rId43" Type="http://schemas.openxmlformats.org/officeDocument/2006/relationships/image" Target="../media/image43.png"/><Relationship Id="rId64" Type="http://schemas.openxmlformats.org/officeDocument/2006/relationships/customXml" Target="../ink/ink1209.xml"/><Relationship Id="rId118" Type="http://schemas.openxmlformats.org/officeDocument/2006/relationships/customXml" Target="../ink/ink1236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252.xml"/><Relationship Id="rId171" Type="http://schemas.openxmlformats.org/officeDocument/2006/relationships/customXml" Target="../ink/ink1263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302.xml"/><Relationship Id="rId12" Type="http://schemas.openxmlformats.org/officeDocument/2006/relationships/customXml" Target="../ink/ink1183.xml"/><Relationship Id="rId33" Type="http://schemas.openxmlformats.org/officeDocument/2006/relationships/image" Target="../media/image38.png"/><Relationship Id="rId108" Type="http://schemas.openxmlformats.org/officeDocument/2006/relationships/customXml" Target="../ink/ink1231.xml"/><Relationship Id="rId129" Type="http://schemas.openxmlformats.org/officeDocument/2006/relationships/image" Target="../media/image86.png"/><Relationship Id="rId54" Type="http://schemas.openxmlformats.org/officeDocument/2006/relationships/customXml" Target="../ink/ink1204.xml"/><Relationship Id="rId75" Type="http://schemas.openxmlformats.org/officeDocument/2006/relationships/image" Target="../media/image59.png"/><Relationship Id="rId96" Type="http://schemas.openxmlformats.org/officeDocument/2006/relationships/customXml" Target="../ink/ink1225.xml"/><Relationship Id="rId140" Type="http://schemas.openxmlformats.org/officeDocument/2006/relationships/customXml" Target="../ink/ink1247.xml"/><Relationship Id="rId161" Type="http://schemas.openxmlformats.org/officeDocument/2006/relationships/customXml" Target="../ink/ink1258.xml"/><Relationship Id="rId182" Type="http://schemas.openxmlformats.org/officeDocument/2006/relationships/image" Target="../media/image113.png"/><Relationship Id="rId217" Type="http://schemas.openxmlformats.org/officeDocument/2006/relationships/customXml" Target="../ink/ink1286.xml"/><Relationship Id="rId6" Type="http://schemas.openxmlformats.org/officeDocument/2006/relationships/customXml" Target="../ink/ink1180.xml"/><Relationship Id="rId238" Type="http://schemas.openxmlformats.org/officeDocument/2006/relationships/customXml" Target="../ink/ink1297.xml"/><Relationship Id="rId259" Type="http://schemas.openxmlformats.org/officeDocument/2006/relationships/image" Target="../media/image149.png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1199.xml"/><Relationship Id="rId65" Type="http://schemas.openxmlformats.org/officeDocument/2006/relationships/image" Target="../media/image54.png"/><Relationship Id="rId86" Type="http://schemas.openxmlformats.org/officeDocument/2006/relationships/customXml" Target="../ink/ink1220.xml"/><Relationship Id="rId130" Type="http://schemas.openxmlformats.org/officeDocument/2006/relationships/customXml" Target="../ink/ink1242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274.xml"/><Relationship Id="rId207" Type="http://schemas.openxmlformats.org/officeDocument/2006/relationships/customXml" Target="../ink/ink1281.xml"/><Relationship Id="rId228" Type="http://schemas.openxmlformats.org/officeDocument/2006/relationships/customXml" Target="../ink/ink1292.xml"/><Relationship Id="rId249" Type="http://schemas.openxmlformats.org/officeDocument/2006/relationships/image" Target="../media/image146.png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34" Type="http://schemas.openxmlformats.org/officeDocument/2006/relationships/customXml" Target="../ink/ink1194.xml"/><Relationship Id="rId55" Type="http://schemas.openxmlformats.org/officeDocument/2006/relationships/image" Target="../media/image49.png"/><Relationship Id="rId76" Type="http://schemas.openxmlformats.org/officeDocument/2006/relationships/customXml" Target="../ink/ink1215.xml"/><Relationship Id="rId97" Type="http://schemas.openxmlformats.org/officeDocument/2006/relationships/image" Target="../media/image70.png"/><Relationship Id="rId120" Type="http://schemas.openxmlformats.org/officeDocument/2006/relationships/customXml" Target="../ink/ink1237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269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303.xml"/><Relationship Id="rId24" Type="http://schemas.openxmlformats.org/officeDocument/2006/relationships/customXml" Target="../ink/ink1189.xml"/><Relationship Id="rId45" Type="http://schemas.openxmlformats.org/officeDocument/2006/relationships/image" Target="../media/image44.png"/><Relationship Id="rId66" Type="http://schemas.openxmlformats.org/officeDocument/2006/relationships/customXml" Target="../ink/ink1210.xml"/><Relationship Id="rId87" Type="http://schemas.openxmlformats.org/officeDocument/2006/relationships/image" Target="../media/image65.png"/><Relationship Id="rId110" Type="http://schemas.openxmlformats.org/officeDocument/2006/relationships/customXml" Target="../ink/ink1232.xml"/><Relationship Id="rId131" Type="http://schemas.openxmlformats.org/officeDocument/2006/relationships/image" Target="../media/image87.png"/><Relationship Id="rId152" Type="http://schemas.openxmlformats.org/officeDocument/2006/relationships/customXml" Target="../ink/ink1253.xml"/><Relationship Id="rId173" Type="http://schemas.openxmlformats.org/officeDocument/2006/relationships/customXml" Target="../ink/ink1264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298.xml"/><Relationship Id="rId14" Type="http://schemas.openxmlformats.org/officeDocument/2006/relationships/customXml" Target="../ink/ink1184.xml"/><Relationship Id="rId35" Type="http://schemas.openxmlformats.org/officeDocument/2006/relationships/image" Target="../media/image39.png"/><Relationship Id="rId56" Type="http://schemas.openxmlformats.org/officeDocument/2006/relationships/customXml" Target="../ink/ink1205.xml"/><Relationship Id="rId77" Type="http://schemas.openxmlformats.org/officeDocument/2006/relationships/image" Target="../media/image60.png"/><Relationship Id="rId100" Type="http://schemas.openxmlformats.org/officeDocument/2006/relationships/customXml" Target="../ink/ink1227.xml"/><Relationship Id="rId8" Type="http://schemas.openxmlformats.org/officeDocument/2006/relationships/customXml" Target="../ink/ink1181.xml"/><Relationship Id="rId98" Type="http://schemas.openxmlformats.org/officeDocument/2006/relationships/customXml" Target="../ink/ink1226.xml"/><Relationship Id="rId121" Type="http://schemas.openxmlformats.org/officeDocument/2006/relationships/image" Target="../media/image82.png"/><Relationship Id="rId142" Type="http://schemas.openxmlformats.org/officeDocument/2006/relationships/customXml" Target="../ink/ink1248.xml"/><Relationship Id="rId163" Type="http://schemas.openxmlformats.org/officeDocument/2006/relationships/customXml" Target="../ink/ink1259.xml"/><Relationship Id="rId184" Type="http://schemas.openxmlformats.org/officeDocument/2006/relationships/image" Target="../media/image114.png"/><Relationship Id="rId219" Type="http://schemas.openxmlformats.org/officeDocument/2006/relationships/customXml" Target="../ink/ink1287.xml"/><Relationship Id="rId230" Type="http://schemas.openxmlformats.org/officeDocument/2006/relationships/customXml" Target="../ink/ink1293.xml"/><Relationship Id="rId251" Type="http://schemas.openxmlformats.org/officeDocument/2006/relationships/image" Target="../media/image147.png"/><Relationship Id="rId25" Type="http://schemas.openxmlformats.org/officeDocument/2006/relationships/image" Target="../media/image34.png"/><Relationship Id="rId46" Type="http://schemas.openxmlformats.org/officeDocument/2006/relationships/customXml" Target="../ink/ink1200.xml"/><Relationship Id="rId67" Type="http://schemas.openxmlformats.org/officeDocument/2006/relationships/image" Target="../media/image55.png"/><Relationship Id="rId88" Type="http://schemas.openxmlformats.org/officeDocument/2006/relationships/customXml" Target="../ink/ink1221.xml"/><Relationship Id="rId111" Type="http://schemas.openxmlformats.org/officeDocument/2006/relationships/image" Target="../media/image77.png"/><Relationship Id="rId132" Type="http://schemas.openxmlformats.org/officeDocument/2006/relationships/customXml" Target="../ink/ink1243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275.xml"/><Relationship Id="rId209" Type="http://schemas.openxmlformats.org/officeDocument/2006/relationships/customXml" Target="../ink/ink1282.xml"/><Relationship Id="rId220" Type="http://schemas.openxmlformats.org/officeDocument/2006/relationships/customXml" Target="../ink/ink1288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1195.xml"/><Relationship Id="rId57" Type="http://schemas.openxmlformats.org/officeDocument/2006/relationships/image" Target="../media/image50.png"/><Relationship Id="rId78" Type="http://schemas.openxmlformats.org/officeDocument/2006/relationships/customXml" Target="../ink/ink121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238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270.xml"/><Relationship Id="rId9" Type="http://schemas.openxmlformats.org/officeDocument/2006/relationships/image" Target="../media/image26.png"/><Relationship Id="rId210" Type="http://schemas.openxmlformats.org/officeDocument/2006/relationships/image" Target="../media/image127.png"/><Relationship Id="rId26" Type="http://schemas.openxmlformats.org/officeDocument/2006/relationships/customXml" Target="../ink/ink1190.xml"/><Relationship Id="rId231" Type="http://schemas.openxmlformats.org/officeDocument/2006/relationships/image" Target="../media/image137.png"/><Relationship Id="rId252" Type="http://schemas.openxmlformats.org/officeDocument/2006/relationships/customXml" Target="../ink/ink1304.xml"/><Relationship Id="rId47" Type="http://schemas.openxmlformats.org/officeDocument/2006/relationships/image" Target="../media/image45.png"/><Relationship Id="rId68" Type="http://schemas.openxmlformats.org/officeDocument/2006/relationships/customXml" Target="../ink/ink1211.xml"/><Relationship Id="rId89" Type="http://schemas.openxmlformats.org/officeDocument/2006/relationships/image" Target="../media/image66.png"/><Relationship Id="rId112" Type="http://schemas.openxmlformats.org/officeDocument/2006/relationships/customXml" Target="../ink/ink1233.xml"/><Relationship Id="rId133" Type="http://schemas.openxmlformats.org/officeDocument/2006/relationships/image" Target="../media/image88.png"/><Relationship Id="rId154" Type="http://schemas.openxmlformats.org/officeDocument/2006/relationships/customXml" Target="../ink/ink1254.xml"/><Relationship Id="rId175" Type="http://schemas.openxmlformats.org/officeDocument/2006/relationships/customXml" Target="../ink/ink1265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185.xml"/><Relationship Id="rId221" Type="http://schemas.openxmlformats.org/officeDocument/2006/relationships/image" Target="../media/image132.png"/><Relationship Id="rId242" Type="http://schemas.openxmlformats.org/officeDocument/2006/relationships/customXml" Target="../ink/ink1299.xml"/><Relationship Id="rId37" Type="http://schemas.openxmlformats.org/officeDocument/2006/relationships/image" Target="../media/image40.png"/><Relationship Id="rId58" Type="http://schemas.openxmlformats.org/officeDocument/2006/relationships/customXml" Target="../ink/ink1206.xml"/><Relationship Id="rId79" Type="http://schemas.openxmlformats.org/officeDocument/2006/relationships/image" Target="../media/image61.png"/><Relationship Id="rId102" Type="http://schemas.openxmlformats.org/officeDocument/2006/relationships/customXml" Target="../ink/ink1228.xml"/><Relationship Id="rId123" Type="http://schemas.openxmlformats.org/officeDocument/2006/relationships/image" Target="../media/image83.png"/><Relationship Id="rId144" Type="http://schemas.openxmlformats.org/officeDocument/2006/relationships/customXml" Target="../ink/ink1249.xml"/><Relationship Id="rId90" Type="http://schemas.openxmlformats.org/officeDocument/2006/relationships/customXml" Target="../ink/ink1222.xml"/><Relationship Id="rId165" Type="http://schemas.openxmlformats.org/officeDocument/2006/relationships/customXml" Target="../ink/ink1260.xml"/><Relationship Id="rId186" Type="http://schemas.openxmlformats.org/officeDocument/2006/relationships/image" Target="../media/image115.png"/><Relationship Id="rId211" Type="http://schemas.openxmlformats.org/officeDocument/2006/relationships/customXml" Target="../ink/ink1283.xml"/><Relationship Id="rId232" Type="http://schemas.openxmlformats.org/officeDocument/2006/relationships/customXml" Target="../ink/ink1294.xml"/><Relationship Id="rId253" Type="http://schemas.openxmlformats.org/officeDocument/2006/relationships/image" Target="../media/image148.png"/><Relationship Id="rId27" Type="http://schemas.openxmlformats.org/officeDocument/2006/relationships/image" Target="../media/image35.png"/><Relationship Id="rId48" Type="http://schemas.openxmlformats.org/officeDocument/2006/relationships/customXml" Target="../ink/ink120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244.xml"/><Relationship Id="rId80" Type="http://schemas.openxmlformats.org/officeDocument/2006/relationships/customXml" Target="../ink/ink1217.xml"/><Relationship Id="rId155" Type="http://schemas.openxmlformats.org/officeDocument/2006/relationships/customXml" Target="../ink/ink1255.xml"/><Relationship Id="rId176" Type="http://schemas.openxmlformats.org/officeDocument/2006/relationships/image" Target="../media/image110.png"/><Relationship Id="rId197" Type="http://schemas.openxmlformats.org/officeDocument/2006/relationships/customXml" Target="../ink/ink1276.xml"/><Relationship Id="rId201" Type="http://schemas.openxmlformats.org/officeDocument/2006/relationships/customXml" Target="../ink/ink1278.xml"/><Relationship Id="rId222" Type="http://schemas.openxmlformats.org/officeDocument/2006/relationships/customXml" Target="../ink/ink1289.xml"/><Relationship Id="rId243" Type="http://schemas.openxmlformats.org/officeDocument/2006/relationships/image" Target="../media/image143.png"/><Relationship Id="rId17" Type="http://schemas.openxmlformats.org/officeDocument/2006/relationships/image" Target="../media/image30.png"/><Relationship Id="rId38" Type="http://schemas.openxmlformats.org/officeDocument/2006/relationships/customXml" Target="../ink/ink119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239.xml"/><Relationship Id="rId70" Type="http://schemas.openxmlformats.org/officeDocument/2006/relationships/customXml" Target="../ink/ink1212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27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305.xml"/><Relationship Id="rId28" Type="http://schemas.openxmlformats.org/officeDocument/2006/relationships/customXml" Target="../ink/ink1191.xml"/><Relationship Id="rId49" Type="http://schemas.openxmlformats.org/officeDocument/2006/relationships/image" Target="../media/image46.png"/><Relationship Id="rId114" Type="http://schemas.openxmlformats.org/officeDocument/2006/relationships/customXml" Target="../ink/ink1234.xml"/><Relationship Id="rId60" Type="http://schemas.openxmlformats.org/officeDocument/2006/relationships/customXml" Target="../ink/ink1207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266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300.xml"/><Relationship Id="rId18" Type="http://schemas.openxmlformats.org/officeDocument/2006/relationships/customXml" Target="../ink/ink1186.xml"/><Relationship Id="rId39" Type="http://schemas.openxmlformats.org/officeDocument/2006/relationships/image" Target="../media/image41.png"/><Relationship Id="rId50" Type="http://schemas.openxmlformats.org/officeDocument/2006/relationships/customXml" Target="../ink/ink1202.xml"/><Relationship Id="rId104" Type="http://schemas.openxmlformats.org/officeDocument/2006/relationships/customXml" Target="../ink/ink1229.xml"/><Relationship Id="rId125" Type="http://schemas.openxmlformats.org/officeDocument/2006/relationships/image" Target="../media/image84.png"/><Relationship Id="rId146" Type="http://schemas.openxmlformats.org/officeDocument/2006/relationships/customXml" Target="../ink/ink1250.xml"/><Relationship Id="rId167" Type="http://schemas.openxmlformats.org/officeDocument/2006/relationships/customXml" Target="../ink/ink1261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223.xml"/><Relationship Id="rId213" Type="http://schemas.openxmlformats.org/officeDocument/2006/relationships/customXml" Target="../ink/ink1284.xml"/><Relationship Id="rId234" Type="http://schemas.openxmlformats.org/officeDocument/2006/relationships/customXml" Target="../ink/ink1295.xml"/><Relationship Id="rId2" Type="http://schemas.openxmlformats.org/officeDocument/2006/relationships/customXml" Target="../ink/ink1178.xml"/><Relationship Id="rId29" Type="http://schemas.openxmlformats.org/officeDocument/2006/relationships/image" Target="../media/image36.png"/><Relationship Id="rId255" Type="http://schemas.openxmlformats.org/officeDocument/2006/relationships/image" Target="../media/image150.png"/><Relationship Id="rId40" Type="http://schemas.openxmlformats.org/officeDocument/2006/relationships/customXml" Target="../ink/ink1197.xml"/><Relationship Id="rId115" Type="http://schemas.openxmlformats.org/officeDocument/2006/relationships/image" Target="../media/image79.png"/><Relationship Id="rId136" Type="http://schemas.openxmlformats.org/officeDocument/2006/relationships/customXml" Target="../ink/ink1245.xml"/><Relationship Id="rId157" Type="http://schemas.openxmlformats.org/officeDocument/2006/relationships/customXml" Target="../ink/ink1256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218.xml"/><Relationship Id="rId199" Type="http://schemas.openxmlformats.org/officeDocument/2006/relationships/customXml" Target="../ink/ink1277.xml"/><Relationship Id="rId203" Type="http://schemas.openxmlformats.org/officeDocument/2006/relationships/customXml" Target="../ink/ink1279.xml"/><Relationship Id="rId19" Type="http://schemas.openxmlformats.org/officeDocument/2006/relationships/image" Target="../media/image31.png"/><Relationship Id="rId224" Type="http://schemas.openxmlformats.org/officeDocument/2006/relationships/customXml" Target="../ink/ink1290.xml"/><Relationship Id="rId245" Type="http://schemas.openxmlformats.org/officeDocument/2006/relationships/image" Target="../media/image144.png"/><Relationship Id="rId30" Type="http://schemas.openxmlformats.org/officeDocument/2006/relationships/customXml" Target="../ink/ink1192.xml"/><Relationship Id="rId105" Type="http://schemas.openxmlformats.org/officeDocument/2006/relationships/image" Target="../media/image74.png"/><Relationship Id="rId126" Type="http://schemas.openxmlformats.org/officeDocument/2006/relationships/customXml" Target="../ink/ink1240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213.xml"/><Relationship Id="rId93" Type="http://schemas.openxmlformats.org/officeDocument/2006/relationships/image" Target="../media/image68.png"/><Relationship Id="rId189" Type="http://schemas.openxmlformats.org/officeDocument/2006/relationships/customXml" Target="../ink/ink1272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306.xml"/><Relationship Id="rId116" Type="http://schemas.openxmlformats.org/officeDocument/2006/relationships/customXml" Target="../ink/ink1235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187.xml"/><Relationship Id="rId41" Type="http://schemas.openxmlformats.org/officeDocument/2006/relationships/image" Target="../media/image42.png"/><Relationship Id="rId62" Type="http://schemas.openxmlformats.org/officeDocument/2006/relationships/customXml" Target="../ink/ink1208.xml"/><Relationship Id="rId83" Type="http://schemas.openxmlformats.org/officeDocument/2006/relationships/image" Target="../media/image63.png"/><Relationship Id="rId179" Type="http://schemas.openxmlformats.org/officeDocument/2006/relationships/customXml" Target="../ink/ink1267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301.xml"/><Relationship Id="rId106" Type="http://schemas.openxmlformats.org/officeDocument/2006/relationships/customXml" Target="../ink/ink1230.xml"/><Relationship Id="rId127" Type="http://schemas.openxmlformats.org/officeDocument/2006/relationships/image" Target="../media/image85.png"/><Relationship Id="rId10" Type="http://schemas.openxmlformats.org/officeDocument/2006/relationships/customXml" Target="../ink/ink1182.xml"/><Relationship Id="rId31" Type="http://schemas.openxmlformats.org/officeDocument/2006/relationships/image" Target="../media/image37.png"/><Relationship Id="rId52" Type="http://schemas.openxmlformats.org/officeDocument/2006/relationships/customXml" Target="../ink/ink1203.xml"/><Relationship Id="rId73" Type="http://schemas.openxmlformats.org/officeDocument/2006/relationships/image" Target="../media/image58.png"/><Relationship Id="rId94" Type="http://schemas.openxmlformats.org/officeDocument/2006/relationships/customXml" Target="../ink/ink1224.xml"/><Relationship Id="rId148" Type="http://schemas.openxmlformats.org/officeDocument/2006/relationships/customXml" Target="../ink/ink1251.xml"/><Relationship Id="rId169" Type="http://schemas.openxmlformats.org/officeDocument/2006/relationships/customXml" Target="../ink/ink1262.xml"/><Relationship Id="rId4" Type="http://schemas.openxmlformats.org/officeDocument/2006/relationships/customXml" Target="../ink/ink1179.xml"/><Relationship Id="rId180" Type="http://schemas.openxmlformats.org/officeDocument/2006/relationships/image" Target="../media/image112.png"/><Relationship Id="rId215" Type="http://schemas.openxmlformats.org/officeDocument/2006/relationships/customXml" Target="../ink/ink1285.xml"/><Relationship Id="rId236" Type="http://schemas.openxmlformats.org/officeDocument/2006/relationships/customXml" Target="../ink/ink1296.xml"/><Relationship Id="rId257" Type="http://schemas.openxmlformats.org/officeDocument/2006/relationships/image" Target="../media/image151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63" Type="http://schemas.openxmlformats.org/officeDocument/2006/relationships/image" Target="../media/image53.png"/><Relationship Id="rId159" Type="http://schemas.openxmlformats.org/officeDocument/2006/relationships/customXml" Target="../ink/ink1387.xml"/><Relationship Id="rId170" Type="http://schemas.openxmlformats.org/officeDocument/2006/relationships/image" Target="../media/image107.png"/><Relationship Id="rId226" Type="http://schemas.openxmlformats.org/officeDocument/2006/relationships/customXml" Target="../ink/ink1421.xml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32" Type="http://schemas.openxmlformats.org/officeDocument/2006/relationships/customXml" Target="../ink/ink1323.xml"/><Relationship Id="rId53" Type="http://schemas.openxmlformats.org/officeDocument/2006/relationships/image" Target="../media/image48.png"/><Relationship Id="rId74" Type="http://schemas.openxmlformats.org/officeDocument/2006/relationships/customXml" Target="../ink/ink1344.xml"/><Relationship Id="rId128" Type="http://schemas.openxmlformats.org/officeDocument/2006/relationships/customXml" Target="../ink/ink1371.xml"/><Relationship Id="rId149" Type="http://schemas.openxmlformats.org/officeDocument/2006/relationships/image" Target="../media/image97.png"/><Relationship Id="rId5" Type="http://schemas.openxmlformats.org/officeDocument/2006/relationships/image" Target="../media/image24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181" Type="http://schemas.openxmlformats.org/officeDocument/2006/relationships/customXml" Target="../ink/ink1398.xml"/><Relationship Id="rId216" Type="http://schemas.openxmlformats.org/officeDocument/2006/relationships/image" Target="../media/image130.png"/><Relationship Id="rId237" Type="http://schemas.openxmlformats.org/officeDocument/2006/relationships/image" Target="../media/image140.png"/><Relationship Id="rId258" Type="http://schemas.openxmlformats.org/officeDocument/2006/relationships/customXml" Target="../ink/ink1437.xml"/><Relationship Id="rId22" Type="http://schemas.openxmlformats.org/officeDocument/2006/relationships/customXml" Target="../ink/ink1318.xml"/><Relationship Id="rId43" Type="http://schemas.openxmlformats.org/officeDocument/2006/relationships/image" Target="../media/image43.png"/><Relationship Id="rId64" Type="http://schemas.openxmlformats.org/officeDocument/2006/relationships/customXml" Target="../ink/ink1339.xml"/><Relationship Id="rId118" Type="http://schemas.openxmlformats.org/officeDocument/2006/relationships/customXml" Target="../ink/ink1366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382.xml"/><Relationship Id="rId171" Type="http://schemas.openxmlformats.org/officeDocument/2006/relationships/customXml" Target="../ink/ink1393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432.xml"/><Relationship Id="rId12" Type="http://schemas.openxmlformats.org/officeDocument/2006/relationships/customXml" Target="../ink/ink1313.xml"/><Relationship Id="rId33" Type="http://schemas.openxmlformats.org/officeDocument/2006/relationships/image" Target="../media/image38.png"/><Relationship Id="rId108" Type="http://schemas.openxmlformats.org/officeDocument/2006/relationships/customXml" Target="../ink/ink1361.xml"/><Relationship Id="rId129" Type="http://schemas.openxmlformats.org/officeDocument/2006/relationships/image" Target="../media/image86.png"/><Relationship Id="rId54" Type="http://schemas.openxmlformats.org/officeDocument/2006/relationships/customXml" Target="../ink/ink1334.xml"/><Relationship Id="rId75" Type="http://schemas.openxmlformats.org/officeDocument/2006/relationships/image" Target="../media/image59.png"/><Relationship Id="rId96" Type="http://schemas.openxmlformats.org/officeDocument/2006/relationships/customXml" Target="../ink/ink1355.xml"/><Relationship Id="rId140" Type="http://schemas.openxmlformats.org/officeDocument/2006/relationships/customXml" Target="../ink/ink1377.xml"/><Relationship Id="rId161" Type="http://schemas.openxmlformats.org/officeDocument/2006/relationships/customXml" Target="../ink/ink1388.xml"/><Relationship Id="rId182" Type="http://schemas.openxmlformats.org/officeDocument/2006/relationships/image" Target="../media/image113.png"/><Relationship Id="rId217" Type="http://schemas.openxmlformats.org/officeDocument/2006/relationships/customXml" Target="../ink/ink1416.xml"/><Relationship Id="rId6" Type="http://schemas.openxmlformats.org/officeDocument/2006/relationships/customXml" Target="../ink/ink1310.xml"/><Relationship Id="rId238" Type="http://schemas.openxmlformats.org/officeDocument/2006/relationships/customXml" Target="../ink/ink1427.xml"/><Relationship Id="rId259" Type="http://schemas.openxmlformats.org/officeDocument/2006/relationships/image" Target="../media/image152.png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44" Type="http://schemas.openxmlformats.org/officeDocument/2006/relationships/customXml" Target="../ink/ink1329.xml"/><Relationship Id="rId65" Type="http://schemas.openxmlformats.org/officeDocument/2006/relationships/image" Target="../media/image54.png"/><Relationship Id="rId86" Type="http://schemas.openxmlformats.org/officeDocument/2006/relationships/customXml" Target="../ink/ink1350.xml"/><Relationship Id="rId130" Type="http://schemas.openxmlformats.org/officeDocument/2006/relationships/customXml" Target="../ink/ink1372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404.xml"/><Relationship Id="rId207" Type="http://schemas.openxmlformats.org/officeDocument/2006/relationships/customXml" Target="../ink/ink1411.xml"/><Relationship Id="rId228" Type="http://schemas.openxmlformats.org/officeDocument/2006/relationships/customXml" Target="../ink/ink1422.xml"/><Relationship Id="rId249" Type="http://schemas.openxmlformats.org/officeDocument/2006/relationships/image" Target="../media/image146.png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260" Type="http://schemas.openxmlformats.org/officeDocument/2006/relationships/customXml" Target="../ink/ink1438.xml"/><Relationship Id="rId34" Type="http://schemas.openxmlformats.org/officeDocument/2006/relationships/customXml" Target="../ink/ink1324.xml"/><Relationship Id="rId55" Type="http://schemas.openxmlformats.org/officeDocument/2006/relationships/image" Target="../media/image49.png"/><Relationship Id="rId76" Type="http://schemas.openxmlformats.org/officeDocument/2006/relationships/customXml" Target="../ink/ink1345.xml"/><Relationship Id="rId97" Type="http://schemas.openxmlformats.org/officeDocument/2006/relationships/image" Target="../media/image70.png"/><Relationship Id="rId120" Type="http://schemas.openxmlformats.org/officeDocument/2006/relationships/customXml" Target="../ink/ink1367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399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433.xml"/><Relationship Id="rId24" Type="http://schemas.openxmlformats.org/officeDocument/2006/relationships/customXml" Target="../ink/ink1319.xml"/><Relationship Id="rId45" Type="http://schemas.openxmlformats.org/officeDocument/2006/relationships/image" Target="../media/image44.png"/><Relationship Id="rId66" Type="http://schemas.openxmlformats.org/officeDocument/2006/relationships/customXml" Target="../ink/ink1340.xml"/><Relationship Id="rId87" Type="http://schemas.openxmlformats.org/officeDocument/2006/relationships/image" Target="../media/image65.png"/><Relationship Id="rId110" Type="http://schemas.openxmlformats.org/officeDocument/2006/relationships/customXml" Target="../ink/ink1362.xml"/><Relationship Id="rId131" Type="http://schemas.openxmlformats.org/officeDocument/2006/relationships/image" Target="../media/image87.png"/><Relationship Id="rId152" Type="http://schemas.openxmlformats.org/officeDocument/2006/relationships/customXml" Target="../ink/ink1383.xml"/><Relationship Id="rId173" Type="http://schemas.openxmlformats.org/officeDocument/2006/relationships/customXml" Target="../ink/ink1394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428.xml"/><Relationship Id="rId261" Type="http://schemas.openxmlformats.org/officeDocument/2006/relationships/image" Target="../media/image149.png"/><Relationship Id="rId14" Type="http://schemas.openxmlformats.org/officeDocument/2006/relationships/customXml" Target="../ink/ink1314.xml"/><Relationship Id="rId35" Type="http://schemas.openxmlformats.org/officeDocument/2006/relationships/image" Target="../media/image39.png"/><Relationship Id="rId56" Type="http://schemas.openxmlformats.org/officeDocument/2006/relationships/customXml" Target="../ink/ink1335.xml"/><Relationship Id="rId77" Type="http://schemas.openxmlformats.org/officeDocument/2006/relationships/image" Target="../media/image60.png"/><Relationship Id="rId100" Type="http://schemas.openxmlformats.org/officeDocument/2006/relationships/customXml" Target="../ink/ink1357.xml"/><Relationship Id="rId8" Type="http://schemas.openxmlformats.org/officeDocument/2006/relationships/customXml" Target="../ink/ink1311.xml"/><Relationship Id="rId98" Type="http://schemas.openxmlformats.org/officeDocument/2006/relationships/customXml" Target="../ink/ink1356.xml"/><Relationship Id="rId121" Type="http://schemas.openxmlformats.org/officeDocument/2006/relationships/image" Target="../media/image82.png"/><Relationship Id="rId142" Type="http://schemas.openxmlformats.org/officeDocument/2006/relationships/customXml" Target="../ink/ink1378.xml"/><Relationship Id="rId163" Type="http://schemas.openxmlformats.org/officeDocument/2006/relationships/customXml" Target="../ink/ink1389.xml"/><Relationship Id="rId184" Type="http://schemas.openxmlformats.org/officeDocument/2006/relationships/image" Target="../media/image114.png"/><Relationship Id="rId219" Type="http://schemas.openxmlformats.org/officeDocument/2006/relationships/customXml" Target="../ink/ink1417.xml"/><Relationship Id="rId230" Type="http://schemas.openxmlformats.org/officeDocument/2006/relationships/customXml" Target="../ink/ink1423.xml"/><Relationship Id="rId251" Type="http://schemas.openxmlformats.org/officeDocument/2006/relationships/image" Target="../media/image147.png"/><Relationship Id="rId25" Type="http://schemas.openxmlformats.org/officeDocument/2006/relationships/image" Target="../media/image34.png"/><Relationship Id="rId46" Type="http://schemas.openxmlformats.org/officeDocument/2006/relationships/customXml" Target="../ink/ink1330.xml"/><Relationship Id="rId67" Type="http://schemas.openxmlformats.org/officeDocument/2006/relationships/image" Target="../media/image55.png"/><Relationship Id="rId88" Type="http://schemas.openxmlformats.org/officeDocument/2006/relationships/customXml" Target="../ink/ink1351.xml"/><Relationship Id="rId111" Type="http://schemas.openxmlformats.org/officeDocument/2006/relationships/image" Target="../media/image77.png"/><Relationship Id="rId132" Type="http://schemas.openxmlformats.org/officeDocument/2006/relationships/customXml" Target="../ink/ink1373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405.xml"/><Relationship Id="rId209" Type="http://schemas.openxmlformats.org/officeDocument/2006/relationships/customXml" Target="../ink/ink1412.xml"/><Relationship Id="rId220" Type="http://schemas.openxmlformats.org/officeDocument/2006/relationships/customXml" Target="../ink/ink1418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1325.xml"/><Relationship Id="rId57" Type="http://schemas.openxmlformats.org/officeDocument/2006/relationships/image" Target="../media/image50.png"/><Relationship Id="rId262" Type="http://schemas.openxmlformats.org/officeDocument/2006/relationships/customXml" Target="../ink/ink1439.xml"/><Relationship Id="rId78" Type="http://schemas.openxmlformats.org/officeDocument/2006/relationships/customXml" Target="../ink/ink1346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368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400.xml"/><Relationship Id="rId9" Type="http://schemas.openxmlformats.org/officeDocument/2006/relationships/image" Target="../media/image26.png"/><Relationship Id="rId210" Type="http://schemas.openxmlformats.org/officeDocument/2006/relationships/image" Target="../media/image127.png"/><Relationship Id="rId26" Type="http://schemas.openxmlformats.org/officeDocument/2006/relationships/customXml" Target="../ink/ink1320.xml"/><Relationship Id="rId231" Type="http://schemas.openxmlformats.org/officeDocument/2006/relationships/image" Target="../media/image137.png"/><Relationship Id="rId252" Type="http://schemas.openxmlformats.org/officeDocument/2006/relationships/customXml" Target="../ink/ink1434.xml"/><Relationship Id="rId47" Type="http://schemas.openxmlformats.org/officeDocument/2006/relationships/image" Target="../media/image45.png"/><Relationship Id="rId68" Type="http://schemas.openxmlformats.org/officeDocument/2006/relationships/customXml" Target="../ink/ink1341.xml"/><Relationship Id="rId89" Type="http://schemas.openxmlformats.org/officeDocument/2006/relationships/image" Target="../media/image66.png"/><Relationship Id="rId112" Type="http://schemas.openxmlformats.org/officeDocument/2006/relationships/customXml" Target="../ink/ink1363.xml"/><Relationship Id="rId133" Type="http://schemas.openxmlformats.org/officeDocument/2006/relationships/image" Target="../media/image88.png"/><Relationship Id="rId154" Type="http://schemas.openxmlformats.org/officeDocument/2006/relationships/customXml" Target="../ink/ink1384.xml"/><Relationship Id="rId175" Type="http://schemas.openxmlformats.org/officeDocument/2006/relationships/customXml" Target="../ink/ink1395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315.xml"/><Relationship Id="rId221" Type="http://schemas.openxmlformats.org/officeDocument/2006/relationships/image" Target="../media/image132.png"/><Relationship Id="rId242" Type="http://schemas.openxmlformats.org/officeDocument/2006/relationships/customXml" Target="../ink/ink1429.xml"/><Relationship Id="rId263" Type="http://schemas.openxmlformats.org/officeDocument/2006/relationships/image" Target="../media/image153.png"/><Relationship Id="rId37" Type="http://schemas.openxmlformats.org/officeDocument/2006/relationships/image" Target="../media/image40.png"/><Relationship Id="rId58" Type="http://schemas.openxmlformats.org/officeDocument/2006/relationships/customXml" Target="../ink/ink1336.xml"/><Relationship Id="rId79" Type="http://schemas.openxmlformats.org/officeDocument/2006/relationships/image" Target="../media/image61.png"/><Relationship Id="rId102" Type="http://schemas.openxmlformats.org/officeDocument/2006/relationships/customXml" Target="../ink/ink1358.xml"/><Relationship Id="rId123" Type="http://schemas.openxmlformats.org/officeDocument/2006/relationships/image" Target="../media/image83.png"/><Relationship Id="rId144" Type="http://schemas.openxmlformats.org/officeDocument/2006/relationships/customXml" Target="../ink/ink1379.xml"/><Relationship Id="rId90" Type="http://schemas.openxmlformats.org/officeDocument/2006/relationships/customXml" Target="../ink/ink1352.xml"/><Relationship Id="rId165" Type="http://schemas.openxmlformats.org/officeDocument/2006/relationships/customXml" Target="../ink/ink1390.xml"/><Relationship Id="rId186" Type="http://schemas.openxmlformats.org/officeDocument/2006/relationships/image" Target="../media/image115.png"/><Relationship Id="rId211" Type="http://schemas.openxmlformats.org/officeDocument/2006/relationships/customXml" Target="../ink/ink1413.xml"/><Relationship Id="rId232" Type="http://schemas.openxmlformats.org/officeDocument/2006/relationships/customXml" Target="../ink/ink1424.xml"/><Relationship Id="rId253" Type="http://schemas.openxmlformats.org/officeDocument/2006/relationships/image" Target="../media/image148.png"/><Relationship Id="rId27" Type="http://schemas.openxmlformats.org/officeDocument/2006/relationships/image" Target="../media/image35.png"/><Relationship Id="rId48" Type="http://schemas.openxmlformats.org/officeDocument/2006/relationships/customXml" Target="../ink/ink1331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374.xml"/><Relationship Id="rId80" Type="http://schemas.openxmlformats.org/officeDocument/2006/relationships/customXml" Target="../ink/ink1347.xml"/><Relationship Id="rId155" Type="http://schemas.openxmlformats.org/officeDocument/2006/relationships/customXml" Target="../ink/ink1385.xml"/><Relationship Id="rId176" Type="http://schemas.openxmlformats.org/officeDocument/2006/relationships/image" Target="../media/image110.png"/><Relationship Id="rId197" Type="http://schemas.openxmlformats.org/officeDocument/2006/relationships/customXml" Target="../ink/ink1406.xml"/><Relationship Id="rId201" Type="http://schemas.openxmlformats.org/officeDocument/2006/relationships/customXml" Target="../ink/ink1408.xml"/><Relationship Id="rId222" Type="http://schemas.openxmlformats.org/officeDocument/2006/relationships/customXml" Target="../ink/ink1419.xml"/><Relationship Id="rId243" Type="http://schemas.openxmlformats.org/officeDocument/2006/relationships/image" Target="../media/image143.png"/><Relationship Id="rId264" Type="http://schemas.openxmlformats.org/officeDocument/2006/relationships/customXml" Target="../ink/ink1440.xml"/><Relationship Id="rId17" Type="http://schemas.openxmlformats.org/officeDocument/2006/relationships/image" Target="../media/image30.png"/><Relationship Id="rId38" Type="http://schemas.openxmlformats.org/officeDocument/2006/relationships/customXml" Target="../ink/ink1326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369.xml"/><Relationship Id="rId70" Type="http://schemas.openxmlformats.org/officeDocument/2006/relationships/customXml" Target="../ink/ink1342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40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435.xml"/><Relationship Id="rId28" Type="http://schemas.openxmlformats.org/officeDocument/2006/relationships/customXml" Target="../ink/ink1321.xml"/><Relationship Id="rId49" Type="http://schemas.openxmlformats.org/officeDocument/2006/relationships/image" Target="../media/image46.png"/><Relationship Id="rId114" Type="http://schemas.openxmlformats.org/officeDocument/2006/relationships/customXml" Target="../ink/ink1364.xml"/><Relationship Id="rId60" Type="http://schemas.openxmlformats.org/officeDocument/2006/relationships/customXml" Target="../ink/ink1337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396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430.xml"/><Relationship Id="rId18" Type="http://schemas.openxmlformats.org/officeDocument/2006/relationships/customXml" Target="../ink/ink1316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50" Type="http://schemas.openxmlformats.org/officeDocument/2006/relationships/customXml" Target="../ink/ink1332.xml"/><Relationship Id="rId104" Type="http://schemas.openxmlformats.org/officeDocument/2006/relationships/customXml" Target="../ink/ink1359.xml"/><Relationship Id="rId125" Type="http://schemas.openxmlformats.org/officeDocument/2006/relationships/image" Target="../media/image84.png"/><Relationship Id="rId146" Type="http://schemas.openxmlformats.org/officeDocument/2006/relationships/customXml" Target="../ink/ink1380.xml"/><Relationship Id="rId167" Type="http://schemas.openxmlformats.org/officeDocument/2006/relationships/customXml" Target="../ink/ink1391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353.xml"/><Relationship Id="rId213" Type="http://schemas.openxmlformats.org/officeDocument/2006/relationships/customXml" Target="../ink/ink1414.xml"/><Relationship Id="rId234" Type="http://schemas.openxmlformats.org/officeDocument/2006/relationships/customXml" Target="../ink/ink1425.xml"/><Relationship Id="rId2" Type="http://schemas.openxmlformats.org/officeDocument/2006/relationships/customXml" Target="../ink/ink1308.xml"/><Relationship Id="rId29" Type="http://schemas.openxmlformats.org/officeDocument/2006/relationships/image" Target="../media/image36.png"/><Relationship Id="rId255" Type="http://schemas.openxmlformats.org/officeDocument/2006/relationships/image" Target="../media/image150.png"/><Relationship Id="rId40" Type="http://schemas.openxmlformats.org/officeDocument/2006/relationships/customXml" Target="../ink/ink1327.xml"/><Relationship Id="rId115" Type="http://schemas.openxmlformats.org/officeDocument/2006/relationships/image" Target="../media/image79.png"/><Relationship Id="rId136" Type="http://schemas.openxmlformats.org/officeDocument/2006/relationships/customXml" Target="../ink/ink1375.xml"/><Relationship Id="rId157" Type="http://schemas.openxmlformats.org/officeDocument/2006/relationships/customXml" Target="../ink/ink1386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348.xml"/><Relationship Id="rId199" Type="http://schemas.openxmlformats.org/officeDocument/2006/relationships/customXml" Target="../ink/ink1407.xml"/><Relationship Id="rId203" Type="http://schemas.openxmlformats.org/officeDocument/2006/relationships/customXml" Target="../ink/ink1409.xml"/><Relationship Id="rId19" Type="http://schemas.openxmlformats.org/officeDocument/2006/relationships/image" Target="../media/image31.png"/><Relationship Id="rId224" Type="http://schemas.openxmlformats.org/officeDocument/2006/relationships/customXml" Target="../ink/ink1420.xml"/><Relationship Id="rId245" Type="http://schemas.openxmlformats.org/officeDocument/2006/relationships/image" Target="../media/image144.png"/><Relationship Id="rId30" Type="http://schemas.openxmlformats.org/officeDocument/2006/relationships/customXml" Target="../ink/ink1322.xml"/><Relationship Id="rId105" Type="http://schemas.openxmlformats.org/officeDocument/2006/relationships/image" Target="../media/image74.png"/><Relationship Id="rId126" Type="http://schemas.openxmlformats.org/officeDocument/2006/relationships/customXml" Target="../ink/ink1370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343.xml"/><Relationship Id="rId93" Type="http://schemas.openxmlformats.org/officeDocument/2006/relationships/image" Target="../media/image68.png"/><Relationship Id="rId189" Type="http://schemas.openxmlformats.org/officeDocument/2006/relationships/customXml" Target="../ink/ink1402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436.xml"/><Relationship Id="rId116" Type="http://schemas.openxmlformats.org/officeDocument/2006/relationships/customXml" Target="../ink/ink1365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317.xml"/><Relationship Id="rId41" Type="http://schemas.openxmlformats.org/officeDocument/2006/relationships/image" Target="../media/image42.png"/><Relationship Id="rId62" Type="http://schemas.openxmlformats.org/officeDocument/2006/relationships/customXml" Target="../ink/ink1338.xml"/><Relationship Id="rId83" Type="http://schemas.openxmlformats.org/officeDocument/2006/relationships/image" Target="../media/image63.png"/><Relationship Id="rId179" Type="http://schemas.openxmlformats.org/officeDocument/2006/relationships/customXml" Target="../ink/ink1397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431.xml"/><Relationship Id="rId106" Type="http://schemas.openxmlformats.org/officeDocument/2006/relationships/customXml" Target="../ink/ink1360.xml"/><Relationship Id="rId127" Type="http://schemas.openxmlformats.org/officeDocument/2006/relationships/image" Target="../media/image85.png"/><Relationship Id="rId10" Type="http://schemas.openxmlformats.org/officeDocument/2006/relationships/customXml" Target="../ink/ink1312.xml"/><Relationship Id="rId31" Type="http://schemas.openxmlformats.org/officeDocument/2006/relationships/image" Target="../media/image37.png"/><Relationship Id="rId52" Type="http://schemas.openxmlformats.org/officeDocument/2006/relationships/customXml" Target="../ink/ink1333.xml"/><Relationship Id="rId73" Type="http://schemas.openxmlformats.org/officeDocument/2006/relationships/image" Target="../media/image58.png"/><Relationship Id="rId94" Type="http://schemas.openxmlformats.org/officeDocument/2006/relationships/customXml" Target="../ink/ink1354.xml"/><Relationship Id="rId148" Type="http://schemas.openxmlformats.org/officeDocument/2006/relationships/customXml" Target="../ink/ink1381.xml"/><Relationship Id="rId169" Type="http://schemas.openxmlformats.org/officeDocument/2006/relationships/customXml" Target="../ink/ink1392.xml"/><Relationship Id="rId4" Type="http://schemas.openxmlformats.org/officeDocument/2006/relationships/customXml" Target="../ink/ink1309.xml"/><Relationship Id="rId180" Type="http://schemas.openxmlformats.org/officeDocument/2006/relationships/image" Target="../media/image112.png"/><Relationship Id="rId215" Type="http://schemas.openxmlformats.org/officeDocument/2006/relationships/customXml" Target="../ink/ink1415.xml"/><Relationship Id="rId236" Type="http://schemas.openxmlformats.org/officeDocument/2006/relationships/customXml" Target="../ink/ink1426.xml"/><Relationship Id="rId257" Type="http://schemas.openxmlformats.org/officeDocument/2006/relationships/image" Target="../media/image151.png"/><Relationship Id="rId42" Type="http://schemas.openxmlformats.org/officeDocument/2006/relationships/customXml" Target="../ink/ink1328.xml"/><Relationship Id="rId84" Type="http://schemas.openxmlformats.org/officeDocument/2006/relationships/customXml" Target="../ink/ink1349.xml"/><Relationship Id="rId138" Type="http://schemas.openxmlformats.org/officeDocument/2006/relationships/customXml" Target="../ink/ink1376.xml"/><Relationship Id="rId191" Type="http://schemas.openxmlformats.org/officeDocument/2006/relationships/customXml" Target="../ink/ink1403.xml"/><Relationship Id="rId205" Type="http://schemas.openxmlformats.org/officeDocument/2006/relationships/customXml" Target="../ink/ink1410.xml"/><Relationship Id="rId247" Type="http://schemas.openxmlformats.org/officeDocument/2006/relationships/image" Target="../media/image145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63" Type="http://schemas.openxmlformats.org/officeDocument/2006/relationships/image" Target="../media/image53.png"/><Relationship Id="rId159" Type="http://schemas.openxmlformats.org/officeDocument/2006/relationships/customXml" Target="../ink/ink1520.xml"/><Relationship Id="rId170" Type="http://schemas.openxmlformats.org/officeDocument/2006/relationships/image" Target="../media/image107.png"/><Relationship Id="rId226" Type="http://schemas.openxmlformats.org/officeDocument/2006/relationships/customXml" Target="../ink/ink1554.xml"/><Relationship Id="rId268" Type="http://schemas.openxmlformats.org/officeDocument/2006/relationships/customXml" Target="../ink/ink1575.xml"/><Relationship Id="rId32" Type="http://schemas.openxmlformats.org/officeDocument/2006/relationships/customXml" Target="../ink/ink1456.xml"/><Relationship Id="rId74" Type="http://schemas.openxmlformats.org/officeDocument/2006/relationships/customXml" Target="../ink/ink1477.xml"/><Relationship Id="rId128" Type="http://schemas.openxmlformats.org/officeDocument/2006/relationships/customXml" Target="../ink/ink1504.xml"/><Relationship Id="rId5" Type="http://schemas.openxmlformats.org/officeDocument/2006/relationships/image" Target="../media/image24.png"/><Relationship Id="rId181" Type="http://schemas.openxmlformats.org/officeDocument/2006/relationships/customXml" Target="../ink/ink1531.xml"/><Relationship Id="rId237" Type="http://schemas.openxmlformats.org/officeDocument/2006/relationships/image" Target="../media/image140.png"/><Relationship Id="rId258" Type="http://schemas.openxmlformats.org/officeDocument/2006/relationships/customXml" Target="../ink/ink1570.xml"/><Relationship Id="rId279" Type="http://schemas.openxmlformats.org/officeDocument/2006/relationships/image" Target="../media/image161.png"/><Relationship Id="rId22" Type="http://schemas.openxmlformats.org/officeDocument/2006/relationships/customXml" Target="../ink/ink1451.xml"/><Relationship Id="rId43" Type="http://schemas.openxmlformats.org/officeDocument/2006/relationships/image" Target="../media/image43.png"/><Relationship Id="rId64" Type="http://schemas.openxmlformats.org/officeDocument/2006/relationships/customXml" Target="../ink/ink1472.xml"/><Relationship Id="rId118" Type="http://schemas.openxmlformats.org/officeDocument/2006/relationships/customXml" Target="../ink/ink1499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1515.xml"/><Relationship Id="rId171" Type="http://schemas.openxmlformats.org/officeDocument/2006/relationships/customXml" Target="../ink/ink1526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27" Type="http://schemas.openxmlformats.org/officeDocument/2006/relationships/image" Target="../media/image135.png"/><Relationship Id="rId248" Type="http://schemas.openxmlformats.org/officeDocument/2006/relationships/customXml" Target="../ink/ink1565.xml"/><Relationship Id="rId269" Type="http://schemas.openxmlformats.org/officeDocument/2006/relationships/image" Target="../media/image156.png"/><Relationship Id="rId12" Type="http://schemas.openxmlformats.org/officeDocument/2006/relationships/customXml" Target="../ink/ink1446.xml"/><Relationship Id="rId33" Type="http://schemas.openxmlformats.org/officeDocument/2006/relationships/image" Target="../media/image38.png"/><Relationship Id="rId108" Type="http://schemas.openxmlformats.org/officeDocument/2006/relationships/customXml" Target="../ink/ink1494.xml"/><Relationship Id="rId129" Type="http://schemas.openxmlformats.org/officeDocument/2006/relationships/image" Target="../media/image86.png"/><Relationship Id="rId54" Type="http://schemas.openxmlformats.org/officeDocument/2006/relationships/customXml" Target="../ink/ink1467.xml"/><Relationship Id="rId75" Type="http://schemas.openxmlformats.org/officeDocument/2006/relationships/image" Target="../media/image59.png"/><Relationship Id="rId96" Type="http://schemas.openxmlformats.org/officeDocument/2006/relationships/customXml" Target="../ink/ink1488.xml"/><Relationship Id="rId140" Type="http://schemas.openxmlformats.org/officeDocument/2006/relationships/customXml" Target="../ink/ink1510.xml"/><Relationship Id="rId161" Type="http://schemas.openxmlformats.org/officeDocument/2006/relationships/customXml" Target="../ink/ink1521.xml"/><Relationship Id="rId182" Type="http://schemas.openxmlformats.org/officeDocument/2006/relationships/image" Target="../media/image113.png"/><Relationship Id="rId217" Type="http://schemas.openxmlformats.org/officeDocument/2006/relationships/customXml" Target="../ink/ink1549.xml"/><Relationship Id="rId6" Type="http://schemas.openxmlformats.org/officeDocument/2006/relationships/customXml" Target="../ink/ink1443.xml"/><Relationship Id="rId238" Type="http://schemas.openxmlformats.org/officeDocument/2006/relationships/customXml" Target="../ink/ink1560.xml"/><Relationship Id="rId259" Type="http://schemas.openxmlformats.org/officeDocument/2006/relationships/image" Target="../media/image152.png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270" Type="http://schemas.openxmlformats.org/officeDocument/2006/relationships/customXml" Target="../ink/ink1576.xml"/><Relationship Id="rId44" Type="http://schemas.openxmlformats.org/officeDocument/2006/relationships/customXml" Target="../ink/ink1462.xml"/><Relationship Id="rId65" Type="http://schemas.openxmlformats.org/officeDocument/2006/relationships/image" Target="../media/image54.png"/><Relationship Id="rId86" Type="http://schemas.openxmlformats.org/officeDocument/2006/relationships/customXml" Target="../ink/ink1483.xml"/><Relationship Id="rId130" Type="http://schemas.openxmlformats.org/officeDocument/2006/relationships/customXml" Target="../ink/ink1505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537.xml"/><Relationship Id="rId207" Type="http://schemas.openxmlformats.org/officeDocument/2006/relationships/customXml" Target="../ink/ink1544.xml"/><Relationship Id="rId228" Type="http://schemas.openxmlformats.org/officeDocument/2006/relationships/customXml" Target="../ink/ink1555.xml"/><Relationship Id="rId249" Type="http://schemas.openxmlformats.org/officeDocument/2006/relationships/image" Target="../media/image146.png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260" Type="http://schemas.openxmlformats.org/officeDocument/2006/relationships/customXml" Target="../ink/ink1571.xml"/><Relationship Id="rId34" Type="http://schemas.openxmlformats.org/officeDocument/2006/relationships/customXml" Target="../ink/ink1457.xml"/><Relationship Id="rId55" Type="http://schemas.openxmlformats.org/officeDocument/2006/relationships/image" Target="../media/image49.png"/><Relationship Id="rId76" Type="http://schemas.openxmlformats.org/officeDocument/2006/relationships/customXml" Target="../ink/ink1478.xml"/><Relationship Id="rId97" Type="http://schemas.openxmlformats.org/officeDocument/2006/relationships/image" Target="../media/image70.png"/><Relationship Id="rId120" Type="http://schemas.openxmlformats.org/officeDocument/2006/relationships/customXml" Target="../ink/ink1500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532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566.xml"/><Relationship Id="rId271" Type="http://schemas.openxmlformats.org/officeDocument/2006/relationships/image" Target="../media/image157.png"/><Relationship Id="rId24" Type="http://schemas.openxmlformats.org/officeDocument/2006/relationships/customXml" Target="../ink/ink1452.xml"/><Relationship Id="rId45" Type="http://schemas.openxmlformats.org/officeDocument/2006/relationships/image" Target="../media/image44.png"/><Relationship Id="rId66" Type="http://schemas.openxmlformats.org/officeDocument/2006/relationships/customXml" Target="../ink/ink1473.xml"/><Relationship Id="rId87" Type="http://schemas.openxmlformats.org/officeDocument/2006/relationships/image" Target="../media/image65.png"/><Relationship Id="rId110" Type="http://schemas.openxmlformats.org/officeDocument/2006/relationships/customXml" Target="../ink/ink1495.xml"/><Relationship Id="rId131" Type="http://schemas.openxmlformats.org/officeDocument/2006/relationships/image" Target="../media/image87.png"/><Relationship Id="rId152" Type="http://schemas.openxmlformats.org/officeDocument/2006/relationships/customXml" Target="../ink/ink1516.xml"/><Relationship Id="rId173" Type="http://schemas.openxmlformats.org/officeDocument/2006/relationships/customXml" Target="../ink/ink1527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561.xml"/><Relationship Id="rId261" Type="http://schemas.openxmlformats.org/officeDocument/2006/relationships/image" Target="../media/image149.png"/><Relationship Id="rId14" Type="http://schemas.openxmlformats.org/officeDocument/2006/relationships/customXml" Target="../ink/ink1447.xml"/><Relationship Id="rId35" Type="http://schemas.openxmlformats.org/officeDocument/2006/relationships/image" Target="../media/image39.png"/><Relationship Id="rId56" Type="http://schemas.openxmlformats.org/officeDocument/2006/relationships/customXml" Target="../ink/ink1468.xml"/><Relationship Id="rId77" Type="http://schemas.openxmlformats.org/officeDocument/2006/relationships/image" Target="../media/image60.png"/><Relationship Id="rId100" Type="http://schemas.openxmlformats.org/officeDocument/2006/relationships/customXml" Target="../ink/ink1490.xml"/><Relationship Id="rId8" Type="http://schemas.openxmlformats.org/officeDocument/2006/relationships/customXml" Target="../ink/ink1444.xml"/><Relationship Id="rId98" Type="http://schemas.openxmlformats.org/officeDocument/2006/relationships/customXml" Target="../ink/ink1489.xml"/><Relationship Id="rId121" Type="http://schemas.openxmlformats.org/officeDocument/2006/relationships/image" Target="../media/image82.png"/><Relationship Id="rId142" Type="http://schemas.openxmlformats.org/officeDocument/2006/relationships/customXml" Target="../ink/ink1511.xml"/><Relationship Id="rId163" Type="http://schemas.openxmlformats.org/officeDocument/2006/relationships/customXml" Target="../ink/ink1522.xml"/><Relationship Id="rId184" Type="http://schemas.openxmlformats.org/officeDocument/2006/relationships/image" Target="../media/image114.png"/><Relationship Id="rId219" Type="http://schemas.openxmlformats.org/officeDocument/2006/relationships/customXml" Target="../ink/ink1550.xml"/><Relationship Id="rId230" Type="http://schemas.openxmlformats.org/officeDocument/2006/relationships/customXml" Target="../ink/ink1556.xml"/><Relationship Id="rId251" Type="http://schemas.openxmlformats.org/officeDocument/2006/relationships/image" Target="../media/image147.png"/><Relationship Id="rId25" Type="http://schemas.openxmlformats.org/officeDocument/2006/relationships/image" Target="../media/image34.png"/><Relationship Id="rId46" Type="http://schemas.openxmlformats.org/officeDocument/2006/relationships/customXml" Target="../ink/ink1463.xml"/><Relationship Id="rId67" Type="http://schemas.openxmlformats.org/officeDocument/2006/relationships/image" Target="../media/image55.png"/><Relationship Id="rId272" Type="http://schemas.openxmlformats.org/officeDocument/2006/relationships/customXml" Target="../ink/ink1577.xml"/><Relationship Id="rId88" Type="http://schemas.openxmlformats.org/officeDocument/2006/relationships/customXml" Target="../ink/ink1484.xml"/><Relationship Id="rId111" Type="http://schemas.openxmlformats.org/officeDocument/2006/relationships/image" Target="../media/image77.png"/><Relationship Id="rId132" Type="http://schemas.openxmlformats.org/officeDocument/2006/relationships/customXml" Target="../ink/ink1506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538.xml"/><Relationship Id="rId209" Type="http://schemas.openxmlformats.org/officeDocument/2006/relationships/customXml" Target="../ink/ink1545.xml"/><Relationship Id="rId220" Type="http://schemas.openxmlformats.org/officeDocument/2006/relationships/customXml" Target="../ink/ink1551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1458.xml"/><Relationship Id="rId57" Type="http://schemas.openxmlformats.org/officeDocument/2006/relationships/image" Target="../media/image50.png"/><Relationship Id="rId262" Type="http://schemas.openxmlformats.org/officeDocument/2006/relationships/customXml" Target="../ink/ink1572.xml"/><Relationship Id="rId78" Type="http://schemas.openxmlformats.org/officeDocument/2006/relationships/customXml" Target="../ink/ink1479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501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533.xml"/><Relationship Id="rId9" Type="http://schemas.openxmlformats.org/officeDocument/2006/relationships/image" Target="../media/image26.png"/><Relationship Id="rId210" Type="http://schemas.openxmlformats.org/officeDocument/2006/relationships/image" Target="../media/image127.png"/><Relationship Id="rId26" Type="http://schemas.openxmlformats.org/officeDocument/2006/relationships/customXml" Target="../ink/ink1453.xml"/><Relationship Id="rId231" Type="http://schemas.openxmlformats.org/officeDocument/2006/relationships/image" Target="../media/image137.png"/><Relationship Id="rId252" Type="http://schemas.openxmlformats.org/officeDocument/2006/relationships/customXml" Target="../ink/ink1567.xml"/><Relationship Id="rId273" Type="http://schemas.openxmlformats.org/officeDocument/2006/relationships/image" Target="../media/image158.png"/><Relationship Id="rId47" Type="http://schemas.openxmlformats.org/officeDocument/2006/relationships/image" Target="../media/image45.png"/><Relationship Id="rId68" Type="http://schemas.openxmlformats.org/officeDocument/2006/relationships/customXml" Target="../ink/ink1474.xml"/><Relationship Id="rId89" Type="http://schemas.openxmlformats.org/officeDocument/2006/relationships/image" Target="../media/image66.png"/><Relationship Id="rId112" Type="http://schemas.openxmlformats.org/officeDocument/2006/relationships/customXml" Target="../ink/ink1496.xml"/><Relationship Id="rId133" Type="http://schemas.openxmlformats.org/officeDocument/2006/relationships/image" Target="../media/image88.png"/><Relationship Id="rId154" Type="http://schemas.openxmlformats.org/officeDocument/2006/relationships/customXml" Target="../ink/ink1517.xml"/><Relationship Id="rId175" Type="http://schemas.openxmlformats.org/officeDocument/2006/relationships/customXml" Target="../ink/ink1528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448.xml"/><Relationship Id="rId221" Type="http://schemas.openxmlformats.org/officeDocument/2006/relationships/image" Target="../media/image132.png"/><Relationship Id="rId242" Type="http://schemas.openxmlformats.org/officeDocument/2006/relationships/customXml" Target="../ink/ink1562.xml"/><Relationship Id="rId263" Type="http://schemas.openxmlformats.org/officeDocument/2006/relationships/image" Target="../media/image153.png"/><Relationship Id="rId37" Type="http://schemas.openxmlformats.org/officeDocument/2006/relationships/image" Target="../media/image40.png"/><Relationship Id="rId58" Type="http://schemas.openxmlformats.org/officeDocument/2006/relationships/customXml" Target="../ink/ink1469.xml"/><Relationship Id="rId79" Type="http://schemas.openxmlformats.org/officeDocument/2006/relationships/image" Target="../media/image61.png"/><Relationship Id="rId102" Type="http://schemas.openxmlformats.org/officeDocument/2006/relationships/customXml" Target="../ink/ink1491.xml"/><Relationship Id="rId123" Type="http://schemas.openxmlformats.org/officeDocument/2006/relationships/image" Target="../media/image83.png"/><Relationship Id="rId144" Type="http://schemas.openxmlformats.org/officeDocument/2006/relationships/customXml" Target="../ink/ink1512.xml"/><Relationship Id="rId90" Type="http://schemas.openxmlformats.org/officeDocument/2006/relationships/customXml" Target="../ink/ink1485.xml"/><Relationship Id="rId165" Type="http://schemas.openxmlformats.org/officeDocument/2006/relationships/customXml" Target="../ink/ink1523.xml"/><Relationship Id="rId186" Type="http://schemas.openxmlformats.org/officeDocument/2006/relationships/image" Target="../media/image115.png"/><Relationship Id="rId211" Type="http://schemas.openxmlformats.org/officeDocument/2006/relationships/customXml" Target="../ink/ink1546.xml"/><Relationship Id="rId232" Type="http://schemas.openxmlformats.org/officeDocument/2006/relationships/customXml" Target="../ink/ink1557.xml"/><Relationship Id="rId253" Type="http://schemas.openxmlformats.org/officeDocument/2006/relationships/image" Target="../media/image148.png"/><Relationship Id="rId274" Type="http://schemas.openxmlformats.org/officeDocument/2006/relationships/customXml" Target="../ink/ink1578.xml"/><Relationship Id="rId27" Type="http://schemas.openxmlformats.org/officeDocument/2006/relationships/image" Target="../media/image35.png"/><Relationship Id="rId48" Type="http://schemas.openxmlformats.org/officeDocument/2006/relationships/customXml" Target="../ink/ink1464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507.xml"/><Relationship Id="rId80" Type="http://schemas.openxmlformats.org/officeDocument/2006/relationships/customXml" Target="../ink/ink1480.xml"/><Relationship Id="rId155" Type="http://schemas.openxmlformats.org/officeDocument/2006/relationships/customXml" Target="../ink/ink1518.xml"/><Relationship Id="rId176" Type="http://schemas.openxmlformats.org/officeDocument/2006/relationships/image" Target="../media/image110.png"/><Relationship Id="rId197" Type="http://schemas.openxmlformats.org/officeDocument/2006/relationships/customXml" Target="../ink/ink1539.xml"/><Relationship Id="rId201" Type="http://schemas.openxmlformats.org/officeDocument/2006/relationships/customXml" Target="../ink/ink1541.xml"/><Relationship Id="rId222" Type="http://schemas.openxmlformats.org/officeDocument/2006/relationships/customXml" Target="../ink/ink1552.xml"/><Relationship Id="rId243" Type="http://schemas.openxmlformats.org/officeDocument/2006/relationships/image" Target="../media/image143.png"/><Relationship Id="rId264" Type="http://schemas.openxmlformats.org/officeDocument/2006/relationships/customXml" Target="../ink/ink1573.xml"/><Relationship Id="rId17" Type="http://schemas.openxmlformats.org/officeDocument/2006/relationships/image" Target="../media/image30.png"/><Relationship Id="rId38" Type="http://schemas.openxmlformats.org/officeDocument/2006/relationships/customXml" Target="../ink/ink145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502.xml"/><Relationship Id="rId70" Type="http://schemas.openxmlformats.org/officeDocument/2006/relationships/customXml" Target="../ink/ink1475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53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568.xml"/><Relationship Id="rId28" Type="http://schemas.openxmlformats.org/officeDocument/2006/relationships/customXml" Target="../ink/ink1454.xml"/><Relationship Id="rId49" Type="http://schemas.openxmlformats.org/officeDocument/2006/relationships/image" Target="../media/image46.png"/><Relationship Id="rId114" Type="http://schemas.openxmlformats.org/officeDocument/2006/relationships/customXml" Target="../ink/ink1497.xml"/><Relationship Id="rId275" Type="http://schemas.openxmlformats.org/officeDocument/2006/relationships/image" Target="../media/image159.png"/><Relationship Id="rId60" Type="http://schemas.openxmlformats.org/officeDocument/2006/relationships/customXml" Target="../ink/ink1470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529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563.xml"/><Relationship Id="rId18" Type="http://schemas.openxmlformats.org/officeDocument/2006/relationships/customXml" Target="../ink/ink1449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50" Type="http://schemas.openxmlformats.org/officeDocument/2006/relationships/customXml" Target="../ink/ink1465.xml"/><Relationship Id="rId104" Type="http://schemas.openxmlformats.org/officeDocument/2006/relationships/customXml" Target="../ink/ink1492.xml"/><Relationship Id="rId125" Type="http://schemas.openxmlformats.org/officeDocument/2006/relationships/image" Target="../media/image84.png"/><Relationship Id="rId146" Type="http://schemas.openxmlformats.org/officeDocument/2006/relationships/customXml" Target="../ink/ink1513.xml"/><Relationship Id="rId167" Type="http://schemas.openxmlformats.org/officeDocument/2006/relationships/customXml" Target="../ink/ink1524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486.xml"/><Relationship Id="rId213" Type="http://schemas.openxmlformats.org/officeDocument/2006/relationships/customXml" Target="../ink/ink1547.xml"/><Relationship Id="rId234" Type="http://schemas.openxmlformats.org/officeDocument/2006/relationships/customXml" Target="../ink/ink1558.xml"/><Relationship Id="rId2" Type="http://schemas.openxmlformats.org/officeDocument/2006/relationships/customXml" Target="../ink/ink1441.xml"/><Relationship Id="rId29" Type="http://schemas.openxmlformats.org/officeDocument/2006/relationships/image" Target="../media/image36.png"/><Relationship Id="rId255" Type="http://schemas.openxmlformats.org/officeDocument/2006/relationships/image" Target="../media/image150.png"/><Relationship Id="rId276" Type="http://schemas.openxmlformats.org/officeDocument/2006/relationships/customXml" Target="../ink/ink1579.xml"/><Relationship Id="rId40" Type="http://schemas.openxmlformats.org/officeDocument/2006/relationships/customXml" Target="../ink/ink1460.xml"/><Relationship Id="rId115" Type="http://schemas.openxmlformats.org/officeDocument/2006/relationships/image" Target="../media/image79.png"/><Relationship Id="rId136" Type="http://schemas.openxmlformats.org/officeDocument/2006/relationships/customXml" Target="../ink/ink1508.xml"/><Relationship Id="rId157" Type="http://schemas.openxmlformats.org/officeDocument/2006/relationships/customXml" Target="../ink/ink1519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481.xml"/><Relationship Id="rId199" Type="http://schemas.openxmlformats.org/officeDocument/2006/relationships/customXml" Target="../ink/ink1540.xml"/><Relationship Id="rId203" Type="http://schemas.openxmlformats.org/officeDocument/2006/relationships/customXml" Target="../ink/ink1542.xml"/><Relationship Id="rId19" Type="http://schemas.openxmlformats.org/officeDocument/2006/relationships/image" Target="../media/image31.png"/><Relationship Id="rId224" Type="http://schemas.openxmlformats.org/officeDocument/2006/relationships/customXml" Target="../ink/ink1553.xml"/><Relationship Id="rId245" Type="http://schemas.openxmlformats.org/officeDocument/2006/relationships/image" Target="../media/image144.png"/><Relationship Id="rId266" Type="http://schemas.openxmlformats.org/officeDocument/2006/relationships/customXml" Target="../ink/ink1574.xml"/><Relationship Id="rId30" Type="http://schemas.openxmlformats.org/officeDocument/2006/relationships/customXml" Target="../ink/ink1455.xml"/><Relationship Id="rId105" Type="http://schemas.openxmlformats.org/officeDocument/2006/relationships/image" Target="../media/image74.png"/><Relationship Id="rId126" Type="http://schemas.openxmlformats.org/officeDocument/2006/relationships/customXml" Target="../ink/ink1503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476.xml"/><Relationship Id="rId93" Type="http://schemas.openxmlformats.org/officeDocument/2006/relationships/image" Target="../media/image68.png"/><Relationship Id="rId189" Type="http://schemas.openxmlformats.org/officeDocument/2006/relationships/customXml" Target="../ink/ink1535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569.xml"/><Relationship Id="rId277" Type="http://schemas.openxmlformats.org/officeDocument/2006/relationships/image" Target="../media/image160.png"/><Relationship Id="rId116" Type="http://schemas.openxmlformats.org/officeDocument/2006/relationships/customXml" Target="../ink/ink1498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450.xml"/><Relationship Id="rId41" Type="http://schemas.openxmlformats.org/officeDocument/2006/relationships/image" Target="../media/image42.png"/><Relationship Id="rId62" Type="http://schemas.openxmlformats.org/officeDocument/2006/relationships/customXml" Target="../ink/ink1471.xml"/><Relationship Id="rId83" Type="http://schemas.openxmlformats.org/officeDocument/2006/relationships/image" Target="../media/image63.png"/><Relationship Id="rId179" Type="http://schemas.openxmlformats.org/officeDocument/2006/relationships/customXml" Target="../ink/ink1530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564.xml"/><Relationship Id="rId267" Type="http://schemas.openxmlformats.org/officeDocument/2006/relationships/image" Target="../media/image155.png"/><Relationship Id="rId106" Type="http://schemas.openxmlformats.org/officeDocument/2006/relationships/customXml" Target="../ink/ink1493.xml"/><Relationship Id="rId127" Type="http://schemas.openxmlformats.org/officeDocument/2006/relationships/image" Target="../media/image85.png"/><Relationship Id="rId10" Type="http://schemas.openxmlformats.org/officeDocument/2006/relationships/customXml" Target="../ink/ink1445.xml"/><Relationship Id="rId31" Type="http://schemas.openxmlformats.org/officeDocument/2006/relationships/image" Target="../media/image37.png"/><Relationship Id="rId52" Type="http://schemas.openxmlformats.org/officeDocument/2006/relationships/customXml" Target="../ink/ink1466.xml"/><Relationship Id="rId73" Type="http://schemas.openxmlformats.org/officeDocument/2006/relationships/image" Target="../media/image58.png"/><Relationship Id="rId94" Type="http://schemas.openxmlformats.org/officeDocument/2006/relationships/customXml" Target="../ink/ink1487.xml"/><Relationship Id="rId148" Type="http://schemas.openxmlformats.org/officeDocument/2006/relationships/customXml" Target="../ink/ink1514.xml"/><Relationship Id="rId169" Type="http://schemas.openxmlformats.org/officeDocument/2006/relationships/customXml" Target="../ink/ink1525.xml"/><Relationship Id="rId4" Type="http://schemas.openxmlformats.org/officeDocument/2006/relationships/customXml" Target="../ink/ink1442.xml"/><Relationship Id="rId180" Type="http://schemas.openxmlformats.org/officeDocument/2006/relationships/image" Target="../media/image112.png"/><Relationship Id="rId215" Type="http://schemas.openxmlformats.org/officeDocument/2006/relationships/customXml" Target="../ink/ink1548.xml"/><Relationship Id="rId236" Type="http://schemas.openxmlformats.org/officeDocument/2006/relationships/customXml" Target="../ink/ink1559.xml"/><Relationship Id="rId257" Type="http://schemas.openxmlformats.org/officeDocument/2006/relationships/image" Target="../media/image151.png"/><Relationship Id="rId278" Type="http://schemas.openxmlformats.org/officeDocument/2006/relationships/customXml" Target="../ink/ink1580.xml"/><Relationship Id="rId42" Type="http://schemas.openxmlformats.org/officeDocument/2006/relationships/customXml" Target="../ink/ink1461.xml"/><Relationship Id="rId84" Type="http://schemas.openxmlformats.org/officeDocument/2006/relationships/customXml" Target="../ink/ink1482.xml"/><Relationship Id="rId138" Type="http://schemas.openxmlformats.org/officeDocument/2006/relationships/customXml" Target="../ink/ink1509.xml"/><Relationship Id="rId191" Type="http://schemas.openxmlformats.org/officeDocument/2006/relationships/customXml" Target="../ink/ink1536.xml"/><Relationship Id="rId205" Type="http://schemas.openxmlformats.org/officeDocument/2006/relationships/customXml" Target="../ink/ink1543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11" Type="http://schemas.openxmlformats.org/officeDocument/2006/relationships/image" Target="../media/image27.png"/><Relationship Id="rId53" Type="http://schemas.openxmlformats.org/officeDocument/2006/relationships/image" Target="../media/image48.png"/><Relationship Id="rId149" Type="http://schemas.openxmlformats.org/officeDocument/2006/relationships/image" Target="../media/image97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16" Type="http://schemas.openxmlformats.org/officeDocument/2006/relationships/image" Target="../media/image130.png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2.png"/><Relationship Id="rId63" Type="http://schemas.openxmlformats.org/officeDocument/2006/relationships/image" Target="../media/image53.png"/><Relationship Id="rId159" Type="http://schemas.openxmlformats.org/officeDocument/2006/relationships/customXml" Target="../ink/ink1660.xml"/><Relationship Id="rId170" Type="http://schemas.openxmlformats.org/officeDocument/2006/relationships/image" Target="../media/image107.png"/><Relationship Id="rId226" Type="http://schemas.openxmlformats.org/officeDocument/2006/relationships/customXml" Target="../ink/ink1694.xml"/><Relationship Id="rId268" Type="http://schemas.openxmlformats.org/officeDocument/2006/relationships/customXml" Target="../ink/ink1715.xml"/><Relationship Id="rId32" Type="http://schemas.openxmlformats.org/officeDocument/2006/relationships/customXml" Target="../ink/ink1596.xml"/><Relationship Id="rId74" Type="http://schemas.openxmlformats.org/officeDocument/2006/relationships/customXml" Target="../ink/ink1617.xml"/><Relationship Id="rId128" Type="http://schemas.openxmlformats.org/officeDocument/2006/relationships/customXml" Target="../ink/ink1644.xml"/><Relationship Id="rId5" Type="http://schemas.openxmlformats.org/officeDocument/2006/relationships/image" Target="../media/image24.png"/><Relationship Id="rId181" Type="http://schemas.openxmlformats.org/officeDocument/2006/relationships/customXml" Target="../ink/ink1671.xml"/><Relationship Id="rId237" Type="http://schemas.openxmlformats.org/officeDocument/2006/relationships/image" Target="../media/image140.png"/><Relationship Id="rId279" Type="http://schemas.openxmlformats.org/officeDocument/2006/relationships/image" Target="../media/image161.png"/><Relationship Id="rId43" Type="http://schemas.openxmlformats.org/officeDocument/2006/relationships/image" Target="../media/image43.png"/><Relationship Id="rId139" Type="http://schemas.openxmlformats.org/officeDocument/2006/relationships/image" Target="../media/image91.png"/><Relationship Id="rId290" Type="http://schemas.openxmlformats.org/officeDocument/2006/relationships/customXml" Target="../ink/ink1726.xml"/><Relationship Id="rId85" Type="http://schemas.openxmlformats.org/officeDocument/2006/relationships/image" Target="../media/image64.png"/><Relationship Id="rId150" Type="http://schemas.openxmlformats.org/officeDocument/2006/relationships/customXml" Target="../ink/ink1655.xml"/><Relationship Id="rId192" Type="http://schemas.openxmlformats.org/officeDocument/2006/relationships/image" Target="../media/image118.png"/><Relationship Id="rId206" Type="http://schemas.openxmlformats.org/officeDocument/2006/relationships/image" Target="../media/image125.png"/><Relationship Id="rId248" Type="http://schemas.openxmlformats.org/officeDocument/2006/relationships/customXml" Target="../ink/ink1705.xml"/><Relationship Id="rId12" Type="http://schemas.openxmlformats.org/officeDocument/2006/relationships/customXml" Target="../ink/ink1586.xml"/><Relationship Id="rId33" Type="http://schemas.openxmlformats.org/officeDocument/2006/relationships/image" Target="../media/image38.png"/><Relationship Id="rId108" Type="http://schemas.openxmlformats.org/officeDocument/2006/relationships/customXml" Target="../ink/ink1634.xml"/><Relationship Id="rId129" Type="http://schemas.openxmlformats.org/officeDocument/2006/relationships/image" Target="../media/image86.png"/><Relationship Id="rId280" Type="http://schemas.openxmlformats.org/officeDocument/2006/relationships/customXml" Target="../ink/ink1721.xml"/><Relationship Id="rId54" Type="http://schemas.openxmlformats.org/officeDocument/2006/relationships/customXml" Target="../ink/ink1607.xml"/><Relationship Id="rId75" Type="http://schemas.openxmlformats.org/officeDocument/2006/relationships/image" Target="../media/image59.png"/><Relationship Id="rId96" Type="http://schemas.openxmlformats.org/officeDocument/2006/relationships/customXml" Target="../ink/ink1628.xml"/><Relationship Id="rId140" Type="http://schemas.openxmlformats.org/officeDocument/2006/relationships/customXml" Target="../ink/ink1650.xml"/><Relationship Id="rId161" Type="http://schemas.openxmlformats.org/officeDocument/2006/relationships/customXml" Target="../ink/ink1661.xml"/><Relationship Id="rId182" Type="http://schemas.openxmlformats.org/officeDocument/2006/relationships/image" Target="../media/image113.png"/><Relationship Id="rId217" Type="http://schemas.openxmlformats.org/officeDocument/2006/relationships/customXml" Target="../ink/ink1689.xml"/><Relationship Id="rId6" Type="http://schemas.openxmlformats.org/officeDocument/2006/relationships/customXml" Target="../ink/ink1583.xml"/><Relationship Id="rId238" Type="http://schemas.openxmlformats.org/officeDocument/2006/relationships/customXml" Target="../ink/ink1700.xml"/><Relationship Id="rId259" Type="http://schemas.openxmlformats.org/officeDocument/2006/relationships/image" Target="../media/image152.png"/><Relationship Id="rId23" Type="http://schemas.openxmlformats.org/officeDocument/2006/relationships/image" Target="../media/image33.png"/><Relationship Id="rId119" Type="http://schemas.openxmlformats.org/officeDocument/2006/relationships/image" Target="../media/image81.png"/><Relationship Id="rId270" Type="http://schemas.openxmlformats.org/officeDocument/2006/relationships/customXml" Target="../ink/ink1716.xml"/><Relationship Id="rId291" Type="http://schemas.openxmlformats.org/officeDocument/2006/relationships/image" Target="../media/image167.png"/><Relationship Id="rId44" Type="http://schemas.openxmlformats.org/officeDocument/2006/relationships/customXml" Target="../ink/ink1602.xml"/><Relationship Id="rId65" Type="http://schemas.openxmlformats.org/officeDocument/2006/relationships/image" Target="../media/image54.png"/><Relationship Id="rId86" Type="http://schemas.openxmlformats.org/officeDocument/2006/relationships/customXml" Target="../ink/ink1623.xml"/><Relationship Id="rId130" Type="http://schemas.openxmlformats.org/officeDocument/2006/relationships/customXml" Target="../ink/ink1645.xml"/><Relationship Id="rId151" Type="http://schemas.openxmlformats.org/officeDocument/2006/relationships/image" Target="../media/image98.png"/><Relationship Id="rId172" Type="http://schemas.openxmlformats.org/officeDocument/2006/relationships/image" Target="../media/image108.png"/><Relationship Id="rId193" Type="http://schemas.openxmlformats.org/officeDocument/2006/relationships/customXml" Target="../ink/ink1677.xml"/><Relationship Id="rId207" Type="http://schemas.openxmlformats.org/officeDocument/2006/relationships/customXml" Target="../ink/ink1684.xml"/><Relationship Id="rId228" Type="http://schemas.openxmlformats.org/officeDocument/2006/relationships/customXml" Target="../ink/ink1695.xml"/><Relationship Id="rId249" Type="http://schemas.openxmlformats.org/officeDocument/2006/relationships/image" Target="../media/image146.png"/><Relationship Id="rId13" Type="http://schemas.openxmlformats.org/officeDocument/2006/relationships/image" Target="../media/image28.png"/><Relationship Id="rId109" Type="http://schemas.openxmlformats.org/officeDocument/2006/relationships/image" Target="../media/image76.png"/><Relationship Id="rId260" Type="http://schemas.openxmlformats.org/officeDocument/2006/relationships/customXml" Target="../ink/ink1711.xml"/><Relationship Id="rId281" Type="http://schemas.openxmlformats.org/officeDocument/2006/relationships/image" Target="../media/image162.png"/><Relationship Id="rId34" Type="http://schemas.openxmlformats.org/officeDocument/2006/relationships/customXml" Target="../ink/ink1597.xml"/><Relationship Id="rId55" Type="http://schemas.openxmlformats.org/officeDocument/2006/relationships/image" Target="../media/image49.png"/><Relationship Id="rId76" Type="http://schemas.openxmlformats.org/officeDocument/2006/relationships/customXml" Target="../ink/ink1618.xml"/><Relationship Id="rId97" Type="http://schemas.openxmlformats.org/officeDocument/2006/relationships/image" Target="../media/image70.png"/><Relationship Id="rId120" Type="http://schemas.openxmlformats.org/officeDocument/2006/relationships/customXml" Target="../ink/ink1640.xml"/><Relationship Id="rId141" Type="http://schemas.openxmlformats.org/officeDocument/2006/relationships/image" Target="../media/image92.png"/><Relationship Id="rId7" Type="http://schemas.openxmlformats.org/officeDocument/2006/relationships/image" Target="../media/image25.png"/><Relationship Id="rId162" Type="http://schemas.openxmlformats.org/officeDocument/2006/relationships/image" Target="../media/image103.png"/><Relationship Id="rId183" Type="http://schemas.openxmlformats.org/officeDocument/2006/relationships/customXml" Target="../ink/ink1672.xml"/><Relationship Id="rId218" Type="http://schemas.openxmlformats.org/officeDocument/2006/relationships/image" Target="../media/image131.png"/><Relationship Id="rId239" Type="http://schemas.openxmlformats.org/officeDocument/2006/relationships/image" Target="../media/image141.png"/><Relationship Id="rId250" Type="http://schemas.openxmlformats.org/officeDocument/2006/relationships/customXml" Target="../ink/ink1706.xml"/><Relationship Id="rId271" Type="http://schemas.openxmlformats.org/officeDocument/2006/relationships/image" Target="../media/image157.png"/><Relationship Id="rId292" Type="http://schemas.openxmlformats.org/officeDocument/2006/relationships/customXml" Target="../ink/ink1727.xml"/><Relationship Id="rId24" Type="http://schemas.openxmlformats.org/officeDocument/2006/relationships/customXml" Target="../ink/ink1592.xml"/><Relationship Id="rId45" Type="http://schemas.openxmlformats.org/officeDocument/2006/relationships/image" Target="../media/image44.png"/><Relationship Id="rId66" Type="http://schemas.openxmlformats.org/officeDocument/2006/relationships/customXml" Target="../ink/ink1613.xml"/><Relationship Id="rId87" Type="http://schemas.openxmlformats.org/officeDocument/2006/relationships/image" Target="../media/image65.png"/><Relationship Id="rId110" Type="http://schemas.openxmlformats.org/officeDocument/2006/relationships/customXml" Target="../ink/ink1635.xml"/><Relationship Id="rId131" Type="http://schemas.openxmlformats.org/officeDocument/2006/relationships/image" Target="../media/image87.png"/><Relationship Id="rId152" Type="http://schemas.openxmlformats.org/officeDocument/2006/relationships/customXml" Target="../ink/ink1656.xml"/><Relationship Id="rId173" Type="http://schemas.openxmlformats.org/officeDocument/2006/relationships/customXml" Target="../ink/ink1667.xml"/><Relationship Id="rId194" Type="http://schemas.openxmlformats.org/officeDocument/2006/relationships/image" Target="../media/image119.png"/><Relationship Id="rId208" Type="http://schemas.openxmlformats.org/officeDocument/2006/relationships/image" Target="../media/image126.png"/><Relationship Id="rId229" Type="http://schemas.openxmlformats.org/officeDocument/2006/relationships/image" Target="../media/image136.png"/><Relationship Id="rId240" Type="http://schemas.openxmlformats.org/officeDocument/2006/relationships/customXml" Target="../ink/ink1701.xml"/><Relationship Id="rId261" Type="http://schemas.openxmlformats.org/officeDocument/2006/relationships/image" Target="../media/image149.png"/><Relationship Id="rId14" Type="http://schemas.openxmlformats.org/officeDocument/2006/relationships/customXml" Target="../ink/ink1587.xml"/><Relationship Id="rId35" Type="http://schemas.openxmlformats.org/officeDocument/2006/relationships/image" Target="../media/image39.png"/><Relationship Id="rId56" Type="http://schemas.openxmlformats.org/officeDocument/2006/relationships/customXml" Target="../ink/ink1608.xml"/><Relationship Id="rId77" Type="http://schemas.openxmlformats.org/officeDocument/2006/relationships/image" Target="../media/image60.png"/><Relationship Id="rId100" Type="http://schemas.openxmlformats.org/officeDocument/2006/relationships/customXml" Target="../ink/ink1630.xml"/><Relationship Id="rId282" Type="http://schemas.openxmlformats.org/officeDocument/2006/relationships/customXml" Target="../ink/ink1722.xml"/><Relationship Id="rId8" Type="http://schemas.openxmlformats.org/officeDocument/2006/relationships/customXml" Target="../ink/ink1584.xml"/><Relationship Id="rId98" Type="http://schemas.openxmlformats.org/officeDocument/2006/relationships/customXml" Target="../ink/ink1629.xml"/><Relationship Id="rId121" Type="http://schemas.openxmlformats.org/officeDocument/2006/relationships/image" Target="../media/image82.png"/><Relationship Id="rId142" Type="http://schemas.openxmlformats.org/officeDocument/2006/relationships/customXml" Target="../ink/ink1651.xml"/><Relationship Id="rId163" Type="http://schemas.openxmlformats.org/officeDocument/2006/relationships/customXml" Target="../ink/ink1662.xml"/><Relationship Id="rId184" Type="http://schemas.openxmlformats.org/officeDocument/2006/relationships/image" Target="../media/image114.png"/><Relationship Id="rId219" Type="http://schemas.openxmlformats.org/officeDocument/2006/relationships/customXml" Target="../ink/ink1690.xml"/><Relationship Id="rId230" Type="http://schemas.openxmlformats.org/officeDocument/2006/relationships/customXml" Target="../ink/ink1696.xml"/><Relationship Id="rId251" Type="http://schemas.openxmlformats.org/officeDocument/2006/relationships/image" Target="../media/image147.png"/><Relationship Id="rId25" Type="http://schemas.openxmlformats.org/officeDocument/2006/relationships/image" Target="../media/image34.png"/><Relationship Id="rId46" Type="http://schemas.openxmlformats.org/officeDocument/2006/relationships/customXml" Target="../ink/ink1603.xml"/><Relationship Id="rId67" Type="http://schemas.openxmlformats.org/officeDocument/2006/relationships/image" Target="../media/image55.png"/><Relationship Id="rId272" Type="http://schemas.openxmlformats.org/officeDocument/2006/relationships/customXml" Target="../ink/ink1717.xml"/><Relationship Id="rId293" Type="http://schemas.openxmlformats.org/officeDocument/2006/relationships/image" Target="../media/image168.png"/><Relationship Id="rId88" Type="http://schemas.openxmlformats.org/officeDocument/2006/relationships/customXml" Target="../ink/ink1624.xml"/><Relationship Id="rId111" Type="http://schemas.openxmlformats.org/officeDocument/2006/relationships/image" Target="../media/image77.png"/><Relationship Id="rId132" Type="http://schemas.openxmlformats.org/officeDocument/2006/relationships/customXml" Target="../ink/ink1646.xml"/><Relationship Id="rId153" Type="http://schemas.openxmlformats.org/officeDocument/2006/relationships/image" Target="../media/image99.png"/><Relationship Id="rId174" Type="http://schemas.openxmlformats.org/officeDocument/2006/relationships/image" Target="../media/image109.png"/><Relationship Id="rId195" Type="http://schemas.openxmlformats.org/officeDocument/2006/relationships/customXml" Target="../ink/ink1678.xml"/><Relationship Id="rId209" Type="http://schemas.openxmlformats.org/officeDocument/2006/relationships/customXml" Target="../ink/ink1685.xml"/><Relationship Id="rId220" Type="http://schemas.openxmlformats.org/officeDocument/2006/relationships/customXml" Target="../ink/ink1691.xml"/><Relationship Id="rId241" Type="http://schemas.openxmlformats.org/officeDocument/2006/relationships/image" Target="../media/image142.png"/><Relationship Id="rId15" Type="http://schemas.openxmlformats.org/officeDocument/2006/relationships/image" Target="../media/image29.png"/><Relationship Id="rId36" Type="http://schemas.openxmlformats.org/officeDocument/2006/relationships/customXml" Target="../ink/ink1598.xml"/><Relationship Id="rId57" Type="http://schemas.openxmlformats.org/officeDocument/2006/relationships/image" Target="../media/image50.png"/><Relationship Id="rId262" Type="http://schemas.openxmlformats.org/officeDocument/2006/relationships/customXml" Target="../ink/ink1712.xml"/><Relationship Id="rId283" Type="http://schemas.openxmlformats.org/officeDocument/2006/relationships/image" Target="../media/image163.png"/><Relationship Id="rId78" Type="http://schemas.openxmlformats.org/officeDocument/2006/relationships/customXml" Target="../ink/ink1619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1641.xml"/><Relationship Id="rId143" Type="http://schemas.openxmlformats.org/officeDocument/2006/relationships/image" Target="../media/image93.png"/><Relationship Id="rId164" Type="http://schemas.openxmlformats.org/officeDocument/2006/relationships/image" Target="../media/image104.png"/><Relationship Id="rId185" Type="http://schemas.openxmlformats.org/officeDocument/2006/relationships/customXml" Target="../ink/ink1673.xml"/><Relationship Id="rId9" Type="http://schemas.openxmlformats.org/officeDocument/2006/relationships/image" Target="../media/image26.png"/><Relationship Id="rId210" Type="http://schemas.openxmlformats.org/officeDocument/2006/relationships/image" Target="../media/image127.png"/><Relationship Id="rId26" Type="http://schemas.openxmlformats.org/officeDocument/2006/relationships/customXml" Target="../ink/ink1593.xml"/><Relationship Id="rId231" Type="http://schemas.openxmlformats.org/officeDocument/2006/relationships/image" Target="../media/image137.png"/><Relationship Id="rId252" Type="http://schemas.openxmlformats.org/officeDocument/2006/relationships/customXml" Target="../ink/ink1707.xml"/><Relationship Id="rId273" Type="http://schemas.openxmlformats.org/officeDocument/2006/relationships/image" Target="../media/image158.png"/><Relationship Id="rId47" Type="http://schemas.openxmlformats.org/officeDocument/2006/relationships/image" Target="../media/image45.png"/><Relationship Id="rId68" Type="http://schemas.openxmlformats.org/officeDocument/2006/relationships/customXml" Target="../ink/ink1614.xml"/><Relationship Id="rId89" Type="http://schemas.openxmlformats.org/officeDocument/2006/relationships/image" Target="../media/image66.png"/><Relationship Id="rId112" Type="http://schemas.openxmlformats.org/officeDocument/2006/relationships/customXml" Target="../ink/ink1636.xml"/><Relationship Id="rId133" Type="http://schemas.openxmlformats.org/officeDocument/2006/relationships/image" Target="../media/image88.png"/><Relationship Id="rId154" Type="http://schemas.openxmlformats.org/officeDocument/2006/relationships/customXml" Target="../ink/ink1657.xml"/><Relationship Id="rId175" Type="http://schemas.openxmlformats.org/officeDocument/2006/relationships/customXml" Target="../ink/ink1668.xml"/><Relationship Id="rId196" Type="http://schemas.openxmlformats.org/officeDocument/2006/relationships/image" Target="../media/image120.png"/><Relationship Id="rId200" Type="http://schemas.openxmlformats.org/officeDocument/2006/relationships/image" Target="../media/image122.png"/><Relationship Id="rId16" Type="http://schemas.openxmlformats.org/officeDocument/2006/relationships/customXml" Target="../ink/ink1588.xml"/><Relationship Id="rId221" Type="http://schemas.openxmlformats.org/officeDocument/2006/relationships/image" Target="../media/image132.png"/><Relationship Id="rId242" Type="http://schemas.openxmlformats.org/officeDocument/2006/relationships/customXml" Target="../ink/ink1702.xml"/><Relationship Id="rId263" Type="http://schemas.openxmlformats.org/officeDocument/2006/relationships/image" Target="../media/image153.png"/><Relationship Id="rId284" Type="http://schemas.openxmlformats.org/officeDocument/2006/relationships/customXml" Target="../ink/ink1723.xml"/><Relationship Id="rId37" Type="http://schemas.openxmlformats.org/officeDocument/2006/relationships/image" Target="../media/image40.png"/><Relationship Id="rId58" Type="http://schemas.openxmlformats.org/officeDocument/2006/relationships/customXml" Target="../ink/ink1609.xml"/><Relationship Id="rId79" Type="http://schemas.openxmlformats.org/officeDocument/2006/relationships/image" Target="../media/image61.png"/><Relationship Id="rId102" Type="http://schemas.openxmlformats.org/officeDocument/2006/relationships/customXml" Target="../ink/ink1631.xml"/><Relationship Id="rId123" Type="http://schemas.openxmlformats.org/officeDocument/2006/relationships/image" Target="../media/image83.png"/><Relationship Id="rId144" Type="http://schemas.openxmlformats.org/officeDocument/2006/relationships/customXml" Target="../ink/ink1652.xml"/><Relationship Id="rId90" Type="http://schemas.openxmlformats.org/officeDocument/2006/relationships/customXml" Target="../ink/ink1625.xml"/><Relationship Id="rId165" Type="http://schemas.openxmlformats.org/officeDocument/2006/relationships/customXml" Target="../ink/ink1663.xml"/><Relationship Id="rId186" Type="http://schemas.openxmlformats.org/officeDocument/2006/relationships/image" Target="../media/image115.png"/><Relationship Id="rId211" Type="http://schemas.openxmlformats.org/officeDocument/2006/relationships/customXml" Target="../ink/ink1686.xml"/><Relationship Id="rId232" Type="http://schemas.openxmlformats.org/officeDocument/2006/relationships/customXml" Target="../ink/ink1697.xml"/><Relationship Id="rId253" Type="http://schemas.openxmlformats.org/officeDocument/2006/relationships/image" Target="../media/image148.png"/><Relationship Id="rId274" Type="http://schemas.openxmlformats.org/officeDocument/2006/relationships/customXml" Target="../ink/ink1718.xml"/><Relationship Id="rId27" Type="http://schemas.openxmlformats.org/officeDocument/2006/relationships/image" Target="../media/image35.png"/><Relationship Id="rId48" Type="http://schemas.openxmlformats.org/officeDocument/2006/relationships/customXml" Target="../ink/ink1604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1647.xml"/><Relationship Id="rId80" Type="http://schemas.openxmlformats.org/officeDocument/2006/relationships/customXml" Target="../ink/ink1620.xml"/><Relationship Id="rId155" Type="http://schemas.openxmlformats.org/officeDocument/2006/relationships/customXml" Target="../ink/ink1658.xml"/><Relationship Id="rId176" Type="http://schemas.openxmlformats.org/officeDocument/2006/relationships/image" Target="../media/image110.png"/><Relationship Id="rId197" Type="http://schemas.openxmlformats.org/officeDocument/2006/relationships/customXml" Target="../ink/ink1679.xml"/><Relationship Id="rId201" Type="http://schemas.openxmlformats.org/officeDocument/2006/relationships/customXml" Target="../ink/ink1681.xml"/><Relationship Id="rId222" Type="http://schemas.openxmlformats.org/officeDocument/2006/relationships/customXml" Target="../ink/ink1692.xml"/><Relationship Id="rId243" Type="http://schemas.openxmlformats.org/officeDocument/2006/relationships/image" Target="../media/image143.png"/><Relationship Id="rId264" Type="http://schemas.openxmlformats.org/officeDocument/2006/relationships/customXml" Target="../ink/ink1713.xml"/><Relationship Id="rId285" Type="http://schemas.openxmlformats.org/officeDocument/2006/relationships/image" Target="../media/image164.png"/><Relationship Id="rId17" Type="http://schemas.openxmlformats.org/officeDocument/2006/relationships/image" Target="../media/image30.png"/><Relationship Id="rId38" Type="http://schemas.openxmlformats.org/officeDocument/2006/relationships/customXml" Target="../ink/ink159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24" Type="http://schemas.openxmlformats.org/officeDocument/2006/relationships/customXml" Target="../ink/ink1642.xml"/><Relationship Id="rId70" Type="http://schemas.openxmlformats.org/officeDocument/2006/relationships/customXml" Target="../ink/ink1615.xml"/><Relationship Id="rId91" Type="http://schemas.openxmlformats.org/officeDocument/2006/relationships/image" Target="../media/image67.png"/><Relationship Id="rId145" Type="http://schemas.openxmlformats.org/officeDocument/2006/relationships/image" Target="../media/image95.png"/><Relationship Id="rId166" Type="http://schemas.openxmlformats.org/officeDocument/2006/relationships/image" Target="../media/image105.png"/><Relationship Id="rId187" Type="http://schemas.openxmlformats.org/officeDocument/2006/relationships/customXml" Target="../ink/ink167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28.png"/><Relationship Id="rId233" Type="http://schemas.openxmlformats.org/officeDocument/2006/relationships/image" Target="../media/image138.png"/><Relationship Id="rId254" Type="http://schemas.openxmlformats.org/officeDocument/2006/relationships/customXml" Target="../ink/ink1708.xml"/><Relationship Id="rId28" Type="http://schemas.openxmlformats.org/officeDocument/2006/relationships/customXml" Target="../ink/ink1594.xml"/><Relationship Id="rId49" Type="http://schemas.openxmlformats.org/officeDocument/2006/relationships/image" Target="../media/image46.png"/><Relationship Id="rId114" Type="http://schemas.openxmlformats.org/officeDocument/2006/relationships/customXml" Target="../ink/ink1637.xml"/><Relationship Id="rId275" Type="http://schemas.openxmlformats.org/officeDocument/2006/relationships/image" Target="../media/image159.png"/><Relationship Id="rId60" Type="http://schemas.openxmlformats.org/officeDocument/2006/relationships/customXml" Target="../ink/ink1610.xml"/><Relationship Id="rId81" Type="http://schemas.openxmlformats.org/officeDocument/2006/relationships/image" Target="../media/image62.png"/><Relationship Id="rId135" Type="http://schemas.openxmlformats.org/officeDocument/2006/relationships/image" Target="../media/image89.png"/><Relationship Id="rId156" Type="http://schemas.openxmlformats.org/officeDocument/2006/relationships/image" Target="../media/image100.png"/><Relationship Id="rId177" Type="http://schemas.openxmlformats.org/officeDocument/2006/relationships/customXml" Target="../ink/ink1669.xml"/><Relationship Id="rId198" Type="http://schemas.openxmlformats.org/officeDocument/2006/relationships/image" Target="../media/image121.png"/><Relationship Id="rId202" Type="http://schemas.openxmlformats.org/officeDocument/2006/relationships/image" Target="../media/image123.png"/><Relationship Id="rId223" Type="http://schemas.openxmlformats.org/officeDocument/2006/relationships/image" Target="../media/image133.png"/><Relationship Id="rId244" Type="http://schemas.openxmlformats.org/officeDocument/2006/relationships/customXml" Target="../ink/ink1703.xml"/><Relationship Id="rId18" Type="http://schemas.openxmlformats.org/officeDocument/2006/relationships/customXml" Target="../ink/ink1589.xml"/><Relationship Id="rId39" Type="http://schemas.openxmlformats.org/officeDocument/2006/relationships/image" Target="../media/image41.png"/><Relationship Id="rId265" Type="http://schemas.openxmlformats.org/officeDocument/2006/relationships/image" Target="../media/image154.png"/><Relationship Id="rId286" Type="http://schemas.openxmlformats.org/officeDocument/2006/relationships/customXml" Target="../ink/ink1724.xml"/><Relationship Id="rId50" Type="http://schemas.openxmlformats.org/officeDocument/2006/relationships/customXml" Target="../ink/ink1605.xml"/><Relationship Id="rId104" Type="http://schemas.openxmlformats.org/officeDocument/2006/relationships/customXml" Target="../ink/ink1632.xml"/><Relationship Id="rId125" Type="http://schemas.openxmlformats.org/officeDocument/2006/relationships/image" Target="../media/image84.png"/><Relationship Id="rId146" Type="http://schemas.openxmlformats.org/officeDocument/2006/relationships/customXml" Target="../ink/ink1653.xml"/><Relationship Id="rId167" Type="http://schemas.openxmlformats.org/officeDocument/2006/relationships/customXml" Target="../ink/ink1664.xml"/><Relationship Id="rId188" Type="http://schemas.openxmlformats.org/officeDocument/2006/relationships/image" Target="../media/image116.png"/><Relationship Id="rId71" Type="http://schemas.openxmlformats.org/officeDocument/2006/relationships/image" Target="../media/image57.png"/><Relationship Id="rId92" Type="http://schemas.openxmlformats.org/officeDocument/2006/relationships/customXml" Target="../ink/ink1626.xml"/><Relationship Id="rId213" Type="http://schemas.openxmlformats.org/officeDocument/2006/relationships/customXml" Target="../ink/ink1687.xml"/><Relationship Id="rId234" Type="http://schemas.openxmlformats.org/officeDocument/2006/relationships/customXml" Target="../ink/ink1698.xml"/><Relationship Id="rId2" Type="http://schemas.openxmlformats.org/officeDocument/2006/relationships/customXml" Target="../ink/ink1581.xml"/><Relationship Id="rId29" Type="http://schemas.openxmlformats.org/officeDocument/2006/relationships/image" Target="../media/image36.png"/><Relationship Id="rId255" Type="http://schemas.openxmlformats.org/officeDocument/2006/relationships/image" Target="../media/image150.png"/><Relationship Id="rId276" Type="http://schemas.openxmlformats.org/officeDocument/2006/relationships/customXml" Target="../ink/ink1719.xml"/><Relationship Id="rId40" Type="http://schemas.openxmlformats.org/officeDocument/2006/relationships/customXml" Target="../ink/ink1600.xml"/><Relationship Id="rId115" Type="http://schemas.openxmlformats.org/officeDocument/2006/relationships/image" Target="../media/image79.png"/><Relationship Id="rId136" Type="http://schemas.openxmlformats.org/officeDocument/2006/relationships/customXml" Target="../ink/ink1648.xml"/><Relationship Id="rId157" Type="http://schemas.openxmlformats.org/officeDocument/2006/relationships/customXml" Target="../ink/ink1659.xml"/><Relationship Id="rId178" Type="http://schemas.openxmlformats.org/officeDocument/2006/relationships/image" Target="../media/image111.png"/><Relationship Id="rId61" Type="http://schemas.openxmlformats.org/officeDocument/2006/relationships/image" Target="../media/image52.png"/><Relationship Id="rId82" Type="http://schemas.openxmlformats.org/officeDocument/2006/relationships/customXml" Target="../ink/ink1621.xml"/><Relationship Id="rId199" Type="http://schemas.openxmlformats.org/officeDocument/2006/relationships/customXml" Target="../ink/ink1680.xml"/><Relationship Id="rId203" Type="http://schemas.openxmlformats.org/officeDocument/2006/relationships/customXml" Target="../ink/ink1682.xml"/><Relationship Id="rId19" Type="http://schemas.openxmlformats.org/officeDocument/2006/relationships/image" Target="../media/image31.png"/><Relationship Id="rId224" Type="http://schemas.openxmlformats.org/officeDocument/2006/relationships/customXml" Target="../ink/ink1693.xml"/><Relationship Id="rId245" Type="http://schemas.openxmlformats.org/officeDocument/2006/relationships/image" Target="../media/image144.png"/><Relationship Id="rId266" Type="http://schemas.openxmlformats.org/officeDocument/2006/relationships/customXml" Target="../ink/ink1714.xml"/><Relationship Id="rId287" Type="http://schemas.openxmlformats.org/officeDocument/2006/relationships/image" Target="../media/image165.png"/><Relationship Id="rId30" Type="http://schemas.openxmlformats.org/officeDocument/2006/relationships/customXml" Target="../ink/ink1595.xml"/><Relationship Id="rId105" Type="http://schemas.openxmlformats.org/officeDocument/2006/relationships/image" Target="../media/image74.png"/><Relationship Id="rId126" Type="http://schemas.openxmlformats.org/officeDocument/2006/relationships/customXml" Target="../ink/ink1643.xml"/><Relationship Id="rId147" Type="http://schemas.openxmlformats.org/officeDocument/2006/relationships/image" Target="../media/image96.png"/><Relationship Id="rId168" Type="http://schemas.openxmlformats.org/officeDocument/2006/relationships/image" Target="../media/image106.png"/><Relationship Id="rId51" Type="http://schemas.openxmlformats.org/officeDocument/2006/relationships/image" Target="../media/image47.png"/><Relationship Id="rId72" Type="http://schemas.openxmlformats.org/officeDocument/2006/relationships/customXml" Target="../ink/ink1616.xml"/><Relationship Id="rId93" Type="http://schemas.openxmlformats.org/officeDocument/2006/relationships/image" Target="../media/image68.png"/><Relationship Id="rId189" Type="http://schemas.openxmlformats.org/officeDocument/2006/relationships/customXml" Target="../ink/ink1675.xml"/><Relationship Id="rId3" Type="http://schemas.openxmlformats.org/officeDocument/2006/relationships/image" Target="../media/image23.png"/><Relationship Id="rId214" Type="http://schemas.openxmlformats.org/officeDocument/2006/relationships/image" Target="../media/image129.png"/><Relationship Id="rId235" Type="http://schemas.openxmlformats.org/officeDocument/2006/relationships/image" Target="../media/image139.png"/><Relationship Id="rId256" Type="http://schemas.openxmlformats.org/officeDocument/2006/relationships/customXml" Target="../ink/ink1709.xml"/><Relationship Id="rId277" Type="http://schemas.openxmlformats.org/officeDocument/2006/relationships/image" Target="../media/image160.png"/><Relationship Id="rId116" Type="http://schemas.openxmlformats.org/officeDocument/2006/relationships/customXml" Target="../ink/ink1638.xml"/><Relationship Id="rId137" Type="http://schemas.openxmlformats.org/officeDocument/2006/relationships/image" Target="../media/image90.png"/><Relationship Id="rId158" Type="http://schemas.openxmlformats.org/officeDocument/2006/relationships/image" Target="../media/image101.png"/><Relationship Id="rId20" Type="http://schemas.openxmlformats.org/officeDocument/2006/relationships/customXml" Target="../ink/ink1590.xml"/><Relationship Id="rId41" Type="http://schemas.openxmlformats.org/officeDocument/2006/relationships/image" Target="../media/image42.png"/><Relationship Id="rId62" Type="http://schemas.openxmlformats.org/officeDocument/2006/relationships/customXml" Target="../ink/ink1611.xml"/><Relationship Id="rId83" Type="http://schemas.openxmlformats.org/officeDocument/2006/relationships/image" Target="../media/image63.png"/><Relationship Id="rId179" Type="http://schemas.openxmlformats.org/officeDocument/2006/relationships/customXml" Target="../ink/ink1670.xml"/><Relationship Id="rId190" Type="http://schemas.openxmlformats.org/officeDocument/2006/relationships/image" Target="../media/image117.png"/><Relationship Id="rId204" Type="http://schemas.openxmlformats.org/officeDocument/2006/relationships/image" Target="../media/image124.png"/><Relationship Id="rId225" Type="http://schemas.openxmlformats.org/officeDocument/2006/relationships/image" Target="../media/image134.png"/><Relationship Id="rId246" Type="http://schemas.openxmlformats.org/officeDocument/2006/relationships/customXml" Target="../ink/ink1704.xml"/><Relationship Id="rId267" Type="http://schemas.openxmlformats.org/officeDocument/2006/relationships/image" Target="../media/image155.png"/><Relationship Id="rId288" Type="http://schemas.openxmlformats.org/officeDocument/2006/relationships/customXml" Target="../ink/ink1725.xml"/><Relationship Id="rId106" Type="http://schemas.openxmlformats.org/officeDocument/2006/relationships/customXml" Target="../ink/ink1633.xml"/><Relationship Id="rId127" Type="http://schemas.openxmlformats.org/officeDocument/2006/relationships/image" Target="../media/image85.png"/><Relationship Id="rId10" Type="http://schemas.openxmlformats.org/officeDocument/2006/relationships/customXml" Target="../ink/ink1585.xml"/><Relationship Id="rId31" Type="http://schemas.openxmlformats.org/officeDocument/2006/relationships/image" Target="../media/image37.png"/><Relationship Id="rId52" Type="http://schemas.openxmlformats.org/officeDocument/2006/relationships/customXml" Target="../ink/ink1606.xml"/><Relationship Id="rId73" Type="http://schemas.openxmlformats.org/officeDocument/2006/relationships/image" Target="../media/image58.png"/><Relationship Id="rId94" Type="http://schemas.openxmlformats.org/officeDocument/2006/relationships/customXml" Target="../ink/ink1627.xml"/><Relationship Id="rId148" Type="http://schemas.openxmlformats.org/officeDocument/2006/relationships/customXml" Target="../ink/ink1654.xml"/><Relationship Id="rId169" Type="http://schemas.openxmlformats.org/officeDocument/2006/relationships/customXml" Target="../ink/ink1665.xml"/><Relationship Id="rId4" Type="http://schemas.openxmlformats.org/officeDocument/2006/relationships/customXml" Target="../ink/ink1582.xml"/><Relationship Id="rId180" Type="http://schemas.openxmlformats.org/officeDocument/2006/relationships/image" Target="../media/image112.png"/><Relationship Id="rId215" Type="http://schemas.openxmlformats.org/officeDocument/2006/relationships/customXml" Target="../ink/ink1688.xml"/><Relationship Id="rId236" Type="http://schemas.openxmlformats.org/officeDocument/2006/relationships/customXml" Target="../ink/ink1699.xml"/><Relationship Id="rId257" Type="http://schemas.openxmlformats.org/officeDocument/2006/relationships/image" Target="../media/image151.png"/><Relationship Id="rId278" Type="http://schemas.openxmlformats.org/officeDocument/2006/relationships/customXml" Target="../ink/ink1720.xml"/><Relationship Id="rId42" Type="http://schemas.openxmlformats.org/officeDocument/2006/relationships/customXml" Target="../ink/ink1601.xml"/><Relationship Id="rId84" Type="http://schemas.openxmlformats.org/officeDocument/2006/relationships/customXml" Target="../ink/ink1622.xml"/><Relationship Id="rId138" Type="http://schemas.openxmlformats.org/officeDocument/2006/relationships/customXml" Target="../ink/ink1649.xml"/><Relationship Id="rId191" Type="http://schemas.openxmlformats.org/officeDocument/2006/relationships/customXml" Target="../ink/ink1676.xml"/><Relationship Id="rId205" Type="http://schemas.openxmlformats.org/officeDocument/2006/relationships/customXml" Target="../ink/ink1683.xml"/><Relationship Id="rId247" Type="http://schemas.openxmlformats.org/officeDocument/2006/relationships/image" Target="../media/image145.png"/><Relationship Id="rId107" Type="http://schemas.openxmlformats.org/officeDocument/2006/relationships/image" Target="../media/image75.png"/><Relationship Id="rId289" Type="http://schemas.openxmlformats.org/officeDocument/2006/relationships/image" Target="../media/image166.png"/><Relationship Id="rId11" Type="http://schemas.openxmlformats.org/officeDocument/2006/relationships/image" Target="../media/image27.png"/><Relationship Id="rId53" Type="http://schemas.openxmlformats.org/officeDocument/2006/relationships/image" Target="../media/image48.png"/><Relationship Id="rId149" Type="http://schemas.openxmlformats.org/officeDocument/2006/relationships/image" Target="../media/image97.png"/><Relationship Id="rId95" Type="http://schemas.openxmlformats.org/officeDocument/2006/relationships/image" Target="../media/image69.png"/><Relationship Id="rId160" Type="http://schemas.openxmlformats.org/officeDocument/2006/relationships/image" Target="../media/image102.png"/><Relationship Id="rId216" Type="http://schemas.openxmlformats.org/officeDocument/2006/relationships/image" Target="../media/image130.png"/><Relationship Id="rId258" Type="http://schemas.openxmlformats.org/officeDocument/2006/relationships/customXml" Target="../ink/ink1710.xml"/><Relationship Id="rId22" Type="http://schemas.openxmlformats.org/officeDocument/2006/relationships/customXml" Target="../ink/ink1591.xml"/><Relationship Id="rId64" Type="http://schemas.openxmlformats.org/officeDocument/2006/relationships/customXml" Target="../ink/ink1612.xml"/><Relationship Id="rId118" Type="http://schemas.openxmlformats.org/officeDocument/2006/relationships/customXml" Target="../ink/ink1639.xml"/><Relationship Id="rId171" Type="http://schemas.openxmlformats.org/officeDocument/2006/relationships/customXml" Target="../ink/ink1666.xml"/><Relationship Id="rId227" Type="http://schemas.openxmlformats.org/officeDocument/2006/relationships/image" Target="../media/image135.png"/><Relationship Id="rId269" Type="http://schemas.openxmlformats.org/officeDocument/2006/relationships/image" Target="../media/image15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customXml" Target="../ink/ink1728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32.xml"/><Relationship Id="rId13" Type="http://schemas.openxmlformats.org/officeDocument/2006/relationships/image" Target="../media/image174.png"/><Relationship Id="rId18" Type="http://schemas.openxmlformats.org/officeDocument/2006/relationships/customXml" Target="../ink/ink1737.xml"/><Relationship Id="rId3" Type="http://schemas.openxmlformats.org/officeDocument/2006/relationships/image" Target="../media/image169.png"/><Relationship Id="rId21" Type="http://schemas.openxmlformats.org/officeDocument/2006/relationships/image" Target="../media/image178.png"/><Relationship Id="rId7" Type="http://schemas.openxmlformats.org/officeDocument/2006/relationships/image" Target="../media/image171.png"/><Relationship Id="rId12" Type="http://schemas.openxmlformats.org/officeDocument/2006/relationships/customXml" Target="../ink/ink1734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2" Type="http://schemas.openxmlformats.org/officeDocument/2006/relationships/customXml" Target="../ink/ink1729.xml"/><Relationship Id="rId16" Type="http://schemas.openxmlformats.org/officeDocument/2006/relationships/customXml" Target="../ink/ink1736.xml"/><Relationship Id="rId20" Type="http://schemas.openxmlformats.org/officeDocument/2006/relationships/customXml" Target="../ink/ink17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1.xml"/><Relationship Id="rId11" Type="http://schemas.openxmlformats.org/officeDocument/2006/relationships/image" Target="../media/image173.png"/><Relationship Id="rId24" Type="http://schemas.openxmlformats.org/officeDocument/2006/relationships/customXml" Target="../ink/ink1740.xml"/><Relationship Id="rId5" Type="http://schemas.openxmlformats.org/officeDocument/2006/relationships/image" Target="../media/image170.png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10" Type="http://schemas.openxmlformats.org/officeDocument/2006/relationships/customXml" Target="../ink/ink1733.xml"/><Relationship Id="rId19" Type="http://schemas.openxmlformats.org/officeDocument/2006/relationships/image" Target="../media/image177.png"/><Relationship Id="rId4" Type="http://schemas.openxmlformats.org/officeDocument/2006/relationships/customXml" Target="../ink/ink1730.xml"/><Relationship Id="rId9" Type="http://schemas.openxmlformats.org/officeDocument/2006/relationships/image" Target="../media/image172.png"/><Relationship Id="rId14" Type="http://schemas.openxmlformats.org/officeDocument/2006/relationships/customXml" Target="../ink/ink1735.xml"/><Relationship Id="rId22" Type="http://schemas.openxmlformats.org/officeDocument/2006/relationships/customXml" Target="../ink/ink1739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4.png"/><Relationship Id="rId18" Type="http://schemas.openxmlformats.org/officeDocument/2006/relationships/customXml" Target="../ink/ink1749.xml"/><Relationship Id="rId26" Type="http://schemas.openxmlformats.org/officeDocument/2006/relationships/customXml" Target="../ink/ink1753.xml"/><Relationship Id="rId21" Type="http://schemas.openxmlformats.org/officeDocument/2006/relationships/image" Target="../media/image178.png"/><Relationship Id="rId34" Type="http://schemas.openxmlformats.org/officeDocument/2006/relationships/customXml" Target="../ink/ink1757.xml"/><Relationship Id="rId7" Type="http://schemas.openxmlformats.org/officeDocument/2006/relationships/image" Target="../media/image171.png"/><Relationship Id="rId12" Type="http://schemas.openxmlformats.org/officeDocument/2006/relationships/customXml" Target="../ink/ink1746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2" Type="http://schemas.openxmlformats.org/officeDocument/2006/relationships/customXml" Target="../ink/ink1741.xml"/><Relationship Id="rId16" Type="http://schemas.openxmlformats.org/officeDocument/2006/relationships/customXml" Target="../ink/ink1748.xml"/><Relationship Id="rId20" Type="http://schemas.openxmlformats.org/officeDocument/2006/relationships/customXml" Target="../ink/ink1750.xml"/><Relationship Id="rId29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3.xml"/><Relationship Id="rId11" Type="http://schemas.openxmlformats.org/officeDocument/2006/relationships/image" Target="../media/image173.png"/><Relationship Id="rId24" Type="http://schemas.openxmlformats.org/officeDocument/2006/relationships/customXml" Target="../ink/ink1752.xml"/><Relationship Id="rId32" Type="http://schemas.openxmlformats.org/officeDocument/2006/relationships/customXml" Target="../ink/ink1756.xml"/><Relationship Id="rId37" Type="http://schemas.openxmlformats.org/officeDocument/2006/relationships/image" Target="../media/image99.png"/><Relationship Id="rId5" Type="http://schemas.openxmlformats.org/officeDocument/2006/relationships/image" Target="../media/image170.png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754.xml"/><Relationship Id="rId36" Type="http://schemas.openxmlformats.org/officeDocument/2006/relationships/customXml" Target="../ink/ink1758.xml"/><Relationship Id="rId10" Type="http://schemas.openxmlformats.org/officeDocument/2006/relationships/customXml" Target="../ink/ink1745.xml"/><Relationship Id="rId19" Type="http://schemas.openxmlformats.org/officeDocument/2006/relationships/image" Target="../media/image177.png"/><Relationship Id="rId31" Type="http://schemas.openxmlformats.org/officeDocument/2006/relationships/image" Target="../media/image183.png"/><Relationship Id="rId4" Type="http://schemas.openxmlformats.org/officeDocument/2006/relationships/customXml" Target="../ink/ink1742.xml"/><Relationship Id="rId9" Type="http://schemas.openxmlformats.org/officeDocument/2006/relationships/image" Target="../media/image172.png"/><Relationship Id="rId14" Type="http://schemas.openxmlformats.org/officeDocument/2006/relationships/customXml" Target="../ink/ink1747.xml"/><Relationship Id="rId22" Type="http://schemas.openxmlformats.org/officeDocument/2006/relationships/customXml" Target="../ink/ink1751.xml"/><Relationship Id="rId27" Type="http://schemas.openxmlformats.org/officeDocument/2006/relationships/image" Target="../media/image181.png"/><Relationship Id="rId30" Type="http://schemas.openxmlformats.org/officeDocument/2006/relationships/customXml" Target="../ink/ink1755.xml"/><Relationship Id="rId35" Type="http://schemas.openxmlformats.org/officeDocument/2006/relationships/image" Target="../media/image185.png"/><Relationship Id="rId8" Type="http://schemas.openxmlformats.org/officeDocument/2006/relationships/customXml" Target="../ink/ink1744.xml"/><Relationship Id="rId3" Type="http://schemas.openxmlformats.org/officeDocument/2006/relationships/image" Target="../media/image16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6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8.xml"/><Relationship Id="rId17" Type="http://schemas.openxmlformats.org/officeDocument/2006/relationships/image" Target="../media/image10.png"/><Relationship Id="rId2" Type="http://schemas.openxmlformats.org/officeDocument/2006/relationships/customXml" Target="../ink/ink13.xml"/><Relationship Id="rId16" Type="http://schemas.openxmlformats.org/officeDocument/2006/relationships/customXml" Target="../ink/ink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7.xml"/><Relationship Id="rId4" Type="http://schemas.openxmlformats.org/officeDocument/2006/relationships/customXml" Target="../ink/ink14.xml"/><Relationship Id="rId9" Type="http://schemas.openxmlformats.org/officeDocument/2006/relationships/image" Target="../media/image6.png"/><Relationship Id="rId14" Type="http://schemas.openxmlformats.org/officeDocument/2006/relationships/customXml" Target="../ink/ink19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1.xml"/><Relationship Id="rId21" Type="http://schemas.openxmlformats.org/officeDocument/2006/relationships/image" Target="../media/image178.png"/><Relationship Id="rId34" Type="http://schemas.openxmlformats.org/officeDocument/2006/relationships/customXml" Target="../ink/ink1775.xml"/><Relationship Id="rId42" Type="http://schemas.openxmlformats.org/officeDocument/2006/relationships/customXml" Target="../ink/ink1779.xml"/><Relationship Id="rId47" Type="http://schemas.openxmlformats.org/officeDocument/2006/relationships/image" Target="../media/image67.png"/><Relationship Id="rId50" Type="http://schemas.openxmlformats.org/officeDocument/2006/relationships/customXml" Target="../ink/ink1783.xml"/><Relationship Id="rId55" Type="http://schemas.openxmlformats.org/officeDocument/2006/relationships/image" Target="../media/image193.png"/><Relationship Id="rId63" Type="http://schemas.openxmlformats.org/officeDocument/2006/relationships/image" Target="../media/image197.png"/><Relationship Id="rId7" Type="http://schemas.openxmlformats.org/officeDocument/2006/relationships/image" Target="../media/image171.png"/><Relationship Id="rId2" Type="http://schemas.openxmlformats.org/officeDocument/2006/relationships/customXml" Target="../ink/ink1759.xml"/><Relationship Id="rId16" Type="http://schemas.openxmlformats.org/officeDocument/2006/relationships/customXml" Target="../ink/ink1766.xml"/><Relationship Id="rId29" Type="http://schemas.openxmlformats.org/officeDocument/2006/relationships/image" Target="../media/image182.png"/><Relationship Id="rId11" Type="http://schemas.openxmlformats.org/officeDocument/2006/relationships/image" Target="../media/image173.png"/><Relationship Id="rId24" Type="http://schemas.openxmlformats.org/officeDocument/2006/relationships/customXml" Target="../ink/ink1770.xml"/><Relationship Id="rId32" Type="http://schemas.openxmlformats.org/officeDocument/2006/relationships/customXml" Target="../ink/ink1774.xml"/><Relationship Id="rId37" Type="http://schemas.openxmlformats.org/officeDocument/2006/relationships/image" Target="../media/image99.png"/><Relationship Id="rId40" Type="http://schemas.openxmlformats.org/officeDocument/2006/relationships/customXml" Target="../ink/ink1778.xml"/><Relationship Id="rId45" Type="http://schemas.openxmlformats.org/officeDocument/2006/relationships/image" Target="../media/image189.png"/><Relationship Id="rId53" Type="http://schemas.openxmlformats.org/officeDocument/2006/relationships/image" Target="../media/image192.png"/><Relationship Id="rId58" Type="http://schemas.openxmlformats.org/officeDocument/2006/relationships/customXml" Target="../ink/ink1787.xml"/><Relationship Id="rId66" Type="http://schemas.openxmlformats.org/officeDocument/2006/relationships/customXml" Target="../ink/ink1791.xml"/><Relationship Id="rId5" Type="http://schemas.openxmlformats.org/officeDocument/2006/relationships/image" Target="../media/image170.png"/><Relationship Id="rId61" Type="http://schemas.openxmlformats.org/officeDocument/2006/relationships/image" Target="../media/image196.png"/><Relationship Id="rId19" Type="http://schemas.openxmlformats.org/officeDocument/2006/relationships/image" Target="../media/image177.png"/><Relationship Id="rId14" Type="http://schemas.openxmlformats.org/officeDocument/2006/relationships/customXml" Target="../ink/ink1765.xml"/><Relationship Id="rId22" Type="http://schemas.openxmlformats.org/officeDocument/2006/relationships/customXml" Target="../ink/ink1769.xml"/><Relationship Id="rId27" Type="http://schemas.openxmlformats.org/officeDocument/2006/relationships/image" Target="../media/image181.png"/><Relationship Id="rId30" Type="http://schemas.openxmlformats.org/officeDocument/2006/relationships/customXml" Target="../ink/ink1773.xml"/><Relationship Id="rId35" Type="http://schemas.openxmlformats.org/officeDocument/2006/relationships/image" Target="../media/image185.png"/><Relationship Id="rId43" Type="http://schemas.openxmlformats.org/officeDocument/2006/relationships/image" Target="../media/image188.png"/><Relationship Id="rId48" Type="http://schemas.openxmlformats.org/officeDocument/2006/relationships/customXml" Target="../ink/ink1782.xml"/><Relationship Id="rId56" Type="http://schemas.openxmlformats.org/officeDocument/2006/relationships/customXml" Target="../ink/ink1786.xml"/><Relationship Id="rId64" Type="http://schemas.openxmlformats.org/officeDocument/2006/relationships/customXml" Target="../ink/ink1790.xml"/><Relationship Id="rId8" Type="http://schemas.openxmlformats.org/officeDocument/2006/relationships/customXml" Target="../ink/ink1762.xml"/><Relationship Id="rId51" Type="http://schemas.openxmlformats.org/officeDocument/2006/relationships/image" Target="../media/image191.png"/><Relationship Id="rId3" Type="http://schemas.openxmlformats.org/officeDocument/2006/relationships/image" Target="../media/image169.png"/><Relationship Id="rId12" Type="http://schemas.openxmlformats.org/officeDocument/2006/relationships/customXml" Target="../ink/ink1764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777.xml"/><Relationship Id="rId46" Type="http://schemas.openxmlformats.org/officeDocument/2006/relationships/customXml" Target="../ink/ink1781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20" Type="http://schemas.openxmlformats.org/officeDocument/2006/relationships/customXml" Target="../ink/ink1768.xml"/><Relationship Id="rId41" Type="http://schemas.openxmlformats.org/officeDocument/2006/relationships/image" Target="../media/image187.png"/><Relationship Id="rId54" Type="http://schemas.openxmlformats.org/officeDocument/2006/relationships/customXml" Target="../ink/ink1785.xml"/><Relationship Id="rId62" Type="http://schemas.openxmlformats.org/officeDocument/2006/relationships/customXml" Target="../ink/ink17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1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772.xml"/><Relationship Id="rId36" Type="http://schemas.openxmlformats.org/officeDocument/2006/relationships/customXml" Target="../ink/ink1776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763.xml"/><Relationship Id="rId31" Type="http://schemas.openxmlformats.org/officeDocument/2006/relationships/image" Target="../media/image183.png"/><Relationship Id="rId44" Type="http://schemas.openxmlformats.org/officeDocument/2006/relationships/customXml" Target="../ink/ink1780.xml"/><Relationship Id="rId52" Type="http://schemas.openxmlformats.org/officeDocument/2006/relationships/customXml" Target="../ink/ink1784.xml"/><Relationship Id="rId60" Type="http://schemas.openxmlformats.org/officeDocument/2006/relationships/customXml" Target="../ink/ink1788.xml"/><Relationship Id="rId65" Type="http://schemas.openxmlformats.org/officeDocument/2006/relationships/image" Target="../media/image198.png"/><Relationship Id="rId4" Type="http://schemas.openxmlformats.org/officeDocument/2006/relationships/customXml" Target="../ink/ink1760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767.xml"/><Relationship Id="rId39" Type="http://schemas.openxmlformats.org/officeDocument/2006/relationships/image" Target="../media/image186.pn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04.xml"/><Relationship Id="rId21" Type="http://schemas.openxmlformats.org/officeDocument/2006/relationships/image" Target="../media/image178.png"/><Relationship Id="rId42" Type="http://schemas.openxmlformats.org/officeDocument/2006/relationships/customXml" Target="../ink/ink1812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825.xml"/><Relationship Id="rId84" Type="http://schemas.openxmlformats.org/officeDocument/2006/relationships/customXml" Target="../ink/ink1833.xml"/><Relationship Id="rId16" Type="http://schemas.openxmlformats.org/officeDocument/2006/relationships/customXml" Target="../ink/ink1799.xml"/><Relationship Id="rId11" Type="http://schemas.openxmlformats.org/officeDocument/2006/relationships/image" Target="../media/image173.png"/><Relationship Id="rId32" Type="http://schemas.openxmlformats.org/officeDocument/2006/relationships/customXml" Target="../ink/ink1807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820.xml"/><Relationship Id="rId74" Type="http://schemas.openxmlformats.org/officeDocument/2006/relationships/customXml" Target="../ink/ink1828.xml"/><Relationship Id="rId79" Type="http://schemas.openxmlformats.org/officeDocument/2006/relationships/image" Target="../media/image205.png"/><Relationship Id="rId5" Type="http://schemas.openxmlformats.org/officeDocument/2006/relationships/image" Target="../media/image170.png"/><Relationship Id="rId61" Type="http://schemas.openxmlformats.org/officeDocument/2006/relationships/image" Target="../media/image196.png"/><Relationship Id="rId82" Type="http://schemas.openxmlformats.org/officeDocument/2006/relationships/customXml" Target="../ink/ink1832.xml"/><Relationship Id="rId19" Type="http://schemas.openxmlformats.org/officeDocument/2006/relationships/image" Target="../media/image177.png"/><Relationship Id="rId14" Type="http://schemas.openxmlformats.org/officeDocument/2006/relationships/customXml" Target="../ink/ink1798.xml"/><Relationship Id="rId22" Type="http://schemas.openxmlformats.org/officeDocument/2006/relationships/customXml" Target="../ink/ink1802.xml"/><Relationship Id="rId27" Type="http://schemas.openxmlformats.org/officeDocument/2006/relationships/image" Target="../media/image181.png"/><Relationship Id="rId30" Type="http://schemas.openxmlformats.org/officeDocument/2006/relationships/customXml" Target="../ink/ink1806.xml"/><Relationship Id="rId35" Type="http://schemas.openxmlformats.org/officeDocument/2006/relationships/image" Target="../media/image185.png"/><Relationship Id="rId43" Type="http://schemas.openxmlformats.org/officeDocument/2006/relationships/image" Target="../media/image188.png"/><Relationship Id="rId48" Type="http://schemas.openxmlformats.org/officeDocument/2006/relationships/customXml" Target="../ink/ink1815.xml"/><Relationship Id="rId56" Type="http://schemas.openxmlformats.org/officeDocument/2006/relationships/customXml" Target="../ink/ink1819.xml"/><Relationship Id="rId64" Type="http://schemas.openxmlformats.org/officeDocument/2006/relationships/customXml" Target="../ink/ink1823.xml"/><Relationship Id="rId69" Type="http://schemas.openxmlformats.org/officeDocument/2006/relationships/image" Target="../media/image200.png"/><Relationship Id="rId77" Type="http://schemas.openxmlformats.org/officeDocument/2006/relationships/image" Target="../media/image204.png"/><Relationship Id="rId8" Type="http://schemas.openxmlformats.org/officeDocument/2006/relationships/customXml" Target="../ink/ink1795.xml"/><Relationship Id="rId51" Type="http://schemas.openxmlformats.org/officeDocument/2006/relationships/image" Target="../media/image191.png"/><Relationship Id="rId72" Type="http://schemas.openxmlformats.org/officeDocument/2006/relationships/customXml" Target="../ink/ink1827.xml"/><Relationship Id="rId80" Type="http://schemas.openxmlformats.org/officeDocument/2006/relationships/customXml" Target="../ink/ink1831.xml"/><Relationship Id="rId3" Type="http://schemas.openxmlformats.org/officeDocument/2006/relationships/image" Target="../media/image169.png"/><Relationship Id="rId12" Type="http://schemas.openxmlformats.org/officeDocument/2006/relationships/customXml" Target="../ink/ink1797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810.xml"/><Relationship Id="rId46" Type="http://schemas.openxmlformats.org/officeDocument/2006/relationships/customXml" Target="../ink/ink1814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20" Type="http://schemas.openxmlformats.org/officeDocument/2006/relationships/customXml" Target="../ink/ink1801.xml"/><Relationship Id="rId41" Type="http://schemas.openxmlformats.org/officeDocument/2006/relationships/image" Target="../media/image187.png"/><Relationship Id="rId54" Type="http://schemas.openxmlformats.org/officeDocument/2006/relationships/customXml" Target="../ink/ink1818.xml"/><Relationship Id="rId62" Type="http://schemas.openxmlformats.org/officeDocument/2006/relationships/customXml" Target="../ink/ink1822.xml"/><Relationship Id="rId70" Type="http://schemas.openxmlformats.org/officeDocument/2006/relationships/customXml" Target="../ink/ink1826.xml"/><Relationship Id="rId75" Type="http://schemas.openxmlformats.org/officeDocument/2006/relationships/image" Target="../media/image203.png"/><Relationship Id="rId83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94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805.xml"/><Relationship Id="rId36" Type="http://schemas.openxmlformats.org/officeDocument/2006/relationships/customXml" Target="../ink/ink1809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796.xml"/><Relationship Id="rId31" Type="http://schemas.openxmlformats.org/officeDocument/2006/relationships/image" Target="../media/image183.png"/><Relationship Id="rId44" Type="http://schemas.openxmlformats.org/officeDocument/2006/relationships/customXml" Target="../ink/ink1813.xml"/><Relationship Id="rId52" Type="http://schemas.openxmlformats.org/officeDocument/2006/relationships/customXml" Target="../ink/ink1817.xml"/><Relationship Id="rId60" Type="http://schemas.openxmlformats.org/officeDocument/2006/relationships/customXml" Target="../ink/ink1821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830.xml"/><Relationship Id="rId81" Type="http://schemas.openxmlformats.org/officeDocument/2006/relationships/image" Target="../media/image206.png"/><Relationship Id="rId4" Type="http://schemas.openxmlformats.org/officeDocument/2006/relationships/customXml" Target="../ink/ink1793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800.xml"/><Relationship Id="rId39" Type="http://schemas.openxmlformats.org/officeDocument/2006/relationships/image" Target="../media/image186.png"/><Relationship Id="rId34" Type="http://schemas.openxmlformats.org/officeDocument/2006/relationships/customXml" Target="../ink/ink1808.xml"/><Relationship Id="rId50" Type="http://schemas.openxmlformats.org/officeDocument/2006/relationships/customXml" Target="../ink/ink1816.xml"/><Relationship Id="rId55" Type="http://schemas.openxmlformats.org/officeDocument/2006/relationships/image" Target="../media/image193.png"/><Relationship Id="rId76" Type="http://schemas.openxmlformats.org/officeDocument/2006/relationships/customXml" Target="../ink/ink1829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2" Type="http://schemas.openxmlformats.org/officeDocument/2006/relationships/customXml" Target="../ink/ink1792.xml"/><Relationship Id="rId29" Type="http://schemas.openxmlformats.org/officeDocument/2006/relationships/image" Target="../media/image182.png"/><Relationship Id="rId24" Type="http://schemas.openxmlformats.org/officeDocument/2006/relationships/customXml" Target="../ink/ink1803.xml"/><Relationship Id="rId40" Type="http://schemas.openxmlformats.org/officeDocument/2006/relationships/customXml" Target="../ink/ink1811.xml"/><Relationship Id="rId45" Type="http://schemas.openxmlformats.org/officeDocument/2006/relationships/image" Target="../media/image189.png"/><Relationship Id="rId66" Type="http://schemas.openxmlformats.org/officeDocument/2006/relationships/customXml" Target="../ink/ink1824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46.xml"/><Relationship Id="rId21" Type="http://schemas.openxmlformats.org/officeDocument/2006/relationships/image" Target="../media/image178.png"/><Relationship Id="rId42" Type="http://schemas.openxmlformats.org/officeDocument/2006/relationships/customXml" Target="../ink/ink1854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867.xml"/><Relationship Id="rId84" Type="http://schemas.openxmlformats.org/officeDocument/2006/relationships/customXml" Target="../ink/ink1875.xml"/><Relationship Id="rId89" Type="http://schemas.openxmlformats.org/officeDocument/2006/relationships/image" Target="../media/image209.png"/><Relationship Id="rId16" Type="http://schemas.openxmlformats.org/officeDocument/2006/relationships/customXml" Target="../ink/ink1841.xml"/><Relationship Id="rId11" Type="http://schemas.openxmlformats.org/officeDocument/2006/relationships/image" Target="../media/image173.png"/><Relationship Id="rId32" Type="http://schemas.openxmlformats.org/officeDocument/2006/relationships/customXml" Target="../ink/ink1849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862.xml"/><Relationship Id="rId74" Type="http://schemas.openxmlformats.org/officeDocument/2006/relationships/customXml" Target="../ink/ink1870.xml"/><Relationship Id="rId79" Type="http://schemas.openxmlformats.org/officeDocument/2006/relationships/image" Target="../media/image205.png"/><Relationship Id="rId102" Type="http://schemas.openxmlformats.org/officeDocument/2006/relationships/customXml" Target="../ink/ink1885.xml"/><Relationship Id="rId5" Type="http://schemas.openxmlformats.org/officeDocument/2006/relationships/image" Target="../media/image170.png"/><Relationship Id="rId90" Type="http://schemas.openxmlformats.org/officeDocument/2006/relationships/customXml" Target="../ink/ink1879.xml"/><Relationship Id="rId95" Type="http://schemas.openxmlformats.org/officeDocument/2006/relationships/image" Target="../media/image212.png"/><Relationship Id="rId22" Type="http://schemas.openxmlformats.org/officeDocument/2006/relationships/customXml" Target="../ink/ink1844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857.xml"/><Relationship Id="rId64" Type="http://schemas.openxmlformats.org/officeDocument/2006/relationships/customXml" Target="../ink/ink1865.xml"/><Relationship Id="rId69" Type="http://schemas.openxmlformats.org/officeDocument/2006/relationships/image" Target="../media/image200.png"/><Relationship Id="rId80" Type="http://schemas.openxmlformats.org/officeDocument/2006/relationships/customXml" Target="../ink/ink1873.xml"/><Relationship Id="rId85" Type="http://schemas.openxmlformats.org/officeDocument/2006/relationships/customXml" Target="../ink/ink1876.xml"/><Relationship Id="rId12" Type="http://schemas.openxmlformats.org/officeDocument/2006/relationships/customXml" Target="../ink/ink1839.xml"/><Relationship Id="rId17" Type="http://schemas.openxmlformats.org/officeDocument/2006/relationships/image" Target="../media/image176.png"/><Relationship Id="rId25" Type="http://schemas.openxmlformats.org/officeDocument/2006/relationships/image" Target="../media/image180.png"/><Relationship Id="rId33" Type="http://schemas.openxmlformats.org/officeDocument/2006/relationships/image" Target="../media/image184.png"/><Relationship Id="rId38" Type="http://schemas.openxmlformats.org/officeDocument/2006/relationships/customXml" Target="../ink/ink1852.xml"/><Relationship Id="rId46" Type="http://schemas.openxmlformats.org/officeDocument/2006/relationships/customXml" Target="../ink/ink1856.xml"/><Relationship Id="rId59" Type="http://schemas.openxmlformats.org/officeDocument/2006/relationships/image" Target="../media/image195.png"/><Relationship Id="rId67" Type="http://schemas.openxmlformats.org/officeDocument/2006/relationships/image" Target="../media/image199.png"/><Relationship Id="rId103" Type="http://schemas.openxmlformats.org/officeDocument/2006/relationships/image" Target="../media/image216.png"/><Relationship Id="rId20" Type="http://schemas.openxmlformats.org/officeDocument/2006/relationships/customXml" Target="../ink/ink1843.xml"/><Relationship Id="rId41" Type="http://schemas.openxmlformats.org/officeDocument/2006/relationships/image" Target="../media/image187.png"/><Relationship Id="rId54" Type="http://schemas.openxmlformats.org/officeDocument/2006/relationships/customXml" Target="../ink/ink1860.xml"/><Relationship Id="rId62" Type="http://schemas.openxmlformats.org/officeDocument/2006/relationships/customXml" Target="../ink/ink1864.xml"/><Relationship Id="rId70" Type="http://schemas.openxmlformats.org/officeDocument/2006/relationships/customXml" Target="../ink/ink1868.xml"/><Relationship Id="rId75" Type="http://schemas.openxmlformats.org/officeDocument/2006/relationships/image" Target="../media/image203.png"/><Relationship Id="rId83" Type="http://schemas.openxmlformats.org/officeDocument/2006/relationships/image" Target="../media/image207.png"/><Relationship Id="rId88" Type="http://schemas.openxmlformats.org/officeDocument/2006/relationships/customXml" Target="../ink/ink1878.xml"/><Relationship Id="rId91" Type="http://schemas.openxmlformats.org/officeDocument/2006/relationships/image" Target="../media/image210.png"/><Relationship Id="rId96" Type="http://schemas.openxmlformats.org/officeDocument/2006/relationships/customXml" Target="../ink/ink18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6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847.xml"/><Relationship Id="rId36" Type="http://schemas.openxmlformats.org/officeDocument/2006/relationships/customXml" Target="../ink/ink1851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" Type="http://schemas.openxmlformats.org/officeDocument/2006/relationships/customXml" Target="../ink/ink1838.xml"/><Relationship Id="rId31" Type="http://schemas.openxmlformats.org/officeDocument/2006/relationships/image" Target="../media/image183.png"/><Relationship Id="rId44" Type="http://schemas.openxmlformats.org/officeDocument/2006/relationships/customXml" Target="../ink/ink1855.xml"/><Relationship Id="rId52" Type="http://schemas.openxmlformats.org/officeDocument/2006/relationships/customXml" Target="../ink/ink1859.xml"/><Relationship Id="rId60" Type="http://schemas.openxmlformats.org/officeDocument/2006/relationships/customXml" Target="../ink/ink1863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872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1881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835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842.xml"/><Relationship Id="rId39" Type="http://schemas.openxmlformats.org/officeDocument/2006/relationships/image" Target="../media/image186.png"/><Relationship Id="rId34" Type="http://schemas.openxmlformats.org/officeDocument/2006/relationships/customXml" Target="../ink/ink1850.xml"/><Relationship Id="rId50" Type="http://schemas.openxmlformats.org/officeDocument/2006/relationships/customXml" Target="../ink/ink1858.xml"/><Relationship Id="rId55" Type="http://schemas.openxmlformats.org/officeDocument/2006/relationships/image" Target="../media/image193.png"/><Relationship Id="rId76" Type="http://schemas.openxmlformats.org/officeDocument/2006/relationships/customXml" Target="../ink/ink1871.xml"/><Relationship Id="rId97" Type="http://schemas.openxmlformats.org/officeDocument/2006/relationships/image" Target="../media/image213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1880.xml"/><Relationship Id="rId2" Type="http://schemas.openxmlformats.org/officeDocument/2006/relationships/customXml" Target="../ink/ink1834.xml"/><Relationship Id="rId29" Type="http://schemas.openxmlformats.org/officeDocument/2006/relationships/image" Target="../media/image182.png"/><Relationship Id="rId24" Type="http://schemas.openxmlformats.org/officeDocument/2006/relationships/customXml" Target="../ink/ink1845.xml"/><Relationship Id="rId40" Type="http://schemas.openxmlformats.org/officeDocument/2006/relationships/customXml" Target="../ink/ink1853.xml"/><Relationship Id="rId45" Type="http://schemas.openxmlformats.org/officeDocument/2006/relationships/image" Target="../media/image189.png"/><Relationship Id="rId66" Type="http://schemas.openxmlformats.org/officeDocument/2006/relationships/customXml" Target="../ink/ink1866.xml"/><Relationship Id="rId87" Type="http://schemas.openxmlformats.org/officeDocument/2006/relationships/customXml" Target="../ink/ink1877.xml"/><Relationship Id="rId61" Type="http://schemas.openxmlformats.org/officeDocument/2006/relationships/image" Target="../media/image196.png"/><Relationship Id="rId82" Type="http://schemas.openxmlformats.org/officeDocument/2006/relationships/customXml" Target="../ink/ink1874.xml"/><Relationship Id="rId19" Type="http://schemas.openxmlformats.org/officeDocument/2006/relationships/image" Target="../media/image177.png"/><Relationship Id="rId14" Type="http://schemas.openxmlformats.org/officeDocument/2006/relationships/customXml" Target="../ink/ink1840.xml"/><Relationship Id="rId30" Type="http://schemas.openxmlformats.org/officeDocument/2006/relationships/customXml" Target="../ink/ink1848.xml"/><Relationship Id="rId35" Type="http://schemas.openxmlformats.org/officeDocument/2006/relationships/image" Target="../media/image185.png"/><Relationship Id="rId56" Type="http://schemas.openxmlformats.org/officeDocument/2006/relationships/customXml" Target="../ink/ink1861.xml"/><Relationship Id="rId77" Type="http://schemas.openxmlformats.org/officeDocument/2006/relationships/image" Target="../media/image204.png"/><Relationship Id="rId100" Type="http://schemas.openxmlformats.org/officeDocument/2006/relationships/customXml" Target="../ink/ink1884.xml"/><Relationship Id="rId8" Type="http://schemas.openxmlformats.org/officeDocument/2006/relationships/customXml" Target="../ink/ink1837.xml"/><Relationship Id="rId51" Type="http://schemas.openxmlformats.org/officeDocument/2006/relationships/image" Target="../media/image191.png"/><Relationship Id="rId72" Type="http://schemas.openxmlformats.org/officeDocument/2006/relationships/customXml" Target="../ink/ink1869.xml"/><Relationship Id="rId93" Type="http://schemas.openxmlformats.org/officeDocument/2006/relationships/image" Target="../media/image211.png"/><Relationship Id="rId98" Type="http://schemas.openxmlformats.org/officeDocument/2006/relationships/customXml" Target="../ink/ink1883.xml"/><Relationship Id="rId3" Type="http://schemas.openxmlformats.org/officeDocument/2006/relationships/image" Target="../media/image169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98.xml"/><Relationship Id="rId21" Type="http://schemas.openxmlformats.org/officeDocument/2006/relationships/image" Target="../media/image178.png"/><Relationship Id="rId42" Type="http://schemas.openxmlformats.org/officeDocument/2006/relationships/customXml" Target="../ink/ink1906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919.xml"/><Relationship Id="rId84" Type="http://schemas.openxmlformats.org/officeDocument/2006/relationships/customXml" Target="../ink/ink1927.xml"/><Relationship Id="rId89" Type="http://schemas.openxmlformats.org/officeDocument/2006/relationships/image" Target="../media/image209.png"/><Relationship Id="rId112" Type="http://schemas.openxmlformats.org/officeDocument/2006/relationships/customXml" Target="../ink/ink1942.xml"/><Relationship Id="rId16" Type="http://schemas.openxmlformats.org/officeDocument/2006/relationships/customXml" Target="../ink/ink1893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1901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914.xml"/><Relationship Id="rId74" Type="http://schemas.openxmlformats.org/officeDocument/2006/relationships/customXml" Target="../ink/ink1922.xml"/><Relationship Id="rId79" Type="http://schemas.openxmlformats.org/officeDocument/2006/relationships/image" Target="../media/image205.png"/><Relationship Id="rId102" Type="http://schemas.openxmlformats.org/officeDocument/2006/relationships/customXml" Target="../ink/ink1937.xml"/><Relationship Id="rId5" Type="http://schemas.openxmlformats.org/officeDocument/2006/relationships/image" Target="../media/image170.png"/><Relationship Id="rId90" Type="http://schemas.openxmlformats.org/officeDocument/2006/relationships/customXml" Target="../ink/ink1931.xml"/><Relationship Id="rId95" Type="http://schemas.openxmlformats.org/officeDocument/2006/relationships/image" Target="../media/image212.png"/><Relationship Id="rId22" Type="http://schemas.openxmlformats.org/officeDocument/2006/relationships/customXml" Target="../ink/ink1896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909.xml"/><Relationship Id="rId64" Type="http://schemas.openxmlformats.org/officeDocument/2006/relationships/customXml" Target="../ink/ink1917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80" Type="http://schemas.openxmlformats.org/officeDocument/2006/relationships/customXml" Target="../ink/ink1925.xml"/><Relationship Id="rId85" Type="http://schemas.openxmlformats.org/officeDocument/2006/relationships/customXml" Target="../ink/ink1928.xml"/><Relationship Id="rId12" Type="http://schemas.openxmlformats.org/officeDocument/2006/relationships/customXml" Target="../ink/ink1891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1904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1940.xml"/><Relationship Id="rId54" Type="http://schemas.openxmlformats.org/officeDocument/2006/relationships/customXml" Target="../ink/ink1912.xml"/><Relationship Id="rId70" Type="http://schemas.openxmlformats.org/officeDocument/2006/relationships/customXml" Target="../ink/ink1920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19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8.xml"/><Relationship Id="rId15" Type="http://schemas.openxmlformats.org/officeDocument/2006/relationships/image" Target="../media/image175.png"/><Relationship Id="rId23" Type="http://schemas.openxmlformats.org/officeDocument/2006/relationships/image" Target="../media/image179.png"/><Relationship Id="rId28" Type="http://schemas.openxmlformats.org/officeDocument/2006/relationships/customXml" Target="../ink/ink1899.xml"/><Relationship Id="rId36" Type="http://schemas.openxmlformats.org/officeDocument/2006/relationships/customXml" Target="../ink/ink1903.xml"/><Relationship Id="rId49" Type="http://schemas.openxmlformats.org/officeDocument/2006/relationships/image" Target="../media/image190.png"/><Relationship Id="rId57" Type="http://schemas.openxmlformats.org/officeDocument/2006/relationships/image" Target="../media/image194.png"/><Relationship Id="rId106" Type="http://schemas.openxmlformats.org/officeDocument/2006/relationships/customXml" Target="../ink/ink1939.xml"/><Relationship Id="rId10" Type="http://schemas.openxmlformats.org/officeDocument/2006/relationships/customXml" Target="../ink/ink1890.xml"/><Relationship Id="rId31" Type="http://schemas.openxmlformats.org/officeDocument/2006/relationships/image" Target="../media/image183.png"/><Relationship Id="rId44" Type="http://schemas.openxmlformats.org/officeDocument/2006/relationships/customXml" Target="../ink/ink1907.xml"/><Relationship Id="rId52" Type="http://schemas.openxmlformats.org/officeDocument/2006/relationships/customXml" Target="../ink/ink1911.xml"/><Relationship Id="rId60" Type="http://schemas.openxmlformats.org/officeDocument/2006/relationships/customXml" Target="../ink/ink1915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924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1933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887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894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1902.xml"/><Relationship Id="rId50" Type="http://schemas.openxmlformats.org/officeDocument/2006/relationships/customXml" Target="../ink/ink1910.xml"/><Relationship Id="rId55" Type="http://schemas.openxmlformats.org/officeDocument/2006/relationships/image" Target="../media/image193.png"/><Relationship Id="rId76" Type="http://schemas.openxmlformats.org/officeDocument/2006/relationships/customXml" Target="../ink/ink1923.xml"/><Relationship Id="rId97" Type="http://schemas.openxmlformats.org/officeDocument/2006/relationships/image" Target="../media/image213.png"/><Relationship Id="rId104" Type="http://schemas.openxmlformats.org/officeDocument/2006/relationships/customXml" Target="../ink/ink1938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1932.xml"/><Relationship Id="rId2" Type="http://schemas.openxmlformats.org/officeDocument/2006/relationships/customXml" Target="../ink/ink1886.xml"/><Relationship Id="rId29" Type="http://schemas.openxmlformats.org/officeDocument/2006/relationships/image" Target="../media/image182.png"/><Relationship Id="rId24" Type="http://schemas.openxmlformats.org/officeDocument/2006/relationships/customXml" Target="../ink/ink1897.xml"/><Relationship Id="rId40" Type="http://schemas.openxmlformats.org/officeDocument/2006/relationships/customXml" Target="../ink/ink1905.xml"/><Relationship Id="rId45" Type="http://schemas.openxmlformats.org/officeDocument/2006/relationships/image" Target="../media/image189.png"/><Relationship Id="rId66" Type="http://schemas.openxmlformats.org/officeDocument/2006/relationships/customXml" Target="../ink/ink1918.xml"/><Relationship Id="rId87" Type="http://schemas.openxmlformats.org/officeDocument/2006/relationships/customXml" Target="../ink/ink1929.xml"/><Relationship Id="rId110" Type="http://schemas.openxmlformats.org/officeDocument/2006/relationships/customXml" Target="../ink/ink1941.xml"/><Relationship Id="rId61" Type="http://schemas.openxmlformats.org/officeDocument/2006/relationships/image" Target="../media/image196.png"/><Relationship Id="rId82" Type="http://schemas.openxmlformats.org/officeDocument/2006/relationships/customXml" Target="../ink/ink1926.xml"/><Relationship Id="rId19" Type="http://schemas.openxmlformats.org/officeDocument/2006/relationships/image" Target="../media/image177.png"/><Relationship Id="rId14" Type="http://schemas.openxmlformats.org/officeDocument/2006/relationships/customXml" Target="../ink/ink1892.xml"/><Relationship Id="rId30" Type="http://schemas.openxmlformats.org/officeDocument/2006/relationships/customXml" Target="../ink/ink1900.xml"/><Relationship Id="rId35" Type="http://schemas.openxmlformats.org/officeDocument/2006/relationships/image" Target="../media/image185.png"/><Relationship Id="rId56" Type="http://schemas.openxmlformats.org/officeDocument/2006/relationships/customXml" Target="../ink/ink1913.xml"/><Relationship Id="rId77" Type="http://schemas.openxmlformats.org/officeDocument/2006/relationships/image" Target="../media/image204.png"/><Relationship Id="rId100" Type="http://schemas.openxmlformats.org/officeDocument/2006/relationships/customXml" Target="../ink/ink1936.xml"/><Relationship Id="rId105" Type="http://schemas.openxmlformats.org/officeDocument/2006/relationships/image" Target="../media/image217.png"/><Relationship Id="rId8" Type="http://schemas.openxmlformats.org/officeDocument/2006/relationships/customXml" Target="../ink/ink1889.xml"/><Relationship Id="rId51" Type="http://schemas.openxmlformats.org/officeDocument/2006/relationships/image" Target="../media/image191.png"/><Relationship Id="rId72" Type="http://schemas.openxmlformats.org/officeDocument/2006/relationships/customXml" Target="../ink/ink1921.xml"/><Relationship Id="rId93" Type="http://schemas.openxmlformats.org/officeDocument/2006/relationships/image" Target="../media/image211.png"/><Relationship Id="rId98" Type="http://schemas.openxmlformats.org/officeDocument/2006/relationships/customXml" Target="../ink/ink1935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1908.xml"/><Relationship Id="rId67" Type="http://schemas.openxmlformats.org/officeDocument/2006/relationships/image" Target="../media/image199.png"/><Relationship Id="rId20" Type="http://schemas.openxmlformats.org/officeDocument/2006/relationships/customXml" Target="../ink/ink1895.xml"/><Relationship Id="rId41" Type="http://schemas.openxmlformats.org/officeDocument/2006/relationships/image" Target="../media/image187.png"/><Relationship Id="rId62" Type="http://schemas.openxmlformats.org/officeDocument/2006/relationships/customXml" Target="../ink/ink1916.xml"/><Relationship Id="rId83" Type="http://schemas.openxmlformats.org/officeDocument/2006/relationships/image" Target="../media/image207.png"/><Relationship Id="rId88" Type="http://schemas.openxmlformats.org/officeDocument/2006/relationships/customXml" Target="../ink/ink1930.xml"/><Relationship Id="rId111" Type="http://schemas.openxmlformats.org/officeDocument/2006/relationships/image" Target="../media/image220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55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1963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1976.xml"/><Relationship Id="rId84" Type="http://schemas.openxmlformats.org/officeDocument/2006/relationships/customXml" Target="../ink/ink1984.xml"/><Relationship Id="rId89" Type="http://schemas.openxmlformats.org/officeDocument/2006/relationships/image" Target="../media/image209.png"/><Relationship Id="rId112" Type="http://schemas.openxmlformats.org/officeDocument/2006/relationships/customXml" Target="../ink/ink1999.xml"/><Relationship Id="rId16" Type="http://schemas.openxmlformats.org/officeDocument/2006/relationships/customXml" Target="../ink/ink1950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1958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1971.xml"/><Relationship Id="rId74" Type="http://schemas.openxmlformats.org/officeDocument/2006/relationships/customXml" Target="../ink/ink1979.xml"/><Relationship Id="rId79" Type="http://schemas.openxmlformats.org/officeDocument/2006/relationships/image" Target="../media/image205.png"/><Relationship Id="rId102" Type="http://schemas.openxmlformats.org/officeDocument/2006/relationships/customXml" Target="../ink/ink1994.xml"/><Relationship Id="rId5" Type="http://schemas.openxmlformats.org/officeDocument/2006/relationships/image" Target="../media/image170.png"/><Relationship Id="rId90" Type="http://schemas.openxmlformats.org/officeDocument/2006/relationships/customXml" Target="../ink/ink1988.xml"/><Relationship Id="rId95" Type="http://schemas.openxmlformats.org/officeDocument/2006/relationships/image" Target="../media/image212.png"/><Relationship Id="rId22" Type="http://schemas.openxmlformats.org/officeDocument/2006/relationships/customXml" Target="../ink/ink1953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1966.xml"/><Relationship Id="rId64" Type="http://schemas.openxmlformats.org/officeDocument/2006/relationships/customXml" Target="../ink/ink1974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80" Type="http://schemas.openxmlformats.org/officeDocument/2006/relationships/customXml" Target="../ink/ink1982.xml"/><Relationship Id="rId85" Type="http://schemas.openxmlformats.org/officeDocument/2006/relationships/customXml" Target="../ink/ink1985.xml"/><Relationship Id="rId12" Type="http://schemas.openxmlformats.org/officeDocument/2006/relationships/customXml" Target="../ink/ink1948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1961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1997.xml"/><Relationship Id="rId54" Type="http://schemas.openxmlformats.org/officeDocument/2006/relationships/customXml" Target="../ink/ink1969.xml"/><Relationship Id="rId70" Type="http://schemas.openxmlformats.org/officeDocument/2006/relationships/customXml" Target="../ink/ink1977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19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5.xml"/><Relationship Id="rId23" Type="http://schemas.openxmlformats.org/officeDocument/2006/relationships/image" Target="../media/image179.png"/><Relationship Id="rId28" Type="http://schemas.openxmlformats.org/officeDocument/2006/relationships/customXml" Target="../ink/ink1956.xml"/><Relationship Id="rId49" Type="http://schemas.openxmlformats.org/officeDocument/2006/relationships/image" Target="../media/image190.png"/><Relationship Id="rId114" Type="http://schemas.openxmlformats.org/officeDocument/2006/relationships/customXml" Target="../ink/ink2000.xml"/><Relationship Id="rId10" Type="http://schemas.openxmlformats.org/officeDocument/2006/relationships/customXml" Target="../ink/ink1947.xml"/><Relationship Id="rId31" Type="http://schemas.openxmlformats.org/officeDocument/2006/relationships/image" Target="../media/image183.png"/><Relationship Id="rId44" Type="http://schemas.openxmlformats.org/officeDocument/2006/relationships/customXml" Target="../ink/ink1964.xml"/><Relationship Id="rId52" Type="http://schemas.openxmlformats.org/officeDocument/2006/relationships/customXml" Target="../ink/ink1968.xml"/><Relationship Id="rId60" Type="http://schemas.openxmlformats.org/officeDocument/2006/relationships/customXml" Target="../ink/ink1972.xml"/><Relationship Id="rId65" Type="http://schemas.openxmlformats.org/officeDocument/2006/relationships/image" Target="../media/image198.png"/><Relationship Id="rId73" Type="http://schemas.openxmlformats.org/officeDocument/2006/relationships/image" Target="../media/image202.png"/><Relationship Id="rId78" Type="http://schemas.openxmlformats.org/officeDocument/2006/relationships/customXml" Target="../ink/ink1981.xml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94" Type="http://schemas.openxmlformats.org/officeDocument/2006/relationships/customXml" Target="../ink/ink1990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4" Type="http://schemas.openxmlformats.org/officeDocument/2006/relationships/customXml" Target="../ink/ink1944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1951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1959.xml"/><Relationship Id="rId50" Type="http://schemas.openxmlformats.org/officeDocument/2006/relationships/customXml" Target="../ink/ink1967.xml"/><Relationship Id="rId55" Type="http://schemas.openxmlformats.org/officeDocument/2006/relationships/image" Target="../media/image193.png"/><Relationship Id="rId76" Type="http://schemas.openxmlformats.org/officeDocument/2006/relationships/customXml" Target="../ink/ink1980.xml"/><Relationship Id="rId97" Type="http://schemas.openxmlformats.org/officeDocument/2006/relationships/image" Target="../media/image213.png"/><Relationship Id="rId104" Type="http://schemas.openxmlformats.org/officeDocument/2006/relationships/customXml" Target="../ink/ink1995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1989.xml"/><Relationship Id="rId2" Type="http://schemas.openxmlformats.org/officeDocument/2006/relationships/customXml" Target="../ink/ink1943.xml"/><Relationship Id="rId29" Type="http://schemas.openxmlformats.org/officeDocument/2006/relationships/image" Target="../media/image182.png"/><Relationship Id="rId24" Type="http://schemas.openxmlformats.org/officeDocument/2006/relationships/customXml" Target="../ink/ink1954.xml"/><Relationship Id="rId40" Type="http://schemas.openxmlformats.org/officeDocument/2006/relationships/customXml" Target="../ink/ink1962.xml"/><Relationship Id="rId45" Type="http://schemas.openxmlformats.org/officeDocument/2006/relationships/image" Target="../media/image189.png"/><Relationship Id="rId66" Type="http://schemas.openxmlformats.org/officeDocument/2006/relationships/customXml" Target="../ink/ink1975.xml"/><Relationship Id="rId87" Type="http://schemas.openxmlformats.org/officeDocument/2006/relationships/customXml" Target="../ink/ink1986.xml"/><Relationship Id="rId110" Type="http://schemas.openxmlformats.org/officeDocument/2006/relationships/customXml" Target="../ink/ink1998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1983.xml"/><Relationship Id="rId19" Type="http://schemas.openxmlformats.org/officeDocument/2006/relationships/image" Target="../media/image177.png"/><Relationship Id="rId14" Type="http://schemas.openxmlformats.org/officeDocument/2006/relationships/customXml" Target="../ink/ink1949.xml"/><Relationship Id="rId30" Type="http://schemas.openxmlformats.org/officeDocument/2006/relationships/customXml" Target="../ink/ink1957.xml"/><Relationship Id="rId35" Type="http://schemas.openxmlformats.org/officeDocument/2006/relationships/image" Target="../media/image185.png"/><Relationship Id="rId56" Type="http://schemas.openxmlformats.org/officeDocument/2006/relationships/customXml" Target="../ink/ink1970.xml"/><Relationship Id="rId77" Type="http://schemas.openxmlformats.org/officeDocument/2006/relationships/image" Target="../media/image204.png"/><Relationship Id="rId100" Type="http://schemas.openxmlformats.org/officeDocument/2006/relationships/customXml" Target="../ink/ink1993.xml"/><Relationship Id="rId105" Type="http://schemas.openxmlformats.org/officeDocument/2006/relationships/image" Target="../media/image217.png"/><Relationship Id="rId8" Type="http://schemas.openxmlformats.org/officeDocument/2006/relationships/customXml" Target="../ink/ink1946.xml"/><Relationship Id="rId51" Type="http://schemas.openxmlformats.org/officeDocument/2006/relationships/image" Target="../media/image191.png"/><Relationship Id="rId72" Type="http://schemas.openxmlformats.org/officeDocument/2006/relationships/customXml" Target="../ink/ink1978.xml"/><Relationship Id="rId93" Type="http://schemas.openxmlformats.org/officeDocument/2006/relationships/image" Target="../media/image211.png"/><Relationship Id="rId98" Type="http://schemas.openxmlformats.org/officeDocument/2006/relationships/customXml" Target="../ink/ink1992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1965.xml"/><Relationship Id="rId67" Type="http://schemas.openxmlformats.org/officeDocument/2006/relationships/image" Target="../media/image199.png"/><Relationship Id="rId116" Type="http://schemas.openxmlformats.org/officeDocument/2006/relationships/customXml" Target="../ink/ink2001.xml"/><Relationship Id="rId20" Type="http://schemas.openxmlformats.org/officeDocument/2006/relationships/customXml" Target="../ink/ink1952.xml"/><Relationship Id="rId41" Type="http://schemas.openxmlformats.org/officeDocument/2006/relationships/image" Target="../media/image187.png"/><Relationship Id="rId62" Type="http://schemas.openxmlformats.org/officeDocument/2006/relationships/customXml" Target="../ink/ink1973.xml"/><Relationship Id="rId83" Type="http://schemas.openxmlformats.org/officeDocument/2006/relationships/image" Target="../media/image207.png"/><Relationship Id="rId88" Type="http://schemas.openxmlformats.org/officeDocument/2006/relationships/customXml" Target="../ink/ink1987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1960.xml"/><Relationship Id="rId57" Type="http://schemas.openxmlformats.org/officeDocument/2006/relationships/image" Target="../media/image194.png"/><Relationship Id="rId106" Type="http://schemas.openxmlformats.org/officeDocument/2006/relationships/customXml" Target="../ink/ink1996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14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022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2035.xml"/><Relationship Id="rId84" Type="http://schemas.openxmlformats.org/officeDocument/2006/relationships/customXml" Target="../ink/ink2043.xml"/><Relationship Id="rId89" Type="http://schemas.openxmlformats.org/officeDocument/2006/relationships/image" Target="../media/image209.png"/><Relationship Id="rId112" Type="http://schemas.openxmlformats.org/officeDocument/2006/relationships/customXml" Target="../ink/ink2058.xml"/><Relationship Id="rId16" Type="http://schemas.openxmlformats.org/officeDocument/2006/relationships/customXml" Target="../ink/ink2009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017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030.xml"/><Relationship Id="rId74" Type="http://schemas.openxmlformats.org/officeDocument/2006/relationships/customXml" Target="../ink/ink2038.xml"/><Relationship Id="rId79" Type="http://schemas.openxmlformats.org/officeDocument/2006/relationships/image" Target="../media/image205.png"/><Relationship Id="rId102" Type="http://schemas.openxmlformats.org/officeDocument/2006/relationships/customXml" Target="../ink/ink2053.xml"/><Relationship Id="rId5" Type="http://schemas.openxmlformats.org/officeDocument/2006/relationships/image" Target="../media/image170.png"/><Relationship Id="rId90" Type="http://schemas.openxmlformats.org/officeDocument/2006/relationships/customXml" Target="../ink/ink2047.xml"/><Relationship Id="rId95" Type="http://schemas.openxmlformats.org/officeDocument/2006/relationships/image" Target="../media/image212.png"/><Relationship Id="rId22" Type="http://schemas.openxmlformats.org/officeDocument/2006/relationships/customXml" Target="../ink/ink2012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025.xml"/><Relationship Id="rId64" Type="http://schemas.openxmlformats.org/officeDocument/2006/relationships/customXml" Target="../ink/ink2033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061.xml"/><Relationship Id="rId80" Type="http://schemas.openxmlformats.org/officeDocument/2006/relationships/customXml" Target="../ink/ink2041.xml"/><Relationship Id="rId85" Type="http://schemas.openxmlformats.org/officeDocument/2006/relationships/customXml" Target="../ink/ink2044.xml"/><Relationship Id="rId12" Type="http://schemas.openxmlformats.org/officeDocument/2006/relationships/customXml" Target="../ink/ink2007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020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056.xml"/><Relationship Id="rId54" Type="http://schemas.openxmlformats.org/officeDocument/2006/relationships/customXml" Target="../ink/ink2028.xml"/><Relationship Id="rId70" Type="http://schemas.openxmlformats.org/officeDocument/2006/relationships/customXml" Target="../ink/ink2036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0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04.xml"/><Relationship Id="rId23" Type="http://schemas.openxmlformats.org/officeDocument/2006/relationships/image" Target="../media/image179.png"/><Relationship Id="rId28" Type="http://schemas.openxmlformats.org/officeDocument/2006/relationships/customXml" Target="../ink/ink2015.xml"/><Relationship Id="rId49" Type="http://schemas.openxmlformats.org/officeDocument/2006/relationships/image" Target="../media/image190.png"/><Relationship Id="rId114" Type="http://schemas.openxmlformats.org/officeDocument/2006/relationships/customXml" Target="../ink/ink2059.xml"/><Relationship Id="rId119" Type="http://schemas.openxmlformats.org/officeDocument/2006/relationships/image" Target="../media/image224.png"/><Relationship Id="rId44" Type="http://schemas.openxmlformats.org/officeDocument/2006/relationships/customXml" Target="../ink/ink2023.xml"/><Relationship Id="rId60" Type="http://schemas.openxmlformats.org/officeDocument/2006/relationships/customXml" Target="../ink/ink2031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4" Type="http://schemas.openxmlformats.org/officeDocument/2006/relationships/customXml" Target="../ink/ink2003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2010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018.xml"/><Relationship Id="rId50" Type="http://schemas.openxmlformats.org/officeDocument/2006/relationships/customXml" Target="../ink/ink2026.xml"/><Relationship Id="rId55" Type="http://schemas.openxmlformats.org/officeDocument/2006/relationships/image" Target="../media/image193.png"/><Relationship Id="rId76" Type="http://schemas.openxmlformats.org/officeDocument/2006/relationships/customXml" Target="../ink/ink2039.xml"/><Relationship Id="rId97" Type="http://schemas.openxmlformats.org/officeDocument/2006/relationships/image" Target="../media/image213.png"/><Relationship Id="rId104" Type="http://schemas.openxmlformats.org/officeDocument/2006/relationships/customXml" Target="../ink/ink2054.xml"/><Relationship Id="rId120" Type="http://schemas.openxmlformats.org/officeDocument/2006/relationships/customXml" Target="../ink/ink2062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048.xml"/><Relationship Id="rId2" Type="http://schemas.openxmlformats.org/officeDocument/2006/relationships/customXml" Target="../ink/ink2002.xml"/><Relationship Id="rId29" Type="http://schemas.openxmlformats.org/officeDocument/2006/relationships/image" Target="../media/image182.png"/><Relationship Id="rId24" Type="http://schemas.openxmlformats.org/officeDocument/2006/relationships/customXml" Target="../ink/ink2013.xml"/><Relationship Id="rId40" Type="http://schemas.openxmlformats.org/officeDocument/2006/relationships/customXml" Target="../ink/ink2021.xml"/><Relationship Id="rId45" Type="http://schemas.openxmlformats.org/officeDocument/2006/relationships/image" Target="../media/image189.png"/><Relationship Id="rId66" Type="http://schemas.openxmlformats.org/officeDocument/2006/relationships/customXml" Target="../ink/ink2034.xml"/><Relationship Id="rId87" Type="http://schemas.openxmlformats.org/officeDocument/2006/relationships/customXml" Target="../ink/ink2045.xml"/><Relationship Id="rId110" Type="http://schemas.openxmlformats.org/officeDocument/2006/relationships/customXml" Target="../ink/ink2057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2042.xml"/><Relationship Id="rId19" Type="http://schemas.openxmlformats.org/officeDocument/2006/relationships/image" Target="../media/image177.png"/><Relationship Id="rId14" Type="http://schemas.openxmlformats.org/officeDocument/2006/relationships/customXml" Target="../ink/ink2008.xml"/><Relationship Id="rId30" Type="http://schemas.openxmlformats.org/officeDocument/2006/relationships/customXml" Target="../ink/ink2016.xml"/><Relationship Id="rId35" Type="http://schemas.openxmlformats.org/officeDocument/2006/relationships/image" Target="../media/image185.png"/><Relationship Id="rId56" Type="http://schemas.openxmlformats.org/officeDocument/2006/relationships/customXml" Target="../ink/ink2029.xml"/><Relationship Id="rId77" Type="http://schemas.openxmlformats.org/officeDocument/2006/relationships/image" Target="../media/image204.png"/><Relationship Id="rId100" Type="http://schemas.openxmlformats.org/officeDocument/2006/relationships/customXml" Target="../ink/ink2052.xml"/><Relationship Id="rId105" Type="http://schemas.openxmlformats.org/officeDocument/2006/relationships/image" Target="../media/image217.png"/><Relationship Id="rId8" Type="http://schemas.openxmlformats.org/officeDocument/2006/relationships/customXml" Target="../ink/ink2005.xml"/><Relationship Id="rId51" Type="http://schemas.openxmlformats.org/officeDocument/2006/relationships/image" Target="../media/image191.png"/><Relationship Id="rId72" Type="http://schemas.openxmlformats.org/officeDocument/2006/relationships/customXml" Target="../ink/ink2037.xml"/><Relationship Id="rId93" Type="http://schemas.openxmlformats.org/officeDocument/2006/relationships/image" Target="../media/image211.png"/><Relationship Id="rId98" Type="http://schemas.openxmlformats.org/officeDocument/2006/relationships/customXml" Target="../ink/ink2051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024.xml"/><Relationship Id="rId67" Type="http://schemas.openxmlformats.org/officeDocument/2006/relationships/image" Target="../media/image199.png"/><Relationship Id="rId116" Type="http://schemas.openxmlformats.org/officeDocument/2006/relationships/customXml" Target="../ink/ink2060.xml"/><Relationship Id="rId20" Type="http://schemas.openxmlformats.org/officeDocument/2006/relationships/customXml" Target="../ink/ink2011.xml"/><Relationship Id="rId41" Type="http://schemas.openxmlformats.org/officeDocument/2006/relationships/image" Target="../media/image187.png"/><Relationship Id="rId62" Type="http://schemas.openxmlformats.org/officeDocument/2006/relationships/customXml" Target="../ink/ink2032.xml"/><Relationship Id="rId83" Type="http://schemas.openxmlformats.org/officeDocument/2006/relationships/image" Target="../media/image207.png"/><Relationship Id="rId88" Type="http://schemas.openxmlformats.org/officeDocument/2006/relationships/customXml" Target="../ink/ink2046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2019.xml"/><Relationship Id="rId57" Type="http://schemas.openxmlformats.org/officeDocument/2006/relationships/image" Target="../media/image194.png"/><Relationship Id="rId106" Type="http://schemas.openxmlformats.org/officeDocument/2006/relationships/customXml" Target="../ink/ink2055.xml"/><Relationship Id="rId10" Type="http://schemas.openxmlformats.org/officeDocument/2006/relationships/customXml" Target="../ink/ink2006.xml"/><Relationship Id="rId31" Type="http://schemas.openxmlformats.org/officeDocument/2006/relationships/image" Target="../media/image183.png"/><Relationship Id="rId52" Type="http://schemas.openxmlformats.org/officeDocument/2006/relationships/customXml" Target="../ink/ink2027.xml"/><Relationship Id="rId73" Type="http://schemas.openxmlformats.org/officeDocument/2006/relationships/image" Target="../media/image202.png"/><Relationship Id="rId78" Type="http://schemas.openxmlformats.org/officeDocument/2006/relationships/customXml" Target="../ink/ink2040.xml"/><Relationship Id="rId94" Type="http://schemas.openxmlformats.org/officeDocument/2006/relationships/customXml" Target="../ink/ink2049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5.xml"/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083.xml"/><Relationship Id="rId47" Type="http://schemas.openxmlformats.org/officeDocument/2006/relationships/image" Target="../media/image67.png"/><Relationship Id="rId63" Type="http://schemas.openxmlformats.org/officeDocument/2006/relationships/image" Target="../media/image197.png"/><Relationship Id="rId68" Type="http://schemas.openxmlformats.org/officeDocument/2006/relationships/customXml" Target="../ink/ink2096.xml"/><Relationship Id="rId84" Type="http://schemas.openxmlformats.org/officeDocument/2006/relationships/customXml" Target="../ink/ink2104.xml"/><Relationship Id="rId89" Type="http://schemas.openxmlformats.org/officeDocument/2006/relationships/image" Target="../media/image209.png"/><Relationship Id="rId112" Type="http://schemas.openxmlformats.org/officeDocument/2006/relationships/customXml" Target="../ink/ink2119.xml"/><Relationship Id="rId16" Type="http://schemas.openxmlformats.org/officeDocument/2006/relationships/customXml" Target="../ink/ink2070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078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091.xml"/><Relationship Id="rId74" Type="http://schemas.openxmlformats.org/officeDocument/2006/relationships/customXml" Target="../ink/ink2099.xml"/><Relationship Id="rId79" Type="http://schemas.openxmlformats.org/officeDocument/2006/relationships/image" Target="../media/image205.png"/><Relationship Id="rId102" Type="http://schemas.openxmlformats.org/officeDocument/2006/relationships/customXml" Target="../ink/ink2114.xml"/><Relationship Id="rId123" Type="http://schemas.openxmlformats.org/officeDocument/2006/relationships/image" Target="../media/image226.png"/><Relationship Id="rId5" Type="http://schemas.openxmlformats.org/officeDocument/2006/relationships/image" Target="../media/image170.png"/><Relationship Id="rId90" Type="http://schemas.openxmlformats.org/officeDocument/2006/relationships/customXml" Target="../ink/ink2108.xml"/><Relationship Id="rId95" Type="http://schemas.openxmlformats.org/officeDocument/2006/relationships/image" Target="../media/image212.png"/><Relationship Id="rId22" Type="http://schemas.openxmlformats.org/officeDocument/2006/relationships/customXml" Target="../ink/ink2073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086.xml"/><Relationship Id="rId64" Type="http://schemas.openxmlformats.org/officeDocument/2006/relationships/customXml" Target="../ink/ink2094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122.xml"/><Relationship Id="rId80" Type="http://schemas.openxmlformats.org/officeDocument/2006/relationships/customXml" Target="../ink/ink2102.xml"/><Relationship Id="rId85" Type="http://schemas.openxmlformats.org/officeDocument/2006/relationships/customXml" Target="../ink/ink2105.xml"/><Relationship Id="rId12" Type="http://schemas.openxmlformats.org/officeDocument/2006/relationships/customXml" Target="../ink/ink2068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081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117.xml"/><Relationship Id="rId54" Type="http://schemas.openxmlformats.org/officeDocument/2006/relationships/customXml" Target="../ink/ink2089.xml"/><Relationship Id="rId70" Type="http://schemas.openxmlformats.org/officeDocument/2006/relationships/customXml" Target="../ink/ink2097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1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5.xml"/><Relationship Id="rId23" Type="http://schemas.openxmlformats.org/officeDocument/2006/relationships/image" Target="../media/image179.png"/><Relationship Id="rId28" Type="http://schemas.openxmlformats.org/officeDocument/2006/relationships/customXml" Target="../ink/ink2076.xml"/><Relationship Id="rId49" Type="http://schemas.openxmlformats.org/officeDocument/2006/relationships/image" Target="../media/image190.png"/><Relationship Id="rId114" Type="http://schemas.openxmlformats.org/officeDocument/2006/relationships/customXml" Target="../ink/ink2120.xml"/><Relationship Id="rId119" Type="http://schemas.openxmlformats.org/officeDocument/2006/relationships/image" Target="../media/image224.png"/><Relationship Id="rId44" Type="http://schemas.openxmlformats.org/officeDocument/2006/relationships/customXml" Target="../ink/ink2084.xml"/><Relationship Id="rId60" Type="http://schemas.openxmlformats.org/officeDocument/2006/relationships/customXml" Target="../ink/ink2092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4" Type="http://schemas.openxmlformats.org/officeDocument/2006/relationships/customXml" Target="../ink/ink2064.xml"/><Relationship Id="rId9" Type="http://schemas.openxmlformats.org/officeDocument/2006/relationships/image" Target="../media/image172.png"/><Relationship Id="rId13" Type="http://schemas.openxmlformats.org/officeDocument/2006/relationships/image" Target="../media/image174.png"/><Relationship Id="rId18" Type="http://schemas.openxmlformats.org/officeDocument/2006/relationships/customXml" Target="../ink/ink2071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079.xml"/><Relationship Id="rId50" Type="http://schemas.openxmlformats.org/officeDocument/2006/relationships/customXml" Target="../ink/ink2087.xml"/><Relationship Id="rId55" Type="http://schemas.openxmlformats.org/officeDocument/2006/relationships/image" Target="../media/image193.png"/><Relationship Id="rId76" Type="http://schemas.openxmlformats.org/officeDocument/2006/relationships/customXml" Target="../ink/ink2100.xml"/><Relationship Id="rId97" Type="http://schemas.openxmlformats.org/officeDocument/2006/relationships/image" Target="../media/image213.png"/><Relationship Id="rId104" Type="http://schemas.openxmlformats.org/officeDocument/2006/relationships/customXml" Target="../ink/ink2115.xml"/><Relationship Id="rId120" Type="http://schemas.openxmlformats.org/officeDocument/2006/relationships/customXml" Target="../ink/ink2123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109.xml"/><Relationship Id="rId2" Type="http://schemas.openxmlformats.org/officeDocument/2006/relationships/customXml" Target="../ink/ink2063.xml"/><Relationship Id="rId29" Type="http://schemas.openxmlformats.org/officeDocument/2006/relationships/image" Target="../media/image182.png"/><Relationship Id="rId24" Type="http://schemas.openxmlformats.org/officeDocument/2006/relationships/customXml" Target="../ink/ink2074.xml"/><Relationship Id="rId40" Type="http://schemas.openxmlformats.org/officeDocument/2006/relationships/customXml" Target="../ink/ink2082.xml"/><Relationship Id="rId45" Type="http://schemas.openxmlformats.org/officeDocument/2006/relationships/image" Target="../media/image189.png"/><Relationship Id="rId66" Type="http://schemas.openxmlformats.org/officeDocument/2006/relationships/customXml" Target="../ink/ink2095.xml"/><Relationship Id="rId87" Type="http://schemas.openxmlformats.org/officeDocument/2006/relationships/customXml" Target="../ink/ink2106.xml"/><Relationship Id="rId110" Type="http://schemas.openxmlformats.org/officeDocument/2006/relationships/customXml" Target="../ink/ink2118.xml"/><Relationship Id="rId115" Type="http://schemas.openxmlformats.org/officeDocument/2006/relationships/image" Target="../media/image222.png"/><Relationship Id="rId61" Type="http://schemas.openxmlformats.org/officeDocument/2006/relationships/image" Target="../media/image196.png"/><Relationship Id="rId82" Type="http://schemas.openxmlformats.org/officeDocument/2006/relationships/customXml" Target="../ink/ink2103.xml"/><Relationship Id="rId19" Type="http://schemas.openxmlformats.org/officeDocument/2006/relationships/image" Target="../media/image177.png"/><Relationship Id="rId14" Type="http://schemas.openxmlformats.org/officeDocument/2006/relationships/customXml" Target="../ink/ink2069.xml"/><Relationship Id="rId30" Type="http://schemas.openxmlformats.org/officeDocument/2006/relationships/customXml" Target="../ink/ink2077.xml"/><Relationship Id="rId35" Type="http://schemas.openxmlformats.org/officeDocument/2006/relationships/image" Target="../media/image185.png"/><Relationship Id="rId56" Type="http://schemas.openxmlformats.org/officeDocument/2006/relationships/customXml" Target="../ink/ink2090.xml"/><Relationship Id="rId77" Type="http://schemas.openxmlformats.org/officeDocument/2006/relationships/image" Target="../media/image204.png"/><Relationship Id="rId100" Type="http://schemas.openxmlformats.org/officeDocument/2006/relationships/customXml" Target="../ink/ink2113.xml"/><Relationship Id="rId105" Type="http://schemas.openxmlformats.org/officeDocument/2006/relationships/image" Target="../media/image217.png"/><Relationship Id="rId8" Type="http://schemas.openxmlformats.org/officeDocument/2006/relationships/customXml" Target="../ink/ink2066.xml"/><Relationship Id="rId51" Type="http://schemas.openxmlformats.org/officeDocument/2006/relationships/image" Target="../media/image191.png"/><Relationship Id="rId72" Type="http://schemas.openxmlformats.org/officeDocument/2006/relationships/customXml" Target="../ink/ink2098.xml"/><Relationship Id="rId93" Type="http://schemas.openxmlformats.org/officeDocument/2006/relationships/image" Target="../media/image211.png"/><Relationship Id="rId98" Type="http://schemas.openxmlformats.org/officeDocument/2006/relationships/customXml" Target="../ink/ink2112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085.xml"/><Relationship Id="rId67" Type="http://schemas.openxmlformats.org/officeDocument/2006/relationships/image" Target="../media/image199.png"/><Relationship Id="rId116" Type="http://schemas.openxmlformats.org/officeDocument/2006/relationships/customXml" Target="../ink/ink2121.xml"/><Relationship Id="rId20" Type="http://schemas.openxmlformats.org/officeDocument/2006/relationships/customXml" Target="../ink/ink2072.xml"/><Relationship Id="rId41" Type="http://schemas.openxmlformats.org/officeDocument/2006/relationships/image" Target="../media/image187.png"/><Relationship Id="rId62" Type="http://schemas.openxmlformats.org/officeDocument/2006/relationships/customXml" Target="../ink/ink2093.xml"/><Relationship Id="rId83" Type="http://schemas.openxmlformats.org/officeDocument/2006/relationships/image" Target="../media/image207.png"/><Relationship Id="rId88" Type="http://schemas.openxmlformats.org/officeDocument/2006/relationships/customXml" Target="../ink/ink2107.xml"/><Relationship Id="rId111" Type="http://schemas.openxmlformats.org/officeDocument/2006/relationships/image" Target="../media/image220.png"/><Relationship Id="rId15" Type="http://schemas.openxmlformats.org/officeDocument/2006/relationships/image" Target="../media/image175.png"/><Relationship Id="rId36" Type="http://schemas.openxmlformats.org/officeDocument/2006/relationships/customXml" Target="../ink/ink2080.xml"/><Relationship Id="rId57" Type="http://schemas.openxmlformats.org/officeDocument/2006/relationships/image" Target="../media/image194.png"/><Relationship Id="rId106" Type="http://schemas.openxmlformats.org/officeDocument/2006/relationships/customXml" Target="../ink/ink2116.xml"/><Relationship Id="rId10" Type="http://schemas.openxmlformats.org/officeDocument/2006/relationships/customXml" Target="../ink/ink2067.xml"/><Relationship Id="rId31" Type="http://schemas.openxmlformats.org/officeDocument/2006/relationships/image" Target="../media/image183.png"/><Relationship Id="rId52" Type="http://schemas.openxmlformats.org/officeDocument/2006/relationships/customXml" Target="../ink/ink2088.xml"/><Relationship Id="rId73" Type="http://schemas.openxmlformats.org/officeDocument/2006/relationships/image" Target="../media/image202.png"/><Relationship Id="rId78" Type="http://schemas.openxmlformats.org/officeDocument/2006/relationships/customXml" Target="../ink/ink2101.xml"/><Relationship Id="rId94" Type="http://schemas.openxmlformats.org/officeDocument/2006/relationships/customXml" Target="../ink/ink2110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124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145.xml"/><Relationship Id="rId63" Type="http://schemas.openxmlformats.org/officeDocument/2006/relationships/image" Target="../media/image197.png"/><Relationship Id="rId84" Type="http://schemas.openxmlformats.org/officeDocument/2006/relationships/customXml" Target="../ink/ink2166.xml"/><Relationship Id="rId138" Type="http://schemas.openxmlformats.org/officeDocument/2006/relationships/customXml" Target="../ink/ink2194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140.xml"/><Relationship Id="rId37" Type="http://schemas.openxmlformats.org/officeDocument/2006/relationships/image" Target="../media/image99.png"/><Relationship Id="rId53" Type="http://schemas.openxmlformats.org/officeDocument/2006/relationships/image" Target="../media/image192.png"/><Relationship Id="rId58" Type="http://schemas.openxmlformats.org/officeDocument/2006/relationships/customXml" Target="../ink/ink2153.xml"/><Relationship Id="rId74" Type="http://schemas.openxmlformats.org/officeDocument/2006/relationships/customXml" Target="../ink/ink2161.xml"/><Relationship Id="rId79" Type="http://schemas.openxmlformats.org/officeDocument/2006/relationships/image" Target="../media/image205.png"/><Relationship Id="rId102" Type="http://schemas.openxmlformats.org/officeDocument/2006/relationships/customXml" Target="../ink/ink2176.xml"/><Relationship Id="rId123" Type="http://schemas.openxmlformats.org/officeDocument/2006/relationships/image" Target="../media/image226.png"/><Relationship Id="rId128" Type="http://schemas.openxmlformats.org/officeDocument/2006/relationships/customXml" Target="../ink/ink2189.xml"/><Relationship Id="rId5" Type="http://schemas.openxmlformats.org/officeDocument/2006/relationships/image" Target="../media/image170.png"/><Relationship Id="rId90" Type="http://schemas.openxmlformats.org/officeDocument/2006/relationships/customXml" Target="../ink/ink2170.xml"/><Relationship Id="rId95" Type="http://schemas.openxmlformats.org/officeDocument/2006/relationships/image" Target="../media/image212.png"/><Relationship Id="rId22" Type="http://schemas.openxmlformats.org/officeDocument/2006/relationships/customXml" Target="../ink/ink2135.xml"/><Relationship Id="rId27" Type="http://schemas.openxmlformats.org/officeDocument/2006/relationships/image" Target="../media/image181.png"/><Relationship Id="rId43" Type="http://schemas.openxmlformats.org/officeDocument/2006/relationships/image" Target="../media/image188.png"/><Relationship Id="rId48" Type="http://schemas.openxmlformats.org/officeDocument/2006/relationships/customXml" Target="../ink/ink2148.xml"/><Relationship Id="rId64" Type="http://schemas.openxmlformats.org/officeDocument/2006/relationships/customXml" Target="../ink/ink2156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18" Type="http://schemas.openxmlformats.org/officeDocument/2006/relationships/customXml" Target="../ink/ink2184.xml"/><Relationship Id="rId134" Type="http://schemas.openxmlformats.org/officeDocument/2006/relationships/customXml" Target="../ink/ink2192.xml"/><Relationship Id="rId139" Type="http://schemas.openxmlformats.org/officeDocument/2006/relationships/image" Target="../media/image234.png"/><Relationship Id="rId80" Type="http://schemas.openxmlformats.org/officeDocument/2006/relationships/customXml" Target="../ink/ink2164.xml"/><Relationship Id="rId85" Type="http://schemas.openxmlformats.org/officeDocument/2006/relationships/customXml" Target="../ink/ink2167.xml"/><Relationship Id="rId12" Type="http://schemas.openxmlformats.org/officeDocument/2006/relationships/customXml" Target="../ink/ink2130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143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179.xml"/><Relationship Id="rId124" Type="http://schemas.openxmlformats.org/officeDocument/2006/relationships/customXml" Target="../ink/ink2187.xml"/><Relationship Id="rId129" Type="http://schemas.openxmlformats.org/officeDocument/2006/relationships/image" Target="../media/image229.png"/><Relationship Id="rId54" Type="http://schemas.openxmlformats.org/officeDocument/2006/relationships/customXml" Target="../ink/ink2151.xml"/><Relationship Id="rId70" Type="http://schemas.openxmlformats.org/officeDocument/2006/relationships/customXml" Target="../ink/ink2159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173.xml"/><Relationship Id="rId140" Type="http://schemas.openxmlformats.org/officeDocument/2006/relationships/customXml" Target="../ink/ink21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7.xml"/><Relationship Id="rId23" Type="http://schemas.openxmlformats.org/officeDocument/2006/relationships/image" Target="../media/image179.png"/><Relationship Id="rId28" Type="http://schemas.openxmlformats.org/officeDocument/2006/relationships/customXml" Target="../ink/ink2138.xml"/><Relationship Id="rId49" Type="http://schemas.openxmlformats.org/officeDocument/2006/relationships/image" Target="../media/image190.png"/><Relationship Id="rId114" Type="http://schemas.openxmlformats.org/officeDocument/2006/relationships/customXml" Target="../ink/ink2182.xml"/><Relationship Id="rId119" Type="http://schemas.openxmlformats.org/officeDocument/2006/relationships/image" Target="../media/image224.png"/><Relationship Id="rId44" Type="http://schemas.openxmlformats.org/officeDocument/2006/relationships/customXml" Target="../ink/ink2146.xml"/><Relationship Id="rId60" Type="http://schemas.openxmlformats.org/officeDocument/2006/relationships/customXml" Target="../ink/ink2154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190.xml"/><Relationship Id="rId135" Type="http://schemas.openxmlformats.org/officeDocument/2006/relationships/image" Target="../media/image232.png"/><Relationship Id="rId13" Type="http://schemas.openxmlformats.org/officeDocument/2006/relationships/image" Target="../media/image174.png"/><Relationship Id="rId18" Type="http://schemas.openxmlformats.org/officeDocument/2006/relationships/customXml" Target="../ink/ink2133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141.xml"/><Relationship Id="rId50" Type="http://schemas.openxmlformats.org/officeDocument/2006/relationships/customXml" Target="../ink/ink2149.xml"/><Relationship Id="rId55" Type="http://schemas.openxmlformats.org/officeDocument/2006/relationships/image" Target="../media/image193.png"/><Relationship Id="rId76" Type="http://schemas.openxmlformats.org/officeDocument/2006/relationships/customXml" Target="../ink/ink2162.xml"/><Relationship Id="rId97" Type="http://schemas.openxmlformats.org/officeDocument/2006/relationships/image" Target="../media/image213.png"/><Relationship Id="rId104" Type="http://schemas.openxmlformats.org/officeDocument/2006/relationships/customXml" Target="../ink/ink2177.xml"/><Relationship Id="rId120" Type="http://schemas.openxmlformats.org/officeDocument/2006/relationships/customXml" Target="../ink/ink2185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171.xml"/><Relationship Id="rId2" Type="http://schemas.openxmlformats.org/officeDocument/2006/relationships/customXml" Target="../ink/ink2125.xml"/><Relationship Id="rId29" Type="http://schemas.openxmlformats.org/officeDocument/2006/relationships/image" Target="../media/image182.png"/><Relationship Id="rId24" Type="http://schemas.openxmlformats.org/officeDocument/2006/relationships/customXml" Target="../ink/ink2136.xml"/><Relationship Id="rId40" Type="http://schemas.openxmlformats.org/officeDocument/2006/relationships/customXml" Target="../ink/ink2144.xml"/><Relationship Id="rId45" Type="http://schemas.openxmlformats.org/officeDocument/2006/relationships/image" Target="../media/image189.png"/><Relationship Id="rId66" Type="http://schemas.openxmlformats.org/officeDocument/2006/relationships/customXml" Target="../ink/ink2157.xml"/><Relationship Id="rId87" Type="http://schemas.openxmlformats.org/officeDocument/2006/relationships/customXml" Target="../ink/ink2168.xml"/><Relationship Id="rId110" Type="http://schemas.openxmlformats.org/officeDocument/2006/relationships/customXml" Target="../ink/ink2180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193.xml"/><Relationship Id="rId61" Type="http://schemas.openxmlformats.org/officeDocument/2006/relationships/image" Target="../media/image196.png"/><Relationship Id="rId82" Type="http://schemas.openxmlformats.org/officeDocument/2006/relationships/customXml" Target="../ink/ink2165.xml"/><Relationship Id="rId19" Type="http://schemas.openxmlformats.org/officeDocument/2006/relationships/image" Target="../media/image177.png"/><Relationship Id="rId14" Type="http://schemas.openxmlformats.org/officeDocument/2006/relationships/customXml" Target="../ink/ink2131.xml"/><Relationship Id="rId30" Type="http://schemas.openxmlformats.org/officeDocument/2006/relationships/customXml" Target="../ink/ink2139.xml"/><Relationship Id="rId35" Type="http://schemas.openxmlformats.org/officeDocument/2006/relationships/image" Target="../media/image185.png"/><Relationship Id="rId56" Type="http://schemas.openxmlformats.org/officeDocument/2006/relationships/customXml" Target="../ink/ink2152.xml"/><Relationship Id="rId77" Type="http://schemas.openxmlformats.org/officeDocument/2006/relationships/image" Target="../media/image204.png"/><Relationship Id="rId100" Type="http://schemas.openxmlformats.org/officeDocument/2006/relationships/customXml" Target="../ink/ink2175.xml"/><Relationship Id="rId105" Type="http://schemas.openxmlformats.org/officeDocument/2006/relationships/image" Target="../media/image217.png"/><Relationship Id="rId126" Type="http://schemas.openxmlformats.org/officeDocument/2006/relationships/customXml" Target="../ink/ink2188.xml"/><Relationship Id="rId8" Type="http://schemas.openxmlformats.org/officeDocument/2006/relationships/customXml" Target="../ink/ink2128.xml"/><Relationship Id="rId51" Type="http://schemas.openxmlformats.org/officeDocument/2006/relationships/image" Target="../media/image191.png"/><Relationship Id="rId72" Type="http://schemas.openxmlformats.org/officeDocument/2006/relationships/customXml" Target="../ink/ink2160.xml"/><Relationship Id="rId93" Type="http://schemas.openxmlformats.org/officeDocument/2006/relationships/image" Target="../media/image211.png"/><Relationship Id="rId98" Type="http://schemas.openxmlformats.org/officeDocument/2006/relationships/customXml" Target="../ink/ink2174.xml"/><Relationship Id="rId121" Type="http://schemas.openxmlformats.org/officeDocument/2006/relationships/image" Target="../media/image225.png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147.xml"/><Relationship Id="rId67" Type="http://schemas.openxmlformats.org/officeDocument/2006/relationships/image" Target="../media/image199.png"/><Relationship Id="rId116" Type="http://schemas.openxmlformats.org/officeDocument/2006/relationships/customXml" Target="../ink/ink2183.xml"/><Relationship Id="rId137" Type="http://schemas.openxmlformats.org/officeDocument/2006/relationships/image" Target="../media/image233.png"/><Relationship Id="rId20" Type="http://schemas.openxmlformats.org/officeDocument/2006/relationships/customXml" Target="../ink/ink2134.xml"/><Relationship Id="rId41" Type="http://schemas.openxmlformats.org/officeDocument/2006/relationships/image" Target="../media/image187.png"/><Relationship Id="rId62" Type="http://schemas.openxmlformats.org/officeDocument/2006/relationships/customXml" Target="../ink/ink2155.xml"/><Relationship Id="rId83" Type="http://schemas.openxmlformats.org/officeDocument/2006/relationships/image" Target="../media/image207.png"/><Relationship Id="rId88" Type="http://schemas.openxmlformats.org/officeDocument/2006/relationships/customXml" Target="../ink/ink2169.xml"/><Relationship Id="rId111" Type="http://schemas.openxmlformats.org/officeDocument/2006/relationships/image" Target="../media/image220.png"/><Relationship Id="rId132" Type="http://schemas.openxmlformats.org/officeDocument/2006/relationships/customXml" Target="../ink/ink2191.xml"/><Relationship Id="rId15" Type="http://schemas.openxmlformats.org/officeDocument/2006/relationships/image" Target="../media/image175.png"/><Relationship Id="rId36" Type="http://schemas.openxmlformats.org/officeDocument/2006/relationships/customXml" Target="../ink/ink2142.xml"/><Relationship Id="rId57" Type="http://schemas.openxmlformats.org/officeDocument/2006/relationships/image" Target="../media/image194.png"/><Relationship Id="rId106" Type="http://schemas.openxmlformats.org/officeDocument/2006/relationships/customXml" Target="../ink/ink2178.xml"/><Relationship Id="rId127" Type="http://schemas.openxmlformats.org/officeDocument/2006/relationships/image" Target="../media/image228.png"/><Relationship Id="rId10" Type="http://schemas.openxmlformats.org/officeDocument/2006/relationships/customXml" Target="../ink/ink2129.xml"/><Relationship Id="rId31" Type="http://schemas.openxmlformats.org/officeDocument/2006/relationships/image" Target="../media/image183.png"/><Relationship Id="rId52" Type="http://schemas.openxmlformats.org/officeDocument/2006/relationships/customXml" Target="../ink/ink2150.xml"/><Relationship Id="rId73" Type="http://schemas.openxmlformats.org/officeDocument/2006/relationships/image" Target="../media/image202.png"/><Relationship Id="rId78" Type="http://schemas.openxmlformats.org/officeDocument/2006/relationships/customXml" Target="../ink/ink2163.xml"/><Relationship Id="rId94" Type="http://schemas.openxmlformats.org/officeDocument/2006/relationships/customXml" Target="../ink/ink2172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186.xml"/><Relationship Id="rId4" Type="http://schemas.openxmlformats.org/officeDocument/2006/relationships/customXml" Target="../ink/ink2126.xml"/><Relationship Id="rId9" Type="http://schemas.openxmlformats.org/officeDocument/2006/relationships/image" Target="../media/image172.png"/><Relationship Id="rId26" Type="http://schemas.openxmlformats.org/officeDocument/2006/relationships/customXml" Target="../ink/ink2137.xml"/><Relationship Id="rId47" Type="http://schemas.openxmlformats.org/officeDocument/2006/relationships/image" Target="../media/image67.png"/><Relationship Id="rId68" Type="http://schemas.openxmlformats.org/officeDocument/2006/relationships/customXml" Target="../ink/ink2158.xml"/><Relationship Id="rId89" Type="http://schemas.openxmlformats.org/officeDocument/2006/relationships/image" Target="../media/image209.png"/><Relationship Id="rId112" Type="http://schemas.openxmlformats.org/officeDocument/2006/relationships/customXml" Target="../ink/ink2181.xml"/><Relationship Id="rId133" Type="http://schemas.openxmlformats.org/officeDocument/2006/relationships/image" Target="../media/image231.png"/><Relationship Id="rId16" Type="http://schemas.openxmlformats.org/officeDocument/2006/relationships/customXml" Target="../ink/ink2132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216.xml"/><Relationship Id="rId63" Type="http://schemas.openxmlformats.org/officeDocument/2006/relationships/image" Target="../media/image197.png"/><Relationship Id="rId84" Type="http://schemas.openxmlformats.org/officeDocument/2006/relationships/customXml" Target="../ink/ink2237.xml"/><Relationship Id="rId138" Type="http://schemas.openxmlformats.org/officeDocument/2006/relationships/customXml" Target="../ink/ink2265.xml"/><Relationship Id="rId159" Type="http://schemas.openxmlformats.org/officeDocument/2006/relationships/image" Target="../media/image244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211.xml"/><Relationship Id="rId53" Type="http://schemas.openxmlformats.org/officeDocument/2006/relationships/image" Target="../media/image192.png"/><Relationship Id="rId74" Type="http://schemas.openxmlformats.org/officeDocument/2006/relationships/customXml" Target="../ink/ink2232.xml"/><Relationship Id="rId128" Type="http://schemas.openxmlformats.org/officeDocument/2006/relationships/customXml" Target="../ink/ink2260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276.xml"/><Relationship Id="rId22" Type="http://schemas.openxmlformats.org/officeDocument/2006/relationships/customXml" Target="../ink/ink2206.xml"/><Relationship Id="rId43" Type="http://schemas.openxmlformats.org/officeDocument/2006/relationships/image" Target="../media/image188.png"/><Relationship Id="rId64" Type="http://schemas.openxmlformats.org/officeDocument/2006/relationships/customXml" Target="../ink/ink2227.xml"/><Relationship Id="rId118" Type="http://schemas.openxmlformats.org/officeDocument/2006/relationships/customXml" Target="../ink/ink2255.xml"/><Relationship Id="rId139" Type="http://schemas.openxmlformats.org/officeDocument/2006/relationships/image" Target="../media/image234.png"/><Relationship Id="rId85" Type="http://schemas.openxmlformats.org/officeDocument/2006/relationships/customXml" Target="../ink/ink2238.xml"/><Relationship Id="rId150" Type="http://schemas.openxmlformats.org/officeDocument/2006/relationships/customXml" Target="../ink/ink2271.xml"/><Relationship Id="rId12" Type="http://schemas.openxmlformats.org/officeDocument/2006/relationships/customXml" Target="../ink/ink2201.xml"/><Relationship Id="rId17" Type="http://schemas.openxmlformats.org/officeDocument/2006/relationships/image" Target="../media/image176.png"/><Relationship Id="rId33" Type="http://schemas.openxmlformats.org/officeDocument/2006/relationships/image" Target="../media/image184.png"/><Relationship Id="rId38" Type="http://schemas.openxmlformats.org/officeDocument/2006/relationships/customXml" Target="../ink/ink2214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08" Type="http://schemas.openxmlformats.org/officeDocument/2006/relationships/customXml" Target="../ink/ink2250.xml"/><Relationship Id="rId124" Type="http://schemas.openxmlformats.org/officeDocument/2006/relationships/customXml" Target="../ink/ink2258.xml"/><Relationship Id="rId129" Type="http://schemas.openxmlformats.org/officeDocument/2006/relationships/image" Target="../media/image229.png"/><Relationship Id="rId54" Type="http://schemas.openxmlformats.org/officeDocument/2006/relationships/customXml" Target="../ink/ink2222.xml"/><Relationship Id="rId70" Type="http://schemas.openxmlformats.org/officeDocument/2006/relationships/customXml" Target="../ink/ink2230.xml"/><Relationship Id="rId75" Type="http://schemas.openxmlformats.org/officeDocument/2006/relationships/image" Target="../media/image203.png"/><Relationship Id="rId91" Type="http://schemas.openxmlformats.org/officeDocument/2006/relationships/image" Target="../media/image210.png"/><Relationship Id="rId96" Type="http://schemas.openxmlformats.org/officeDocument/2006/relationships/customXml" Target="../ink/ink2244.xml"/><Relationship Id="rId140" Type="http://schemas.openxmlformats.org/officeDocument/2006/relationships/customXml" Target="../ink/ink2266.xml"/><Relationship Id="rId145" Type="http://schemas.openxmlformats.org/officeDocument/2006/relationships/image" Target="../media/image237.png"/><Relationship Id="rId161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8.xml"/><Relationship Id="rId23" Type="http://schemas.openxmlformats.org/officeDocument/2006/relationships/image" Target="../media/image179.png"/><Relationship Id="rId28" Type="http://schemas.openxmlformats.org/officeDocument/2006/relationships/customXml" Target="../ink/ink2209.xml"/><Relationship Id="rId49" Type="http://schemas.openxmlformats.org/officeDocument/2006/relationships/image" Target="../media/image190.png"/><Relationship Id="rId114" Type="http://schemas.openxmlformats.org/officeDocument/2006/relationships/customXml" Target="../ink/ink2253.xml"/><Relationship Id="rId119" Type="http://schemas.openxmlformats.org/officeDocument/2006/relationships/image" Target="../media/image224.png"/><Relationship Id="rId44" Type="http://schemas.openxmlformats.org/officeDocument/2006/relationships/customXml" Target="../ink/ink2217.xml"/><Relationship Id="rId60" Type="http://schemas.openxmlformats.org/officeDocument/2006/relationships/customXml" Target="../ink/ink2225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261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274.xml"/><Relationship Id="rId13" Type="http://schemas.openxmlformats.org/officeDocument/2006/relationships/image" Target="../media/image174.png"/><Relationship Id="rId18" Type="http://schemas.openxmlformats.org/officeDocument/2006/relationships/customXml" Target="../ink/ink2204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212.xml"/><Relationship Id="rId50" Type="http://schemas.openxmlformats.org/officeDocument/2006/relationships/customXml" Target="../ink/ink2220.xml"/><Relationship Id="rId55" Type="http://schemas.openxmlformats.org/officeDocument/2006/relationships/image" Target="../media/image193.png"/><Relationship Id="rId76" Type="http://schemas.openxmlformats.org/officeDocument/2006/relationships/customXml" Target="../ink/ink2233.xml"/><Relationship Id="rId97" Type="http://schemas.openxmlformats.org/officeDocument/2006/relationships/image" Target="../media/image213.png"/><Relationship Id="rId104" Type="http://schemas.openxmlformats.org/officeDocument/2006/relationships/customXml" Target="../ink/ink2248.xml"/><Relationship Id="rId120" Type="http://schemas.openxmlformats.org/officeDocument/2006/relationships/customXml" Target="../ink/ink2256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269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242.xml"/><Relationship Id="rId162" Type="http://schemas.openxmlformats.org/officeDocument/2006/relationships/customXml" Target="../ink/ink2277.xml"/><Relationship Id="rId2" Type="http://schemas.openxmlformats.org/officeDocument/2006/relationships/customXml" Target="../ink/ink2196.xml"/><Relationship Id="rId29" Type="http://schemas.openxmlformats.org/officeDocument/2006/relationships/image" Target="../media/image182.png"/><Relationship Id="rId24" Type="http://schemas.openxmlformats.org/officeDocument/2006/relationships/customXml" Target="../ink/ink2207.xml"/><Relationship Id="rId40" Type="http://schemas.openxmlformats.org/officeDocument/2006/relationships/customXml" Target="../ink/ink2215.xml"/><Relationship Id="rId45" Type="http://schemas.openxmlformats.org/officeDocument/2006/relationships/image" Target="../media/image189.png"/><Relationship Id="rId66" Type="http://schemas.openxmlformats.org/officeDocument/2006/relationships/customXml" Target="../ink/ink2228.xml"/><Relationship Id="rId87" Type="http://schemas.openxmlformats.org/officeDocument/2006/relationships/customXml" Target="../ink/ink2239.xml"/><Relationship Id="rId110" Type="http://schemas.openxmlformats.org/officeDocument/2006/relationships/customXml" Target="../ink/ink2251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264.xml"/><Relationship Id="rId157" Type="http://schemas.openxmlformats.org/officeDocument/2006/relationships/image" Target="../media/image243.png"/><Relationship Id="rId61" Type="http://schemas.openxmlformats.org/officeDocument/2006/relationships/image" Target="../media/image196.png"/><Relationship Id="rId82" Type="http://schemas.openxmlformats.org/officeDocument/2006/relationships/customXml" Target="../ink/ink2236.xml"/><Relationship Id="rId152" Type="http://schemas.openxmlformats.org/officeDocument/2006/relationships/customXml" Target="../ink/ink2272.xml"/><Relationship Id="rId19" Type="http://schemas.openxmlformats.org/officeDocument/2006/relationships/image" Target="../media/image177.png"/><Relationship Id="rId14" Type="http://schemas.openxmlformats.org/officeDocument/2006/relationships/customXml" Target="../ink/ink2202.xml"/><Relationship Id="rId30" Type="http://schemas.openxmlformats.org/officeDocument/2006/relationships/customXml" Target="../ink/ink2210.xml"/><Relationship Id="rId35" Type="http://schemas.openxmlformats.org/officeDocument/2006/relationships/image" Target="../media/image185.png"/><Relationship Id="rId56" Type="http://schemas.openxmlformats.org/officeDocument/2006/relationships/customXml" Target="../ink/ink2223.xml"/><Relationship Id="rId77" Type="http://schemas.openxmlformats.org/officeDocument/2006/relationships/image" Target="../media/image204.png"/><Relationship Id="rId100" Type="http://schemas.openxmlformats.org/officeDocument/2006/relationships/customXml" Target="../ink/ink2246.xml"/><Relationship Id="rId105" Type="http://schemas.openxmlformats.org/officeDocument/2006/relationships/image" Target="../media/image217.png"/><Relationship Id="rId126" Type="http://schemas.openxmlformats.org/officeDocument/2006/relationships/customXml" Target="../ink/ink2259.xml"/><Relationship Id="rId147" Type="http://schemas.openxmlformats.org/officeDocument/2006/relationships/image" Target="../media/image238.png"/><Relationship Id="rId8" Type="http://schemas.openxmlformats.org/officeDocument/2006/relationships/customXml" Target="../ink/ink2199.xml"/><Relationship Id="rId51" Type="http://schemas.openxmlformats.org/officeDocument/2006/relationships/image" Target="../media/image191.png"/><Relationship Id="rId72" Type="http://schemas.openxmlformats.org/officeDocument/2006/relationships/customXml" Target="../ink/ink2231.xml"/><Relationship Id="rId93" Type="http://schemas.openxmlformats.org/officeDocument/2006/relationships/image" Target="../media/image211.png"/><Relationship Id="rId98" Type="http://schemas.openxmlformats.org/officeDocument/2006/relationships/customXml" Target="../ink/ink2245.xml"/><Relationship Id="rId121" Type="http://schemas.openxmlformats.org/officeDocument/2006/relationships/image" Target="../media/image225.png"/><Relationship Id="rId142" Type="http://schemas.openxmlformats.org/officeDocument/2006/relationships/customXml" Target="../ink/ink2267.xml"/><Relationship Id="rId163" Type="http://schemas.openxmlformats.org/officeDocument/2006/relationships/customXml" Target="../ink/ink2278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218.xml"/><Relationship Id="rId67" Type="http://schemas.openxmlformats.org/officeDocument/2006/relationships/image" Target="../media/image199.png"/><Relationship Id="rId116" Type="http://schemas.openxmlformats.org/officeDocument/2006/relationships/customXml" Target="../ink/ink2254.xml"/><Relationship Id="rId137" Type="http://schemas.openxmlformats.org/officeDocument/2006/relationships/image" Target="../media/image233.png"/><Relationship Id="rId158" Type="http://schemas.openxmlformats.org/officeDocument/2006/relationships/customXml" Target="../ink/ink2275.xml"/><Relationship Id="rId20" Type="http://schemas.openxmlformats.org/officeDocument/2006/relationships/customXml" Target="../ink/ink2205.xml"/><Relationship Id="rId41" Type="http://schemas.openxmlformats.org/officeDocument/2006/relationships/image" Target="../media/image187.png"/><Relationship Id="rId62" Type="http://schemas.openxmlformats.org/officeDocument/2006/relationships/customXml" Target="../ink/ink2226.xml"/><Relationship Id="rId83" Type="http://schemas.openxmlformats.org/officeDocument/2006/relationships/image" Target="../media/image207.png"/><Relationship Id="rId88" Type="http://schemas.openxmlformats.org/officeDocument/2006/relationships/customXml" Target="../ink/ink2240.xml"/><Relationship Id="rId111" Type="http://schemas.openxmlformats.org/officeDocument/2006/relationships/image" Target="../media/image220.png"/><Relationship Id="rId132" Type="http://schemas.openxmlformats.org/officeDocument/2006/relationships/customXml" Target="../ink/ink2262.xml"/><Relationship Id="rId153" Type="http://schemas.openxmlformats.org/officeDocument/2006/relationships/image" Target="../media/image241.png"/><Relationship Id="rId15" Type="http://schemas.openxmlformats.org/officeDocument/2006/relationships/image" Target="../media/image175.png"/><Relationship Id="rId36" Type="http://schemas.openxmlformats.org/officeDocument/2006/relationships/customXml" Target="../ink/ink2213.xml"/><Relationship Id="rId57" Type="http://schemas.openxmlformats.org/officeDocument/2006/relationships/image" Target="../media/image194.png"/><Relationship Id="rId106" Type="http://schemas.openxmlformats.org/officeDocument/2006/relationships/customXml" Target="../ink/ink2249.xml"/><Relationship Id="rId127" Type="http://schemas.openxmlformats.org/officeDocument/2006/relationships/image" Target="../media/image228.png"/><Relationship Id="rId10" Type="http://schemas.openxmlformats.org/officeDocument/2006/relationships/customXml" Target="../ink/ink2200.xml"/><Relationship Id="rId31" Type="http://schemas.openxmlformats.org/officeDocument/2006/relationships/image" Target="../media/image183.png"/><Relationship Id="rId52" Type="http://schemas.openxmlformats.org/officeDocument/2006/relationships/customXml" Target="../ink/ink2221.xml"/><Relationship Id="rId73" Type="http://schemas.openxmlformats.org/officeDocument/2006/relationships/image" Target="../media/image202.png"/><Relationship Id="rId78" Type="http://schemas.openxmlformats.org/officeDocument/2006/relationships/customXml" Target="../ink/ink2234.xml"/><Relationship Id="rId94" Type="http://schemas.openxmlformats.org/officeDocument/2006/relationships/customXml" Target="../ink/ink2243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257.xml"/><Relationship Id="rId143" Type="http://schemas.openxmlformats.org/officeDocument/2006/relationships/image" Target="../media/image236.png"/><Relationship Id="rId148" Type="http://schemas.openxmlformats.org/officeDocument/2006/relationships/customXml" Target="../ink/ink2270.xml"/><Relationship Id="rId164" Type="http://schemas.openxmlformats.org/officeDocument/2006/relationships/image" Target="../media/image246.png"/><Relationship Id="rId4" Type="http://schemas.openxmlformats.org/officeDocument/2006/relationships/customXml" Target="../ink/ink2197.xml"/><Relationship Id="rId9" Type="http://schemas.openxmlformats.org/officeDocument/2006/relationships/image" Target="../media/image172.png"/><Relationship Id="rId26" Type="http://schemas.openxmlformats.org/officeDocument/2006/relationships/customXml" Target="../ink/ink2208.xml"/><Relationship Id="rId47" Type="http://schemas.openxmlformats.org/officeDocument/2006/relationships/image" Target="../media/image67.png"/><Relationship Id="rId68" Type="http://schemas.openxmlformats.org/officeDocument/2006/relationships/customXml" Target="../ink/ink2229.xml"/><Relationship Id="rId89" Type="http://schemas.openxmlformats.org/officeDocument/2006/relationships/image" Target="../media/image209.png"/><Relationship Id="rId112" Type="http://schemas.openxmlformats.org/officeDocument/2006/relationships/customXml" Target="../ink/ink2252.xml"/><Relationship Id="rId133" Type="http://schemas.openxmlformats.org/officeDocument/2006/relationships/image" Target="../media/image231.png"/><Relationship Id="rId154" Type="http://schemas.openxmlformats.org/officeDocument/2006/relationships/customXml" Target="../ink/ink2273.xml"/><Relationship Id="rId16" Type="http://schemas.openxmlformats.org/officeDocument/2006/relationships/customXml" Target="../ink/ink2203.xml"/><Relationship Id="rId37" Type="http://schemas.openxmlformats.org/officeDocument/2006/relationships/image" Target="../media/image99.png"/><Relationship Id="rId58" Type="http://schemas.openxmlformats.org/officeDocument/2006/relationships/customXml" Target="../ink/ink2224.xml"/><Relationship Id="rId79" Type="http://schemas.openxmlformats.org/officeDocument/2006/relationships/image" Target="../media/image205.png"/><Relationship Id="rId102" Type="http://schemas.openxmlformats.org/officeDocument/2006/relationships/customXml" Target="../ink/ink2247.xml"/><Relationship Id="rId123" Type="http://schemas.openxmlformats.org/officeDocument/2006/relationships/image" Target="../media/image226.png"/><Relationship Id="rId144" Type="http://schemas.openxmlformats.org/officeDocument/2006/relationships/customXml" Target="../ink/ink2268.xml"/><Relationship Id="rId90" Type="http://schemas.openxmlformats.org/officeDocument/2006/relationships/customXml" Target="../ink/ink2241.xml"/><Relationship Id="rId27" Type="http://schemas.openxmlformats.org/officeDocument/2006/relationships/image" Target="../media/image181.png"/><Relationship Id="rId48" Type="http://schemas.openxmlformats.org/officeDocument/2006/relationships/customXml" Target="../ink/ink2219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263.xml"/><Relationship Id="rId80" Type="http://schemas.openxmlformats.org/officeDocument/2006/relationships/customXml" Target="../ink/ink2235.xml"/><Relationship Id="rId155" Type="http://schemas.openxmlformats.org/officeDocument/2006/relationships/image" Target="../media/image242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299.xml"/><Relationship Id="rId63" Type="http://schemas.openxmlformats.org/officeDocument/2006/relationships/image" Target="../media/image197.png"/><Relationship Id="rId84" Type="http://schemas.openxmlformats.org/officeDocument/2006/relationships/customXml" Target="../ink/ink2320.xml"/><Relationship Id="rId138" Type="http://schemas.openxmlformats.org/officeDocument/2006/relationships/customXml" Target="../ink/ink2348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294.xml"/><Relationship Id="rId53" Type="http://schemas.openxmlformats.org/officeDocument/2006/relationships/image" Target="../media/image192.png"/><Relationship Id="rId74" Type="http://schemas.openxmlformats.org/officeDocument/2006/relationships/customXml" Target="../ink/ink2315.xml"/><Relationship Id="rId128" Type="http://schemas.openxmlformats.org/officeDocument/2006/relationships/customXml" Target="../ink/ink2343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359.xml"/><Relationship Id="rId22" Type="http://schemas.openxmlformats.org/officeDocument/2006/relationships/customXml" Target="../ink/ink2289.xml"/><Relationship Id="rId43" Type="http://schemas.openxmlformats.org/officeDocument/2006/relationships/image" Target="../media/image188.png"/><Relationship Id="rId64" Type="http://schemas.openxmlformats.org/officeDocument/2006/relationships/customXml" Target="../ink/ink2310.xml"/><Relationship Id="rId118" Type="http://schemas.openxmlformats.org/officeDocument/2006/relationships/customXml" Target="../ink/ink2338.xml"/><Relationship Id="rId139" Type="http://schemas.openxmlformats.org/officeDocument/2006/relationships/image" Target="../media/image234.png"/><Relationship Id="rId85" Type="http://schemas.openxmlformats.org/officeDocument/2006/relationships/customXml" Target="../ink/ink2321.xml"/><Relationship Id="rId150" Type="http://schemas.openxmlformats.org/officeDocument/2006/relationships/customXml" Target="../ink/ink2354.xml"/><Relationship Id="rId171" Type="http://schemas.openxmlformats.org/officeDocument/2006/relationships/customXml" Target="../ink/ink2365.xml"/><Relationship Id="rId12" Type="http://schemas.openxmlformats.org/officeDocument/2006/relationships/customXml" Target="../ink/ink2284.xml"/><Relationship Id="rId33" Type="http://schemas.openxmlformats.org/officeDocument/2006/relationships/image" Target="../media/image184.png"/><Relationship Id="rId108" Type="http://schemas.openxmlformats.org/officeDocument/2006/relationships/customXml" Target="../ink/ink2333.xml"/><Relationship Id="rId129" Type="http://schemas.openxmlformats.org/officeDocument/2006/relationships/image" Target="../media/image229.png"/><Relationship Id="rId54" Type="http://schemas.openxmlformats.org/officeDocument/2006/relationships/customXml" Target="../ink/ink2305.xml"/><Relationship Id="rId75" Type="http://schemas.openxmlformats.org/officeDocument/2006/relationships/image" Target="../media/image203.png"/><Relationship Id="rId96" Type="http://schemas.openxmlformats.org/officeDocument/2006/relationships/customXml" Target="../ink/ink2327.xml"/><Relationship Id="rId140" Type="http://schemas.openxmlformats.org/officeDocument/2006/relationships/customXml" Target="../ink/ink2349.xml"/><Relationship Id="rId161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1.xml"/><Relationship Id="rId23" Type="http://schemas.openxmlformats.org/officeDocument/2006/relationships/image" Target="../media/image179.png"/><Relationship Id="rId28" Type="http://schemas.openxmlformats.org/officeDocument/2006/relationships/customXml" Target="../ink/ink2292.xml"/><Relationship Id="rId49" Type="http://schemas.openxmlformats.org/officeDocument/2006/relationships/image" Target="../media/image190.png"/><Relationship Id="rId114" Type="http://schemas.openxmlformats.org/officeDocument/2006/relationships/customXml" Target="../ink/ink2336.xml"/><Relationship Id="rId119" Type="http://schemas.openxmlformats.org/officeDocument/2006/relationships/image" Target="../media/image224.png"/><Relationship Id="rId44" Type="http://schemas.openxmlformats.org/officeDocument/2006/relationships/customXml" Target="../ink/ink2300.xml"/><Relationship Id="rId60" Type="http://schemas.openxmlformats.org/officeDocument/2006/relationships/customXml" Target="../ink/ink2308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344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357.xml"/><Relationship Id="rId172" Type="http://schemas.openxmlformats.org/officeDocument/2006/relationships/image" Target="../media/image250.png"/><Relationship Id="rId13" Type="http://schemas.openxmlformats.org/officeDocument/2006/relationships/image" Target="../media/image174.png"/><Relationship Id="rId18" Type="http://schemas.openxmlformats.org/officeDocument/2006/relationships/customXml" Target="../ink/ink2287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295.xml"/><Relationship Id="rId50" Type="http://schemas.openxmlformats.org/officeDocument/2006/relationships/customXml" Target="../ink/ink2303.xml"/><Relationship Id="rId55" Type="http://schemas.openxmlformats.org/officeDocument/2006/relationships/image" Target="../media/image193.png"/><Relationship Id="rId76" Type="http://schemas.openxmlformats.org/officeDocument/2006/relationships/customXml" Target="../ink/ink2316.xml"/><Relationship Id="rId97" Type="http://schemas.openxmlformats.org/officeDocument/2006/relationships/image" Target="../media/image213.png"/><Relationship Id="rId104" Type="http://schemas.openxmlformats.org/officeDocument/2006/relationships/customXml" Target="../ink/ink2331.xml"/><Relationship Id="rId120" Type="http://schemas.openxmlformats.org/officeDocument/2006/relationships/customXml" Target="../ink/ink2339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352.xml"/><Relationship Id="rId167" Type="http://schemas.openxmlformats.org/officeDocument/2006/relationships/customXml" Target="../ink/ink2363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325.xml"/><Relationship Id="rId162" Type="http://schemas.openxmlformats.org/officeDocument/2006/relationships/customXml" Target="../ink/ink2360.xml"/><Relationship Id="rId2" Type="http://schemas.openxmlformats.org/officeDocument/2006/relationships/customXml" Target="../ink/ink2279.xml"/><Relationship Id="rId29" Type="http://schemas.openxmlformats.org/officeDocument/2006/relationships/image" Target="../media/image182.png"/><Relationship Id="rId24" Type="http://schemas.openxmlformats.org/officeDocument/2006/relationships/customXml" Target="../ink/ink2290.xml"/><Relationship Id="rId40" Type="http://schemas.openxmlformats.org/officeDocument/2006/relationships/customXml" Target="../ink/ink2298.xml"/><Relationship Id="rId45" Type="http://schemas.openxmlformats.org/officeDocument/2006/relationships/image" Target="../media/image189.png"/><Relationship Id="rId66" Type="http://schemas.openxmlformats.org/officeDocument/2006/relationships/customXml" Target="../ink/ink2311.xml"/><Relationship Id="rId87" Type="http://schemas.openxmlformats.org/officeDocument/2006/relationships/customXml" Target="../ink/ink2322.xml"/><Relationship Id="rId110" Type="http://schemas.openxmlformats.org/officeDocument/2006/relationships/customXml" Target="../ink/ink2334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347.xml"/><Relationship Id="rId157" Type="http://schemas.openxmlformats.org/officeDocument/2006/relationships/image" Target="../media/image243.png"/><Relationship Id="rId61" Type="http://schemas.openxmlformats.org/officeDocument/2006/relationships/image" Target="../media/image196.png"/><Relationship Id="rId82" Type="http://schemas.openxmlformats.org/officeDocument/2006/relationships/customXml" Target="../ink/ink2319.xml"/><Relationship Id="rId152" Type="http://schemas.openxmlformats.org/officeDocument/2006/relationships/customXml" Target="../ink/ink2355.xml"/><Relationship Id="rId173" Type="http://schemas.openxmlformats.org/officeDocument/2006/relationships/customXml" Target="../ink/ink2366.xml"/><Relationship Id="rId19" Type="http://schemas.openxmlformats.org/officeDocument/2006/relationships/image" Target="../media/image177.png"/><Relationship Id="rId14" Type="http://schemas.openxmlformats.org/officeDocument/2006/relationships/customXml" Target="../ink/ink2285.xml"/><Relationship Id="rId30" Type="http://schemas.openxmlformats.org/officeDocument/2006/relationships/customXml" Target="../ink/ink2293.xml"/><Relationship Id="rId35" Type="http://schemas.openxmlformats.org/officeDocument/2006/relationships/image" Target="../media/image185.png"/><Relationship Id="rId56" Type="http://schemas.openxmlformats.org/officeDocument/2006/relationships/customXml" Target="../ink/ink2306.xml"/><Relationship Id="rId77" Type="http://schemas.openxmlformats.org/officeDocument/2006/relationships/image" Target="../media/image204.png"/><Relationship Id="rId100" Type="http://schemas.openxmlformats.org/officeDocument/2006/relationships/customXml" Target="../ink/ink2329.xml"/><Relationship Id="rId105" Type="http://schemas.openxmlformats.org/officeDocument/2006/relationships/image" Target="../media/image217.png"/><Relationship Id="rId126" Type="http://schemas.openxmlformats.org/officeDocument/2006/relationships/customXml" Target="../ink/ink2342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282.xml"/><Relationship Id="rId51" Type="http://schemas.openxmlformats.org/officeDocument/2006/relationships/image" Target="../media/image191.png"/><Relationship Id="rId72" Type="http://schemas.openxmlformats.org/officeDocument/2006/relationships/customXml" Target="../ink/ink2314.xml"/><Relationship Id="rId93" Type="http://schemas.openxmlformats.org/officeDocument/2006/relationships/image" Target="../media/image211.png"/><Relationship Id="rId98" Type="http://schemas.openxmlformats.org/officeDocument/2006/relationships/customXml" Target="../ink/ink2328.xml"/><Relationship Id="rId121" Type="http://schemas.openxmlformats.org/officeDocument/2006/relationships/image" Target="../media/image225.png"/><Relationship Id="rId142" Type="http://schemas.openxmlformats.org/officeDocument/2006/relationships/customXml" Target="../ink/ink2350.xml"/><Relationship Id="rId163" Type="http://schemas.openxmlformats.org/officeDocument/2006/relationships/customXml" Target="../ink/ink2361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301.xml"/><Relationship Id="rId67" Type="http://schemas.openxmlformats.org/officeDocument/2006/relationships/image" Target="../media/image199.png"/><Relationship Id="rId116" Type="http://schemas.openxmlformats.org/officeDocument/2006/relationships/customXml" Target="../ink/ink2337.xml"/><Relationship Id="rId137" Type="http://schemas.openxmlformats.org/officeDocument/2006/relationships/image" Target="../media/image233.png"/><Relationship Id="rId158" Type="http://schemas.openxmlformats.org/officeDocument/2006/relationships/customXml" Target="../ink/ink2358.xml"/><Relationship Id="rId20" Type="http://schemas.openxmlformats.org/officeDocument/2006/relationships/customXml" Target="../ink/ink2288.xml"/><Relationship Id="rId41" Type="http://schemas.openxmlformats.org/officeDocument/2006/relationships/image" Target="../media/image187.png"/><Relationship Id="rId62" Type="http://schemas.openxmlformats.org/officeDocument/2006/relationships/customXml" Target="../ink/ink2309.xml"/><Relationship Id="rId83" Type="http://schemas.openxmlformats.org/officeDocument/2006/relationships/image" Target="../media/image207.png"/><Relationship Id="rId88" Type="http://schemas.openxmlformats.org/officeDocument/2006/relationships/customXml" Target="../ink/ink2323.xml"/><Relationship Id="rId111" Type="http://schemas.openxmlformats.org/officeDocument/2006/relationships/image" Target="../media/image220.png"/><Relationship Id="rId132" Type="http://schemas.openxmlformats.org/officeDocument/2006/relationships/customXml" Target="../ink/ink2345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5" Type="http://schemas.openxmlformats.org/officeDocument/2006/relationships/image" Target="../media/image175.png"/><Relationship Id="rId36" Type="http://schemas.openxmlformats.org/officeDocument/2006/relationships/customXml" Target="../ink/ink2296.xml"/><Relationship Id="rId57" Type="http://schemas.openxmlformats.org/officeDocument/2006/relationships/image" Target="../media/image194.png"/><Relationship Id="rId106" Type="http://schemas.openxmlformats.org/officeDocument/2006/relationships/customXml" Target="../ink/ink2332.xml"/><Relationship Id="rId127" Type="http://schemas.openxmlformats.org/officeDocument/2006/relationships/image" Target="../media/image228.png"/><Relationship Id="rId10" Type="http://schemas.openxmlformats.org/officeDocument/2006/relationships/customXml" Target="../ink/ink2283.xml"/><Relationship Id="rId31" Type="http://schemas.openxmlformats.org/officeDocument/2006/relationships/image" Target="../media/image183.png"/><Relationship Id="rId52" Type="http://schemas.openxmlformats.org/officeDocument/2006/relationships/customXml" Target="../ink/ink2304.xml"/><Relationship Id="rId73" Type="http://schemas.openxmlformats.org/officeDocument/2006/relationships/image" Target="../media/image202.png"/><Relationship Id="rId78" Type="http://schemas.openxmlformats.org/officeDocument/2006/relationships/customXml" Target="../ink/ink2317.xml"/><Relationship Id="rId94" Type="http://schemas.openxmlformats.org/officeDocument/2006/relationships/customXml" Target="../ink/ink2326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340.xml"/><Relationship Id="rId143" Type="http://schemas.openxmlformats.org/officeDocument/2006/relationships/image" Target="../media/image236.png"/><Relationship Id="rId148" Type="http://schemas.openxmlformats.org/officeDocument/2006/relationships/customXml" Target="../ink/ink2353.xml"/><Relationship Id="rId164" Type="http://schemas.openxmlformats.org/officeDocument/2006/relationships/image" Target="../media/image246.png"/><Relationship Id="rId169" Type="http://schemas.openxmlformats.org/officeDocument/2006/relationships/customXml" Target="../ink/ink2364.xml"/><Relationship Id="rId4" Type="http://schemas.openxmlformats.org/officeDocument/2006/relationships/customXml" Target="../ink/ink2280.xml"/><Relationship Id="rId9" Type="http://schemas.openxmlformats.org/officeDocument/2006/relationships/image" Target="../media/image172.png"/><Relationship Id="rId26" Type="http://schemas.openxmlformats.org/officeDocument/2006/relationships/customXml" Target="../ink/ink2291.xml"/><Relationship Id="rId47" Type="http://schemas.openxmlformats.org/officeDocument/2006/relationships/image" Target="../media/image67.png"/><Relationship Id="rId68" Type="http://schemas.openxmlformats.org/officeDocument/2006/relationships/customXml" Target="../ink/ink2312.xml"/><Relationship Id="rId89" Type="http://schemas.openxmlformats.org/officeDocument/2006/relationships/image" Target="../media/image209.png"/><Relationship Id="rId112" Type="http://schemas.openxmlformats.org/officeDocument/2006/relationships/customXml" Target="../ink/ink2335.xml"/><Relationship Id="rId133" Type="http://schemas.openxmlformats.org/officeDocument/2006/relationships/image" Target="../media/image231.png"/><Relationship Id="rId154" Type="http://schemas.openxmlformats.org/officeDocument/2006/relationships/customXml" Target="../ink/ink2356.xml"/><Relationship Id="rId175" Type="http://schemas.openxmlformats.org/officeDocument/2006/relationships/customXml" Target="../ink/ink2367.xml"/><Relationship Id="rId16" Type="http://schemas.openxmlformats.org/officeDocument/2006/relationships/customXml" Target="../ink/ink2286.xml"/><Relationship Id="rId37" Type="http://schemas.openxmlformats.org/officeDocument/2006/relationships/image" Target="../media/image99.png"/><Relationship Id="rId58" Type="http://schemas.openxmlformats.org/officeDocument/2006/relationships/customXml" Target="../ink/ink2307.xml"/><Relationship Id="rId79" Type="http://schemas.openxmlformats.org/officeDocument/2006/relationships/image" Target="../media/image205.png"/><Relationship Id="rId102" Type="http://schemas.openxmlformats.org/officeDocument/2006/relationships/customXml" Target="../ink/ink2330.xml"/><Relationship Id="rId123" Type="http://schemas.openxmlformats.org/officeDocument/2006/relationships/image" Target="../media/image226.png"/><Relationship Id="rId144" Type="http://schemas.openxmlformats.org/officeDocument/2006/relationships/customXml" Target="../ink/ink2351.xml"/><Relationship Id="rId90" Type="http://schemas.openxmlformats.org/officeDocument/2006/relationships/customXml" Target="../ink/ink2324.xml"/><Relationship Id="rId165" Type="http://schemas.openxmlformats.org/officeDocument/2006/relationships/customXml" Target="../ink/ink2362.xml"/><Relationship Id="rId27" Type="http://schemas.openxmlformats.org/officeDocument/2006/relationships/image" Target="../media/image181.png"/><Relationship Id="rId48" Type="http://schemas.openxmlformats.org/officeDocument/2006/relationships/customXml" Target="../ink/ink2302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346.xml"/><Relationship Id="rId80" Type="http://schemas.openxmlformats.org/officeDocument/2006/relationships/customXml" Target="../ink/ink2318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297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341.xml"/><Relationship Id="rId70" Type="http://schemas.openxmlformats.org/officeDocument/2006/relationships/customXml" Target="../ink/ink2313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4.xml"/><Relationship Id="rId13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6.xml"/><Relationship Id="rId2" Type="http://schemas.openxmlformats.org/officeDocument/2006/relationships/customXml" Target="../ink/ink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25.xml"/><Relationship Id="rId4" Type="http://schemas.openxmlformats.org/officeDocument/2006/relationships/customXml" Target="../ink/ink22.xml"/><Relationship Id="rId9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388.xml"/><Relationship Id="rId63" Type="http://schemas.openxmlformats.org/officeDocument/2006/relationships/image" Target="../media/image197.png"/><Relationship Id="rId84" Type="http://schemas.openxmlformats.org/officeDocument/2006/relationships/customXml" Target="../ink/ink2409.xml"/><Relationship Id="rId138" Type="http://schemas.openxmlformats.org/officeDocument/2006/relationships/customXml" Target="../ink/ink2437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383.xml"/><Relationship Id="rId53" Type="http://schemas.openxmlformats.org/officeDocument/2006/relationships/image" Target="../media/image192.png"/><Relationship Id="rId74" Type="http://schemas.openxmlformats.org/officeDocument/2006/relationships/customXml" Target="../ink/ink2404.xml"/><Relationship Id="rId128" Type="http://schemas.openxmlformats.org/officeDocument/2006/relationships/customXml" Target="../ink/ink2432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448.xml"/><Relationship Id="rId22" Type="http://schemas.openxmlformats.org/officeDocument/2006/relationships/customXml" Target="../ink/ink2378.xml"/><Relationship Id="rId43" Type="http://schemas.openxmlformats.org/officeDocument/2006/relationships/image" Target="../media/image188.png"/><Relationship Id="rId64" Type="http://schemas.openxmlformats.org/officeDocument/2006/relationships/customXml" Target="../ink/ink2399.xml"/><Relationship Id="rId118" Type="http://schemas.openxmlformats.org/officeDocument/2006/relationships/customXml" Target="../ink/ink2427.xml"/><Relationship Id="rId139" Type="http://schemas.openxmlformats.org/officeDocument/2006/relationships/image" Target="../media/image234.png"/><Relationship Id="rId85" Type="http://schemas.openxmlformats.org/officeDocument/2006/relationships/customXml" Target="../ink/ink2410.xml"/><Relationship Id="rId150" Type="http://schemas.openxmlformats.org/officeDocument/2006/relationships/customXml" Target="../ink/ink2443.xml"/><Relationship Id="rId171" Type="http://schemas.openxmlformats.org/officeDocument/2006/relationships/customXml" Target="../ink/ink2454.xml"/><Relationship Id="rId12" Type="http://schemas.openxmlformats.org/officeDocument/2006/relationships/customXml" Target="../ink/ink2373.xml"/><Relationship Id="rId33" Type="http://schemas.openxmlformats.org/officeDocument/2006/relationships/image" Target="../media/image184.png"/><Relationship Id="rId108" Type="http://schemas.openxmlformats.org/officeDocument/2006/relationships/customXml" Target="../ink/ink2422.xml"/><Relationship Id="rId129" Type="http://schemas.openxmlformats.org/officeDocument/2006/relationships/image" Target="../media/image229.png"/><Relationship Id="rId54" Type="http://schemas.openxmlformats.org/officeDocument/2006/relationships/customXml" Target="../ink/ink2394.xml"/><Relationship Id="rId75" Type="http://schemas.openxmlformats.org/officeDocument/2006/relationships/image" Target="../media/image203.png"/><Relationship Id="rId96" Type="http://schemas.openxmlformats.org/officeDocument/2006/relationships/customXml" Target="../ink/ink2416.xml"/><Relationship Id="rId140" Type="http://schemas.openxmlformats.org/officeDocument/2006/relationships/customXml" Target="../ink/ink2438.xml"/><Relationship Id="rId161" Type="http://schemas.openxmlformats.org/officeDocument/2006/relationships/image" Target="../media/image245.png"/><Relationship Id="rId6" Type="http://schemas.openxmlformats.org/officeDocument/2006/relationships/customXml" Target="../ink/ink2370.xml"/><Relationship Id="rId23" Type="http://schemas.openxmlformats.org/officeDocument/2006/relationships/image" Target="../media/image179.png"/><Relationship Id="rId28" Type="http://schemas.openxmlformats.org/officeDocument/2006/relationships/customXml" Target="../ink/ink2381.xml"/><Relationship Id="rId49" Type="http://schemas.openxmlformats.org/officeDocument/2006/relationships/image" Target="../media/image190.png"/><Relationship Id="rId114" Type="http://schemas.openxmlformats.org/officeDocument/2006/relationships/customXml" Target="../ink/ink2425.xml"/><Relationship Id="rId119" Type="http://schemas.openxmlformats.org/officeDocument/2006/relationships/image" Target="../media/image224.png"/><Relationship Id="rId44" Type="http://schemas.openxmlformats.org/officeDocument/2006/relationships/customXml" Target="../ink/ink2389.xml"/><Relationship Id="rId60" Type="http://schemas.openxmlformats.org/officeDocument/2006/relationships/customXml" Target="../ink/ink2397.xml"/><Relationship Id="rId65" Type="http://schemas.openxmlformats.org/officeDocument/2006/relationships/image" Target="../media/image198.png"/><Relationship Id="rId81" Type="http://schemas.openxmlformats.org/officeDocument/2006/relationships/image" Target="../media/image206.png"/><Relationship Id="rId86" Type="http://schemas.openxmlformats.org/officeDocument/2006/relationships/image" Target="../media/image208.png"/><Relationship Id="rId130" Type="http://schemas.openxmlformats.org/officeDocument/2006/relationships/customXml" Target="../ink/ink2433.xml"/><Relationship Id="rId135" Type="http://schemas.openxmlformats.org/officeDocument/2006/relationships/image" Target="../media/image232.png"/><Relationship Id="rId151" Type="http://schemas.openxmlformats.org/officeDocument/2006/relationships/image" Target="../media/image240.png"/><Relationship Id="rId156" Type="http://schemas.openxmlformats.org/officeDocument/2006/relationships/customXml" Target="../ink/ink2446.xml"/><Relationship Id="rId177" Type="http://schemas.openxmlformats.org/officeDocument/2006/relationships/customXml" Target="../ink/ink2457.xml"/><Relationship Id="rId172" Type="http://schemas.openxmlformats.org/officeDocument/2006/relationships/image" Target="../media/image250.png"/><Relationship Id="rId13" Type="http://schemas.openxmlformats.org/officeDocument/2006/relationships/image" Target="../media/image174.png"/><Relationship Id="rId18" Type="http://schemas.openxmlformats.org/officeDocument/2006/relationships/customXml" Target="../ink/ink2376.xml"/><Relationship Id="rId39" Type="http://schemas.openxmlformats.org/officeDocument/2006/relationships/image" Target="../media/image186.png"/><Relationship Id="rId109" Type="http://schemas.openxmlformats.org/officeDocument/2006/relationships/image" Target="../media/image219.png"/><Relationship Id="rId34" Type="http://schemas.openxmlformats.org/officeDocument/2006/relationships/customXml" Target="../ink/ink2384.xml"/><Relationship Id="rId50" Type="http://schemas.openxmlformats.org/officeDocument/2006/relationships/customXml" Target="../ink/ink2392.xml"/><Relationship Id="rId55" Type="http://schemas.openxmlformats.org/officeDocument/2006/relationships/image" Target="../media/image193.png"/><Relationship Id="rId76" Type="http://schemas.openxmlformats.org/officeDocument/2006/relationships/customXml" Target="../ink/ink2405.xml"/><Relationship Id="rId97" Type="http://schemas.openxmlformats.org/officeDocument/2006/relationships/image" Target="../media/image213.png"/><Relationship Id="rId104" Type="http://schemas.openxmlformats.org/officeDocument/2006/relationships/customXml" Target="../ink/ink2420.xml"/><Relationship Id="rId120" Type="http://schemas.openxmlformats.org/officeDocument/2006/relationships/customXml" Target="../ink/ink2428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441.xml"/><Relationship Id="rId167" Type="http://schemas.openxmlformats.org/officeDocument/2006/relationships/customXml" Target="../ink/ink2452.xml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414.xml"/><Relationship Id="rId162" Type="http://schemas.openxmlformats.org/officeDocument/2006/relationships/customXml" Target="../ink/ink2449.xml"/><Relationship Id="rId2" Type="http://schemas.openxmlformats.org/officeDocument/2006/relationships/customXml" Target="../ink/ink2368.xml"/><Relationship Id="rId29" Type="http://schemas.openxmlformats.org/officeDocument/2006/relationships/image" Target="../media/image182.png"/><Relationship Id="rId24" Type="http://schemas.openxmlformats.org/officeDocument/2006/relationships/customXml" Target="../ink/ink2379.xml"/><Relationship Id="rId40" Type="http://schemas.openxmlformats.org/officeDocument/2006/relationships/customXml" Target="../ink/ink2387.xml"/><Relationship Id="rId45" Type="http://schemas.openxmlformats.org/officeDocument/2006/relationships/image" Target="../media/image189.png"/><Relationship Id="rId66" Type="http://schemas.openxmlformats.org/officeDocument/2006/relationships/customXml" Target="../ink/ink2400.xml"/><Relationship Id="rId87" Type="http://schemas.openxmlformats.org/officeDocument/2006/relationships/customXml" Target="../ink/ink2411.xml"/><Relationship Id="rId110" Type="http://schemas.openxmlformats.org/officeDocument/2006/relationships/customXml" Target="../ink/ink2423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436.xml"/><Relationship Id="rId157" Type="http://schemas.openxmlformats.org/officeDocument/2006/relationships/image" Target="../media/image243.png"/><Relationship Id="rId178" Type="http://schemas.openxmlformats.org/officeDocument/2006/relationships/image" Target="../media/image253.png"/><Relationship Id="rId61" Type="http://schemas.openxmlformats.org/officeDocument/2006/relationships/image" Target="../media/image196.png"/><Relationship Id="rId82" Type="http://schemas.openxmlformats.org/officeDocument/2006/relationships/customXml" Target="../ink/ink2408.xml"/><Relationship Id="rId152" Type="http://schemas.openxmlformats.org/officeDocument/2006/relationships/customXml" Target="../ink/ink2444.xml"/><Relationship Id="rId173" Type="http://schemas.openxmlformats.org/officeDocument/2006/relationships/customXml" Target="../ink/ink2455.xml"/><Relationship Id="rId19" Type="http://schemas.openxmlformats.org/officeDocument/2006/relationships/image" Target="../media/image177.png"/><Relationship Id="rId14" Type="http://schemas.openxmlformats.org/officeDocument/2006/relationships/customXml" Target="../ink/ink2374.xml"/><Relationship Id="rId30" Type="http://schemas.openxmlformats.org/officeDocument/2006/relationships/customXml" Target="../ink/ink2382.xml"/><Relationship Id="rId35" Type="http://schemas.openxmlformats.org/officeDocument/2006/relationships/image" Target="../media/image185.png"/><Relationship Id="rId56" Type="http://schemas.openxmlformats.org/officeDocument/2006/relationships/customXml" Target="../ink/ink2395.xml"/><Relationship Id="rId77" Type="http://schemas.openxmlformats.org/officeDocument/2006/relationships/image" Target="../media/image204.png"/><Relationship Id="rId100" Type="http://schemas.openxmlformats.org/officeDocument/2006/relationships/customXml" Target="../ink/ink2418.xml"/><Relationship Id="rId105" Type="http://schemas.openxmlformats.org/officeDocument/2006/relationships/image" Target="../media/image217.png"/><Relationship Id="rId126" Type="http://schemas.openxmlformats.org/officeDocument/2006/relationships/customXml" Target="../ink/ink2431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371.xml"/><Relationship Id="rId51" Type="http://schemas.openxmlformats.org/officeDocument/2006/relationships/image" Target="../media/image191.png"/><Relationship Id="rId72" Type="http://schemas.openxmlformats.org/officeDocument/2006/relationships/customXml" Target="../ink/ink2403.xml"/><Relationship Id="rId93" Type="http://schemas.openxmlformats.org/officeDocument/2006/relationships/image" Target="../media/image211.png"/><Relationship Id="rId98" Type="http://schemas.openxmlformats.org/officeDocument/2006/relationships/customXml" Target="../ink/ink2417.xml"/><Relationship Id="rId121" Type="http://schemas.openxmlformats.org/officeDocument/2006/relationships/image" Target="../media/image225.png"/><Relationship Id="rId142" Type="http://schemas.openxmlformats.org/officeDocument/2006/relationships/customXml" Target="../ink/ink2439.xml"/><Relationship Id="rId163" Type="http://schemas.openxmlformats.org/officeDocument/2006/relationships/customXml" Target="../ink/ink2450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390.xml"/><Relationship Id="rId67" Type="http://schemas.openxmlformats.org/officeDocument/2006/relationships/image" Target="../media/image199.png"/><Relationship Id="rId116" Type="http://schemas.openxmlformats.org/officeDocument/2006/relationships/customXml" Target="../ink/ink2426.xml"/><Relationship Id="rId137" Type="http://schemas.openxmlformats.org/officeDocument/2006/relationships/image" Target="../media/image233.png"/><Relationship Id="rId158" Type="http://schemas.openxmlformats.org/officeDocument/2006/relationships/customXml" Target="../ink/ink2447.xml"/><Relationship Id="rId20" Type="http://schemas.openxmlformats.org/officeDocument/2006/relationships/customXml" Target="../ink/ink2377.xml"/><Relationship Id="rId41" Type="http://schemas.openxmlformats.org/officeDocument/2006/relationships/image" Target="../media/image187.png"/><Relationship Id="rId62" Type="http://schemas.openxmlformats.org/officeDocument/2006/relationships/customXml" Target="../ink/ink2398.xml"/><Relationship Id="rId83" Type="http://schemas.openxmlformats.org/officeDocument/2006/relationships/image" Target="../media/image207.png"/><Relationship Id="rId88" Type="http://schemas.openxmlformats.org/officeDocument/2006/relationships/customXml" Target="../ink/ink2412.xml"/><Relationship Id="rId111" Type="http://schemas.openxmlformats.org/officeDocument/2006/relationships/image" Target="../media/image220.png"/><Relationship Id="rId132" Type="http://schemas.openxmlformats.org/officeDocument/2006/relationships/customXml" Target="../ink/ink2434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79" Type="http://schemas.openxmlformats.org/officeDocument/2006/relationships/customXml" Target="../ink/ink2458.xml"/><Relationship Id="rId15" Type="http://schemas.openxmlformats.org/officeDocument/2006/relationships/image" Target="../media/image175.png"/><Relationship Id="rId36" Type="http://schemas.openxmlformats.org/officeDocument/2006/relationships/customXml" Target="../ink/ink2385.xml"/><Relationship Id="rId57" Type="http://schemas.openxmlformats.org/officeDocument/2006/relationships/image" Target="../media/image194.png"/><Relationship Id="rId106" Type="http://schemas.openxmlformats.org/officeDocument/2006/relationships/customXml" Target="../ink/ink2421.xml"/><Relationship Id="rId127" Type="http://schemas.openxmlformats.org/officeDocument/2006/relationships/image" Target="../media/image228.png"/><Relationship Id="rId10" Type="http://schemas.openxmlformats.org/officeDocument/2006/relationships/customXml" Target="../ink/ink2372.xml"/><Relationship Id="rId31" Type="http://schemas.openxmlformats.org/officeDocument/2006/relationships/image" Target="../media/image183.png"/><Relationship Id="rId52" Type="http://schemas.openxmlformats.org/officeDocument/2006/relationships/customXml" Target="../ink/ink2393.xml"/><Relationship Id="rId73" Type="http://schemas.openxmlformats.org/officeDocument/2006/relationships/image" Target="../media/image202.png"/><Relationship Id="rId78" Type="http://schemas.openxmlformats.org/officeDocument/2006/relationships/customXml" Target="../ink/ink2406.xml"/><Relationship Id="rId94" Type="http://schemas.openxmlformats.org/officeDocument/2006/relationships/customXml" Target="../ink/ink2415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429.xml"/><Relationship Id="rId143" Type="http://schemas.openxmlformats.org/officeDocument/2006/relationships/image" Target="../media/image236.png"/><Relationship Id="rId148" Type="http://schemas.openxmlformats.org/officeDocument/2006/relationships/customXml" Target="../ink/ink2442.xml"/><Relationship Id="rId164" Type="http://schemas.openxmlformats.org/officeDocument/2006/relationships/image" Target="../media/image246.png"/><Relationship Id="rId169" Type="http://schemas.openxmlformats.org/officeDocument/2006/relationships/customXml" Target="../ink/ink2453.xml"/><Relationship Id="rId4" Type="http://schemas.openxmlformats.org/officeDocument/2006/relationships/customXml" Target="../ink/ink2369.xml"/><Relationship Id="rId9" Type="http://schemas.openxmlformats.org/officeDocument/2006/relationships/image" Target="../media/image172.png"/><Relationship Id="rId180" Type="http://schemas.openxmlformats.org/officeDocument/2006/relationships/image" Target="../media/image254.png"/><Relationship Id="rId26" Type="http://schemas.openxmlformats.org/officeDocument/2006/relationships/customXml" Target="../ink/ink2380.xml"/><Relationship Id="rId47" Type="http://schemas.openxmlformats.org/officeDocument/2006/relationships/image" Target="../media/image67.png"/><Relationship Id="rId68" Type="http://schemas.openxmlformats.org/officeDocument/2006/relationships/customXml" Target="../ink/ink2401.xml"/><Relationship Id="rId89" Type="http://schemas.openxmlformats.org/officeDocument/2006/relationships/image" Target="../media/image209.png"/><Relationship Id="rId112" Type="http://schemas.openxmlformats.org/officeDocument/2006/relationships/customXml" Target="../ink/ink2424.xml"/><Relationship Id="rId133" Type="http://schemas.openxmlformats.org/officeDocument/2006/relationships/image" Target="../media/image231.png"/><Relationship Id="rId154" Type="http://schemas.openxmlformats.org/officeDocument/2006/relationships/customXml" Target="../ink/ink2445.xml"/><Relationship Id="rId175" Type="http://schemas.openxmlformats.org/officeDocument/2006/relationships/customXml" Target="../ink/ink2456.xml"/><Relationship Id="rId16" Type="http://schemas.openxmlformats.org/officeDocument/2006/relationships/customXml" Target="../ink/ink2375.xml"/><Relationship Id="rId37" Type="http://schemas.openxmlformats.org/officeDocument/2006/relationships/image" Target="../media/image99.png"/><Relationship Id="rId58" Type="http://schemas.openxmlformats.org/officeDocument/2006/relationships/customXml" Target="../ink/ink2396.xml"/><Relationship Id="rId79" Type="http://schemas.openxmlformats.org/officeDocument/2006/relationships/image" Target="../media/image205.png"/><Relationship Id="rId102" Type="http://schemas.openxmlformats.org/officeDocument/2006/relationships/customXml" Target="../ink/ink2419.xml"/><Relationship Id="rId123" Type="http://schemas.openxmlformats.org/officeDocument/2006/relationships/image" Target="../media/image226.png"/><Relationship Id="rId144" Type="http://schemas.openxmlformats.org/officeDocument/2006/relationships/customXml" Target="../ink/ink2440.xml"/><Relationship Id="rId90" Type="http://schemas.openxmlformats.org/officeDocument/2006/relationships/customXml" Target="../ink/ink2413.xml"/><Relationship Id="rId165" Type="http://schemas.openxmlformats.org/officeDocument/2006/relationships/customXml" Target="../ink/ink2451.xml"/><Relationship Id="rId27" Type="http://schemas.openxmlformats.org/officeDocument/2006/relationships/image" Target="../media/image181.png"/><Relationship Id="rId48" Type="http://schemas.openxmlformats.org/officeDocument/2006/relationships/customXml" Target="../ink/ink2391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435.xml"/><Relationship Id="rId80" Type="http://schemas.openxmlformats.org/officeDocument/2006/relationships/customXml" Target="../ink/ink2407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386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430.xml"/><Relationship Id="rId70" Type="http://schemas.openxmlformats.org/officeDocument/2006/relationships/customXml" Target="../ink/ink2402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3.png"/><Relationship Id="rId21" Type="http://schemas.openxmlformats.org/officeDocument/2006/relationships/image" Target="../media/image178.png"/><Relationship Id="rId42" Type="http://schemas.openxmlformats.org/officeDocument/2006/relationships/customXml" Target="../ink/ink2479.xml"/><Relationship Id="rId63" Type="http://schemas.openxmlformats.org/officeDocument/2006/relationships/image" Target="../media/image197.png"/><Relationship Id="rId84" Type="http://schemas.openxmlformats.org/officeDocument/2006/relationships/customXml" Target="../ink/ink2500.xml"/><Relationship Id="rId138" Type="http://schemas.openxmlformats.org/officeDocument/2006/relationships/customXml" Target="../ink/ink2528.xml"/><Relationship Id="rId159" Type="http://schemas.openxmlformats.org/officeDocument/2006/relationships/image" Target="../media/image244.png"/><Relationship Id="rId170" Type="http://schemas.openxmlformats.org/officeDocument/2006/relationships/image" Target="../media/image249.png"/><Relationship Id="rId191" Type="http://schemas.openxmlformats.org/officeDocument/2006/relationships/customXml" Target="../ink/ink2555.xml"/><Relationship Id="rId107" Type="http://schemas.openxmlformats.org/officeDocument/2006/relationships/image" Target="../media/image218.png"/><Relationship Id="rId11" Type="http://schemas.openxmlformats.org/officeDocument/2006/relationships/image" Target="../media/image173.png"/><Relationship Id="rId32" Type="http://schemas.openxmlformats.org/officeDocument/2006/relationships/customXml" Target="../ink/ink2474.xml"/><Relationship Id="rId53" Type="http://schemas.openxmlformats.org/officeDocument/2006/relationships/image" Target="../media/image192.png"/><Relationship Id="rId74" Type="http://schemas.openxmlformats.org/officeDocument/2006/relationships/customXml" Target="../ink/ink2495.xml"/><Relationship Id="rId128" Type="http://schemas.openxmlformats.org/officeDocument/2006/relationships/customXml" Target="../ink/ink2523.xml"/><Relationship Id="rId149" Type="http://schemas.openxmlformats.org/officeDocument/2006/relationships/image" Target="../media/image239.png"/><Relationship Id="rId5" Type="http://schemas.openxmlformats.org/officeDocument/2006/relationships/image" Target="../media/image170.png"/><Relationship Id="rId95" Type="http://schemas.openxmlformats.org/officeDocument/2006/relationships/image" Target="../media/image212.png"/><Relationship Id="rId160" Type="http://schemas.openxmlformats.org/officeDocument/2006/relationships/customXml" Target="../ink/ink2539.xml"/><Relationship Id="rId181" Type="http://schemas.openxmlformats.org/officeDocument/2006/relationships/customXml" Target="../ink/ink2550.xml"/><Relationship Id="rId22" Type="http://schemas.openxmlformats.org/officeDocument/2006/relationships/customXml" Target="../ink/ink2469.xml"/><Relationship Id="rId43" Type="http://schemas.openxmlformats.org/officeDocument/2006/relationships/image" Target="../media/image188.png"/><Relationship Id="rId64" Type="http://schemas.openxmlformats.org/officeDocument/2006/relationships/customXml" Target="../ink/ink2490.xml"/><Relationship Id="rId118" Type="http://schemas.openxmlformats.org/officeDocument/2006/relationships/customXml" Target="../ink/ink2518.xml"/><Relationship Id="rId139" Type="http://schemas.openxmlformats.org/officeDocument/2006/relationships/image" Target="../media/image234.png"/><Relationship Id="rId85" Type="http://schemas.openxmlformats.org/officeDocument/2006/relationships/customXml" Target="../ink/ink2501.xml"/><Relationship Id="rId150" Type="http://schemas.openxmlformats.org/officeDocument/2006/relationships/customXml" Target="../ink/ink2534.xml"/><Relationship Id="rId171" Type="http://schemas.openxmlformats.org/officeDocument/2006/relationships/customXml" Target="../ink/ink2545.xml"/><Relationship Id="rId192" Type="http://schemas.openxmlformats.org/officeDocument/2006/relationships/image" Target="../media/image260.png"/><Relationship Id="rId12" Type="http://schemas.openxmlformats.org/officeDocument/2006/relationships/customXml" Target="../ink/ink2464.xml"/><Relationship Id="rId33" Type="http://schemas.openxmlformats.org/officeDocument/2006/relationships/image" Target="../media/image184.png"/><Relationship Id="rId108" Type="http://schemas.openxmlformats.org/officeDocument/2006/relationships/customXml" Target="../ink/ink2513.xml"/><Relationship Id="rId129" Type="http://schemas.openxmlformats.org/officeDocument/2006/relationships/image" Target="../media/image229.png"/><Relationship Id="rId54" Type="http://schemas.openxmlformats.org/officeDocument/2006/relationships/customXml" Target="../ink/ink2485.xml"/><Relationship Id="rId75" Type="http://schemas.openxmlformats.org/officeDocument/2006/relationships/image" Target="../media/image203.png"/><Relationship Id="rId96" Type="http://schemas.openxmlformats.org/officeDocument/2006/relationships/customXml" Target="../ink/ink2507.xml"/><Relationship Id="rId140" Type="http://schemas.openxmlformats.org/officeDocument/2006/relationships/customXml" Target="../ink/ink2529.xml"/><Relationship Id="rId161" Type="http://schemas.openxmlformats.org/officeDocument/2006/relationships/image" Target="../media/image245.png"/><Relationship Id="rId182" Type="http://schemas.openxmlformats.org/officeDocument/2006/relationships/image" Target="../media/image255.png"/><Relationship Id="rId6" Type="http://schemas.openxmlformats.org/officeDocument/2006/relationships/customXml" Target="../ink/ink2461.xml"/><Relationship Id="rId23" Type="http://schemas.openxmlformats.org/officeDocument/2006/relationships/image" Target="../media/image179.png"/><Relationship Id="rId119" Type="http://schemas.openxmlformats.org/officeDocument/2006/relationships/image" Target="../media/image224.png"/><Relationship Id="rId44" Type="http://schemas.openxmlformats.org/officeDocument/2006/relationships/customXml" Target="../ink/ink2480.xml"/><Relationship Id="rId65" Type="http://schemas.openxmlformats.org/officeDocument/2006/relationships/image" Target="../media/image198.png"/><Relationship Id="rId86" Type="http://schemas.openxmlformats.org/officeDocument/2006/relationships/image" Target="../media/image208.png"/><Relationship Id="rId130" Type="http://schemas.openxmlformats.org/officeDocument/2006/relationships/customXml" Target="../ink/ink2524.xml"/><Relationship Id="rId151" Type="http://schemas.openxmlformats.org/officeDocument/2006/relationships/image" Target="../media/image240.png"/><Relationship Id="rId172" Type="http://schemas.openxmlformats.org/officeDocument/2006/relationships/image" Target="../media/image250.png"/><Relationship Id="rId193" Type="http://schemas.openxmlformats.org/officeDocument/2006/relationships/customXml" Target="../ink/ink2556.xml"/><Relationship Id="rId13" Type="http://schemas.openxmlformats.org/officeDocument/2006/relationships/image" Target="../media/image174.png"/><Relationship Id="rId109" Type="http://schemas.openxmlformats.org/officeDocument/2006/relationships/image" Target="../media/image219.png"/><Relationship Id="rId34" Type="http://schemas.openxmlformats.org/officeDocument/2006/relationships/customXml" Target="../ink/ink2475.xml"/><Relationship Id="rId50" Type="http://schemas.openxmlformats.org/officeDocument/2006/relationships/customXml" Target="../ink/ink2483.xml"/><Relationship Id="rId55" Type="http://schemas.openxmlformats.org/officeDocument/2006/relationships/image" Target="../media/image193.png"/><Relationship Id="rId76" Type="http://schemas.openxmlformats.org/officeDocument/2006/relationships/customXml" Target="../ink/ink2496.xml"/><Relationship Id="rId97" Type="http://schemas.openxmlformats.org/officeDocument/2006/relationships/image" Target="../media/image213.png"/><Relationship Id="rId104" Type="http://schemas.openxmlformats.org/officeDocument/2006/relationships/customXml" Target="../ink/ink2511.xml"/><Relationship Id="rId120" Type="http://schemas.openxmlformats.org/officeDocument/2006/relationships/customXml" Target="../ink/ink2519.xml"/><Relationship Id="rId125" Type="http://schemas.openxmlformats.org/officeDocument/2006/relationships/image" Target="../media/image227.png"/><Relationship Id="rId141" Type="http://schemas.openxmlformats.org/officeDocument/2006/relationships/image" Target="../media/image235.png"/><Relationship Id="rId146" Type="http://schemas.openxmlformats.org/officeDocument/2006/relationships/customXml" Target="../ink/ink2532.xml"/><Relationship Id="rId167" Type="http://schemas.openxmlformats.org/officeDocument/2006/relationships/customXml" Target="../ink/ink2543.xml"/><Relationship Id="rId188" Type="http://schemas.openxmlformats.org/officeDocument/2006/relationships/image" Target="../media/image258.png"/><Relationship Id="rId7" Type="http://schemas.openxmlformats.org/officeDocument/2006/relationships/image" Target="../media/image171.png"/><Relationship Id="rId71" Type="http://schemas.openxmlformats.org/officeDocument/2006/relationships/image" Target="../media/image201.png"/><Relationship Id="rId92" Type="http://schemas.openxmlformats.org/officeDocument/2006/relationships/customXml" Target="../ink/ink2505.xml"/><Relationship Id="rId162" Type="http://schemas.openxmlformats.org/officeDocument/2006/relationships/customXml" Target="../ink/ink2540.xml"/><Relationship Id="rId183" Type="http://schemas.openxmlformats.org/officeDocument/2006/relationships/customXml" Target="../ink/ink2551.xml"/><Relationship Id="rId2" Type="http://schemas.openxmlformats.org/officeDocument/2006/relationships/customXml" Target="../ink/ink2459.xml"/><Relationship Id="rId29" Type="http://schemas.openxmlformats.org/officeDocument/2006/relationships/image" Target="../media/image182.png"/><Relationship Id="rId24" Type="http://schemas.openxmlformats.org/officeDocument/2006/relationships/customXml" Target="../ink/ink2470.xml"/><Relationship Id="rId40" Type="http://schemas.openxmlformats.org/officeDocument/2006/relationships/customXml" Target="../ink/ink2478.xml"/><Relationship Id="rId45" Type="http://schemas.openxmlformats.org/officeDocument/2006/relationships/image" Target="../media/image189.png"/><Relationship Id="rId66" Type="http://schemas.openxmlformats.org/officeDocument/2006/relationships/customXml" Target="../ink/ink2491.xml"/><Relationship Id="rId87" Type="http://schemas.openxmlformats.org/officeDocument/2006/relationships/customXml" Target="../ink/ink2502.xml"/><Relationship Id="rId110" Type="http://schemas.openxmlformats.org/officeDocument/2006/relationships/customXml" Target="../ink/ink2514.xml"/><Relationship Id="rId115" Type="http://schemas.openxmlformats.org/officeDocument/2006/relationships/image" Target="../media/image222.png"/><Relationship Id="rId131" Type="http://schemas.openxmlformats.org/officeDocument/2006/relationships/image" Target="../media/image230.png"/><Relationship Id="rId136" Type="http://schemas.openxmlformats.org/officeDocument/2006/relationships/customXml" Target="../ink/ink2527.xml"/><Relationship Id="rId157" Type="http://schemas.openxmlformats.org/officeDocument/2006/relationships/image" Target="../media/image243.png"/><Relationship Id="rId178" Type="http://schemas.openxmlformats.org/officeDocument/2006/relationships/image" Target="../media/image253.png"/><Relationship Id="rId61" Type="http://schemas.openxmlformats.org/officeDocument/2006/relationships/image" Target="../media/image196.png"/><Relationship Id="rId82" Type="http://schemas.openxmlformats.org/officeDocument/2006/relationships/customXml" Target="../ink/ink2499.xml"/><Relationship Id="rId152" Type="http://schemas.openxmlformats.org/officeDocument/2006/relationships/customXml" Target="../ink/ink2535.xml"/><Relationship Id="rId173" Type="http://schemas.openxmlformats.org/officeDocument/2006/relationships/customXml" Target="../ink/ink2546.xml"/><Relationship Id="rId194" Type="http://schemas.openxmlformats.org/officeDocument/2006/relationships/image" Target="../media/image261.png"/><Relationship Id="rId19" Type="http://schemas.openxmlformats.org/officeDocument/2006/relationships/image" Target="../media/image177.png"/><Relationship Id="rId14" Type="http://schemas.openxmlformats.org/officeDocument/2006/relationships/customXml" Target="../ink/ink2465.xml"/><Relationship Id="rId30" Type="http://schemas.openxmlformats.org/officeDocument/2006/relationships/customXml" Target="../ink/ink2473.xml"/><Relationship Id="rId35" Type="http://schemas.openxmlformats.org/officeDocument/2006/relationships/image" Target="../media/image185.png"/><Relationship Id="rId56" Type="http://schemas.openxmlformats.org/officeDocument/2006/relationships/customXml" Target="../ink/ink2486.xml"/><Relationship Id="rId77" Type="http://schemas.openxmlformats.org/officeDocument/2006/relationships/image" Target="../media/image204.png"/><Relationship Id="rId100" Type="http://schemas.openxmlformats.org/officeDocument/2006/relationships/customXml" Target="../ink/ink2509.xml"/><Relationship Id="rId105" Type="http://schemas.openxmlformats.org/officeDocument/2006/relationships/image" Target="../media/image217.png"/><Relationship Id="rId126" Type="http://schemas.openxmlformats.org/officeDocument/2006/relationships/customXml" Target="../ink/ink2522.xml"/><Relationship Id="rId147" Type="http://schemas.openxmlformats.org/officeDocument/2006/relationships/image" Target="../media/image238.png"/><Relationship Id="rId168" Type="http://schemas.openxmlformats.org/officeDocument/2006/relationships/image" Target="../media/image248.png"/><Relationship Id="rId8" Type="http://schemas.openxmlformats.org/officeDocument/2006/relationships/customXml" Target="../ink/ink2462.xml"/><Relationship Id="rId51" Type="http://schemas.openxmlformats.org/officeDocument/2006/relationships/image" Target="../media/image191.png"/><Relationship Id="rId72" Type="http://schemas.openxmlformats.org/officeDocument/2006/relationships/customXml" Target="../ink/ink2494.xml"/><Relationship Id="rId93" Type="http://schemas.openxmlformats.org/officeDocument/2006/relationships/image" Target="../media/image211.png"/><Relationship Id="rId98" Type="http://schemas.openxmlformats.org/officeDocument/2006/relationships/customXml" Target="../ink/ink2508.xml"/><Relationship Id="rId121" Type="http://schemas.openxmlformats.org/officeDocument/2006/relationships/image" Target="../media/image225.png"/><Relationship Id="rId142" Type="http://schemas.openxmlformats.org/officeDocument/2006/relationships/customXml" Target="../ink/ink2530.xml"/><Relationship Id="rId163" Type="http://schemas.openxmlformats.org/officeDocument/2006/relationships/customXml" Target="../ink/ink2541.xml"/><Relationship Id="rId184" Type="http://schemas.openxmlformats.org/officeDocument/2006/relationships/image" Target="../media/image256.png"/><Relationship Id="rId189" Type="http://schemas.openxmlformats.org/officeDocument/2006/relationships/customXml" Target="../ink/ink2554.xml"/><Relationship Id="rId3" Type="http://schemas.openxmlformats.org/officeDocument/2006/relationships/image" Target="../media/image169.png"/><Relationship Id="rId25" Type="http://schemas.openxmlformats.org/officeDocument/2006/relationships/image" Target="../media/image180.png"/><Relationship Id="rId46" Type="http://schemas.openxmlformats.org/officeDocument/2006/relationships/customXml" Target="../ink/ink2481.xml"/><Relationship Id="rId67" Type="http://schemas.openxmlformats.org/officeDocument/2006/relationships/image" Target="../media/image199.png"/><Relationship Id="rId116" Type="http://schemas.openxmlformats.org/officeDocument/2006/relationships/customXml" Target="../ink/ink2517.xml"/><Relationship Id="rId137" Type="http://schemas.openxmlformats.org/officeDocument/2006/relationships/image" Target="../media/image233.png"/><Relationship Id="rId158" Type="http://schemas.openxmlformats.org/officeDocument/2006/relationships/customXml" Target="../ink/ink2538.xml"/><Relationship Id="rId20" Type="http://schemas.openxmlformats.org/officeDocument/2006/relationships/customXml" Target="../ink/ink2468.xml"/><Relationship Id="rId41" Type="http://schemas.openxmlformats.org/officeDocument/2006/relationships/image" Target="../media/image187.png"/><Relationship Id="rId62" Type="http://schemas.openxmlformats.org/officeDocument/2006/relationships/customXml" Target="../ink/ink2489.xml"/><Relationship Id="rId83" Type="http://schemas.openxmlformats.org/officeDocument/2006/relationships/image" Target="../media/image207.png"/><Relationship Id="rId88" Type="http://schemas.openxmlformats.org/officeDocument/2006/relationships/customXml" Target="../ink/ink2503.xml"/><Relationship Id="rId111" Type="http://schemas.openxmlformats.org/officeDocument/2006/relationships/image" Target="../media/image220.png"/><Relationship Id="rId132" Type="http://schemas.openxmlformats.org/officeDocument/2006/relationships/customXml" Target="../ink/ink2525.xml"/><Relationship Id="rId153" Type="http://schemas.openxmlformats.org/officeDocument/2006/relationships/image" Target="../media/image241.png"/><Relationship Id="rId174" Type="http://schemas.openxmlformats.org/officeDocument/2006/relationships/image" Target="../media/image251.png"/><Relationship Id="rId179" Type="http://schemas.openxmlformats.org/officeDocument/2006/relationships/customXml" Target="../ink/ink2549.xml"/><Relationship Id="rId190" Type="http://schemas.openxmlformats.org/officeDocument/2006/relationships/image" Target="../media/image259.png"/><Relationship Id="rId15" Type="http://schemas.openxmlformats.org/officeDocument/2006/relationships/image" Target="../media/image175.png"/><Relationship Id="rId36" Type="http://schemas.openxmlformats.org/officeDocument/2006/relationships/customXml" Target="../ink/ink2476.xml"/><Relationship Id="rId57" Type="http://schemas.openxmlformats.org/officeDocument/2006/relationships/image" Target="../media/image194.png"/><Relationship Id="rId106" Type="http://schemas.openxmlformats.org/officeDocument/2006/relationships/customXml" Target="../ink/ink2512.xml"/><Relationship Id="rId127" Type="http://schemas.openxmlformats.org/officeDocument/2006/relationships/image" Target="../media/image228.png"/><Relationship Id="rId10" Type="http://schemas.openxmlformats.org/officeDocument/2006/relationships/customXml" Target="../ink/ink2463.xml"/><Relationship Id="rId31" Type="http://schemas.openxmlformats.org/officeDocument/2006/relationships/image" Target="../media/image183.png"/><Relationship Id="rId52" Type="http://schemas.openxmlformats.org/officeDocument/2006/relationships/customXml" Target="../ink/ink2484.xml"/><Relationship Id="rId73" Type="http://schemas.openxmlformats.org/officeDocument/2006/relationships/image" Target="../media/image202.png"/><Relationship Id="rId78" Type="http://schemas.openxmlformats.org/officeDocument/2006/relationships/customXml" Target="../ink/ink2497.xml"/><Relationship Id="rId94" Type="http://schemas.openxmlformats.org/officeDocument/2006/relationships/customXml" Target="../ink/ink2506.xml"/><Relationship Id="rId99" Type="http://schemas.openxmlformats.org/officeDocument/2006/relationships/image" Target="../media/image214.png"/><Relationship Id="rId101" Type="http://schemas.openxmlformats.org/officeDocument/2006/relationships/image" Target="../media/image215.png"/><Relationship Id="rId122" Type="http://schemas.openxmlformats.org/officeDocument/2006/relationships/customXml" Target="../ink/ink2520.xml"/><Relationship Id="rId143" Type="http://schemas.openxmlformats.org/officeDocument/2006/relationships/image" Target="../media/image236.png"/><Relationship Id="rId148" Type="http://schemas.openxmlformats.org/officeDocument/2006/relationships/customXml" Target="../ink/ink2533.xml"/><Relationship Id="rId164" Type="http://schemas.openxmlformats.org/officeDocument/2006/relationships/image" Target="../media/image246.png"/><Relationship Id="rId169" Type="http://schemas.openxmlformats.org/officeDocument/2006/relationships/customXml" Target="../ink/ink2544.xml"/><Relationship Id="rId185" Type="http://schemas.openxmlformats.org/officeDocument/2006/relationships/customXml" Target="../ink/ink2552.xml"/><Relationship Id="rId4" Type="http://schemas.openxmlformats.org/officeDocument/2006/relationships/customXml" Target="../ink/ink2460.xml"/><Relationship Id="rId9" Type="http://schemas.openxmlformats.org/officeDocument/2006/relationships/image" Target="../media/image172.png"/><Relationship Id="rId180" Type="http://schemas.openxmlformats.org/officeDocument/2006/relationships/image" Target="../media/image254.png"/><Relationship Id="rId26" Type="http://schemas.openxmlformats.org/officeDocument/2006/relationships/customXml" Target="../ink/ink2471.xml"/><Relationship Id="rId47" Type="http://schemas.openxmlformats.org/officeDocument/2006/relationships/image" Target="../media/image67.png"/><Relationship Id="rId68" Type="http://schemas.openxmlformats.org/officeDocument/2006/relationships/customXml" Target="../ink/ink2492.xml"/><Relationship Id="rId89" Type="http://schemas.openxmlformats.org/officeDocument/2006/relationships/image" Target="../media/image209.png"/><Relationship Id="rId112" Type="http://schemas.openxmlformats.org/officeDocument/2006/relationships/customXml" Target="../ink/ink2515.xml"/><Relationship Id="rId133" Type="http://schemas.openxmlformats.org/officeDocument/2006/relationships/image" Target="../media/image231.png"/><Relationship Id="rId154" Type="http://schemas.openxmlformats.org/officeDocument/2006/relationships/customXml" Target="../ink/ink2536.xml"/><Relationship Id="rId175" Type="http://schemas.openxmlformats.org/officeDocument/2006/relationships/customXml" Target="../ink/ink2547.xml"/><Relationship Id="rId16" Type="http://schemas.openxmlformats.org/officeDocument/2006/relationships/customXml" Target="../ink/ink2466.xml"/><Relationship Id="rId37" Type="http://schemas.openxmlformats.org/officeDocument/2006/relationships/image" Target="../media/image99.png"/><Relationship Id="rId58" Type="http://schemas.openxmlformats.org/officeDocument/2006/relationships/customXml" Target="../ink/ink2487.xml"/><Relationship Id="rId79" Type="http://schemas.openxmlformats.org/officeDocument/2006/relationships/image" Target="../media/image205.png"/><Relationship Id="rId102" Type="http://schemas.openxmlformats.org/officeDocument/2006/relationships/customXml" Target="../ink/ink2510.xml"/><Relationship Id="rId123" Type="http://schemas.openxmlformats.org/officeDocument/2006/relationships/image" Target="../media/image226.png"/><Relationship Id="rId144" Type="http://schemas.openxmlformats.org/officeDocument/2006/relationships/customXml" Target="../ink/ink2531.xml"/><Relationship Id="rId90" Type="http://schemas.openxmlformats.org/officeDocument/2006/relationships/customXml" Target="../ink/ink2504.xml"/><Relationship Id="rId165" Type="http://schemas.openxmlformats.org/officeDocument/2006/relationships/customXml" Target="../ink/ink2542.xml"/><Relationship Id="rId186" Type="http://schemas.openxmlformats.org/officeDocument/2006/relationships/image" Target="../media/image257.png"/><Relationship Id="rId27" Type="http://schemas.openxmlformats.org/officeDocument/2006/relationships/image" Target="../media/image181.png"/><Relationship Id="rId48" Type="http://schemas.openxmlformats.org/officeDocument/2006/relationships/customXml" Target="../ink/ink2482.xml"/><Relationship Id="rId69" Type="http://schemas.openxmlformats.org/officeDocument/2006/relationships/image" Target="../media/image200.png"/><Relationship Id="rId113" Type="http://schemas.openxmlformats.org/officeDocument/2006/relationships/image" Target="../media/image221.png"/><Relationship Id="rId134" Type="http://schemas.openxmlformats.org/officeDocument/2006/relationships/customXml" Target="../ink/ink2526.xml"/><Relationship Id="rId80" Type="http://schemas.openxmlformats.org/officeDocument/2006/relationships/customXml" Target="../ink/ink2498.xml"/><Relationship Id="rId155" Type="http://schemas.openxmlformats.org/officeDocument/2006/relationships/image" Target="../media/image242.png"/><Relationship Id="rId176" Type="http://schemas.openxmlformats.org/officeDocument/2006/relationships/image" Target="../media/image252.png"/><Relationship Id="rId17" Type="http://schemas.openxmlformats.org/officeDocument/2006/relationships/image" Target="../media/image176.png"/><Relationship Id="rId38" Type="http://schemas.openxmlformats.org/officeDocument/2006/relationships/customXml" Target="../ink/ink2477.xml"/><Relationship Id="rId59" Type="http://schemas.openxmlformats.org/officeDocument/2006/relationships/image" Target="../media/image195.png"/><Relationship Id="rId103" Type="http://schemas.openxmlformats.org/officeDocument/2006/relationships/image" Target="../media/image216.png"/><Relationship Id="rId124" Type="http://schemas.openxmlformats.org/officeDocument/2006/relationships/customXml" Target="../ink/ink2521.xml"/><Relationship Id="rId70" Type="http://schemas.openxmlformats.org/officeDocument/2006/relationships/customXml" Target="../ink/ink2493.xml"/><Relationship Id="rId91" Type="http://schemas.openxmlformats.org/officeDocument/2006/relationships/image" Target="../media/image210.png"/><Relationship Id="rId145" Type="http://schemas.openxmlformats.org/officeDocument/2006/relationships/image" Target="../media/image237.png"/><Relationship Id="rId166" Type="http://schemas.openxmlformats.org/officeDocument/2006/relationships/image" Target="../media/image247.png"/><Relationship Id="rId187" Type="http://schemas.openxmlformats.org/officeDocument/2006/relationships/customXml" Target="../ink/ink255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472.xml"/><Relationship Id="rId49" Type="http://schemas.openxmlformats.org/officeDocument/2006/relationships/image" Target="../media/image190.png"/><Relationship Id="rId114" Type="http://schemas.openxmlformats.org/officeDocument/2006/relationships/customXml" Target="../ink/ink2516.xml"/><Relationship Id="rId60" Type="http://schemas.openxmlformats.org/officeDocument/2006/relationships/customXml" Target="../ink/ink2488.xml"/><Relationship Id="rId81" Type="http://schemas.openxmlformats.org/officeDocument/2006/relationships/image" Target="../media/image206.png"/><Relationship Id="rId135" Type="http://schemas.openxmlformats.org/officeDocument/2006/relationships/image" Target="../media/image232.png"/><Relationship Id="rId156" Type="http://schemas.openxmlformats.org/officeDocument/2006/relationships/customXml" Target="../ink/ink2537.xml"/><Relationship Id="rId177" Type="http://schemas.openxmlformats.org/officeDocument/2006/relationships/customXml" Target="../ink/ink2548.xml"/><Relationship Id="rId18" Type="http://schemas.openxmlformats.org/officeDocument/2006/relationships/customXml" Target="../ink/ink2467.xml"/><Relationship Id="rId39" Type="http://schemas.openxmlformats.org/officeDocument/2006/relationships/image" Target="../media/image18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2" Type="http://schemas.openxmlformats.org/officeDocument/2006/relationships/customXml" Target="../ink/ink25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9.xml"/><Relationship Id="rId5" Type="http://schemas.openxmlformats.org/officeDocument/2006/relationships/image" Target="../media/image222.png"/><Relationship Id="rId4" Type="http://schemas.openxmlformats.org/officeDocument/2006/relationships/customXml" Target="../ink/ink2558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63.xml"/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2" Type="http://schemas.openxmlformats.org/officeDocument/2006/relationships/customXml" Target="../ink/ink25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2.xml"/><Relationship Id="rId11" Type="http://schemas.openxmlformats.org/officeDocument/2006/relationships/image" Target="../media/image264.png"/><Relationship Id="rId5" Type="http://schemas.openxmlformats.org/officeDocument/2006/relationships/image" Target="../media/image222.png"/><Relationship Id="rId10" Type="http://schemas.openxmlformats.org/officeDocument/2006/relationships/customXml" Target="../ink/ink2564.xml"/><Relationship Id="rId4" Type="http://schemas.openxmlformats.org/officeDocument/2006/relationships/customXml" Target="../ink/ink2561.xml"/><Relationship Id="rId9" Type="http://schemas.openxmlformats.org/officeDocument/2006/relationships/image" Target="../media/image26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68.xml"/><Relationship Id="rId13" Type="http://schemas.openxmlformats.org/officeDocument/2006/relationships/image" Target="../media/image265.png"/><Relationship Id="rId3" Type="http://schemas.openxmlformats.org/officeDocument/2006/relationships/image" Target="../media/image262.png"/><Relationship Id="rId7" Type="http://schemas.openxmlformats.org/officeDocument/2006/relationships/image" Target="../media/image223.png"/><Relationship Id="rId12" Type="http://schemas.openxmlformats.org/officeDocument/2006/relationships/customXml" Target="../ink/ink2570.xml"/><Relationship Id="rId2" Type="http://schemas.openxmlformats.org/officeDocument/2006/relationships/customXml" Target="../ink/ink25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7.xml"/><Relationship Id="rId11" Type="http://schemas.openxmlformats.org/officeDocument/2006/relationships/image" Target="../media/image264.png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10" Type="http://schemas.openxmlformats.org/officeDocument/2006/relationships/customXml" Target="../ink/ink2569.xml"/><Relationship Id="rId4" Type="http://schemas.openxmlformats.org/officeDocument/2006/relationships/customXml" Target="../ink/ink2566.xml"/><Relationship Id="rId9" Type="http://schemas.openxmlformats.org/officeDocument/2006/relationships/image" Target="../media/image263.png"/><Relationship Id="rId14" Type="http://schemas.openxmlformats.org/officeDocument/2006/relationships/customXml" Target="../ink/ink2571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75.xml"/><Relationship Id="rId13" Type="http://schemas.openxmlformats.org/officeDocument/2006/relationships/image" Target="../media/image265.png"/><Relationship Id="rId18" Type="http://schemas.openxmlformats.org/officeDocument/2006/relationships/customXml" Target="../ink/ink2580.xml"/><Relationship Id="rId26" Type="http://schemas.openxmlformats.org/officeDocument/2006/relationships/customXml" Target="../ink/ink2584.xml"/><Relationship Id="rId3" Type="http://schemas.openxmlformats.org/officeDocument/2006/relationships/image" Target="../media/image262.png"/><Relationship Id="rId21" Type="http://schemas.openxmlformats.org/officeDocument/2006/relationships/image" Target="../media/image51.png"/><Relationship Id="rId7" Type="http://schemas.openxmlformats.org/officeDocument/2006/relationships/image" Target="../media/image223.png"/><Relationship Id="rId12" Type="http://schemas.openxmlformats.org/officeDocument/2006/relationships/customXml" Target="../ink/ink2577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2" Type="http://schemas.openxmlformats.org/officeDocument/2006/relationships/customXml" Target="../ink/ink2572.xml"/><Relationship Id="rId16" Type="http://schemas.openxmlformats.org/officeDocument/2006/relationships/customXml" Target="../ink/ink2579.xml"/><Relationship Id="rId20" Type="http://schemas.openxmlformats.org/officeDocument/2006/relationships/customXml" Target="../ink/ink2581.xml"/><Relationship Id="rId29" Type="http://schemas.openxmlformats.org/officeDocument/2006/relationships/image" Target="../media/image2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4.xml"/><Relationship Id="rId11" Type="http://schemas.openxmlformats.org/officeDocument/2006/relationships/image" Target="../media/image264.png"/><Relationship Id="rId24" Type="http://schemas.openxmlformats.org/officeDocument/2006/relationships/customXml" Target="../ink/ink2583.xml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585.xml"/><Relationship Id="rId10" Type="http://schemas.openxmlformats.org/officeDocument/2006/relationships/customXml" Target="../ink/ink2576.xml"/><Relationship Id="rId19" Type="http://schemas.openxmlformats.org/officeDocument/2006/relationships/image" Target="../media/image268.png"/><Relationship Id="rId4" Type="http://schemas.openxmlformats.org/officeDocument/2006/relationships/customXml" Target="../ink/ink2573.xml"/><Relationship Id="rId9" Type="http://schemas.openxmlformats.org/officeDocument/2006/relationships/image" Target="../media/image263.png"/><Relationship Id="rId14" Type="http://schemas.openxmlformats.org/officeDocument/2006/relationships/customXml" Target="../ink/ink2578.xml"/><Relationship Id="rId22" Type="http://schemas.openxmlformats.org/officeDocument/2006/relationships/customXml" Target="../ink/ink2582.xml"/><Relationship Id="rId27" Type="http://schemas.openxmlformats.org/officeDocument/2006/relationships/image" Target="../media/image271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594.xml"/><Relationship Id="rId26" Type="http://schemas.openxmlformats.org/officeDocument/2006/relationships/customXml" Target="../ink/ink2598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02.xml"/><Relationship Id="rId7" Type="http://schemas.openxmlformats.org/officeDocument/2006/relationships/image" Target="../media/image223.png"/><Relationship Id="rId2" Type="http://schemas.openxmlformats.org/officeDocument/2006/relationships/customXml" Target="../ink/ink2586.xml"/><Relationship Id="rId16" Type="http://schemas.openxmlformats.org/officeDocument/2006/relationships/customXml" Target="../ink/ink2593.xml"/><Relationship Id="rId20" Type="http://schemas.openxmlformats.org/officeDocument/2006/relationships/customXml" Target="../ink/ink2595.xml"/><Relationship Id="rId29" Type="http://schemas.openxmlformats.org/officeDocument/2006/relationships/image" Target="../media/image272.png"/><Relationship Id="rId41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8.xml"/><Relationship Id="rId11" Type="http://schemas.openxmlformats.org/officeDocument/2006/relationships/image" Target="../media/image264.png"/><Relationship Id="rId24" Type="http://schemas.openxmlformats.org/officeDocument/2006/relationships/customXml" Target="../ink/ink2597.xml"/><Relationship Id="rId32" Type="http://schemas.openxmlformats.org/officeDocument/2006/relationships/customXml" Target="../ink/ink2601.xml"/><Relationship Id="rId37" Type="http://schemas.openxmlformats.org/officeDocument/2006/relationships/image" Target="../media/image275.png"/><Relationship Id="rId40" Type="http://schemas.openxmlformats.org/officeDocument/2006/relationships/customXml" Target="../ink/ink2605.xml"/><Relationship Id="rId5" Type="http://schemas.openxmlformats.org/officeDocument/2006/relationships/image" Target="../media/image222.png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599.xml"/><Relationship Id="rId36" Type="http://schemas.openxmlformats.org/officeDocument/2006/relationships/customXml" Target="../ink/ink2603.xml"/><Relationship Id="rId10" Type="http://schemas.openxmlformats.org/officeDocument/2006/relationships/customXml" Target="../ink/ink2590.xml"/><Relationship Id="rId19" Type="http://schemas.openxmlformats.org/officeDocument/2006/relationships/image" Target="../media/image268.png"/><Relationship Id="rId31" Type="http://schemas.openxmlformats.org/officeDocument/2006/relationships/image" Target="../media/image273.png"/><Relationship Id="rId4" Type="http://schemas.openxmlformats.org/officeDocument/2006/relationships/customXml" Target="../ink/ink2587.xml"/><Relationship Id="rId9" Type="http://schemas.openxmlformats.org/officeDocument/2006/relationships/image" Target="../media/image263.png"/><Relationship Id="rId14" Type="http://schemas.openxmlformats.org/officeDocument/2006/relationships/customXml" Target="../ink/ink2592.xml"/><Relationship Id="rId22" Type="http://schemas.openxmlformats.org/officeDocument/2006/relationships/customXml" Target="../ink/ink2596.xml"/><Relationship Id="rId27" Type="http://schemas.openxmlformats.org/officeDocument/2006/relationships/image" Target="../media/image271.png"/><Relationship Id="rId30" Type="http://schemas.openxmlformats.org/officeDocument/2006/relationships/customXml" Target="../ink/ink2600.xml"/><Relationship Id="rId35" Type="http://schemas.openxmlformats.org/officeDocument/2006/relationships/image" Target="../media/image274.png"/><Relationship Id="rId8" Type="http://schemas.openxmlformats.org/officeDocument/2006/relationships/customXml" Target="../ink/ink2589.xml"/><Relationship Id="rId3" Type="http://schemas.openxmlformats.org/officeDocument/2006/relationships/image" Target="../media/image262.png"/><Relationship Id="rId12" Type="http://schemas.openxmlformats.org/officeDocument/2006/relationships/customXml" Target="../ink/ink2591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04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614.xml"/><Relationship Id="rId26" Type="http://schemas.openxmlformats.org/officeDocument/2006/relationships/customXml" Target="../ink/ink2618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22.xml"/><Relationship Id="rId42" Type="http://schemas.openxmlformats.org/officeDocument/2006/relationships/customXml" Target="../ink/ink2626.xml"/><Relationship Id="rId47" Type="http://schemas.openxmlformats.org/officeDocument/2006/relationships/image" Target="../media/image280.png"/><Relationship Id="rId50" Type="http://schemas.openxmlformats.org/officeDocument/2006/relationships/customXml" Target="../ink/ink2630.xml"/><Relationship Id="rId7" Type="http://schemas.openxmlformats.org/officeDocument/2006/relationships/image" Target="../media/image223.png"/><Relationship Id="rId2" Type="http://schemas.openxmlformats.org/officeDocument/2006/relationships/customXml" Target="../ink/ink2606.xml"/><Relationship Id="rId16" Type="http://schemas.openxmlformats.org/officeDocument/2006/relationships/customXml" Target="../ink/ink2613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17.xml"/><Relationship Id="rId32" Type="http://schemas.openxmlformats.org/officeDocument/2006/relationships/customXml" Target="../ink/ink2621.xml"/><Relationship Id="rId37" Type="http://schemas.openxmlformats.org/officeDocument/2006/relationships/image" Target="../media/image275.png"/><Relationship Id="rId40" Type="http://schemas.openxmlformats.org/officeDocument/2006/relationships/customXml" Target="../ink/ink2625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" Type="http://schemas.openxmlformats.org/officeDocument/2006/relationships/image" Target="../media/image222.png"/><Relationship Id="rId10" Type="http://schemas.openxmlformats.org/officeDocument/2006/relationships/customXml" Target="../ink/ink2610.xml"/><Relationship Id="rId19" Type="http://schemas.openxmlformats.org/officeDocument/2006/relationships/image" Target="../media/image268.png"/><Relationship Id="rId31" Type="http://schemas.openxmlformats.org/officeDocument/2006/relationships/image" Target="../media/image273.png"/><Relationship Id="rId44" Type="http://schemas.openxmlformats.org/officeDocument/2006/relationships/customXml" Target="../ink/ink2627.xml"/><Relationship Id="rId52" Type="http://schemas.openxmlformats.org/officeDocument/2006/relationships/customXml" Target="../ink/ink2631.xml"/><Relationship Id="rId4" Type="http://schemas.openxmlformats.org/officeDocument/2006/relationships/customXml" Target="../ink/ink2607.xml"/><Relationship Id="rId9" Type="http://schemas.openxmlformats.org/officeDocument/2006/relationships/image" Target="../media/image263.png"/><Relationship Id="rId14" Type="http://schemas.openxmlformats.org/officeDocument/2006/relationships/customXml" Target="../ink/ink2612.xml"/><Relationship Id="rId22" Type="http://schemas.openxmlformats.org/officeDocument/2006/relationships/customXml" Target="../ink/ink2616.xml"/><Relationship Id="rId27" Type="http://schemas.openxmlformats.org/officeDocument/2006/relationships/image" Target="../media/image271.png"/><Relationship Id="rId30" Type="http://schemas.openxmlformats.org/officeDocument/2006/relationships/customXml" Target="../ink/ink2620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629.xml"/><Relationship Id="rId8" Type="http://schemas.openxmlformats.org/officeDocument/2006/relationships/customXml" Target="../ink/ink2609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11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24.xml"/><Relationship Id="rId46" Type="http://schemas.openxmlformats.org/officeDocument/2006/relationships/customXml" Target="../ink/ink2628.xml"/><Relationship Id="rId20" Type="http://schemas.openxmlformats.org/officeDocument/2006/relationships/customXml" Target="../ink/ink2615.xml"/><Relationship Id="rId41" Type="http://schemas.openxmlformats.org/officeDocument/2006/relationships/image" Target="../media/image2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8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19.xml"/><Relationship Id="rId36" Type="http://schemas.openxmlformats.org/officeDocument/2006/relationships/customXml" Target="../ink/ink2623.xml"/><Relationship Id="rId49" Type="http://schemas.openxmlformats.org/officeDocument/2006/relationships/image" Target="../media/image281.png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5.png"/><Relationship Id="rId18" Type="http://schemas.openxmlformats.org/officeDocument/2006/relationships/customXml" Target="../ink/ink2640.xml"/><Relationship Id="rId26" Type="http://schemas.openxmlformats.org/officeDocument/2006/relationships/customXml" Target="../ink/ink2644.xml"/><Relationship Id="rId39" Type="http://schemas.openxmlformats.org/officeDocument/2006/relationships/image" Target="../media/image276.png"/><Relationship Id="rId21" Type="http://schemas.openxmlformats.org/officeDocument/2006/relationships/image" Target="../media/image51.png"/><Relationship Id="rId34" Type="http://schemas.openxmlformats.org/officeDocument/2006/relationships/customXml" Target="../ink/ink2648.xml"/><Relationship Id="rId42" Type="http://schemas.openxmlformats.org/officeDocument/2006/relationships/customXml" Target="../ink/ink2652.xml"/><Relationship Id="rId47" Type="http://schemas.openxmlformats.org/officeDocument/2006/relationships/image" Target="../media/image280.png"/><Relationship Id="rId50" Type="http://schemas.openxmlformats.org/officeDocument/2006/relationships/customXml" Target="../ink/ink2656.xml"/><Relationship Id="rId55" Type="http://schemas.openxmlformats.org/officeDocument/2006/relationships/image" Target="../media/image284.png"/><Relationship Id="rId7" Type="http://schemas.openxmlformats.org/officeDocument/2006/relationships/image" Target="../media/image223.png"/><Relationship Id="rId2" Type="http://schemas.openxmlformats.org/officeDocument/2006/relationships/customXml" Target="../ink/ink2632.xml"/><Relationship Id="rId16" Type="http://schemas.openxmlformats.org/officeDocument/2006/relationships/customXml" Target="../ink/ink2639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43.xml"/><Relationship Id="rId32" Type="http://schemas.openxmlformats.org/officeDocument/2006/relationships/customXml" Target="../ink/ink2647.xml"/><Relationship Id="rId37" Type="http://schemas.openxmlformats.org/officeDocument/2006/relationships/image" Target="../media/image275.png"/><Relationship Id="rId40" Type="http://schemas.openxmlformats.org/officeDocument/2006/relationships/customXml" Target="../ink/ink2651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" Type="http://schemas.openxmlformats.org/officeDocument/2006/relationships/image" Target="../media/image222.png"/><Relationship Id="rId19" Type="http://schemas.openxmlformats.org/officeDocument/2006/relationships/image" Target="../media/image268.png"/><Relationship Id="rId4" Type="http://schemas.openxmlformats.org/officeDocument/2006/relationships/customXml" Target="../ink/ink2633.xml"/><Relationship Id="rId9" Type="http://schemas.openxmlformats.org/officeDocument/2006/relationships/image" Target="../media/image263.png"/><Relationship Id="rId14" Type="http://schemas.openxmlformats.org/officeDocument/2006/relationships/customXml" Target="../ink/ink2638.xml"/><Relationship Id="rId22" Type="http://schemas.openxmlformats.org/officeDocument/2006/relationships/customXml" Target="../ink/ink2642.xml"/><Relationship Id="rId27" Type="http://schemas.openxmlformats.org/officeDocument/2006/relationships/image" Target="../media/image271.png"/><Relationship Id="rId30" Type="http://schemas.openxmlformats.org/officeDocument/2006/relationships/customXml" Target="../ink/ink2646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655.xml"/><Relationship Id="rId56" Type="http://schemas.openxmlformats.org/officeDocument/2006/relationships/customXml" Target="../ink/ink2659.xml"/><Relationship Id="rId8" Type="http://schemas.openxmlformats.org/officeDocument/2006/relationships/customXml" Target="../ink/ink2635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37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50.xml"/><Relationship Id="rId46" Type="http://schemas.openxmlformats.org/officeDocument/2006/relationships/customXml" Target="../ink/ink2654.xml"/><Relationship Id="rId20" Type="http://schemas.openxmlformats.org/officeDocument/2006/relationships/customXml" Target="../ink/ink2641.xml"/><Relationship Id="rId41" Type="http://schemas.openxmlformats.org/officeDocument/2006/relationships/image" Target="../media/image277.png"/><Relationship Id="rId54" Type="http://schemas.openxmlformats.org/officeDocument/2006/relationships/customXml" Target="../ink/ink26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34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45.xml"/><Relationship Id="rId36" Type="http://schemas.openxmlformats.org/officeDocument/2006/relationships/customXml" Target="../ink/ink2649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636.xml"/><Relationship Id="rId31" Type="http://schemas.openxmlformats.org/officeDocument/2006/relationships/image" Target="../media/image273.png"/><Relationship Id="rId44" Type="http://schemas.openxmlformats.org/officeDocument/2006/relationships/customXml" Target="../ink/ink2653.xml"/><Relationship Id="rId52" Type="http://schemas.openxmlformats.org/officeDocument/2006/relationships/customXml" Target="../ink/ink2657.xml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72.xml"/><Relationship Id="rId21" Type="http://schemas.openxmlformats.org/officeDocument/2006/relationships/image" Target="../media/image51.png"/><Relationship Id="rId34" Type="http://schemas.openxmlformats.org/officeDocument/2006/relationships/customXml" Target="../ink/ink2676.xml"/><Relationship Id="rId42" Type="http://schemas.openxmlformats.org/officeDocument/2006/relationships/customXml" Target="../ink/ink2680.xml"/><Relationship Id="rId47" Type="http://schemas.openxmlformats.org/officeDocument/2006/relationships/image" Target="../media/image280.png"/><Relationship Id="rId50" Type="http://schemas.openxmlformats.org/officeDocument/2006/relationships/customXml" Target="../ink/ink2684.xml"/><Relationship Id="rId55" Type="http://schemas.openxmlformats.org/officeDocument/2006/relationships/image" Target="../media/image284.png"/><Relationship Id="rId63" Type="http://schemas.openxmlformats.org/officeDocument/2006/relationships/image" Target="../media/image288.png"/><Relationship Id="rId7" Type="http://schemas.openxmlformats.org/officeDocument/2006/relationships/image" Target="../media/image223.png"/><Relationship Id="rId2" Type="http://schemas.openxmlformats.org/officeDocument/2006/relationships/customXml" Target="../ink/ink2660.xml"/><Relationship Id="rId16" Type="http://schemas.openxmlformats.org/officeDocument/2006/relationships/customXml" Target="../ink/ink2667.xml"/><Relationship Id="rId29" Type="http://schemas.openxmlformats.org/officeDocument/2006/relationships/image" Target="../media/image272.png"/><Relationship Id="rId11" Type="http://schemas.openxmlformats.org/officeDocument/2006/relationships/image" Target="../media/image264.png"/><Relationship Id="rId24" Type="http://schemas.openxmlformats.org/officeDocument/2006/relationships/customXml" Target="../ink/ink2671.xml"/><Relationship Id="rId32" Type="http://schemas.openxmlformats.org/officeDocument/2006/relationships/customXml" Target="../ink/ink2675.xml"/><Relationship Id="rId37" Type="http://schemas.openxmlformats.org/officeDocument/2006/relationships/image" Target="../media/image275.png"/><Relationship Id="rId40" Type="http://schemas.openxmlformats.org/officeDocument/2006/relationships/customXml" Target="../ink/ink2679.xml"/><Relationship Id="rId45" Type="http://schemas.openxmlformats.org/officeDocument/2006/relationships/image" Target="../media/image279.png"/><Relationship Id="rId53" Type="http://schemas.openxmlformats.org/officeDocument/2006/relationships/image" Target="../media/image283.png"/><Relationship Id="rId58" Type="http://schemas.openxmlformats.org/officeDocument/2006/relationships/customXml" Target="../ink/ink2688.xml"/><Relationship Id="rId5" Type="http://schemas.openxmlformats.org/officeDocument/2006/relationships/image" Target="../media/image222.png"/><Relationship Id="rId61" Type="http://schemas.openxmlformats.org/officeDocument/2006/relationships/image" Target="../media/image287.png"/><Relationship Id="rId19" Type="http://schemas.openxmlformats.org/officeDocument/2006/relationships/image" Target="../media/image268.png"/><Relationship Id="rId14" Type="http://schemas.openxmlformats.org/officeDocument/2006/relationships/customXml" Target="../ink/ink2666.xml"/><Relationship Id="rId22" Type="http://schemas.openxmlformats.org/officeDocument/2006/relationships/customXml" Target="../ink/ink2670.xml"/><Relationship Id="rId27" Type="http://schemas.openxmlformats.org/officeDocument/2006/relationships/image" Target="../media/image271.png"/><Relationship Id="rId30" Type="http://schemas.openxmlformats.org/officeDocument/2006/relationships/customXml" Target="../ink/ink2674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683.xml"/><Relationship Id="rId56" Type="http://schemas.openxmlformats.org/officeDocument/2006/relationships/customXml" Target="../ink/ink2687.xml"/><Relationship Id="rId64" Type="http://schemas.openxmlformats.org/officeDocument/2006/relationships/customXml" Target="../ink/ink2691.xml"/><Relationship Id="rId8" Type="http://schemas.openxmlformats.org/officeDocument/2006/relationships/customXml" Target="../ink/ink2663.xml"/><Relationship Id="rId51" Type="http://schemas.openxmlformats.org/officeDocument/2006/relationships/image" Target="../media/image282.png"/><Relationship Id="rId3" Type="http://schemas.openxmlformats.org/officeDocument/2006/relationships/image" Target="../media/image262.png"/><Relationship Id="rId12" Type="http://schemas.openxmlformats.org/officeDocument/2006/relationships/customXml" Target="../ink/ink2665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678.xml"/><Relationship Id="rId46" Type="http://schemas.openxmlformats.org/officeDocument/2006/relationships/customXml" Target="../ink/ink2682.xml"/><Relationship Id="rId59" Type="http://schemas.openxmlformats.org/officeDocument/2006/relationships/image" Target="../media/image286.png"/><Relationship Id="rId20" Type="http://schemas.openxmlformats.org/officeDocument/2006/relationships/customXml" Target="../ink/ink2669.xml"/><Relationship Id="rId41" Type="http://schemas.openxmlformats.org/officeDocument/2006/relationships/image" Target="../media/image277.png"/><Relationship Id="rId54" Type="http://schemas.openxmlformats.org/officeDocument/2006/relationships/customXml" Target="../ink/ink2686.xml"/><Relationship Id="rId62" Type="http://schemas.openxmlformats.org/officeDocument/2006/relationships/customXml" Target="../ink/ink26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2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673.xml"/><Relationship Id="rId36" Type="http://schemas.openxmlformats.org/officeDocument/2006/relationships/customXml" Target="../ink/ink2677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664.xml"/><Relationship Id="rId31" Type="http://schemas.openxmlformats.org/officeDocument/2006/relationships/image" Target="../media/image273.png"/><Relationship Id="rId44" Type="http://schemas.openxmlformats.org/officeDocument/2006/relationships/customXml" Target="../ink/ink2681.xml"/><Relationship Id="rId52" Type="http://schemas.openxmlformats.org/officeDocument/2006/relationships/customXml" Target="../ink/ink2685.xml"/><Relationship Id="rId60" Type="http://schemas.openxmlformats.org/officeDocument/2006/relationships/customXml" Target="../ink/ink2689.xml"/><Relationship Id="rId65" Type="http://schemas.openxmlformats.org/officeDocument/2006/relationships/image" Target="../media/image289.png"/><Relationship Id="rId4" Type="http://schemas.openxmlformats.org/officeDocument/2006/relationships/customXml" Target="../ink/ink2661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668.xml"/><Relationship Id="rId39" Type="http://schemas.openxmlformats.org/officeDocument/2006/relationships/image" Target="../media/image27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.xml"/><Relationship Id="rId13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32.xml"/><Relationship Id="rId2" Type="http://schemas.openxmlformats.org/officeDocument/2006/relationships/customXml" Target="../ink/ink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10" Type="http://schemas.openxmlformats.org/officeDocument/2006/relationships/customXml" Target="../ink/ink31.xml"/><Relationship Id="rId4" Type="http://schemas.openxmlformats.org/officeDocument/2006/relationships/customXml" Target="../ink/ink28.xml"/><Relationship Id="rId9" Type="http://schemas.openxmlformats.org/officeDocument/2006/relationships/image" Target="../media/image6.png"/><Relationship Id="rId14" Type="http://schemas.openxmlformats.org/officeDocument/2006/relationships/customXml" Target="../ink/ink33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04.xml"/><Relationship Id="rId21" Type="http://schemas.openxmlformats.org/officeDocument/2006/relationships/image" Target="../media/image51.png"/><Relationship Id="rId42" Type="http://schemas.openxmlformats.org/officeDocument/2006/relationships/customXml" Target="../ink/ink2712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725.xml"/><Relationship Id="rId84" Type="http://schemas.openxmlformats.org/officeDocument/2006/relationships/customXml" Target="../ink/ink2733.xml"/><Relationship Id="rId89" Type="http://schemas.openxmlformats.org/officeDocument/2006/relationships/image" Target="../media/image300.png"/><Relationship Id="rId16" Type="http://schemas.openxmlformats.org/officeDocument/2006/relationships/customXml" Target="../ink/ink2699.xml"/><Relationship Id="rId11" Type="http://schemas.openxmlformats.org/officeDocument/2006/relationships/image" Target="../media/image264.png"/><Relationship Id="rId32" Type="http://schemas.openxmlformats.org/officeDocument/2006/relationships/customXml" Target="../ink/ink2707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720.xml"/><Relationship Id="rId74" Type="http://schemas.openxmlformats.org/officeDocument/2006/relationships/customXml" Target="../ink/ink2728.xml"/><Relationship Id="rId79" Type="http://schemas.openxmlformats.org/officeDocument/2006/relationships/image" Target="../media/image296.png"/><Relationship Id="rId5" Type="http://schemas.openxmlformats.org/officeDocument/2006/relationships/image" Target="../media/image222.png"/><Relationship Id="rId14" Type="http://schemas.openxmlformats.org/officeDocument/2006/relationships/customXml" Target="../ink/ink2698.xml"/><Relationship Id="rId22" Type="http://schemas.openxmlformats.org/officeDocument/2006/relationships/customXml" Target="../ink/ink2702.xml"/><Relationship Id="rId27" Type="http://schemas.openxmlformats.org/officeDocument/2006/relationships/image" Target="../media/image271.png"/><Relationship Id="rId30" Type="http://schemas.openxmlformats.org/officeDocument/2006/relationships/customXml" Target="../ink/ink2706.xml"/><Relationship Id="rId35" Type="http://schemas.openxmlformats.org/officeDocument/2006/relationships/image" Target="../media/image274.png"/><Relationship Id="rId43" Type="http://schemas.openxmlformats.org/officeDocument/2006/relationships/image" Target="../media/image278.png"/><Relationship Id="rId48" Type="http://schemas.openxmlformats.org/officeDocument/2006/relationships/customXml" Target="../ink/ink2715.xml"/><Relationship Id="rId56" Type="http://schemas.openxmlformats.org/officeDocument/2006/relationships/customXml" Target="../ink/ink2719.xml"/><Relationship Id="rId64" Type="http://schemas.openxmlformats.org/officeDocument/2006/relationships/customXml" Target="../ink/ink2723.xml"/><Relationship Id="rId69" Type="http://schemas.openxmlformats.org/officeDocument/2006/relationships/image" Target="../media/image291.png"/><Relationship Id="rId77" Type="http://schemas.openxmlformats.org/officeDocument/2006/relationships/image" Target="../media/image295.png"/><Relationship Id="rId8" Type="http://schemas.openxmlformats.org/officeDocument/2006/relationships/customXml" Target="../ink/ink2695.xml"/><Relationship Id="rId51" Type="http://schemas.openxmlformats.org/officeDocument/2006/relationships/image" Target="../media/image282.png"/><Relationship Id="rId72" Type="http://schemas.openxmlformats.org/officeDocument/2006/relationships/customXml" Target="../ink/ink2727.xml"/><Relationship Id="rId80" Type="http://schemas.openxmlformats.org/officeDocument/2006/relationships/customXml" Target="../ink/ink2731.xml"/><Relationship Id="rId85" Type="http://schemas.openxmlformats.org/officeDocument/2006/relationships/image" Target="../media/image127.png"/><Relationship Id="rId3" Type="http://schemas.openxmlformats.org/officeDocument/2006/relationships/image" Target="../media/image262.png"/><Relationship Id="rId12" Type="http://schemas.openxmlformats.org/officeDocument/2006/relationships/customXml" Target="../ink/ink2697.xml"/><Relationship Id="rId17" Type="http://schemas.openxmlformats.org/officeDocument/2006/relationships/image" Target="../media/image267.png"/><Relationship Id="rId25" Type="http://schemas.openxmlformats.org/officeDocument/2006/relationships/image" Target="../media/image270.png"/><Relationship Id="rId33" Type="http://schemas.openxmlformats.org/officeDocument/2006/relationships/image" Target="../media/image67.png"/><Relationship Id="rId38" Type="http://schemas.openxmlformats.org/officeDocument/2006/relationships/customXml" Target="../ink/ink2710.xml"/><Relationship Id="rId46" Type="http://schemas.openxmlformats.org/officeDocument/2006/relationships/customXml" Target="../ink/ink2714.xml"/><Relationship Id="rId59" Type="http://schemas.openxmlformats.org/officeDocument/2006/relationships/image" Target="../media/image286.png"/><Relationship Id="rId67" Type="http://schemas.openxmlformats.org/officeDocument/2006/relationships/image" Target="../media/image290.png"/><Relationship Id="rId20" Type="http://schemas.openxmlformats.org/officeDocument/2006/relationships/customXml" Target="../ink/ink2701.xml"/><Relationship Id="rId41" Type="http://schemas.openxmlformats.org/officeDocument/2006/relationships/image" Target="../media/image277.png"/><Relationship Id="rId54" Type="http://schemas.openxmlformats.org/officeDocument/2006/relationships/customXml" Target="../ink/ink2718.xml"/><Relationship Id="rId62" Type="http://schemas.openxmlformats.org/officeDocument/2006/relationships/customXml" Target="../ink/ink2722.xml"/><Relationship Id="rId70" Type="http://schemas.openxmlformats.org/officeDocument/2006/relationships/customXml" Target="../ink/ink2726.xml"/><Relationship Id="rId75" Type="http://schemas.openxmlformats.org/officeDocument/2006/relationships/image" Target="../media/image294.png"/><Relationship Id="rId83" Type="http://schemas.openxmlformats.org/officeDocument/2006/relationships/image" Target="../media/image298.png"/><Relationship Id="rId88" Type="http://schemas.openxmlformats.org/officeDocument/2006/relationships/customXml" Target="../ink/ink27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94.xml"/><Relationship Id="rId15" Type="http://schemas.openxmlformats.org/officeDocument/2006/relationships/image" Target="../media/image266.png"/><Relationship Id="rId23" Type="http://schemas.openxmlformats.org/officeDocument/2006/relationships/image" Target="../media/image269.png"/><Relationship Id="rId28" Type="http://schemas.openxmlformats.org/officeDocument/2006/relationships/customXml" Target="../ink/ink2705.xml"/><Relationship Id="rId36" Type="http://schemas.openxmlformats.org/officeDocument/2006/relationships/customXml" Target="../ink/ink2709.xml"/><Relationship Id="rId49" Type="http://schemas.openxmlformats.org/officeDocument/2006/relationships/image" Target="../media/image281.png"/><Relationship Id="rId57" Type="http://schemas.openxmlformats.org/officeDocument/2006/relationships/image" Target="../media/image285.png"/><Relationship Id="rId10" Type="http://schemas.openxmlformats.org/officeDocument/2006/relationships/customXml" Target="../ink/ink2696.xml"/><Relationship Id="rId31" Type="http://schemas.openxmlformats.org/officeDocument/2006/relationships/image" Target="../media/image273.png"/><Relationship Id="rId44" Type="http://schemas.openxmlformats.org/officeDocument/2006/relationships/customXml" Target="../ink/ink2713.xml"/><Relationship Id="rId52" Type="http://schemas.openxmlformats.org/officeDocument/2006/relationships/customXml" Target="../ink/ink2717.xml"/><Relationship Id="rId60" Type="http://schemas.openxmlformats.org/officeDocument/2006/relationships/customXml" Target="../ink/ink2721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730.xml"/><Relationship Id="rId81" Type="http://schemas.openxmlformats.org/officeDocument/2006/relationships/image" Target="../media/image297.png"/><Relationship Id="rId86" Type="http://schemas.openxmlformats.org/officeDocument/2006/relationships/customXml" Target="../ink/ink2734.xml"/><Relationship Id="rId4" Type="http://schemas.openxmlformats.org/officeDocument/2006/relationships/customXml" Target="../ink/ink2693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700.xml"/><Relationship Id="rId39" Type="http://schemas.openxmlformats.org/officeDocument/2006/relationships/image" Target="../media/image276.png"/><Relationship Id="rId34" Type="http://schemas.openxmlformats.org/officeDocument/2006/relationships/customXml" Target="../ink/ink2708.xml"/><Relationship Id="rId50" Type="http://schemas.openxmlformats.org/officeDocument/2006/relationships/customXml" Target="../ink/ink2716.xml"/><Relationship Id="rId55" Type="http://schemas.openxmlformats.org/officeDocument/2006/relationships/image" Target="../media/image284.png"/><Relationship Id="rId76" Type="http://schemas.openxmlformats.org/officeDocument/2006/relationships/customXml" Target="../ink/ink2729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2" Type="http://schemas.openxmlformats.org/officeDocument/2006/relationships/customXml" Target="../ink/ink2692.xml"/><Relationship Id="rId29" Type="http://schemas.openxmlformats.org/officeDocument/2006/relationships/image" Target="../media/image272.png"/><Relationship Id="rId24" Type="http://schemas.openxmlformats.org/officeDocument/2006/relationships/customXml" Target="../ink/ink2703.xml"/><Relationship Id="rId40" Type="http://schemas.openxmlformats.org/officeDocument/2006/relationships/customXml" Target="../ink/ink2711.xml"/><Relationship Id="rId45" Type="http://schemas.openxmlformats.org/officeDocument/2006/relationships/image" Target="../media/image279.png"/><Relationship Id="rId66" Type="http://schemas.openxmlformats.org/officeDocument/2006/relationships/customXml" Target="../ink/ink2724.xml"/><Relationship Id="rId87" Type="http://schemas.openxmlformats.org/officeDocument/2006/relationships/image" Target="../media/image299.png"/><Relationship Id="rId61" Type="http://schemas.openxmlformats.org/officeDocument/2006/relationships/image" Target="../media/image287.png"/><Relationship Id="rId82" Type="http://schemas.openxmlformats.org/officeDocument/2006/relationships/customXml" Target="../ink/ink2732.xml"/><Relationship Id="rId19" Type="http://schemas.openxmlformats.org/officeDocument/2006/relationships/image" Target="../media/image268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48.xml"/><Relationship Id="rId117" Type="http://schemas.openxmlformats.org/officeDocument/2006/relationships/customXml" Target="../ink/ink2794.xml"/><Relationship Id="rId21" Type="http://schemas.openxmlformats.org/officeDocument/2006/relationships/image" Target="../media/image51.png"/><Relationship Id="rId42" Type="http://schemas.openxmlformats.org/officeDocument/2006/relationships/customXml" Target="../ink/ink2756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769.xml"/><Relationship Id="rId84" Type="http://schemas.openxmlformats.org/officeDocument/2006/relationships/customXml" Target="../ink/ink2777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6" Type="http://schemas.openxmlformats.org/officeDocument/2006/relationships/customXml" Target="../ink/ink2743.xml"/><Relationship Id="rId107" Type="http://schemas.openxmlformats.org/officeDocument/2006/relationships/customXml" Target="../ink/ink2789.xml"/><Relationship Id="rId11" Type="http://schemas.openxmlformats.org/officeDocument/2006/relationships/image" Target="../media/image264.png"/><Relationship Id="rId32" Type="http://schemas.openxmlformats.org/officeDocument/2006/relationships/customXml" Target="../ink/ink2751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764.xml"/><Relationship Id="rId74" Type="http://schemas.openxmlformats.org/officeDocument/2006/relationships/customXml" Target="../ink/ink2772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5" Type="http://schemas.openxmlformats.org/officeDocument/2006/relationships/image" Target="../media/image222.png"/><Relationship Id="rId90" Type="http://schemas.openxmlformats.org/officeDocument/2006/relationships/customXml" Target="../ink/ink2780.xml"/><Relationship Id="rId95" Type="http://schemas.openxmlformats.org/officeDocument/2006/relationships/customXml" Target="../ink/ink2783.xml"/><Relationship Id="rId22" Type="http://schemas.openxmlformats.org/officeDocument/2006/relationships/customXml" Target="../ink/ink2746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759.xml"/><Relationship Id="rId64" Type="http://schemas.openxmlformats.org/officeDocument/2006/relationships/customXml" Target="../ink/ink2767.xml"/><Relationship Id="rId69" Type="http://schemas.openxmlformats.org/officeDocument/2006/relationships/image" Target="../media/image291.png"/><Relationship Id="rId113" Type="http://schemas.openxmlformats.org/officeDocument/2006/relationships/customXml" Target="../ink/ink2792.xml"/><Relationship Id="rId118" Type="http://schemas.openxmlformats.org/officeDocument/2006/relationships/image" Target="../media/image314.png"/><Relationship Id="rId80" Type="http://schemas.openxmlformats.org/officeDocument/2006/relationships/customXml" Target="../ink/ink2775.xml"/><Relationship Id="rId85" Type="http://schemas.openxmlformats.org/officeDocument/2006/relationships/image" Target="../media/image127.png"/><Relationship Id="rId12" Type="http://schemas.openxmlformats.org/officeDocument/2006/relationships/customXml" Target="../ink/ink2741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754.xml"/><Relationship Id="rId59" Type="http://schemas.openxmlformats.org/officeDocument/2006/relationships/image" Target="../media/image286.png"/><Relationship Id="rId103" Type="http://schemas.openxmlformats.org/officeDocument/2006/relationships/customXml" Target="../ink/ink2787.xml"/><Relationship Id="rId108" Type="http://schemas.openxmlformats.org/officeDocument/2006/relationships/image" Target="../media/image309.png"/><Relationship Id="rId54" Type="http://schemas.openxmlformats.org/officeDocument/2006/relationships/customXml" Target="../ink/ink2762.xml"/><Relationship Id="rId70" Type="http://schemas.openxmlformats.org/officeDocument/2006/relationships/customXml" Target="../ink/ink2770.xml"/><Relationship Id="rId75" Type="http://schemas.openxmlformats.org/officeDocument/2006/relationships/image" Target="../media/image294.png"/><Relationship Id="rId91" Type="http://schemas.openxmlformats.org/officeDocument/2006/relationships/customXml" Target="../ink/ink2781.xml"/><Relationship Id="rId96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38.xml"/><Relationship Id="rId23" Type="http://schemas.openxmlformats.org/officeDocument/2006/relationships/image" Target="../media/image269.png"/><Relationship Id="rId28" Type="http://schemas.openxmlformats.org/officeDocument/2006/relationships/customXml" Target="../ink/ink2749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0" Type="http://schemas.openxmlformats.org/officeDocument/2006/relationships/customXml" Target="../ink/ink2740.xml"/><Relationship Id="rId31" Type="http://schemas.openxmlformats.org/officeDocument/2006/relationships/image" Target="../media/image273.png"/><Relationship Id="rId44" Type="http://schemas.openxmlformats.org/officeDocument/2006/relationships/customXml" Target="../ink/ink2757.xml"/><Relationship Id="rId52" Type="http://schemas.openxmlformats.org/officeDocument/2006/relationships/customXml" Target="../ink/ink2761.xml"/><Relationship Id="rId60" Type="http://schemas.openxmlformats.org/officeDocument/2006/relationships/customXml" Target="../ink/ink2765.xml"/><Relationship Id="rId65" Type="http://schemas.openxmlformats.org/officeDocument/2006/relationships/image" Target="../media/image289.png"/><Relationship Id="rId73" Type="http://schemas.openxmlformats.org/officeDocument/2006/relationships/image" Target="../media/image293.png"/><Relationship Id="rId78" Type="http://schemas.openxmlformats.org/officeDocument/2006/relationships/customXml" Target="../ink/ink2774.xml"/><Relationship Id="rId81" Type="http://schemas.openxmlformats.org/officeDocument/2006/relationships/image" Target="../media/image297.png"/><Relationship Id="rId86" Type="http://schemas.openxmlformats.org/officeDocument/2006/relationships/customXml" Target="../ink/ink2778.xml"/><Relationship Id="rId94" Type="http://schemas.openxmlformats.org/officeDocument/2006/relationships/image" Target="../media/image302.png"/><Relationship Id="rId99" Type="http://schemas.openxmlformats.org/officeDocument/2006/relationships/customXml" Target="../ink/ink2785.xml"/><Relationship Id="rId101" Type="http://schemas.openxmlformats.org/officeDocument/2006/relationships/customXml" Target="../ink/ink2786.xml"/><Relationship Id="rId4" Type="http://schemas.openxmlformats.org/officeDocument/2006/relationships/customXml" Target="../ink/ink2737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744.xml"/><Relationship Id="rId39" Type="http://schemas.openxmlformats.org/officeDocument/2006/relationships/image" Target="../media/image276.png"/><Relationship Id="rId109" Type="http://schemas.openxmlformats.org/officeDocument/2006/relationships/customXml" Target="../ink/ink2790.xml"/><Relationship Id="rId34" Type="http://schemas.openxmlformats.org/officeDocument/2006/relationships/customXml" Target="../ink/ink2752.xml"/><Relationship Id="rId50" Type="http://schemas.openxmlformats.org/officeDocument/2006/relationships/customXml" Target="../ink/ink2760.xml"/><Relationship Id="rId55" Type="http://schemas.openxmlformats.org/officeDocument/2006/relationships/image" Target="../media/image284.png"/><Relationship Id="rId76" Type="http://schemas.openxmlformats.org/officeDocument/2006/relationships/customXml" Target="../ink/ink2773.xml"/><Relationship Id="rId97" Type="http://schemas.openxmlformats.org/officeDocument/2006/relationships/customXml" Target="../ink/ink2784.xml"/><Relationship Id="rId104" Type="http://schemas.openxmlformats.org/officeDocument/2006/relationships/image" Target="../media/image307.png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736.xml"/><Relationship Id="rId29" Type="http://schemas.openxmlformats.org/officeDocument/2006/relationships/image" Target="../media/image272.png"/><Relationship Id="rId24" Type="http://schemas.openxmlformats.org/officeDocument/2006/relationships/customXml" Target="../ink/ink2747.xml"/><Relationship Id="rId40" Type="http://schemas.openxmlformats.org/officeDocument/2006/relationships/customXml" Target="../ink/ink2755.xml"/><Relationship Id="rId45" Type="http://schemas.openxmlformats.org/officeDocument/2006/relationships/image" Target="../media/image279.png"/><Relationship Id="rId66" Type="http://schemas.openxmlformats.org/officeDocument/2006/relationships/customXml" Target="../ink/ink2768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793.xml"/><Relationship Id="rId61" Type="http://schemas.openxmlformats.org/officeDocument/2006/relationships/image" Target="../media/image287.png"/><Relationship Id="rId82" Type="http://schemas.openxmlformats.org/officeDocument/2006/relationships/customXml" Target="../ink/ink2776.xml"/><Relationship Id="rId19" Type="http://schemas.openxmlformats.org/officeDocument/2006/relationships/image" Target="../media/image268.png"/><Relationship Id="rId14" Type="http://schemas.openxmlformats.org/officeDocument/2006/relationships/customXml" Target="../ink/ink2742.xml"/><Relationship Id="rId30" Type="http://schemas.openxmlformats.org/officeDocument/2006/relationships/customXml" Target="../ink/ink2750.xml"/><Relationship Id="rId35" Type="http://schemas.openxmlformats.org/officeDocument/2006/relationships/image" Target="../media/image274.png"/><Relationship Id="rId56" Type="http://schemas.openxmlformats.org/officeDocument/2006/relationships/customXml" Target="../ink/ink2763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788.xml"/><Relationship Id="rId8" Type="http://schemas.openxmlformats.org/officeDocument/2006/relationships/customXml" Target="../ink/ink2739.xml"/><Relationship Id="rId51" Type="http://schemas.openxmlformats.org/officeDocument/2006/relationships/image" Target="../media/image282.png"/><Relationship Id="rId72" Type="http://schemas.openxmlformats.org/officeDocument/2006/relationships/customXml" Target="../ink/ink2771.xml"/><Relationship Id="rId93" Type="http://schemas.openxmlformats.org/officeDocument/2006/relationships/customXml" Target="../ink/ink2782.xml"/><Relationship Id="rId98" Type="http://schemas.openxmlformats.org/officeDocument/2006/relationships/image" Target="../media/image304.png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758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20" Type="http://schemas.openxmlformats.org/officeDocument/2006/relationships/customXml" Target="../ink/ink2745.xml"/><Relationship Id="rId41" Type="http://schemas.openxmlformats.org/officeDocument/2006/relationships/image" Target="../media/image277.png"/><Relationship Id="rId62" Type="http://schemas.openxmlformats.org/officeDocument/2006/relationships/customXml" Target="../ink/ink2766.xml"/><Relationship Id="rId83" Type="http://schemas.openxmlformats.org/officeDocument/2006/relationships/image" Target="../media/image298.png"/><Relationship Id="rId88" Type="http://schemas.openxmlformats.org/officeDocument/2006/relationships/customXml" Target="../ink/ink2779.xml"/><Relationship Id="rId111" Type="http://schemas.openxmlformats.org/officeDocument/2006/relationships/customXml" Target="../ink/ink2791.xml"/><Relationship Id="rId15" Type="http://schemas.openxmlformats.org/officeDocument/2006/relationships/image" Target="../media/image266.png"/><Relationship Id="rId36" Type="http://schemas.openxmlformats.org/officeDocument/2006/relationships/customXml" Target="../ink/ink2753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07.xml"/><Relationship Id="rId117" Type="http://schemas.openxmlformats.org/officeDocument/2006/relationships/customXml" Target="../ink/ink2853.xml"/><Relationship Id="rId21" Type="http://schemas.openxmlformats.org/officeDocument/2006/relationships/image" Target="../media/image51.png"/><Relationship Id="rId42" Type="http://schemas.openxmlformats.org/officeDocument/2006/relationships/customXml" Target="../ink/ink2815.xml"/><Relationship Id="rId47" Type="http://schemas.openxmlformats.org/officeDocument/2006/relationships/image" Target="../media/image280.png"/><Relationship Id="rId63" Type="http://schemas.openxmlformats.org/officeDocument/2006/relationships/image" Target="../media/image288.png"/><Relationship Id="rId68" Type="http://schemas.openxmlformats.org/officeDocument/2006/relationships/customXml" Target="../ink/ink2828.xml"/><Relationship Id="rId84" Type="http://schemas.openxmlformats.org/officeDocument/2006/relationships/customXml" Target="../ink/ink2836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6" Type="http://schemas.openxmlformats.org/officeDocument/2006/relationships/customXml" Target="../ink/ink2802.xml"/><Relationship Id="rId107" Type="http://schemas.openxmlformats.org/officeDocument/2006/relationships/customXml" Target="../ink/ink2848.xml"/><Relationship Id="rId11" Type="http://schemas.openxmlformats.org/officeDocument/2006/relationships/image" Target="../media/image264.png"/><Relationship Id="rId32" Type="http://schemas.openxmlformats.org/officeDocument/2006/relationships/customXml" Target="../ink/ink2810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823.xml"/><Relationship Id="rId74" Type="http://schemas.openxmlformats.org/officeDocument/2006/relationships/customXml" Target="../ink/ink2831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5" Type="http://schemas.openxmlformats.org/officeDocument/2006/relationships/image" Target="../media/image222.png"/><Relationship Id="rId90" Type="http://schemas.openxmlformats.org/officeDocument/2006/relationships/customXml" Target="../ink/ink2839.xml"/><Relationship Id="rId95" Type="http://schemas.openxmlformats.org/officeDocument/2006/relationships/customXml" Target="../ink/ink2842.xml"/><Relationship Id="rId22" Type="http://schemas.openxmlformats.org/officeDocument/2006/relationships/customXml" Target="../ink/ink2805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818.xml"/><Relationship Id="rId64" Type="http://schemas.openxmlformats.org/officeDocument/2006/relationships/customXml" Target="../ink/ink2826.xml"/><Relationship Id="rId69" Type="http://schemas.openxmlformats.org/officeDocument/2006/relationships/image" Target="../media/image291.png"/><Relationship Id="rId113" Type="http://schemas.openxmlformats.org/officeDocument/2006/relationships/customXml" Target="../ink/ink2851.xml"/><Relationship Id="rId118" Type="http://schemas.openxmlformats.org/officeDocument/2006/relationships/image" Target="../media/image314.png"/><Relationship Id="rId80" Type="http://schemas.openxmlformats.org/officeDocument/2006/relationships/customXml" Target="../ink/ink2834.xml"/><Relationship Id="rId85" Type="http://schemas.openxmlformats.org/officeDocument/2006/relationships/image" Target="../media/image127.png"/><Relationship Id="rId12" Type="http://schemas.openxmlformats.org/officeDocument/2006/relationships/customXml" Target="../ink/ink2800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813.xml"/><Relationship Id="rId59" Type="http://schemas.openxmlformats.org/officeDocument/2006/relationships/image" Target="../media/image286.png"/><Relationship Id="rId103" Type="http://schemas.openxmlformats.org/officeDocument/2006/relationships/customXml" Target="../ink/ink2846.xml"/><Relationship Id="rId108" Type="http://schemas.openxmlformats.org/officeDocument/2006/relationships/image" Target="../media/image309.png"/><Relationship Id="rId54" Type="http://schemas.openxmlformats.org/officeDocument/2006/relationships/customXml" Target="../ink/ink2821.xml"/><Relationship Id="rId70" Type="http://schemas.openxmlformats.org/officeDocument/2006/relationships/customXml" Target="../ink/ink2829.xml"/><Relationship Id="rId75" Type="http://schemas.openxmlformats.org/officeDocument/2006/relationships/image" Target="../media/image294.png"/><Relationship Id="rId91" Type="http://schemas.openxmlformats.org/officeDocument/2006/relationships/customXml" Target="../ink/ink2840.xml"/><Relationship Id="rId96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7.xml"/><Relationship Id="rId23" Type="http://schemas.openxmlformats.org/officeDocument/2006/relationships/image" Target="../media/image269.png"/><Relationship Id="rId28" Type="http://schemas.openxmlformats.org/officeDocument/2006/relationships/customXml" Target="../ink/ink2808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2854.xml"/><Relationship Id="rId44" Type="http://schemas.openxmlformats.org/officeDocument/2006/relationships/customXml" Target="../ink/ink2816.xml"/><Relationship Id="rId60" Type="http://schemas.openxmlformats.org/officeDocument/2006/relationships/customXml" Target="../ink/ink2824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837.xml"/><Relationship Id="rId4" Type="http://schemas.openxmlformats.org/officeDocument/2006/relationships/customXml" Target="../ink/ink2796.xml"/><Relationship Id="rId9" Type="http://schemas.openxmlformats.org/officeDocument/2006/relationships/image" Target="../media/image263.png"/><Relationship Id="rId13" Type="http://schemas.openxmlformats.org/officeDocument/2006/relationships/image" Target="../media/image265.png"/><Relationship Id="rId18" Type="http://schemas.openxmlformats.org/officeDocument/2006/relationships/customXml" Target="../ink/ink2803.xml"/><Relationship Id="rId39" Type="http://schemas.openxmlformats.org/officeDocument/2006/relationships/image" Target="../media/image276.png"/><Relationship Id="rId109" Type="http://schemas.openxmlformats.org/officeDocument/2006/relationships/customXml" Target="../ink/ink2849.xml"/><Relationship Id="rId34" Type="http://schemas.openxmlformats.org/officeDocument/2006/relationships/customXml" Target="../ink/ink2811.xml"/><Relationship Id="rId50" Type="http://schemas.openxmlformats.org/officeDocument/2006/relationships/customXml" Target="../ink/ink2819.xml"/><Relationship Id="rId55" Type="http://schemas.openxmlformats.org/officeDocument/2006/relationships/image" Target="../media/image284.png"/><Relationship Id="rId76" Type="http://schemas.openxmlformats.org/officeDocument/2006/relationships/customXml" Target="../ink/ink2832.xml"/><Relationship Id="rId97" Type="http://schemas.openxmlformats.org/officeDocument/2006/relationships/customXml" Target="../ink/ink2843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795.xml"/><Relationship Id="rId29" Type="http://schemas.openxmlformats.org/officeDocument/2006/relationships/image" Target="../media/image272.png"/><Relationship Id="rId24" Type="http://schemas.openxmlformats.org/officeDocument/2006/relationships/customXml" Target="../ink/ink2806.xml"/><Relationship Id="rId40" Type="http://schemas.openxmlformats.org/officeDocument/2006/relationships/customXml" Target="../ink/ink2814.xml"/><Relationship Id="rId45" Type="http://schemas.openxmlformats.org/officeDocument/2006/relationships/image" Target="../media/image279.png"/><Relationship Id="rId66" Type="http://schemas.openxmlformats.org/officeDocument/2006/relationships/customXml" Target="../ink/ink2827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852.xml"/><Relationship Id="rId61" Type="http://schemas.openxmlformats.org/officeDocument/2006/relationships/image" Target="../media/image287.png"/><Relationship Id="rId82" Type="http://schemas.openxmlformats.org/officeDocument/2006/relationships/customXml" Target="../ink/ink2835.xml"/><Relationship Id="rId19" Type="http://schemas.openxmlformats.org/officeDocument/2006/relationships/image" Target="../media/image268.png"/><Relationship Id="rId14" Type="http://schemas.openxmlformats.org/officeDocument/2006/relationships/customXml" Target="../ink/ink2801.xml"/><Relationship Id="rId30" Type="http://schemas.openxmlformats.org/officeDocument/2006/relationships/customXml" Target="../ink/ink2809.xml"/><Relationship Id="rId35" Type="http://schemas.openxmlformats.org/officeDocument/2006/relationships/image" Target="../media/image274.png"/><Relationship Id="rId56" Type="http://schemas.openxmlformats.org/officeDocument/2006/relationships/customXml" Target="../ink/ink2822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847.xml"/><Relationship Id="rId8" Type="http://schemas.openxmlformats.org/officeDocument/2006/relationships/customXml" Target="../ink/ink2798.xml"/><Relationship Id="rId51" Type="http://schemas.openxmlformats.org/officeDocument/2006/relationships/image" Target="../media/image282.png"/><Relationship Id="rId72" Type="http://schemas.openxmlformats.org/officeDocument/2006/relationships/customXml" Target="../ink/ink2830.xml"/><Relationship Id="rId93" Type="http://schemas.openxmlformats.org/officeDocument/2006/relationships/customXml" Target="../ink/ink2841.xml"/><Relationship Id="rId98" Type="http://schemas.openxmlformats.org/officeDocument/2006/relationships/image" Target="../media/image304.png"/><Relationship Id="rId121" Type="http://schemas.openxmlformats.org/officeDocument/2006/relationships/customXml" Target="../ink/ink2855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817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20" Type="http://schemas.openxmlformats.org/officeDocument/2006/relationships/customXml" Target="../ink/ink2804.xml"/><Relationship Id="rId41" Type="http://schemas.openxmlformats.org/officeDocument/2006/relationships/image" Target="../media/image277.png"/><Relationship Id="rId62" Type="http://schemas.openxmlformats.org/officeDocument/2006/relationships/customXml" Target="../ink/ink2825.xml"/><Relationship Id="rId83" Type="http://schemas.openxmlformats.org/officeDocument/2006/relationships/image" Target="../media/image298.png"/><Relationship Id="rId88" Type="http://schemas.openxmlformats.org/officeDocument/2006/relationships/customXml" Target="../ink/ink2838.xml"/><Relationship Id="rId111" Type="http://schemas.openxmlformats.org/officeDocument/2006/relationships/customXml" Target="../ink/ink2850.xml"/><Relationship Id="rId15" Type="http://schemas.openxmlformats.org/officeDocument/2006/relationships/image" Target="../media/image266.png"/><Relationship Id="rId36" Type="http://schemas.openxmlformats.org/officeDocument/2006/relationships/customXml" Target="../ink/ink2812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0" Type="http://schemas.openxmlformats.org/officeDocument/2006/relationships/customXml" Target="../ink/ink2799.xml"/><Relationship Id="rId31" Type="http://schemas.openxmlformats.org/officeDocument/2006/relationships/image" Target="../media/image273.png"/><Relationship Id="rId52" Type="http://schemas.openxmlformats.org/officeDocument/2006/relationships/customXml" Target="../ink/ink2820.xml"/><Relationship Id="rId73" Type="http://schemas.openxmlformats.org/officeDocument/2006/relationships/image" Target="../media/image293.png"/><Relationship Id="rId78" Type="http://schemas.openxmlformats.org/officeDocument/2006/relationships/customXml" Target="../ink/ink2833.xml"/><Relationship Id="rId94" Type="http://schemas.openxmlformats.org/officeDocument/2006/relationships/image" Target="../media/image302.png"/><Relationship Id="rId99" Type="http://schemas.openxmlformats.org/officeDocument/2006/relationships/customXml" Target="../ink/ink2844.xml"/><Relationship Id="rId101" Type="http://schemas.openxmlformats.org/officeDocument/2006/relationships/customXml" Target="../ink/ink2845.xml"/><Relationship Id="rId122" Type="http://schemas.openxmlformats.org/officeDocument/2006/relationships/image" Target="../media/image316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14.xml"/><Relationship Id="rId21" Type="http://schemas.openxmlformats.org/officeDocument/2006/relationships/image" Target="../media/image51.png"/><Relationship Id="rId42" Type="http://schemas.openxmlformats.org/officeDocument/2006/relationships/customXml" Target="../ink/ink2876.xml"/><Relationship Id="rId63" Type="http://schemas.openxmlformats.org/officeDocument/2006/relationships/image" Target="../media/image288.png"/><Relationship Id="rId84" Type="http://schemas.openxmlformats.org/officeDocument/2006/relationships/customXml" Target="../ink/ink2897.xml"/><Relationship Id="rId138" Type="http://schemas.openxmlformats.org/officeDocument/2006/relationships/image" Target="../media/image324.png"/><Relationship Id="rId107" Type="http://schemas.openxmlformats.org/officeDocument/2006/relationships/customXml" Target="../ink/ink2909.xml"/><Relationship Id="rId11" Type="http://schemas.openxmlformats.org/officeDocument/2006/relationships/image" Target="../media/image264.png"/><Relationship Id="rId32" Type="http://schemas.openxmlformats.org/officeDocument/2006/relationships/customXml" Target="../ink/ink2871.xml"/><Relationship Id="rId37" Type="http://schemas.openxmlformats.org/officeDocument/2006/relationships/image" Target="../media/image275.png"/><Relationship Id="rId53" Type="http://schemas.openxmlformats.org/officeDocument/2006/relationships/image" Target="../media/image283.png"/><Relationship Id="rId58" Type="http://schemas.openxmlformats.org/officeDocument/2006/relationships/customXml" Target="../ink/ink2884.xml"/><Relationship Id="rId74" Type="http://schemas.openxmlformats.org/officeDocument/2006/relationships/customXml" Target="../ink/ink2892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2917.xml"/><Relationship Id="rId128" Type="http://schemas.openxmlformats.org/officeDocument/2006/relationships/image" Target="../media/image319.png"/><Relationship Id="rId5" Type="http://schemas.openxmlformats.org/officeDocument/2006/relationships/image" Target="../media/image222.png"/><Relationship Id="rId90" Type="http://schemas.openxmlformats.org/officeDocument/2006/relationships/customXml" Target="../ink/ink2900.xml"/><Relationship Id="rId95" Type="http://schemas.openxmlformats.org/officeDocument/2006/relationships/customXml" Target="../ink/ink2903.xml"/><Relationship Id="rId22" Type="http://schemas.openxmlformats.org/officeDocument/2006/relationships/customXml" Target="../ink/ink2866.xml"/><Relationship Id="rId27" Type="http://schemas.openxmlformats.org/officeDocument/2006/relationships/image" Target="../media/image271.png"/><Relationship Id="rId43" Type="http://schemas.openxmlformats.org/officeDocument/2006/relationships/image" Target="../media/image278.png"/><Relationship Id="rId48" Type="http://schemas.openxmlformats.org/officeDocument/2006/relationships/customXml" Target="../ink/ink2879.xml"/><Relationship Id="rId64" Type="http://schemas.openxmlformats.org/officeDocument/2006/relationships/customXml" Target="../ink/ink2887.xml"/><Relationship Id="rId69" Type="http://schemas.openxmlformats.org/officeDocument/2006/relationships/image" Target="../media/image291.png"/><Relationship Id="rId113" Type="http://schemas.openxmlformats.org/officeDocument/2006/relationships/customXml" Target="../ink/ink2912.xml"/><Relationship Id="rId118" Type="http://schemas.openxmlformats.org/officeDocument/2006/relationships/image" Target="../media/image314.png"/><Relationship Id="rId134" Type="http://schemas.openxmlformats.org/officeDocument/2006/relationships/image" Target="../media/image322.png"/><Relationship Id="rId139" Type="http://schemas.openxmlformats.org/officeDocument/2006/relationships/customXml" Target="../ink/ink2925.xml"/><Relationship Id="rId80" Type="http://schemas.openxmlformats.org/officeDocument/2006/relationships/customXml" Target="../ink/ink2895.xml"/><Relationship Id="rId85" Type="http://schemas.openxmlformats.org/officeDocument/2006/relationships/image" Target="../media/image127.png"/><Relationship Id="rId12" Type="http://schemas.openxmlformats.org/officeDocument/2006/relationships/customXml" Target="../ink/ink2861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874.xml"/><Relationship Id="rId59" Type="http://schemas.openxmlformats.org/officeDocument/2006/relationships/image" Target="../media/image286.png"/><Relationship Id="rId103" Type="http://schemas.openxmlformats.org/officeDocument/2006/relationships/customXml" Target="../ink/ink2907.xml"/><Relationship Id="rId108" Type="http://schemas.openxmlformats.org/officeDocument/2006/relationships/image" Target="../media/image309.png"/><Relationship Id="rId124" Type="http://schemas.openxmlformats.org/officeDocument/2006/relationships/image" Target="../media/image317.png"/><Relationship Id="rId129" Type="http://schemas.openxmlformats.org/officeDocument/2006/relationships/customXml" Target="../ink/ink2920.xml"/><Relationship Id="rId54" Type="http://schemas.openxmlformats.org/officeDocument/2006/relationships/customXml" Target="../ink/ink2882.xml"/><Relationship Id="rId70" Type="http://schemas.openxmlformats.org/officeDocument/2006/relationships/customXml" Target="../ink/ink2890.xml"/><Relationship Id="rId75" Type="http://schemas.openxmlformats.org/officeDocument/2006/relationships/image" Target="../media/image294.png"/><Relationship Id="rId91" Type="http://schemas.openxmlformats.org/officeDocument/2006/relationships/customXml" Target="../ink/ink2901.xml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8.xml"/><Relationship Id="rId23" Type="http://schemas.openxmlformats.org/officeDocument/2006/relationships/image" Target="../media/image269.png"/><Relationship Id="rId28" Type="http://schemas.openxmlformats.org/officeDocument/2006/relationships/customXml" Target="../ink/ink2869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2915.xml"/><Relationship Id="rId44" Type="http://schemas.openxmlformats.org/officeDocument/2006/relationships/customXml" Target="../ink/ink2877.xml"/><Relationship Id="rId60" Type="http://schemas.openxmlformats.org/officeDocument/2006/relationships/customXml" Target="../ink/ink2885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898.xml"/><Relationship Id="rId130" Type="http://schemas.openxmlformats.org/officeDocument/2006/relationships/image" Target="../media/image320.png"/><Relationship Id="rId135" Type="http://schemas.openxmlformats.org/officeDocument/2006/relationships/customXml" Target="../ink/ink2923.xml"/><Relationship Id="rId13" Type="http://schemas.openxmlformats.org/officeDocument/2006/relationships/image" Target="../media/image265.png"/><Relationship Id="rId18" Type="http://schemas.openxmlformats.org/officeDocument/2006/relationships/customXml" Target="../ink/ink2864.xml"/><Relationship Id="rId39" Type="http://schemas.openxmlformats.org/officeDocument/2006/relationships/image" Target="../media/image276.png"/><Relationship Id="rId109" Type="http://schemas.openxmlformats.org/officeDocument/2006/relationships/customXml" Target="../ink/ink2910.xml"/><Relationship Id="rId34" Type="http://schemas.openxmlformats.org/officeDocument/2006/relationships/customXml" Target="../ink/ink2872.xml"/><Relationship Id="rId50" Type="http://schemas.openxmlformats.org/officeDocument/2006/relationships/customXml" Target="../ink/ink2880.xml"/><Relationship Id="rId55" Type="http://schemas.openxmlformats.org/officeDocument/2006/relationships/image" Target="../media/image284.png"/><Relationship Id="rId76" Type="http://schemas.openxmlformats.org/officeDocument/2006/relationships/customXml" Target="../ink/ink2893.xml"/><Relationship Id="rId97" Type="http://schemas.openxmlformats.org/officeDocument/2006/relationships/customXml" Target="../ink/ink2904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2918.xml"/><Relationship Id="rId141" Type="http://schemas.openxmlformats.org/officeDocument/2006/relationships/customXml" Target="../ink/ink2926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" Type="http://schemas.openxmlformats.org/officeDocument/2006/relationships/customXml" Target="../ink/ink2856.xml"/><Relationship Id="rId29" Type="http://schemas.openxmlformats.org/officeDocument/2006/relationships/image" Target="../media/image272.png"/><Relationship Id="rId24" Type="http://schemas.openxmlformats.org/officeDocument/2006/relationships/customXml" Target="../ink/ink2867.xml"/><Relationship Id="rId40" Type="http://schemas.openxmlformats.org/officeDocument/2006/relationships/customXml" Target="../ink/ink2875.xml"/><Relationship Id="rId45" Type="http://schemas.openxmlformats.org/officeDocument/2006/relationships/image" Target="../media/image279.png"/><Relationship Id="rId66" Type="http://schemas.openxmlformats.org/officeDocument/2006/relationships/customXml" Target="../ink/ink2888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913.xml"/><Relationship Id="rId131" Type="http://schemas.openxmlformats.org/officeDocument/2006/relationships/customXml" Target="../ink/ink2921.xml"/><Relationship Id="rId136" Type="http://schemas.openxmlformats.org/officeDocument/2006/relationships/image" Target="../media/image323.png"/><Relationship Id="rId61" Type="http://schemas.openxmlformats.org/officeDocument/2006/relationships/image" Target="../media/image287.png"/><Relationship Id="rId82" Type="http://schemas.openxmlformats.org/officeDocument/2006/relationships/customXml" Target="../ink/ink2896.xml"/><Relationship Id="rId19" Type="http://schemas.openxmlformats.org/officeDocument/2006/relationships/image" Target="../media/image268.png"/><Relationship Id="rId14" Type="http://schemas.openxmlformats.org/officeDocument/2006/relationships/customXml" Target="../ink/ink2862.xml"/><Relationship Id="rId30" Type="http://schemas.openxmlformats.org/officeDocument/2006/relationships/customXml" Target="../ink/ink2870.xml"/><Relationship Id="rId35" Type="http://schemas.openxmlformats.org/officeDocument/2006/relationships/image" Target="../media/image274.png"/><Relationship Id="rId56" Type="http://schemas.openxmlformats.org/officeDocument/2006/relationships/customXml" Target="../ink/ink2883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908.xml"/><Relationship Id="rId126" Type="http://schemas.openxmlformats.org/officeDocument/2006/relationships/image" Target="../media/image318.png"/><Relationship Id="rId8" Type="http://schemas.openxmlformats.org/officeDocument/2006/relationships/customXml" Target="../ink/ink2859.xml"/><Relationship Id="rId51" Type="http://schemas.openxmlformats.org/officeDocument/2006/relationships/image" Target="../media/image282.png"/><Relationship Id="rId72" Type="http://schemas.openxmlformats.org/officeDocument/2006/relationships/customXml" Target="../ink/ink2891.xml"/><Relationship Id="rId93" Type="http://schemas.openxmlformats.org/officeDocument/2006/relationships/customXml" Target="../ink/ink2902.xml"/><Relationship Id="rId98" Type="http://schemas.openxmlformats.org/officeDocument/2006/relationships/image" Target="../media/image304.png"/><Relationship Id="rId121" Type="http://schemas.openxmlformats.org/officeDocument/2006/relationships/customXml" Target="../ink/ink2916.xml"/><Relationship Id="rId142" Type="http://schemas.openxmlformats.org/officeDocument/2006/relationships/image" Target="../media/image326.png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878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2924.xml"/><Relationship Id="rId20" Type="http://schemas.openxmlformats.org/officeDocument/2006/relationships/customXml" Target="../ink/ink2865.xml"/><Relationship Id="rId41" Type="http://schemas.openxmlformats.org/officeDocument/2006/relationships/image" Target="../media/image277.png"/><Relationship Id="rId62" Type="http://schemas.openxmlformats.org/officeDocument/2006/relationships/customXml" Target="../ink/ink2886.xml"/><Relationship Id="rId83" Type="http://schemas.openxmlformats.org/officeDocument/2006/relationships/image" Target="../media/image298.png"/><Relationship Id="rId88" Type="http://schemas.openxmlformats.org/officeDocument/2006/relationships/customXml" Target="../ink/ink2899.xml"/><Relationship Id="rId111" Type="http://schemas.openxmlformats.org/officeDocument/2006/relationships/customXml" Target="../ink/ink2911.xml"/><Relationship Id="rId132" Type="http://schemas.openxmlformats.org/officeDocument/2006/relationships/image" Target="../media/image321.png"/><Relationship Id="rId15" Type="http://schemas.openxmlformats.org/officeDocument/2006/relationships/image" Target="../media/image266.png"/><Relationship Id="rId36" Type="http://schemas.openxmlformats.org/officeDocument/2006/relationships/customXml" Target="../ink/ink2873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2919.xml"/><Relationship Id="rId10" Type="http://schemas.openxmlformats.org/officeDocument/2006/relationships/customXml" Target="../ink/ink2860.xml"/><Relationship Id="rId31" Type="http://schemas.openxmlformats.org/officeDocument/2006/relationships/image" Target="../media/image273.png"/><Relationship Id="rId52" Type="http://schemas.openxmlformats.org/officeDocument/2006/relationships/customXml" Target="../ink/ink2881.xml"/><Relationship Id="rId73" Type="http://schemas.openxmlformats.org/officeDocument/2006/relationships/image" Target="../media/image293.png"/><Relationship Id="rId78" Type="http://schemas.openxmlformats.org/officeDocument/2006/relationships/customXml" Target="../ink/ink2894.xml"/><Relationship Id="rId94" Type="http://schemas.openxmlformats.org/officeDocument/2006/relationships/image" Target="../media/image302.png"/><Relationship Id="rId99" Type="http://schemas.openxmlformats.org/officeDocument/2006/relationships/customXml" Target="../ink/ink2905.xml"/><Relationship Id="rId101" Type="http://schemas.openxmlformats.org/officeDocument/2006/relationships/customXml" Target="../ink/ink2906.xml"/><Relationship Id="rId122" Type="http://schemas.openxmlformats.org/officeDocument/2006/relationships/image" Target="../media/image316.png"/><Relationship Id="rId4" Type="http://schemas.openxmlformats.org/officeDocument/2006/relationships/customXml" Target="../ink/ink2857.xml"/><Relationship Id="rId9" Type="http://schemas.openxmlformats.org/officeDocument/2006/relationships/image" Target="../media/image263.png"/><Relationship Id="rId26" Type="http://schemas.openxmlformats.org/officeDocument/2006/relationships/customXml" Target="../ink/ink2868.xml"/><Relationship Id="rId47" Type="http://schemas.openxmlformats.org/officeDocument/2006/relationships/image" Target="../media/image280.png"/><Relationship Id="rId68" Type="http://schemas.openxmlformats.org/officeDocument/2006/relationships/customXml" Target="../ink/ink2889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2922.xml"/><Relationship Id="rId16" Type="http://schemas.openxmlformats.org/officeDocument/2006/relationships/customXml" Target="../ink/ink2863.xml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85.xml"/><Relationship Id="rId21" Type="http://schemas.openxmlformats.org/officeDocument/2006/relationships/image" Target="../media/image51.png"/><Relationship Id="rId42" Type="http://schemas.openxmlformats.org/officeDocument/2006/relationships/customXml" Target="../ink/ink2947.xml"/><Relationship Id="rId63" Type="http://schemas.openxmlformats.org/officeDocument/2006/relationships/image" Target="../media/image288.png"/><Relationship Id="rId84" Type="http://schemas.openxmlformats.org/officeDocument/2006/relationships/customXml" Target="../ink/ink2968.xml"/><Relationship Id="rId138" Type="http://schemas.openxmlformats.org/officeDocument/2006/relationships/image" Target="../media/image324.png"/><Relationship Id="rId159" Type="http://schemas.openxmlformats.org/officeDocument/2006/relationships/customXml" Target="../ink/ink3006.xml"/><Relationship Id="rId107" Type="http://schemas.openxmlformats.org/officeDocument/2006/relationships/customXml" Target="../ink/ink2980.xml"/><Relationship Id="rId11" Type="http://schemas.openxmlformats.org/officeDocument/2006/relationships/image" Target="../media/image264.png"/><Relationship Id="rId32" Type="http://schemas.openxmlformats.org/officeDocument/2006/relationships/customXml" Target="../ink/ink2942.xml"/><Relationship Id="rId53" Type="http://schemas.openxmlformats.org/officeDocument/2006/relationships/image" Target="../media/image283.png"/><Relationship Id="rId74" Type="http://schemas.openxmlformats.org/officeDocument/2006/relationships/customXml" Target="../ink/ink2963.xml"/><Relationship Id="rId128" Type="http://schemas.openxmlformats.org/officeDocument/2006/relationships/image" Target="../media/image319.png"/><Relationship Id="rId149" Type="http://schemas.openxmlformats.org/officeDocument/2006/relationships/customXml" Target="../ink/ink3001.xml"/><Relationship Id="rId5" Type="http://schemas.openxmlformats.org/officeDocument/2006/relationships/image" Target="../media/image222.png"/><Relationship Id="rId95" Type="http://schemas.openxmlformats.org/officeDocument/2006/relationships/customXml" Target="../ink/ink2974.xml"/><Relationship Id="rId160" Type="http://schemas.openxmlformats.org/officeDocument/2006/relationships/image" Target="../media/image335.png"/><Relationship Id="rId22" Type="http://schemas.openxmlformats.org/officeDocument/2006/relationships/customXml" Target="../ink/ink2937.xml"/><Relationship Id="rId43" Type="http://schemas.openxmlformats.org/officeDocument/2006/relationships/image" Target="../media/image278.png"/><Relationship Id="rId64" Type="http://schemas.openxmlformats.org/officeDocument/2006/relationships/customXml" Target="../ink/ink2958.xml"/><Relationship Id="rId118" Type="http://schemas.openxmlformats.org/officeDocument/2006/relationships/image" Target="../media/image314.png"/><Relationship Id="rId139" Type="http://schemas.openxmlformats.org/officeDocument/2006/relationships/customXml" Target="../ink/ink2996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2" Type="http://schemas.openxmlformats.org/officeDocument/2006/relationships/customXml" Target="../ink/ink2932.xml"/><Relationship Id="rId17" Type="http://schemas.openxmlformats.org/officeDocument/2006/relationships/image" Target="../media/image267.png"/><Relationship Id="rId33" Type="http://schemas.openxmlformats.org/officeDocument/2006/relationships/image" Target="../media/image67.png"/><Relationship Id="rId38" Type="http://schemas.openxmlformats.org/officeDocument/2006/relationships/customXml" Target="../ink/ink2945.xml"/><Relationship Id="rId59" Type="http://schemas.openxmlformats.org/officeDocument/2006/relationships/image" Target="../media/image286.png"/><Relationship Id="rId103" Type="http://schemas.openxmlformats.org/officeDocument/2006/relationships/customXml" Target="../ink/ink2978.xml"/><Relationship Id="rId108" Type="http://schemas.openxmlformats.org/officeDocument/2006/relationships/image" Target="../media/image309.png"/><Relationship Id="rId124" Type="http://schemas.openxmlformats.org/officeDocument/2006/relationships/image" Target="../media/image317.png"/><Relationship Id="rId129" Type="http://schemas.openxmlformats.org/officeDocument/2006/relationships/customXml" Target="../ink/ink2991.xml"/><Relationship Id="rId54" Type="http://schemas.openxmlformats.org/officeDocument/2006/relationships/customXml" Target="../ink/ink2953.xml"/><Relationship Id="rId70" Type="http://schemas.openxmlformats.org/officeDocument/2006/relationships/customXml" Target="../ink/ink2961.xml"/><Relationship Id="rId75" Type="http://schemas.openxmlformats.org/officeDocument/2006/relationships/image" Target="../media/image294.png"/><Relationship Id="rId91" Type="http://schemas.openxmlformats.org/officeDocument/2006/relationships/customXml" Target="../ink/ink2972.xml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45" Type="http://schemas.openxmlformats.org/officeDocument/2006/relationships/customXml" Target="../ink/ink2999.xml"/><Relationship Id="rId161" Type="http://schemas.openxmlformats.org/officeDocument/2006/relationships/customXml" Target="../ink/ink3007.xml"/><Relationship Id="rId166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29.xml"/><Relationship Id="rId23" Type="http://schemas.openxmlformats.org/officeDocument/2006/relationships/image" Target="../media/image269.png"/><Relationship Id="rId28" Type="http://schemas.openxmlformats.org/officeDocument/2006/relationships/customXml" Target="../ink/ink2940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119" Type="http://schemas.openxmlformats.org/officeDocument/2006/relationships/customXml" Target="../ink/ink2986.xml"/><Relationship Id="rId44" Type="http://schemas.openxmlformats.org/officeDocument/2006/relationships/customXml" Target="../ink/ink2948.xml"/><Relationship Id="rId60" Type="http://schemas.openxmlformats.org/officeDocument/2006/relationships/customXml" Target="../ink/ink2956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2969.xml"/><Relationship Id="rId130" Type="http://schemas.openxmlformats.org/officeDocument/2006/relationships/image" Target="../media/image320.png"/><Relationship Id="rId135" Type="http://schemas.openxmlformats.org/officeDocument/2006/relationships/customXml" Target="../ink/ink2994.xml"/><Relationship Id="rId151" Type="http://schemas.openxmlformats.org/officeDocument/2006/relationships/customXml" Target="../ink/ink3002.xml"/><Relationship Id="rId156" Type="http://schemas.openxmlformats.org/officeDocument/2006/relationships/image" Target="../media/image333.png"/><Relationship Id="rId13" Type="http://schemas.openxmlformats.org/officeDocument/2006/relationships/image" Target="../media/image265.png"/><Relationship Id="rId18" Type="http://schemas.openxmlformats.org/officeDocument/2006/relationships/customXml" Target="../ink/ink2935.xml"/><Relationship Id="rId39" Type="http://schemas.openxmlformats.org/officeDocument/2006/relationships/image" Target="../media/image276.png"/><Relationship Id="rId109" Type="http://schemas.openxmlformats.org/officeDocument/2006/relationships/customXml" Target="../ink/ink2981.xml"/><Relationship Id="rId34" Type="http://schemas.openxmlformats.org/officeDocument/2006/relationships/customXml" Target="../ink/ink2943.xml"/><Relationship Id="rId50" Type="http://schemas.openxmlformats.org/officeDocument/2006/relationships/customXml" Target="../ink/ink2951.xml"/><Relationship Id="rId55" Type="http://schemas.openxmlformats.org/officeDocument/2006/relationships/image" Target="../media/image284.png"/><Relationship Id="rId76" Type="http://schemas.openxmlformats.org/officeDocument/2006/relationships/customXml" Target="../ink/ink2964.xml"/><Relationship Id="rId97" Type="http://schemas.openxmlformats.org/officeDocument/2006/relationships/customXml" Target="../ink/ink2975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2989.xml"/><Relationship Id="rId141" Type="http://schemas.openxmlformats.org/officeDocument/2006/relationships/customXml" Target="../ink/ink2997.xml"/><Relationship Id="rId146" Type="http://schemas.openxmlformats.org/officeDocument/2006/relationships/image" Target="../media/image328.png"/><Relationship Id="rId167" Type="http://schemas.openxmlformats.org/officeDocument/2006/relationships/customXml" Target="../ink/ink3010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162" Type="http://schemas.openxmlformats.org/officeDocument/2006/relationships/image" Target="../media/image336.png"/><Relationship Id="rId2" Type="http://schemas.openxmlformats.org/officeDocument/2006/relationships/customXml" Target="../ink/ink2927.xml"/><Relationship Id="rId29" Type="http://schemas.openxmlformats.org/officeDocument/2006/relationships/image" Target="../media/image272.png"/><Relationship Id="rId24" Type="http://schemas.openxmlformats.org/officeDocument/2006/relationships/customXml" Target="../ink/ink2938.xml"/><Relationship Id="rId40" Type="http://schemas.openxmlformats.org/officeDocument/2006/relationships/customXml" Target="../ink/ink2946.xml"/><Relationship Id="rId45" Type="http://schemas.openxmlformats.org/officeDocument/2006/relationships/image" Target="../media/image279.png"/><Relationship Id="rId66" Type="http://schemas.openxmlformats.org/officeDocument/2006/relationships/customXml" Target="../ink/ink2959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2984.xml"/><Relationship Id="rId131" Type="http://schemas.openxmlformats.org/officeDocument/2006/relationships/customXml" Target="../ink/ink2992.xml"/><Relationship Id="rId136" Type="http://schemas.openxmlformats.org/officeDocument/2006/relationships/image" Target="../media/image323.png"/><Relationship Id="rId157" Type="http://schemas.openxmlformats.org/officeDocument/2006/relationships/customXml" Target="../ink/ink3005.xml"/><Relationship Id="rId61" Type="http://schemas.openxmlformats.org/officeDocument/2006/relationships/image" Target="../media/image287.png"/><Relationship Id="rId82" Type="http://schemas.openxmlformats.org/officeDocument/2006/relationships/customXml" Target="../ink/ink2967.xml"/><Relationship Id="rId152" Type="http://schemas.openxmlformats.org/officeDocument/2006/relationships/image" Target="../media/image331.png"/><Relationship Id="rId19" Type="http://schemas.openxmlformats.org/officeDocument/2006/relationships/image" Target="../media/image268.png"/><Relationship Id="rId14" Type="http://schemas.openxmlformats.org/officeDocument/2006/relationships/customXml" Target="../ink/ink2933.xml"/><Relationship Id="rId30" Type="http://schemas.openxmlformats.org/officeDocument/2006/relationships/customXml" Target="../ink/ink2941.xml"/><Relationship Id="rId35" Type="http://schemas.openxmlformats.org/officeDocument/2006/relationships/image" Target="../media/image274.png"/><Relationship Id="rId56" Type="http://schemas.openxmlformats.org/officeDocument/2006/relationships/customXml" Target="../ink/ink2954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2979.xml"/><Relationship Id="rId126" Type="http://schemas.openxmlformats.org/officeDocument/2006/relationships/image" Target="../media/image318.png"/><Relationship Id="rId147" Type="http://schemas.openxmlformats.org/officeDocument/2006/relationships/customXml" Target="../ink/ink3000.xml"/><Relationship Id="rId168" Type="http://schemas.openxmlformats.org/officeDocument/2006/relationships/image" Target="../media/image339.png"/><Relationship Id="rId8" Type="http://schemas.openxmlformats.org/officeDocument/2006/relationships/customXml" Target="../ink/ink2930.xml"/><Relationship Id="rId51" Type="http://schemas.openxmlformats.org/officeDocument/2006/relationships/image" Target="../media/image282.png"/><Relationship Id="rId72" Type="http://schemas.openxmlformats.org/officeDocument/2006/relationships/customXml" Target="../ink/ink2962.xml"/><Relationship Id="rId93" Type="http://schemas.openxmlformats.org/officeDocument/2006/relationships/customXml" Target="../ink/ink2973.xml"/><Relationship Id="rId98" Type="http://schemas.openxmlformats.org/officeDocument/2006/relationships/image" Target="../media/image304.png"/><Relationship Id="rId121" Type="http://schemas.openxmlformats.org/officeDocument/2006/relationships/customXml" Target="../ink/ink2987.xml"/><Relationship Id="rId142" Type="http://schemas.openxmlformats.org/officeDocument/2006/relationships/image" Target="../media/image326.png"/><Relationship Id="rId163" Type="http://schemas.openxmlformats.org/officeDocument/2006/relationships/customXml" Target="../ink/ink3008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2949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2995.xml"/><Relationship Id="rId158" Type="http://schemas.openxmlformats.org/officeDocument/2006/relationships/image" Target="../media/image334.png"/><Relationship Id="rId20" Type="http://schemas.openxmlformats.org/officeDocument/2006/relationships/customXml" Target="../ink/ink2936.xml"/><Relationship Id="rId41" Type="http://schemas.openxmlformats.org/officeDocument/2006/relationships/image" Target="../media/image277.png"/><Relationship Id="rId62" Type="http://schemas.openxmlformats.org/officeDocument/2006/relationships/customXml" Target="../ink/ink2957.xml"/><Relationship Id="rId83" Type="http://schemas.openxmlformats.org/officeDocument/2006/relationships/image" Target="../media/image298.png"/><Relationship Id="rId88" Type="http://schemas.openxmlformats.org/officeDocument/2006/relationships/customXml" Target="../ink/ink2970.xml"/><Relationship Id="rId111" Type="http://schemas.openxmlformats.org/officeDocument/2006/relationships/customXml" Target="../ink/ink2982.xml"/><Relationship Id="rId132" Type="http://schemas.openxmlformats.org/officeDocument/2006/relationships/image" Target="../media/image321.png"/><Relationship Id="rId153" Type="http://schemas.openxmlformats.org/officeDocument/2006/relationships/customXml" Target="../ink/ink3003.xml"/><Relationship Id="rId15" Type="http://schemas.openxmlformats.org/officeDocument/2006/relationships/image" Target="../media/image266.png"/><Relationship Id="rId36" Type="http://schemas.openxmlformats.org/officeDocument/2006/relationships/customXml" Target="../ink/ink2944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2990.xml"/><Relationship Id="rId10" Type="http://schemas.openxmlformats.org/officeDocument/2006/relationships/customXml" Target="../ink/ink2931.xml"/><Relationship Id="rId31" Type="http://schemas.openxmlformats.org/officeDocument/2006/relationships/image" Target="../media/image273.png"/><Relationship Id="rId52" Type="http://schemas.openxmlformats.org/officeDocument/2006/relationships/customXml" Target="../ink/ink2952.xml"/><Relationship Id="rId73" Type="http://schemas.openxmlformats.org/officeDocument/2006/relationships/image" Target="../media/image293.png"/><Relationship Id="rId78" Type="http://schemas.openxmlformats.org/officeDocument/2006/relationships/customXml" Target="../ink/ink2965.xml"/><Relationship Id="rId94" Type="http://schemas.openxmlformats.org/officeDocument/2006/relationships/image" Target="../media/image302.png"/><Relationship Id="rId99" Type="http://schemas.openxmlformats.org/officeDocument/2006/relationships/customXml" Target="../ink/ink2976.xml"/><Relationship Id="rId101" Type="http://schemas.openxmlformats.org/officeDocument/2006/relationships/customXml" Target="../ink/ink2977.xml"/><Relationship Id="rId122" Type="http://schemas.openxmlformats.org/officeDocument/2006/relationships/image" Target="../media/image316.png"/><Relationship Id="rId143" Type="http://schemas.openxmlformats.org/officeDocument/2006/relationships/customXml" Target="../ink/ink2998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4" Type="http://schemas.openxmlformats.org/officeDocument/2006/relationships/customXml" Target="../ink/ink2928.xml"/><Relationship Id="rId9" Type="http://schemas.openxmlformats.org/officeDocument/2006/relationships/image" Target="../media/image263.png"/><Relationship Id="rId26" Type="http://schemas.openxmlformats.org/officeDocument/2006/relationships/customXml" Target="../ink/ink2939.xml"/><Relationship Id="rId47" Type="http://schemas.openxmlformats.org/officeDocument/2006/relationships/image" Target="../media/image280.png"/><Relationship Id="rId68" Type="http://schemas.openxmlformats.org/officeDocument/2006/relationships/customXml" Target="../ink/ink2960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2993.xml"/><Relationship Id="rId154" Type="http://schemas.openxmlformats.org/officeDocument/2006/relationships/image" Target="../media/image332.png"/><Relationship Id="rId16" Type="http://schemas.openxmlformats.org/officeDocument/2006/relationships/customXml" Target="../ink/ink2934.xml"/><Relationship Id="rId37" Type="http://schemas.openxmlformats.org/officeDocument/2006/relationships/image" Target="../media/image275.png"/><Relationship Id="rId58" Type="http://schemas.openxmlformats.org/officeDocument/2006/relationships/customXml" Target="../ink/ink2955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2988.xml"/><Relationship Id="rId144" Type="http://schemas.openxmlformats.org/officeDocument/2006/relationships/image" Target="../media/image327.png"/><Relationship Id="rId90" Type="http://schemas.openxmlformats.org/officeDocument/2006/relationships/customXml" Target="../ink/ink2971.xml"/><Relationship Id="rId165" Type="http://schemas.openxmlformats.org/officeDocument/2006/relationships/customXml" Target="../ink/ink3009.xml"/><Relationship Id="rId27" Type="http://schemas.openxmlformats.org/officeDocument/2006/relationships/image" Target="../media/image271.png"/><Relationship Id="rId48" Type="http://schemas.openxmlformats.org/officeDocument/2006/relationships/customXml" Target="../ink/ink2950.xml"/><Relationship Id="rId69" Type="http://schemas.openxmlformats.org/officeDocument/2006/relationships/image" Target="../media/image291.png"/><Relationship Id="rId113" Type="http://schemas.openxmlformats.org/officeDocument/2006/relationships/customXml" Target="../ink/ink2983.xml"/><Relationship Id="rId134" Type="http://schemas.openxmlformats.org/officeDocument/2006/relationships/image" Target="../media/image322.png"/><Relationship Id="rId80" Type="http://schemas.openxmlformats.org/officeDocument/2006/relationships/customXml" Target="../ink/ink2966.xml"/><Relationship Id="rId155" Type="http://schemas.openxmlformats.org/officeDocument/2006/relationships/customXml" Target="../ink/ink3004.xm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69.xml"/><Relationship Id="rId21" Type="http://schemas.openxmlformats.org/officeDocument/2006/relationships/image" Target="../media/image51.png"/><Relationship Id="rId42" Type="http://schemas.openxmlformats.org/officeDocument/2006/relationships/customXml" Target="../ink/ink3031.xml"/><Relationship Id="rId63" Type="http://schemas.openxmlformats.org/officeDocument/2006/relationships/image" Target="../media/image288.png"/><Relationship Id="rId84" Type="http://schemas.openxmlformats.org/officeDocument/2006/relationships/customXml" Target="../ink/ink3052.xml"/><Relationship Id="rId138" Type="http://schemas.openxmlformats.org/officeDocument/2006/relationships/image" Target="../media/image324.png"/><Relationship Id="rId159" Type="http://schemas.openxmlformats.org/officeDocument/2006/relationships/customXml" Target="../ink/ink3090.xml"/><Relationship Id="rId170" Type="http://schemas.openxmlformats.org/officeDocument/2006/relationships/customXml" Target="../ink/ink3096.xml"/><Relationship Id="rId107" Type="http://schemas.openxmlformats.org/officeDocument/2006/relationships/customXml" Target="../ink/ink3064.xml"/><Relationship Id="rId11" Type="http://schemas.openxmlformats.org/officeDocument/2006/relationships/image" Target="../media/image264.png"/><Relationship Id="rId32" Type="http://schemas.openxmlformats.org/officeDocument/2006/relationships/customXml" Target="../ink/ink3026.xml"/><Relationship Id="rId53" Type="http://schemas.openxmlformats.org/officeDocument/2006/relationships/image" Target="../media/image283.png"/><Relationship Id="rId74" Type="http://schemas.openxmlformats.org/officeDocument/2006/relationships/customXml" Target="../ink/ink3047.xml"/><Relationship Id="rId128" Type="http://schemas.openxmlformats.org/officeDocument/2006/relationships/image" Target="../media/image319.png"/><Relationship Id="rId149" Type="http://schemas.openxmlformats.org/officeDocument/2006/relationships/customXml" Target="../ink/ink3085.xml"/><Relationship Id="rId5" Type="http://schemas.openxmlformats.org/officeDocument/2006/relationships/image" Target="../media/image222.png"/><Relationship Id="rId95" Type="http://schemas.openxmlformats.org/officeDocument/2006/relationships/customXml" Target="../ink/ink3058.xml"/><Relationship Id="rId160" Type="http://schemas.openxmlformats.org/officeDocument/2006/relationships/image" Target="../media/image335.png"/><Relationship Id="rId181" Type="http://schemas.openxmlformats.org/officeDocument/2006/relationships/image" Target="../media/image344.png"/><Relationship Id="rId22" Type="http://schemas.openxmlformats.org/officeDocument/2006/relationships/customXml" Target="../ink/ink3021.xml"/><Relationship Id="rId43" Type="http://schemas.openxmlformats.org/officeDocument/2006/relationships/image" Target="../media/image278.png"/><Relationship Id="rId64" Type="http://schemas.openxmlformats.org/officeDocument/2006/relationships/customXml" Target="../ink/ink3042.xml"/><Relationship Id="rId118" Type="http://schemas.openxmlformats.org/officeDocument/2006/relationships/image" Target="../media/image314.png"/><Relationship Id="rId139" Type="http://schemas.openxmlformats.org/officeDocument/2006/relationships/customXml" Target="../ink/ink3080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71" Type="http://schemas.openxmlformats.org/officeDocument/2006/relationships/image" Target="../media/image340.png"/><Relationship Id="rId12" Type="http://schemas.openxmlformats.org/officeDocument/2006/relationships/customXml" Target="../ink/ink3016.xml"/><Relationship Id="rId33" Type="http://schemas.openxmlformats.org/officeDocument/2006/relationships/image" Target="../media/image67.png"/><Relationship Id="rId108" Type="http://schemas.openxmlformats.org/officeDocument/2006/relationships/image" Target="../media/image309.png"/><Relationship Id="rId129" Type="http://schemas.openxmlformats.org/officeDocument/2006/relationships/customXml" Target="../ink/ink3075.xml"/><Relationship Id="rId54" Type="http://schemas.openxmlformats.org/officeDocument/2006/relationships/customXml" Target="../ink/ink3037.xml"/><Relationship Id="rId75" Type="http://schemas.openxmlformats.org/officeDocument/2006/relationships/image" Target="../media/image294.png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61" Type="http://schemas.openxmlformats.org/officeDocument/2006/relationships/customXml" Target="../ink/ink3091.xml"/><Relationship Id="rId182" Type="http://schemas.openxmlformats.org/officeDocument/2006/relationships/customXml" Target="../ink/ink3102.xml"/><Relationship Id="rId6" Type="http://schemas.openxmlformats.org/officeDocument/2006/relationships/customXml" Target="../ink/ink3013.xml"/><Relationship Id="rId23" Type="http://schemas.openxmlformats.org/officeDocument/2006/relationships/image" Target="../media/image269.png"/><Relationship Id="rId119" Type="http://schemas.openxmlformats.org/officeDocument/2006/relationships/customXml" Target="../ink/ink3070.xml"/><Relationship Id="rId44" Type="http://schemas.openxmlformats.org/officeDocument/2006/relationships/customXml" Target="../ink/ink3032.xml"/><Relationship Id="rId60" Type="http://schemas.openxmlformats.org/officeDocument/2006/relationships/customXml" Target="../ink/ink3040.xml"/><Relationship Id="rId65" Type="http://schemas.openxmlformats.org/officeDocument/2006/relationships/image" Target="../media/image289.png"/><Relationship Id="rId81" Type="http://schemas.openxmlformats.org/officeDocument/2006/relationships/image" Target="../media/image297.png"/><Relationship Id="rId86" Type="http://schemas.openxmlformats.org/officeDocument/2006/relationships/customXml" Target="../ink/ink3053.xml"/><Relationship Id="rId130" Type="http://schemas.openxmlformats.org/officeDocument/2006/relationships/image" Target="../media/image320.png"/><Relationship Id="rId135" Type="http://schemas.openxmlformats.org/officeDocument/2006/relationships/customXml" Target="../ink/ink3078.xml"/><Relationship Id="rId151" Type="http://schemas.openxmlformats.org/officeDocument/2006/relationships/customXml" Target="../ink/ink3086.xml"/><Relationship Id="rId156" Type="http://schemas.openxmlformats.org/officeDocument/2006/relationships/image" Target="../media/image333.png"/><Relationship Id="rId177" Type="http://schemas.openxmlformats.org/officeDocument/2006/relationships/image" Target="../media/image342.png"/><Relationship Id="rId172" Type="http://schemas.openxmlformats.org/officeDocument/2006/relationships/customXml" Target="../ink/ink3097.xml"/><Relationship Id="rId13" Type="http://schemas.openxmlformats.org/officeDocument/2006/relationships/image" Target="../media/image265.png"/><Relationship Id="rId18" Type="http://schemas.openxmlformats.org/officeDocument/2006/relationships/customXml" Target="../ink/ink3019.xml"/><Relationship Id="rId39" Type="http://schemas.openxmlformats.org/officeDocument/2006/relationships/image" Target="../media/image276.png"/><Relationship Id="rId109" Type="http://schemas.openxmlformats.org/officeDocument/2006/relationships/customXml" Target="../ink/ink3065.xml"/><Relationship Id="rId34" Type="http://schemas.openxmlformats.org/officeDocument/2006/relationships/customXml" Target="../ink/ink3027.xml"/><Relationship Id="rId50" Type="http://schemas.openxmlformats.org/officeDocument/2006/relationships/customXml" Target="../ink/ink3035.xml"/><Relationship Id="rId55" Type="http://schemas.openxmlformats.org/officeDocument/2006/relationships/image" Target="../media/image284.png"/><Relationship Id="rId76" Type="http://schemas.openxmlformats.org/officeDocument/2006/relationships/customXml" Target="../ink/ink3048.xml"/><Relationship Id="rId97" Type="http://schemas.openxmlformats.org/officeDocument/2006/relationships/customXml" Target="../ink/ink3059.xml"/><Relationship Id="rId104" Type="http://schemas.openxmlformats.org/officeDocument/2006/relationships/image" Target="../media/image307.png"/><Relationship Id="rId120" Type="http://schemas.openxmlformats.org/officeDocument/2006/relationships/image" Target="../media/image315.png"/><Relationship Id="rId125" Type="http://schemas.openxmlformats.org/officeDocument/2006/relationships/customXml" Target="../ink/ink3073.xml"/><Relationship Id="rId141" Type="http://schemas.openxmlformats.org/officeDocument/2006/relationships/customXml" Target="../ink/ink3081.xml"/><Relationship Id="rId146" Type="http://schemas.openxmlformats.org/officeDocument/2006/relationships/image" Target="../media/image328.png"/><Relationship Id="rId167" Type="http://schemas.openxmlformats.org/officeDocument/2006/relationships/customXml" Target="../ink/ink3094.xml"/><Relationship Id="rId7" Type="http://schemas.openxmlformats.org/officeDocument/2006/relationships/image" Target="../media/image223.png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162" Type="http://schemas.openxmlformats.org/officeDocument/2006/relationships/image" Target="../media/image336.png"/><Relationship Id="rId183" Type="http://schemas.openxmlformats.org/officeDocument/2006/relationships/image" Target="../media/image345.png"/><Relationship Id="rId2" Type="http://schemas.openxmlformats.org/officeDocument/2006/relationships/customXml" Target="../ink/ink3011.xml"/><Relationship Id="rId29" Type="http://schemas.openxmlformats.org/officeDocument/2006/relationships/image" Target="../media/image272.png"/><Relationship Id="rId24" Type="http://schemas.openxmlformats.org/officeDocument/2006/relationships/customXml" Target="../ink/ink3022.xml"/><Relationship Id="rId40" Type="http://schemas.openxmlformats.org/officeDocument/2006/relationships/customXml" Target="../ink/ink3030.xml"/><Relationship Id="rId45" Type="http://schemas.openxmlformats.org/officeDocument/2006/relationships/image" Target="../media/image279.png"/><Relationship Id="rId66" Type="http://schemas.openxmlformats.org/officeDocument/2006/relationships/customXml" Target="../ink/ink3043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15" Type="http://schemas.openxmlformats.org/officeDocument/2006/relationships/customXml" Target="../ink/ink3068.xml"/><Relationship Id="rId131" Type="http://schemas.openxmlformats.org/officeDocument/2006/relationships/customXml" Target="../ink/ink3076.xml"/><Relationship Id="rId136" Type="http://schemas.openxmlformats.org/officeDocument/2006/relationships/image" Target="../media/image323.png"/><Relationship Id="rId157" Type="http://schemas.openxmlformats.org/officeDocument/2006/relationships/customXml" Target="../ink/ink3089.xml"/><Relationship Id="rId178" Type="http://schemas.openxmlformats.org/officeDocument/2006/relationships/customXml" Target="../ink/ink3100.xml"/><Relationship Id="rId61" Type="http://schemas.openxmlformats.org/officeDocument/2006/relationships/image" Target="../media/image287.png"/><Relationship Id="rId82" Type="http://schemas.openxmlformats.org/officeDocument/2006/relationships/customXml" Target="../ink/ink3051.xml"/><Relationship Id="rId152" Type="http://schemas.openxmlformats.org/officeDocument/2006/relationships/image" Target="../media/image331.png"/><Relationship Id="rId173" Type="http://schemas.openxmlformats.org/officeDocument/2006/relationships/image" Target="../media/image99.png"/><Relationship Id="rId19" Type="http://schemas.openxmlformats.org/officeDocument/2006/relationships/image" Target="../media/image268.png"/><Relationship Id="rId14" Type="http://schemas.openxmlformats.org/officeDocument/2006/relationships/customXml" Target="../ink/ink3017.xml"/><Relationship Id="rId30" Type="http://schemas.openxmlformats.org/officeDocument/2006/relationships/customXml" Target="../ink/ink3025.xml"/><Relationship Id="rId35" Type="http://schemas.openxmlformats.org/officeDocument/2006/relationships/image" Target="../media/image274.png"/><Relationship Id="rId56" Type="http://schemas.openxmlformats.org/officeDocument/2006/relationships/customXml" Target="../ink/ink3038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105" Type="http://schemas.openxmlformats.org/officeDocument/2006/relationships/customXml" Target="../ink/ink3063.xml"/><Relationship Id="rId126" Type="http://schemas.openxmlformats.org/officeDocument/2006/relationships/image" Target="../media/image318.png"/><Relationship Id="rId147" Type="http://schemas.openxmlformats.org/officeDocument/2006/relationships/customXml" Target="../ink/ink3084.xml"/><Relationship Id="rId168" Type="http://schemas.openxmlformats.org/officeDocument/2006/relationships/image" Target="../media/image339.png"/><Relationship Id="rId8" Type="http://schemas.openxmlformats.org/officeDocument/2006/relationships/customXml" Target="../ink/ink3014.xml"/><Relationship Id="rId51" Type="http://schemas.openxmlformats.org/officeDocument/2006/relationships/image" Target="../media/image282.png"/><Relationship Id="rId72" Type="http://schemas.openxmlformats.org/officeDocument/2006/relationships/customXml" Target="../ink/ink3046.xml"/><Relationship Id="rId93" Type="http://schemas.openxmlformats.org/officeDocument/2006/relationships/customXml" Target="../ink/ink3057.xml"/><Relationship Id="rId98" Type="http://schemas.openxmlformats.org/officeDocument/2006/relationships/image" Target="../media/image304.png"/><Relationship Id="rId121" Type="http://schemas.openxmlformats.org/officeDocument/2006/relationships/customXml" Target="../ink/ink3071.xml"/><Relationship Id="rId142" Type="http://schemas.openxmlformats.org/officeDocument/2006/relationships/image" Target="../media/image326.png"/><Relationship Id="rId163" Type="http://schemas.openxmlformats.org/officeDocument/2006/relationships/customXml" Target="../ink/ink3092.xml"/><Relationship Id="rId3" Type="http://schemas.openxmlformats.org/officeDocument/2006/relationships/image" Target="../media/image262.png"/><Relationship Id="rId25" Type="http://schemas.openxmlformats.org/officeDocument/2006/relationships/image" Target="../media/image270.png"/><Relationship Id="rId46" Type="http://schemas.openxmlformats.org/officeDocument/2006/relationships/customXml" Target="../ink/ink3033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3079.xml"/><Relationship Id="rId158" Type="http://schemas.openxmlformats.org/officeDocument/2006/relationships/image" Target="../media/image334.png"/><Relationship Id="rId20" Type="http://schemas.openxmlformats.org/officeDocument/2006/relationships/customXml" Target="../ink/ink3020.xml"/><Relationship Id="rId41" Type="http://schemas.openxmlformats.org/officeDocument/2006/relationships/image" Target="../media/image277.png"/><Relationship Id="rId62" Type="http://schemas.openxmlformats.org/officeDocument/2006/relationships/customXml" Target="../ink/ink3041.xml"/><Relationship Id="rId83" Type="http://schemas.openxmlformats.org/officeDocument/2006/relationships/image" Target="../media/image298.png"/><Relationship Id="rId88" Type="http://schemas.openxmlformats.org/officeDocument/2006/relationships/customXml" Target="../ink/ink3054.xml"/><Relationship Id="rId111" Type="http://schemas.openxmlformats.org/officeDocument/2006/relationships/customXml" Target="../ink/ink3066.xml"/><Relationship Id="rId132" Type="http://schemas.openxmlformats.org/officeDocument/2006/relationships/image" Target="../media/image321.png"/><Relationship Id="rId153" Type="http://schemas.openxmlformats.org/officeDocument/2006/relationships/customXml" Target="../ink/ink3087.xml"/><Relationship Id="rId174" Type="http://schemas.openxmlformats.org/officeDocument/2006/relationships/customXml" Target="../ink/ink3098.xml"/><Relationship Id="rId179" Type="http://schemas.openxmlformats.org/officeDocument/2006/relationships/image" Target="../media/image343.png"/><Relationship Id="rId15" Type="http://schemas.openxmlformats.org/officeDocument/2006/relationships/image" Target="../media/image266.png"/><Relationship Id="rId36" Type="http://schemas.openxmlformats.org/officeDocument/2006/relationships/customXml" Target="../ink/ink3028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3074.xml"/><Relationship Id="rId10" Type="http://schemas.openxmlformats.org/officeDocument/2006/relationships/customXml" Target="../ink/ink3015.xml"/><Relationship Id="rId31" Type="http://schemas.openxmlformats.org/officeDocument/2006/relationships/image" Target="../media/image273.png"/><Relationship Id="rId52" Type="http://schemas.openxmlformats.org/officeDocument/2006/relationships/customXml" Target="../ink/ink3036.xml"/><Relationship Id="rId73" Type="http://schemas.openxmlformats.org/officeDocument/2006/relationships/image" Target="../media/image293.png"/><Relationship Id="rId78" Type="http://schemas.openxmlformats.org/officeDocument/2006/relationships/customXml" Target="../ink/ink3049.xml"/><Relationship Id="rId94" Type="http://schemas.openxmlformats.org/officeDocument/2006/relationships/image" Target="../media/image302.png"/><Relationship Id="rId99" Type="http://schemas.openxmlformats.org/officeDocument/2006/relationships/customXml" Target="../ink/ink3060.xml"/><Relationship Id="rId101" Type="http://schemas.openxmlformats.org/officeDocument/2006/relationships/customXml" Target="../ink/ink3061.xml"/><Relationship Id="rId122" Type="http://schemas.openxmlformats.org/officeDocument/2006/relationships/image" Target="../media/image316.png"/><Relationship Id="rId143" Type="http://schemas.openxmlformats.org/officeDocument/2006/relationships/customXml" Target="../ink/ink3082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169" Type="http://schemas.openxmlformats.org/officeDocument/2006/relationships/customXml" Target="../ink/ink3095.xml"/><Relationship Id="rId4" Type="http://schemas.openxmlformats.org/officeDocument/2006/relationships/customXml" Target="../ink/ink3012.xml"/><Relationship Id="rId9" Type="http://schemas.openxmlformats.org/officeDocument/2006/relationships/image" Target="../media/image263.png"/><Relationship Id="rId180" Type="http://schemas.openxmlformats.org/officeDocument/2006/relationships/customXml" Target="../ink/ink3101.xml"/><Relationship Id="rId26" Type="http://schemas.openxmlformats.org/officeDocument/2006/relationships/customXml" Target="../ink/ink3023.xml"/><Relationship Id="rId47" Type="http://schemas.openxmlformats.org/officeDocument/2006/relationships/image" Target="../media/image280.png"/><Relationship Id="rId68" Type="http://schemas.openxmlformats.org/officeDocument/2006/relationships/customXml" Target="../ink/ink3044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3077.xml"/><Relationship Id="rId154" Type="http://schemas.openxmlformats.org/officeDocument/2006/relationships/image" Target="../media/image332.png"/><Relationship Id="rId175" Type="http://schemas.openxmlformats.org/officeDocument/2006/relationships/image" Target="../media/image341.png"/><Relationship Id="rId16" Type="http://schemas.openxmlformats.org/officeDocument/2006/relationships/customXml" Target="../ink/ink3018.xml"/><Relationship Id="rId37" Type="http://schemas.openxmlformats.org/officeDocument/2006/relationships/image" Target="../media/image275.png"/><Relationship Id="rId58" Type="http://schemas.openxmlformats.org/officeDocument/2006/relationships/customXml" Target="../ink/ink3039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3072.xml"/><Relationship Id="rId144" Type="http://schemas.openxmlformats.org/officeDocument/2006/relationships/image" Target="../media/image327.png"/><Relationship Id="rId90" Type="http://schemas.openxmlformats.org/officeDocument/2006/relationships/customXml" Target="../ink/ink3055.xml"/><Relationship Id="rId165" Type="http://schemas.openxmlformats.org/officeDocument/2006/relationships/customXml" Target="../ink/ink3093.xml"/><Relationship Id="rId27" Type="http://schemas.openxmlformats.org/officeDocument/2006/relationships/image" Target="../media/image271.png"/><Relationship Id="rId48" Type="http://schemas.openxmlformats.org/officeDocument/2006/relationships/customXml" Target="../ink/ink3034.xml"/><Relationship Id="rId69" Type="http://schemas.openxmlformats.org/officeDocument/2006/relationships/image" Target="../media/image291.png"/><Relationship Id="rId113" Type="http://schemas.openxmlformats.org/officeDocument/2006/relationships/customXml" Target="../ink/ink3067.xml"/><Relationship Id="rId134" Type="http://schemas.openxmlformats.org/officeDocument/2006/relationships/image" Target="../media/image322.png"/><Relationship Id="rId80" Type="http://schemas.openxmlformats.org/officeDocument/2006/relationships/customXml" Target="../ink/ink3050.xml"/><Relationship Id="rId155" Type="http://schemas.openxmlformats.org/officeDocument/2006/relationships/customXml" Target="../ink/ink3088.xml"/><Relationship Id="rId176" Type="http://schemas.openxmlformats.org/officeDocument/2006/relationships/customXml" Target="../ink/ink3099.xml"/><Relationship Id="rId17" Type="http://schemas.openxmlformats.org/officeDocument/2006/relationships/image" Target="../media/image267.png"/><Relationship Id="rId38" Type="http://schemas.openxmlformats.org/officeDocument/2006/relationships/customXml" Target="../ink/ink3029.xml"/><Relationship Id="rId59" Type="http://schemas.openxmlformats.org/officeDocument/2006/relationships/image" Target="../media/image286.png"/><Relationship Id="rId103" Type="http://schemas.openxmlformats.org/officeDocument/2006/relationships/customXml" Target="../ink/ink3062.xml"/><Relationship Id="rId124" Type="http://schemas.openxmlformats.org/officeDocument/2006/relationships/image" Target="../media/image317.png"/><Relationship Id="rId70" Type="http://schemas.openxmlformats.org/officeDocument/2006/relationships/customXml" Target="../ink/ink3045.xml"/><Relationship Id="rId91" Type="http://schemas.openxmlformats.org/officeDocument/2006/relationships/customXml" Target="../ink/ink3056.xml"/><Relationship Id="rId145" Type="http://schemas.openxmlformats.org/officeDocument/2006/relationships/customXml" Target="../ink/ink3083.xml"/><Relationship Id="rId166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24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61.xml"/><Relationship Id="rId21" Type="http://schemas.openxmlformats.org/officeDocument/2006/relationships/image" Target="../media/image51.png"/><Relationship Id="rId42" Type="http://schemas.openxmlformats.org/officeDocument/2006/relationships/customXml" Target="../ink/ink3123.xml"/><Relationship Id="rId63" Type="http://schemas.openxmlformats.org/officeDocument/2006/relationships/image" Target="../media/image288.png"/><Relationship Id="rId84" Type="http://schemas.openxmlformats.org/officeDocument/2006/relationships/customXml" Target="../ink/ink3144.xml"/><Relationship Id="rId138" Type="http://schemas.openxmlformats.org/officeDocument/2006/relationships/image" Target="../media/image324.png"/><Relationship Id="rId159" Type="http://schemas.openxmlformats.org/officeDocument/2006/relationships/customXml" Target="../ink/ink3182.xml"/><Relationship Id="rId170" Type="http://schemas.openxmlformats.org/officeDocument/2006/relationships/customXml" Target="../ink/ink3188.xml"/><Relationship Id="rId191" Type="http://schemas.openxmlformats.org/officeDocument/2006/relationships/image" Target="../media/image349.png"/><Relationship Id="rId205" Type="http://schemas.openxmlformats.org/officeDocument/2006/relationships/image" Target="../media/image356.png"/><Relationship Id="rId226" Type="http://schemas.openxmlformats.org/officeDocument/2006/relationships/image" Target="../media/image366.png"/><Relationship Id="rId107" Type="http://schemas.openxmlformats.org/officeDocument/2006/relationships/customXml" Target="../ink/ink3156.xml"/><Relationship Id="rId11" Type="http://schemas.openxmlformats.org/officeDocument/2006/relationships/image" Target="../media/image264.png"/><Relationship Id="rId32" Type="http://schemas.openxmlformats.org/officeDocument/2006/relationships/customXml" Target="../ink/ink3118.xml"/><Relationship Id="rId53" Type="http://schemas.openxmlformats.org/officeDocument/2006/relationships/image" Target="../media/image283.png"/><Relationship Id="rId74" Type="http://schemas.openxmlformats.org/officeDocument/2006/relationships/customXml" Target="../ink/ink3139.xml"/><Relationship Id="rId128" Type="http://schemas.openxmlformats.org/officeDocument/2006/relationships/image" Target="../media/image319.png"/><Relationship Id="rId149" Type="http://schemas.openxmlformats.org/officeDocument/2006/relationships/customXml" Target="../ink/ink3177.xml"/><Relationship Id="rId5" Type="http://schemas.openxmlformats.org/officeDocument/2006/relationships/image" Target="../media/image222.png"/><Relationship Id="rId95" Type="http://schemas.openxmlformats.org/officeDocument/2006/relationships/customXml" Target="../ink/ink3150.xml"/><Relationship Id="rId160" Type="http://schemas.openxmlformats.org/officeDocument/2006/relationships/image" Target="../media/image335.png"/><Relationship Id="rId181" Type="http://schemas.openxmlformats.org/officeDocument/2006/relationships/image" Target="../media/image344.png"/><Relationship Id="rId216" Type="http://schemas.openxmlformats.org/officeDocument/2006/relationships/image" Target="../media/image361.png"/><Relationship Id="rId22" Type="http://schemas.openxmlformats.org/officeDocument/2006/relationships/customXml" Target="../ink/ink3113.xml"/><Relationship Id="rId43" Type="http://schemas.openxmlformats.org/officeDocument/2006/relationships/image" Target="../media/image278.png"/><Relationship Id="rId64" Type="http://schemas.openxmlformats.org/officeDocument/2006/relationships/customXml" Target="../ink/ink3134.xml"/><Relationship Id="rId118" Type="http://schemas.openxmlformats.org/officeDocument/2006/relationships/image" Target="../media/image314.png"/><Relationship Id="rId139" Type="http://schemas.openxmlformats.org/officeDocument/2006/relationships/customXml" Target="../ink/ink3172.xml"/><Relationship Id="rId85" Type="http://schemas.openxmlformats.org/officeDocument/2006/relationships/image" Target="../media/image127.png"/><Relationship Id="rId150" Type="http://schemas.openxmlformats.org/officeDocument/2006/relationships/image" Target="../media/image330.png"/><Relationship Id="rId171" Type="http://schemas.openxmlformats.org/officeDocument/2006/relationships/image" Target="../media/image340.png"/><Relationship Id="rId192" Type="http://schemas.openxmlformats.org/officeDocument/2006/relationships/customXml" Target="../ink/ink3199.xml"/><Relationship Id="rId206" Type="http://schemas.openxmlformats.org/officeDocument/2006/relationships/customXml" Target="../ink/ink3206.xml"/><Relationship Id="rId12" Type="http://schemas.openxmlformats.org/officeDocument/2006/relationships/customXml" Target="../ink/ink3108.xml"/><Relationship Id="rId33" Type="http://schemas.openxmlformats.org/officeDocument/2006/relationships/image" Target="../media/image67.png"/><Relationship Id="rId108" Type="http://schemas.openxmlformats.org/officeDocument/2006/relationships/image" Target="../media/image309.png"/><Relationship Id="rId129" Type="http://schemas.openxmlformats.org/officeDocument/2006/relationships/customXml" Target="../ink/ink3167.xml"/><Relationship Id="rId54" Type="http://schemas.openxmlformats.org/officeDocument/2006/relationships/customXml" Target="../ink/ink3129.xml"/><Relationship Id="rId75" Type="http://schemas.openxmlformats.org/officeDocument/2006/relationships/image" Target="../media/image294.png"/><Relationship Id="rId96" Type="http://schemas.openxmlformats.org/officeDocument/2006/relationships/image" Target="../media/image303.png"/><Relationship Id="rId140" Type="http://schemas.openxmlformats.org/officeDocument/2006/relationships/image" Target="../media/image325.png"/><Relationship Id="rId161" Type="http://schemas.openxmlformats.org/officeDocument/2006/relationships/customXml" Target="../ink/ink3183.xml"/><Relationship Id="rId182" Type="http://schemas.openxmlformats.org/officeDocument/2006/relationships/customXml" Target="../ink/ink3194.xml"/><Relationship Id="rId217" Type="http://schemas.openxmlformats.org/officeDocument/2006/relationships/customXml" Target="../ink/ink3212.xml"/><Relationship Id="rId6" Type="http://schemas.openxmlformats.org/officeDocument/2006/relationships/customXml" Target="../ink/ink3105.xml"/><Relationship Id="rId23" Type="http://schemas.openxmlformats.org/officeDocument/2006/relationships/image" Target="../media/image269.png"/><Relationship Id="rId119" Type="http://schemas.openxmlformats.org/officeDocument/2006/relationships/customXml" Target="../ink/ink3162.xml"/><Relationship Id="rId44" Type="http://schemas.openxmlformats.org/officeDocument/2006/relationships/customXml" Target="../ink/ink3124.xml"/><Relationship Id="rId65" Type="http://schemas.openxmlformats.org/officeDocument/2006/relationships/image" Target="../media/image289.png"/><Relationship Id="rId86" Type="http://schemas.openxmlformats.org/officeDocument/2006/relationships/customXml" Target="../ink/ink3145.xml"/><Relationship Id="rId130" Type="http://schemas.openxmlformats.org/officeDocument/2006/relationships/image" Target="../media/image320.png"/><Relationship Id="rId151" Type="http://schemas.openxmlformats.org/officeDocument/2006/relationships/customXml" Target="../ink/ink3178.xml"/><Relationship Id="rId172" Type="http://schemas.openxmlformats.org/officeDocument/2006/relationships/customXml" Target="../ink/ink3189.xml"/><Relationship Id="rId193" Type="http://schemas.openxmlformats.org/officeDocument/2006/relationships/image" Target="../media/image350.png"/><Relationship Id="rId207" Type="http://schemas.openxmlformats.org/officeDocument/2006/relationships/image" Target="../media/image357.png"/><Relationship Id="rId13" Type="http://schemas.openxmlformats.org/officeDocument/2006/relationships/image" Target="../media/image265.png"/><Relationship Id="rId109" Type="http://schemas.openxmlformats.org/officeDocument/2006/relationships/customXml" Target="../ink/ink3157.xml"/><Relationship Id="rId34" Type="http://schemas.openxmlformats.org/officeDocument/2006/relationships/customXml" Target="../ink/ink3119.xml"/><Relationship Id="rId55" Type="http://schemas.openxmlformats.org/officeDocument/2006/relationships/image" Target="../media/image284.png"/><Relationship Id="rId76" Type="http://schemas.openxmlformats.org/officeDocument/2006/relationships/customXml" Target="../ink/ink3140.xml"/><Relationship Id="rId97" Type="http://schemas.openxmlformats.org/officeDocument/2006/relationships/customXml" Target="../ink/ink3151.xml"/><Relationship Id="rId120" Type="http://schemas.openxmlformats.org/officeDocument/2006/relationships/image" Target="../media/image315.png"/><Relationship Id="rId141" Type="http://schemas.openxmlformats.org/officeDocument/2006/relationships/customXml" Target="../ink/ink3173.xml"/><Relationship Id="rId7" Type="http://schemas.openxmlformats.org/officeDocument/2006/relationships/image" Target="../media/image223.png"/><Relationship Id="rId162" Type="http://schemas.openxmlformats.org/officeDocument/2006/relationships/image" Target="../media/image336.png"/><Relationship Id="rId183" Type="http://schemas.openxmlformats.org/officeDocument/2006/relationships/image" Target="../media/image345.png"/><Relationship Id="rId218" Type="http://schemas.openxmlformats.org/officeDocument/2006/relationships/image" Target="../media/image362.png"/><Relationship Id="rId24" Type="http://schemas.openxmlformats.org/officeDocument/2006/relationships/customXml" Target="../ink/ink3114.xml"/><Relationship Id="rId45" Type="http://schemas.openxmlformats.org/officeDocument/2006/relationships/image" Target="../media/image279.png"/><Relationship Id="rId66" Type="http://schemas.openxmlformats.org/officeDocument/2006/relationships/customXml" Target="../ink/ink3135.xml"/><Relationship Id="rId87" Type="http://schemas.openxmlformats.org/officeDocument/2006/relationships/image" Target="../media/image299.png"/><Relationship Id="rId110" Type="http://schemas.openxmlformats.org/officeDocument/2006/relationships/image" Target="../media/image310.png"/><Relationship Id="rId131" Type="http://schemas.openxmlformats.org/officeDocument/2006/relationships/customXml" Target="../ink/ink3168.xml"/><Relationship Id="rId152" Type="http://schemas.openxmlformats.org/officeDocument/2006/relationships/image" Target="../media/image331.png"/><Relationship Id="rId173" Type="http://schemas.openxmlformats.org/officeDocument/2006/relationships/image" Target="../media/image99.png"/><Relationship Id="rId194" Type="http://schemas.openxmlformats.org/officeDocument/2006/relationships/customXml" Target="../ink/ink3200.xml"/><Relationship Id="rId208" Type="http://schemas.openxmlformats.org/officeDocument/2006/relationships/customXml" Target="../ink/ink3207.xml"/><Relationship Id="rId14" Type="http://schemas.openxmlformats.org/officeDocument/2006/relationships/customXml" Target="../ink/ink3109.xml"/><Relationship Id="rId35" Type="http://schemas.openxmlformats.org/officeDocument/2006/relationships/image" Target="../media/image274.png"/><Relationship Id="rId56" Type="http://schemas.openxmlformats.org/officeDocument/2006/relationships/customXml" Target="../ink/ink3130.xml"/><Relationship Id="rId77" Type="http://schemas.openxmlformats.org/officeDocument/2006/relationships/image" Target="../media/image295.png"/><Relationship Id="rId100" Type="http://schemas.openxmlformats.org/officeDocument/2006/relationships/image" Target="../media/image305.png"/><Relationship Id="rId8" Type="http://schemas.openxmlformats.org/officeDocument/2006/relationships/customXml" Target="../ink/ink3106.xml"/><Relationship Id="rId98" Type="http://schemas.openxmlformats.org/officeDocument/2006/relationships/image" Target="../media/image304.png"/><Relationship Id="rId121" Type="http://schemas.openxmlformats.org/officeDocument/2006/relationships/customXml" Target="../ink/ink3163.xml"/><Relationship Id="rId142" Type="http://schemas.openxmlformats.org/officeDocument/2006/relationships/image" Target="../media/image326.png"/><Relationship Id="rId163" Type="http://schemas.openxmlformats.org/officeDocument/2006/relationships/customXml" Target="../ink/ink3184.xml"/><Relationship Id="rId184" Type="http://schemas.openxmlformats.org/officeDocument/2006/relationships/customXml" Target="../ink/ink3195.xml"/><Relationship Id="rId219" Type="http://schemas.openxmlformats.org/officeDocument/2006/relationships/customXml" Target="../ink/ink3213.xml"/><Relationship Id="rId3" Type="http://schemas.openxmlformats.org/officeDocument/2006/relationships/image" Target="../media/image262.png"/><Relationship Id="rId214" Type="http://schemas.openxmlformats.org/officeDocument/2006/relationships/image" Target="../media/image360.png"/><Relationship Id="rId25" Type="http://schemas.openxmlformats.org/officeDocument/2006/relationships/image" Target="../media/image270.png"/><Relationship Id="rId46" Type="http://schemas.openxmlformats.org/officeDocument/2006/relationships/customXml" Target="../ink/ink3125.xml"/><Relationship Id="rId67" Type="http://schemas.openxmlformats.org/officeDocument/2006/relationships/image" Target="../media/image290.png"/><Relationship Id="rId116" Type="http://schemas.openxmlformats.org/officeDocument/2006/relationships/image" Target="../media/image313.png"/><Relationship Id="rId137" Type="http://schemas.openxmlformats.org/officeDocument/2006/relationships/customXml" Target="../ink/ink3171.xml"/><Relationship Id="rId158" Type="http://schemas.openxmlformats.org/officeDocument/2006/relationships/image" Target="../media/image334.png"/><Relationship Id="rId20" Type="http://schemas.openxmlformats.org/officeDocument/2006/relationships/customXml" Target="../ink/ink3112.xml"/><Relationship Id="rId41" Type="http://schemas.openxmlformats.org/officeDocument/2006/relationships/image" Target="../media/image277.png"/><Relationship Id="rId62" Type="http://schemas.openxmlformats.org/officeDocument/2006/relationships/customXml" Target="../ink/ink3133.xml"/><Relationship Id="rId83" Type="http://schemas.openxmlformats.org/officeDocument/2006/relationships/image" Target="../media/image298.png"/><Relationship Id="rId88" Type="http://schemas.openxmlformats.org/officeDocument/2006/relationships/customXml" Target="../ink/ink3146.xml"/><Relationship Id="rId111" Type="http://schemas.openxmlformats.org/officeDocument/2006/relationships/customXml" Target="../ink/ink3158.xml"/><Relationship Id="rId132" Type="http://schemas.openxmlformats.org/officeDocument/2006/relationships/image" Target="../media/image321.png"/><Relationship Id="rId153" Type="http://schemas.openxmlformats.org/officeDocument/2006/relationships/customXml" Target="../ink/ink3179.xml"/><Relationship Id="rId174" Type="http://schemas.openxmlformats.org/officeDocument/2006/relationships/customXml" Target="../ink/ink3190.xml"/><Relationship Id="rId179" Type="http://schemas.openxmlformats.org/officeDocument/2006/relationships/image" Target="../media/image343.png"/><Relationship Id="rId195" Type="http://schemas.openxmlformats.org/officeDocument/2006/relationships/image" Target="../media/image351.png"/><Relationship Id="rId209" Type="http://schemas.openxmlformats.org/officeDocument/2006/relationships/customXml" Target="../ink/ink3208.xml"/><Relationship Id="rId190" Type="http://schemas.openxmlformats.org/officeDocument/2006/relationships/customXml" Target="../ink/ink3198.xml"/><Relationship Id="rId204" Type="http://schemas.openxmlformats.org/officeDocument/2006/relationships/customXml" Target="../ink/ink3205.xml"/><Relationship Id="rId220" Type="http://schemas.openxmlformats.org/officeDocument/2006/relationships/image" Target="../media/image363.png"/><Relationship Id="rId225" Type="http://schemas.openxmlformats.org/officeDocument/2006/relationships/customXml" Target="../ink/ink3216.xml"/><Relationship Id="rId15" Type="http://schemas.openxmlformats.org/officeDocument/2006/relationships/image" Target="../media/image266.png"/><Relationship Id="rId36" Type="http://schemas.openxmlformats.org/officeDocument/2006/relationships/customXml" Target="../ink/ink3120.xml"/><Relationship Id="rId57" Type="http://schemas.openxmlformats.org/officeDocument/2006/relationships/image" Target="../media/image285.png"/><Relationship Id="rId106" Type="http://schemas.openxmlformats.org/officeDocument/2006/relationships/image" Target="../media/image308.png"/><Relationship Id="rId127" Type="http://schemas.openxmlformats.org/officeDocument/2006/relationships/customXml" Target="../ink/ink3166.xml"/><Relationship Id="rId10" Type="http://schemas.openxmlformats.org/officeDocument/2006/relationships/customXml" Target="../ink/ink3107.xml"/><Relationship Id="rId31" Type="http://schemas.openxmlformats.org/officeDocument/2006/relationships/image" Target="../media/image273.png"/><Relationship Id="rId52" Type="http://schemas.openxmlformats.org/officeDocument/2006/relationships/customXml" Target="../ink/ink3128.xml"/><Relationship Id="rId73" Type="http://schemas.openxmlformats.org/officeDocument/2006/relationships/image" Target="../media/image293.png"/><Relationship Id="rId78" Type="http://schemas.openxmlformats.org/officeDocument/2006/relationships/customXml" Target="../ink/ink3141.xml"/><Relationship Id="rId94" Type="http://schemas.openxmlformats.org/officeDocument/2006/relationships/image" Target="../media/image302.png"/><Relationship Id="rId99" Type="http://schemas.openxmlformats.org/officeDocument/2006/relationships/customXml" Target="../ink/ink3152.xml"/><Relationship Id="rId101" Type="http://schemas.openxmlformats.org/officeDocument/2006/relationships/customXml" Target="../ink/ink3153.xml"/><Relationship Id="rId122" Type="http://schemas.openxmlformats.org/officeDocument/2006/relationships/image" Target="../media/image316.png"/><Relationship Id="rId143" Type="http://schemas.openxmlformats.org/officeDocument/2006/relationships/customXml" Target="../ink/ink3174.xml"/><Relationship Id="rId148" Type="http://schemas.openxmlformats.org/officeDocument/2006/relationships/image" Target="../media/image329.png"/><Relationship Id="rId164" Type="http://schemas.openxmlformats.org/officeDocument/2006/relationships/image" Target="../media/image337.png"/><Relationship Id="rId169" Type="http://schemas.openxmlformats.org/officeDocument/2006/relationships/customXml" Target="../ink/ink3187.xml"/><Relationship Id="rId185" Type="http://schemas.openxmlformats.org/officeDocument/2006/relationships/image" Target="../media/image346.png"/><Relationship Id="rId4" Type="http://schemas.openxmlformats.org/officeDocument/2006/relationships/customXml" Target="../ink/ink3104.xml"/><Relationship Id="rId9" Type="http://schemas.openxmlformats.org/officeDocument/2006/relationships/image" Target="../media/image263.png"/><Relationship Id="rId180" Type="http://schemas.openxmlformats.org/officeDocument/2006/relationships/customXml" Target="../ink/ink3193.xml"/><Relationship Id="rId210" Type="http://schemas.openxmlformats.org/officeDocument/2006/relationships/image" Target="../media/image358.png"/><Relationship Id="rId215" Type="http://schemas.openxmlformats.org/officeDocument/2006/relationships/customXml" Target="../ink/ink3211.xml"/><Relationship Id="rId26" Type="http://schemas.openxmlformats.org/officeDocument/2006/relationships/customXml" Target="../ink/ink3115.xml"/><Relationship Id="rId47" Type="http://schemas.openxmlformats.org/officeDocument/2006/relationships/image" Target="../media/image280.png"/><Relationship Id="rId68" Type="http://schemas.openxmlformats.org/officeDocument/2006/relationships/customXml" Target="../ink/ink3136.xml"/><Relationship Id="rId89" Type="http://schemas.openxmlformats.org/officeDocument/2006/relationships/image" Target="../media/image300.png"/><Relationship Id="rId112" Type="http://schemas.openxmlformats.org/officeDocument/2006/relationships/image" Target="../media/image311.png"/><Relationship Id="rId133" Type="http://schemas.openxmlformats.org/officeDocument/2006/relationships/customXml" Target="../ink/ink3169.xml"/><Relationship Id="rId154" Type="http://schemas.openxmlformats.org/officeDocument/2006/relationships/image" Target="../media/image332.png"/><Relationship Id="rId175" Type="http://schemas.openxmlformats.org/officeDocument/2006/relationships/image" Target="../media/image341.png"/><Relationship Id="rId196" Type="http://schemas.openxmlformats.org/officeDocument/2006/relationships/customXml" Target="../ink/ink3201.xml"/><Relationship Id="rId200" Type="http://schemas.openxmlformats.org/officeDocument/2006/relationships/customXml" Target="../ink/ink3203.xml"/><Relationship Id="rId16" Type="http://schemas.openxmlformats.org/officeDocument/2006/relationships/customXml" Target="../ink/ink3110.xml"/><Relationship Id="rId221" Type="http://schemas.openxmlformats.org/officeDocument/2006/relationships/customXml" Target="../ink/ink3214.xml"/><Relationship Id="rId37" Type="http://schemas.openxmlformats.org/officeDocument/2006/relationships/image" Target="../media/image275.png"/><Relationship Id="rId58" Type="http://schemas.openxmlformats.org/officeDocument/2006/relationships/customXml" Target="../ink/ink3131.xml"/><Relationship Id="rId79" Type="http://schemas.openxmlformats.org/officeDocument/2006/relationships/image" Target="../media/image296.png"/><Relationship Id="rId102" Type="http://schemas.openxmlformats.org/officeDocument/2006/relationships/image" Target="../media/image306.png"/><Relationship Id="rId123" Type="http://schemas.openxmlformats.org/officeDocument/2006/relationships/customXml" Target="../ink/ink3164.xml"/><Relationship Id="rId144" Type="http://schemas.openxmlformats.org/officeDocument/2006/relationships/image" Target="../media/image327.png"/><Relationship Id="rId90" Type="http://schemas.openxmlformats.org/officeDocument/2006/relationships/customXml" Target="../ink/ink3147.xml"/><Relationship Id="rId165" Type="http://schemas.openxmlformats.org/officeDocument/2006/relationships/customXml" Target="../ink/ink3185.xml"/><Relationship Id="rId186" Type="http://schemas.openxmlformats.org/officeDocument/2006/relationships/customXml" Target="../ink/ink3196.xml"/><Relationship Id="rId211" Type="http://schemas.openxmlformats.org/officeDocument/2006/relationships/customXml" Target="../ink/ink3209.xml"/><Relationship Id="rId27" Type="http://schemas.openxmlformats.org/officeDocument/2006/relationships/image" Target="../media/image271.png"/><Relationship Id="rId48" Type="http://schemas.openxmlformats.org/officeDocument/2006/relationships/customXml" Target="../ink/ink3126.xml"/><Relationship Id="rId69" Type="http://schemas.openxmlformats.org/officeDocument/2006/relationships/image" Target="../media/image291.png"/><Relationship Id="rId113" Type="http://schemas.openxmlformats.org/officeDocument/2006/relationships/customXml" Target="../ink/ink3159.xml"/><Relationship Id="rId134" Type="http://schemas.openxmlformats.org/officeDocument/2006/relationships/image" Target="../media/image322.png"/><Relationship Id="rId80" Type="http://schemas.openxmlformats.org/officeDocument/2006/relationships/customXml" Target="../ink/ink3142.xml"/><Relationship Id="rId155" Type="http://schemas.openxmlformats.org/officeDocument/2006/relationships/customXml" Target="../ink/ink3180.xml"/><Relationship Id="rId176" Type="http://schemas.openxmlformats.org/officeDocument/2006/relationships/customXml" Target="../ink/ink3191.xml"/><Relationship Id="rId197" Type="http://schemas.openxmlformats.org/officeDocument/2006/relationships/image" Target="../media/image352.png"/><Relationship Id="rId201" Type="http://schemas.openxmlformats.org/officeDocument/2006/relationships/image" Target="../media/image354.png"/><Relationship Id="rId222" Type="http://schemas.openxmlformats.org/officeDocument/2006/relationships/image" Target="../media/image364.png"/><Relationship Id="rId17" Type="http://schemas.openxmlformats.org/officeDocument/2006/relationships/image" Target="../media/image267.png"/><Relationship Id="rId38" Type="http://schemas.openxmlformats.org/officeDocument/2006/relationships/customXml" Target="../ink/ink3121.xml"/><Relationship Id="rId59" Type="http://schemas.openxmlformats.org/officeDocument/2006/relationships/image" Target="../media/image286.png"/><Relationship Id="rId103" Type="http://schemas.openxmlformats.org/officeDocument/2006/relationships/customXml" Target="../ink/ink3154.xml"/><Relationship Id="rId124" Type="http://schemas.openxmlformats.org/officeDocument/2006/relationships/image" Target="../media/image317.png"/><Relationship Id="rId70" Type="http://schemas.openxmlformats.org/officeDocument/2006/relationships/customXml" Target="../ink/ink3137.xml"/><Relationship Id="rId91" Type="http://schemas.openxmlformats.org/officeDocument/2006/relationships/customXml" Target="../ink/ink3148.xml"/><Relationship Id="rId145" Type="http://schemas.openxmlformats.org/officeDocument/2006/relationships/customXml" Target="../ink/ink3175.xml"/><Relationship Id="rId166" Type="http://schemas.openxmlformats.org/officeDocument/2006/relationships/image" Target="../media/image338.png"/><Relationship Id="rId187" Type="http://schemas.openxmlformats.org/officeDocument/2006/relationships/image" Target="../media/image347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359.png"/><Relationship Id="rId28" Type="http://schemas.openxmlformats.org/officeDocument/2006/relationships/customXml" Target="../ink/ink3116.xml"/><Relationship Id="rId49" Type="http://schemas.openxmlformats.org/officeDocument/2006/relationships/image" Target="../media/image281.png"/><Relationship Id="rId114" Type="http://schemas.openxmlformats.org/officeDocument/2006/relationships/image" Target="../media/image312.png"/><Relationship Id="rId60" Type="http://schemas.openxmlformats.org/officeDocument/2006/relationships/customXml" Target="../ink/ink3132.xml"/><Relationship Id="rId81" Type="http://schemas.openxmlformats.org/officeDocument/2006/relationships/image" Target="../media/image297.png"/><Relationship Id="rId135" Type="http://schemas.openxmlformats.org/officeDocument/2006/relationships/customXml" Target="../ink/ink3170.xml"/><Relationship Id="rId156" Type="http://schemas.openxmlformats.org/officeDocument/2006/relationships/image" Target="../media/image333.png"/><Relationship Id="rId177" Type="http://schemas.openxmlformats.org/officeDocument/2006/relationships/image" Target="../media/image342.png"/><Relationship Id="rId198" Type="http://schemas.openxmlformats.org/officeDocument/2006/relationships/customXml" Target="../ink/ink3202.xml"/><Relationship Id="rId202" Type="http://schemas.openxmlformats.org/officeDocument/2006/relationships/customXml" Target="../ink/ink3204.xml"/><Relationship Id="rId223" Type="http://schemas.openxmlformats.org/officeDocument/2006/relationships/customXml" Target="../ink/ink3215.xml"/><Relationship Id="rId18" Type="http://schemas.openxmlformats.org/officeDocument/2006/relationships/customXml" Target="../ink/ink3111.xml"/><Relationship Id="rId39" Type="http://schemas.openxmlformats.org/officeDocument/2006/relationships/image" Target="../media/image276.png"/><Relationship Id="rId50" Type="http://schemas.openxmlformats.org/officeDocument/2006/relationships/customXml" Target="../ink/ink3127.xml"/><Relationship Id="rId104" Type="http://schemas.openxmlformats.org/officeDocument/2006/relationships/image" Target="../media/image307.png"/><Relationship Id="rId125" Type="http://schemas.openxmlformats.org/officeDocument/2006/relationships/customXml" Target="../ink/ink3165.xml"/><Relationship Id="rId146" Type="http://schemas.openxmlformats.org/officeDocument/2006/relationships/image" Target="../media/image328.png"/><Relationship Id="rId167" Type="http://schemas.openxmlformats.org/officeDocument/2006/relationships/customXml" Target="../ink/ink3186.xml"/><Relationship Id="rId188" Type="http://schemas.openxmlformats.org/officeDocument/2006/relationships/customXml" Target="../ink/ink3197.xml"/><Relationship Id="rId71" Type="http://schemas.openxmlformats.org/officeDocument/2006/relationships/image" Target="../media/image292.png"/><Relationship Id="rId92" Type="http://schemas.openxmlformats.org/officeDocument/2006/relationships/image" Target="../media/image301.png"/><Relationship Id="rId213" Type="http://schemas.openxmlformats.org/officeDocument/2006/relationships/customXml" Target="../ink/ink3210.xml"/><Relationship Id="rId2" Type="http://schemas.openxmlformats.org/officeDocument/2006/relationships/customXml" Target="../ink/ink3103.xml"/><Relationship Id="rId29" Type="http://schemas.openxmlformats.org/officeDocument/2006/relationships/image" Target="../media/image272.png"/><Relationship Id="rId40" Type="http://schemas.openxmlformats.org/officeDocument/2006/relationships/customXml" Target="../ink/ink3122.xml"/><Relationship Id="rId115" Type="http://schemas.openxmlformats.org/officeDocument/2006/relationships/customXml" Target="../ink/ink3160.xml"/><Relationship Id="rId136" Type="http://schemas.openxmlformats.org/officeDocument/2006/relationships/image" Target="../media/image323.png"/><Relationship Id="rId157" Type="http://schemas.openxmlformats.org/officeDocument/2006/relationships/customXml" Target="../ink/ink3181.xml"/><Relationship Id="rId178" Type="http://schemas.openxmlformats.org/officeDocument/2006/relationships/customXml" Target="../ink/ink3192.xml"/><Relationship Id="rId61" Type="http://schemas.openxmlformats.org/officeDocument/2006/relationships/image" Target="../media/image287.png"/><Relationship Id="rId82" Type="http://schemas.openxmlformats.org/officeDocument/2006/relationships/customXml" Target="../ink/ink3143.xml"/><Relationship Id="rId199" Type="http://schemas.openxmlformats.org/officeDocument/2006/relationships/image" Target="../media/image353.png"/><Relationship Id="rId203" Type="http://schemas.openxmlformats.org/officeDocument/2006/relationships/image" Target="../media/image355.png"/><Relationship Id="rId19" Type="http://schemas.openxmlformats.org/officeDocument/2006/relationships/image" Target="../media/image268.png"/><Relationship Id="rId224" Type="http://schemas.openxmlformats.org/officeDocument/2006/relationships/image" Target="../media/image365.png"/><Relationship Id="rId30" Type="http://schemas.openxmlformats.org/officeDocument/2006/relationships/customXml" Target="../ink/ink3117.xml"/><Relationship Id="rId105" Type="http://schemas.openxmlformats.org/officeDocument/2006/relationships/customXml" Target="../ink/ink3155.xml"/><Relationship Id="rId126" Type="http://schemas.openxmlformats.org/officeDocument/2006/relationships/image" Target="../media/image318.png"/><Relationship Id="rId147" Type="http://schemas.openxmlformats.org/officeDocument/2006/relationships/customXml" Target="../ink/ink3176.xml"/><Relationship Id="rId168" Type="http://schemas.openxmlformats.org/officeDocument/2006/relationships/image" Target="../media/image339.png"/><Relationship Id="rId51" Type="http://schemas.openxmlformats.org/officeDocument/2006/relationships/image" Target="../media/image282.png"/><Relationship Id="rId72" Type="http://schemas.openxmlformats.org/officeDocument/2006/relationships/customXml" Target="../ink/ink3138.xml"/><Relationship Id="rId93" Type="http://schemas.openxmlformats.org/officeDocument/2006/relationships/customXml" Target="../ink/ink3149.xml"/><Relationship Id="rId189" Type="http://schemas.openxmlformats.org/officeDocument/2006/relationships/image" Target="../media/image348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png"/><Relationship Id="rId2" Type="http://schemas.openxmlformats.org/officeDocument/2006/relationships/customXml" Target="../ink/ink32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8.png"/><Relationship Id="rId4" Type="http://schemas.openxmlformats.org/officeDocument/2006/relationships/customXml" Target="../ink/ink3218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22.xml"/><Relationship Id="rId13" Type="http://schemas.openxmlformats.org/officeDocument/2006/relationships/image" Target="../media/image372.png"/><Relationship Id="rId18" Type="http://schemas.openxmlformats.org/officeDocument/2006/relationships/customXml" Target="../ink/ink3227.xml"/><Relationship Id="rId3" Type="http://schemas.openxmlformats.org/officeDocument/2006/relationships/image" Target="../media/image367.png"/><Relationship Id="rId21" Type="http://schemas.openxmlformats.org/officeDocument/2006/relationships/image" Target="../media/image376.png"/><Relationship Id="rId7" Type="http://schemas.openxmlformats.org/officeDocument/2006/relationships/image" Target="../media/image369.png"/><Relationship Id="rId12" Type="http://schemas.openxmlformats.org/officeDocument/2006/relationships/customXml" Target="../ink/ink3224.xml"/><Relationship Id="rId17" Type="http://schemas.openxmlformats.org/officeDocument/2006/relationships/image" Target="../media/image374.png"/><Relationship Id="rId2" Type="http://schemas.openxmlformats.org/officeDocument/2006/relationships/customXml" Target="../ink/ink3219.xml"/><Relationship Id="rId16" Type="http://schemas.openxmlformats.org/officeDocument/2006/relationships/customXml" Target="../ink/ink3226.xml"/><Relationship Id="rId20" Type="http://schemas.openxmlformats.org/officeDocument/2006/relationships/customXml" Target="../ink/ink3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1.xml"/><Relationship Id="rId11" Type="http://schemas.openxmlformats.org/officeDocument/2006/relationships/image" Target="../media/image371.png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10" Type="http://schemas.openxmlformats.org/officeDocument/2006/relationships/customXml" Target="../ink/ink3223.xml"/><Relationship Id="rId19" Type="http://schemas.openxmlformats.org/officeDocument/2006/relationships/image" Target="../media/image375.png"/><Relationship Id="rId4" Type="http://schemas.openxmlformats.org/officeDocument/2006/relationships/customXml" Target="../ink/ink3220.xml"/><Relationship Id="rId9" Type="http://schemas.openxmlformats.org/officeDocument/2006/relationships/image" Target="../media/image370.png"/><Relationship Id="rId14" Type="http://schemas.openxmlformats.org/officeDocument/2006/relationships/customXml" Target="../ink/ink3225.xml"/><Relationship Id="rId22" Type="http://schemas.openxmlformats.org/officeDocument/2006/relationships/customXml" Target="../ink/ink3229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33.xml"/><Relationship Id="rId13" Type="http://schemas.openxmlformats.org/officeDocument/2006/relationships/image" Target="../media/image372.png"/><Relationship Id="rId18" Type="http://schemas.openxmlformats.org/officeDocument/2006/relationships/customXml" Target="../ink/ink3238.xml"/><Relationship Id="rId26" Type="http://schemas.openxmlformats.org/officeDocument/2006/relationships/customXml" Target="../ink/ink3242.xml"/><Relationship Id="rId3" Type="http://schemas.openxmlformats.org/officeDocument/2006/relationships/image" Target="../media/image367.png"/><Relationship Id="rId21" Type="http://schemas.openxmlformats.org/officeDocument/2006/relationships/image" Target="../media/image376.png"/><Relationship Id="rId7" Type="http://schemas.openxmlformats.org/officeDocument/2006/relationships/image" Target="../media/image369.png"/><Relationship Id="rId12" Type="http://schemas.openxmlformats.org/officeDocument/2006/relationships/customXml" Target="../ink/ink3235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2" Type="http://schemas.openxmlformats.org/officeDocument/2006/relationships/customXml" Target="../ink/ink3230.xml"/><Relationship Id="rId16" Type="http://schemas.openxmlformats.org/officeDocument/2006/relationships/customXml" Target="../ink/ink3237.xml"/><Relationship Id="rId20" Type="http://schemas.openxmlformats.org/officeDocument/2006/relationships/customXml" Target="../ink/ink3239.xml"/><Relationship Id="rId29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2.xml"/><Relationship Id="rId11" Type="http://schemas.openxmlformats.org/officeDocument/2006/relationships/image" Target="../media/image371.png"/><Relationship Id="rId24" Type="http://schemas.openxmlformats.org/officeDocument/2006/relationships/customXml" Target="../ink/ink3241.xml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243.xml"/><Relationship Id="rId10" Type="http://schemas.openxmlformats.org/officeDocument/2006/relationships/customXml" Target="../ink/ink3234.xml"/><Relationship Id="rId19" Type="http://schemas.openxmlformats.org/officeDocument/2006/relationships/image" Target="../media/image375.png"/><Relationship Id="rId31" Type="http://schemas.openxmlformats.org/officeDocument/2006/relationships/image" Target="../media/image381.png"/><Relationship Id="rId4" Type="http://schemas.openxmlformats.org/officeDocument/2006/relationships/customXml" Target="../ink/ink3231.xml"/><Relationship Id="rId9" Type="http://schemas.openxmlformats.org/officeDocument/2006/relationships/image" Target="../media/image370.png"/><Relationship Id="rId14" Type="http://schemas.openxmlformats.org/officeDocument/2006/relationships/customXml" Target="../ink/ink3236.xml"/><Relationship Id="rId22" Type="http://schemas.openxmlformats.org/officeDocument/2006/relationships/customXml" Target="../ink/ink3240.xml"/><Relationship Id="rId27" Type="http://schemas.openxmlformats.org/officeDocument/2006/relationships/image" Target="../media/image379.png"/><Relationship Id="rId30" Type="http://schemas.openxmlformats.org/officeDocument/2006/relationships/customXml" Target="../ink/ink324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7.xml"/><Relationship Id="rId13" Type="http://schemas.openxmlformats.org/officeDocument/2006/relationships/image" Target="../media/image11.png"/><Relationship Id="rId18" Type="http://schemas.openxmlformats.org/officeDocument/2006/relationships/customXml" Target="../ink/ink42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39.xml"/><Relationship Id="rId17" Type="http://schemas.openxmlformats.org/officeDocument/2006/relationships/image" Target="../media/image13.png"/><Relationship Id="rId2" Type="http://schemas.openxmlformats.org/officeDocument/2006/relationships/customXml" Target="../ink/ink34.xml"/><Relationship Id="rId16" Type="http://schemas.openxmlformats.org/officeDocument/2006/relationships/customXml" Target="../ink/ink41.xml"/><Relationship Id="rId20" Type="http://schemas.openxmlformats.org/officeDocument/2006/relationships/customXml" Target="../ink/ink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16.png"/><Relationship Id="rId10" Type="http://schemas.openxmlformats.org/officeDocument/2006/relationships/customXml" Target="../ink/ink38.xml"/><Relationship Id="rId19" Type="http://schemas.openxmlformats.org/officeDocument/2006/relationships/image" Target="../media/image14.png"/><Relationship Id="rId4" Type="http://schemas.openxmlformats.org/officeDocument/2006/relationships/customXml" Target="../ink/ink35.xml"/><Relationship Id="rId9" Type="http://schemas.openxmlformats.org/officeDocument/2006/relationships/image" Target="../media/image6.png"/><Relationship Id="rId14" Type="http://schemas.openxmlformats.org/officeDocument/2006/relationships/customXml" Target="../ink/ink40.xml"/><Relationship Id="rId22" Type="http://schemas.openxmlformats.org/officeDocument/2006/relationships/customXml" Target="../ink/ink44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2.png"/><Relationship Id="rId18" Type="http://schemas.openxmlformats.org/officeDocument/2006/relationships/customXml" Target="../ink/ink3253.xml"/><Relationship Id="rId26" Type="http://schemas.openxmlformats.org/officeDocument/2006/relationships/customXml" Target="../ink/ink3257.xml"/><Relationship Id="rId39" Type="http://schemas.openxmlformats.org/officeDocument/2006/relationships/image" Target="../media/image68.png"/><Relationship Id="rId21" Type="http://schemas.openxmlformats.org/officeDocument/2006/relationships/image" Target="../media/image376.png"/><Relationship Id="rId34" Type="http://schemas.openxmlformats.org/officeDocument/2006/relationships/customXml" Target="../ink/ink3261.xml"/><Relationship Id="rId42" Type="http://schemas.openxmlformats.org/officeDocument/2006/relationships/customXml" Target="../ink/ink3265.xml"/><Relationship Id="rId47" Type="http://schemas.openxmlformats.org/officeDocument/2006/relationships/image" Target="../media/image387.png"/><Relationship Id="rId7" Type="http://schemas.openxmlformats.org/officeDocument/2006/relationships/image" Target="../media/image369.png"/><Relationship Id="rId2" Type="http://schemas.openxmlformats.org/officeDocument/2006/relationships/customXml" Target="../ink/ink3245.xml"/><Relationship Id="rId16" Type="http://schemas.openxmlformats.org/officeDocument/2006/relationships/customXml" Target="../ink/ink3252.xml"/><Relationship Id="rId29" Type="http://schemas.openxmlformats.org/officeDocument/2006/relationships/image" Target="../media/image3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7.xml"/><Relationship Id="rId11" Type="http://schemas.openxmlformats.org/officeDocument/2006/relationships/image" Target="../media/image371.png"/><Relationship Id="rId24" Type="http://schemas.openxmlformats.org/officeDocument/2006/relationships/customXml" Target="../ink/ink3256.xml"/><Relationship Id="rId32" Type="http://schemas.openxmlformats.org/officeDocument/2006/relationships/customXml" Target="../ink/ink3260.xml"/><Relationship Id="rId37" Type="http://schemas.openxmlformats.org/officeDocument/2006/relationships/image" Target="../media/image99.png"/><Relationship Id="rId40" Type="http://schemas.openxmlformats.org/officeDocument/2006/relationships/customXml" Target="../ink/ink3264.xml"/><Relationship Id="rId45" Type="http://schemas.openxmlformats.org/officeDocument/2006/relationships/image" Target="../media/image386.png"/><Relationship Id="rId5" Type="http://schemas.openxmlformats.org/officeDocument/2006/relationships/image" Target="../media/image368.png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258.xml"/><Relationship Id="rId36" Type="http://schemas.openxmlformats.org/officeDocument/2006/relationships/customXml" Target="../ink/ink3262.xml"/><Relationship Id="rId10" Type="http://schemas.openxmlformats.org/officeDocument/2006/relationships/customXml" Target="../ink/ink3249.xml"/><Relationship Id="rId19" Type="http://schemas.openxmlformats.org/officeDocument/2006/relationships/image" Target="../media/image375.png"/><Relationship Id="rId31" Type="http://schemas.openxmlformats.org/officeDocument/2006/relationships/image" Target="../media/image381.png"/><Relationship Id="rId44" Type="http://schemas.openxmlformats.org/officeDocument/2006/relationships/customXml" Target="../ink/ink3266.xml"/><Relationship Id="rId4" Type="http://schemas.openxmlformats.org/officeDocument/2006/relationships/customXml" Target="../ink/ink3246.xml"/><Relationship Id="rId9" Type="http://schemas.openxmlformats.org/officeDocument/2006/relationships/image" Target="../media/image370.png"/><Relationship Id="rId14" Type="http://schemas.openxmlformats.org/officeDocument/2006/relationships/customXml" Target="../ink/ink3251.xml"/><Relationship Id="rId22" Type="http://schemas.openxmlformats.org/officeDocument/2006/relationships/customXml" Target="../ink/ink3255.xml"/><Relationship Id="rId27" Type="http://schemas.openxmlformats.org/officeDocument/2006/relationships/image" Target="../media/image379.png"/><Relationship Id="rId30" Type="http://schemas.openxmlformats.org/officeDocument/2006/relationships/customXml" Target="../ink/ink3259.xml"/><Relationship Id="rId35" Type="http://schemas.openxmlformats.org/officeDocument/2006/relationships/image" Target="../media/image383.png"/><Relationship Id="rId43" Type="http://schemas.openxmlformats.org/officeDocument/2006/relationships/image" Target="../media/image385.png"/><Relationship Id="rId8" Type="http://schemas.openxmlformats.org/officeDocument/2006/relationships/customXml" Target="../ink/ink3248.xml"/><Relationship Id="rId3" Type="http://schemas.openxmlformats.org/officeDocument/2006/relationships/image" Target="../media/image367.png"/><Relationship Id="rId12" Type="http://schemas.openxmlformats.org/officeDocument/2006/relationships/customXml" Target="../ink/ink3250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263.xml"/><Relationship Id="rId46" Type="http://schemas.openxmlformats.org/officeDocument/2006/relationships/customXml" Target="../ink/ink3267.xml"/><Relationship Id="rId20" Type="http://schemas.openxmlformats.org/officeDocument/2006/relationships/customXml" Target="../ink/ink3254.xml"/><Relationship Id="rId41" Type="http://schemas.openxmlformats.org/officeDocument/2006/relationships/image" Target="../media/image384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80.xml"/><Relationship Id="rId21" Type="http://schemas.openxmlformats.org/officeDocument/2006/relationships/image" Target="../media/image376.png"/><Relationship Id="rId42" Type="http://schemas.openxmlformats.org/officeDocument/2006/relationships/customXml" Target="../ink/ink3288.xml"/><Relationship Id="rId47" Type="http://schemas.openxmlformats.org/officeDocument/2006/relationships/image" Target="../media/image387.png"/><Relationship Id="rId63" Type="http://schemas.openxmlformats.org/officeDocument/2006/relationships/customXml" Target="../ink/ink3299.xml"/><Relationship Id="rId68" Type="http://schemas.openxmlformats.org/officeDocument/2006/relationships/image" Target="../media/image397.png"/><Relationship Id="rId84" Type="http://schemas.openxmlformats.org/officeDocument/2006/relationships/image" Target="../media/image405.png"/><Relationship Id="rId89" Type="http://schemas.openxmlformats.org/officeDocument/2006/relationships/customXml" Target="../ink/ink3312.xml"/><Relationship Id="rId16" Type="http://schemas.openxmlformats.org/officeDocument/2006/relationships/customXml" Target="../ink/ink3275.xml"/><Relationship Id="rId11" Type="http://schemas.openxmlformats.org/officeDocument/2006/relationships/image" Target="../media/image371.png"/><Relationship Id="rId32" Type="http://schemas.openxmlformats.org/officeDocument/2006/relationships/customXml" Target="../ink/ink3283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307.xml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22" Type="http://schemas.openxmlformats.org/officeDocument/2006/relationships/customXml" Target="../ink/ink3278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291.xml"/><Relationship Id="rId64" Type="http://schemas.openxmlformats.org/officeDocument/2006/relationships/image" Target="../media/image395.png"/><Relationship Id="rId69" Type="http://schemas.openxmlformats.org/officeDocument/2006/relationships/customXml" Target="../ink/ink3302.xml"/><Relationship Id="rId8" Type="http://schemas.openxmlformats.org/officeDocument/2006/relationships/customXml" Target="../ink/ink3271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80" Type="http://schemas.openxmlformats.org/officeDocument/2006/relationships/image" Target="../media/image403.png"/><Relationship Id="rId85" Type="http://schemas.openxmlformats.org/officeDocument/2006/relationships/customXml" Target="../ink/ink3310.xml"/><Relationship Id="rId93" Type="http://schemas.openxmlformats.org/officeDocument/2006/relationships/customXml" Target="../ink/ink3314.xml"/><Relationship Id="rId3" Type="http://schemas.openxmlformats.org/officeDocument/2006/relationships/image" Target="../media/image367.png"/><Relationship Id="rId12" Type="http://schemas.openxmlformats.org/officeDocument/2006/relationships/customXml" Target="../ink/ink3273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286.xml"/><Relationship Id="rId46" Type="http://schemas.openxmlformats.org/officeDocument/2006/relationships/customXml" Target="../ink/ink3290.xml"/><Relationship Id="rId59" Type="http://schemas.openxmlformats.org/officeDocument/2006/relationships/customXml" Target="../ink/ink3297.xml"/><Relationship Id="rId67" Type="http://schemas.openxmlformats.org/officeDocument/2006/relationships/customXml" Target="../ink/ink3301.xml"/><Relationship Id="rId20" Type="http://schemas.openxmlformats.org/officeDocument/2006/relationships/customXml" Target="../ink/ink3277.xml"/><Relationship Id="rId41" Type="http://schemas.openxmlformats.org/officeDocument/2006/relationships/image" Target="../media/image384.png"/><Relationship Id="rId54" Type="http://schemas.openxmlformats.org/officeDocument/2006/relationships/customXml" Target="../ink/ink3294.xml"/><Relationship Id="rId62" Type="http://schemas.openxmlformats.org/officeDocument/2006/relationships/image" Target="../media/image394.png"/><Relationship Id="rId70" Type="http://schemas.openxmlformats.org/officeDocument/2006/relationships/image" Target="../media/image398.png"/><Relationship Id="rId75" Type="http://schemas.openxmlformats.org/officeDocument/2006/relationships/customXml" Target="../ink/ink3305.xml"/><Relationship Id="rId83" Type="http://schemas.openxmlformats.org/officeDocument/2006/relationships/customXml" Target="../ink/ink3309.xml"/><Relationship Id="rId88" Type="http://schemas.openxmlformats.org/officeDocument/2006/relationships/image" Target="../media/image407.png"/><Relationship Id="rId91" Type="http://schemas.openxmlformats.org/officeDocument/2006/relationships/customXml" Target="../ink/ink3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0.xml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281.xml"/><Relationship Id="rId36" Type="http://schemas.openxmlformats.org/officeDocument/2006/relationships/customXml" Target="../ink/ink3285.xml"/><Relationship Id="rId49" Type="http://schemas.openxmlformats.org/officeDocument/2006/relationships/image" Target="../media/image388.png"/><Relationship Id="rId57" Type="http://schemas.openxmlformats.org/officeDocument/2006/relationships/customXml" Target="../ink/ink3296.xml"/><Relationship Id="rId10" Type="http://schemas.openxmlformats.org/officeDocument/2006/relationships/customXml" Target="../ink/ink3272.xml"/><Relationship Id="rId31" Type="http://schemas.openxmlformats.org/officeDocument/2006/relationships/image" Target="../media/image381.png"/><Relationship Id="rId44" Type="http://schemas.openxmlformats.org/officeDocument/2006/relationships/customXml" Target="../ink/ink3289.xml"/><Relationship Id="rId52" Type="http://schemas.openxmlformats.org/officeDocument/2006/relationships/customXml" Target="../ink/ink3293.xml"/><Relationship Id="rId60" Type="http://schemas.openxmlformats.org/officeDocument/2006/relationships/image" Target="../media/image393.png"/><Relationship Id="rId65" Type="http://schemas.openxmlformats.org/officeDocument/2006/relationships/customXml" Target="../ink/ink3300.xml"/><Relationship Id="rId73" Type="http://schemas.openxmlformats.org/officeDocument/2006/relationships/customXml" Target="../ink/ink3304.xml"/><Relationship Id="rId78" Type="http://schemas.openxmlformats.org/officeDocument/2006/relationships/image" Target="../media/image402.png"/><Relationship Id="rId81" Type="http://schemas.openxmlformats.org/officeDocument/2006/relationships/customXml" Target="../ink/ink3308.xml"/><Relationship Id="rId86" Type="http://schemas.openxmlformats.org/officeDocument/2006/relationships/image" Target="../media/image406.png"/><Relationship Id="rId94" Type="http://schemas.openxmlformats.org/officeDocument/2006/relationships/image" Target="../media/image410.png"/><Relationship Id="rId4" Type="http://schemas.openxmlformats.org/officeDocument/2006/relationships/customXml" Target="../ink/ink3269.xml"/><Relationship Id="rId9" Type="http://schemas.openxmlformats.org/officeDocument/2006/relationships/image" Target="../media/image370.png"/><Relationship Id="rId13" Type="http://schemas.openxmlformats.org/officeDocument/2006/relationships/image" Target="../media/image372.png"/><Relationship Id="rId18" Type="http://schemas.openxmlformats.org/officeDocument/2006/relationships/customXml" Target="../ink/ink3276.xml"/><Relationship Id="rId39" Type="http://schemas.openxmlformats.org/officeDocument/2006/relationships/image" Target="../media/image68.png"/><Relationship Id="rId34" Type="http://schemas.openxmlformats.org/officeDocument/2006/relationships/customXml" Target="../ink/ink3284.xml"/><Relationship Id="rId50" Type="http://schemas.openxmlformats.org/officeDocument/2006/relationships/customXml" Target="../ink/ink3292.xml"/><Relationship Id="rId55" Type="http://schemas.openxmlformats.org/officeDocument/2006/relationships/customXml" Target="../ink/ink3295.xml"/><Relationship Id="rId76" Type="http://schemas.openxmlformats.org/officeDocument/2006/relationships/image" Target="../media/image401.png"/><Relationship Id="rId7" Type="http://schemas.openxmlformats.org/officeDocument/2006/relationships/image" Target="../media/image369.png"/><Relationship Id="rId71" Type="http://schemas.openxmlformats.org/officeDocument/2006/relationships/customXml" Target="../ink/ink3303.xml"/><Relationship Id="rId92" Type="http://schemas.openxmlformats.org/officeDocument/2006/relationships/image" Target="../media/image409.png"/><Relationship Id="rId2" Type="http://schemas.openxmlformats.org/officeDocument/2006/relationships/customXml" Target="../ink/ink3268.xml"/><Relationship Id="rId29" Type="http://schemas.openxmlformats.org/officeDocument/2006/relationships/image" Target="../media/image380.png"/><Relationship Id="rId24" Type="http://schemas.openxmlformats.org/officeDocument/2006/relationships/customXml" Target="../ink/ink3279.xml"/><Relationship Id="rId40" Type="http://schemas.openxmlformats.org/officeDocument/2006/relationships/customXml" Target="../ink/ink3287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311.xml"/><Relationship Id="rId61" Type="http://schemas.openxmlformats.org/officeDocument/2006/relationships/customXml" Target="../ink/ink3298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274.xml"/><Relationship Id="rId30" Type="http://schemas.openxmlformats.org/officeDocument/2006/relationships/customXml" Target="../ink/ink3282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306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27.xml"/><Relationship Id="rId21" Type="http://schemas.openxmlformats.org/officeDocument/2006/relationships/image" Target="../media/image376.png"/><Relationship Id="rId42" Type="http://schemas.openxmlformats.org/officeDocument/2006/relationships/customXml" Target="../ink/ink3335.xml"/><Relationship Id="rId47" Type="http://schemas.openxmlformats.org/officeDocument/2006/relationships/image" Target="../media/image387.png"/><Relationship Id="rId63" Type="http://schemas.openxmlformats.org/officeDocument/2006/relationships/customXml" Target="../ink/ink3346.xml"/><Relationship Id="rId68" Type="http://schemas.openxmlformats.org/officeDocument/2006/relationships/image" Target="../media/image397.png"/><Relationship Id="rId84" Type="http://schemas.openxmlformats.org/officeDocument/2006/relationships/image" Target="../media/image405.png"/><Relationship Id="rId89" Type="http://schemas.openxmlformats.org/officeDocument/2006/relationships/customXml" Target="../ink/ink3359.xml"/><Relationship Id="rId16" Type="http://schemas.openxmlformats.org/officeDocument/2006/relationships/customXml" Target="../ink/ink3322.xml"/><Relationship Id="rId11" Type="http://schemas.openxmlformats.org/officeDocument/2006/relationships/image" Target="../media/image371.png"/><Relationship Id="rId32" Type="http://schemas.openxmlformats.org/officeDocument/2006/relationships/customXml" Target="../ink/ink3330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354.xml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362.xml"/><Relationship Id="rId22" Type="http://schemas.openxmlformats.org/officeDocument/2006/relationships/customXml" Target="../ink/ink3325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338.xml"/><Relationship Id="rId64" Type="http://schemas.openxmlformats.org/officeDocument/2006/relationships/image" Target="../media/image395.png"/><Relationship Id="rId69" Type="http://schemas.openxmlformats.org/officeDocument/2006/relationships/customXml" Target="../ink/ink3349.xml"/><Relationship Id="rId8" Type="http://schemas.openxmlformats.org/officeDocument/2006/relationships/customXml" Target="../ink/ink3318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80" Type="http://schemas.openxmlformats.org/officeDocument/2006/relationships/image" Target="../media/image403.png"/><Relationship Id="rId85" Type="http://schemas.openxmlformats.org/officeDocument/2006/relationships/customXml" Target="../ink/ink3357.xml"/><Relationship Id="rId93" Type="http://schemas.openxmlformats.org/officeDocument/2006/relationships/customXml" Target="../ink/ink3361.xml"/><Relationship Id="rId3" Type="http://schemas.openxmlformats.org/officeDocument/2006/relationships/image" Target="../media/image367.png"/><Relationship Id="rId12" Type="http://schemas.openxmlformats.org/officeDocument/2006/relationships/customXml" Target="../ink/ink3320.xml"/><Relationship Id="rId17" Type="http://schemas.openxmlformats.org/officeDocument/2006/relationships/image" Target="../media/image374.png"/><Relationship Id="rId25" Type="http://schemas.openxmlformats.org/officeDocument/2006/relationships/image" Target="../media/image378.png"/><Relationship Id="rId33" Type="http://schemas.openxmlformats.org/officeDocument/2006/relationships/image" Target="../media/image382.png"/><Relationship Id="rId38" Type="http://schemas.openxmlformats.org/officeDocument/2006/relationships/customXml" Target="../ink/ink3333.xml"/><Relationship Id="rId46" Type="http://schemas.openxmlformats.org/officeDocument/2006/relationships/customXml" Target="../ink/ink3337.xml"/><Relationship Id="rId59" Type="http://schemas.openxmlformats.org/officeDocument/2006/relationships/customXml" Target="../ink/ink3344.xml"/><Relationship Id="rId67" Type="http://schemas.openxmlformats.org/officeDocument/2006/relationships/customXml" Target="../ink/ink3348.xml"/><Relationship Id="rId20" Type="http://schemas.openxmlformats.org/officeDocument/2006/relationships/customXml" Target="../ink/ink3324.xml"/><Relationship Id="rId41" Type="http://schemas.openxmlformats.org/officeDocument/2006/relationships/image" Target="../media/image384.png"/><Relationship Id="rId54" Type="http://schemas.openxmlformats.org/officeDocument/2006/relationships/customXml" Target="../ink/ink3341.xml"/><Relationship Id="rId62" Type="http://schemas.openxmlformats.org/officeDocument/2006/relationships/image" Target="../media/image394.png"/><Relationship Id="rId70" Type="http://schemas.openxmlformats.org/officeDocument/2006/relationships/image" Target="../media/image398.png"/><Relationship Id="rId75" Type="http://schemas.openxmlformats.org/officeDocument/2006/relationships/customXml" Target="../ink/ink3352.xml"/><Relationship Id="rId83" Type="http://schemas.openxmlformats.org/officeDocument/2006/relationships/customXml" Target="../ink/ink3356.xml"/><Relationship Id="rId88" Type="http://schemas.openxmlformats.org/officeDocument/2006/relationships/image" Target="../media/image407.png"/><Relationship Id="rId91" Type="http://schemas.openxmlformats.org/officeDocument/2006/relationships/customXml" Target="../ink/ink3360.xml"/><Relationship Id="rId96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7.xml"/><Relationship Id="rId15" Type="http://schemas.openxmlformats.org/officeDocument/2006/relationships/image" Target="../media/image373.png"/><Relationship Id="rId23" Type="http://schemas.openxmlformats.org/officeDocument/2006/relationships/image" Target="../media/image377.png"/><Relationship Id="rId28" Type="http://schemas.openxmlformats.org/officeDocument/2006/relationships/customXml" Target="../ink/ink3328.xml"/><Relationship Id="rId36" Type="http://schemas.openxmlformats.org/officeDocument/2006/relationships/customXml" Target="../ink/ink3332.xml"/><Relationship Id="rId49" Type="http://schemas.openxmlformats.org/officeDocument/2006/relationships/image" Target="../media/image388.png"/><Relationship Id="rId57" Type="http://schemas.openxmlformats.org/officeDocument/2006/relationships/customXml" Target="../ink/ink3343.xml"/><Relationship Id="rId10" Type="http://schemas.openxmlformats.org/officeDocument/2006/relationships/customXml" Target="../ink/ink3319.xml"/><Relationship Id="rId31" Type="http://schemas.openxmlformats.org/officeDocument/2006/relationships/image" Target="../media/image381.png"/><Relationship Id="rId44" Type="http://schemas.openxmlformats.org/officeDocument/2006/relationships/customXml" Target="../ink/ink3336.xml"/><Relationship Id="rId52" Type="http://schemas.openxmlformats.org/officeDocument/2006/relationships/customXml" Target="../ink/ink3340.xml"/><Relationship Id="rId60" Type="http://schemas.openxmlformats.org/officeDocument/2006/relationships/image" Target="../media/image393.png"/><Relationship Id="rId65" Type="http://schemas.openxmlformats.org/officeDocument/2006/relationships/customXml" Target="../ink/ink3347.xml"/><Relationship Id="rId73" Type="http://schemas.openxmlformats.org/officeDocument/2006/relationships/customXml" Target="../ink/ink3351.xml"/><Relationship Id="rId78" Type="http://schemas.openxmlformats.org/officeDocument/2006/relationships/image" Target="../media/image402.png"/><Relationship Id="rId81" Type="http://schemas.openxmlformats.org/officeDocument/2006/relationships/customXml" Target="../ink/ink3355.xml"/><Relationship Id="rId86" Type="http://schemas.openxmlformats.org/officeDocument/2006/relationships/image" Target="../media/image406.png"/><Relationship Id="rId94" Type="http://schemas.openxmlformats.org/officeDocument/2006/relationships/image" Target="../media/image410.png"/><Relationship Id="rId4" Type="http://schemas.openxmlformats.org/officeDocument/2006/relationships/customXml" Target="../ink/ink3316.xml"/><Relationship Id="rId9" Type="http://schemas.openxmlformats.org/officeDocument/2006/relationships/image" Target="../media/image370.png"/><Relationship Id="rId13" Type="http://schemas.openxmlformats.org/officeDocument/2006/relationships/image" Target="../media/image372.png"/><Relationship Id="rId18" Type="http://schemas.openxmlformats.org/officeDocument/2006/relationships/customXml" Target="../ink/ink3323.xml"/><Relationship Id="rId39" Type="http://schemas.openxmlformats.org/officeDocument/2006/relationships/image" Target="../media/image68.png"/><Relationship Id="rId34" Type="http://schemas.openxmlformats.org/officeDocument/2006/relationships/customXml" Target="../ink/ink3331.xml"/><Relationship Id="rId50" Type="http://schemas.openxmlformats.org/officeDocument/2006/relationships/customXml" Target="../ink/ink3339.xml"/><Relationship Id="rId55" Type="http://schemas.openxmlformats.org/officeDocument/2006/relationships/customXml" Target="../ink/ink3342.xml"/><Relationship Id="rId76" Type="http://schemas.openxmlformats.org/officeDocument/2006/relationships/image" Target="../media/image401.png"/><Relationship Id="rId7" Type="http://schemas.openxmlformats.org/officeDocument/2006/relationships/image" Target="../media/image369.png"/><Relationship Id="rId71" Type="http://schemas.openxmlformats.org/officeDocument/2006/relationships/customXml" Target="../ink/ink3350.xml"/><Relationship Id="rId92" Type="http://schemas.openxmlformats.org/officeDocument/2006/relationships/image" Target="../media/image409.png"/><Relationship Id="rId2" Type="http://schemas.openxmlformats.org/officeDocument/2006/relationships/customXml" Target="../ink/ink3315.xml"/><Relationship Id="rId29" Type="http://schemas.openxmlformats.org/officeDocument/2006/relationships/image" Target="../media/image380.png"/><Relationship Id="rId24" Type="http://schemas.openxmlformats.org/officeDocument/2006/relationships/customXml" Target="../ink/ink3326.xml"/><Relationship Id="rId40" Type="http://schemas.openxmlformats.org/officeDocument/2006/relationships/customXml" Target="../ink/ink3334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358.xml"/><Relationship Id="rId61" Type="http://schemas.openxmlformats.org/officeDocument/2006/relationships/customXml" Target="../ink/ink3345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321.xml"/><Relationship Id="rId30" Type="http://schemas.openxmlformats.org/officeDocument/2006/relationships/customXml" Target="../ink/ink3329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353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21.xml"/><Relationship Id="rId21" Type="http://schemas.openxmlformats.org/officeDocument/2006/relationships/image" Target="../media/image376.png"/><Relationship Id="rId42" Type="http://schemas.openxmlformats.org/officeDocument/2006/relationships/customXml" Target="../ink/ink3383.xml"/><Relationship Id="rId63" Type="http://schemas.openxmlformats.org/officeDocument/2006/relationships/customXml" Target="../ink/ink3394.xml"/><Relationship Id="rId84" Type="http://schemas.openxmlformats.org/officeDocument/2006/relationships/image" Target="../media/image405.png"/><Relationship Id="rId138" Type="http://schemas.openxmlformats.org/officeDocument/2006/relationships/customXml" Target="../ink/ink3432.xml"/><Relationship Id="rId16" Type="http://schemas.openxmlformats.org/officeDocument/2006/relationships/customXml" Target="../ink/ink3370.xml"/><Relationship Id="rId107" Type="http://schemas.openxmlformats.org/officeDocument/2006/relationships/customXml" Target="../ink/ink3416.xml"/><Relationship Id="rId11" Type="http://schemas.openxmlformats.org/officeDocument/2006/relationships/image" Target="../media/image371.png"/><Relationship Id="rId32" Type="http://schemas.openxmlformats.org/officeDocument/2006/relationships/customXml" Target="../ink/ink3378.xml"/><Relationship Id="rId37" Type="http://schemas.openxmlformats.org/officeDocument/2006/relationships/image" Target="../media/image99.png"/><Relationship Id="rId53" Type="http://schemas.openxmlformats.org/officeDocument/2006/relationships/image" Target="../media/image390.png"/><Relationship Id="rId58" Type="http://schemas.openxmlformats.org/officeDocument/2006/relationships/image" Target="../media/image392.png"/><Relationship Id="rId74" Type="http://schemas.openxmlformats.org/officeDocument/2006/relationships/image" Target="../media/image400.png"/><Relationship Id="rId79" Type="http://schemas.openxmlformats.org/officeDocument/2006/relationships/customXml" Target="../ink/ink3402.xml"/><Relationship Id="rId102" Type="http://schemas.openxmlformats.org/officeDocument/2006/relationships/image" Target="../media/image414.png"/><Relationship Id="rId123" Type="http://schemas.openxmlformats.org/officeDocument/2006/relationships/customXml" Target="../ink/ink3424.xml"/><Relationship Id="rId128" Type="http://schemas.openxmlformats.org/officeDocument/2006/relationships/image" Target="../media/image427.png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410.xml"/><Relationship Id="rId22" Type="http://schemas.openxmlformats.org/officeDocument/2006/relationships/customXml" Target="../ink/ink3373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386.xml"/><Relationship Id="rId64" Type="http://schemas.openxmlformats.org/officeDocument/2006/relationships/image" Target="../media/image395.png"/><Relationship Id="rId69" Type="http://schemas.openxmlformats.org/officeDocument/2006/relationships/customXml" Target="../ink/ink3397.xml"/><Relationship Id="rId113" Type="http://schemas.openxmlformats.org/officeDocument/2006/relationships/customXml" Target="../ink/ink3419.xml"/><Relationship Id="rId118" Type="http://schemas.openxmlformats.org/officeDocument/2006/relationships/image" Target="../media/image422.png"/><Relationship Id="rId134" Type="http://schemas.openxmlformats.org/officeDocument/2006/relationships/customXml" Target="../ink/ink3430.xml"/><Relationship Id="rId139" Type="http://schemas.openxmlformats.org/officeDocument/2006/relationships/image" Target="../media/image432.png"/><Relationship Id="rId80" Type="http://schemas.openxmlformats.org/officeDocument/2006/relationships/image" Target="../media/image403.png"/><Relationship Id="rId85" Type="http://schemas.openxmlformats.org/officeDocument/2006/relationships/customXml" Target="../ink/ink3405.xml"/><Relationship Id="rId12" Type="http://schemas.openxmlformats.org/officeDocument/2006/relationships/customXml" Target="../ink/ink3368.xml"/><Relationship Id="rId17" Type="http://schemas.openxmlformats.org/officeDocument/2006/relationships/image" Target="../media/image374.png"/><Relationship Id="rId33" Type="http://schemas.openxmlformats.org/officeDocument/2006/relationships/image" Target="../media/image382.png"/><Relationship Id="rId38" Type="http://schemas.openxmlformats.org/officeDocument/2006/relationships/customXml" Target="../ink/ink3381.xml"/><Relationship Id="rId59" Type="http://schemas.openxmlformats.org/officeDocument/2006/relationships/customXml" Target="../ink/ink3392.xml"/><Relationship Id="rId103" Type="http://schemas.openxmlformats.org/officeDocument/2006/relationships/customXml" Target="../ink/ink3414.xml"/><Relationship Id="rId108" Type="http://schemas.openxmlformats.org/officeDocument/2006/relationships/image" Target="../media/image417.png"/><Relationship Id="rId124" Type="http://schemas.openxmlformats.org/officeDocument/2006/relationships/image" Target="../media/image425.png"/><Relationship Id="rId129" Type="http://schemas.openxmlformats.org/officeDocument/2006/relationships/customXml" Target="../ink/ink3427.xml"/><Relationship Id="rId54" Type="http://schemas.openxmlformats.org/officeDocument/2006/relationships/customXml" Target="../ink/ink3389.xml"/><Relationship Id="rId70" Type="http://schemas.openxmlformats.org/officeDocument/2006/relationships/image" Target="../media/image398.png"/><Relationship Id="rId75" Type="http://schemas.openxmlformats.org/officeDocument/2006/relationships/customXml" Target="../ink/ink3400.xml"/><Relationship Id="rId91" Type="http://schemas.openxmlformats.org/officeDocument/2006/relationships/customXml" Target="../ink/ink3408.xml"/><Relationship Id="rId96" Type="http://schemas.openxmlformats.org/officeDocument/2006/relationships/image" Target="../media/image4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5.xml"/><Relationship Id="rId23" Type="http://schemas.openxmlformats.org/officeDocument/2006/relationships/image" Target="../media/image377.png"/><Relationship Id="rId28" Type="http://schemas.openxmlformats.org/officeDocument/2006/relationships/customXml" Target="../ink/ink3376.xml"/><Relationship Id="rId49" Type="http://schemas.openxmlformats.org/officeDocument/2006/relationships/image" Target="../media/image388.png"/><Relationship Id="rId114" Type="http://schemas.openxmlformats.org/officeDocument/2006/relationships/image" Target="../media/image420.png"/><Relationship Id="rId119" Type="http://schemas.openxmlformats.org/officeDocument/2006/relationships/customXml" Target="../ink/ink3422.xml"/><Relationship Id="rId44" Type="http://schemas.openxmlformats.org/officeDocument/2006/relationships/customXml" Target="../ink/ink3384.xml"/><Relationship Id="rId60" Type="http://schemas.openxmlformats.org/officeDocument/2006/relationships/image" Target="../media/image393.png"/><Relationship Id="rId65" Type="http://schemas.openxmlformats.org/officeDocument/2006/relationships/customXml" Target="../ink/ink3395.xml"/><Relationship Id="rId81" Type="http://schemas.openxmlformats.org/officeDocument/2006/relationships/customXml" Target="../ink/ink3403.xml"/><Relationship Id="rId86" Type="http://schemas.openxmlformats.org/officeDocument/2006/relationships/image" Target="../media/image406.png"/><Relationship Id="rId130" Type="http://schemas.openxmlformats.org/officeDocument/2006/relationships/image" Target="../media/image428.png"/><Relationship Id="rId135" Type="http://schemas.openxmlformats.org/officeDocument/2006/relationships/image" Target="../media/image430.png"/><Relationship Id="rId13" Type="http://schemas.openxmlformats.org/officeDocument/2006/relationships/image" Target="../media/image372.png"/><Relationship Id="rId18" Type="http://schemas.openxmlformats.org/officeDocument/2006/relationships/customXml" Target="../ink/ink3371.xml"/><Relationship Id="rId39" Type="http://schemas.openxmlformats.org/officeDocument/2006/relationships/image" Target="../media/image68.png"/><Relationship Id="rId109" Type="http://schemas.openxmlformats.org/officeDocument/2006/relationships/customXml" Target="../ink/ink3417.xml"/><Relationship Id="rId34" Type="http://schemas.openxmlformats.org/officeDocument/2006/relationships/customXml" Target="../ink/ink3379.xml"/><Relationship Id="rId50" Type="http://schemas.openxmlformats.org/officeDocument/2006/relationships/customXml" Target="../ink/ink3387.xml"/><Relationship Id="rId55" Type="http://schemas.openxmlformats.org/officeDocument/2006/relationships/customXml" Target="../ink/ink3390.xml"/><Relationship Id="rId76" Type="http://schemas.openxmlformats.org/officeDocument/2006/relationships/image" Target="../media/image401.png"/><Relationship Id="rId97" Type="http://schemas.openxmlformats.org/officeDocument/2006/relationships/customXml" Target="../ink/ink3411.xml"/><Relationship Id="rId104" Type="http://schemas.openxmlformats.org/officeDocument/2006/relationships/image" Target="../media/image415.png"/><Relationship Id="rId120" Type="http://schemas.openxmlformats.org/officeDocument/2006/relationships/image" Target="../media/image423.png"/><Relationship Id="rId125" Type="http://schemas.openxmlformats.org/officeDocument/2006/relationships/customXml" Target="../ink/ink3425.xml"/><Relationship Id="rId7" Type="http://schemas.openxmlformats.org/officeDocument/2006/relationships/image" Target="../media/image369.png"/><Relationship Id="rId71" Type="http://schemas.openxmlformats.org/officeDocument/2006/relationships/customXml" Target="../ink/ink3398.xml"/><Relationship Id="rId92" Type="http://schemas.openxmlformats.org/officeDocument/2006/relationships/image" Target="../media/image409.png"/><Relationship Id="rId2" Type="http://schemas.openxmlformats.org/officeDocument/2006/relationships/customXml" Target="../ink/ink3363.xml"/><Relationship Id="rId29" Type="http://schemas.openxmlformats.org/officeDocument/2006/relationships/image" Target="../media/image380.png"/><Relationship Id="rId24" Type="http://schemas.openxmlformats.org/officeDocument/2006/relationships/customXml" Target="../ink/ink3374.xml"/><Relationship Id="rId40" Type="http://schemas.openxmlformats.org/officeDocument/2006/relationships/customXml" Target="../ink/ink3382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406.xml"/><Relationship Id="rId110" Type="http://schemas.openxmlformats.org/officeDocument/2006/relationships/image" Target="../media/image418.png"/><Relationship Id="rId115" Type="http://schemas.openxmlformats.org/officeDocument/2006/relationships/customXml" Target="../ink/ink3420.xml"/><Relationship Id="rId131" Type="http://schemas.openxmlformats.org/officeDocument/2006/relationships/customXml" Target="../ink/ink3428.xml"/><Relationship Id="rId136" Type="http://schemas.openxmlformats.org/officeDocument/2006/relationships/customXml" Target="../ink/ink3431.xml"/><Relationship Id="rId61" Type="http://schemas.openxmlformats.org/officeDocument/2006/relationships/customXml" Target="../ink/ink3393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369.xml"/><Relationship Id="rId30" Type="http://schemas.openxmlformats.org/officeDocument/2006/relationships/customXml" Target="../ink/ink3377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401.xml"/><Relationship Id="rId100" Type="http://schemas.openxmlformats.org/officeDocument/2006/relationships/image" Target="../media/image413.png"/><Relationship Id="rId105" Type="http://schemas.openxmlformats.org/officeDocument/2006/relationships/customXml" Target="../ink/ink3415.xml"/><Relationship Id="rId126" Type="http://schemas.openxmlformats.org/officeDocument/2006/relationships/image" Target="../media/image426.png"/><Relationship Id="rId8" Type="http://schemas.openxmlformats.org/officeDocument/2006/relationships/customXml" Target="../ink/ink3366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93" Type="http://schemas.openxmlformats.org/officeDocument/2006/relationships/customXml" Target="../ink/ink3409.xml"/><Relationship Id="rId98" Type="http://schemas.openxmlformats.org/officeDocument/2006/relationships/image" Target="../media/image412.png"/><Relationship Id="rId121" Type="http://schemas.openxmlformats.org/officeDocument/2006/relationships/customXml" Target="../ink/ink3423.xml"/><Relationship Id="rId3" Type="http://schemas.openxmlformats.org/officeDocument/2006/relationships/image" Target="../media/image367.png"/><Relationship Id="rId25" Type="http://schemas.openxmlformats.org/officeDocument/2006/relationships/image" Target="../media/image378.png"/><Relationship Id="rId46" Type="http://schemas.openxmlformats.org/officeDocument/2006/relationships/customXml" Target="../ink/ink3385.xml"/><Relationship Id="rId67" Type="http://schemas.openxmlformats.org/officeDocument/2006/relationships/customXml" Target="../ink/ink3396.xml"/><Relationship Id="rId116" Type="http://schemas.openxmlformats.org/officeDocument/2006/relationships/image" Target="../media/image421.png"/><Relationship Id="rId137" Type="http://schemas.openxmlformats.org/officeDocument/2006/relationships/image" Target="../media/image431.png"/><Relationship Id="rId20" Type="http://schemas.openxmlformats.org/officeDocument/2006/relationships/customXml" Target="../ink/ink3372.xml"/><Relationship Id="rId41" Type="http://schemas.openxmlformats.org/officeDocument/2006/relationships/image" Target="../media/image384.png"/><Relationship Id="rId62" Type="http://schemas.openxmlformats.org/officeDocument/2006/relationships/image" Target="../media/image394.png"/><Relationship Id="rId83" Type="http://schemas.openxmlformats.org/officeDocument/2006/relationships/customXml" Target="../ink/ink3404.xml"/><Relationship Id="rId88" Type="http://schemas.openxmlformats.org/officeDocument/2006/relationships/image" Target="../media/image407.png"/><Relationship Id="rId111" Type="http://schemas.openxmlformats.org/officeDocument/2006/relationships/customXml" Target="../ink/ink3418.xml"/><Relationship Id="rId132" Type="http://schemas.openxmlformats.org/officeDocument/2006/relationships/image" Target="../media/image429.png"/><Relationship Id="rId15" Type="http://schemas.openxmlformats.org/officeDocument/2006/relationships/image" Target="../media/image373.png"/><Relationship Id="rId36" Type="http://schemas.openxmlformats.org/officeDocument/2006/relationships/customXml" Target="../ink/ink3380.xml"/><Relationship Id="rId57" Type="http://schemas.openxmlformats.org/officeDocument/2006/relationships/customXml" Target="../ink/ink3391.xml"/><Relationship Id="rId106" Type="http://schemas.openxmlformats.org/officeDocument/2006/relationships/image" Target="../media/image416.png"/><Relationship Id="rId127" Type="http://schemas.openxmlformats.org/officeDocument/2006/relationships/customXml" Target="../ink/ink3426.xml"/><Relationship Id="rId10" Type="http://schemas.openxmlformats.org/officeDocument/2006/relationships/customXml" Target="../ink/ink3367.xml"/><Relationship Id="rId31" Type="http://schemas.openxmlformats.org/officeDocument/2006/relationships/image" Target="../media/image381.png"/><Relationship Id="rId52" Type="http://schemas.openxmlformats.org/officeDocument/2006/relationships/customXml" Target="../ink/ink3388.xml"/><Relationship Id="rId73" Type="http://schemas.openxmlformats.org/officeDocument/2006/relationships/customXml" Target="../ink/ink3399.xml"/><Relationship Id="rId78" Type="http://schemas.openxmlformats.org/officeDocument/2006/relationships/image" Target="../media/image402.png"/><Relationship Id="rId94" Type="http://schemas.openxmlformats.org/officeDocument/2006/relationships/image" Target="../media/image410.png"/><Relationship Id="rId99" Type="http://schemas.openxmlformats.org/officeDocument/2006/relationships/customXml" Target="../ink/ink3412.xml"/><Relationship Id="rId101" Type="http://schemas.openxmlformats.org/officeDocument/2006/relationships/customXml" Target="../ink/ink3413.xml"/><Relationship Id="rId122" Type="http://schemas.openxmlformats.org/officeDocument/2006/relationships/image" Target="../media/image424.png"/><Relationship Id="rId4" Type="http://schemas.openxmlformats.org/officeDocument/2006/relationships/customXml" Target="../ink/ink3364.xml"/><Relationship Id="rId9" Type="http://schemas.openxmlformats.org/officeDocument/2006/relationships/image" Target="../media/image370.png"/><Relationship Id="rId26" Type="http://schemas.openxmlformats.org/officeDocument/2006/relationships/customXml" Target="../ink/ink3375.xml"/><Relationship Id="rId47" Type="http://schemas.openxmlformats.org/officeDocument/2006/relationships/image" Target="../media/image387.png"/><Relationship Id="rId68" Type="http://schemas.openxmlformats.org/officeDocument/2006/relationships/image" Target="../media/image397.png"/><Relationship Id="rId89" Type="http://schemas.openxmlformats.org/officeDocument/2006/relationships/customXml" Target="../ink/ink3407.xml"/><Relationship Id="rId112" Type="http://schemas.openxmlformats.org/officeDocument/2006/relationships/image" Target="../media/image419.png"/><Relationship Id="rId133" Type="http://schemas.openxmlformats.org/officeDocument/2006/relationships/customXml" Target="../ink/ink3429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491.xml"/><Relationship Id="rId21" Type="http://schemas.openxmlformats.org/officeDocument/2006/relationships/image" Target="../media/image376.png"/><Relationship Id="rId42" Type="http://schemas.openxmlformats.org/officeDocument/2006/relationships/customXml" Target="../ink/ink3453.xml"/><Relationship Id="rId63" Type="http://schemas.openxmlformats.org/officeDocument/2006/relationships/customXml" Target="../ink/ink3464.xml"/><Relationship Id="rId84" Type="http://schemas.openxmlformats.org/officeDocument/2006/relationships/image" Target="../media/image405.png"/><Relationship Id="rId138" Type="http://schemas.openxmlformats.org/officeDocument/2006/relationships/customXml" Target="../ink/ink3502.xml"/><Relationship Id="rId107" Type="http://schemas.openxmlformats.org/officeDocument/2006/relationships/customXml" Target="../ink/ink3486.xml"/><Relationship Id="rId11" Type="http://schemas.openxmlformats.org/officeDocument/2006/relationships/image" Target="../media/image371.png"/><Relationship Id="rId32" Type="http://schemas.openxmlformats.org/officeDocument/2006/relationships/customXml" Target="../ink/ink3448.xml"/><Relationship Id="rId53" Type="http://schemas.openxmlformats.org/officeDocument/2006/relationships/image" Target="../media/image390.png"/><Relationship Id="rId74" Type="http://schemas.openxmlformats.org/officeDocument/2006/relationships/image" Target="../media/image400.png"/><Relationship Id="rId128" Type="http://schemas.openxmlformats.org/officeDocument/2006/relationships/image" Target="../media/image427.png"/><Relationship Id="rId5" Type="http://schemas.openxmlformats.org/officeDocument/2006/relationships/image" Target="../media/image368.png"/><Relationship Id="rId90" Type="http://schemas.openxmlformats.org/officeDocument/2006/relationships/image" Target="../media/image408.png"/><Relationship Id="rId95" Type="http://schemas.openxmlformats.org/officeDocument/2006/relationships/customXml" Target="../ink/ink3480.xml"/><Relationship Id="rId22" Type="http://schemas.openxmlformats.org/officeDocument/2006/relationships/customXml" Target="../ink/ink3443.xml"/><Relationship Id="rId27" Type="http://schemas.openxmlformats.org/officeDocument/2006/relationships/image" Target="../media/image379.png"/><Relationship Id="rId43" Type="http://schemas.openxmlformats.org/officeDocument/2006/relationships/image" Target="../media/image385.png"/><Relationship Id="rId48" Type="http://schemas.openxmlformats.org/officeDocument/2006/relationships/customXml" Target="../ink/ink3456.xml"/><Relationship Id="rId64" Type="http://schemas.openxmlformats.org/officeDocument/2006/relationships/image" Target="../media/image395.png"/><Relationship Id="rId69" Type="http://schemas.openxmlformats.org/officeDocument/2006/relationships/customXml" Target="../ink/ink3467.xml"/><Relationship Id="rId113" Type="http://schemas.openxmlformats.org/officeDocument/2006/relationships/customXml" Target="../ink/ink3489.xml"/><Relationship Id="rId118" Type="http://schemas.openxmlformats.org/officeDocument/2006/relationships/image" Target="../media/image422.png"/><Relationship Id="rId134" Type="http://schemas.openxmlformats.org/officeDocument/2006/relationships/customXml" Target="../ink/ink3500.xml"/><Relationship Id="rId139" Type="http://schemas.openxmlformats.org/officeDocument/2006/relationships/image" Target="../media/image432.png"/><Relationship Id="rId80" Type="http://schemas.openxmlformats.org/officeDocument/2006/relationships/image" Target="../media/image403.png"/><Relationship Id="rId85" Type="http://schemas.openxmlformats.org/officeDocument/2006/relationships/customXml" Target="../ink/ink3475.xml"/><Relationship Id="rId12" Type="http://schemas.openxmlformats.org/officeDocument/2006/relationships/customXml" Target="../ink/ink3438.xml"/><Relationship Id="rId17" Type="http://schemas.openxmlformats.org/officeDocument/2006/relationships/image" Target="../media/image374.png"/><Relationship Id="rId33" Type="http://schemas.openxmlformats.org/officeDocument/2006/relationships/image" Target="../media/image382.png"/><Relationship Id="rId38" Type="http://schemas.openxmlformats.org/officeDocument/2006/relationships/customXml" Target="../ink/ink3451.xml"/><Relationship Id="rId59" Type="http://schemas.openxmlformats.org/officeDocument/2006/relationships/customXml" Target="../ink/ink3462.xml"/><Relationship Id="rId103" Type="http://schemas.openxmlformats.org/officeDocument/2006/relationships/customXml" Target="../ink/ink3484.xml"/><Relationship Id="rId108" Type="http://schemas.openxmlformats.org/officeDocument/2006/relationships/image" Target="../media/image417.png"/><Relationship Id="rId124" Type="http://schemas.openxmlformats.org/officeDocument/2006/relationships/image" Target="../media/image425.png"/><Relationship Id="rId129" Type="http://schemas.openxmlformats.org/officeDocument/2006/relationships/customXml" Target="../ink/ink3497.xml"/><Relationship Id="rId54" Type="http://schemas.openxmlformats.org/officeDocument/2006/relationships/customXml" Target="../ink/ink3459.xml"/><Relationship Id="rId70" Type="http://schemas.openxmlformats.org/officeDocument/2006/relationships/image" Target="../media/image398.png"/><Relationship Id="rId75" Type="http://schemas.openxmlformats.org/officeDocument/2006/relationships/customXml" Target="../ink/ink3470.xml"/><Relationship Id="rId91" Type="http://schemas.openxmlformats.org/officeDocument/2006/relationships/customXml" Target="../ink/ink3478.xml"/><Relationship Id="rId96" Type="http://schemas.openxmlformats.org/officeDocument/2006/relationships/image" Target="../media/image411.png"/><Relationship Id="rId140" Type="http://schemas.openxmlformats.org/officeDocument/2006/relationships/customXml" Target="../ink/ink3503.xml"/><Relationship Id="rId145" Type="http://schemas.openxmlformats.org/officeDocument/2006/relationships/image" Target="../media/image4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35.xml"/><Relationship Id="rId23" Type="http://schemas.openxmlformats.org/officeDocument/2006/relationships/image" Target="../media/image377.png"/><Relationship Id="rId28" Type="http://schemas.openxmlformats.org/officeDocument/2006/relationships/customXml" Target="../ink/ink3446.xml"/><Relationship Id="rId49" Type="http://schemas.openxmlformats.org/officeDocument/2006/relationships/image" Target="../media/image388.png"/><Relationship Id="rId114" Type="http://schemas.openxmlformats.org/officeDocument/2006/relationships/image" Target="../media/image420.png"/><Relationship Id="rId119" Type="http://schemas.openxmlformats.org/officeDocument/2006/relationships/customXml" Target="../ink/ink3492.xml"/><Relationship Id="rId44" Type="http://schemas.openxmlformats.org/officeDocument/2006/relationships/customXml" Target="../ink/ink3454.xml"/><Relationship Id="rId60" Type="http://schemas.openxmlformats.org/officeDocument/2006/relationships/image" Target="../media/image393.png"/><Relationship Id="rId65" Type="http://schemas.openxmlformats.org/officeDocument/2006/relationships/customXml" Target="../ink/ink3465.xml"/><Relationship Id="rId81" Type="http://schemas.openxmlformats.org/officeDocument/2006/relationships/customXml" Target="../ink/ink3473.xml"/><Relationship Id="rId86" Type="http://schemas.openxmlformats.org/officeDocument/2006/relationships/image" Target="../media/image406.png"/><Relationship Id="rId130" Type="http://schemas.openxmlformats.org/officeDocument/2006/relationships/image" Target="../media/image428.png"/><Relationship Id="rId135" Type="http://schemas.openxmlformats.org/officeDocument/2006/relationships/image" Target="../media/image430.png"/><Relationship Id="rId13" Type="http://schemas.openxmlformats.org/officeDocument/2006/relationships/image" Target="../media/image372.png"/><Relationship Id="rId18" Type="http://schemas.openxmlformats.org/officeDocument/2006/relationships/customXml" Target="../ink/ink3441.xml"/><Relationship Id="rId39" Type="http://schemas.openxmlformats.org/officeDocument/2006/relationships/image" Target="../media/image68.png"/><Relationship Id="rId109" Type="http://schemas.openxmlformats.org/officeDocument/2006/relationships/customXml" Target="../ink/ink3487.xml"/><Relationship Id="rId34" Type="http://schemas.openxmlformats.org/officeDocument/2006/relationships/customXml" Target="../ink/ink3449.xml"/><Relationship Id="rId50" Type="http://schemas.openxmlformats.org/officeDocument/2006/relationships/customXml" Target="../ink/ink3457.xml"/><Relationship Id="rId55" Type="http://schemas.openxmlformats.org/officeDocument/2006/relationships/customXml" Target="../ink/ink3460.xml"/><Relationship Id="rId76" Type="http://schemas.openxmlformats.org/officeDocument/2006/relationships/image" Target="../media/image401.png"/><Relationship Id="rId97" Type="http://schemas.openxmlformats.org/officeDocument/2006/relationships/customXml" Target="../ink/ink3481.xml"/><Relationship Id="rId104" Type="http://schemas.openxmlformats.org/officeDocument/2006/relationships/image" Target="../media/image415.png"/><Relationship Id="rId120" Type="http://schemas.openxmlformats.org/officeDocument/2006/relationships/image" Target="../media/image423.png"/><Relationship Id="rId125" Type="http://schemas.openxmlformats.org/officeDocument/2006/relationships/customXml" Target="../ink/ink3495.xml"/><Relationship Id="rId141" Type="http://schemas.openxmlformats.org/officeDocument/2006/relationships/image" Target="../media/image433.png"/><Relationship Id="rId7" Type="http://schemas.openxmlformats.org/officeDocument/2006/relationships/image" Target="../media/image369.png"/><Relationship Id="rId71" Type="http://schemas.openxmlformats.org/officeDocument/2006/relationships/customXml" Target="../ink/ink3468.xml"/><Relationship Id="rId92" Type="http://schemas.openxmlformats.org/officeDocument/2006/relationships/image" Target="../media/image409.png"/><Relationship Id="rId2" Type="http://schemas.openxmlformats.org/officeDocument/2006/relationships/customXml" Target="../ink/ink3433.xml"/><Relationship Id="rId29" Type="http://schemas.openxmlformats.org/officeDocument/2006/relationships/image" Target="../media/image380.png"/><Relationship Id="rId24" Type="http://schemas.openxmlformats.org/officeDocument/2006/relationships/customXml" Target="../ink/ink3444.xml"/><Relationship Id="rId40" Type="http://schemas.openxmlformats.org/officeDocument/2006/relationships/customXml" Target="../ink/ink3452.xml"/><Relationship Id="rId45" Type="http://schemas.openxmlformats.org/officeDocument/2006/relationships/image" Target="../media/image386.png"/><Relationship Id="rId66" Type="http://schemas.openxmlformats.org/officeDocument/2006/relationships/image" Target="../media/image396.png"/><Relationship Id="rId87" Type="http://schemas.openxmlformats.org/officeDocument/2006/relationships/customXml" Target="../ink/ink3476.xml"/><Relationship Id="rId110" Type="http://schemas.openxmlformats.org/officeDocument/2006/relationships/image" Target="../media/image418.png"/><Relationship Id="rId115" Type="http://schemas.openxmlformats.org/officeDocument/2006/relationships/customXml" Target="../ink/ink3490.xml"/><Relationship Id="rId131" Type="http://schemas.openxmlformats.org/officeDocument/2006/relationships/customXml" Target="../ink/ink3498.xml"/><Relationship Id="rId136" Type="http://schemas.openxmlformats.org/officeDocument/2006/relationships/customXml" Target="../ink/ink3501.xml"/><Relationship Id="rId61" Type="http://schemas.openxmlformats.org/officeDocument/2006/relationships/customXml" Target="../ink/ink3463.xml"/><Relationship Id="rId82" Type="http://schemas.openxmlformats.org/officeDocument/2006/relationships/image" Target="../media/image404.png"/><Relationship Id="rId19" Type="http://schemas.openxmlformats.org/officeDocument/2006/relationships/image" Target="../media/image375.png"/><Relationship Id="rId14" Type="http://schemas.openxmlformats.org/officeDocument/2006/relationships/customXml" Target="../ink/ink3439.xml"/><Relationship Id="rId30" Type="http://schemas.openxmlformats.org/officeDocument/2006/relationships/customXml" Target="../ink/ink3447.xml"/><Relationship Id="rId35" Type="http://schemas.openxmlformats.org/officeDocument/2006/relationships/image" Target="../media/image383.png"/><Relationship Id="rId56" Type="http://schemas.openxmlformats.org/officeDocument/2006/relationships/image" Target="../media/image391.png"/><Relationship Id="rId77" Type="http://schemas.openxmlformats.org/officeDocument/2006/relationships/customXml" Target="../ink/ink3471.xml"/><Relationship Id="rId100" Type="http://schemas.openxmlformats.org/officeDocument/2006/relationships/image" Target="../media/image413.png"/><Relationship Id="rId105" Type="http://schemas.openxmlformats.org/officeDocument/2006/relationships/customXml" Target="../ink/ink3485.xml"/><Relationship Id="rId126" Type="http://schemas.openxmlformats.org/officeDocument/2006/relationships/image" Target="../media/image426.png"/><Relationship Id="rId8" Type="http://schemas.openxmlformats.org/officeDocument/2006/relationships/customXml" Target="../ink/ink3436.xml"/><Relationship Id="rId51" Type="http://schemas.openxmlformats.org/officeDocument/2006/relationships/image" Target="../media/image389.png"/><Relationship Id="rId72" Type="http://schemas.openxmlformats.org/officeDocument/2006/relationships/image" Target="../media/image399.png"/><Relationship Id="rId93" Type="http://schemas.openxmlformats.org/officeDocument/2006/relationships/customXml" Target="../ink/ink3479.xml"/><Relationship Id="rId98" Type="http://schemas.openxmlformats.org/officeDocument/2006/relationships/image" Target="../media/image412.png"/><Relationship Id="rId121" Type="http://schemas.openxmlformats.org/officeDocument/2006/relationships/customXml" Target="../ink/ink3493.xml"/><Relationship Id="rId142" Type="http://schemas.openxmlformats.org/officeDocument/2006/relationships/customXml" Target="../ink/ink3504.xml"/><Relationship Id="rId3" Type="http://schemas.openxmlformats.org/officeDocument/2006/relationships/image" Target="../media/image367.png"/><Relationship Id="rId25" Type="http://schemas.openxmlformats.org/officeDocument/2006/relationships/image" Target="../media/image378.png"/><Relationship Id="rId46" Type="http://schemas.openxmlformats.org/officeDocument/2006/relationships/customXml" Target="../ink/ink3455.xml"/><Relationship Id="rId67" Type="http://schemas.openxmlformats.org/officeDocument/2006/relationships/customXml" Target="../ink/ink3466.xml"/><Relationship Id="rId116" Type="http://schemas.openxmlformats.org/officeDocument/2006/relationships/image" Target="../media/image421.png"/><Relationship Id="rId137" Type="http://schemas.openxmlformats.org/officeDocument/2006/relationships/image" Target="../media/image431.png"/><Relationship Id="rId20" Type="http://schemas.openxmlformats.org/officeDocument/2006/relationships/customXml" Target="../ink/ink3442.xml"/><Relationship Id="rId41" Type="http://schemas.openxmlformats.org/officeDocument/2006/relationships/image" Target="../media/image384.png"/><Relationship Id="rId62" Type="http://schemas.openxmlformats.org/officeDocument/2006/relationships/image" Target="../media/image394.png"/><Relationship Id="rId83" Type="http://schemas.openxmlformats.org/officeDocument/2006/relationships/customXml" Target="../ink/ink3474.xml"/><Relationship Id="rId88" Type="http://schemas.openxmlformats.org/officeDocument/2006/relationships/image" Target="../media/image407.png"/><Relationship Id="rId111" Type="http://schemas.openxmlformats.org/officeDocument/2006/relationships/customXml" Target="../ink/ink3488.xml"/><Relationship Id="rId132" Type="http://schemas.openxmlformats.org/officeDocument/2006/relationships/image" Target="../media/image429.png"/><Relationship Id="rId15" Type="http://schemas.openxmlformats.org/officeDocument/2006/relationships/image" Target="../media/image373.png"/><Relationship Id="rId36" Type="http://schemas.openxmlformats.org/officeDocument/2006/relationships/customXml" Target="../ink/ink3450.xml"/><Relationship Id="rId57" Type="http://schemas.openxmlformats.org/officeDocument/2006/relationships/customXml" Target="../ink/ink3461.xml"/><Relationship Id="rId106" Type="http://schemas.openxmlformats.org/officeDocument/2006/relationships/image" Target="../media/image416.png"/><Relationship Id="rId127" Type="http://schemas.openxmlformats.org/officeDocument/2006/relationships/customXml" Target="../ink/ink3496.xml"/><Relationship Id="rId10" Type="http://schemas.openxmlformats.org/officeDocument/2006/relationships/customXml" Target="../ink/ink3437.xml"/><Relationship Id="rId31" Type="http://schemas.openxmlformats.org/officeDocument/2006/relationships/image" Target="../media/image381.png"/><Relationship Id="rId52" Type="http://schemas.openxmlformats.org/officeDocument/2006/relationships/customXml" Target="../ink/ink3458.xml"/><Relationship Id="rId73" Type="http://schemas.openxmlformats.org/officeDocument/2006/relationships/customXml" Target="../ink/ink3469.xml"/><Relationship Id="rId78" Type="http://schemas.openxmlformats.org/officeDocument/2006/relationships/image" Target="../media/image402.png"/><Relationship Id="rId94" Type="http://schemas.openxmlformats.org/officeDocument/2006/relationships/image" Target="../media/image410.png"/><Relationship Id="rId99" Type="http://schemas.openxmlformats.org/officeDocument/2006/relationships/customXml" Target="../ink/ink3482.xml"/><Relationship Id="rId101" Type="http://schemas.openxmlformats.org/officeDocument/2006/relationships/customXml" Target="../ink/ink3483.xml"/><Relationship Id="rId122" Type="http://schemas.openxmlformats.org/officeDocument/2006/relationships/image" Target="../media/image424.png"/><Relationship Id="rId143" Type="http://schemas.openxmlformats.org/officeDocument/2006/relationships/image" Target="../media/image434.png"/><Relationship Id="rId4" Type="http://schemas.openxmlformats.org/officeDocument/2006/relationships/customXml" Target="../ink/ink3434.xml"/><Relationship Id="rId9" Type="http://schemas.openxmlformats.org/officeDocument/2006/relationships/image" Target="../media/image370.png"/><Relationship Id="rId26" Type="http://schemas.openxmlformats.org/officeDocument/2006/relationships/customXml" Target="../ink/ink3445.xml"/><Relationship Id="rId47" Type="http://schemas.openxmlformats.org/officeDocument/2006/relationships/image" Target="../media/image387.png"/><Relationship Id="rId68" Type="http://schemas.openxmlformats.org/officeDocument/2006/relationships/image" Target="../media/image397.png"/><Relationship Id="rId89" Type="http://schemas.openxmlformats.org/officeDocument/2006/relationships/customXml" Target="../ink/ink3477.xml"/><Relationship Id="rId112" Type="http://schemas.openxmlformats.org/officeDocument/2006/relationships/image" Target="../media/image419.png"/><Relationship Id="rId133" Type="http://schemas.openxmlformats.org/officeDocument/2006/relationships/customXml" Target="../ink/ink3499.xml"/><Relationship Id="rId16" Type="http://schemas.openxmlformats.org/officeDocument/2006/relationships/customXml" Target="../ink/ink3440.xml"/><Relationship Id="rId37" Type="http://schemas.openxmlformats.org/officeDocument/2006/relationships/image" Target="../media/image99.png"/><Relationship Id="rId58" Type="http://schemas.openxmlformats.org/officeDocument/2006/relationships/image" Target="../media/image392.png"/><Relationship Id="rId79" Type="http://schemas.openxmlformats.org/officeDocument/2006/relationships/customXml" Target="../ink/ink3472.xml"/><Relationship Id="rId102" Type="http://schemas.openxmlformats.org/officeDocument/2006/relationships/image" Target="../media/image414.png"/><Relationship Id="rId123" Type="http://schemas.openxmlformats.org/officeDocument/2006/relationships/customXml" Target="../ink/ink3494.xml"/><Relationship Id="rId144" Type="http://schemas.openxmlformats.org/officeDocument/2006/relationships/customXml" Target="../ink/ink3505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09.xml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2" Type="http://schemas.openxmlformats.org/officeDocument/2006/relationships/customXml" Target="../ink/ink35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8.xml"/><Relationship Id="rId11" Type="http://schemas.openxmlformats.org/officeDocument/2006/relationships/image" Target="../media/image440.png"/><Relationship Id="rId5" Type="http://schemas.openxmlformats.org/officeDocument/2006/relationships/image" Target="../media/image437.png"/><Relationship Id="rId10" Type="http://schemas.openxmlformats.org/officeDocument/2006/relationships/customXml" Target="../ink/ink3510.xml"/><Relationship Id="rId4" Type="http://schemas.openxmlformats.org/officeDocument/2006/relationships/customXml" Target="../ink/ink3507.xml"/><Relationship Id="rId9" Type="http://schemas.openxmlformats.org/officeDocument/2006/relationships/image" Target="../media/image439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.png"/><Relationship Id="rId18" Type="http://schemas.openxmlformats.org/officeDocument/2006/relationships/customXml" Target="../ink/ink3519.xml"/><Relationship Id="rId26" Type="http://schemas.openxmlformats.org/officeDocument/2006/relationships/customXml" Target="../ink/ink3523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527.xml"/><Relationship Id="rId7" Type="http://schemas.openxmlformats.org/officeDocument/2006/relationships/image" Target="../media/image438.png"/><Relationship Id="rId12" Type="http://schemas.openxmlformats.org/officeDocument/2006/relationships/customXml" Target="../ink/ink3516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29.xml"/><Relationship Id="rId2" Type="http://schemas.openxmlformats.org/officeDocument/2006/relationships/customXml" Target="../ink/ink3511.xml"/><Relationship Id="rId16" Type="http://schemas.openxmlformats.org/officeDocument/2006/relationships/customXml" Target="../ink/ink3518.xml"/><Relationship Id="rId20" Type="http://schemas.openxmlformats.org/officeDocument/2006/relationships/customXml" Target="../ink/ink3520.xml"/><Relationship Id="rId29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13.xml"/><Relationship Id="rId11" Type="http://schemas.openxmlformats.org/officeDocument/2006/relationships/image" Target="../media/image440.png"/><Relationship Id="rId24" Type="http://schemas.openxmlformats.org/officeDocument/2006/relationships/customXml" Target="../ink/ink3522.xml"/><Relationship Id="rId32" Type="http://schemas.openxmlformats.org/officeDocument/2006/relationships/customXml" Target="../ink/ink3526.xml"/><Relationship Id="rId37" Type="http://schemas.openxmlformats.org/officeDocument/2006/relationships/image" Target="../media/image452.png"/><Relationship Id="rId5" Type="http://schemas.openxmlformats.org/officeDocument/2006/relationships/image" Target="../media/image437.png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24.xml"/><Relationship Id="rId36" Type="http://schemas.openxmlformats.org/officeDocument/2006/relationships/customXml" Target="../ink/ink3528.xml"/><Relationship Id="rId10" Type="http://schemas.openxmlformats.org/officeDocument/2006/relationships/customXml" Target="../ink/ink3515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" Type="http://schemas.openxmlformats.org/officeDocument/2006/relationships/customXml" Target="../ink/ink3512.xml"/><Relationship Id="rId9" Type="http://schemas.openxmlformats.org/officeDocument/2006/relationships/image" Target="../media/image439.png"/><Relationship Id="rId14" Type="http://schemas.openxmlformats.org/officeDocument/2006/relationships/customXml" Target="../ink/ink3517.xml"/><Relationship Id="rId22" Type="http://schemas.openxmlformats.org/officeDocument/2006/relationships/customXml" Target="../ink/ink3521.xml"/><Relationship Id="rId27" Type="http://schemas.openxmlformats.org/officeDocument/2006/relationships/image" Target="../media/image447.png"/><Relationship Id="rId30" Type="http://schemas.openxmlformats.org/officeDocument/2006/relationships/customXml" Target="../ink/ink3525.xml"/><Relationship Id="rId35" Type="http://schemas.openxmlformats.org/officeDocument/2006/relationships/image" Target="../media/image451.png"/><Relationship Id="rId8" Type="http://schemas.openxmlformats.org/officeDocument/2006/relationships/customXml" Target="../ink/ink3514.xml"/><Relationship Id="rId3" Type="http://schemas.openxmlformats.org/officeDocument/2006/relationships/image" Target="../media/image436.png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1.png"/><Relationship Id="rId18" Type="http://schemas.openxmlformats.org/officeDocument/2006/relationships/customXml" Target="../ink/ink3538.xml"/><Relationship Id="rId26" Type="http://schemas.openxmlformats.org/officeDocument/2006/relationships/customXml" Target="../ink/ink3542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546.xml"/><Relationship Id="rId42" Type="http://schemas.openxmlformats.org/officeDocument/2006/relationships/customXml" Target="../ink/ink3550.xml"/><Relationship Id="rId47" Type="http://schemas.openxmlformats.org/officeDocument/2006/relationships/image" Target="../media/image457.png"/><Relationship Id="rId7" Type="http://schemas.openxmlformats.org/officeDocument/2006/relationships/image" Target="../media/image438.png"/><Relationship Id="rId2" Type="http://schemas.openxmlformats.org/officeDocument/2006/relationships/customXml" Target="../ink/ink3530.xml"/><Relationship Id="rId16" Type="http://schemas.openxmlformats.org/officeDocument/2006/relationships/customXml" Target="../ink/ink3537.xml"/><Relationship Id="rId29" Type="http://schemas.openxmlformats.org/officeDocument/2006/relationships/image" Target="../media/image448.png"/><Relationship Id="rId11" Type="http://schemas.openxmlformats.org/officeDocument/2006/relationships/image" Target="../media/image440.png"/><Relationship Id="rId24" Type="http://schemas.openxmlformats.org/officeDocument/2006/relationships/customXml" Target="../ink/ink3541.xml"/><Relationship Id="rId32" Type="http://schemas.openxmlformats.org/officeDocument/2006/relationships/customXml" Target="../ink/ink3545.xml"/><Relationship Id="rId37" Type="http://schemas.openxmlformats.org/officeDocument/2006/relationships/image" Target="../media/image452.png"/><Relationship Id="rId40" Type="http://schemas.openxmlformats.org/officeDocument/2006/relationships/customXml" Target="../ink/ink3549.xml"/><Relationship Id="rId45" Type="http://schemas.openxmlformats.org/officeDocument/2006/relationships/image" Target="../media/image456.png"/><Relationship Id="rId5" Type="http://schemas.openxmlformats.org/officeDocument/2006/relationships/image" Target="../media/image437.png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43.xml"/><Relationship Id="rId36" Type="http://schemas.openxmlformats.org/officeDocument/2006/relationships/customXml" Target="../ink/ink3547.xml"/><Relationship Id="rId49" Type="http://schemas.openxmlformats.org/officeDocument/2006/relationships/image" Target="../media/image458.png"/><Relationship Id="rId10" Type="http://schemas.openxmlformats.org/officeDocument/2006/relationships/customXml" Target="../ink/ink3534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4" Type="http://schemas.openxmlformats.org/officeDocument/2006/relationships/customXml" Target="../ink/ink3551.xml"/><Relationship Id="rId4" Type="http://schemas.openxmlformats.org/officeDocument/2006/relationships/customXml" Target="../ink/ink3531.xml"/><Relationship Id="rId9" Type="http://schemas.openxmlformats.org/officeDocument/2006/relationships/image" Target="../media/image439.png"/><Relationship Id="rId14" Type="http://schemas.openxmlformats.org/officeDocument/2006/relationships/customXml" Target="../ink/ink3536.xml"/><Relationship Id="rId22" Type="http://schemas.openxmlformats.org/officeDocument/2006/relationships/customXml" Target="../ink/ink3540.xml"/><Relationship Id="rId27" Type="http://schemas.openxmlformats.org/officeDocument/2006/relationships/image" Target="../media/image447.png"/><Relationship Id="rId30" Type="http://schemas.openxmlformats.org/officeDocument/2006/relationships/customXml" Target="../ink/ink3544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53.xml"/><Relationship Id="rId8" Type="http://schemas.openxmlformats.org/officeDocument/2006/relationships/customXml" Target="../ink/ink3533.xml"/><Relationship Id="rId3" Type="http://schemas.openxmlformats.org/officeDocument/2006/relationships/image" Target="../media/image436.png"/><Relationship Id="rId12" Type="http://schemas.openxmlformats.org/officeDocument/2006/relationships/customXml" Target="../ink/ink3535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48.xml"/><Relationship Id="rId46" Type="http://schemas.openxmlformats.org/officeDocument/2006/relationships/customXml" Target="../ink/ink3552.xml"/><Relationship Id="rId20" Type="http://schemas.openxmlformats.org/officeDocument/2006/relationships/customXml" Target="../ink/ink3539.xml"/><Relationship Id="rId41" Type="http://schemas.openxmlformats.org/officeDocument/2006/relationships/image" Target="../media/image4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2.xml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66.xml"/><Relationship Id="rId21" Type="http://schemas.openxmlformats.org/officeDocument/2006/relationships/image" Target="../media/image444.png"/><Relationship Id="rId34" Type="http://schemas.openxmlformats.org/officeDocument/2006/relationships/customXml" Target="../ink/ink3570.xml"/><Relationship Id="rId42" Type="http://schemas.openxmlformats.org/officeDocument/2006/relationships/customXml" Target="../ink/ink3574.xml"/><Relationship Id="rId47" Type="http://schemas.openxmlformats.org/officeDocument/2006/relationships/image" Target="../media/image457.png"/><Relationship Id="rId50" Type="http://schemas.openxmlformats.org/officeDocument/2006/relationships/customXml" Target="../ink/ink3578.xml"/><Relationship Id="rId55" Type="http://schemas.openxmlformats.org/officeDocument/2006/relationships/image" Target="../media/image461.png"/><Relationship Id="rId63" Type="http://schemas.openxmlformats.org/officeDocument/2006/relationships/image" Target="../media/image464.png"/><Relationship Id="rId7" Type="http://schemas.openxmlformats.org/officeDocument/2006/relationships/image" Target="../media/image438.png"/><Relationship Id="rId2" Type="http://schemas.openxmlformats.org/officeDocument/2006/relationships/customXml" Target="../ink/ink3554.xml"/><Relationship Id="rId16" Type="http://schemas.openxmlformats.org/officeDocument/2006/relationships/customXml" Target="../ink/ink3561.xml"/><Relationship Id="rId29" Type="http://schemas.openxmlformats.org/officeDocument/2006/relationships/image" Target="../media/image448.png"/><Relationship Id="rId11" Type="http://schemas.openxmlformats.org/officeDocument/2006/relationships/image" Target="../media/image440.png"/><Relationship Id="rId24" Type="http://schemas.openxmlformats.org/officeDocument/2006/relationships/customXml" Target="../ink/ink3565.xml"/><Relationship Id="rId32" Type="http://schemas.openxmlformats.org/officeDocument/2006/relationships/customXml" Target="../ink/ink3569.xml"/><Relationship Id="rId37" Type="http://schemas.openxmlformats.org/officeDocument/2006/relationships/image" Target="../media/image452.png"/><Relationship Id="rId40" Type="http://schemas.openxmlformats.org/officeDocument/2006/relationships/customXml" Target="../ink/ink3573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582.xml"/><Relationship Id="rId66" Type="http://schemas.openxmlformats.org/officeDocument/2006/relationships/customXml" Target="../ink/ink3586.xml"/><Relationship Id="rId5" Type="http://schemas.openxmlformats.org/officeDocument/2006/relationships/image" Target="../media/image437.png"/><Relationship Id="rId61" Type="http://schemas.openxmlformats.org/officeDocument/2006/relationships/image" Target="../media/image463.png"/><Relationship Id="rId19" Type="http://schemas.openxmlformats.org/officeDocument/2006/relationships/image" Target="../media/image443.png"/><Relationship Id="rId14" Type="http://schemas.openxmlformats.org/officeDocument/2006/relationships/customXml" Target="../ink/ink3560.xml"/><Relationship Id="rId22" Type="http://schemas.openxmlformats.org/officeDocument/2006/relationships/customXml" Target="../ink/ink3564.xml"/><Relationship Id="rId27" Type="http://schemas.openxmlformats.org/officeDocument/2006/relationships/image" Target="../media/image447.png"/><Relationship Id="rId30" Type="http://schemas.openxmlformats.org/officeDocument/2006/relationships/customXml" Target="../ink/ink3568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77.xml"/><Relationship Id="rId56" Type="http://schemas.openxmlformats.org/officeDocument/2006/relationships/customXml" Target="../ink/ink3581.xml"/><Relationship Id="rId64" Type="http://schemas.openxmlformats.org/officeDocument/2006/relationships/customXml" Target="../ink/ink3585.xml"/><Relationship Id="rId8" Type="http://schemas.openxmlformats.org/officeDocument/2006/relationships/customXml" Target="../ink/ink3557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559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72.xml"/><Relationship Id="rId46" Type="http://schemas.openxmlformats.org/officeDocument/2006/relationships/customXml" Target="../ink/ink3576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563.xml"/><Relationship Id="rId41" Type="http://schemas.openxmlformats.org/officeDocument/2006/relationships/image" Target="../media/image454.png"/><Relationship Id="rId54" Type="http://schemas.openxmlformats.org/officeDocument/2006/relationships/customXml" Target="../ink/ink3580.xml"/><Relationship Id="rId62" Type="http://schemas.openxmlformats.org/officeDocument/2006/relationships/customXml" Target="../ink/ink35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6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567.xml"/><Relationship Id="rId36" Type="http://schemas.openxmlformats.org/officeDocument/2006/relationships/customXml" Target="../ink/ink3571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58.xml"/><Relationship Id="rId31" Type="http://schemas.openxmlformats.org/officeDocument/2006/relationships/image" Target="../media/image449.png"/><Relationship Id="rId44" Type="http://schemas.openxmlformats.org/officeDocument/2006/relationships/customXml" Target="../ink/ink3575.xml"/><Relationship Id="rId52" Type="http://schemas.openxmlformats.org/officeDocument/2006/relationships/customXml" Target="../ink/ink3579.xml"/><Relationship Id="rId60" Type="http://schemas.openxmlformats.org/officeDocument/2006/relationships/customXml" Target="../ink/ink3583.xml"/><Relationship Id="rId65" Type="http://schemas.openxmlformats.org/officeDocument/2006/relationships/image" Target="../media/image465.png"/><Relationship Id="rId4" Type="http://schemas.openxmlformats.org/officeDocument/2006/relationships/customXml" Target="../ink/ink3555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562.xml"/><Relationship Id="rId39" Type="http://schemas.openxmlformats.org/officeDocument/2006/relationships/image" Target="../media/image453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99.xml"/><Relationship Id="rId21" Type="http://schemas.openxmlformats.org/officeDocument/2006/relationships/image" Target="../media/image444.png"/><Relationship Id="rId42" Type="http://schemas.openxmlformats.org/officeDocument/2006/relationships/customXml" Target="../ink/ink3607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620.xml"/><Relationship Id="rId16" Type="http://schemas.openxmlformats.org/officeDocument/2006/relationships/customXml" Target="../ink/ink3594.xml"/><Relationship Id="rId11" Type="http://schemas.openxmlformats.org/officeDocument/2006/relationships/image" Target="../media/image440.png"/><Relationship Id="rId32" Type="http://schemas.openxmlformats.org/officeDocument/2006/relationships/customXml" Target="../ink/ink3602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15.xml"/><Relationship Id="rId74" Type="http://schemas.openxmlformats.org/officeDocument/2006/relationships/image" Target="../media/image468.png"/><Relationship Id="rId79" Type="http://schemas.openxmlformats.org/officeDocument/2006/relationships/customXml" Target="../ink/ink3626.xml"/><Relationship Id="rId5" Type="http://schemas.openxmlformats.org/officeDocument/2006/relationships/image" Target="../media/image43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593.xml"/><Relationship Id="rId22" Type="http://schemas.openxmlformats.org/officeDocument/2006/relationships/customXml" Target="../ink/ink3597.xml"/><Relationship Id="rId27" Type="http://schemas.openxmlformats.org/officeDocument/2006/relationships/image" Target="../media/image447.png"/><Relationship Id="rId30" Type="http://schemas.openxmlformats.org/officeDocument/2006/relationships/customXml" Target="../ink/ink3601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610.xml"/><Relationship Id="rId56" Type="http://schemas.openxmlformats.org/officeDocument/2006/relationships/customXml" Target="../ink/ink3614.xml"/><Relationship Id="rId64" Type="http://schemas.openxmlformats.org/officeDocument/2006/relationships/customXml" Target="../ink/ink3618.xml"/><Relationship Id="rId69" Type="http://schemas.openxmlformats.org/officeDocument/2006/relationships/image" Target="../media/image467.png"/><Relationship Id="rId77" Type="http://schemas.openxmlformats.org/officeDocument/2006/relationships/customXml" Target="../ink/ink3625.xml"/><Relationship Id="rId8" Type="http://schemas.openxmlformats.org/officeDocument/2006/relationships/customXml" Target="../ink/ink3590.xml"/><Relationship Id="rId51" Type="http://schemas.openxmlformats.org/officeDocument/2006/relationships/image" Target="../media/image459.png"/><Relationship Id="rId72" Type="http://schemas.openxmlformats.org/officeDocument/2006/relationships/customXml" Target="../ink/ink3622.xml"/><Relationship Id="rId80" Type="http://schemas.openxmlformats.org/officeDocument/2006/relationships/image" Target="../media/image470.png"/><Relationship Id="rId3" Type="http://schemas.openxmlformats.org/officeDocument/2006/relationships/image" Target="../media/image436.png"/><Relationship Id="rId12" Type="http://schemas.openxmlformats.org/officeDocument/2006/relationships/customXml" Target="../ink/ink3592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05.xml"/><Relationship Id="rId46" Type="http://schemas.openxmlformats.org/officeDocument/2006/relationships/customXml" Target="../ink/ink3609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596.xml"/><Relationship Id="rId41" Type="http://schemas.openxmlformats.org/officeDocument/2006/relationships/image" Target="../media/image454.png"/><Relationship Id="rId54" Type="http://schemas.openxmlformats.org/officeDocument/2006/relationships/customXml" Target="../ink/ink3613.xml"/><Relationship Id="rId62" Type="http://schemas.openxmlformats.org/officeDocument/2006/relationships/customXml" Target="../ink/ink3617.xml"/><Relationship Id="rId70" Type="http://schemas.openxmlformats.org/officeDocument/2006/relationships/customXml" Target="../ink/ink3621.xml"/><Relationship Id="rId75" Type="http://schemas.openxmlformats.org/officeDocument/2006/relationships/customXml" Target="../ink/ink36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9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600.xml"/><Relationship Id="rId36" Type="http://schemas.openxmlformats.org/officeDocument/2006/relationships/customXml" Target="../ink/ink3604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91.xml"/><Relationship Id="rId31" Type="http://schemas.openxmlformats.org/officeDocument/2006/relationships/image" Target="../media/image449.png"/><Relationship Id="rId44" Type="http://schemas.openxmlformats.org/officeDocument/2006/relationships/customXml" Target="../ink/ink3608.xml"/><Relationship Id="rId52" Type="http://schemas.openxmlformats.org/officeDocument/2006/relationships/customXml" Target="../ink/ink3612.xml"/><Relationship Id="rId60" Type="http://schemas.openxmlformats.org/officeDocument/2006/relationships/customXml" Target="../ink/ink3616.xml"/><Relationship Id="rId65" Type="http://schemas.openxmlformats.org/officeDocument/2006/relationships/image" Target="../media/image465.png"/><Relationship Id="rId73" Type="http://schemas.openxmlformats.org/officeDocument/2006/relationships/customXml" Target="../ink/ink3623.xml"/><Relationship Id="rId78" Type="http://schemas.openxmlformats.org/officeDocument/2006/relationships/image" Target="../media/image469.png"/><Relationship Id="rId81" Type="http://schemas.openxmlformats.org/officeDocument/2006/relationships/customXml" Target="../ink/ink3627.xml"/><Relationship Id="rId4" Type="http://schemas.openxmlformats.org/officeDocument/2006/relationships/customXml" Target="../ink/ink3588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595.xml"/><Relationship Id="rId39" Type="http://schemas.openxmlformats.org/officeDocument/2006/relationships/image" Target="../media/image453.png"/><Relationship Id="rId34" Type="http://schemas.openxmlformats.org/officeDocument/2006/relationships/customXml" Target="../ink/ink3603.xml"/><Relationship Id="rId50" Type="http://schemas.openxmlformats.org/officeDocument/2006/relationships/customXml" Target="../ink/ink3611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2" Type="http://schemas.openxmlformats.org/officeDocument/2006/relationships/customXml" Target="../ink/ink3587.xml"/><Relationship Id="rId29" Type="http://schemas.openxmlformats.org/officeDocument/2006/relationships/image" Target="../media/image448.png"/><Relationship Id="rId24" Type="http://schemas.openxmlformats.org/officeDocument/2006/relationships/customXml" Target="../ink/ink3598.xml"/><Relationship Id="rId40" Type="http://schemas.openxmlformats.org/officeDocument/2006/relationships/customXml" Target="../ink/ink3606.xml"/><Relationship Id="rId45" Type="http://schemas.openxmlformats.org/officeDocument/2006/relationships/image" Target="../media/image456.png"/><Relationship Id="rId66" Type="http://schemas.openxmlformats.org/officeDocument/2006/relationships/customXml" Target="../ink/ink3619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8.xml"/><Relationship Id="rId13" Type="http://schemas.openxmlformats.org/officeDocument/2006/relationships/image" Target="../media/image11.png"/><Relationship Id="rId18" Type="http://schemas.openxmlformats.org/officeDocument/2006/relationships/customXml" Target="../ink/ink53.xml"/><Relationship Id="rId26" Type="http://schemas.openxmlformats.org/officeDocument/2006/relationships/customXml" Target="../ink/ink57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7" Type="http://schemas.openxmlformats.org/officeDocument/2006/relationships/image" Target="../media/image5.png"/><Relationship Id="rId12" Type="http://schemas.openxmlformats.org/officeDocument/2006/relationships/customXml" Target="../ink/ink50.xml"/><Relationship Id="rId17" Type="http://schemas.openxmlformats.org/officeDocument/2006/relationships/image" Target="../media/image13.png"/><Relationship Id="rId25" Type="http://schemas.openxmlformats.org/officeDocument/2006/relationships/image" Target="../media/image17.png"/><Relationship Id="rId2" Type="http://schemas.openxmlformats.org/officeDocument/2006/relationships/customXml" Target="../ink/ink45.xml"/><Relationship Id="rId16" Type="http://schemas.openxmlformats.org/officeDocument/2006/relationships/customXml" Target="../ink/ink52.xml"/><Relationship Id="rId20" Type="http://schemas.openxmlformats.org/officeDocument/2006/relationships/customXml" Target="../ink/ink54.xml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.xml"/><Relationship Id="rId11" Type="http://schemas.openxmlformats.org/officeDocument/2006/relationships/image" Target="../media/image7.png"/><Relationship Id="rId24" Type="http://schemas.openxmlformats.org/officeDocument/2006/relationships/customXml" Target="../ink/ink56.xm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16.png"/><Relationship Id="rId28" Type="http://schemas.openxmlformats.org/officeDocument/2006/relationships/customXml" Target="../ink/ink58.xml"/><Relationship Id="rId10" Type="http://schemas.openxmlformats.org/officeDocument/2006/relationships/customXml" Target="../ink/ink49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46.xml"/><Relationship Id="rId9" Type="http://schemas.openxmlformats.org/officeDocument/2006/relationships/image" Target="../media/image6.png"/><Relationship Id="rId14" Type="http://schemas.openxmlformats.org/officeDocument/2006/relationships/customXml" Target="../ink/ink51.xml"/><Relationship Id="rId22" Type="http://schemas.openxmlformats.org/officeDocument/2006/relationships/customXml" Target="../ink/ink55.xml"/><Relationship Id="rId27" Type="http://schemas.openxmlformats.org/officeDocument/2006/relationships/image" Target="../media/image18.png"/><Relationship Id="rId30" Type="http://schemas.openxmlformats.org/officeDocument/2006/relationships/customXml" Target="../ink/ink59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40.xml"/><Relationship Id="rId21" Type="http://schemas.openxmlformats.org/officeDocument/2006/relationships/image" Target="../media/image444.png"/><Relationship Id="rId42" Type="http://schemas.openxmlformats.org/officeDocument/2006/relationships/customXml" Target="../ink/ink3648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661.xml"/><Relationship Id="rId84" Type="http://schemas.openxmlformats.org/officeDocument/2006/relationships/image" Target="../media/image472.png"/><Relationship Id="rId89" Type="http://schemas.openxmlformats.org/officeDocument/2006/relationships/customXml" Target="../ink/ink3672.xml"/><Relationship Id="rId16" Type="http://schemas.openxmlformats.org/officeDocument/2006/relationships/customXml" Target="../ink/ink3635.xml"/><Relationship Id="rId11" Type="http://schemas.openxmlformats.org/officeDocument/2006/relationships/image" Target="../media/image440.png"/><Relationship Id="rId32" Type="http://schemas.openxmlformats.org/officeDocument/2006/relationships/customXml" Target="../ink/ink3643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56.xml"/><Relationship Id="rId74" Type="http://schemas.openxmlformats.org/officeDocument/2006/relationships/image" Target="../media/image468.png"/><Relationship Id="rId79" Type="http://schemas.openxmlformats.org/officeDocument/2006/relationships/customXml" Target="../ink/ink3667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675.xml"/><Relationship Id="rId22" Type="http://schemas.openxmlformats.org/officeDocument/2006/relationships/customXml" Target="../ink/ink3638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651.xml"/><Relationship Id="rId64" Type="http://schemas.openxmlformats.org/officeDocument/2006/relationships/customXml" Target="../ink/ink3659.xml"/><Relationship Id="rId69" Type="http://schemas.openxmlformats.org/officeDocument/2006/relationships/image" Target="../media/image467.png"/><Relationship Id="rId80" Type="http://schemas.openxmlformats.org/officeDocument/2006/relationships/image" Target="../media/image470.png"/><Relationship Id="rId85" Type="http://schemas.openxmlformats.org/officeDocument/2006/relationships/customXml" Target="../ink/ink3670.xml"/><Relationship Id="rId3" Type="http://schemas.openxmlformats.org/officeDocument/2006/relationships/image" Target="../media/image436.png"/><Relationship Id="rId12" Type="http://schemas.openxmlformats.org/officeDocument/2006/relationships/customXml" Target="../ink/ink3633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46.xml"/><Relationship Id="rId46" Type="http://schemas.openxmlformats.org/officeDocument/2006/relationships/customXml" Target="../ink/ink3650.xml"/><Relationship Id="rId59" Type="http://schemas.openxmlformats.org/officeDocument/2006/relationships/image" Target="../media/image99.png"/><Relationship Id="rId67" Type="http://schemas.openxmlformats.org/officeDocument/2006/relationships/image" Target="../media/image466.png"/><Relationship Id="rId20" Type="http://schemas.openxmlformats.org/officeDocument/2006/relationships/customXml" Target="../ink/ink3637.xml"/><Relationship Id="rId41" Type="http://schemas.openxmlformats.org/officeDocument/2006/relationships/image" Target="../media/image454.png"/><Relationship Id="rId54" Type="http://schemas.openxmlformats.org/officeDocument/2006/relationships/customXml" Target="../ink/ink3654.xml"/><Relationship Id="rId62" Type="http://schemas.openxmlformats.org/officeDocument/2006/relationships/customXml" Target="../ink/ink3658.xml"/><Relationship Id="rId70" Type="http://schemas.openxmlformats.org/officeDocument/2006/relationships/customXml" Target="../ink/ink3662.xml"/><Relationship Id="rId75" Type="http://schemas.openxmlformats.org/officeDocument/2006/relationships/customXml" Target="../ink/ink3665.xml"/><Relationship Id="rId83" Type="http://schemas.openxmlformats.org/officeDocument/2006/relationships/customXml" Target="../ink/ink3669.xml"/><Relationship Id="rId88" Type="http://schemas.openxmlformats.org/officeDocument/2006/relationships/image" Target="../media/image474.png"/><Relationship Id="rId91" Type="http://schemas.openxmlformats.org/officeDocument/2006/relationships/customXml" Target="../ink/ink3673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0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641.xml"/><Relationship Id="rId36" Type="http://schemas.openxmlformats.org/officeDocument/2006/relationships/customXml" Target="../ink/ink3645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32.xml"/><Relationship Id="rId31" Type="http://schemas.openxmlformats.org/officeDocument/2006/relationships/image" Target="../media/image449.png"/><Relationship Id="rId44" Type="http://schemas.openxmlformats.org/officeDocument/2006/relationships/customXml" Target="../ink/ink3649.xml"/><Relationship Id="rId52" Type="http://schemas.openxmlformats.org/officeDocument/2006/relationships/customXml" Target="../ink/ink3653.xml"/><Relationship Id="rId60" Type="http://schemas.openxmlformats.org/officeDocument/2006/relationships/customXml" Target="../ink/ink3657.xml"/><Relationship Id="rId65" Type="http://schemas.openxmlformats.org/officeDocument/2006/relationships/image" Target="../media/image465.png"/><Relationship Id="rId73" Type="http://schemas.openxmlformats.org/officeDocument/2006/relationships/customXml" Target="../ink/ink3664.xml"/><Relationship Id="rId78" Type="http://schemas.openxmlformats.org/officeDocument/2006/relationships/image" Target="../media/image469.png"/><Relationship Id="rId81" Type="http://schemas.openxmlformats.org/officeDocument/2006/relationships/customXml" Target="../ink/ink3668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4" Type="http://schemas.openxmlformats.org/officeDocument/2006/relationships/customXml" Target="../ink/ink3629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636.xml"/><Relationship Id="rId39" Type="http://schemas.openxmlformats.org/officeDocument/2006/relationships/image" Target="../media/image453.png"/><Relationship Id="rId34" Type="http://schemas.openxmlformats.org/officeDocument/2006/relationships/customXml" Target="../ink/ink3644.xml"/><Relationship Id="rId50" Type="http://schemas.openxmlformats.org/officeDocument/2006/relationships/customXml" Target="../ink/ink3652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676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628.xml"/><Relationship Id="rId29" Type="http://schemas.openxmlformats.org/officeDocument/2006/relationships/image" Target="../media/image448.png"/><Relationship Id="rId24" Type="http://schemas.openxmlformats.org/officeDocument/2006/relationships/customXml" Target="../ink/ink3639.xml"/><Relationship Id="rId40" Type="http://schemas.openxmlformats.org/officeDocument/2006/relationships/customXml" Target="../ink/ink3647.xml"/><Relationship Id="rId45" Type="http://schemas.openxmlformats.org/officeDocument/2006/relationships/image" Target="../media/image456.png"/><Relationship Id="rId66" Type="http://schemas.openxmlformats.org/officeDocument/2006/relationships/customXml" Target="../ink/ink3660.xml"/><Relationship Id="rId87" Type="http://schemas.openxmlformats.org/officeDocument/2006/relationships/customXml" Target="../ink/ink3671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634.xml"/><Relationship Id="rId30" Type="http://schemas.openxmlformats.org/officeDocument/2006/relationships/customXml" Target="../ink/ink3642.xml"/><Relationship Id="rId35" Type="http://schemas.openxmlformats.org/officeDocument/2006/relationships/image" Target="../media/image451.png"/><Relationship Id="rId56" Type="http://schemas.openxmlformats.org/officeDocument/2006/relationships/customXml" Target="../ink/ink3655.xml"/><Relationship Id="rId77" Type="http://schemas.openxmlformats.org/officeDocument/2006/relationships/customXml" Target="../ink/ink3666.xml"/><Relationship Id="rId8" Type="http://schemas.openxmlformats.org/officeDocument/2006/relationships/customXml" Target="../ink/ink3631.xml"/><Relationship Id="rId51" Type="http://schemas.openxmlformats.org/officeDocument/2006/relationships/image" Target="../media/image459.png"/><Relationship Id="rId72" Type="http://schemas.openxmlformats.org/officeDocument/2006/relationships/customXml" Target="../ink/ink3663.xml"/><Relationship Id="rId93" Type="http://schemas.openxmlformats.org/officeDocument/2006/relationships/customXml" Target="../ink/ink3674.xml"/><Relationship Id="rId98" Type="http://schemas.openxmlformats.org/officeDocument/2006/relationships/customXml" Target="../ink/ink3677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90.xml"/><Relationship Id="rId21" Type="http://schemas.openxmlformats.org/officeDocument/2006/relationships/image" Target="../media/image444.png"/><Relationship Id="rId42" Type="http://schemas.openxmlformats.org/officeDocument/2006/relationships/customXml" Target="../ink/ink3698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711.xml"/><Relationship Id="rId84" Type="http://schemas.openxmlformats.org/officeDocument/2006/relationships/image" Target="../media/image472.png"/><Relationship Id="rId89" Type="http://schemas.openxmlformats.org/officeDocument/2006/relationships/customXml" Target="../ink/ink3722.xml"/><Relationship Id="rId16" Type="http://schemas.openxmlformats.org/officeDocument/2006/relationships/customXml" Target="../ink/ink3685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693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06.xml"/><Relationship Id="rId74" Type="http://schemas.openxmlformats.org/officeDocument/2006/relationships/image" Target="../media/image468.png"/><Relationship Id="rId79" Type="http://schemas.openxmlformats.org/officeDocument/2006/relationships/customXml" Target="../ink/ink3717.xml"/><Relationship Id="rId102" Type="http://schemas.openxmlformats.org/officeDocument/2006/relationships/image" Target="../media/image480.png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725.xml"/><Relationship Id="rId22" Type="http://schemas.openxmlformats.org/officeDocument/2006/relationships/customXml" Target="../ink/ink3688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01.xml"/><Relationship Id="rId64" Type="http://schemas.openxmlformats.org/officeDocument/2006/relationships/customXml" Target="../ink/ink3709.xml"/><Relationship Id="rId69" Type="http://schemas.openxmlformats.org/officeDocument/2006/relationships/image" Target="../media/image467.png"/><Relationship Id="rId80" Type="http://schemas.openxmlformats.org/officeDocument/2006/relationships/image" Target="../media/image470.png"/><Relationship Id="rId85" Type="http://schemas.openxmlformats.org/officeDocument/2006/relationships/customXml" Target="../ink/ink3720.xml"/><Relationship Id="rId12" Type="http://schemas.openxmlformats.org/officeDocument/2006/relationships/customXml" Target="../ink/ink3683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696.xml"/><Relationship Id="rId59" Type="http://schemas.openxmlformats.org/officeDocument/2006/relationships/image" Target="../media/image99.png"/><Relationship Id="rId103" Type="http://schemas.openxmlformats.org/officeDocument/2006/relationships/customXml" Target="../ink/ink3730.xml"/><Relationship Id="rId108" Type="http://schemas.openxmlformats.org/officeDocument/2006/relationships/customXml" Target="../ink/ink3733.xml"/><Relationship Id="rId54" Type="http://schemas.openxmlformats.org/officeDocument/2006/relationships/customXml" Target="../ink/ink3704.xml"/><Relationship Id="rId70" Type="http://schemas.openxmlformats.org/officeDocument/2006/relationships/customXml" Target="../ink/ink3712.xml"/><Relationship Id="rId75" Type="http://schemas.openxmlformats.org/officeDocument/2006/relationships/customXml" Target="../ink/ink3715.xml"/><Relationship Id="rId91" Type="http://schemas.openxmlformats.org/officeDocument/2006/relationships/customXml" Target="../ink/ink3723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0.xml"/><Relationship Id="rId15" Type="http://schemas.openxmlformats.org/officeDocument/2006/relationships/image" Target="../media/image428.png"/><Relationship Id="rId23" Type="http://schemas.openxmlformats.org/officeDocument/2006/relationships/image" Target="../media/image445.png"/><Relationship Id="rId28" Type="http://schemas.openxmlformats.org/officeDocument/2006/relationships/customXml" Target="../ink/ink3691.xml"/><Relationship Id="rId36" Type="http://schemas.openxmlformats.org/officeDocument/2006/relationships/customXml" Target="../ink/ink3695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6" Type="http://schemas.openxmlformats.org/officeDocument/2006/relationships/customXml" Target="../ink/ink3732.xml"/><Relationship Id="rId10" Type="http://schemas.openxmlformats.org/officeDocument/2006/relationships/customXml" Target="../ink/ink3682.xml"/><Relationship Id="rId31" Type="http://schemas.openxmlformats.org/officeDocument/2006/relationships/image" Target="../media/image449.png"/><Relationship Id="rId44" Type="http://schemas.openxmlformats.org/officeDocument/2006/relationships/customXml" Target="../ink/ink3699.xml"/><Relationship Id="rId52" Type="http://schemas.openxmlformats.org/officeDocument/2006/relationships/customXml" Target="../ink/ink3703.xml"/><Relationship Id="rId60" Type="http://schemas.openxmlformats.org/officeDocument/2006/relationships/customXml" Target="../ink/ink3707.xml"/><Relationship Id="rId65" Type="http://schemas.openxmlformats.org/officeDocument/2006/relationships/image" Target="../media/image465.png"/><Relationship Id="rId73" Type="http://schemas.openxmlformats.org/officeDocument/2006/relationships/customXml" Target="../ink/ink3714.xml"/><Relationship Id="rId78" Type="http://schemas.openxmlformats.org/officeDocument/2006/relationships/image" Target="../media/image469.png"/><Relationship Id="rId81" Type="http://schemas.openxmlformats.org/officeDocument/2006/relationships/customXml" Target="../ink/ink3718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99" Type="http://schemas.openxmlformats.org/officeDocument/2006/relationships/customXml" Target="../ink/ink3728.xml"/><Relationship Id="rId101" Type="http://schemas.openxmlformats.org/officeDocument/2006/relationships/customXml" Target="../ink/ink3729.xml"/><Relationship Id="rId4" Type="http://schemas.openxmlformats.org/officeDocument/2006/relationships/customXml" Target="../ink/ink3679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686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694.xml"/><Relationship Id="rId50" Type="http://schemas.openxmlformats.org/officeDocument/2006/relationships/customXml" Target="../ink/ink3702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726.xml"/><Relationship Id="rId104" Type="http://schemas.openxmlformats.org/officeDocument/2006/relationships/customXml" Target="../ink/ink3731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678.xml"/><Relationship Id="rId29" Type="http://schemas.openxmlformats.org/officeDocument/2006/relationships/image" Target="../media/image448.png"/><Relationship Id="rId24" Type="http://schemas.openxmlformats.org/officeDocument/2006/relationships/customXml" Target="../ink/ink3689.xml"/><Relationship Id="rId40" Type="http://schemas.openxmlformats.org/officeDocument/2006/relationships/customXml" Target="../ink/ink3697.xml"/><Relationship Id="rId45" Type="http://schemas.openxmlformats.org/officeDocument/2006/relationships/image" Target="../media/image456.png"/><Relationship Id="rId66" Type="http://schemas.openxmlformats.org/officeDocument/2006/relationships/customXml" Target="../ink/ink3710.xml"/><Relationship Id="rId87" Type="http://schemas.openxmlformats.org/officeDocument/2006/relationships/customXml" Target="../ink/ink3721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684.xml"/><Relationship Id="rId30" Type="http://schemas.openxmlformats.org/officeDocument/2006/relationships/customXml" Target="../ink/ink3692.xml"/><Relationship Id="rId35" Type="http://schemas.openxmlformats.org/officeDocument/2006/relationships/image" Target="../media/image451.png"/><Relationship Id="rId56" Type="http://schemas.openxmlformats.org/officeDocument/2006/relationships/customXml" Target="../ink/ink3705.xml"/><Relationship Id="rId77" Type="http://schemas.openxmlformats.org/officeDocument/2006/relationships/customXml" Target="../ink/ink3716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8" Type="http://schemas.openxmlformats.org/officeDocument/2006/relationships/customXml" Target="../ink/ink3681.xml"/><Relationship Id="rId51" Type="http://schemas.openxmlformats.org/officeDocument/2006/relationships/image" Target="../media/image459.png"/><Relationship Id="rId72" Type="http://schemas.openxmlformats.org/officeDocument/2006/relationships/customXml" Target="../ink/ink3713.xml"/><Relationship Id="rId93" Type="http://schemas.openxmlformats.org/officeDocument/2006/relationships/customXml" Target="../ink/ink3724.xml"/><Relationship Id="rId98" Type="http://schemas.openxmlformats.org/officeDocument/2006/relationships/customXml" Target="../ink/ink3727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00.xml"/><Relationship Id="rId67" Type="http://schemas.openxmlformats.org/officeDocument/2006/relationships/image" Target="../media/image466.png"/><Relationship Id="rId20" Type="http://schemas.openxmlformats.org/officeDocument/2006/relationships/customXml" Target="../ink/ink3687.xml"/><Relationship Id="rId41" Type="http://schemas.openxmlformats.org/officeDocument/2006/relationships/image" Target="../media/image454.png"/><Relationship Id="rId62" Type="http://schemas.openxmlformats.org/officeDocument/2006/relationships/customXml" Target="../ink/ink3708.xml"/><Relationship Id="rId83" Type="http://schemas.openxmlformats.org/officeDocument/2006/relationships/customXml" Target="../ink/ink3719.xml"/><Relationship Id="rId88" Type="http://schemas.openxmlformats.org/officeDocument/2006/relationships/image" Target="../media/image474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46.xml"/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754.xml"/><Relationship Id="rId47" Type="http://schemas.openxmlformats.org/officeDocument/2006/relationships/image" Target="../media/image457.png"/><Relationship Id="rId63" Type="http://schemas.openxmlformats.org/officeDocument/2006/relationships/image" Target="../media/image464.png"/><Relationship Id="rId68" Type="http://schemas.openxmlformats.org/officeDocument/2006/relationships/customXml" Target="../ink/ink3767.xml"/><Relationship Id="rId84" Type="http://schemas.openxmlformats.org/officeDocument/2006/relationships/image" Target="../media/image472.png"/><Relationship Id="rId89" Type="http://schemas.openxmlformats.org/officeDocument/2006/relationships/customXml" Target="../ink/ink3778.xml"/><Relationship Id="rId112" Type="http://schemas.openxmlformats.org/officeDocument/2006/relationships/customXml" Target="../ink/ink3791.xml"/><Relationship Id="rId16" Type="http://schemas.openxmlformats.org/officeDocument/2006/relationships/customXml" Target="../ink/ink3741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74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62.xml"/><Relationship Id="rId74" Type="http://schemas.openxmlformats.org/officeDocument/2006/relationships/image" Target="../media/image468.png"/><Relationship Id="rId79" Type="http://schemas.openxmlformats.org/officeDocument/2006/relationships/customXml" Target="../ink/ink3773.xml"/><Relationship Id="rId102" Type="http://schemas.openxmlformats.org/officeDocument/2006/relationships/image" Target="../media/image480.png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781.xml"/><Relationship Id="rId22" Type="http://schemas.openxmlformats.org/officeDocument/2006/relationships/customXml" Target="../ink/ink3744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57.xml"/><Relationship Id="rId64" Type="http://schemas.openxmlformats.org/officeDocument/2006/relationships/customXml" Target="../ink/ink3765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80" Type="http://schemas.openxmlformats.org/officeDocument/2006/relationships/image" Target="../media/image470.png"/><Relationship Id="rId85" Type="http://schemas.openxmlformats.org/officeDocument/2006/relationships/customXml" Target="../ink/ink3776.xml"/><Relationship Id="rId12" Type="http://schemas.openxmlformats.org/officeDocument/2006/relationships/customXml" Target="../ink/ink3739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52.xml"/><Relationship Id="rId59" Type="http://schemas.openxmlformats.org/officeDocument/2006/relationships/image" Target="../media/image99.png"/><Relationship Id="rId103" Type="http://schemas.openxmlformats.org/officeDocument/2006/relationships/customXml" Target="../ink/ink3786.xml"/><Relationship Id="rId108" Type="http://schemas.openxmlformats.org/officeDocument/2006/relationships/customXml" Target="../ink/ink3789.xml"/><Relationship Id="rId54" Type="http://schemas.openxmlformats.org/officeDocument/2006/relationships/customXml" Target="../ink/ink3760.xml"/><Relationship Id="rId70" Type="http://schemas.openxmlformats.org/officeDocument/2006/relationships/customXml" Target="../ink/ink3768.xml"/><Relationship Id="rId75" Type="http://schemas.openxmlformats.org/officeDocument/2006/relationships/customXml" Target="../ink/ink3771.xml"/><Relationship Id="rId91" Type="http://schemas.openxmlformats.org/officeDocument/2006/relationships/customXml" Target="../ink/ink3779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6.xml"/><Relationship Id="rId23" Type="http://schemas.openxmlformats.org/officeDocument/2006/relationships/image" Target="../media/image445.png"/><Relationship Id="rId28" Type="http://schemas.openxmlformats.org/officeDocument/2006/relationships/customXml" Target="../ink/ink3747.xml"/><Relationship Id="rId49" Type="http://schemas.openxmlformats.org/officeDocument/2006/relationships/image" Target="../media/image458.png"/><Relationship Id="rId114" Type="http://schemas.openxmlformats.org/officeDocument/2006/relationships/customXml" Target="../ink/ink3792.xml"/><Relationship Id="rId10" Type="http://schemas.openxmlformats.org/officeDocument/2006/relationships/customXml" Target="../ink/ink3738.xml"/><Relationship Id="rId31" Type="http://schemas.openxmlformats.org/officeDocument/2006/relationships/image" Target="../media/image449.png"/><Relationship Id="rId44" Type="http://schemas.openxmlformats.org/officeDocument/2006/relationships/customXml" Target="../ink/ink3755.xml"/><Relationship Id="rId52" Type="http://schemas.openxmlformats.org/officeDocument/2006/relationships/customXml" Target="../ink/ink3759.xml"/><Relationship Id="rId60" Type="http://schemas.openxmlformats.org/officeDocument/2006/relationships/customXml" Target="../ink/ink3763.xml"/><Relationship Id="rId65" Type="http://schemas.openxmlformats.org/officeDocument/2006/relationships/image" Target="../media/image465.png"/><Relationship Id="rId73" Type="http://schemas.openxmlformats.org/officeDocument/2006/relationships/customXml" Target="../ink/ink3770.xml"/><Relationship Id="rId78" Type="http://schemas.openxmlformats.org/officeDocument/2006/relationships/image" Target="../media/image469.png"/><Relationship Id="rId81" Type="http://schemas.openxmlformats.org/officeDocument/2006/relationships/customXml" Target="../ink/ink3774.xml"/><Relationship Id="rId86" Type="http://schemas.openxmlformats.org/officeDocument/2006/relationships/image" Target="../media/image473.png"/><Relationship Id="rId94" Type="http://schemas.openxmlformats.org/officeDocument/2006/relationships/image" Target="../media/image477.png"/><Relationship Id="rId99" Type="http://schemas.openxmlformats.org/officeDocument/2006/relationships/customXml" Target="../ink/ink3784.xml"/><Relationship Id="rId101" Type="http://schemas.openxmlformats.org/officeDocument/2006/relationships/customXml" Target="../ink/ink3785.xml"/><Relationship Id="rId4" Type="http://schemas.openxmlformats.org/officeDocument/2006/relationships/customXml" Target="../ink/ink3735.xml"/><Relationship Id="rId9" Type="http://schemas.openxmlformats.org/officeDocument/2006/relationships/image" Target="../media/image439.png"/><Relationship Id="rId13" Type="http://schemas.openxmlformats.org/officeDocument/2006/relationships/image" Target="../media/image441.png"/><Relationship Id="rId18" Type="http://schemas.openxmlformats.org/officeDocument/2006/relationships/customXml" Target="../ink/ink3742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750.xml"/><Relationship Id="rId50" Type="http://schemas.openxmlformats.org/officeDocument/2006/relationships/customXml" Target="../ink/ink3758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782.xml"/><Relationship Id="rId104" Type="http://schemas.openxmlformats.org/officeDocument/2006/relationships/customXml" Target="../ink/ink3787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734.xml"/><Relationship Id="rId29" Type="http://schemas.openxmlformats.org/officeDocument/2006/relationships/image" Target="../media/image448.png"/><Relationship Id="rId24" Type="http://schemas.openxmlformats.org/officeDocument/2006/relationships/customXml" Target="../ink/ink3745.xml"/><Relationship Id="rId40" Type="http://schemas.openxmlformats.org/officeDocument/2006/relationships/customXml" Target="../ink/ink3753.xml"/><Relationship Id="rId45" Type="http://schemas.openxmlformats.org/officeDocument/2006/relationships/image" Target="../media/image456.png"/><Relationship Id="rId66" Type="http://schemas.openxmlformats.org/officeDocument/2006/relationships/customXml" Target="../ink/ink3766.xml"/><Relationship Id="rId87" Type="http://schemas.openxmlformats.org/officeDocument/2006/relationships/customXml" Target="../ink/ink3777.xml"/><Relationship Id="rId110" Type="http://schemas.openxmlformats.org/officeDocument/2006/relationships/customXml" Target="../ink/ink3790.xml"/><Relationship Id="rId115" Type="http://schemas.openxmlformats.org/officeDocument/2006/relationships/image" Target="../media/image486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740.xml"/><Relationship Id="rId30" Type="http://schemas.openxmlformats.org/officeDocument/2006/relationships/customXml" Target="../ink/ink3748.xml"/><Relationship Id="rId35" Type="http://schemas.openxmlformats.org/officeDocument/2006/relationships/image" Target="../media/image451.png"/><Relationship Id="rId56" Type="http://schemas.openxmlformats.org/officeDocument/2006/relationships/customXml" Target="../ink/ink3761.xml"/><Relationship Id="rId77" Type="http://schemas.openxmlformats.org/officeDocument/2006/relationships/customXml" Target="../ink/ink3772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8" Type="http://schemas.openxmlformats.org/officeDocument/2006/relationships/customXml" Target="../ink/ink3737.xml"/><Relationship Id="rId51" Type="http://schemas.openxmlformats.org/officeDocument/2006/relationships/image" Target="../media/image459.png"/><Relationship Id="rId72" Type="http://schemas.openxmlformats.org/officeDocument/2006/relationships/customXml" Target="../ink/ink3769.xml"/><Relationship Id="rId93" Type="http://schemas.openxmlformats.org/officeDocument/2006/relationships/customXml" Target="../ink/ink3780.xml"/><Relationship Id="rId98" Type="http://schemas.openxmlformats.org/officeDocument/2006/relationships/customXml" Target="../ink/ink3783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56.xml"/><Relationship Id="rId67" Type="http://schemas.openxmlformats.org/officeDocument/2006/relationships/image" Target="../media/image466.png"/><Relationship Id="rId116" Type="http://schemas.openxmlformats.org/officeDocument/2006/relationships/customXml" Target="../ink/ink3793.xml"/><Relationship Id="rId20" Type="http://schemas.openxmlformats.org/officeDocument/2006/relationships/customXml" Target="../ink/ink3743.xml"/><Relationship Id="rId41" Type="http://schemas.openxmlformats.org/officeDocument/2006/relationships/image" Target="../media/image454.png"/><Relationship Id="rId62" Type="http://schemas.openxmlformats.org/officeDocument/2006/relationships/customXml" Target="../ink/ink3764.xml"/><Relationship Id="rId83" Type="http://schemas.openxmlformats.org/officeDocument/2006/relationships/customXml" Target="../ink/ink3775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5" Type="http://schemas.openxmlformats.org/officeDocument/2006/relationships/image" Target="../media/image428.png"/><Relationship Id="rId36" Type="http://schemas.openxmlformats.org/officeDocument/2006/relationships/customXml" Target="../ink/ink3751.xml"/><Relationship Id="rId57" Type="http://schemas.openxmlformats.org/officeDocument/2006/relationships/image" Target="../media/image462.png"/><Relationship Id="rId106" Type="http://schemas.openxmlformats.org/officeDocument/2006/relationships/customXml" Target="../ink/ink3788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814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6" Type="http://schemas.openxmlformats.org/officeDocument/2006/relationships/customXml" Target="../ink/ink3801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80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822.xml"/><Relationship Id="rId74" Type="http://schemas.openxmlformats.org/officeDocument/2006/relationships/image" Target="../media/image468.png"/><Relationship Id="rId79" Type="http://schemas.openxmlformats.org/officeDocument/2006/relationships/customXml" Target="../ink/ink3833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28" Type="http://schemas.openxmlformats.org/officeDocument/2006/relationships/customXml" Target="../ink/ink3859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841.xml"/><Relationship Id="rId22" Type="http://schemas.openxmlformats.org/officeDocument/2006/relationships/customXml" Target="../ink/ink3804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817.xml"/><Relationship Id="rId64" Type="http://schemas.openxmlformats.org/officeDocument/2006/relationships/customXml" Target="../ink/ink3825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3854.xml"/><Relationship Id="rId80" Type="http://schemas.openxmlformats.org/officeDocument/2006/relationships/image" Target="../media/image470.png"/><Relationship Id="rId85" Type="http://schemas.openxmlformats.org/officeDocument/2006/relationships/customXml" Target="../ink/ink3836.xml"/><Relationship Id="rId12" Type="http://schemas.openxmlformats.org/officeDocument/2006/relationships/customXml" Target="../ink/ink3799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812.xml"/><Relationship Id="rId59" Type="http://schemas.openxmlformats.org/officeDocument/2006/relationships/image" Target="../media/image99.png"/><Relationship Id="rId103" Type="http://schemas.openxmlformats.org/officeDocument/2006/relationships/customXml" Target="../ink/ink3846.xml"/><Relationship Id="rId108" Type="http://schemas.openxmlformats.org/officeDocument/2006/relationships/customXml" Target="../ink/ink3849.xml"/><Relationship Id="rId124" Type="http://schemas.openxmlformats.org/officeDocument/2006/relationships/customXml" Target="../ink/ink3857.xml"/><Relationship Id="rId129" Type="http://schemas.openxmlformats.org/officeDocument/2006/relationships/image" Target="../media/image493.png"/><Relationship Id="rId54" Type="http://schemas.openxmlformats.org/officeDocument/2006/relationships/customXml" Target="../ink/ink3820.xml"/><Relationship Id="rId70" Type="http://schemas.openxmlformats.org/officeDocument/2006/relationships/customXml" Target="../ink/ink3828.xml"/><Relationship Id="rId75" Type="http://schemas.openxmlformats.org/officeDocument/2006/relationships/customXml" Target="../ink/ink3831.xml"/><Relationship Id="rId91" Type="http://schemas.openxmlformats.org/officeDocument/2006/relationships/customXml" Target="../ink/ink3839.xml"/><Relationship Id="rId96" Type="http://schemas.openxmlformats.org/officeDocument/2006/relationships/image" Target="../media/image4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6.xml"/><Relationship Id="rId23" Type="http://schemas.openxmlformats.org/officeDocument/2006/relationships/image" Target="../media/image445.png"/><Relationship Id="rId28" Type="http://schemas.openxmlformats.org/officeDocument/2006/relationships/customXml" Target="../ink/ink3807.xml"/><Relationship Id="rId49" Type="http://schemas.openxmlformats.org/officeDocument/2006/relationships/image" Target="../media/image458.png"/><Relationship Id="rId114" Type="http://schemas.openxmlformats.org/officeDocument/2006/relationships/customXml" Target="../ink/ink3852.xml"/><Relationship Id="rId119" Type="http://schemas.openxmlformats.org/officeDocument/2006/relationships/image" Target="../media/image488.png"/><Relationship Id="rId44" Type="http://schemas.openxmlformats.org/officeDocument/2006/relationships/customXml" Target="../ink/ink3815.xml"/><Relationship Id="rId60" Type="http://schemas.openxmlformats.org/officeDocument/2006/relationships/customXml" Target="../ink/ink3823.xml"/><Relationship Id="rId65" Type="http://schemas.openxmlformats.org/officeDocument/2006/relationships/image" Target="../media/image465.png"/><Relationship Id="rId81" Type="http://schemas.openxmlformats.org/officeDocument/2006/relationships/customXml" Target="../ink/ink3834.xml"/><Relationship Id="rId86" Type="http://schemas.openxmlformats.org/officeDocument/2006/relationships/image" Target="../media/image473.png"/><Relationship Id="rId130" Type="http://schemas.openxmlformats.org/officeDocument/2006/relationships/customXml" Target="../ink/ink3860.xml"/><Relationship Id="rId13" Type="http://schemas.openxmlformats.org/officeDocument/2006/relationships/image" Target="../media/image441.png"/><Relationship Id="rId18" Type="http://schemas.openxmlformats.org/officeDocument/2006/relationships/customXml" Target="../ink/ink3802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810.xml"/><Relationship Id="rId50" Type="http://schemas.openxmlformats.org/officeDocument/2006/relationships/customXml" Target="../ink/ink3818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842.xml"/><Relationship Id="rId104" Type="http://schemas.openxmlformats.org/officeDocument/2006/relationships/customXml" Target="../ink/ink3847.xml"/><Relationship Id="rId120" Type="http://schemas.openxmlformats.org/officeDocument/2006/relationships/customXml" Target="../ink/ink3855.xml"/><Relationship Id="rId125" Type="http://schemas.openxmlformats.org/officeDocument/2006/relationships/image" Target="../media/image491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794.xml"/><Relationship Id="rId29" Type="http://schemas.openxmlformats.org/officeDocument/2006/relationships/image" Target="../media/image448.png"/><Relationship Id="rId24" Type="http://schemas.openxmlformats.org/officeDocument/2006/relationships/customXml" Target="../ink/ink3805.xml"/><Relationship Id="rId40" Type="http://schemas.openxmlformats.org/officeDocument/2006/relationships/customXml" Target="../ink/ink3813.xml"/><Relationship Id="rId45" Type="http://schemas.openxmlformats.org/officeDocument/2006/relationships/image" Target="../media/image456.png"/><Relationship Id="rId66" Type="http://schemas.openxmlformats.org/officeDocument/2006/relationships/customXml" Target="../ink/ink3826.xml"/><Relationship Id="rId87" Type="http://schemas.openxmlformats.org/officeDocument/2006/relationships/customXml" Target="../ink/ink3837.xml"/><Relationship Id="rId110" Type="http://schemas.openxmlformats.org/officeDocument/2006/relationships/customXml" Target="../ink/ink3850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800.xml"/><Relationship Id="rId30" Type="http://schemas.openxmlformats.org/officeDocument/2006/relationships/customXml" Target="../ink/ink3808.xml"/><Relationship Id="rId35" Type="http://schemas.openxmlformats.org/officeDocument/2006/relationships/image" Target="../media/image451.png"/><Relationship Id="rId56" Type="http://schemas.openxmlformats.org/officeDocument/2006/relationships/customXml" Target="../ink/ink3821.xml"/><Relationship Id="rId77" Type="http://schemas.openxmlformats.org/officeDocument/2006/relationships/customXml" Target="../ink/ink3832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3858.xml"/><Relationship Id="rId8" Type="http://schemas.openxmlformats.org/officeDocument/2006/relationships/customXml" Target="../ink/ink3797.xml"/><Relationship Id="rId51" Type="http://schemas.openxmlformats.org/officeDocument/2006/relationships/image" Target="../media/image459.png"/><Relationship Id="rId72" Type="http://schemas.openxmlformats.org/officeDocument/2006/relationships/customXml" Target="../ink/ink3829.xml"/><Relationship Id="rId93" Type="http://schemas.openxmlformats.org/officeDocument/2006/relationships/customXml" Target="../ink/ink3840.xml"/><Relationship Id="rId98" Type="http://schemas.openxmlformats.org/officeDocument/2006/relationships/customXml" Target="../ink/ink3843.xml"/><Relationship Id="rId121" Type="http://schemas.openxmlformats.org/officeDocument/2006/relationships/image" Target="../media/image489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816.xml"/><Relationship Id="rId67" Type="http://schemas.openxmlformats.org/officeDocument/2006/relationships/image" Target="../media/image466.png"/><Relationship Id="rId116" Type="http://schemas.openxmlformats.org/officeDocument/2006/relationships/customXml" Target="../ink/ink3853.xml"/><Relationship Id="rId20" Type="http://schemas.openxmlformats.org/officeDocument/2006/relationships/customXml" Target="../ink/ink3803.xml"/><Relationship Id="rId41" Type="http://schemas.openxmlformats.org/officeDocument/2006/relationships/image" Target="../media/image454.png"/><Relationship Id="rId62" Type="http://schemas.openxmlformats.org/officeDocument/2006/relationships/customXml" Target="../ink/ink3824.xml"/><Relationship Id="rId83" Type="http://schemas.openxmlformats.org/officeDocument/2006/relationships/customXml" Target="../ink/ink3835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3861.xml"/><Relationship Id="rId15" Type="http://schemas.openxmlformats.org/officeDocument/2006/relationships/image" Target="../media/image428.png"/><Relationship Id="rId36" Type="http://schemas.openxmlformats.org/officeDocument/2006/relationships/customXml" Target="../ink/ink3811.xml"/><Relationship Id="rId57" Type="http://schemas.openxmlformats.org/officeDocument/2006/relationships/image" Target="../media/image462.png"/><Relationship Id="rId106" Type="http://schemas.openxmlformats.org/officeDocument/2006/relationships/customXml" Target="../ink/ink3848.xml"/><Relationship Id="rId127" Type="http://schemas.openxmlformats.org/officeDocument/2006/relationships/image" Target="../media/image492.png"/><Relationship Id="rId10" Type="http://schemas.openxmlformats.org/officeDocument/2006/relationships/customXml" Target="../ink/ink3798.xml"/><Relationship Id="rId31" Type="http://schemas.openxmlformats.org/officeDocument/2006/relationships/image" Target="../media/image449.png"/><Relationship Id="rId52" Type="http://schemas.openxmlformats.org/officeDocument/2006/relationships/customXml" Target="../ink/ink3819.xml"/><Relationship Id="rId73" Type="http://schemas.openxmlformats.org/officeDocument/2006/relationships/customXml" Target="../ink/ink3830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3844.xml"/><Relationship Id="rId101" Type="http://schemas.openxmlformats.org/officeDocument/2006/relationships/customXml" Target="../ink/ink3845.xml"/><Relationship Id="rId122" Type="http://schemas.openxmlformats.org/officeDocument/2006/relationships/customXml" Target="../ink/ink3856.xml"/><Relationship Id="rId4" Type="http://schemas.openxmlformats.org/officeDocument/2006/relationships/customXml" Target="../ink/ink3795.xml"/><Relationship Id="rId9" Type="http://schemas.openxmlformats.org/officeDocument/2006/relationships/image" Target="../media/image439.png"/><Relationship Id="rId26" Type="http://schemas.openxmlformats.org/officeDocument/2006/relationships/customXml" Target="../ink/ink3806.xml"/><Relationship Id="rId47" Type="http://schemas.openxmlformats.org/officeDocument/2006/relationships/image" Target="../media/image457.png"/><Relationship Id="rId68" Type="http://schemas.openxmlformats.org/officeDocument/2006/relationships/customXml" Target="../ink/ink3827.xml"/><Relationship Id="rId89" Type="http://schemas.openxmlformats.org/officeDocument/2006/relationships/customXml" Target="../ink/ink3838.xml"/><Relationship Id="rId112" Type="http://schemas.openxmlformats.org/officeDocument/2006/relationships/customXml" Target="../ink/ink3851.xml"/><Relationship Id="rId133" Type="http://schemas.openxmlformats.org/officeDocument/2006/relationships/image" Target="../media/image495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882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3932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877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3927.xml"/><Relationship Id="rId5" Type="http://schemas.openxmlformats.org/officeDocument/2006/relationships/image" Target="../media/image437.png"/><Relationship Id="rId90" Type="http://schemas.openxmlformats.org/officeDocument/2006/relationships/image" Target="../media/image475.png"/><Relationship Id="rId95" Type="http://schemas.openxmlformats.org/officeDocument/2006/relationships/customXml" Target="../ink/ink3909.xml"/><Relationship Id="rId22" Type="http://schemas.openxmlformats.org/officeDocument/2006/relationships/customXml" Target="../ink/ink3872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885.xml"/><Relationship Id="rId64" Type="http://schemas.openxmlformats.org/officeDocument/2006/relationships/customXml" Target="../ink/ink3893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3922.xml"/><Relationship Id="rId134" Type="http://schemas.openxmlformats.org/officeDocument/2006/relationships/customXml" Target="../ink/ink3930.xml"/><Relationship Id="rId139" Type="http://schemas.openxmlformats.org/officeDocument/2006/relationships/image" Target="../media/image498.png"/><Relationship Id="rId80" Type="http://schemas.openxmlformats.org/officeDocument/2006/relationships/image" Target="../media/image470.png"/><Relationship Id="rId85" Type="http://schemas.openxmlformats.org/officeDocument/2006/relationships/customXml" Target="../ink/ink3904.xml"/><Relationship Id="rId12" Type="http://schemas.openxmlformats.org/officeDocument/2006/relationships/customXml" Target="../ink/ink3867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880.xml"/><Relationship Id="rId59" Type="http://schemas.openxmlformats.org/officeDocument/2006/relationships/image" Target="../media/image99.png"/><Relationship Id="rId103" Type="http://schemas.openxmlformats.org/officeDocument/2006/relationships/customXml" Target="../ink/ink3914.xml"/><Relationship Id="rId108" Type="http://schemas.openxmlformats.org/officeDocument/2006/relationships/customXml" Target="../ink/ink3917.xml"/><Relationship Id="rId124" Type="http://schemas.openxmlformats.org/officeDocument/2006/relationships/customXml" Target="../ink/ink3925.xml"/><Relationship Id="rId129" Type="http://schemas.openxmlformats.org/officeDocument/2006/relationships/image" Target="../media/image493.png"/><Relationship Id="rId54" Type="http://schemas.openxmlformats.org/officeDocument/2006/relationships/customXml" Target="../ink/ink3888.xml"/><Relationship Id="rId70" Type="http://schemas.openxmlformats.org/officeDocument/2006/relationships/customXml" Target="../ink/ink3896.xml"/><Relationship Id="rId75" Type="http://schemas.openxmlformats.org/officeDocument/2006/relationships/customXml" Target="../ink/ink3899.xml"/><Relationship Id="rId91" Type="http://schemas.openxmlformats.org/officeDocument/2006/relationships/customXml" Target="../ink/ink3907.xml"/><Relationship Id="rId96" Type="http://schemas.openxmlformats.org/officeDocument/2006/relationships/image" Target="../media/image478.png"/><Relationship Id="rId140" Type="http://schemas.openxmlformats.org/officeDocument/2006/relationships/customXml" Target="../ink/ink3933.xml"/><Relationship Id="rId145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4.xml"/><Relationship Id="rId23" Type="http://schemas.openxmlformats.org/officeDocument/2006/relationships/image" Target="../media/image445.png"/><Relationship Id="rId28" Type="http://schemas.openxmlformats.org/officeDocument/2006/relationships/customXml" Target="../ink/ink3875.xml"/><Relationship Id="rId49" Type="http://schemas.openxmlformats.org/officeDocument/2006/relationships/image" Target="../media/image458.png"/><Relationship Id="rId114" Type="http://schemas.openxmlformats.org/officeDocument/2006/relationships/customXml" Target="../ink/ink3920.xml"/><Relationship Id="rId119" Type="http://schemas.openxmlformats.org/officeDocument/2006/relationships/image" Target="../media/image488.png"/><Relationship Id="rId44" Type="http://schemas.openxmlformats.org/officeDocument/2006/relationships/customXml" Target="../ink/ink3883.xml"/><Relationship Id="rId60" Type="http://schemas.openxmlformats.org/officeDocument/2006/relationships/customXml" Target="../ink/ink3891.xml"/><Relationship Id="rId65" Type="http://schemas.openxmlformats.org/officeDocument/2006/relationships/image" Target="../media/image465.png"/><Relationship Id="rId81" Type="http://schemas.openxmlformats.org/officeDocument/2006/relationships/customXml" Target="../ink/ink3902.xml"/><Relationship Id="rId86" Type="http://schemas.openxmlformats.org/officeDocument/2006/relationships/image" Target="../media/image473.png"/><Relationship Id="rId130" Type="http://schemas.openxmlformats.org/officeDocument/2006/relationships/customXml" Target="../ink/ink3928.xml"/><Relationship Id="rId135" Type="http://schemas.openxmlformats.org/officeDocument/2006/relationships/image" Target="../media/image496.png"/><Relationship Id="rId13" Type="http://schemas.openxmlformats.org/officeDocument/2006/relationships/image" Target="../media/image441.png"/><Relationship Id="rId18" Type="http://schemas.openxmlformats.org/officeDocument/2006/relationships/customXml" Target="../ink/ink3870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878.xml"/><Relationship Id="rId50" Type="http://schemas.openxmlformats.org/officeDocument/2006/relationships/customXml" Target="../ink/ink3886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910.xml"/><Relationship Id="rId104" Type="http://schemas.openxmlformats.org/officeDocument/2006/relationships/customXml" Target="../ink/ink3915.xml"/><Relationship Id="rId120" Type="http://schemas.openxmlformats.org/officeDocument/2006/relationships/customXml" Target="../ink/ink3923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862.xml"/><Relationship Id="rId29" Type="http://schemas.openxmlformats.org/officeDocument/2006/relationships/image" Target="../media/image448.png"/><Relationship Id="rId24" Type="http://schemas.openxmlformats.org/officeDocument/2006/relationships/customXml" Target="../ink/ink3873.xml"/><Relationship Id="rId40" Type="http://schemas.openxmlformats.org/officeDocument/2006/relationships/customXml" Target="../ink/ink3881.xml"/><Relationship Id="rId45" Type="http://schemas.openxmlformats.org/officeDocument/2006/relationships/image" Target="../media/image456.png"/><Relationship Id="rId66" Type="http://schemas.openxmlformats.org/officeDocument/2006/relationships/customXml" Target="../ink/ink3894.xml"/><Relationship Id="rId87" Type="http://schemas.openxmlformats.org/officeDocument/2006/relationships/customXml" Target="../ink/ink3905.xml"/><Relationship Id="rId110" Type="http://schemas.openxmlformats.org/officeDocument/2006/relationships/customXml" Target="../ink/ink3918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3931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" Type="http://schemas.openxmlformats.org/officeDocument/2006/relationships/image" Target="../media/image443.png"/><Relationship Id="rId14" Type="http://schemas.openxmlformats.org/officeDocument/2006/relationships/customXml" Target="../ink/ink3868.xml"/><Relationship Id="rId30" Type="http://schemas.openxmlformats.org/officeDocument/2006/relationships/customXml" Target="../ink/ink3876.xml"/><Relationship Id="rId35" Type="http://schemas.openxmlformats.org/officeDocument/2006/relationships/image" Target="../media/image451.png"/><Relationship Id="rId56" Type="http://schemas.openxmlformats.org/officeDocument/2006/relationships/customXml" Target="../ink/ink3889.xml"/><Relationship Id="rId77" Type="http://schemas.openxmlformats.org/officeDocument/2006/relationships/customXml" Target="../ink/ink3900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3926.xml"/><Relationship Id="rId8" Type="http://schemas.openxmlformats.org/officeDocument/2006/relationships/customXml" Target="../ink/ink3865.xml"/><Relationship Id="rId51" Type="http://schemas.openxmlformats.org/officeDocument/2006/relationships/image" Target="../media/image459.png"/><Relationship Id="rId72" Type="http://schemas.openxmlformats.org/officeDocument/2006/relationships/customXml" Target="../ink/ink3897.xml"/><Relationship Id="rId93" Type="http://schemas.openxmlformats.org/officeDocument/2006/relationships/customXml" Target="../ink/ink3908.xml"/><Relationship Id="rId98" Type="http://schemas.openxmlformats.org/officeDocument/2006/relationships/customXml" Target="../ink/ink3911.xml"/><Relationship Id="rId121" Type="http://schemas.openxmlformats.org/officeDocument/2006/relationships/image" Target="../media/image489.png"/><Relationship Id="rId142" Type="http://schemas.openxmlformats.org/officeDocument/2006/relationships/customXml" Target="../ink/ink3934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884.xml"/><Relationship Id="rId67" Type="http://schemas.openxmlformats.org/officeDocument/2006/relationships/image" Target="../media/image466.png"/><Relationship Id="rId116" Type="http://schemas.openxmlformats.org/officeDocument/2006/relationships/customXml" Target="../ink/ink3921.xml"/><Relationship Id="rId137" Type="http://schemas.openxmlformats.org/officeDocument/2006/relationships/image" Target="../media/image497.png"/><Relationship Id="rId20" Type="http://schemas.openxmlformats.org/officeDocument/2006/relationships/customXml" Target="../ink/ink3871.xml"/><Relationship Id="rId41" Type="http://schemas.openxmlformats.org/officeDocument/2006/relationships/image" Target="../media/image454.png"/><Relationship Id="rId62" Type="http://schemas.openxmlformats.org/officeDocument/2006/relationships/customXml" Target="../ink/ink3892.xml"/><Relationship Id="rId83" Type="http://schemas.openxmlformats.org/officeDocument/2006/relationships/customXml" Target="../ink/ink3903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3929.xml"/><Relationship Id="rId15" Type="http://schemas.openxmlformats.org/officeDocument/2006/relationships/image" Target="../media/image428.png"/><Relationship Id="rId36" Type="http://schemas.openxmlformats.org/officeDocument/2006/relationships/customXml" Target="../ink/ink3879.xml"/><Relationship Id="rId57" Type="http://schemas.openxmlformats.org/officeDocument/2006/relationships/image" Target="../media/image462.png"/><Relationship Id="rId106" Type="http://schemas.openxmlformats.org/officeDocument/2006/relationships/customXml" Target="../ink/ink3916.xml"/><Relationship Id="rId127" Type="http://schemas.openxmlformats.org/officeDocument/2006/relationships/image" Target="../media/image492.png"/><Relationship Id="rId10" Type="http://schemas.openxmlformats.org/officeDocument/2006/relationships/customXml" Target="../ink/ink3866.xml"/><Relationship Id="rId31" Type="http://schemas.openxmlformats.org/officeDocument/2006/relationships/image" Target="../media/image449.png"/><Relationship Id="rId52" Type="http://schemas.openxmlformats.org/officeDocument/2006/relationships/customXml" Target="../ink/ink3887.xml"/><Relationship Id="rId73" Type="http://schemas.openxmlformats.org/officeDocument/2006/relationships/customXml" Target="../ink/ink3898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3912.xml"/><Relationship Id="rId101" Type="http://schemas.openxmlformats.org/officeDocument/2006/relationships/customXml" Target="../ink/ink3913.xml"/><Relationship Id="rId122" Type="http://schemas.openxmlformats.org/officeDocument/2006/relationships/customXml" Target="../ink/ink3924.xml"/><Relationship Id="rId143" Type="http://schemas.openxmlformats.org/officeDocument/2006/relationships/image" Target="../media/image500.png"/><Relationship Id="rId4" Type="http://schemas.openxmlformats.org/officeDocument/2006/relationships/customXml" Target="../ink/ink3863.xml"/><Relationship Id="rId9" Type="http://schemas.openxmlformats.org/officeDocument/2006/relationships/image" Target="../media/image439.png"/><Relationship Id="rId26" Type="http://schemas.openxmlformats.org/officeDocument/2006/relationships/customXml" Target="../ink/ink3874.xml"/><Relationship Id="rId47" Type="http://schemas.openxmlformats.org/officeDocument/2006/relationships/image" Target="../media/image457.png"/><Relationship Id="rId68" Type="http://schemas.openxmlformats.org/officeDocument/2006/relationships/customXml" Target="../ink/ink3895.xml"/><Relationship Id="rId89" Type="http://schemas.openxmlformats.org/officeDocument/2006/relationships/customXml" Target="../ink/ink3906.xml"/><Relationship Id="rId112" Type="http://schemas.openxmlformats.org/officeDocument/2006/relationships/customXml" Target="../ink/ink3919.xml"/><Relationship Id="rId133" Type="http://schemas.openxmlformats.org/officeDocument/2006/relationships/image" Target="../media/image495.png"/><Relationship Id="rId16" Type="http://schemas.openxmlformats.org/officeDocument/2006/relationships/customXml" Target="../ink/ink3869.xml"/><Relationship Id="rId37" Type="http://schemas.openxmlformats.org/officeDocument/2006/relationships/image" Target="../media/image452.png"/><Relationship Id="rId58" Type="http://schemas.openxmlformats.org/officeDocument/2006/relationships/customXml" Target="../ink/ink3890.xml"/><Relationship Id="rId79" Type="http://schemas.openxmlformats.org/officeDocument/2006/relationships/customXml" Target="../ink/ink3901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3935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3956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006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3951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001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3983.xml"/><Relationship Id="rId22" Type="http://schemas.openxmlformats.org/officeDocument/2006/relationships/customXml" Target="../ink/ink3946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959.xml"/><Relationship Id="rId64" Type="http://schemas.openxmlformats.org/officeDocument/2006/relationships/customXml" Target="../ink/ink3967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18" Type="http://schemas.openxmlformats.org/officeDocument/2006/relationships/customXml" Target="../ink/ink3996.xml"/><Relationship Id="rId134" Type="http://schemas.openxmlformats.org/officeDocument/2006/relationships/customXml" Target="../ink/ink4004.xml"/><Relationship Id="rId139" Type="http://schemas.openxmlformats.org/officeDocument/2006/relationships/image" Target="../media/image498.png"/><Relationship Id="rId80" Type="http://schemas.openxmlformats.org/officeDocument/2006/relationships/image" Target="../media/image470.png"/><Relationship Id="rId85" Type="http://schemas.openxmlformats.org/officeDocument/2006/relationships/customXml" Target="../ink/ink3978.xml"/><Relationship Id="rId150" Type="http://schemas.openxmlformats.org/officeDocument/2006/relationships/customXml" Target="../ink/ink4012.xml"/><Relationship Id="rId155" Type="http://schemas.openxmlformats.org/officeDocument/2006/relationships/image" Target="../media/image506.png"/><Relationship Id="rId12" Type="http://schemas.openxmlformats.org/officeDocument/2006/relationships/customXml" Target="../ink/ink3941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954.xml"/><Relationship Id="rId59" Type="http://schemas.openxmlformats.org/officeDocument/2006/relationships/image" Target="../media/image99.png"/><Relationship Id="rId103" Type="http://schemas.openxmlformats.org/officeDocument/2006/relationships/customXml" Target="../ink/ink3988.xml"/><Relationship Id="rId108" Type="http://schemas.openxmlformats.org/officeDocument/2006/relationships/customXml" Target="../ink/ink3991.xml"/><Relationship Id="rId124" Type="http://schemas.openxmlformats.org/officeDocument/2006/relationships/customXml" Target="../ink/ink3999.xml"/><Relationship Id="rId129" Type="http://schemas.openxmlformats.org/officeDocument/2006/relationships/image" Target="../media/image493.png"/><Relationship Id="rId54" Type="http://schemas.openxmlformats.org/officeDocument/2006/relationships/customXml" Target="../ink/ink3962.xml"/><Relationship Id="rId70" Type="http://schemas.openxmlformats.org/officeDocument/2006/relationships/customXml" Target="../ink/ink3970.xml"/><Relationship Id="rId75" Type="http://schemas.openxmlformats.org/officeDocument/2006/relationships/customXml" Target="../ink/ink3973.xml"/><Relationship Id="rId91" Type="http://schemas.openxmlformats.org/officeDocument/2006/relationships/customXml" Target="../ink/ink3981.xml"/><Relationship Id="rId96" Type="http://schemas.openxmlformats.org/officeDocument/2006/relationships/image" Target="../media/image478.png"/><Relationship Id="rId140" Type="http://schemas.openxmlformats.org/officeDocument/2006/relationships/customXml" Target="../ink/ink4007.xml"/><Relationship Id="rId145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8.xml"/><Relationship Id="rId23" Type="http://schemas.openxmlformats.org/officeDocument/2006/relationships/image" Target="../media/image445.png"/><Relationship Id="rId28" Type="http://schemas.openxmlformats.org/officeDocument/2006/relationships/customXml" Target="../ink/ink3949.xml"/><Relationship Id="rId49" Type="http://schemas.openxmlformats.org/officeDocument/2006/relationships/image" Target="../media/image458.png"/><Relationship Id="rId114" Type="http://schemas.openxmlformats.org/officeDocument/2006/relationships/customXml" Target="../ink/ink3994.xml"/><Relationship Id="rId119" Type="http://schemas.openxmlformats.org/officeDocument/2006/relationships/image" Target="../media/image488.png"/><Relationship Id="rId44" Type="http://schemas.openxmlformats.org/officeDocument/2006/relationships/customXml" Target="../ink/ink3957.xml"/><Relationship Id="rId60" Type="http://schemas.openxmlformats.org/officeDocument/2006/relationships/customXml" Target="../ink/ink3965.xml"/><Relationship Id="rId65" Type="http://schemas.openxmlformats.org/officeDocument/2006/relationships/image" Target="../media/image465.png"/><Relationship Id="rId81" Type="http://schemas.openxmlformats.org/officeDocument/2006/relationships/customXml" Target="../ink/ink3976.xml"/><Relationship Id="rId86" Type="http://schemas.openxmlformats.org/officeDocument/2006/relationships/image" Target="../media/image473.png"/><Relationship Id="rId130" Type="http://schemas.openxmlformats.org/officeDocument/2006/relationships/customXml" Target="../ink/ink4002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3" Type="http://schemas.openxmlformats.org/officeDocument/2006/relationships/image" Target="../media/image441.png"/><Relationship Id="rId18" Type="http://schemas.openxmlformats.org/officeDocument/2006/relationships/customXml" Target="../ink/ink3944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3952.xml"/><Relationship Id="rId50" Type="http://schemas.openxmlformats.org/officeDocument/2006/relationships/customXml" Target="../ink/ink3960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3984.xml"/><Relationship Id="rId104" Type="http://schemas.openxmlformats.org/officeDocument/2006/relationships/customXml" Target="../ink/ink3989.xml"/><Relationship Id="rId120" Type="http://schemas.openxmlformats.org/officeDocument/2006/relationships/customXml" Target="../ink/ink3997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010.xml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3936.xml"/><Relationship Id="rId29" Type="http://schemas.openxmlformats.org/officeDocument/2006/relationships/image" Target="../media/image448.png"/><Relationship Id="rId24" Type="http://schemas.openxmlformats.org/officeDocument/2006/relationships/customXml" Target="../ink/ink3947.xml"/><Relationship Id="rId40" Type="http://schemas.openxmlformats.org/officeDocument/2006/relationships/customXml" Target="../ink/ink3955.xml"/><Relationship Id="rId45" Type="http://schemas.openxmlformats.org/officeDocument/2006/relationships/image" Target="../media/image456.png"/><Relationship Id="rId66" Type="http://schemas.openxmlformats.org/officeDocument/2006/relationships/customXml" Target="../ink/ink3968.xml"/><Relationship Id="rId87" Type="http://schemas.openxmlformats.org/officeDocument/2006/relationships/customXml" Target="../ink/ink3979.xml"/><Relationship Id="rId110" Type="http://schemas.openxmlformats.org/officeDocument/2006/relationships/customXml" Target="../ink/ink3992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005.xml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013.xml"/><Relationship Id="rId19" Type="http://schemas.openxmlformats.org/officeDocument/2006/relationships/image" Target="../media/image443.png"/><Relationship Id="rId14" Type="http://schemas.openxmlformats.org/officeDocument/2006/relationships/customXml" Target="../ink/ink3942.xml"/><Relationship Id="rId30" Type="http://schemas.openxmlformats.org/officeDocument/2006/relationships/customXml" Target="../ink/ink3950.xml"/><Relationship Id="rId35" Type="http://schemas.openxmlformats.org/officeDocument/2006/relationships/image" Target="../media/image451.png"/><Relationship Id="rId56" Type="http://schemas.openxmlformats.org/officeDocument/2006/relationships/customXml" Target="../ink/ink3963.xml"/><Relationship Id="rId77" Type="http://schemas.openxmlformats.org/officeDocument/2006/relationships/customXml" Target="../ink/ink3974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000.xml"/><Relationship Id="rId147" Type="http://schemas.openxmlformats.org/officeDocument/2006/relationships/image" Target="../media/image502.png"/><Relationship Id="rId8" Type="http://schemas.openxmlformats.org/officeDocument/2006/relationships/customXml" Target="../ink/ink3939.xml"/><Relationship Id="rId51" Type="http://schemas.openxmlformats.org/officeDocument/2006/relationships/image" Target="../media/image459.png"/><Relationship Id="rId72" Type="http://schemas.openxmlformats.org/officeDocument/2006/relationships/customXml" Target="../ink/ink3971.xml"/><Relationship Id="rId93" Type="http://schemas.openxmlformats.org/officeDocument/2006/relationships/customXml" Target="../ink/ink3982.xml"/><Relationship Id="rId98" Type="http://schemas.openxmlformats.org/officeDocument/2006/relationships/customXml" Target="../ink/ink3985.xml"/><Relationship Id="rId121" Type="http://schemas.openxmlformats.org/officeDocument/2006/relationships/image" Target="../media/image489.png"/><Relationship Id="rId142" Type="http://schemas.openxmlformats.org/officeDocument/2006/relationships/customXml" Target="../ink/ink4008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958.xml"/><Relationship Id="rId67" Type="http://schemas.openxmlformats.org/officeDocument/2006/relationships/image" Target="../media/image466.png"/><Relationship Id="rId116" Type="http://schemas.openxmlformats.org/officeDocument/2006/relationships/customXml" Target="../ink/ink3995.xml"/><Relationship Id="rId137" Type="http://schemas.openxmlformats.org/officeDocument/2006/relationships/image" Target="../media/image497.png"/><Relationship Id="rId20" Type="http://schemas.openxmlformats.org/officeDocument/2006/relationships/customXml" Target="../ink/ink3945.xml"/><Relationship Id="rId41" Type="http://schemas.openxmlformats.org/officeDocument/2006/relationships/image" Target="../media/image454.png"/><Relationship Id="rId62" Type="http://schemas.openxmlformats.org/officeDocument/2006/relationships/customXml" Target="../ink/ink3966.xml"/><Relationship Id="rId83" Type="http://schemas.openxmlformats.org/officeDocument/2006/relationships/customXml" Target="../ink/ink3977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003.xml"/><Relationship Id="rId153" Type="http://schemas.openxmlformats.org/officeDocument/2006/relationships/image" Target="../media/image505.png"/><Relationship Id="rId15" Type="http://schemas.openxmlformats.org/officeDocument/2006/relationships/image" Target="../media/image428.png"/><Relationship Id="rId36" Type="http://schemas.openxmlformats.org/officeDocument/2006/relationships/customXml" Target="../ink/ink3953.xml"/><Relationship Id="rId57" Type="http://schemas.openxmlformats.org/officeDocument/2006/relationships/image" Target="../media/image462.png"/><Relationship Id="rId106" Type="http://schemas.openxmlformats.org/officeDocument/2006/relationships/customXml" Target="../ink/ink3990.xml"/><Relationship Id="rId127" Type="http://schemas.openxmlformats.org/officeDocument/2006/relationships/image" Target="../media/image492.png"/><Relationship Id="rId10" Type="http://schemas.openxmlformats.org/officeDocument/2006/relationships/customXml" Target="../ink/ink3940.xml"/><Relationship Id="rId31" Type="http://schemas.openxmlformats.org/officeDocument/2006/relationships/image" Target="../media/image449.png"/><Relationship Id="rId52" Type="http://schemas.openxmlformats.org/officeDocument/2006/relationships/customXml" Target="../ink/ink3961.xml"/><Relationship Id="rId73" Type="http://schemas.openxmlformats.org/officeDocument/2006/relationships/customXml" Target="../ink/ink3972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3986.xml"/><Relationship Id="rId101" Type="http://schemas.openxmlformats.org/officeDocument/2006/relationships/customXml" Target="../ink/ink3987.xml"/><Relationship Id="rId122" Type="http://schemas.openxmlformats.org/officeDocument/2006/relationships/customXml" Target="../ink/ink3998.xml"/><Relationship Id="rId143" Type="http://schemas.openxmlformats.org/officeDocument/2006/relationships/image" Target="../media/image500.png"/><Relationship Id="rId148" Type="http://schemas.openxmlformats.org/officeDocument/2006/relationships/customXml" Target="../ink/ink4011.xml"/><Relationship Id="rId4" Type="http://schemas.openxmlformats.org/officeDocument/2006/relationships/customXml" Target="../ink/ink3937.xml"/><Relationship Id="rId9" Type="http://schemas.openxmlformats.org/officeDocument/2006/relationships/image" Target="../media/image439.png"/><Relationship Id="rId26" Type="http://schemas.openxmlformats.org/officeDocument/2006/relationships/customXml" Target="../ink/ink3948.xml"/><Relationship Id="rId47" Type="http://schemas.openxmlformats.org/officeDocument/2006/relationships/image" Target="../media/image457.png"/><Relationship Id="rId68" Type="http://schemas.openxmlformats.org/officeDocument/2006/relationships/customXml" Target="../ink/ink3969.xml"/><Relationship Id="rId89" Type="http://schemas.openxmlformats.org/officeDocument/2006/relationships/customXml" Target="../ink/ink3980.xml"/><Relationship Id="rId112" Type="http://schemas.openxmlformats.org/officeDocument/2006/relationships/customXml" Target="../ink/ink3993.xml"/><Relationship Id="rId133" Type="http://schemas.openxmlformats.org/officeDocument/2006/relationships/image" Target="../media/image495.png"/><Relationship Id="rId154" Type="http://schemas.openxmlformats.org/officeDocument/2006/relationships/customXml" Target="../ink/ink4014.xml"/><Relationship Id="rId16" Type="http://schemas.openxmlformats.org/officeDocument/2006/relationships/customXml" Target="../ink/ink3943.xml"/><Relationship Id="rId37" Type="http://schemas.openxmlformats.org/officeDocument/2006/relationships/image" Target="../media/image452.png"/><Relationship Id="rId58" Type="http://schemas.openxmlformats.org/officeDocument/2006/relationships/customXml" Target="../ink/ink3964.xml"/><Relationship Id="rId79" Type="http://schemas.openxmlformats.org/officeDocument/2006/relationships/customXml" Target="../ink/ink3975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009.xml"/><Relationship Id="rId90" Type="http://schemas.openxmlformats.org/officeDocument/2006/relationships/image" Target="../media/image475.png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035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085.xml"/><Relationship Id="rId159" Type="http://schemas.openxmlformats.org/officeDocument/2006/relationships/image" Target="../media/image508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030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080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062.xml"/><Relationship Id="rId160" Type="http://schemas.openxmlformats.org/officeDocument/2006/relationships/customXml" Target="../ink/ink4096.xml"/><Relationship Id="rId22" Type="http://schemas.openxmlformats.org/officeDocument/2006/relationships/customXml" Target="../ink/ink4025.xml"/><Relationship Id="rId43" Type="http://schemas.openxmlformats.org/officeDocument/2006/relationships/image" Target="../media/image455.png"/><Relationship Id="rId64" Type="http://schemas.openxmlformats.org/officeDocument/2006/relationships/customXml" Target="../ink/ink4046.xml"/><Relationship Id="rId118" Type="http://schemas.openxmlformats.org/officeDocument/2006/relationships/customXml" Target="../ink/ink4075.xml"/><Relationship Id="rId139" Type="http://schemas.openxmlformats.org/officeDocument/2006/relationships/image" Target="../media/image498.png"/><Relationship Id="rId85" Type="http://schemas.openxmlformats.org/officeDocument/2006/relationships/customXml" Target="../ink/ink4057.xml"/><Relationship Id="rId150" Type="http://schemas.openxmlformats.org/officeDocument/2006/relationships/customXml" Target="../ink/ink4091.xml"/><Relationship Id="rId12" Type="http://schemas.openxmlformats.org/officeDocument/2006/relationships/customXml" Target="../ink/ink4020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4033.xml"/><Relationship Id="rId59" Type="http://schemas.openxmlformats.org/officeDocument/2006/relationships/image" Target="../media/image99.png"/><Relationship Id="rId103" Type="http://schemas.openxmlformats.org/officeDocument/2006/relationships/customXml" Target="../ink/ink4067.xml"/><Relationship Id="rId108" Type="http://schemas.openxmlformats.org/officeDocument/2006/relationships/customXml" Target="../ink/ink4070.xml"/><Relationship Id="rId124" Type="http://schemas.openxmlformats.org/officeDocument/2006/relationships/customXml" Target="../ink/ink4078.xml"/><Relationship Id="rId129" Type="http://schemas.openxmlformats.org/officeDocument/2006/relationships/image" Target="../media/image493.png"/><Relationship Id="rId54" Type="http://schemas.openxmlformats.org/officeDocument/2006/relationships/customXml" Target="../ink/ink4041.xml"/><Relationship Id="rId70" Type="http://schemas.openxmlformats.org/officeDocument/2006/relationships/customXml" Target="../ink/ink4049.xml"/><Relationship Id="rId75" Type="http://schemas.openxmlformats.org/officeDocument/2006/relationships/customXml" Target="../ink/ink4052.xml"/><Relationship Id="rId91" Type="http://schemas.openxmlformats.org/officeDocument/2006/relationships/customXml" Target="../ink/ink4060.xml"/><Relationship Id="rId96" Type="http://schemas.openxmlformats.org/officeDocument/2006/relationships/image" Target="../media/image478.png"/><Relationship Id="rId140" Type="http://schemas.openxmlformats.org/officeDocument/2006/relationships/customXml" Target="../ink/ink4086.xml"/><Relationship Id="rId145" Type="http://schemas.openxmlformats.org/officeDocument/2006/relationships/image" Target="../media/image501.png"/><Relationship Id="rId161" Type="http://schemas.openxmlformats.org/officeDocument/2006/relationships/image" Target="../media/image509.png"/><Relationship Id="rId166" Type="http://schemas.openxmlformats.org/officeDocument/2006/relationships/customXml" Target="../ink/ink4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7.xml"/><Relationship Id="rId23" Type="http://schemas.openxmlformats.org/officeDocument/2006/relationships/image" Target="../media/image445.png"/><Relationship Id="rId28" Type="http://schemas.openxmlformats.org/officeDocument/2006/relationships/customXml" Target="../ink/ink4028.xml"/><Relationship Id="rId49" Type="http://schemas.openxmlformats.org/officeDocument/2006/relationships/image" Target="../media/image458.png"/><Relationship Id="rId114" Type="http://schemas.openxmlformats.org/officeDocument/2006/relationships/customXml" Target="../ink/ink4073.xml"/><Relationship Id="rId119" Type="http://schemas.openxmlformats.org/officeDocument/2006/relationships/image" Target="../media/image488.png"/><Relationship Id="rId44" Type="http://schemas.openxmlformats.org/officeDocument/2006/relationships/customXml" Target="../ink/ink4036.xml"/><Relationship Id="rId60" Type="http://schemas.openxmlformats.org/officeDocument/2006/relationships/customXml" Target="../ink/ink4044.xml"/><Relationship Id="rId65" Type="http://schemas.openxmlformats.org/officeDocument/2006/relationships/image" Target="../media/image465.png"/><Relationship Id="rId81" Type="http://schemas.openxmlformats.org/officeDocument/2006/relationships/customXml" Target="../ink/ink4055.xml"/><Relationship Id="rId86" Type="http://schemas.openxmlformats.org/officeDocument/2006/relationships/image" Target="../media/image473.png"/><Relationship Id="rId130" Type="http://schemas.openxmlformats.org/officeDocument/2006/relationships/customXml" Target="../ink/ink4081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56" Type="http://schemas.openxmlformats.org/officeDocument/2006/relationships/customXml" Target="../ink/ink4094.xml"/><Relationship Id="rId13" Type="http://schemas.openxmlformats.org/officeDocument/2006/relationships/image" Target="../media/image441.png"/><Relationship Id="rId18" Type="http://schemas.openxmlformats.org/officeDocument/2006/relationships/customXml" Target="../ink/ink4023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031.xml"/><Relationship Id="rId50" Type="http://schemas.openxmlformats.org/officeDocument/2006/relationships/customXml" Target="../ink/ink4039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063.xml"/><Relationship Id="rId104" Type="http://schemas.openxmlformats.org/officeDocument/2006/relationships/customXml" Target="../ink/ink4068.xml"/><Relationship Id="rId120" Type="http://schemas.openxmlformats.org/officeDocument/2006/relationships/customXml" Target="../ink/ink4076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089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097.xml"/><Relationship Id="rId2" Type="http://schemas.openxmlformats.org/officeDocument/2006/relationships/customXml" Target="../ink/ink4015.xml"/><Relationship Id="rId29" Type="http://schemas.openxmlformats.org/officeDocument/2006/relationships/image" Target="../media/image448.png"/><Relationship Id="rId24" Type="http://schemas.openxmlformats.org/officeDocument/2006/relationships/customXml" Target="../ink/ink4026.xml"/><Relationship Id="rId40" Type="http://schemas.openxmlformats.org/officeDocument/2006/relationships/customXml" Target="../ink/ink4034.xml"/><Relationship Id="rId45" Type="http://schemas.openxmlformats.org/officeDocument/2006/relationships/image" Target="../media/image456.png"/><Relationship Id="rId66" Type="http://schemas.openxmlformats.org/officeDocument/2006/relationships/customXml" Target="../ink/ink4047.xml"/><Relationship Id="rId87" Type="http://schemas.openxmlformats.org/officeDocument/2006/relationships/customXml" Target="../ink/ink4058.xml"/><Relationship Id="rId110" Type="http://schemas.openxmlformats.org/officeDocument/2006/relationships/customXml" Target="../ink/ink4071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084.xml"/><Relationship Id="rId157" Type="http://schemas.openxmlformats.org/officeDocument/2006/relationships/image" Target="../media/image50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092.xml"/><Relationship Id="rId19" Type="http://schemas.openxmlformats.org/officeDocument/2006/relationships/image" Target="../media/image443.png"/><Relationship Id="rId14" Type="http://schemas.openxmlformats.org/officeDocument/2006/relationships/customXml" Target="../ink/ink4021.xml"/><Relationship Id="rId30" Type="http://schemas.openxmlformats.org/officeDocument/2006/relationships/customXml" Target="../ink/ink4029.xml"/><Relationship Id="rId35" Type="http://schemas.openxmlformats.org/officeDocument/2006/relationships/image" Target="../media/image451.png"/><Relationship Id="rId56" Type="http://schemas.openxmlformats.org/officeDocument/2006/relationships/customXml" Target="../ink/ink4042.xml"/><Relationship Id="rId77" Type="http://schemas.openxmlformats.org/officeDocument/2006/relationships/customXml" Target="../ink/ink4053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079.xml"/><Relationship Id="rId147" Type="http://schemas.openxmlformats.org/officeDocument/2006/relationships/image" Target="../media/image502.png"/><Relationship Id="rId8" Type="http://schemas.openxmlformats.org/officeDocument/2006/relationships/customXml" Target="../ink/ink4018.xml"/><Relationship Id="rId51" Type="http://schemas.openxmlformats.org/officeDocument/2006/relationships/image" Target="../media/image459.png"/><Relationship Id="rId72" Type="http://schemas.openxmlformats.org/officeDocument/2006/relationships/customXml" Target="../ink/ink4050.xml"/><Relationship Id="rId93" Type="http://schemas.openxmlformats.org/officeDocument/2006/relationships/customXml" Target="../ink/ink4061.xml"/><Relationship Id="rId98" Type="http://schemas.openxmlformats.org/officeDocument/2006/relationships/customXml" Target="../ink/ink4064.xml"/><Relationship Id="rId121" Type="http://schemas.openxmlformats.org/officeDocument/2006/relationships/image" Target="../media/image489.png"/><Relationship Id="rId142" Type="http://schemas.openxmlformats.org/officeDocument/2006/relationships/customXml" Target="../ink/ink4087.xml"/><Relationship Id="rId163" Type="http://schemas.openxmlformats.org/officeDocument/2006/relationships/image" Target="../media/image51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037.xml"/><Relationship Id="rId67" Type="http://schemas.openxmlformats.org/officeDocument/2006/relationships/image" Target="../media/image466.png"/><Relationship Id="rId116" Type="http://schemas.openxmlformats.org/officeDocument/2006/relationships/customXml" Target="../ink/ink4074.xml"/><Relationship Id="rId137" Type="http://schemas.openxmlformats.org/officeDocument/2006/relationships/image" Target="../media/image497.png"/><Relationship Id="rId158" Type="http://schemas.openxmlformats.org/officeDocument/2006/relationships/customXml" Target="../ink/ink4095.xml"/><Relationship Id="rId20" Type="http://schemas.openxmlformats.org/officeDocument/2006/relationships/customXml" Target="../ink/ink4024.xml"/><Relationship Id="rId41" Type="http://schemas.openxmlformats.org/officeDocument/2006/relationships/image" Target="../media/image454.png"/><Relationship Id="rId62" Type="http://schemas.openxmlformats.org/officeDocument/2006/relationships/customXml" Target="../ink/ink4045.xml"/><Relationship Id="rId83" Type="http://schemas.openxmlformats.org/officeDocument/2006/relationships/customXml" Target="../ink/ink4056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082.xml"/><Relationship Id="rId153" Type="http://schemas.openxmlformats.org/officeDocument/2006/relationships/image" Target="../media/image505.png"/><Relationship Id="rId15" Type="http://schemas.openxmlformats.org/officeDocument/2006/relationships/image" Target="../media/image428.png"/><Relationship Id="rId36" Type="http://schemas.openxmlformats.org/officeDocument/2006/relationships/customXml" Target="../ink/ink4032.xml"/><Relationship Id="rId57" Type="http://schemas.openxmlformats.org/officeDocument/2006/relationships/image" Target="../media/image462.png"/><Relationship Id="rId106" Type="http://schemas.openxmlformats.org/officeDocument/2006/relationships/customXml" Target="../ink/ink4069.xml"/><Relationship Id="rId127" Type="http://schemas.openxmlformats.org/officeDocument/2006/relationships/image" Target="../media/image492.png"/><Relationship Id="rId10" Type="http://schemas.openxmlformats.org/officeDocument/2006/relationships/customXml" Target="../ink/ink4019.xml"/><Relationship Id="rId31" Type="http://schemas.openxmlformats.org/officeDocument/2006/relationships/image" Target="../media/image449.png"/><Relationship Id="rId52" Type="http://schemas.openxmlformats.org/officeDocument/2006/relationships/customXml" Target="../ink/ink4040.xml"/><Relationship Id="rId73" Type="http://schemas.openxmlformats.org/officeDocument/2006/relationships/customXml" Target="../ink/ink4051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065.xml"/><Relationship Id="rId101" Type="http://schemas.openxmlformats.org/officeDocument/2006/relationships/customXml" Target="../ink/ink4066.xml"/><Relationship Id="rId122" Type="http://schemas.openxmlformats.org/officeDocument/2006/relationships/customXml" Target="../ink/ink4077.xml"/><Relationship Id="rId143" Type="http://schemas.openxmlformats.org/officeDocument/2006/relationships/image" Target="../media/image500.png"/><Relationship Id="rId148" Type="http://schemas.openxmlformats.org/officeDocument/2006/relationships/customXml" Target="../ink/ink4090.xml"/><Relationship Id="rId164" Type="http://schemas.openxmlformats.org/officeDocument/2006/relationships/customXml" Target="../ink/ink4098.xml"/><Relationship Id="rId4" Type="http://schemas.openxmlformats.org/officeDocument/2006/relationships/customXml" Target="../ink/ink4016.xml"/><Relationship Id="rId9" Type="http://schemas.openxmlformats.org/officeDocument/2006/relationships/image" Target="../media/image439.png"/><Relationship Id="rId26" Type="http://schemas.openxmlformats.org/officeDocument/2006/relationships/customXml" Target="../ink/ink4027.xml"/><Relationship Id="rId47" Type="http://schemas.openxmlformats.org/officeDocument/2006/relationships/image" Target="../media/image457.png"/><Relationship Id="rId68" Type="http://schemas.openxmlformats.org/officeDocument/2006/relationships/customXml" Target="../ink/ink4048.xml"/><Relationship Id="rId89" Type="http://schemas.openxmlformats.org/officeDocument/2006/relationships/customXml" Target="../ink/ink4059.xml"/><Relationship Id="rId112" Type="http://schemas.openxmlformats.org/officeDocument/2006/relationships/customXml" Target="../ink/ink4072.xml"/><Relationship Id="rId133" Type="http://schemas.openxmlformats.org/officeDocument/2006/relationships/image" Target="../media/image495.png"/><Relationship Id="rId154" Type="http://schemas.openxmlformats.org/officeDocument/2006/relationships/customXml" Target="../ink/ink4093.xml"/><Relationship Id="rId16" Type="http://schemas.openxmlformats.org/officeDocument/2006/relationships/customXml" Target="../ink/ink4022.xml"/><Relationship Id="rId37" Type="http://schemas.openxmlformats.org/officeDocument/2006/relationships/image" Target="../media/image452.png"/><Relationship Id="rId58" Type="http://schemas.openxmlformats.org/officeDocument/2006/relationships/customXml" Target="../ink/ink4043.xml"/><Relationship Id="rId79" Type="http://schemas.openxmlformats.org/officeDocument/2006/relationships/customXml" Target="../ink/ink4054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088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27" Type="http://schemas.openxmlformats.org/officeDocument/2006/relationships/image" Target="../media/image447.png"/><Relationship Id="rId48" Type="http://schemas.openxmlformats.org/officeDocument/2006/relationships/customXml" Target="../ink/ink4038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083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120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170.xml"/><Relationship Id="rId159" Type="http://schemas.openxmlformats.org/officeDocument/2006/relationships/image" Target="../media/image508.png"/><Relationship Id="rId170" Type="http://schemas.openxmlformats.org/officeDocument/2006/relationships/customXml" Target="../ink/ink4186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115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165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147.xml"/><Relationship Id="rId160" Type="http://schemas.openxmlformats.org/officeDocument/2006/relationships/customXml" Target="../ink/ink4181.xml"/><Relationship Id="rId181" Type="http://schemas.openxmlformats.org/officeDocument/2006/relationships/customXml" Target="../ink/ink4192.xml"/><Relationship Id="rId22" Type="http://schemas.openxmlformats.org/officeDocument/2006/relationships/customXml" Target="../ink/ink4110.xml"/><Relationship Id="rId43" Type="http://schemas.openxmlformats.org/officeDocument/2006/relationships/image" Target="../media/image455.png"/><Relationship Id="rId64" Type="http://schemas.openxmlformats.org/officeDocument/2006/relationships/customXml" Target="../ink/ink4131.xml"/><Relationship Id="rId118" Type="http://schemas.openxmlformats.org/officeDocument/2006/relationships/customXml" Target="../ink/ink4160.xml"/><Relationship Id="rId139" Type="http://schemas.openxmlformats.org/officeDocument/2006/relationships/image" Target="../media/image498.png"/><Relationship Id="rId85" Type="http://schemas.openxmlformats.org/officeDocument/2006/relationships/customXml" Target="../ink/ink4142.xml"/><Relationship Id="rId150" Type="http://schemas.openxmlformats.org/officeDocument/2006/relationships/customXml" Target="../ink/ink4176.xml"/><Relationship Id="rId171" Type="http://schemas.openxmlformats.org/officeDocument/2006/relationships/image" Target="../media/image514.png"/><Relationship Id="rId12" Type="http://schemas.openxmlformats.org/officeDocument/2006/relationships/customXml" Target="../ink/ink4105.xml"/><Relationship Id="rId33" Type="http://schemas.openxmlformats.org/officeDocument/2006/relationships/image" Target="../media/image450.png"/><Relationship Id="rId108" Type="http://schemas.openxmlformats.org/officeDocument/2006/relationships/customXml" Target="../ink/ink4155.xml"/><Relationship Id="rId129" Type="http://schemas.openxmlformats.org/officeDocument/2006/relationships/image" Target="../media/image493.png"/><Relationship Id="rId54" Type="http://schemas.openxmlformats.org/officeDocument/2006/relationships/customXml" Target="../ink/ink4126.xml"/><Relationship Id="rId75" Type="http://schemas.openxmlformats.org/officeDocument/2006/relationships/customXml" Target="../ink/ink4137.xml"/><Relationship Id="rId96" Type="http://schemas.openxmlformats.org/officeDocument/2006/relationships/image" Target="../media/image478.png"/><Relationship Id="rId140" Type="http://schemas.openxmlformats.org/officeDocument/2006/relationships/customXml" Target="../ink/ink4171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102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121.xml"/><Relationship Id="rId60" Type="http://schemas.openxmlformats.org/officeDocument/2006/relationships/customXml" Target="../ink/ink4129.xml"/><Relationship Id="rId65" Type="http://schemas.openxmlformats.org/officeDocument/2006/relationships/image" Target="../media/image465.png"/><Relationship Id="rId81" Type="http://schemas.openxmlformats.org/officeDocument/2006/relationships/customXml" Target="../ink/ink4140.xml"/><Relationship Id="rId86" Type="http://schemas.openxmlformats.org/officeDocument/2006/relationships/image" Target="../media/image473.png"/><Relationship Id="rId130" Type="http://schemas.openxmlformats.org/officeDocument/2006/relationships/customXml" Target="../ink/ink4166.xml"/><Relationship Id="rId135" Type="http://schemas.openxmlformats.org/officeDocument/2006/relationships/image" Target="../media/image496.png"/><Relationship Id="rId151" Type="http://schemas.openxmlformats.org/officeDocument/2006/relationships/image" Target="../media/image504.png"/><Relationship Id="rId156" Type="http://schemas.openxmlformats.org/officeDocument/2006/relationships/customXml" Target="../ink/ink4179.xml"/><Relationship Id="rId177" Type="http://schemas.openxmlformats.org/officeDocument/2006/relationships/customXml" Target="../ink/ink4190.xml"/><Relationship Id="rId172" Type="http://schemas.openxmlformats.org/officeDocument/2006/relationships/customXml" Target="../ink/ink4187.xml"/><Relationship Id="rId13" Type="http://schemas.openxmlformats.org/officeDocument/2006/relationships/image" Target="../media/image441.png"/><Relationship Id="rId18" Type="http://schemas.openxmlformats.org/officeDocument/2006/relationships/customXml" Target="../ink/ink4108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116.xml"/><Relationship Id="rId50" Type="http://schemas.openxmlformats.org/officeDocument/2006/relationships/customXml" Target="../ink/ink4124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148.xml"/><Relationship Id="rId104" Type="http://schemas.openxmlformats.org/officeDocument/2006/relationships/customXml" Target="../ink/ink4153.xml"/><Relationship Id="rId120" Type="http://schemas.openxmlformats.org/officeDocument/2006/relationships/customXml" Target="../ink/ink4161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174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182.xml"/><Relationship Id="rId2" Type="http://schemas.openxmlformats.org/officeDocument/2006/relationships/customXml" Target="../ink/ink4100.xml"/><Relationship Id="rId29" Type="http://schemas.openxmlformats.org/officeDocument/2006/relationships/image" Target="../media/image448.png"/><Relationship Id="rId24" Type="http://schemas.openxmlformats.org/officeDocument/2006/relationships/customXml" Target="../ink/ink4111.xml"/><Relationship Id="rId40" Type="http://schemas.openxmlformats.org/officeDocument/2006/relationships/customXml" Target="../ink/ink4119.xml"/><Relationship Id="rId45" Type="http://schemas.openxmlformats.org/officeDocument/2006/relationships/image" Target="../media/image456.png"/><Relationship Id="rId66" Type="http://schemas.openxmlformats.org/officeDocument/2006/relationships/customXml" Target="../ink/ink4132.xml"/><Relationship Id="rId87" Type="http://schemas.openxmlformats.org/officeDocument/2006/relationships/customXml" Target="../ink/ink4143.xml"/><Relationship Id="rId110" Type="http://schemas.openxmlformats.org/officeDocument/2006/relationships/customXml" Target="../ink/ink4156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169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177.xml"/><Relationship Id="rId173" Type="http://schemas.openxmlformats.org/officeDocument/2006/relationships/customXml" Target="../ink/ink4188.xml"/><Relationship Id="rId19" Type="http://schemas.openxmlformats.org/officeDocument/2006/relationships/image" Target="../media/image443.png"/><Relationship Id="rId14" Type="http://schemas.openxmlformats.org/officeDocument/2006/relationships/customXml" Target="../ink/ink4106.xml"/><Relationship Id="rId30" Type="http://schemas.openxmlformats.org/officeDocument/2006/relationships/customXml" Target="../ink/ink4114.xml"/><Relationship Id="rId35" Type="http://schemas.openxmlformats.org/officeDocument/2006/relationships/image" Target="../media/image451.png"/><Relationship Id="rId56" Type="http://schemas.openxmlformats.org/officeDocument/2006/relationships/customXml" Target="../ink/ink4127.xml"/><Relationship Id="rId77" Type="http://schemas.openxmlformats.org/officeDocument/2006/relationships/customXml" Target="../ink/ink4138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164.xml"/><Relationship Id="rId147" Type="http://schemas.openxmlformats.org/officeDocument/2006/relationships/image" Target="../media/image502.png"/><Relationship Id="rId168" Type="http://schemas.openxmlformats.org/officeDocument/2006/relationships/customXml" Target="../ink/ink4185.xml"/><Relationship Id="rId8" Type="http://schemas.openxmlformats.org/officeDocument/2006/relationships/customXml" Target="../ink/ink4103.xml"/><Relationship Id="rId51" Type="http://schemas.openxmlformats.org/officeDocument/2006/relationships/image" Target="../media/image459.png"/><Relationship Id="rId72" Type="http://schemas.openxmlformats.org/officeDocument/2006/relationships/customXml" Target="../ink/ink4135.xml"/><Relationship Id="rId93" Type="http://schemas.openxmlformats.org/officeDocument/2006/relationships/customXml" Target="../ink/ink4146.xml"/><Relationship Id="rId98" Type="http://schemas.openxmlformats.org/officeDocument/2006/relationships/customXml" Target="../ink/ink4149.xml"/><Relationship Id="rId121" Type="http://schemas.openxmlformats.org/officeDocument/2006/relationships/image" Target="../media/image489.png"/><Relationship Id="rId142" Type="http://schemas.openxmlformats.org/officeDocument/2006/relationships/customXml" Target="../ink/ink4172.xml"/><Relationship Id="rId163" Type="http://schemas.openxmlformats.org/officeDocument/2006/relationships/image" Target="../media/image51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122.xml"/><Relationship Id="rId67" Type="http://schemas.openxmlformats.org/officeDocument/2006/relationships/image" Target="../media/image466.png"/><Relationship Id="rId116" Type="http://schemas.openxmlformats.org/officeDocument/2006/relationships/customXml" Target="../ink/ink4159.xml"/><Relationship Id="rId137" Type="http://schemas.openxmlformats.org/officeDocument/2006/relationships/image" Target="../media/image497.png"/><Relationship Id="rId158" Type="http://schemas.openxmlformats.org/officeDocument/2006/relationships/customXml" Target="../ink/ink4180.xml"/><Relationship Id="rId20" Type="http://schemas.openxmlformats.org/officeDocument/2006/relationships/customXml" Target="../ink/ink4109.xml"/><Relationship Id="rId41" Type="http://schemas.openxmlformats.org/officeDocument/2006/relationships/image" Target="../media/image454.png"/><Relationship Id="rId62" Type="http://schemas.openxmlformats.org/officeDocument/2006/relationships/customXml" Target="../ink/ink4130.xml"/><Relationship Id="rId83" Type="http://schemas.openxmlformats.org/officeDocument/2006/relationships/customXml" Target="../ink/ink4141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167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191.xml"/><Relationship Id="rId15" Type="http://schemas.openxmlformats.org/officeDocument/2006/relationships/image" Target="../media/image428.png"/><Relationship Id="rId36" Type="http://schemas.openxmlformats.org/officeDocument/2006/relationships/customXml" Target="../ink/ink4117.xml"/><Relationship Id="rId57" Type="http://schemas.openxmlformats.org/officeDocument/2006/relationships/image" Target="../media/image462.png"/><Relationship Id="rId106" Type="http://schemas.openxmlformats.org/officeDocument/2006/relationships/customXml" Target="../ink/ink4154.xml"/><Relationship Id="rId127" Type="http://schemas.openxmlformats.org/officeDocument/2006/relationships/image" Target="../media/image492.png"/><Relationship Id="rId10" Type="http://schemas.openxmlformats.org/officeDocument/2006/relationships/customXml" Target="../ink/ink4104.xml"/><Relationship Id="rId31" Type="http://schemas.openxmlformats.org/officeDocument/2006/relationships/image" Target="../media/image449.png"/><Relationship Id="rId52" Type="http://schemas.openxmlformats.org/officeDocument/2006/relationships/customXml" Target="../ink/ink4125.xml"/><Relationship Id="rId73" Type="http://schemas.openxmlformats.org/officeDocument/2006/relationships/customXml" Target="../ink/ink4136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150.xml"/><Relationship Id="rId101" Type="http://schemas.openxmlformats.org/officeDocument/2006/relationships/customXml" Target="../ink/ink4151.xml"/><Relationship Id="rId122" Type="http://schemas.openxmlformats.org/officeDocument/2006/relationships/customXml" Target="../ink/ink4162.xml"/><Relationship Id="rId143" Type="http://schemas.openxmlformats.org/officeDocument/2006/relationships/image" Target="../media/image500.png"/><Relationship Id="rId148" Type="http://schemas.openxmlformats.org/officeDocument/2006/relationships/customXml" Target="../ink/ink4175.xml"/><Relationship Id="rId164" Type="http://schemas.openxmlformats.org/officeDocument/2006/relationships/customXml" Target="../ink/ink4183.xml"/><Relationship Id="rId169" Type="http://schemas.openxmlformats.org/officeDocument/2006/relationships/image" Target="../media/image513.png"/><Relationship Id="rId4" Type="http://schemas.openxmlformats.org/officeDocument/2006/relationships/customXml" Target="../ink/ink4101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112.xml"/><Relationship Id="rId47" Type="http://schemas.openxmlformats.org/officeDocument/2006/relationships/image" Target="../media/image457.png"/><Relationship Id="rId68" Type="http://schemas.openxmlformats.org/officeDocument/2006/relationships/customXml" Target="../ink/ink4133.xml"/><Relationship Id="rId89" Type="http://schemas.openxmlformats.org/officeDocument/2006/relationships/customXml" Target="../ink/ink4144.xml"/><Relationship Id="rId112" Type="http://schemas.openxmlformats.org/officeDocument/2006/relationships/customXml" Target="../ink/ink4157.xml"/><Relationship Id="rId133" Type="http://schemas.openxmlformats.org/officeDocument/2006/relationships/image" Target="../media/image495.png"/><Relationship Id="rId154" Type="http://schemas.openxmlformats.org/officeDocument/2006/relationships/customXml" Target="../ink/ink4178.xml"/><Relationship Id="rId175" Type="http://schemas.openxmlformats.org/officeDocument/2006/relationships/customXml" Target="../ink/ink4189.xml"/><Relationship Id="rId16" Type="http://schemas.openxmlformats.org/officeDocument/2006/relationships/customXml" Target="../ink/ink4107.xml"/><Relationship Id="rId37" Type="http://schemas.openxmlformats.org/officeDocument/2006/relationships/image" Target="../media/image452.png"/><Relationship Id="rId58" Type="http://schemas.openxmlformats.org/officeDocument/2006/relationships/customXml" Target="../ink/ink4128.xml"/><Relationship Id="rId79" Type="http://schemas.openxmlformats.org/officeDocument/2006/relationships/customXml" Target="../ink/ink4139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173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27" Type="http://schemas.openxmlformats.org/officeDocument/2006/relationships/image" Target="../media/image447.png"/><Relationship Id="rId48" Type="http://schemas.openxmlformats.org/officeDocument/2006/relationships/customXml" Target="../ink/ink4123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168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7" Type="http://schemas.openxmlformats.org/officeDocument/2006/relationships/image" Target="../media/image442.png"/><Relationship Id="rId38" Type="http://schemas.openxmlformats.org/officeDocument/2006/relationships/customXml" Target="../ink/ink4118.xml"/><Relationship Id="rId59" Type="http://schemas.openxmlformats.org/officeDocument/2006/relationships/image" Target="../media/image99.png"/><Relationship Id="rId103" Type="http://schemas.openxmlformats.org/officeDocument/2006/relationships/customXml" Target="../ink/ink4152.xml"/><Relationship Id="rId124" Type="http://schemas.openxmlformats.org/officeDocument/2006/relationships/customXml" Target="../ink/ink4163.xml"/><Relationship Id="rId70" Type="http://schemas.openxmlformats.org/officeDocument/2006/relationships/customXml" Target="../ink/ink4134.xml"/><Relationship Id="rId91" Type="http://schemas.openxmlformats.org/officeDocument/2006/relationships/customXml" Target="../ink/ink4145.xml"/><Relationship Id="rId145" Type="http://schemas.openxmlformats.org/officeDocument/2006/relationships/image" Target="../media/image501.png"/><Relationship Id="rId166" Type="http://schemas.openxmlformats.org/officeDocument/2006/relationships/customXml" Target="../ink/ink418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13.xml"/><Relationship Id="rId49" Type="http://schemas.openxmlformats.org/officeDocument/2006/relationships/image" Target="../media/image458.png"/><Relationship Id="rId114" Type="http://schemas.openxmlformats.org/officeDocument/2006/relationships/customXml" Target="../ink/ink4158.xml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213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263.xml"/><Relationship Id="rId159" Type="http://schemas.openxmlformats.org/officeDocument/2006/relationships/image" Target="../media/image508.png"/><Relationship Id="rId170" Type="http://schemas.openxmlformats.org/officeDocument/2006/relationships/customXml" Target="../ink/ink4279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208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258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240.xml"/><Relationship Id="rId160" Type="http://schemas.openxmlformats.org/officeDocument/2006/relationships/customXml" Target="../ink/ink4274.xml"/><Relationship Id="rId181" Type="http://schemas.openxmlformats.org/officeDocument/2006/relationships/customXml" Target="../ink/ink4285.xml"/><Relationship Id="rId22" Type="http://schemas.openxmlformats.org/officeDocument/2006/relationships/customXml" Target="../ink/ink4203.xml"/><Relationship Id="rId43" Type="http://schemas.openxmlformats.org/officeDocument/2006/relationships/image" Target="../media/image455.png"/><Relationship Id="rId64" Type="http://schemas.openxmlformats.org/officeDocument/2006/relationships/customXml" Target="../ink/ink4224.xml"/><Relationship Id="rId118" Type="http://schemas.openxmlformats.org/officeDocument/2006/relationships/customXml" Target="../ink/ink4253.xml"/><Relationship Id="rId139" Type="http://schemas.openxmlformats.org/officeDocument/2006/relationships/image" Target="../media/image498.png"/><Relationship Id="rId85" Type="http://schemas.openxmlformats.org/officeDocument/2006/relationships/customXml" Target="../ink/ink4235.xml"/><Relationship Id="rId150" Type="http://schemas.openxmlformats.org/officeDocument/2006/relationships/customXml" Target="../ink/ink4269.xml"/><Relationship Id="rId171" Type="http://schemas.openxmlformats.org/officeDocument/2006/relationships/image" Target="../media/image514.png"/><Relationship Id="rId12" Type="http://schemas.openxmlformats.org/officeDocument/2006/relationships/customXml" Target="../ink/ink4198.xml"/><Relationship Id="rId33" Type="http://schemas.openxmlformats.org/officeDocument/2006/relationships/image" Target="../media/image450.png"/><Relationship Id="rId108" Type="http://schemas.openxmlformats.org/officeDocument/2006/relationships/customXml" Target="../ink/ink4248.xml"/><Relationship Id="rId129" Type="http://schemas.openxmlformats.org/officeDocument/2006/relationships/image" Target="../media/image493.png"/><Relationship Id="rId54" Type="http://schemas.openxmlformats.org/officeDocument/2006/relationships/customXml" Target="../ink/ink4219.xml"/><Relationship Id="rId75" Type="http://schemas.openxmlformats.org/officeDocument/2006/relationships/customXml" Target="../ink/ink4230.xml"/><Relationship Id="rId96" Type="http://schemas.openxmlformats.org/officeDocument/2006/relationships/image" Target="../media/image478.png"/><Relationship Id="rId140" Type="http://schemas.openxmlformats.org/officeDocument/2006/relationships/customXml" Target="../ink/ink4264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195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214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259.xml"/><Relationship Id="rId151" Type="http://schemas.openxmlformats.org/officeDocument/2006/relationships/image" Target="../media/image504.png"/><Relationship Id="rId172" Type="http://schemas.openxmlformats.org/officeDocument/2006/relationships/customXml" Target="../ink/ink4280.xml"/><Relationship Id="rId13" Type="http://schemas.openxmlformats.org/officeDocument/2006/relationships/image" Target="../media/image441.png"/><Relationship Id="rId18" Type="http://schemas.openxmlformats.org/officeDocument/2006/relationships/customXml" Target="../ink/ink4201.xml"/><Relationship Id="rId39" Type="http://schemas.openxmlformats.org/officeDocument/2006/relationships/image" Target="../media/image453.png"/><Relationship Id="rId109" Type="http://schemas.openxmlformats.org/officeDocument/2006/relationships/image" Target="../media/image483.png"/><Relationship Id="rId34" Type="http://schemas.openxmlformats.org/officeDocument/2006/relationships/customXml" Target="../ink/ink4209.xml"/><Relationship Id="rId50" Type="http://schemas.openxmlformats.org/officeDocument/2006/relationships/customXml" Target="../ink/ink4217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241.xml"/><Relationship Id="rId104" Type="http://schemas.openxmlformats.org/officeDocument/2006/relationships/customXml" Target="../ink/ink4246.xml"/><Relationship Id="rId120" Type="http://schemas.openxmlformats.org/officeDocument/2006/relationships/customXml" Target="../ink/ink4254.xml"/><Relationship Id="rId125" Type="http://schemas.openxmlformats.org/officeDocument/2006/relationships/image" Target="../media/image491.png"/><Relationship Id="rId141" Type="http://schemas.openxmlformats.org/officeDocument/2006/relationships/image" Target="../media/image499.png"/><Relationship Id="rId146" Type="http://schemas.openxmlformats.org/officeDocument/2006/relationships/customXml" Target="../ink/ink4267.xml"/><Relationship Id="rId167" Type="http://schemas.openxmlformats.org/officeDocument/2006/relationships/image" Target="../media/image512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275.xml"/><Relationship Id="rId183" Type="http://schemas.openxmlformats.org/officeDocument/2006/relationships/customXml" Target="../ink/ink4286.xml"/><Relationship Id="rId2" Type="http://schemas.openxmlformats.org/officeDocument/2006/relationships/customXml" Target="../ink/ink4193.xml"/><Relationship Id="rId29" Type="http://schemas.openxmlformats.org/officeDocument/2006/relationships/image" Target="../media/image448.png"/><Relationship Id="rId24" Type="http://schemas.openxmlformats.org/officeDocument/2006/relationships/customXml" Target="../ink/ink4204.xml"/><Relationship Id="rId40" Type="http://schemas.openxmlformats.org/officeDocument/2006/relationships/customXml" Target="../ink/ink4212.xml"/><Relationship Id="rId45" Type="http://schemas.openxmlformats.org/officeDocument/2006/relationships/image" Target="../media/image456.png"/><Relationship Id="rId66" Type="http://schemas.openxmlformats.org/officeDocument/2006/relationships/customXml" Target="../ink/ink4225.xml"/><Relationship Id="rId87" Type="http://schemas.openxmlformats.org/officeDocument/2006/relationships/customXml" Target="../ink/ink4236.xml"/><Relationship Id="rId110" Type="http://schemas.openxmlformats.org/officeDocument/2006/relationships/customXml" Target="../ink/ink4249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262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270.xml"/><Relationship Id="rId173" Type="http://schemas.openxmlformats.org/officeDocument/2006/relationships/customXml" Target="../ink/ink4281.xml"/><Relationship Id="rId19" Type="http://schemas.openxmlformats.org/officeDocument/2006/relationships/image" Target="../media/image443.png"/><Relationship Id="rId14" Type="http://schemas.openxmlformats.org/officeDocument/2006/relationships/customXml" Target="../ink/ink4199.xml"/><Relationship Id="rId30" Type="http://schemas.openxmlformats.org/officeDocument/2006/relationships/customXml" Target="../ink/ink4207.xml"/><Relationship Id="rId35" Type="http://schemas.openxmlformats.org/officeDocument/2006/relationships/image" Target="../media/image451.png"/><Relationship Id="rId56" Type="http://schemas.openxmlformats.org/officeDocument/2006/relationships/customXml" Target="../ink/ink4220.xml"/><Relationship Id="rId77" Type="http://schemas.openxmlformats.org/officeDocument/2006/relationships/customXml" Target="../ink/ink4231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257.xml"/><Relationship Id="rId147" Type="http://schemas.openxmlformats.org/officeDocument/2006/relationships/image" Target="../media/image502.png"/><Relationship Id="rId168" Type="http://schemas.openxmlformats.org/officeDocument/2006/relationships/customXml" Target="../ink/ink4278.xml"/><Relationship Id="rId8" Type="http://schemas.openxmlformats.org/officeDocument/2006/relationships/customXml" Target="../ink/ink4196.xml"/><Relationship Id="rId51" Type="http://schemas.openxmlformats.org/officeDocument/2006/relationships/image" Target="../media/image459.png"/><Relationship Id="rId72" Type="http://schemas.openxmlformats.org/officeDocument/2006/relationships/customXml" Target="../ink/ink4228.xml"/><Relationship Id="rId93" Type="http://schemas.openxmlformats.org/officeDocument/2006/relationships/customXml" Target="../ink/ink4239.xml"/><Relationship Id="rId98" Type="http://schemas.openxmlformats.org/officeDocument/2006/relationships/customXml" Target="../ink/ink4242.xml"/><Relationship Id="rId121" Type="http://schemas.openxmlformats.org/officeDocument/2006/relationships/image" Target="../media/image489.png"/><Relationship Id="rId142" Type="http://schemas.openxmlformats.org/officeDocument/2006/relationships/customXml" Target="../ink/ink4265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215.xml"/><Relationship Id="rId67" Type="http://schemas.openxmlformats.org/officeDocument/2006/relationships/image" Target="../media/image466.png"/><Relationship Id="rId116" Type="http://schemas.openxmlformats.org/officeDocument/2006/relationships/customXml" Target="../ink/ink4252.xml"/><Relationship Id="rId137" Type="http://schemas.openxmlformats.org/officeDocument/2006/relationships/image" Target="../media/image497.png"/><Relationship Id="rId158" Type="http://schemas.openxmlformats.org/officeDocument/2006/relationships/customXml" Target="../ink/ink4273.xml"/><Relationship Id="rId20" Type="http://schemas.openxmlformats.org/officeDocument/2006/relationships/customXml" Target="../ink/ink4202.xml"/><Relationship Id="rId41" Type="http://schemas.openxmlformats.org/officeDocument/2006/relationships/image" Target="../media/image454.png"/><Relationship Id="rId62" Type="http://schemas.openxmlformats.org/officeDocument/2006/relationships/customXml" Target="../ink/ink4223.xml"/><Relationship Id="rId83" Type="http://schemas.openxmlformats.org/officeDocument/2006/relationships/customXml" Target="../ink/ink4234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260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284.xml"/><Relationship Id="rId15" Type="http://schemas.openxmlformats.org/officeDocument/2006/relationships/image" Target="../media/image428.png"/><Relationship Id="rId36" Type="http://schemas.openxmlformats.org/officeDocument/2006/relationships/customXml" Target="../ink/ink4210.xml"/><Relationship Id="rId57" Type="http://schemas.openxmlformats.org/officeDocument/2006/relationships/image" Target="../media/image462.png"/><Relationship Id="rId106" Type="http://schemas.openxmlformats.org/officeDocument/2006/relationships/customXml" Target="../ink/ink4247.xml"/><Relationship Id="rId127" Type="http://schemas.openxmlformats.org/officeDocument/2006/relationships/image" Target="../media/image492.png"/><Relationship Id="rId10" Type="http://schemas.openxmlformats.org/officeDocument/2006/relationships/customXml" Target="../ink/ink4197.xml"/><Relationship Id="rId31" Type="http://schemas.openxmlformats.org/officeDocument/2006/relationships/image" Target="../media/image449.png"/><Relationship Id="rId52" Type="http://schemas.openxmlformats.org/officeDocument/2006/relationships/customXml" Target="../ink/ink4218.xml"/><Relationship Id="rId73" Type="http://schemas.openxmlformats.org/officeDocument/2006/relationships/customXml" Target="../ink/ink4229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243.xml"/><Relationship Id="rId101" Type="http://schemas.openxmlformats.org/officeDocument/2006/relationships/customXml" Target="../ink/ink4244.xml"/><Relationship Id="rId122" Type="http://schemas.openxmlformats.org/officeDocument/2006/relationships/customXml" Target="../ink/ink4255.xml"/><Relationship Id="rId143" Type="http://schemas.openxmlformats.org/officeDocument/2006/relationships/image" Target="../media/image500.png"/><Relationship Id="rId148" Type="http://schemas.openxmlformats.org/officeDocument/2006/relationships/customXml" Target="../ink/ink4268.xml"/><Relationship Id="rId164" Type="http://schemas.openxmlformats.org/officeDocument/2006/relationships/customXml" Target="../ink/ink4276.xml"/><Relationship Id="rId169" Type="http://schemas.openxmlformats.org/officeDocument/2006/relationships/image" Target="../media/image513.png"/><Relationship Id="rId185" Type="http://schemas.openxmlformats.org/officeDocument/2006/relationships/customXml" Target="../ink/ink4287.xml"/><Relationship Id="rId4" Type="http://schemas.openxmlformats.org/officeDocument/2006/relationships/customXml" Target="../ink/ink4194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205.xml"/><Relationship Id="rId47" Type="http://schemas.openxmlformats.org/officeDocument/2006/relationships/image" Target="../media/image457.png"/><Relationship Id="rId68" Type="http://schemas.openxmlformats.org/officeDocument/2006/relationships/customXml" Target="../ink/ink4226.xml"/><Relationship Id="rId89" Type="http://schemas.openxmlformats.org/officeDocument/2006/relationships/customXml" Target="../ink/ink4237.xml"/><Relationship Id="rId112" Type="http://schemas.openxmlformats.org/officeDocument/2006/relationships/customXml" Target="../ink/ink4250.xml"/><Relationship Id="rId133" Type="http://schemas.openxmlformats.org/officeDocument/2006/relationships/image" Target="../media/image495.png"/><Relationship Id="rId154" Type="http://schemas.openxmlformats.org/officeDocument/2006/relationships/customXml" Target="../ink/ink4271.xml"/><Relationship Id="rId175" Type="http://schemas.openxmlformats.org/officeDocument/2006/relationships/customXml" Target="../ink/ink4282.xml"/><Relationship Id="rId16" Type="http://schemas.openxmlformats.org/officeDocument/2006/relationships/customXml" Target="../ink/ink4200.xml"/><Relationship Id="rId37" Type="http://schemas.openxmlformats.org/officeDocument/2006/relationships/image" Target="../media/image452.png"/><Relationship Id="rId58" Type="http://schemas.openxmlformats.org/officeDocument/2006/relationships/customXml" Target="../ink/ink4221.xml"/><Relationship Id="rId79" Type="http://schemas.openxmlformats.org/officeDocument/2006/relationships/customXml" Target="../ink/ink4232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266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216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261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7" Type="http://schemas.openxmlformats.org/officeDocument/2006/relationships/image" Target="../media/image442.png"/><Relationship Id="rId38" Type="http://schemas.openxmlformats.org/officeDocument/2006/relationships/customXml" Target="../ink/ink4211.xml"/><Relationship Id="rId59" Type="http://schemas.openxmlformats.org/officeDocument/2006/relationships/image" Target="../media/image99.png"/><Relationship Id="rId103" Type="http://schemas.openxmlformats.org/officeDocument/2006/relationships/customXml" Target="../ink/ink4245.xml"/><Relationship Id="rId124" Type="http://schemas.openxmlformats.org/officeDocument/2006/relationships/customXml" Target="../ink/ink4256.xml"/><Relationship Id="rId70" Type="http://schemas.openxmlformats.org/officeDocument/2006/relationships/customXml" Target="../ink/ink4227.xml"/><Relationship Id="rId91" Type="http://schemas.openxmlformats.org/officeDocument/2006/relationships/customXml" Target="../ink/ink4238.xml"/><Relationship Id="rId145" Type="http://schemas.openxmlformats.org/officeDocument/2006/relationships/image" Target="../media/image501.png"/><Relationship Id="rId166" Type="http://schemas.openxmlformats.org/officeDocument/2006/relationships/customXml" Target="../ink/ink427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06.xml"/><Relationship Id="rId49" Type="http://schemas.openxmlformats.org/officeDocument/2006/relationships/image" Target="../media/image458.png"/><Relationship Id="rId114" Type="http://schemas.openxmlformats.org/officeDocument/2006/relationships/customXml" Target="../ink/ink4251.xml"/><Relationship Id="rId60" Type="http://schemas.openxmlformats.org/officeDocument/2006/relationships/customXml" Target="../ink/ink4222.xml"/><Relationship Id="rId81" Type="http://schemas.openxmlformats.org/officeDocument/2006/relationships/customXml" Target="../ink/ink4233.xml"/><Relationship Id="rId135" Type="http://schemas.openxmlformats.org/officeDocument/2006/relationships/image" Target="../media/image496.png"/><Relationship Id="rId156" Type="http://schemas.openxmlformats.org/officeDocument/2006/relationships/customXml" Target="../ink/ink4272.xml"/><Relationship Id="rId177" Type="http://schemas.openxmlformats.org/officeDocument/2006/relationships/customXml" Target="../ink/ink4283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308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358.xml"/><Relationship Id="rId159" Type="http://schemas.openxmlformats.org/officeDocument/2006/relationships/image" Target="../media/image508.png"/><Relationship Id="rId170" Type="http://schemas.openxmlformats.org/officeDocument/2006/relationships/customXml" Target="../ink/ink4374.xml"/><Relationship Id="rId191" Type="http://schemas.openxmlformats.org/officeDocument/2006/relationships/customXml" Target="../ink/ink4385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303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353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335.xml"/><Relationship Id="rId160" Type="http://schemas.openxmlformats.org/officeDocument/2006/relationships/customXml" Target="../ink/ink4369.xml"/><Relationship Id="rId181" Type="http://schemas.openxmlformats.org/officeDocument/2006/relationships/customXml" Target="../ink/ink4380.xml"/><Relationship Id="rId22" Type="http://schemas.openxmlformats.org/officeDocument/2006/relationships/customXml" Target="../ink/ink4298.xml"/><Relationship Id="rId43" Type="http://schemas.openxmlformats.org/officeDocument/2006/relationships/image" Target="../media/image455.png"/><Relationship Id="rId64" Type="http://schemas.openxmlformats.org/officeDocument/2006/relationships/customXml" Target="../ink/ink4319.xml"/><Relationship Id="rId118" Type="http://schemas.openxmlformats.org/officeDocument/2006/relationships/customXml" Target="../ink/ink4348.xml"/><Relationship Id="rId139" Type="http://schemas.openxmlformats.org/officeDocument/2006/relationships/image" Target="../media/image498.png"/><Relationship Id="rId85" Type="http://schemas.openxmlformats.org/officeDocument/2006/relationships/customXml" Target="../ink/ink4330.xml"/><Relationship Id="rId150" Type="http://schemas.openxmlformats.org/officeDocument/2006/relationships/customXml" Target="../ink/ink4364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12" Type="http://schemas.openxmlformats.org/officeDocument/2006/relationships/customXml" Target="../ink/ink4293.xml"/><Relationship Id="rId33" Type="http://schemas.openxmlformats.org/officeDocument/2006/relationships/image" Target="../media/image450.png"/><Relationship Id="rId108" Type="http://schemas.openxmlformats.org/officeDocument/2006/relationships/customXml" Target="../ink/ink4343.xml"/><Relationship Id="rId129" Type="http://schemas.openxmlformats.org/officeDocument/2006/relationships/image" Target="../media/image493.png"/><Relationship Id="rId54" Type="http://schemas.openxmlformats.org/officeDocument/2006/relationships/customXml" Target="../ink/ink4314.xml"/><Relationship Id="rId75" Type="http://schemas.openxmlformats.org/officeDocument/2006/relationships/customXml" Target="../ink/ink4325.xml"/><Relationship Id="rId96" Type="http://schemas.openxmlformats.org/officeDocument/2006/relationships/image" Target="../media/image478.png"/><Relationship Id="rId140" Type="http://schemas.openxmlformats.org/officeDocument/2006/relationships/customXml" Target="../ink/ink4359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290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309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354.xml"/><Relationship Id="rId151" Type="http://schemas.openxmlformats.org/officeDocument/2006/relationships/image" Target="../media/image504.png"/><Relationship Id="rId172" Type="http://schemas.openxmlformats.org/officeDocument/2006/relationships/customXml" Target="../ink/ink4375.xml"/><Relationship Id="rId193" Type="http://schemas.openxmlformats.org/officeDocument/2006/relationships/customXml" Target="../ink/ink4386.xml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304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336.xml"/><Relationship Id="rId120" Type="http://schemas.openxmlformats.org/officeDocument/2006/relationships/customXml" Target="../ink/ink4349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162" Type="http://schemas.openxmlformats.org/officeDocument/2006/relationships/customXml" Target="../ink/ink4370.xml"/><Relationship Id="rId183" Type="http://schemas.openxmlformats.org/officeDocument/2006/relationships/customXml" Target="../ink/ink4381.xml"/><Relationship Id="rId2" Type="http://schemas.openxmlformats.org/officeDocument/2006/relationships/customXml" Target="../ink/ink4288.xml"/><Relationship Id="rId29" Type="http://schemas.openxmlformats.org/officeDocument/2006/relationships/image" Target="../media/image448.png"/><Relationship Id="rId24" Type="http://schemas.openxmlformats.org/officeDocument/2006/relationships/customXml" Target="../ink/ink4299.xml"/><Relationship Id="rId40" Type="http://schemas.openxmlformats.org/officeDocument/2006/relationships/customXml" Target="../ink/ink4307.xml"/><Relationship Id="rId45" Type="http://schemas.openxmlformats.org/officeDocument/2006/relationships/image" Target="../media/image456.png"/><Relationship Id="rId66" Type="http://schemas.openxmlformats.org/officeDocument/2006/relationships/customXml" Target="../ink/ink4320.xml"/><Relationship Id="rId87" Type="http://schemas.openxmlformats.org/officeDocument/2006/relationships/customXml" Target="../ink/ink4331.xml"/><Relationship Id="rId110" Type="http://schemas.openxmlformats.org/officeDocument/2006/relationships/customXml" Target="../ink/ink4344.xml"/><Relationship Id="rId115" Type="http://schemas.openxmlformats.org/officeDocument/2006/relationships/image" Target="../media/image486.png"/><Relationship Id="rId131" Type="http://schemas.openxmlformats.org/officeDocument/2006/relationships/image" Target="../media/image494.png"/><Relationship Id="rId136" Type="http://schemas.openxmlformats.org/officeDocument/2006/relationships/customXml" Target="../ink/ink4357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365.xml"/><Relationship Id="rId173" Type="http://schemas.openxmlformats.org/officeDocument/2006/relationships/customXml" Target="../ink/ink4376.xml"/><Relationship Id="rId194" Type="http://schemas.openxmlformats.org/officeDocument/2006/relationships/image" Target="../media/image525.png"/><Relationship Id="rId199" Type="http://schemas.openxmlformats.org/officeDocument/2006/relationships/customXml" Target="../ink/ink4389.xml"/><Relationship Id="rId19" Type="http://schemas.openxmlformats.org/officeDocument/2006/relationships/image" Target="../media/image443.png"/><Relationship Id="rId14" Type="http://schemas.openxmlformats.org/officeDocument/2006/relationships/customXml" Target="../ink/ink4294.xml"/><Relationship Id="rId30" Type="http://schemas.openxmlformats.org/officeDocument/2006/relationships/customXml" Target="../ink/ink4302.xml"/><Relationship Id="rId35" Type="http://schemas.openxmlformats.org/officeDocument/2006/relationships/image" Target="../media/image451.png"/><Relationship Id="rId56" Type="http://schemas.openxmlformats.org/officeDocument/2006/relationships/customXml" Target="../ink/ink4315.xml"/><Relationship Id="rId77" Type="http://schemas.openxmlformats.org/officeDocument/2006/relationships/customXml" Target="../ink/ink4326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352.xml"/><Relationship Id="rId147" Type="http://schemas.openxmlformats.org/officeDocument/2006/relationships/image" Target="../media/image502.png"/><Relationship Id="rId168" Type="http://schemas.openxmlformats.org/officeDocument/2006/relationships/customXml" Target="../ink/ink4373.xml"/><Relationship Id="rId8" Type="http://schemas.openxmlformats.org/officeDocument/2006/relationships/customXml" Target="../ink/ink4291.xml"/><Relationship Id="rId51" Type="http://schemas.openxmlformats.org/officeDocument/2006/relationships/image" Target="../media/image459.png"/><Relationship Id="rId72" Type="http://schemas.openxmlformats.org/officeDocument/2006/relationships/customXml" Target="../ink/ink4323.xml"/><Relationship Id="rId93" Type="http://schemas.openxmlformats.org/officeDocument/2006/relationships/customXml" Target="../ink/ink4334.xml"/><Relationship Id="rId98" Type="http://schemas.openxmlformats.org/officeDocument/2006/relationships/customXml" Target="../ink/ink4337.xml"/><Relationship Id="rId121" Type="http://schemas.openxmlformats.org/officeDocument/2006/relationships/image" Target="../media/image489.png"/><Relationship Id="rId142" Type="http://schemas.openxmlformats.org/officeDocument/2006/relationships/customXml" Target="../ink/ink4360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189" Type="http://schemas.openxmlformats.org/officeDocument/2006/relationships/customXml" Target="../ink/ink4384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310.xml"/><Relationship Id="rId67" Type="http://schemas.openxmlformats.org/officeDocument/2006/relationships/image" Target="../media/image466.png"/><Relationship Id="rId116" Type="http://schemas.openxmlformats.org/officeDocument/2006/relationships/customXml" Target="../ink/ink4347.xml"/><Relationship Id="rId137" Type="http://schemas.openxmlformats.org/officeDocument/2006/relationships/image" Target="../media/image497.png"/><Relationship Id="rId158" Type="http://schemas.openxmlformats.org/officeDocument/2006/relationships/customXml" Target="../ink/ink4368.xml"/><Relationship Id="rId20" Type="http://schemas.openxmlformats.org/officeDocument/2006/relationships/customXml" Target="../ink/ink4297.xml"/><Relationship Id="rId41" Type="http://schemas.openxmlformats.org/officeDocument/2006/relationships/image" Target="../media/image454.png"/><Relationship Id="rId62" Type="http://schemas.openxmlformats.org/officeDocument/2006/relationships/customXml" Target="../ink/ink4318.xml"/><Relationship Id="rId83" Type="http://schemas.openxmlformats.org/officeDocument/2006/relationships/customXml" Target="../ink/ink4329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355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379.xml"/><Relationship Id="rId195" Type="http://schemas.openxmlformats.org/officeDocument/2006/relationships/customXml" Target="../ink/ink4387.xml"/><Relationship Id="rId190" Type="http://schemas.openxmlformats.org/officeDocument/2006/relationships/image" Target="../media/image523.png"/><Relationship Id="rId15" Type="http://schemas.openxmlformats.org/officeDocument/2006/relationships/image" Target="../media/image428.png"/><Relationship Id="rId36" Type="http://schemas.openxmlformats.org/officeDocument/2006/relationships/customXml" Target="../ink/ink4305.xml"/><Relationship Id="rId57" Type="http://schemas.openxmlformats.org/officeDocument/2006/relationships/image" Target="../media/image462.png"/><Relationship Id="rId106" Type="http://schemas.openxmlformats.org/officeDocument/2006/relationships/customXml" Target="../ink/ink4342.xml"/><Relationship Id="rId127" Type="http://schemas.openxmlformats.org/officeDocument/2006/relationships/image" Target="../media/image492.png"/><Relationship Id="rId10" Type="http://schemas.openxmlformats.org/officeDocument/2006/relationships/customXml" Target="../ink/ink4292.xml"/><Relationship Id="rId31" Type="http://schemas.openxmlformats.org/officeDocument/2006/relationships/image" Target="../media/image449.png"/><Relationship Id="rId52" Type="http://schemas.openxmlformats.org/officeDocument/2006/relationships/customXml" Target="../ink/ink4313.xml"/><Relationship Id="rId73" Type="http://schemas.openxmlformats.org/officeDocument/2006/relationships/customXml" Target="../ink/ink4324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338.xml"/><Relationship Id="rId101" Type="http://schemas.openxmlformats.org/officeDocument/2006/relationships/customXml" Target="../ink/ink4339.xml"/><Relationship Id="rId122" Type="http://schemas.openxmlformats.org/officeDocument/2006/relationships/customXml" Target="../ink/ink4350.xml"/><Relationship Id="rId143" Type="http://schemas.openxmlformats.org/officeDocument/2006/relationships/image" Target="../media/image500.png"/><Relationship Id="rId148" Type="http://schemas.openxmlformats.org/officeDocument/2006/relationships/customXml" Target="../ink/ink4363.xml"/><Relationship Id="rId164" Type="http://schemas.openxmlformats.org/officeDocument/2006/relationships/customXml" Target="../ink/ink4371.xml"/><Relationship Id="rId169" Type="http://schemas.openxmlformats.org/officeDocument/2006/relationships/image" Target="../media/image513.png"/><Relationship Id="rId185" Type="http://schemas.openxmlformats.org/officeDocument/2006/relationships/customXml" Target="../ink/ink4382.xml"/><Relationship Id="rId4" Type="http://schemas.openxmlformats.org/officeDocument/2006/relationships/customXml" Target="../ink/ink4289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6" Type="http://schemas.openxmlformats.org/officeDocument/2006/relationships/customXml" Target="../ink/ink4300.xml"/><Relationship Id="rId47" Type="http://schemas.openxmlformats.org/officeDocument/2006/relationships/image" Target="../media/image457.png"/><Relationship Id="rId68" Type="http://schemas.openxmlformats.org/officeDocument/2006/relationships/customXml" Target="../ink/ink4321.xml"/><Relationship Id="rId89" Type="http://schemas.openxmlformats.org/officeDocument/2006/relationships/customXml" Target="../ink/ink4332.xml"/><Relationship Id="rId112" Type="http://schemas.openxmlformats.org/officeDocument/2006/relationships/customXml" Target="../ink/ink4345.xml"/><Relationship Id="rId133" Type="http://schemas.openxmlformats.org/officeDocument/2006/relationships/image" Target="../media/image495.png"/><Relationship Id="rId154" Type="http://schemas.openxmlformats.org/officeDocument/2006/relationships/customXml" Target="../ink/ink4366.xml"/><Relationship Id="rId175" Type="http://schemas.openxmlformats.org/officeDocument/2006/relationships/customXml" Target="../ink/ink4377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295.xml"/><Relationship Id="rId37" Type="http://schemas.openxmlformats.org/officeDocument/2006/relationships/image" Target="../media/image452.png"/><Relationship Id="rId58" Type="http://schemas.openxmlformats.org/officeDocument/2006/relationships/customXml" Target="../ink/ink4316.xml"/><Relationship Id="rId79" Type="http://schemas.openxmlformats.org/officeDocument/2006/relationships/customXml" Target="../ink/ink4327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361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311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356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388.xml"/><Relationship Id="rId17" Type="http://schemas.openxmlformats.org/officeDocument/2006/relationships/image" Target="../media/image442.png"/><Relationship Id="rId38" Type="http://schemas.openxmlformats.org/officeDocument/2006/relationships/customXml" Target="../ink/ink4306.xml"/><Relationship Id="rId59" Type="http://schemas.openxmlformats.org/officeDocument/2006/relationships/image" Target="../media/image99.png"/><Relationship Id="rId103" Type="http://schemas.openxmlformats.org/officeDocument/2006/relationships/customXml" Target="../ink/ink4340.xml"/><Relationship Id="rId124" Type="http://schemas.openxmlformats.org/officeDocument/2006/relationships/customXml" Target="../ink/ink4351.xml"/><Relationship Id="rId70" Type="http://schemas.openxmlformats.org/officeDocument/2006/relationships/customXml" Target="../ink/ink4322.xml"/><Relationship Id="rId91" Type="http://schemas.openxmlformats.org/officeDocument/2006/relationships/customXml" Target="../ink/ink4333.xml"/><Relationship Id="rId145" Type="http://schemas.openxmlformats.org/officeDocument/2006/relationships/image" Target="../media/image501.png"/><Relationship Id="rId166" Type="http://schemas.openxmlformats.org/officeDocument/2006/relationships/customXml" Target="../ink/ink4372.xml"/><Relationship Id="rId187" Type="http://schemas.openxmlformats.org/officeDocument/2006/relationships/customXml" Target="../ink/ink438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301.xml"/><Relationship Id="rId49" Type="http://schemas.openxmlformats.org/officeDocument/2006/relationships/image" Target="../media/image458.png"/><Relationship Id="rId114" Type="http://schemas.openxmlformats.org/officeDocument/2006/relationships/customXml" Target="../ink/ink4346.xml"/><Relationship Id="rId60" Type="http://schemas.openxmlformats.org/officeDocument/2006/relationships/customXml" Target="../ink/ink4317.xml"/><Relationship Id="rId81" Type="http://schemas.openxmlformats.org/officeDocument/2006/relationships/customXml" Target="../ink/ink4328.xml"/><Relationship Id="rId135" Type="http://schemas.openxmlformats.org/officeDocument/2006/relationships/image" Target="../media/image496.png"/><Relationship Id="rId156" Type="http://schemas.openxmlformats.org/officeDocument/2006/relationships/customXml" Target="../ink/ink4367.xml"/><Relationship Id="rId177" Type="http://schemas.openxmlformats.org/officeDocument/2006/relationships/customXml" Target="../ink/ink4378.xml"/><Relationship Id="rId198" Type="http://schemas.openxmlformats.org/officeDocument/2006/relationships/image" Target="../media/image527.png"/><Relationship Id="rId18" Type="http://schemas.openxmlformats.org/officeDocument/2006/relationships/customXml" Target="../ink/ink4296.xml"/><Relationship Id="rId39" Type="http://schemas.openxmlformats.org/officeDocument/2006/relationships/image" Target="../media/image453.png"/><Relationship Id="rId50" Type="http://schemas.openxmlformats.org/officeDocument/2006/relationships/customXml" Target="../ink/ink4312.xml"/><Relationship Id="rId104" Type="http://schemas.openxmlformats.org/officeDocument/2006/relationships/customXml" Target="../ink/ink4341.xml"/><Relationship Id="rId125" Type="http://schemas.openxmlformats.org/officeDocument/2006/relationships/image" Target="../media/image491.png"/><Relationship Id="rId146" Type="http://schemas.openxmlformats.org/officeDocument/2006/relationships/customXml" Target="../ink/ink4362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customXml" Target="../ink/ink68.xml"/><Relationship Id="rId26" Type="http://schemas.openxmlformats.org/officeDocument/2006/relationships/customXml" Target="../ink/ink72.xml"/><Relationship Id="rId3" Type="http://schemas.openxmlformats.org/officeDocument/2006/relationships/image" Target="../media/image3.png"/><Relationship Id="rId21" Type="http://schemas.openxmlformats.org/officeDocument/2006/relationships/image" Target="../media/image15.png"/><Relationship Id="rId34" Type="http://schemas.openxmlformats.org/officeDocument/2006/relationships/customXml" Target="../ink/ink76.xml"/><Relationship Id="rId7" Type="http://schemas.openxmlformats.org/officeDocument/2006/relationships/image" Target="../media/image5.png"/><Relationship Id="rId12" Type="http://schemas.openxmlformats.org/officeDocument/2006/relationships/customXml" Target="../ink/ink65.xml"/><Relationship Id="rId17" Type="http://schemas.openxmlformats.org/officeDocument/2006/relationships/image" Target="../media/image13.png"/><Relationship Id="rId25" Type="http://schemas.openxmlformats.org/officeDocument/2006/relationships/image" Target="../media/image17.png"/><Relationship Id="rId33" Type="http://schemas.openxmlformats.org/officeDocument/2006/relationships/image" Target="../media/image21.png"/><Relationship Id="rId2" Type="http://schemas.openxmlformats.org/officeDocument/2006/relationships/customXml" Target="../ink/ink60.xml"/><Relationship Id="rId16" Type="http://schemas.openxmlformats.org/officeDocument/2006/relationships/customXml" Target="../ink/ink67.xml"/><Relationship Id="rId20" Type="http://schemas.openxmlformats.org/officeDocument/2006/relationships/customXml" Target="../ink/ink69.xml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.xml"/><Relationship Id="rId11" Type="http://schemas.openxmlformats.org/officeDocument/2006/relationships/image" Target="../media/image7.png"/><Relationship Id="rId24" Type="http://schemas.openxmlformats.org/officeDocument/2006/relationships/customXml" Target="../ink/ink71.xml"/><Relationship Id="rId32" Type="http://schemas.openxmlformats.org/officeDocument/2006/relationships/customXml" Target="../ink/ink75.xml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16.png"/><Relationship Id="rId28" Type="http://schemas.openxmlformats.org/officeDocument/2006/relationships/customXml" Target="../ink/ink73.xml"/><Relationship Id="rId10" Type="http://schemas.openxmlformats.org/officeDocument/2006/relationships/customXml" Target="../ink/ink64.xml"/><Relationship Id="rId19" Type="http://schemas.openxmlformats.org/officeDocument/2006/relationships/image" Target="../media/image14.png"/><Relationship Id="rId31" Type="http://schemas.openxmlformats.org/officeDocument/2006/relationships/image" Target="../media/image20.png"/><Relationship Id="rId4" Type="http://schemas.openxmlformats.org/officeDocument/2006/relationships/customXml" Target="../ink/ink61.xml"/><Relationship Id="rId9" Type="http://schemas.openxmlformats.org/officeDocument/2006/relationships/image" Target="../media/image6.png"/><Relationship Id="rId14" Type="http://schemas.openxmlformats.org/officeDocument/2006/relationships/customXml" Target="../ink/ink66.xml"/><Relationship Id="rId22" Type="http://schemas.openxmlformats.org/officeDocument/2006/relationships/customXml" Target="../ink/ink70.xml"/><Relationship Id="rId27" Type="http://schemas.openxmlformats.org/officeDocument/2006/relationships/image" Target="../media/image18.png"/><Relationship Id="rId30" Type="http://schemas.openxmlformats.org/officeDocument/2006/relationships/customXml" Target="../ink/ink74.xml"/><Relationship Id="rId35" Type="http://schemas.openxmlformats.org/officeDocument/2006/relationships/image" Target="../media/image22.png"/><Relationship Id="rId8" Type="http://schemas.openxmlformats.org/officeDocument/2006/relationships/customXml" Target="../ink/ink63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410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460.xml"/><Relationship Id="rId159" Type="http://schemas.openxmlformats.org/officeDocument/2006/relationships/image" Target="../media/image508.png"/><Relationship Id="rId170" Type="http://schemas.openxmlformats.org/officeDocument/2006/relationships/customXml" Target="../ink/ink4476.xml"/><Relationship Id="rId191" Type="http://schemas.openxmlformats.org/officeDocument/2006/relationships/customXml" Target="../ink/ink4487.xml"/><Relationship Id="rId205" Type="http://schemas.openxmlformats.org/officeDocument/2006/relationships/customXml" Target="../ink/ink4494.xml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405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455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437.xml"/><Relationship Id="rId160" Type="http://schemas.openxmlformats.org/officeDocument/2006/relationships/customXml" Target="../ink/ink4471.xml"/><Relationship Id="rId181" Type="http://schemas.openxmlformats.org/officeDocument/2006/relationships/customXml" Target="../ink/ink4482.xml"/><Relationship Id="rId22" Type="http://schemas.openxmlformats.org/officeDocument/2006/relationships/customXml" Target="../ink/ink4400.xml"/><Relationship Id="rId43" Type="http://schemas.openxmlformats.org/officeDocument/2006/relationships/image" Target="../media/image455.png"/><Relationship Id="rId64" Type="http://schemas.openxmlformats.org/officeDocument/2006/relationships/customXml" Target="../ink/ink4421.xml"/><Relationship Id="rId118" Type="http://schemas.openxmlformats.org/officeDocument/2006/relationships/customXml" Target="../ink/ink4450.xml"/><Relationship Id="rId139" Type="http://schemas.openxmlformats.org/officeDocument/2006/relationships/image" Target="../media/image498.png"/><Relationship Id="rId85" Type="http://schemas.openxmlformats.org/officeDocument/2006/relationships/customXml" Target="../ink/ink4432.xml"/><Relationship Id="rId150" Type="http://schemas.openxmlformats.org/officeDocument/2006/relationships/customXml" Target="../ink/ink4466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12" Type="http://schemas.openxmlformats.org/officeDocument/2006/relationships/customXml" Target="../ink/ink4395.xml"/><Relationship Id="rId33" Type="http://schemas.openxmlformats.org/officeDocument/2006/relationships/image" Target="../media/image450.png"/><Relationship Id="rId108" Type="http://schemas.openxmlformats.org/officeDocument/2006/relationships/customXml" Target="../ink/ink4445.xml"/><Relationship Id="rId129" Type="http://schemas.openxmlformats.org/officeDocument/2006/relationships/image" Target="../media/image493.png"/><Relationship Id="rId54" Type="http://schemas.openxmlformats.org/officeDocument/2006/relationships/customXml" Target="../ink/ink4416.xml"/><Relationship Id="rId75" Type="http://schemas.openxmlformats.org/officeDocument/2006/relationships/customXml" Target="../ink/ink4427.xml"/><Relationship Id="rId96" Type="http://schemas.openxmlformats.org/officeDocument/2006/relationships/image" Target="../media/image478.png"/><Relationship Id="rId140" Type="http://schemas.openxmlformats.org/officeDocument/2006/relationships/customXml" Target="../ink/ink4461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6" Type="http://schemas.openxmlformats.org/officeDocument/2006/relationships/customXml" Target="../ink/ink4392.xml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411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456.xml"/><Relationship Id="rId151" Type="http://schemas.openxmlformats.org/officeDocument/2006/relationships/image" Target="../media/image504.png"/><Relationship Id="rId172" Type="http://schemas.openxmlformats.org/officeDocument/2006/relationships/customXml" Target="../ink/ink4477.xml"/><Relationship Id="rId193" Type="http://schemas.openxmlformats.org/officeDocument/2006/relationships/customXml" Target="../ink/ink4488.xml"/><Relationship Id="rId207" Type="http://schemas.openxmlformats.org/officeDocument/2006/relationships/customXml" Target="../ink/ink4495.xml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406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438.xml"/><Relationship Id="rId120" Type="http://schemas.openxmlformats.org/officeDocument/2006/relationships/customXml" Target="../ink/ink4451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472.xml"/><Relationship Id="rId183" Type="http://schemas.openxmlformats.org/officeDocument/2006/relationships/customXml" Target="../ink/ink4483.xml"/><Relationship Id="rId24" Type="http://schemas.openxmlformats.org/officeDocument/2006/relationships/customXml" Target="../ink/ink4401.xml"/><Relationship Id="rId45" Type="http://schemas.openxmlformats.org/officeDocument/2006/relationships/image" Target="../media/image456.png"/><Relationship Id="rId66" Type="http://schemas.openxmlformats.org/officeDocument/2006/relationships/customXml" Target="../ink/ink4422.xml"/><Relationship Id="rId87" Type="http://schemas.openxmlformats.org/officeDocument/2006/relationships/customXml" Target="../ink/ink4433.xml"/><Relationship Id="rId110" Type="http://schemas.openxmlformats.org/officeDocument/2006/relationships/customXml" Target="../ink/ink4446.xml"/><Relationship Id="rId131" Type="http://schemas.openxmlformats.org/officeDocument/2006/relationships/image" Target="../media/image49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52" Type="http://schemas.openxmlformats.org/officeDocument/2006/relationships/customXml" Target="../ink/ink4467.xml"/><Relationship Id="rId173" Type="http://schemas.openxmlformats.org/officeDocument/2006/relationships/customXml" Target="../ink/ink4478.xml"/><Relationship Id="rId194" Type="http://schemas.openxmlformats.org/officeDocument/2006/relationships/image" Target="../media/image525.png"/><Relationship Id="rId199" Type="http://schemas.openxmlformats.org/officeDocument/2006/relationships/customXml" Target="../ink/ink4491.xml"/><Relationship Id="rId203" Type="http://schemas.openxmlformats.org/officeDocument/2006/relationships/customXml" Target="../ink/ink4493.xml"/><Relationship Id="rId208" Type="http://schemas.openxmlformats.org/officeDocument/2006/relationships/image" Target="../media/image531.png"/><Relationship Id="rId19" Type="http://schemas.openxmlformats.org/officeDocument/2006/relationships/image" Target="../media/image443.png"/><Relationship Id="rId14" Type="http://schemas.openxmlformats.org/officeDocument/2006/relationships/customXml" Target="../ink/ink4396.xml"/><Relationship Id="rId30" Type="http://schemas.openxmlformats.org/officeDocument/2006/relationships/customXml" Target="../ink/ink4404.xml"/><Relationship Id="rId35" Type="http://schemas.openxmlformats.org/officeDocument/2006/relationships/image" Target="../media/image451.png"/><Relationship Id="rId56" Type="http://schemas.openxmlformats.org/officeDocument/2006/relationships/customXml" Target="../ink/ink4417.xml"/><Relationship Id="rId77" Type="http://schemas.openxmlformats.org/officeDocument/2006/relationships/customXml" Target="../ink/ink4428.xml"/><Relationship Id="rId100" Type="http://schemas.openxmlformats.org/officeDocument/2006/relationships/image" Target="../media/image479.png"/><Relationship Id="rId105" Type="http://schemas.openxmlformats.org/officeDocument/2006/relationships/image" Target="../media/image481.png"/><Relationship Id="rId126" Type="http://schemas.openxmlformats.org/officeDocument/2006/relationships/customXml" Target="../ink/ink4454.xml"/><Relationship Id="rId147" Type="http://schemas.openxmlformats.org/officeDocument/2006/relationships/image" Target="../media/image502.png"/><Relationship Id="rId168" Type="http://schemas.openxmlformats.org/officeDocument/2006/relationships/customXml" Target="../ink/ink4475.xml"/><Relationship Id="rId8" Type="http://schemas.openxmlformats.org/officeDocument/2006/relationships/customXml" Target="../ink/ink4393.xml"/><Relationship Id="rId51" Type="http://schemas.openxmlformats.org/officeDocument/2006/relationships/image" Target="../media/image459.png"/><Relationship Id="rId72" Type="http://schemas.openxmlformats.org/officeDocument/2006/relationships/customXml" Target="../ink/ink4425.xml"/><Relationship Id="rId93" Type="http://schemas.openxmlformats.org/officeDocument/2006/relationships/customXml" Target="../ink/ink4436.xml"/><Relationship Id="rId98" Type="http://schemas.openxmlformats.org/officeDocument/2006/relationships/customXml" Target="../ink/ink4439.xml"/><Relationship Id="rId121" Type="http://schemas.openxmlformats.org/officeDocument/2006/relationships/image" Target="../media/image489.png"/><Relationship Id="rId142" Type="http://schemas.openxmlformats.org/officeDocument/2006/relationships/customXml" Target="../ink/ink4462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189" Type="http://schemas.openxmlformats.org/officeDocument/2006/relationships/customXml" Target="../ink/ink4486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4412.xml"/><Relationship Id="rId67" Type="http://schemas.openxmlformats.org/officeDocument/2006/relationships/image" Target="../media/image466.png"/><Relationship Id="rId116" Type="http://schemas.openxmlformats.org/officeDocument/2006/relationships/customXml" Target="../ink/ink4449.xml"/><Relationship Id="rId137" Type="http://schemas.openxmlformats.org/officeDocument/2006/relationships/image" Target="../media/image497.png"/><Relationship Id="rId158" Type="http://schemas.openxmlformats.org/officeDocument/2006/relationships/customXml" Target="../ink/ink4470.xml"/><Relationship Id="rId20" Type="http://schemas.openxmlformats.org/officeDocument/2006/relationships/customXml" Target="../ink/ink4399.xml"/><Relationship Id="rId41" Type="http://schemas.openxmlformats.org/officeDocument/2006/relationships/image" Target="../media/image454.png"/><Relationship Id="rId62" Type="http://schemas.openxmlformats.org/officeDocument/2006/relationships/customXml" Target="../ink/ink4420.xml"/><Relationship Id="rId83" Type="http://schemas.openxmlformats.org/officeDocument/2006/relationships/customXml" Target="../ink/ink4431.xml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457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79" Type="http://schemas.openxmlformats.org/officeDocument/2006/relationships/customXml" Target="../ink/ink4481.xml"/><Relationship Id="rId195" Type="http://schemas.openxmlformats.org/officeDocument/2006/relationships/customXml" Target="../ink/ink4489.xml"/><Relationship Id="rId209" Type="http://schemas.openxmlformats.org/officeDocument/2006/relationships/customXml" Target="../ink/ink4496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15" Type="http://schemas.openxmlformats.org/officeDocument/2006/relationships/image" Target="../media/image428.png"/><Relationship Id="rId36" Type="http://schemas.openxmlformats.org/officeDocument/2006/relationships/customXml" Target="../ink/ink4407.xml"/><Relationship Id="rId57" Type="http://schemas.openxmlformats.org/officeDocument/2006/relationships/image" Target="../media/image462.png"/><Relationship Id="rId106" Type="http://schemas.openxmlformats.org/officeDocument/2006/relationships/customXml" Target="../ink/ink4444.xml"/><Relationship Id="rId127" Type="http://schemas.openxmlformats.org/officeDocument/2006/relationships/image" Target="../media/image492.png"/><Relationship Id="rId10" Type="http://schemas.openxmlformats.org/officeDocument/2006/relationships/customXml" Target="../ink/ink4394.xml"/><Relationship Id="rId31" Type="http://schemas.openxmlformats.org/officeDocument/2006/relationships/image" Target="../media/image449.png"/><Relationship Id="rId52" Type="http://schemas.openxmlformats.org/officeDocument/2006/relationships/customXml" Target="../ink/ink4415.xml"/><Relationship Id="rId73" Type="http://schemas.openxmlformats.org/officeDocument/2006/relationships/customXml" Target="../ink/ink4426.xml"/><Relationship Id="rId78" Type="http://schemas.openxmlformats.org/officeDocument/2006/relationships/image" Target="../media/image469.png"/><Relationship Id="rId94" Type="http://schemas.openxmlformats.org/officeDocument/2006/relationships/image" Target="../media/image477.png"/><Relationship Id="rId99" Type="http://schemas.openxmlformats.org/officeDocument/2006/relationships/customXml" Target="../ink/ink4440.xml"/><Relationship Id="rId101" Type="http://schemas.openxmlformats.org/officeDocument/2006/relationships/customXml" Target="../ink/ink4441.xml"/><Relationship Id="rId122" Type="http://schemas.openxmlformats.org/officeDocument/2006/relationships/customXml" Target="../ink/ink4452.xml"/><Relationship Id="rId143" Type="http://schemas.openxmlformats.org/officeDocument/2006/relationships/image" Target="../media/image500.png"/><Relationship Id="rId148" Type="http://schemas.openxmlformats.org/officeDocument/2006/relationships/customXml" Target="../ink/ink4465.xml"/><Relationship Id="rId164" Type="http://schemas.openxmlformats.org/officeDocument/2006/relationships/customXml" Target="../ink/ink4473.xml"/><Relationship Id="rId169" Type="http://schemas.openxmlformats.org/officeDocument/2006/relationships/image" Target="../media/image513.png"/><Relationship Id="rId185" Type="http://schemas.openxmlformats.org/officeDocument/2006/relationships/customXml" Target="../ink/ink4484.xml"/><Relationship Id="rId4" Type="http://schemas.openxmlformats.org/officeDocument/2006/relationships/customXml" Target="../ink/ink4391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10" Type="http://schemas.openxmlformats.org/officeDocument/2006/relationships/image" Target="../media/image532.png"/><Relationship Id="rId26" Type="http://schemas.openxmlformats.org/officeDocument/2006/relationships/customXml" Target="../ink/ink4402.xml"/><Relationship Id="rId47" Type="http://schemas.openxmlformats.org/officeDocument/2006/relationships/image" Target="../media/image457.png"/><Relationship Id="rId68" Type="http://schemas.openxmlformats.org/officeDocument/2006/relationships/customXml" Target="../ink/ink4423.xml"/><Relationship Id="rId89" Type="http://schemas.openxmlformats.org/officeDocument/2006/relationships/customXml" Target="../ink/ink4434.xml"/><Relationship Id="rId112" Type="http://schemas.openxmlformats.org/officeDocument/2006/relationships/customXml" Target="../ink/ink4447.xml"/><Relationship Id="rId133" Type="http://schemas.openxmlformats.org/officeDocument/2006/relationships/image" Target="../media/image495.png"/><Relationship Id="rId154" Type="http://schemas.openxmlformats.org/officeDocument/2006/relationships/customXml" Target="../ink/ink4468.xml"/><Relationship Id="rId175" Type="http://schemas.openxmlformats.org/officeDocument/2006/relationships/customXml" Target="../ink/ink4479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397.xml"/><Relationship Id="rId37" Type="http://schemas.openxmlformats.org/officeDocument/2006/relationships/image" Target="../media/image452.png"/><Relationship Id="rId58" Type="http://schemas.openxmlformats.org/officeDocument/2006/relationships/customXml" Target="../ink/ink4418.xml"/><Relationship Id="rId79" Type="http://schemas.openxmlformats.org/officeDocument/2006/relationships/customXml" Target="../ink/ink4429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463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7" Type="http://schemas.openxmlformats.org/officeDocument/2006/relationships/image" Target="../media/image447.png"/><Relationship Id="rId48" Type="http://schemas.openxmlformats.org/officeDocument/2006/relationships/customXml" Target="../ink/ink4413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458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490.xml"/><Relationship Id="rId201" Type="http://schemas.openxmlformats.org/officeDocument/2006/relationships/customXml" Target="../ink/ink4492.xml"/><Relationship Id="rId17" Type="http://schemas.openxmlformats.org/officeDocument/2006/relationships/image" Target="../media/image442.png"/><Relationship Id="rId38" Type="http://schemas.openxmlformats.org/officeDocument/2006/relationships/customXml" Target="../ink/ink4408.xml"/><Relationship Id="rId59" Type="http://schemas.openxmlformats.org/officeDocument/2006/relationships/image" Target="../media/image99.png"/><Relationship Id="rId103" Type="http://schemas.openxmlformats.org/officeDocument/2006/relationships/customXml" Target="../ink/ink4442.xml"/><Relationship Id="rId124" Type="http://schemas.openxmlformats.org/officeDocument/2006/relationships/customXml" Target="../ink/ink4453.xml"/><Relationship Id="rId70" Type="http://schemas.openxmlformats.org/officeDocument/2006/relationships/customXml" Target="../ink/ink4424.xml"/><Relationship Id="rId91" Type="http://schemas.openxmlformats.org/officeDocument/2006/relationships/customXml" Target="../ink/ink4435.xml"/><Relationship Id="rId145" Type="http://schemas.openxmlformats.org/officeDocument/2006/relationships/image" Target="../media/image501.png"/><Relationship Id="rId166" Type="http://schemas.openxmlformats.org/officeDocument/2006/relationships/customXml" Target="../ink/ink4474.xml"/><Relationship Id="rId187" Type="http://schemas.openxmlformats.org/officeDocument/2006/relationships/customXml" Target="../ink/ink448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03.xml"/><Relationship Id="rId49" Type="http://schemas.openxmlformats.org/officeDocument/2006/relationships/image" Target="../media/image458.png"/><Relationship Id="rId114" Type="http://schemas.openxmlformats.org/officeDocument/2006/relationships/customXml" Target="../ink/ink4448.xml"/><Relationship Id="rId60" Type="http://schemas.openxmlformats.org/officeDocument/2006/relationships/customXml" Target="../ink/ink4419.xml"/><Relationship Id="rId81" Type="http://schemas.openxmlformats.org/officeDocument/2006/relationships/customXml" Target="../ink/ink4430.xml"/><Relationship Id="rId135" Type="http://schemas.openxmlformats.org/officeDocument/2006/relationships/image" Target="../media/image496.png"/><Relationship Id="rId156" Type="http://schemas.openxmlformats.org/officeDocument/2006/relationships/customXml" Target="../ink/ink4469.xml"/><Relationship Id="rId177" Type="http://schemas.openxmlformats.org/officeDocument/2006/relationships/customXml" Target="../ink/ink4480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18" Type="http://schemas.openxmlformats.org/officeDocument/2006/relationships/customXml" Target="../ink/ink4398.xml"/><Relationship Id="rId39" Type="http://schemas.openxmlformats.org/officeDocument/2006/relationships/image" Target="../media/image453.png"/><Relationship Id="rId50" Type="http://schemas.openxmlformats.org/officeDocument/2006/relationships/customXml" Target="../ink/ink4414.xml"/><Relationship Id="rId104" Type="http://schemas.openxmlformats.org/officeDocument/2006/relationships/customXml" Target="../ink/ink4443.xml"/><Relationship Id="rId125" Type="http://schemas.openxmlformats.org/officeDocument/2006/relationships/image" Target="../media/image491.png"/><Relationship Id="rId146" Type="http://schemas.openxmlformats.org/officeDocument/2006/relationships/customXml" Target="../ink/ink4464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" Type="http://schemas.openxmlformats.org/officeDocument/2006/relationships/customXml" Target="../ink/ink4390.xml"/><Relationship Id="rId29" Type="http://schemas.openxmlformats.org/officeDocument/2006/relationships/image" Target="../media/image448.png"/><Relationship Id="rId40" Type="http://schemas.openxmlformats.org/officeDocument/2006/relationships/customXml" Target="../ink/ink4409.xml"/><Relationship Id="rId115" Type="http://schemas.openxmlformats.org/officeDocument/2006/relationships/image" Target="../media/image486.png"/><Relationship Id="rId136" Type="http://schemas.openxmlformats.org/officeDocument/2006/relationships/customXml" Target="../ink/ink4459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42" Type="http://schemas.openxmlformats.org/officeDocument/2006/relationships/customXml" Target="../ink/ink4517.xml"/><Relationship Id="rId63" Type="http://schemas.openxmlformats.org/officeDocument/2006/relationships/image" Target="../media/image464.png"/><Relationship Id="rId84" Type="http://schemas.openxmlformats.org/officeDocument/2006/relationships/image" Target="../media/image472.png"/><Relationship Id="rId138" Type="http://schemas.openxmlformats.org/officeDocument/2006/relationships/customXml" Target="../ink/ink4567.xml"/><Relationship Id="rId159" Type="http://schemas.openxmlformats.org/officeDocument/2006/relationships/image" Target="../media/image508.png"/><Relationship Id="rId170" Type="http://schemas.openxmlformats.org/officeDocument/2006/relationships/customXml" Target="../ink/ink4583.xml"/><Relationship Id="rId191" Type="http://schemas.openxmlformats.org/officeDocument/2006/relationships/customXml" Target="../ink/ink4594.xml"/><Relationship Id="rId205" Type="http://schemas.openxmlformats.org/officeDocument/2006/relationships/customXml" Target="../ink/ink4601.xml"/><Relationship Id="rId226" Type="http://schemas.openxmlformats.org/officeDocument/2006/relationships/image" Target="../media/image540.png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32" Type="http://schemas.openxmlformats.org/officeDocument/2006/relationships/customXml" Target="../ink/ink4512.xml"/><Relationship Id="rId53" Type="http://schemas.openxmlformats.org/officeDocument/2006/relationships/image" Target="../media/image460.png"/><Relationship Id="rId74" Type="http://schemas.openxmlformats.org/officeDocument/2006/relationships/image" Target="../media/image468.png"/><Relationship Id="rId128" Type="http://schemas.openxmlformats.org/officeDocument/2006/relationships/customXml" Target="../ink/ink4562.xml"/><Relationship Id="rId149" Type="http://schemas.openxmlformats.org/officeDocument/2006/relationships/image" Target="../media/image503.png"/><Relationship Id="rId5" Type="http://schemas.openxmlformats.org/officeDocument/2006/relationships/image" Target="../media/image437.png"/><Relationship Id="rId95" Type="http://schemas.openxmlformats.org/officeDocument/2006/relationships/customXml" Target="../ink/ink4544.xml"/><Relationship Id="rId160" Type="http://schemas.openxmlformats.org/officeDocument/2006/relationships/customXml" Target="../ink/ink4578.xml"/><Relationship Id="rId181" Type="http://schemas.openxmlformats.org/officeDocument/2006/relationships/customXml" Target="../ink/ink4589.xml"/><Relationship Id="rId216" Type="http://schemas.openxmlformats.org/officeDocument/2006/relationships/image" Target="../media/image535.png"/><Relationship Id="rId237" Type="http://schemas.openxmlformats.org/officeDocument/2006/relationships/customXml" Target="../ink/ink4618.xml"/><Relationship Id="rId22" Type="http://schemas.openxmlformats.org/officeDocument/2006/relationships/customXml" Target="../ink/ink4507.xml"/><Relationship Id="rId43" Type="http://schemas.openxmlformats.org/officeDocument/2006/relationships/image" Target="../media/image455.png"/><Relationship Id="rId64" Type="http://schemas.openxmlformats.org/officeDocument/2006/relationships/customXml" Target="../ink/ink4528.xml"/><Relationship Id="rId118" Type="http://schemas.openxmlformats.org/officeDocument/2006/relationships/customXml" Target="../ink/ink4557.xml"/><Relationship Id="rId139" Type="http://schemas.openxmlformats.org/officeDocument/2006/relationships/image" Target="../media/image498.png"/><Relationship Id="rId85" Type="http://schemas.openxmlformats.org/officeDocument/2006/relationships/customXml" Target="../ink/ink4539.xml"/><Relationship Id="rId150" Type="http://schemas.openxmlformats.org/officeDocument/2006/relationships/customXml" Target="../ink/ink4573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612.xml"/><Relationship Id="rId248" Type="http://schemas.openxmlformats.org/officeDocument/2006/relationships/customXml" Target="../ink/ink4624.xml"/><Relationship Id="rId12" Type="http://schemas.openxmlformats.org/officeDocument/2006/relationships/customXml" Target="../ink/ink4502.xml"/><Relationship Id="rId33" Type="http://schemas.openxmlformats.org/officeDocument/2006/relationships/image" Target="../media/image450.png"/><Relationship Id="rId108" Type="http://schemas.openxmlformats.org/officeDocument/2006/relationships/customXml" Target="../ink/ink4552.xml"/><Relationship Id="rId129" Type="http://schemas.openxmlformats.org/officeDocument/2006/relationships/image" Target="../media/image493.png"/><Relationship Id="rId54" Type="http://schemas.openxmlformats.org/officeDocument/2006/relationships/customXml" Target="../ink/ink4523.xml"/><Relationship Id="rId75" Type="http://schemas.openxmlformats.org/officeDocument/2006/relationships/customXml" Target="../ink/ink4534.xml"/><Relationship Id="rId96" Type="http://schemas.openxmlformats.org/officeDocument/2006/relationships/image" Target="../media/image478.png"/><Relationship Id="rId140" Type="http://schemas.openxmlformats.org/officeDocument/2006/relationships/customXml" Target="../ink/ink4568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607.xml"/><Relationship Id="rId6" Type="http://schemas.openxmlformats.org/officeDocument/2006/relationships/customXml" Target="../ink/ink4499.xml"/><Relationship Id="rId238" Type="http://schemas.openxmlformats.org/officeDocument/2006/relationships/image" Target="../media/image54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44" Type="http://schemas.openxmlformats.org/officeDocument/2006/relationships/customXml" Target="../ink/ink4518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563.xml"/><Relationship Id="rId151" Type="http://schemas.openxmlformats.org/officeDocument/2006/relationships/image" Target="../media/image504.png"/><Relationship Id="rId172" Type="http://schemas.openxmlformats.org/officeDocument/2006/relationships/customXml" Target="../ink/ink4584.xml"/><Relationship Id="rId193" Type="http://schemas.openxmlformats.org/officeDocument/2006/relationships/customXml" Target="../ink/ink4595.xml"/><Relationship Id="rId207" Type="http://schemas.openxmlformats.org/officeDocument/2006/relationships/customXml" Target="../ink/ink4602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34" Type="http://schemas.openxmlformats.org/officeDocument/2006/relationships/customXml" Target="../ink/ink4513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545.xml"/><Relationship Id="rId120" Type="http://schemas.openxmlformats.org/officeDocument/2006/relationships/customXml" Target="../ink/ink4558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579.xml"/><Relationship Id="rId183" Type="http://schemas.openxmlformats.org/officeDocument/2006/relationships/customXml" Target="../ink/ink4590.xml"/><Relationship Id="rId218" Type="http://schemas.openxmlformats.org/officeDocument/2006/relationships/image" Target="../media/image536.png"/><Relationship Id="rId239" Type="http://schemas.openxmlformats.org/officeDocument/2006/relationships/customXml" Target="../ink/ink4619.xml"/><Relationship Id="rId24" Type="http://schemas.openxmlformats.org/officeDocument/2006/relationships/customXml" Target="../ink/ink4508.xml"/><Relationship Id="rId45" Type="http://schemas.openxmlformats.org/officeDocument/2006/relationships/image" Target="../media/image456.png"/><Relationship Id="rId66" Type="http://schemas.openxmlformats.org/officeDocument/2006/relationships/customXml" Target="../ink/ink4529.xml"/><Relationship Id="rId87" Type="http://schemas.openxmlformats.org/officeDocument/2006/relationships/customXml" Target="../ink/ink4540.xml"/><Relationship Id="rId110" Type="http://schemas.openxmlformats.org/officeDocument/2006/relationships/customXml" Target="../ink/ink4553.xml"/><Relationship Id="rId131" Type="http://schemas.openxmlformats.org/officeDocument/2006/relationships/image" Target="../media/image494.png"/><Relationship Id="rId152" Type="http://schemas.openxmlformats.org/officeDocument/2006/relationships/customXml" Target="../ink/ink4574.xml"/><Relationship Id="rId173" Type="http://schemas.openxmlformats.org/officeDocument/2006/relationships/customXml" Target="../ink/ink4585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613.xml"/><Relationship Id="rId240" Type="http://schemas.openxmlformats.org/officeDocument/2006/relationships/image" Target="../media/image546.png"/><Relationship Id="rId14" Type="http://schemas.openxmlformats.org/officeDocument/2006/relationships/customXml" Target="../ink/ink4503.xml"/><Relationship Id="rId35" Type="http://schemas.openxmlformats.org/officeDocument/2006/relationships/image" Target="../media/image451.png"/><Relationship Id="rId56" Type="http://schemas.openxmlformats.org/officeDocument/2006/relationships/customXml" Target="../ink/ink4524.xml"/><Relationship Id="rId77" Type="http://schemas.openxmlformats.org/officeDocument/2006/relationships/customXml" Target="../ink/ink4535.xml"/><Relationship Id="rId100" Type="http://schemas.openxmlformats.org/officeDocument/2006/relationships/image" Target="../media/image479.png"/><Relationship Id="rId8" Type="http://schemas.openxmlformats.org/officeDocument/2006/relationships/customXml" Target="../ink/ink4500.xml"/><Relationship Id="rId98" Type="http://schemas.openxmlformats.org/officeDocument/2006/relationships/customXml" Target="../ink/ink4546.xml"/><Relationship Id="rId121" Type="http://schemas.openxmlformats.org/officeDocument/2006/relationships/image" Target="../media/image489.png"/><Relationship Id="rId142" Type="http://schemas.openxmlformats.org/officeDocument/2006/relationships/customXml" Target="../ink/ink4569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608.xml"/><Relationship Id="rId230" Type="http://schemas.openxmlformats.org/officeDocument/2006/relationships/image" Target="../media/image542.png"/><Relationship Id="rId25" Type="http://schemas.openxmlformats.org/officeDocument/2006/relationships/image" Target="../media/image446.png"/><Relationship Id="rId46" Type="http://schemas.openxmlformats.org/officeDocument/2006/relationships/customXml" Target="../ink/ink4519.xml"/><Relationship Id="rId67" Type="http://schemas.openxmlformats.org/officeDocument/2006/relationships/image" Target="../media/image466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564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596.xml"/><Relationship Id="rId209" Type="http://schemas.openxmlformats.org/officeDocument/2006/relationships/customXml" Target="../ink/ink4603.xml"/><Relationship Id="rId220" Type="http://schemas.openxmlformats.org/officeDocument/2006/relationships/image" Target="../media/image537.png"/><Relationship Id="rId241" Type="http://schemas.openxmlformats.org/officeDocument/2006/relationships/customXml" Target="../ink/ink4620.xml"/><Relationship Id="rId15" Type="http://schemas.openxmlformats.org/officeDocument/2006/relationships/image" Target="../media/image428.png"/><Relationship Id="rId36" Type="http://schemas.openxmlformats.org/officeDocument/2006/relationships/customXml" Target="../ink/ink4514.xml"/><Relationship Id="rId57" Type="http://schemas.openxmlformats.org/officeDocument/2006/relationships/image" Target="../media/image462.png"/><Relationship Id="rId78" Type="http://schemas.openxmlformats.org/officeDocument/2006/relationships/image" Target="../media/image469.png"/><Relationship Id="rId99" Type="http://schemas.openxmlformats.org/officeDocument/2006/relationships/customXml" Target="../ink/ink4547.xml"/><Relationship Id="rId101" Type="http://schemas.openxmlformats.org/officeDocument/2006/relationships/customXml" Target="../ink/ink4548.xml"/><Relationship Id="rId122" Type="http://schemas.openxmlformats.org/officeDocument/2006/relationships/customXml" Target="../ink/ink4559.xml"/><Relationship Id="rId143" Type="http://schemas.openxmlformats.org/officeDocument/2006/relationships/image" Target="../media/image500.png"/><Relationship Id="rId164" Type="http://schemas.openxmlformats.org/officeDocument/2006/relationships/customXml" Target="../ink/ink4580.xml"/><Relationship Id="rId185" Type="http://schemas.openxmlformats.org/officeDocument/2006/relationships/customXml" Target="../ink/ink4591.xml"/><Relationship Id="rId4" Type="http://schemas.openxmlformats.org/officeDocument/2006/relationships/customXml" Target="../ink/ink4498.xml"/><Relationship Id="rId9" Type="http://schemas.openxmlformats.org/officeDocument/2006/relationships/image" Target="../media/image439.png"/><Relationship Id="rId180" Type="http://schemas.openxmlformats.org/officeDocument/2006/relationships/image" Target="../media/image518.png"/><Relationship Id="rId210" Type="http://schemas.openxmlformats.org/officeDocument/2006/relationships/image" Target="../media/image532.png"/><Relationship Id="rId215" Type="http://schemas.openxmlformats.org/officeDocument/2006/relationships/customXml" Target="../ink/ink4606.xml"/><Relationship Id="rId236" Type="http://schemas.openxmlformats.org/officeDocument/2006/relationships/customXml" Target="../ink/ink4617.xml"/><Relationship Id="rId26" Type="http://schemas.openxmlformats.org/officeDocument/2006/relationships/customXml" Target="../ink/ink4509.xml"/><Relationship Id="rId231" Type="http://schemas.openxmlformats.org/officeDocument/2006/relationships/customXml" Target="../ink/ink4614.xml"/><Relationship Id="rId47" Type="http://schemas.openxmlformats.org/officeDocument/2006/relationships/image" Target="../media/image457.png"/><Relationship Id="rId68" Type="http://schemas.openxmlformats.org/officeDocument/2006/relationships/customXml" Target="../ink/ink4530.xml"/><Relationship Id="rId89" Type="http://schemas.openxmlformats.org/officeDocument/2006/relationships/customXml" Target="../ink/ink4541.xml"/><Relationship Id="rId112" Type="http://schemas.openxmlformats.org/officeDocument/2006/relationships/customXml" Target="../ink/ink4554.xml"/><Relationship Id="rId133" Type="http://schemas.openxmlformats.org/officeDocument/2006/relationships/image" Target="../media/image495.png"/><Relationship Id="rId154" Type="http://schemas.openxmlformats.org/officeDocument/2006/relationships/customXml" Target="../ink/ink4575.xml"/><Relationship Id="rId175" Type="http://schemas.openxmlformats.org/officeDocument/2006/relationships/customXml" Target="../ink/ink4586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504.xml"/><Relationship Id="rId221" Type="http://schemas.openxmlformats.org/officeDocument/2006/relationships/customXml" Target="../ink/ink4609.xml"/><Relationship Id="rId242" Type="http://schemas.openxmlformats.org/officeDocument/2006/relationships/image" Target="../media/image547.png"/><Relationship Id="rId37" Type="http://schemas.openxmlformats.org/officeDocument/2006/relationships/image" Target="../media/image452.png"/><Relationship Id="rId58" Type="http://schemas.openxmlformats.org/officeDocument/2006/relationships/customXml" Target="../ink/ink4525.xml"/><Relationship Id="rId79" Type="http://schemas.openxmlformats.org/officeDocument/2006/relationships/customXml" Target="../ink/ink4536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570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604.xml"/><Relationship Id="rId232" Type="http://schemas.openxmlformats.org/officeDocument/2006/relationships/customXml" Target="../ink/ink4615.xml"/><Relationship Id="rId27" Type="http://schemas.openxmlformats.org/officeDocument/2006/relationships/image" Target="../media/image447.png"/><Relationship Id="rId48" Type="http://schemas.openxmlformats.org/officeDocument/2006/relationships/customXml" Target="../ink/ink4520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565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597.xml"/><Relationship Id="rId201" Type="http://schemas.openxmlformats.org/officeDocument/2006/relationships/customXml" Target="../ink/ink4599.xml"/><Relationship Id="rId222" Type="http://schemas.openxmlformats.org/officeDocument/2006/relationships/image" Target="../media/image538.png"/><Relationship Id="rId243" Type="http://schemas.openxmlformats.org/officeDocument/2006/relationships/customXml" Target="../ink/ink4621.xml"/><Relationship Id="rId17" Type="http://schemas.openxmlformats.org/officeDocument/2006/relationships/image" Target="../media/image442.png"/><Relationship Id="rId38" Type="http://schemas.openxmlformats.org/officeDocument/2006/relationships/customXml" Target="../ink/ink4515.xml"/><Relationship Id="rId59" Type="http://schemas.openxmlformats.org/officeDocument/2006/relationships/image" Target="../media/image99.png"/><Relationship Id="rId103" Type="http://schemas.openxmlformats.org/officeDocument/2006/relationships/customXml" Target="../ink/ink4549.xml"/><Relationship Id="rId124" Type="http://schemas.openxmlformats.org/officeDocument/2006/relationships/customXml" Target="../ink/ink4560.xml"/><Relationship Id="rId70" Type="http://schemas.openxmlformats.org/officeDocument/2006/relationships/customXml" Target="../ink/ink4531.xml"/><Relationship Id="rId91" Type="http://schemas.openxmlformats.org/officeDocument/2006/relationships/customXml" Target="../ink/ink4542.xml"/><Relationship Id="rId145" Type="http://schemas.openxmlformats.org/officeDocument/2006/relationships/image" Target="../media/image501.png"/><Relationship Id="rId166" Type="http://schemas.openxmlformats.org/officeDocument/2006/relationships/customXml" Target="../ink/ink4581.xml"/><Relationship Id="rId187" Type="http://schemas.openxmlformats.org/officeDocument/2006/relationships/customXml" Target="../ink/ink459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8" Type="http://schemas.openxmlformats.org/officeDocument/2006/relationships/customXml" Target="../ink/ink4510.xml"/><Relationship Id="rId49" Type="http://schemas.openxmlformats.org/officeDocument/2006/relationships/image" Target="../media/image458.png"/><Relationship Id="rId114" Type="http://schemas.openxmlformats.org/officeDocument/2006/relationships/customXml" Target="../ink/ink4555.xml"/><Relationship Id="rId60" Type="http://schemas.openxmlformats.org/officeDocument/2006/relationships/customXml" Target="../ink/ink4526.xml"/><Relationship Id="rId81" Type="http://schemas.openxmlformats.org/officeDocument/2006/relationships/customXml" Target="../ink/ink4537.xml"/><Relationship Id="rId135" Type="http://schemas.openxmlformats.org/officeDocument/2006/relationships/image" Target="../media/image496.png"/><Relationship Id="rId156" Type="http://schemas.openxmlformats.org/officeDocument/2006/relationships/customXml" Target="../ink/ink4576.xml"/><Relationship Id="rId177" Type="http://schemas.openxmlformats.org/officeDocument/2006/relationships/customXml" Target="../ink/ink4587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610.xml"/><Relationship Id="rId244" Type="http://schemas.openxmlformats.org/officeDocument/2006/relationships/image" Target="../media/image548.png"/><Relationship Id="rId18" Type="http://schemas.openxmlformats.org/officeDocument/2006/relationships/customXml" Target="../ink/ink4505.xml"/><Relationship Id="rId39" Type="http://schemas.openxmlformats.org/officeDocument/2006/relationships/image" Target="../media/image453.png"/><Relationship Id="rId50" Type="http://schemas.openxmlformats.org/officeDocument/2006/relationships/customXml" Target="../ink/ink4521.xml"/><Relationship Id="rId104" Type="http://schemas.openxmlformats.org/officeDocument/2006/relationships/customXml" Target="../ink/ink4550.xml"/><Relationship Id="rId125" Type="http://schemas.openxmlformats.org/officeDocument/2006/relationships/image" Target="../media/image491.png"/><Relationship Id="rId146" Type="http://schemas.openxmlformats.org/officeDocument/2006/relationships/customXml" Target="../ink/ink4571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605.xml"/><Relationship Id="rId234" Type="http://schemas.openxmlformats.org/officeDocument/2006/relationships/customXml" Target="../ink/ink4616.xml"/><Relationship Id="rId2" Type="http://schemas.openxmlformats.org/officeDocument/2006/relationships/customXml" Target="../ink/ink4497.xml"/><Relationship Id="rId29" Type="http://schemas.openxmlformats.org/officeDocument/2006/relationships/image" Target="../media/image448.png"/><Relationship Id="rId40" Type="http://schemas.openxmlformats.org/officeDocument/2006/relationships/customXml" Target="../ink/ink4516.xml"/><Relationship Id="rId115" Type="http://schemas.openxmlformats.org/officeDocument/2006/relationships/image" Target="../media/image486.png"/><Relationship Id="rId136" Type="http://schemas.openxmlformats.org/officeDocument/2006/relationships/customXml" Target="../ink/ink4566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598.xml"/><Relationship Id="rId203" Type="http://schemas.openxmlformats.org/officeDocument/2006/relationships/customXml" Target="../ink/ink4600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622.xml"/><Relationship Id="rId30" Type="http://schemas.openxmlformats.org/officeDocument/2006/relationships/customXml" Target="../ink/ink4511.xml"/><Relationship Id="rId105" Type="http://schemas.openxmlformats.org/officeDocument/2006/relationships/image" Target="../media/image481.png"/><Relationship Id="rId126" Type="http://schemas.openxmlformats.org/officeDocument/2006/relationships/customXml" Target="../ink/ink4561.xml"/><Relationship Id="rId147" Type="http://schemas.openxmlformats.org/officeDocument/2006/relationships/image" Target="../media/image502.png"/><Relationship Id="rId168" Type="http://schemas.openxmlformats.org/officeDocument/2006/relationships/customXml" Target="../ink/ink4582.xml"/><Relationship Id="rId51" Type="http://schemas.openxmlformats.org/officeDocument/2006/relationships/image" Target="../media/image459.png"/><Relationship Id="rId72" Type="http://schemas.openxmlformats.org/officeDocument/2006/relationships/customXml" Target="../ink/ink4532.xml"/><Relationship Id="rId93" Type="http://schemas.openxmlformats.org/officeDocument/2006/relationships/customXml" Target="../ink/ink4543.xml"/><Relationship Id="rId189" Type="http://schemas.openxmlformats.org/officeDocument/2006/relationships/customXml" Target="../ink/ink4593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116" Type="http://schemas.openxmlformats.org/officeDocument/2006/relationships/customXml" Target="../ink/ink4556.xml"/><Relationship Id="rId137" Type="http://schemas.openxmlformats.org/officeDocument/2006/relationships/image" Target="../media/image497.png"/><Relationship Id="rId158" Type="http://schemas.openxmlformats.org/officeDocument/2006/relationships/customXml" Target="../ink/ink4577.xml"/><Relationship Id="rId20" Type="http://schemas.openxmlformats.org/officeDocument/2006/relationships/customXml" Target="../ink/ink4506.xml"/><Relationship Id="rId41" Type="http://schemas.openxmlformats.org/officeDocument/2006/relationships/image" Target="../media/image454.png"/><Relationship Id="rId62" Type="http://schemas.openxmlformats.org/officeDocument/2006/relationships/customXml" Target="../ink/ink4527.xml"/><Relationship Id="rId83" Type="http://schemas.openxmlformats.org/officeDocument/2006/relationships/customXml" Target="../ink/ink4538.xml"/><Relationship Id="rId179" Type="http://schemas.openxmlformats.org/officeDocument/2006/relationships/customXml" Target="../ink/ink4588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611.xml"/><Relationship Id="rId246" Type="http://schemas.openxmlformats.org/officeDocument/2006/relationships/customXml" Target="../ink/ink4623.xml"/><Relationship Id="rId106" Type="http://schemas.openxmlformats.org/officeDocument/2006/relationships/customXml" Target="../ink/ink4551.xml"/><Relationship Id="rId127" Type="http://schemas.openxmlformats.org/officeDocument/2006/relationships/image" Target="../media/image492.png"/><Relationship Id="rId10" Type="http://schemas.openxmlformats.org/officeDocument/2006/relationships/customXml" Target="../ink/ink4501.xml"/><Relationship Id="rId31" Type="http://schemas.openxmlformats.org/officeDocument/2006/relationships/image" Target="../media/image449.png"/><Relationship Id="rId52" Type="http://schemas.openxmlformats.org/officeDocument/2006/relationships/customXml" Target="../ink/ink4522.xml"/><Relationship Id="rId73" Type="http://schemas.openxmlformats.org/officeDocument/2006/relationships/customXml" Target="../ink/ink4533.xml"/><Relationship Id="rId94" Type="http://schemas.openxmlformats.org/officeDocument/2006/relationships/image" Target="../media/image477.png"/><Relationship Id="rId148" Type="http://schemas.openxmlformats.org/officeDocument/2006/relationships/customXml" Target="../ink/ink4572.xml"/><Relationship Id="rId169" Type="http://schemas.openxmlformats.org/officeDocument/2006/relationships/image" Target="../media/image513.png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4711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640.xml"/><Relationship Id="rId74" Type="http://schemas.openxmlformats.org/officeDocument/2006/relationships/image" Target="../media/image468.png"/><Relationship Id="rId128" Type="http://schemas.openxmlformats.org/officeDocument/2006/relationships/customXml" Target="../ink/ink4690.xml"/><Relationship Id="rId5" Type="http://schemas.openxmlformats.org/officeDocument/2006/relationships/image" Target="../media/image437.png"/><Relationship Id="rId95" Type="http://schemas.openxmlformats.org/officeDocument/2006/relationships/customXml" Target="../ink/ink4672.xml"/><Relationship Id="rId160" Type="http://schemas.openxmlformats.org/officeDocument/2006/relationships/customXml" Target="../ink/ink4706.xml"/><Relationship Id="rId181" Type="http://schemas.openxmlformats.org/officeDocument/2006/relationships/customXml" Target="../ink/ink4717.xml"/><Relationship Id="rId216" Type="http://schemas.openxmlformats.org/officeDocument/2006/relationships/image" Target="../media/image535.png"/><Relationship Id="rId237" Type="http://schemas.openxmlformats.org/officeDocument/2006/relationships/customXml" Target="../ink/ink4746.xml"/><Relationship Id="rId258" Type="http://schemas.openxmlformats.org/officeDocument/2006/relationships/customXml" Target="../ink/ink4757.xml"/><Relationship Id="rId22" Type="http://schemas.openxmlformats.org/officeDocument/2006/relationships/customXml" Target="../ink/ink4635.xml"/><Relationship Id="rId43" Type="http://schemas.openxmlformats.org/officeDocument/2006/relationships/image" Target="../media/image455.png"/><Relationship Id="rId64" Type="http://schemas.openxmlformats.org/officeDocument/2006/relationships/customXml" Target="../ink/ink4656.xml"/><Relationship Id="rId118" Type="http://schemas.openxmlformats.org/officeDocument/2006/relationships/customXml" Target="../ink/ink4685.xml"/><Relationship Id="rId139" Type="http://schemas.openxmlformats.org/officeDocument/2006/relationships/image" Target="../media/image498.png"/><Relationship Id="rId85" Type="http://schemas.openxmlformats.org/officeDocument/2006/relationships/customXml" Target="../ink/ink4667.xml"/><Relationship Id="rId150" Type="http://schemas.openxmlformats.org/officeDocument/2006/relationships/customXml" Target="../ink/ink4701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740.xml"/><Relationship Id="rId248" Type="http://schemas.openxmlformats.org/officeDocument/2006/relationships/customXml" Target="../ink/ink4752.xml"/><Relationship Id="rId269" Type="http://schemas.openxmlformats.org/officeDocument/2006/relationships/customXml" Target="../ink/ink4764.xml"/><Relationship Id="rId12" Type="http://schemas.openxmlformats.org/officeDocument/2006/relationships/customXml" Target="../ink/ink4630.xml"/><Relationship Id="rId33" Type="http://schemas.openxmlformats.org/officeDocument/2006/relationships/image" Target="../media/image450.png"/><Relationship Id="rId108" Type="http://schemas.openxmlformats.org/officeDocument/2006/relationships/customXml" Target="../ink/ink4680.xml"/><Relationship Id="rId129" Type="http://schemas.openxmlformats.org/officeDocument/2006/relationships/image" Target="../media/image493.png"/><Relationship Id="rId54" Type="http://schemas.openxmlformats.org/officeDocument/2006/relationships/customXml" Target="../ink/ink4651.xml"/><Relationship Id="rId75" Type="http://schemas.openxmlformats.org/officeDocument/2006/relationships/customXml" Target="../ink/ink4662.xml"/><Relationship Id="rId96" Type="http://schemas.openxmlformats.org/officeDocument/2006/relationships/image" Target="../media/image478.png"/><Relationship Id="rId140" Type="http://schemas.openxmlformats.org/officeDocument/2006/relationships/customXml" Target="../ink/ink4696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735.xml"/><Relationship Id="rId6" Type="http://schemas.openxmlformats.org/officeDocument/2006/relationships/customXml" Target="../ink/ink4627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44" Type="http://schemas.openxmlformats.org/officeDocument/2006/relationships/customXml" Target="../ink/ink4646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691.xml"/><Relationship Id="rId151" Type="http://schemas.openxmlformats.org/officeDocument/2006/relationships/image" Target="../media/image504.png"/><Relationship Id="rId172" Type="http://schemas.openxmlformats.org/officeDocument/2006/relationships/customXml" Target="../ink/ink4712.xml"/><Relationship Id="rId193" Type="http://schemas.openxmlformats.org/officeDocument/2006/relationships/customXml" Target="../ink/ink4723.xml"/><Relationship Id="rId207" Type="http://schemas.openxmlformats.org/officeDocument/2006/relationships/customXml" Target="../ink/ink4730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4758.xml"/><Relationship Id="rId34" Type="http://schemas.openxmlformats.org/officeDocument/2006/relationships/customXml" Target="../ink/ink4641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673.xml"/><Relationship Id="rId120" Type="http://schemas.openxmlformats.org/officeDocument/2006/relationships/customXml" Target="../ink/ink4686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707.xml"/><Relationship Id="rId183" Type="http://schemas.openxmlformats.org/officeDocument/2006/relationships/customXml" Target="../ink/ink4718.xml"/><Relationship Id="rId218" Type="http://schemas.openxmlformats.org/officeDocument/2006/relationships/image" Target="../media/image536.png"/><Relationship Id="rId239" Type="http://schemas.openxmlformats.org/officeDocument/2006/relationships/customXml" Target="../ink/ink4747.xml"/><Relationship Id="rId250" Type="http://schemas.openxmlformats.org/officeDocument/2006/relationships/customXml" Target="../ink/ink4753.xml"/><Relationship Id="rId271" Type="http://schemas.openxmlformats.org/officeDocument/2006/relationships/customXml" Target="../ink/ink4765.xml"/><Relationship Id="rId24" Type="http://schemas.openxmlformats.org/officeDocument/2006/relationships/customXml" Target="../ink/ink4636.xml"/><Relationship Id="rId45" Type="http://schemas.openxmlformats.org/officeDocument/2006/relationships/image" Target="../media/image456.png"/><Relationship Id="rId66" Type="http://schemas.openxmlformats.org/officeDocument/2006/relationships/customXml" Target="../ink/ink4657.xml"/><Relationship Id="rId87" Type="http://schemas.openxmlformats.org/officeDocument/2006/relationships/customXml" Target="../ink/ink4668.xml"/><Relationship Id="rId110" Type="http://schemas.openxmlformats.org/officeDocument/2006/relationships/customXml" Target="../ink/ink4681.xml"/><Relationship Id="rId131" Type="http://schemas.openxmlformats.org/officeDocument/2006/relationships/image" Target="../media/image494.png"/><Relationship Id="rId152" Type="http://schemas.openxmlformats.org/officeDocument/2006/relationships/customXml" Target="../ink/ink4702.xml"/><Relationship Id="rId173" Type="http://schemas.openxmlformats.org/officeDocument/2006/relationships/customXml" Target="../ink/ink4713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741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631.xml"/><Relationship Id="rId35" Type="http://schemas.openxmlformats.org/officeDocument/2006/relationships/image" Target="../media/image451.png"/><Relationship Id="rId56" Type="http://schemas.openxmlformats.org/officeDocument/2006/relationships/customXml" Target="../ink/ink4652.xml"/><Relationship Id="rId77" Type="http://schemas.openxmlformats.org/officeDocument/2006/relationships/customXml" Target="../ink/ink4663.xml"/><Relationship Id="rId100" Type="http://schemas.openxmlformats.org/officeDocument/2006/relationships/image" Target="../media/image479.png"/><Relationship Id="rId8" Type="http://schemas.openxmlformats.org/officeDocument/2006/relationships/customXml" Target="../ink/ink4628.xml"/><Relationship Id="rId98" Type="http://schemas.openxmlformats.org/officeDocument/2006/relationships/customXml" Target="../ink/ink4674.xml"/><Relationship Id="rId121" Type="http://schemas.openxmlformats.org/officeDocument/2006/relationships/image" Target="../media/image489.png"/><Relationship Id="rId142" Type="http://schemas.openxmlformats.org/officeDocument/2006/relationships/customXml" Target="../ink/ink4697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736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647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692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724.xml"/><Relationship Id="rId209" Type="http://schemas.openxmlformats.org/officeDocument/2006/relationships/customXml" Target="../ink/ink4731.xml"/><Relationship Id="rId220" Type="http://schemas.openxmlformats.org/officeDocument/2006/relationships/image" Target="../media/image537.png"/><Relationship Id="rId241" Type="http://schemas.openxmlformats.org/officeDocument/2006/relationships/customXml" Target="../ink/ink4748.xml"/><Relationship Id="rId15" Type="http://schemas.openxmlformats.org/officeDocument/2006/relationships/image" Target="../media/image428.png"/><Relationship Id="rId36" Type="http://schemas.openxmlformats.org/officeDocument/2006/relationships/customXml" Target="../ink/ink4642.xml"/><Relationship Id="rId57" Type="http://schemas.openxmlformats.org/officeDocument/2006/relationships/image" Target="../media/image462.png"/><Relationship Id="rId262" Type="http://schemas.openxmlformats.org/officeDocument/2006/relationships/customXml" Target="../ink/ink4759.xml"/><Relationship Id="rId78" Type="http://schemas.openxmlformats.org/officeDocument/2006/relationships/image" Target="../media/image469.png"/><Relationship Id="rId99" Type="http://schemas.openxmlformats.org/officeDocument/2006/relationships/customXml" Target="../ink/ink4675.xml"/><Relationship Id="rId101" Type="http://schemas.openxmlformats.org/officeDocument/2006/relationships/customXml" Target="../ink/ink4676.xml"/><Relationship Id="rId122" Type="http://schemas.openxmlformats.org/officeDocument/2006/relationships/customXml" Target="../ink/ink4687.xml"/><Relationship Id="rId143" Type="http://schemas.openxmlformats.org/officeDocument/2006/relationships/image" Target="../media/image500.png"/><Relationship Id="rId164" Type="http://schemas.openxmlformats.org/officeDocument/2006/relationships/customXml" Target="../ink/ink4708.xml"/><Relationship Id="rId185" Type="http://schemas.openxmlformats.org/officeDocument/2006/relationships/customXml" Target="../ink/ink4719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637.xml"/><Relationship Id="rId231" Type="http://schemas.openxmlformats.org/officeDocument/2006/relationships/customXml" Target="../ink/ink4742.xml"/><Relationship Id="rId252" Type="http://schemas.openxmlformats.org/officeDocument/2006/relationships/customXml" Target="../ink/ink4754.xml"/><Relationship Id="rId273" Type="http://schemas.openxmlformats.org/officeDocument/2006/relationships/customXml" Target="../ink/ink4766.xml"/><Relationship Id="rId47" Type="http://schemas.openxmlformats.org/officeDocument/2006/relationships/image" Target="../media/image457.png"/><Relationship Id="rId68" Type="http://schemas.openxmlformats.org/officeDocument/2006/relationships/customXml" Target="../ink/ink4658.xml"/><Relationship Id="rId89" Type="http://schemas.openxmlformats.org/officeDocument/2006/relationships/customXml" Target="../ink/ink4669.xml"/><Relationship Id="rId112" Type="http://schemas.openxmlformats.org/officeDocument/2006/relationships/customXml" Target="../ink/ink4682.xml"/><Relationship Id="rId133" Type="http://schemas.openxmlformats.org/officeDocument/2006/relationships/image" Target="../media/image495.png"/><Relationship Id="rId154" Type="http://schemas.openxmlformats.org/officeDocument/2006/relationships/customXml" Target="../ink/ink4703.xml"/><Relationship Id="rId175" Type="http://schemas.openxmlformats.org/officeDocument/2006/relationships/customXml" Target="../ink/ink4714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632.xml"/><Relationship Id="rId221" Type="http://schemas.openxmlformats.org/officeDocument/2006/relationships/customXml" Target="../ink/ink4737.xml"/><Relationship Id="rId242" Type="http://schemas.openxmlformats.org/officeDocument/2006/relationships/image" Target="../media/image547.png"/><Relationship Id="rId263" Type="http://schemas.openxmlformats.org/officeDocument/2006/relationships/customXml" Target="../ink/ink4760.xml"/><Relationship Id="rId37" Type="http://schemas.openxmlformats.org/officeDocument/2006/relationships/image" Target="../media/image452.png"/><Relationship Id="rId58" Type="http://schemas.openxmlformats.org/officeDocument/2006/relationships/customXml" Target="../ink/ink4653.xml"/><Relationship Id="rId79" Type="http://schemas.openxmlformats.org/officeDocument/2006/relationships/customXml" Target="../ink/ink4664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698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732.xml"/><Relationship Id="rId232" Type="http://schemas.openxmlformats.org/officeDocument/2006/relationships/customXml" Target="../ink/ink4743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7" Type="http://schemas.openxmlformats.org/officeDocument/2006/relationships/image" Target="../media/image447.png"/><Relationship Id="rId48" Type="http://schemas.openxmlformats.org/officeDocument/2006/relationships/customXml" Target="../ink/ink4648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693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725.xml"/><Relationship Id="rId201" Type="http://schemas.openxmlformats.org/officeDocument/2006/relationships/customXml" Target="../ink/ink4727.xml"/><Relationship Id="rId222" Type="http://schemas.openxmlformats.org/officeDocument/2006/relationships/image" Target="../media/image538.png"/><Relationship Id="rId243" Type="http://schemas.openxmlformats.org/officeDocument/2006/relationships/customXml" Target="../ink/ink4749.xml"/><Relationship Id="rId264" Type="http://schemas.openxmlformats.org/officeDocument/2006/relationships/image" Target="../media/image557.png"/><Relationship Id="rId17" Type="http://schemas.openxmlformats.org/officeDocument/2006/relationships/image" Target="../media/image442.png"/><Relationship Id="rId38" Type="http://schemas.openxmlformats.org/officeDocument/2006/relationships/customXml" Target="../ink/ink4643.xml"/><Relationship Id="rId59" Type="http://schemas.openxmlformats.org/officeDocument/2006/relationships/image" Target="../media/image99.png"/><Relationship Id="rId103" Type="http://schemas.openxmlformats.org/officeDocument/2006/relationships/customXml" Target="../ink/ink4677.xml"/><Relationship Id="rId124" Type="http://schemas.openxmlformats.org/officeDocument/2006/relationships/customXml" Target="../ink/ink4688.xml"/><Relationship Id="rId70" Type="http://schemas.openxmlformats.org/officeDocument/2006/relationships/customXml" Target="../ink/ink4659.xml"/><Relationship Id="rId91" Type="http://schemas.openxmlformats.org/officeDocument/2006/relationships/customXml" Target="../ink/ink4670.xml"/><Relationship Id="rId145" Type="http://schemas.openxmlformats.org/officeDocument/2006/relationships/image" Target="../media/image501.png"/><Relationship Id="rId166" Type="http://schemas.openxmlformats.org/officeDocument/2006/relationships/customXml" Target="../ink/ink4709.xml"/><Relationship Id="rId187" Type="http://schemas.openxmlformats.org/officeDocument/2006/relationships/customXml" Target="../ink/ink472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4755.xml"/><Relationship Id="rId28" Type="http://schemas.openxmlformats.org/officeDocument/2006/relationships/customXml" Target="../ink/ink4638.xml"/><Relationship Id="rId49" Type="http://schemas.openxmlformats.org/officeDocument/2006/relationships/image" Target="../media/image458.png"/><Relationship Id="rId114" Type="http://schemas.openxmlformats.org/officeDocument/2006/relationships/customXml" Target="../ink/ink4683.xml"/><Relationship Id="rId60" Type="http://schemas.openxmlformats.org/officeDocument/2006/relationships/customXml" Target="../ink/ink4654.xml"/><Relationship Id="rId81" Type="http://schemas.openxmlformats.org/officeDocument/2006/relationships/customXml" Target="../ink/ink4665.xml"/><Relationship Id="rId135" Type="http://schemas.openxmlformats.org/officeDocument/2006/relationships/image" Target="../media/image496.png"/><Relationship Id="rId156" Type="http://schemas.openxmlformats.org/officeDocument/2006/relationships/customXml" Target="../ink/ink4704.xml"/><Relationship Id="rId177" Type="http://schemas.openxmlformats.org/officeDocument/2006/relationships/customXml" Target="../ink/ink4715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738.xml"/><Relationship Id="rId244" Type="http://schemas.openxmlformats.org/officeDocument/2006/relationships/image" Target="../media/image548.png"/><Relationship Id="rId18" Type="http://schemas.openxmlformats.org/officeDocument/2006/relationships/customXml" Target="../ink/ink4633.xml"/><Relationship Id="rId39" Type="http://schemas.openxmlformats.org/officeDocument/2006/relationships/image" Target="../media/image453.png"/><Relationship Id="rId265" Type="http://schemas.openxmlformats.org/officeDocument/2006/relationships/customXml" Target="../ink/ink4761.xml"/><Relationship Id="rId50" Type="http://schemas.openxmlformats.org/officeDocument/2006/relationships/customXml" Target="../ink/ink4649.xml"/><Relationship Id="rId104" Type="http://schemas.openxmlformats.org/officeDocument/2006/relationships/customXml" Target="../ink/ink4678.xml"/><Relationship Id="rId125" Type="http://schemas.openxmlformats.org/officeDocument/2006/relationships/image" Target="../media/image491.png"/><Relationship Id="rId146" Type="http://schemas.openxmlformats.org/officeDocument/2006/relationships/customXml" Target="../ink/ink4699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733.xml"/><Relationship Id="rId234" Type="http://schemas.openxmlformats.org/officeDocument/2006/relationships/customXml" Target="../ink/ink4744.xml"/><Relationship Id="rId2" Type="http://schemas.openxmlformats.org/officeDocument/2006/relationships/customXml" Target="../ink/ink4625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40" Type="http://schemas.openxmlformats.org/officeDocument/2006/relationships/customXml" Target="../ink/ink4644.xml"/><Relationship Id="rId115" Type="http://schemas.openxmlformats.org/officeDocument/2006/relationships/image" Target="../media/image486.png"/><Relationship Id="rId136" Type="http://schemas.openxmlformats.org/officeDocument/2006/relationships/customXml" Target="../ink/ink4694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726.xml"/><Relationship Id="rId203" Type="http://schemas.openxmlformats.org/officeDocument/2006/relationships/customXml" Target="../ink/ink4728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750.xml"/><Relationship Id="rId266" Type="http://schemas.openxmlformats.org/officeDocument/2006/relationships/customXml" Target="../ink/ink4762.xml"/><Relationship Id="rId30" Type="http://schemas.openxmlformats.org/officeDocument/2006/relationships/customXml" Target="../ink/ink4639.xml"/><Relationship Id="rId105" Type="http://schemas.openxmlformats.org/officeDocument/2006/relationships/image" Target="../media/image481.png"/><Relationship Id="rId126" Type="http://schemas.openxmlformats.org/officeDocument/2006/relationships/customXml" Target="../ink/ink4689.xml"/><Relationship Id="rId147" Type="http://schemas.openxmlformats.org/officeDocument/2006/relationships/image" Target="../media/image502.png"/><Relationship Id="rId168" Type="http://schemas.openxmlformats.org/officeDocument/2006/relationships/customXml" Target="../ink/ink4710.xml"/><Relationship Id="rId51" Type="http://schemas.openxmlformats.org/officeDocument/2006/relationships/image" Target="../media/image459.png"/><Relationship Id="rId72" Type="http://schemas.openxmlformats.org/officeDocument/2006/relationships/customXml" Target="../ink/ink4660.xml"/><Relationship Id="rId93" Type="http://schemas.openxmlformats.org/officeDocument/2006/relationships/customXml" Target="../ink/ink4671.xml"/><Relationship Id="rId189" Type="http://schemas.openxmlformats.org/officeDocument/2006/relationships/customXml" Target="../ink/ink4721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4756.xml"/><Relationship Id="rId116" Type="http://schemas.openxmlformats.org/officeDocument/2006/relationships/customXml" Target="../ink/ink4684.xml"/><Relationship Id="rId137" Type="http://schemas.openxmlformats.org/officeDocument/2006/relationships/image" Target="../media/image497.png"/><Relationship Id="rId158" Type="http://schemas.openxmlformats.org/officeDocument/2006/relationships/customXml" Target="../ink/ink4705.xml"/><Relationship Id="rId20" Type="http://schemas.openxmlformats.org/officeDocument/2006/relationships/customXml" Target="../ink/ink4634.xml"/><Relationship Id="rId41" Type="http://schemas.openxmlformats.org/officeDocument/2006/relationships/image" Target="../media/image454.png"/><Relationship Id="rId62" Type="http://schemas.openxmlformats.org/officeDocument/2006/relationships/customXml" Target="../ink/ink4655.xml"/><Relationship Id="rId83" Type="http://schemas.openxmlformats.org/officeDocument/2006/relationships/customXml" Target="../ink/ink4666.xml"/><Relationship Id="rId179" Type="http://schemas.openxmlformats.org/officeDocument/2006/relationships/customXml" Target="../ink/ink4716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739.xml"/><Relationship Id="rId246" Type="http://schemas.openxmlformats.org/officeDocument/2006/relationships/customXml" Target="../ink/ink4751.xml"/><Relationship Id="rId267" Type="http://schemas.openxmlformats.org/officeDocument/2006/relationships/customXml" Target="../ink/ink4763.xml"/><Relationship Id="rId106" Type="http://schemas.openxmlformats.org/officeDocument/2006/relationships/customXml" Target="../ink/ink4679.xml"/><Relationship Id="rId127" Type="http://schemas.openxmlformats.org/officeDocument/2006/relationships/image" Target="../media/image492.png"/><Relationship Id="rId10" Type="http://schemas.openxmlformats.org/officeDocument/2006/relationships/customXml" Target="../ink/ink4629.xml"/><Relationship Id="rId31" Type="http://schemas.openxmlformats.org/officeDocument/2006/relationships/image" Target="../media/image449.png"/><Relationship Id="rId52" Type="http://schemas.openxmlformats.org/officeDocument/2006/relationships/customXml" Target="../ink/ink4650.xml"/><Relationship Id="rId73" Type="http://schemas.openxmlformats.org/officeDocument/2006/relationships/customXml" Target="../ink/ink4661.xml"/><Relationship Id="rId94" Type="http://schemas.openxmlformats.org/officeDocument/2006/relationships/image" Target="../media/image477.png"/><Relationship Id="rId148" Type="http://schemas.openxmlformats.org/officeDocument/2006/relationships/customXml" Target="../ink/ink4700.xml"/><Relationship Id="rId169" Type="http://schemas.openxmlformats.org/officeDocument/2006/relationships/image" Target="../media/image513.png"/><Relationship Id="rId4" Type="http://schemas.openxmlformats.org/officeDocument/2006/relationships/customXml" Target="../ink/ink4626.xml"/><Relationship Id="rId180" Type="http://schemas.openxmlformats.org/officeDocument/2006/relationships/image" Target="../media/image518.png"/><Relationship Id="rId215" Type="http://schemas.openxmlformats.org/officeDocument/2006/relationships/customXml" Target="../ink/ink4734.xml"/><Relationship Id="rId236" Type="http://schemas.openxmlformats.org/officeDocument/2006/relationships/customXml" Target="../ink/ink4745.xml"/><Relationship Id="rId257" Type="http://schemas.openxmlformats.org/officeDocument/2006/relationships/image" Target="../media/image554.png"/><Relationship Id="rId42" Type="http://schemas.openxmlformats.org/officeDocument/2006/relationships/customXml" Target="../ink/ink4645.xml"/><Relationship Id="rId84" Type="http://schemas.openxmlformats.org/officeDocument/2006/relationships/image" Target="../media/image472.png"/><Relationship Id="rId138" Type="http://schemas.openxmlformats.org/officeDocument/2006/relationships/customXml" Target="../ink/ink4695.xml"/><Relationship Id="rId191" Type="http://schemas.openxmlformats.org/officeDocument/2006/relationships/customXml" Target="../ink/ink4722.xml"/><Relationship Id="rId205" Type="http://schemas.openxmlformats.org/officeDocument/2006/relationships/customXml" Target="../ink/ink4729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4853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782.xml"/><Relationship Id="rId74" Type="http://schemas.openxmlformats.org/officeDocument/2006/relationships/image" Target="../media/image468.png"/><Relationship Id="rId128" Type="http://schemas.openxmlformats.org/officeDocument/2006/relationships/customXml" Target="../ink/ink4832.xml"/><Relationship Id="rId5" Type="http://schemas.openxmlformats.org/officeDocument/2006/relationships/image" Target="../media/image437.png"/><Relationship Id="rId181" Type="http://schemas.openxmlformats.org/officeDocument/2006/relationships/customXml" Target="../ink/ink4859.xml"/><Relationship Id="rId237" Type="http://schemas.openxmlformats.org/officeDocument/2006/relationships/customXml" Target="../ink/ink4888.xml"/><Relationship Id="rId279" Type="http://schemas.openxmlformats.org/officeDocument/2006/relationships/customXml" Target="../ink/ink4911.xml"/><Relationship Id="rId43" Type="http://schemas.openxmlformats.org/officeDocument/2006/relationships/image" Target="../media/image455.png"/><Relationship Id="rId139" Type="http://schemas.openxmlformats.org/officeDocument/2006/relationships/image" Target="../media/image498.png"/><Relationship Id="rId85" Type="http://schemas.openxmlformats.org/officeDocument/2006/relationships/customXml" Target="../ink/ink4809.xml"/><Relationship Id="rId150" Type="http://schemas.openxmlformats.org/officeDocument/2006/relationships/customXml" Target="../ink/ink4843.xml"/><Relationship Id="rId171" Type="http://schemas.openxmlformats.org/officeDocument/2006/relationships/image" Target="../media/image514.png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27" Type="http://schemas.openxmlformats.org/officeDocument/2006/relationships/customXml" Target="../ink/ink4882.xml"/><Relationship Id="rId248" Type="http://schemas.openxmlformats.org/officeDocument/2006/relationships/customXml" Target="../ink/ink4894.xml"/><Relationship Id="rId269" Type="http://schemas.openxmlformats.org/officeDocument/2006/relationships/customXml" Target="../ink/ink4906.xml"/><Relationship Id="rId12" Type="http://schemas.openxmlformats.org/officeDocument/2006/relationships/customXml" Target="../ink/ink4772.xml"/><Relationship Id="rId33" Type="http://schemas.openxmlformats.org/officeDocument/2006/relationships/image" Target="../media/image450.png"/><Relationship Id="rId108" Type="http://schemas.openxmlformats.org/officeDocument/2006/relationships/customXml" Target="../ink/ink4822.xml"/><Relationship Id="rId129" Type="http://schemas.openxmlformats.org/officeDocument/2006/relationships/image" Target="../media/image493.png"/><Relationship Id="rId280" Type="http://schemas.openxmlformats.org/officeDocument/2006/relationships/image" Target="../media/image564.png"/><Relationship Id="rId54" Type="http://schemas.openxmlformats.org/officeDocument/2006/relationships/customXml" Target="../ink/ink4793.xml"/><Relationship Id="rId75" Type="http://schemas.openxmlformats.org/officeDocument/2006/relationships/customXml" Target="../ink/ink4804.xml"/><Relationship Id="rId96" Type="http://schemas.openxmlformats.org/officeDocument/2006/relationships/image" Target="../media/image478.png"/><Relationship Id="rId140" Type="http://schemas.openxmlformats.org/officeDocument/2006/relationships/customXml" Target="../ink/ink4838.xml"/><Relationship Id="rId161" Type="http://schemas.openxmlformats.org/officeDocument/2006/relationships/image" Target="../media/image509.png"/><Relationship Id="rId182" Type="http://schemas.openxmlformats.org/officeDocument/2006/relationships/image" Target="../media/image519.png"/><Relationship Id="rId217" Type="http://schemas.openxmlformats.org/officeDocument/2006/relationships/customXml" Target="../ink/ink4877.xml"/><Relationship Id="rId6" Type="http://schemas.openxmlformats.org/officeDocument/2006/relationships/customXml" Target="../ink/ink4769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44" Type="http://schemas.openxmlformats.org/officeDocument/2006/relationships/customXml" Target="../ink/ink4788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833.xml"/><Relationship Id="rId151" Type="http://schemas.openxmlformats.org/officeDocument/2006/relationships/image" Target="../media/image504.png"/><Relationship Id="rId172" Type="http://schemas.openxmlformats.org/officeDocument/2006/relationships/customXml" Target="../ink/ink4854.xml"/><Relationship Id="rId193" Type="http://schemas.openxmlformats.org/officeDocument/2006/relationships/customXml" Target="../ink/ink4865.xml"/><Relationship Id="rId207" Type="http://schemas.openxmlformats.org/officeDocument/2006/relationships/customXml" Target="../ink/ink4872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4900.xml"/><Relationship Id="rId281" Type="http://schemas.openxmlformats.org/officeDocument/2006/relationships/customXml" Target="../ink/ink4912.xml"/><Relationship Id="rId34" Type="http://schemas.openxmlformats.org/officeDocument/2006/relationships/customXml" Target="../ink/ink4783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815.xml"/><Relationship Id="rId120" Type="http://schemas.openxmlformats.org/officeDocument/2006/relationships/customXml" Target="../ink/ink4828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849.xml"/><Relationship Id="rId183" Type="http://schemas.openxmlformats.org/officeDocument/2006/relationships/customXml" Target="../ink/ink4860.xml"/><Relationship Id="rId218" Type="http://schemas.openxmlformats.org/officeDocument/2006/relationships/image" Target="../media/image536.png"/><Relationship Id="rId239" Type="http://schemas.openxmlformats.org/officeDocument/2006/relationships/customXml" Target="../ink/ink4889.xml"/><Relationship Id="rId250" Type="http://schemas.openxmlformats.org/officeDocument/2006/relationships/customXml" Target="../ink/ink4895.xml"/><Relationship Id="rId271" Type="http://schemas.openxmlformats.org/officeDocument/2006/relationships/customXml" Target="../ink/ink4907.xml"/><Relationship Id="rId24" Type="http://schemas.openxmlformats.org/officeDocument/2006/relationships/customXml" Target="../ink/ink4778.xml"/><Relationship Id="rId45" Type="http://schemas.openxmlformats.org/officeDocument/2006/relationships/image" Target="../media/image456.png"/><Relationship Id="rId66" Type="http://schemas.openxmlformats.org/officeDocument/2006/relationships/customXml" Target="../ink/ink4799.xml"/><Relationship Id="rId87" Type="http://schemas.openxmlformats.org/officeDocument/2006/relationships/customXml" Target="../ink/ink4810.xml"/><Relationship Id="rId110" Type="http://schemas.openxmlformats.org/officeDocument/2006/relationships/customXml" Target="../ink/ink4823.xml"/><Relationship Id="rId131" Type="http://schemas.openxmlformats.org/officeDocument/2006/relationships/image" Target="../media/image494.png"/><Relationship Id="rId152" Type="http://schemas.openxmlformats.org/officeDocument/2006/relationships/customXml" Target="../ink/ink4844.xml"/><Relationship Id="rId173" Type="http://schemas.openxmlformats.org/officeDocument/2006/relationships/customXml" Target="../ink/ink4855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4883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773.xml"/><Relationship Id="rId35" Type="http://schemas.openxmlformats.org/officeDocument/2006/relationships/image" Target="../media/image451.png"/><Relationship Id="rId56" Type="http://schemas.openxmlformats.org/officeDocument/2006/relationships/customXml" Target="../ink/ink4794.xml"/><Relationship Id="rId77" Type="http://schemas.openxmlformats.org/officeDocument/2006/relationships/customXml" Target="../ink/ink4805.xml"/><Relationship Id="rId100" Type="http://schemas.openxmlformats.org/officeDocument/2006/relationships/image" Target="../media/image479.png"/><Relationship Id="rId282" Type="http://schemas.openxmlformats.org/officeDocument/2006/relationships/image" Target="../media/image565.png"/><Relationship Id="rId8" Type="http://schemas.openxmlformats.org/officeDocument/2006/relationships/customXml" Target="../ink/ink4770.xml"/><Relationship Id="rId98" Type="http://schemas.openxmlformats.org/officeDocument/2006/relationships/customXml" Target="../ink/ink4816.xml"/><Relationship Id="rId121" Type="http://schemas.openxmlformats.org/officeDocument/2006/relationships/image" Target="../media/image489.png"/><Relationship Id="rId142" Type="http://schemas.openxmlformats.org/officeDocument/2006/relationships/customXml" Target="../ink/ink4839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4878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789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834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4866.xml"/><Relationship Id="rId209" Type="http://schemas.openxmlformats.org/officeDocument/2006/relationships/customXml" Target="../ink/ink4873.xml"/><Relationship Id="rId220" Type="http://schemas.openxmlformats.org/officeDocument/2006/relationships/image" Target="../media/image537.png"/><Relationship Id="rId241" Type="http://schemas.openxmlformats.org/officeDocument/2006/relationships/customXml" Target="../ink/ink4890.xml"/><Relationship Id="rId15" Type="http://schemas.openxmlformats.org/officeDocument/2006/relationships/image" Target="../media/image428.png"/><Relationship Id="rId36" Type="http://schemas.openxmlformats.org/officeDocument/2006/relationships/customXml" Target="../ink/ink4784.xml"/><Relationship Id="rId57" Type="http://schemas.openxmlformats.org/officeDocument/2006/relationships/image" Target="../media/image462.png"/><Relationship Id="rId262" Type="http://schemas.openxmlformats.org/officeDocument/2006/relationships/customXml" Target="../ink/ink4901.xml"/><Relationship Id="rId283" Type="http://schemas.openxmlformats.org/officeDocument/2006/relationships/customXml" Target="../ink/ink4913.xml"/><Relationship Id="rId78" Type="http://schemas.openxmlformats.org/officeDocument/2006/relationships/image" Target="../media/image469.png"/><Relationship Id="rId99" Type="http://schemas.openxmlformats.org/officeDocument/2006/relationships/customXml" Target="../ink/ink4817.xml"/><Relationship Id="rId101" Type="http://schemas.openxmlformats.org/officeDocument/2006/relationships/customXml" Target="../ink/ink4818.xml"/><Relationship Id="rId122" Type="http://schemas.openxmlformats.org/officeDocument/2006/relationships/customXml" Target="../ink/ink4829.xml"/><Relationship Id="rId143" Type="http://schemas.openxmlformats.org/officeDocument/2006/relationships/image" Target="../media/image500.png"/><Relationship Id="rId164" Type="http://schemas.openxmlformats.org/officeDocument/2006/relationships/customXml" Target="../ink/ink4850.xml"/><Relationship Id="rId185" Type="http://schemas.openxmlformats.org/officeDocument/2006/relationships/customXml" Target="../ink/ink4861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779.xml"/><Relationship Id="rId231" Type="http://schemas.openxmlformats.org/officeDocument/2006/relationships/customXml" Target="../ink/ink4884.xml"/><Relationship Id="rId252" Type="http://schemas.openxmlformats.org/officeDocument/2006/relationships/customXml" Target="../ink/ink4896.xml"/><Relationship Id="rId273" Type="http://schemas.openxmlformats.org/officeDocument/2006/relationships/customXml" Target="../ink/ink4908.xml"/><Relationship Id="rId47" Type="http://schemas.openxmlformats.org/officeDocument/2006/relationships/image" Target="../media/image457.png"/><Relationship Id="rId68" Type="http://schemas.openxmlformats.org/officeDocument/2006/relationships/customXml" Target="../ink/ink4800.xml"/><Relationship Id="rId89" Type="http://schemas.openxmlformats.org/officeDocument/2006/relationships/customXml" Target="../ink/ink4811.xml"/><Relationship Id="rId112" Type="http://schemas.openxmlformats.org/officeDocument/2006/relationships/customXml" Target="../ink/ink4824.xml"/><Relationship Id="rId133" Type="http://schemas.openxmlformats.org/officeDocument/2006/relationships/image" Target="../media/image495.png"/><Relationship Id="rId154" Type="http://schemas.openxmlformats.org/officeDocument/2006/relationships/customXml" Target="../ink/ink4845.xml"/><Relationship Id="rId175" Type="http://schemas.openxmlformats.org/officeDocument/2006/relationships/customXml" Target="../ink/ink4856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774.xml"/><Relationship Id="rId221" Type="http://schemas.openxmlformats.org/officeDocument/2006/relationships/customXml" Target="../ink/ink4879.xml"/><Relationship Id="rId242" Type="http://schemas.openxmlformats.org/officeDocument/2006/relationships/image" Target="../media/image547.png"/><Relationship Id="rId263" Type="http://schemas.openxmlformats.org/officeDocument/2006/relationships/customXml" Target="../ink/ink4902.xml"/><Relationship Id="rId284" Type="http://schemas.openxmlformats.org/officeDocument/2006/relationships/image" Target="../media/image566.png"/><Relationship Id="rId37" Type="http://schemas.openxmlformats.org/officeDocument/2006/relationships/image" Target="../media/image452.png"/><Relationship Id="rId58" Type="http://schemas.openxmlformats.org/officeDocument/2006/relationships/customXml" Target="../ink/ink4795.xml"/><Relationship Id="rId79" Type="http://schemas.openxmlformats.org/officeDocument/2006/relationships/customXml" Target="../ink/ink4806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840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4874.xml"/><Relationship Id="rId232" Type="http://schemas.openxmlformats.org/officeDocument/2006/relationships/customXml" Target="../ink/ink4885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7" Type="http://schemas.openxmlformats.org/officeDocument/2006/relationships/image" Target="../media/image447.png"/><Relationship Id="rId48" Type="http://schemas.openxmlformats.org/officeDocument/2006/relationships/customXml" Target="../ink/ink4790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835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4867.xml"/><Relationship Id="rId201" Type="http://schemas.openxmlformats.org/officeDocument/2006/relationships/customXml" Target="../ink/ink4869.xml"/><Relationship Id="rId222" Type="http://schemas.openxmlformats.org/officeDocument/2006/relationships/image" Target="../media/image538.png"/><Relationship Id="rId243" Type="http://schemas.openxmlformats.org/officeDocument/2006/relationships/customXml" Target="../ink/ink4891.xml"/><Relationship Id="rId264" Type="http://schemas.openxmlformats.org/officeDocument/2006/relationships/image" Target="../media/image557.png"/><Relationship Id="rId285" Type="http://schemas.openxmlformats.org/officeDocument/2006/relationships/customXml" Target="../ink/ink4914.xml"/><Relationship Id="rId17" Type="http://schemas.openxmlformats.org/officeDocument/2006/relationships/image" Target="../media/image442.png"/><Relationship Id="rId38" Type="http://schemas.openxmlformats.org/officeDocument/2006/relationships/customXml" Target="../ink/ink4785.xml"/><Relationship Id="rId59" Type="http://schemas.openxmlformats.org/officeDocument/2006/relationships/image" Target="../media/image99.png"/><Relationship Id="rId103" Type="http://schemas.openxmlformats.org/officeDocument/2006/relationships/customXml" Target="../ink/ink4819.xml"/><Relationship Id="rId124" Type="http://schemas.openxmlformats.org/officeDocument/2006/relationships/customXml" Target="../ink/ink4830.xml"/><Relationship Id="rId70" Type="http://schemas.openxmlformats.org/officeDocument/2006/relationships/customXml" Target="../ink/ink4801.xml"/><Relationship Id="rId91" Type="http://schemas.openxmlformats.org/officeDocument/2006/relationships/customXml" Target="../ink/ink4812.xml"/><Relationship Id="rId145" Type="http://schemas.openxmlformats.org/officeDocument/2006/relationships/image" Target="../media/image501.png"/><Relationship Id="rId166" Type="http://schemas.openxmlformats.org/officeDocument/2006/relationships/customXml" Target="../ink/ink4851.xml"/><Relationship Id="rId187" Type="http://schemas.openxmlformats.org/officeDocument/2006/relationships/customXml" Target="../ink/ink486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4897.xml"/><Relationship Id="rId28" Type="http://schemas.openxmlformats.org/officeDocument/2006/relationships/customXml" Target="../ink/ink4780.xml"/><Relationship Id="rId49" Type="http://schemas.openxmlformats.org/officeDocument/2006/relationships/image" Target="../media/image458.png"/><Relationship Id="rId114" Type="http://schemas.openxmlformats.org/officeDocument/2006/relationships/customXml" Target="../ink/ink4825.xml"/><Relationship Id="rId275" Type="http://schemas.openxmlformats.org/officeDocument/2006/relationships/customXml" Target="../ink/ink4909.xml"/><Relationship Id="rId60" Type="http://schemas.openxmlformats.org/officeDocument/2006/relationships/customXml" Target="../ink/ink4796.xml"/><Relationship Id="rId81" Type="http://schemas.openxmlformats.org/officeDocument/2006/relationships/customXml" Target="../ink/ink4807.xml"/><Relationship Id="rId135" Type="http://schemas.openxmlformats.org/officeDocument/2006/relationships/image" Target="../media/image496.png"/><Relationship Id="rId156" Type="http://schemas.openxmlformats.org/officeDocument/2006/relationships/customXml" Target="../ink/ink4846.xml"/><Relationship Id="rId177" Type="http://schemas.openxmlformats.org/officeDocument/2006/relationships/customXml" Target="../ink/ink4857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4880.xml"/><Relationship Id="rId244" Type="http://schemas.openxmlformats.org/officeDocument/2006/relationships/image" Target="../media/image548.png"/><Relationship Id="rId18" Type="http://schemas.openxmlformats.org/officeDocument/2006/relationships/customXml" Target="../ink/ink4775.xml"/><Relationship Id="rId39" Type="http://schemas.openxmlformats.org/officeDocument/2006/relationships/image" Target="../media/image453.png"/><Relationship Id="rId265" Type="http://schemas.openxmlformats.org/officeDocument/2006/relationships/customXml" Target="../ink/ink4903.xml"/><Relationship Id="rId286" Type="http://schemas.openxmlformats.org/officeDocument/2006/relationships/image" Target="../media/image567.png"/><Relationship Id="rId50" Type="http://schemas.openxmlformats.org/officeDocument/2006/relationships/customXml" Target="../ink/ink4791.xml"/><Relationship Id="rId104" Type="http://schemas.openxmlformats.org/officeDocument/2006/relationships/customXml" Target="../ink/ink4820.xml"/><Relationship Id="rId125" Type="http://schemas.openxmlformats.org/officeDocument/2006/relationships/image" Target="../media/image491.png"/><Relationship Id="rId146" Type="http://schemas.openxmlformats.org/officeDocument/2006/relationships/customXml" Target="../ink/ink4841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4875.xml"/><Relationship Id="rId234" Type="http://schemas.openxmlformats.org/officeDocument/2006/relationships/customXml" Target="../ink/ink4886.xml"/><Relationship Id="rId2" Type="http://schemas.openxmlformats.org/officeDocument/2006/relationships/customXml" Target="../ink/ink4767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276" Type="http://schemas.openxmlformats.org/officeDocument/2006/relationships/image" Target="../media/image562.png"/><Relationship Id="rId40" Type="http://schemas.openxmlformats.org/officeDocument/2006/relationships/customXml" Target="../ink/ink4786.xml"/><Relationship Id="rId115" Type="http://schemas.openxmlformats.org/officeDocument/2006/relationships/image" Target="../media/image486.png"/><Relationship Id="rId136" Type="http://schemas.openxmlformats.org/officeDocument/2006/relationships/customXml" Target="../ink/ink4836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4868.xml"/><Relationship Id="rId203" Type="http://schemas.openxmlformats.org/officeDocument/2006/relationships/customXml" Target="../ink/ink4870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4892.xml"/><Relationship Id="rId266" Type="http://schemas.openxmlformats.org/officeDocument/2006/relationships/customXml" Target="../ink/ink4904.xml"/><Relationship Id="rId287" Type="http://schemas.openxmlformats.org/officeDocument/2006/relationships/customXml" Target="../ink/ink4915.xml"/><Relationship Id="rId30" Type="http://schemas.openxmlformats.org/officeDocument/2006/relationships/customXml" Target="../ink/ink4781.xml"/><Relationship Id="rId105" Type="http://schemas.openxmlformats.org/officeDocument/2006/relationships/image" Target="../media/image481.png"/><Relationship Id="rId126" Type="http://schemas.openxmlformats.org/officeDocument/2006/relationships/customXml" Target="../ink/ink4831.xml"/><Relationship Id="rId147" Type="http://schemas.openxmlformats.org/officeDocument/2006/relationships/image" Target="../media/image502.png"/><Relationship Id="rId168" Type="http://schemas.openxmlformats.org/officeDocument/2006/relationships/customXml" Target="../ink/ink4852.xml"/><Relationship Id="rId51" Type="http://schemas.openxmlformats.org/officeDocument/2006/relationships/image" Target="../media/image459.png"/><Relationship Id="rId72" Type="http://schemas.openxmlformats.org/officeDocument/2006/relationships/customXml" Target="../ink/ink4802.xml"/><Relationship Id="rId93" Type="http://schemas.openxmlformats.org/officeDocument/2006/relationships/customXml" Target="../ink/ink4813.xml"/><Relationship Id="rId189" Type="http://schemas.openxmlformats.org/officeDocument/2006/relationships/customXml" Target="../ink/ink4863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4898.xml"/><Relationship Id="rId277" Type="http://schemas.openxmlformats.org/officeDocument/2006/relationships/customXml" Target="../ink/ink4910.xml"/><Relationship Id="rId116" Type="http://schemas.openxmlformats.org/officeDocument/2006/relationships/customXml" Target="../ink/ink4826.xml"/><Relationship Id="rId137" Type="http://schemas.openxmlformats.org/officeDocument/2006/relationships/image" Target="../media/image497.png"/><Relationship Id="rId158" Type="http://schemas.openxmlformats.org/officeDocument/2006/relationships/customXml" Target="../ink/ink4847.xml"/><Relationship Id="rId20" Type="http://schemas.openxmlformats.org/officeDocument/2006/relationships/customXml" Target="../ink/ink4776.xml"/><Relationship Id="rId41" Type="http://schemas.openxmlformats.org/officeDocument/2006/relationships/image" Target="../media/image454.png"/><Relationship Id="rId62" Type="http://schemas.openxmlformats.org/officeDocument/2006/relationships/customXml" Target="../ink/ink4797.xml"/><Relationship Id="rId83" Type="http://schemas.openxmlformats.org/officeDocument/2006/relationships/customXml" Target="../ink/ink4808.xml"/><Relationship Id="rId179" Type="http://schemas.openxmlformats.org/officeDocument/2006/relationships/customXml" Target="../ink/ink4858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4881.xml"/><Relationship Id="rId246" Type="http://schemas.openxmlformats.org/officeDocument/2006/relationships/customXml" Target="../ink/ink4893.xml"/><Relationship Id="rId267" Type="http://schemas.openxmlformats.org/officeDocument/2006/relationships/customXml" Target="../ink/ink4905.xml"/><Relationship Id="rId288" Type="http://schemas.openxmlformats.org/officeDocument/2006/relationships/image" Target="../media/image568.png"/><Relationship Id="rId106" Type="http://schemas.openxmlformats.org/officeDocument/2006/relationships/customXml" Target="../ink/ink4821.xml"/><Relationship Id="rId127" Type="http://schemas.openxmlformats.org/officeDocument/2006/relationships/image" Target="../media/image492.png"/><Relationship Id="rId10" Type="http://schemas.openxmlformats.org/officeDocument/2006/relationships/customXml" Target="../ink/ink4771.xml"/><Relationship Id="rId31" Type="http://schemas.openxmlformats.org/officeDocument/2006/relationships/image" Target="../media/image449.png"/><Relationship Id="rId52" Type="http://schemas.openxmlformats.org/officeDocument/2006/relationships/customXml" Target="../ink/ink4792.xml"/><Relationship Id="rId73" Type="http://schemas.openxmlformats.org/officeDocument/2006/relationships/customXml" Target="../ink/ink4803.xml"/><Relationship Id="rId94" Type="http://schemas.openxmlformats.org/officeDocument/2006/relationships/image" Target="../media/image477.png"/><Relationship Id="rId148" Type="http://schemas.openxmlformats.org/officeDocument/2006/relationships/customXml" Target="../ink/ink4842.xml"/><Relationship Id="rId169" Type="http://schemas.openxmlformats.org/officeDocument/2006/relationships/image" Target="../media/image513.png"/><Relationship Id="rId4" Type="http://schemas.openxmlformats.org/officeDocument/2006/relationships/customXml" Target="../ink/ink4768.xml"/><Relationship Id="rId180" Type="http://schemas.openxmlformats.org/officeDocument/2006/relationships/image" Target="../media/image518.png"/><Relationship Id="rId215" Type="http://schemas.openxmlformats.org/officeDocument/2006/relationships/customXml" Target="../ink/ink4876.xml"/><Relationship Id="rId236" Type="http://schemas.openxmlformats.org/officeDocument/2006/relationships/customXml" Target="../ink/ink4887.xml"/><Relationship Id="rId257" Type="http://schemas.openxmlformats.org/officeDocument/2006/relationships/image" Target="../media/image554.png"/><Relationship Id="rId278" Type="http://schemas.openxmlformats.org/officeDocument/2006/relationships/image" Target="../media/image563.png"/><Relationship Id="rId42" Type="http://schemas.openxmlformats.org/officeDocument/2006/relationships/customXml" Target="../ink/ink4787.xml"/><Relationship Id="rId84" Type="http://schemas.openxmlformats.org/officeDocument/2006/relationships/image" Target="../media/image472.png"/><Relationship Id="rId138" Type="http://schemas.openxmlformats.org/officeDocument/2006/relationships/customXml" Target="../ink/ink4837.xml"/><Relationship Id="rId191" Type="http://schemas.openxmlformats.org/officeDocument/2006/relationships/customXml" Target="../ink/ink4864.xml"/><Relationship Id="rId205" Type="http://schemas.openxmlformats.org/officeDocument/2006/relationships/customXml" Target="../ink/ink4871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Relationship Id="rId95" Type="http://schemas.openxmlformats.org/officeDocument/2006/relationships/customXml" Target="../ink/ink4814.xml"/><Relationship Id="rId160" Type="http://schemas.openxmlformats.org/officeDocument/2006/relationships/customXml" Target="../ink/ink4848.xml"/><Relationship Id="rId216" Type="http://schemas.openxmlformats.org/officeDocument/2006/relationships/image" Target="../media/image535.png"/><Relationship Id="rId258" Type="http://schemas.openxmlformats.org/officeDocument/2006/relationships/customXml" Target="../ink/ink4899.xml"/><Relationship Id="rId22" Type="http://schemas.openxmlformats.org/officeDocument/2006/relationships/customXml" Target="../ink/ink4777.xml"/><Relationship Id="rId64" Type="http://schemas.openxmlformats.org/officeDocument/2006/relationships/customXml" Target="../ink/ink4798.xml"/><Relationship Id="rId118" Type="http://schemas.openxmlformats.org/officeDocument/2006/relationships/customXml" Target="../ink/ink4827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7.png"/><Relationship Id="rId299" Type="http://schemas.openxmlformats.org/officeDocument/2006/relationships/image" Target="../media/image573.png"/><Relationship Id="rId21" Type="http://schemas.openxmlformats.org/officeDocument/2006/relationships/image" Target="../media/image444.png"/><Relationship Id="rId63" Type="http://schemas.openxmlformats.org/officeDocument/2006/relationships/image" Target="../media/image464.png"/><Relationship Id="rId159" Type="http://schemas.openxmlformats.org/officeDocument/2006/relationships/image" Target="../media/image508.png"/><Relationship Id="rId170" Type="http://schemas.openxmlformats.org/officeDocument/2006/relationships/customXml" Target="../ink/ink5002.xml"/><Relationship Id="rId226" Type="http://schemas.openxmlformats.org/officeDocument/2006/relationships/image" Target="../media/image540.png"/><Relationship Id="rId268" Type="http://schemas.openxmlformats.org/officeDocument/2006/relationships/image" Target="../media/image558.png"/><Relationship Id="rId32" Type="http://schemas.openxmlformats.org/officeDocument/2006/relationships/customXml" Target="../ink/ink4931.xml"/><Relationship Id="rId74" Type="http://schemas.openxmlformats.org/officeDocument/2006/relationships/image" Target="../media/image468.png"/><Relationship Id="rId128" Type="http://schemas.openxmlformats.org/officeDocument/2006/relationships/customXml" Target="../ink/ink4981.xml"/><Relationship Id="rId5" Type="http://schemas.openxmlformats.org/officeDocument/2006/relationships/image" Target="../media/image437.png"/><Relationship Id="rId181" Type="http://schemas.openxmlformats.org/officeDocument/2006/relationships/customXml" Target="../ink/ink5008.xml"/><Relationship Id="rId237" Type="http://schemas.openxmlformats.org/officeDocument/2006/relationships/customXml" Target="../ink/ink5037.xml"/><Relationship Id="rId279" Type="http://schemas.openxmlformats.org/officeDocument/2006/relationships/customXml" Target="../ink/ink5060.xml"/><Relationship Id="rId43" Type="http://schemas.openxmlformats.org/officeDocument/2006/relationships/image" Target="../media/image455.png"/><Relationship Id="rId139" Type="http://schemas.openxmlformats.org/officeDocument/2006/relationships/image" Target="../media/image498.png"/><Relationship Id="rId290" Type="http://schemas.openxmlformats.org/officeDocument/2006/relationships/image" Target="../media/image569.png"/><Relationship Id="rId85" Type="http://schemas.openxmlformats.org/officeDocument/2006/relationships/customXml" Target="../ink/ink4958.xml"/><Relationship Id="rId150" Type="http://schemas.openxmlformats.org/officeDocument/2006/relationships/customXml" Target="../ink/ink4992.xml"/><Relationship Id="rId192" Type="http://schemas.openxmlformats.org/officeDocument/2006/relationships/image" Target="../media/image524.png"/><Relationship Id="rId206" Type="http://schemas.openxmlformats.org/officeDocument/2006/relationships/image" Target="../media/image295.png"/><Relationship Id="rId248" Type="http://schemas.openxmlformats.org/officeDocument/2006/relationships/customXml" Target="../ink/ink5043.xml"/><Relationship Id="rId12" Type="http://schemas.openxmlformats.org/officeDocument/2006/relationships/customXml" Target="../ink/ink4921.xml"/><Relationship Id="rId108" Type="http://schemas.openxmlformats.org/officeDocument/2006/relationships/customXml" Target="../ink/ink4971.xml"/><Relationship Id="rId54" Type="http://schemas.openxmlformats.org/officeDocument/2006/relationships/customXml" Target="../ink/ink4942.xml"/><Relationship Id="rId96" Type="http://schemas.openxmlformats.org/officeDocument/2006/relationships/image" Target="../media/image478.png"/><Relationship Id="rId161" Type="http://schemas.openxmlformats.org/officeDocument/2006/relationships/image" Target="../media/image509.png"/><Relationship Id="rId217" Type="http://schemas.openxmlformats.org/officeDocument/2006/relationships/customXml" Target="../ink/ink5026.xml"/><Relationship Id="rId6" Type="http://schemas.openxmlformats.org/officeDocument/2006/relationships/customXml" Target="../ink/ink4918.xml"/><Relationship Id="rId238" Type="http://schemas.openxmlformats.org/officeDocument/2006/relationships/image" Target="../media/image545.png"/><Relationship Id="rId259" Type="http://schemas.openxmlformats.org/officeDocument/2006/relationships/image" Target="../media/image555.png"/><Relationship Id="rId23" Type="http://schemas.openxmlformats.org/officeDocument/2006/relationships/image" Target="../media/image445.png"/><Relationship Id="rId119" Type="http://schemas.openxmlformats.org/officeDocument/2006/relationships/image" Target="../media/image488.png"/><Relationship Id="rId270" Type="http://schemas.openxmlformats.org/officeDocument/2006/relationships/image" Target="../media/image559.png"/><Relationship Id="rId291" Type="http://schemas.openxmlformats.org/officeDocument/2006/relationships/customXml" Target="../ink/ink5066.xml"/><Relationship Id="rId44" Type="http://schemas.openxmlformats.org/officeDocument/2006/relationships/customXml" Target="../ink/ink4937.xml"/><Relationship Id="rId65" Type="http://schemas.openxmlformats.org/officeDocument/2006/relationships/image" Target="../media/image465.png"/><Relationship Id="rId86" Type="http://schemas.openxmlformats.org/officeDocument/2006/relationships/image" Target="../media/image473.png"/><Relationship Id="rId130" Type="http://schemas.openxmlformats.org/officeDocument/2006/relationships/customXml" Target="../ink/ink4982.xml"/><Relationship Id="rId151" Type="http://schemas.openxmlformats.org/officeDocument/2006/relationships/image" Target="../media/image504.png"/><Relationship Id="rId172" Type="http://schemas.openxmlformats.org/officeDocument/2006/relationships/customXml" Target="../ink/ink5003.xml"/><Relationship Id="rId193" Type="http://schemas.openxmlformats.org/officeDocument/2006/relationships/customXml" Target="../ink/ink5014.xml"/><Relationship Id="rId207" Type="http://schemas.openxmlformats.org/officeDocument/2006/relationships/customXml" Target="../ink/ink5021.xml"/><Relationship Id="rId228" Type="http://schemas.openxmlformats.org/officeDocument/2006/relationships/image" Target="../media/image541.png"/><Relationship Id="rId249" Type="http://schemas.openxmlformats.org/officeDocument/2006/relationships/image" Target="../media/image550.png"/><Relationship Id="rId13" Type="http://schemas.openxmlformats.org/officeDocument/2006/relationships/image" Target="../media/image441.png"/><Relationship Id="rId109" Type="http://schemas.openxmlformats.org/officeDocument/2006/relationships/image" Target="../media/image483.png"/><Relationship Id="rId260" Type="http://schemas.openxmlformats.org/officeDocument/2006/relationships/customXml" Target="../ink/ink5049.xml"/><Relationship Id="rId281" Type="http://schemas.openxmlformats.org/officeDocument/2006/relationships/customXml" Target="../ink/ink5061.xml"/><Relationship Id="rId34" Type="http://schemas.openxmlformats.org/officeDocument/2006/relationships/customXml" Target="../ink/ink4932.xml"/><Relationship Id="rId55" Type="http://schemas.openxmlformats.org/officeDocument/2006/relationships/image" Target="../media/image461.png"/><Relationship Id="rId76" Type="http://schemas.openxmlformats.org/officeDocument/2006/relationships/image" Target="../media/image45.png"/><Relationship Id="rId97" Type="http://schemas.openxmlformats.org/officeDocument/2006/relationships/customXml" Target="../ink/ink4964.xml"/><Relationship Id="rId120" Type="http://schemas.openxmlformats.org/officeDocument/2006/relationships/customXml" Target="../ink/ink4977.xml"/><Relationship Id="rId141" Type="http://schemas.openxmlformats.org/officeDocument/2006/relationships/image" Target="../media/image499.png"/><Relationship Id="rId7" Type="http://schemas.openxmlformats.org/officeDocument/2006/relationships/image" Target="../media/image438.png"/><Relationship Id="rId162" Type="http://schemas.openxmlformats.org/officeDocument/2006/relationships/customXml" Target="../ink/ink4998.xml"/><Relationship Id="rId183" Type="http://schemas.openxmlformats.org/officeDocument/2006/relationships/customXml" Target="../ink/ink5009.xml"/><Relationship Id="rId218" Type="http://schemas.openxmlformats.org/officeDocument/2006/relationships/image" Target="../media/image536.png"/><Relationship Id="rId239" Type="http://schemas.openxmlformats.org/officeDocument/2006/relationships/customXml" Target="../ink/ink5038.xml"/><Relationship Id="rId250" Type="http://schemas.openxmlformats.org/officeDocument/2006/relationships/customXml" Target="../ink/ink5044.xml"/><Relationship Id="rId271" Type="http://schemas.openxmlformats.org/officeDocument/2006/relationships/customXml" Target="../ink/ink5056.xml"/><Relationship Id="rId292" Type="http://schemas.openxmlformats.org/officeDocument/2006/relationships/customXml" Target="../ink/ink5067.xml"/><Relationship Id="rId24" Type="http://schemas.openxmlformats.org/officeDocument/2006/relationships/customXml" Target="../ink/ink4927.xml"/><Relationship Id="rId45" Type="http://schemas.openxmlformats.org/officeDocument/2006/relationships/image" Target="../media/image456.png"/><Relationship Id="rId66" Type="http://schemas.openxmlformats.org/officeDocument/2006/relationships/customXml" Target="../ink/ink4948.xml"/><Relationship Id="rId87" Type="http://schemas.openxmlformats.org/officeDocument/2006/relationships/customXml" Target="../ink/ink4959.xml"/><Relationship Id="rId110" Type="http://schemas.openxmlformats.org/officeDocument/2006/relationships/customXml" Target="../ink/ink4972.xml"/><Relationship Id="rId131" Type="http://schemas.openxmlformats.org/officeDocument/2006/relationships/image" Target="../media/image494.png"/><Relationship Id="rId152" Type="http://schemas.openxmlformats.org/officeDocument/2006/relationships/customXml" Target="../ink/ink4993.xml"/><Relationship Id="rId173" Type="http://schemas.openxmlformats.org/officeDocument/2006/relationships/customXml" Target="../ink/ink5004.xml"/><Relationship Id="rId194" Type="http://schemas.openxmlformats.org/officeDocument/2006/relationships/image" Target="../media/image525.png"/><Relationship Id="rId208" Type="http://schemas.openxmlformats.org/officeDocument/2006/relationships/image" Target="../media/image531.png"/><Relationship Id="rId229" Type="http://schemas.openxmlformats.org/officeDocument/2006/relationships/customXml" Target="../ink/ink5032.xml"/><Relationship Id="rId240" Type="http://schemas.openxmlformats.org/officeDocument/2006/relationships/image" Target="../media/image546.png"/><Relationship Id="rId261" Type="http://schemas.openxmlformats.org/officeDocument/2006/relationships/image" Target="../media/image556.png"/><Relationship Id="rId14" Type="http://schemas.openxmlformats.org/officeDocument/2006/relationships/customXml" Target="../ink/ink4922.xml"/><Relationship Id="rId35" Type="http://schemas.openxmlformats.org/officeDocument/2006/relationships/image" Target="../media/image451.png"/><Relationship Id="rId56" Type="http://schemas.openxmlformats.org/officeDocument/2006/relationships/customXml" Target="../ink/ink4943.xml"/><Relationship Id="rId77" Type="http://schemas.openxmlformats.org/officeDocument/2006/relationships/customXml" Target="../ink/ink4954.xml"/><Relationship Id="rId100" Type="http://schemas.openxmlformats.org/officeDocument/2006/relationships/image" Target="../media/image479.png"/><Relationship Id="rId282" Type="http://schemas.openxmlformats.org/officeDocument/2006/relationships/image" Target="../media/image565.png"/><Relationship Id="rId8" Type="http://schemas.openxmlformats.org/officeDocument/2006/relationships/customXml" Target="../ink/ink4919.xml"/><Relationship Id="rId98" Type="http://schemas.openxmlformats.org/officeDocument/2006/relationships/customXml" Target="../ink/ink4965.xml"/><Relationship Id="rId121" Type="http://schemas.openxmlformats.org/officeDocument/2006/relationships/image" Target="../media/image489.png"/><Relationship Id="rId142" Type="http://schemas.openxmlformats.org/officeDocument/2006/relationships/customXml" Target="../ink/ink4988.xml"/><Relationship Id="rId163" Type="http://schemas.openxmlformats.org/officeDocument/2006/relationships/image" Target="../media/image510.png"/><Relationship Id="rId184" Type="http://schemas.openxmlformats.org/officeDocument/2006/relationships/image" Target="../media/image520.png"/><Relationship Id="rId219" Type="http://schemas.openxmlformats.org/officeDocument/2006/relationships/customXml" Target="../ink/ink5027.xml"/><Relationship Id="rId230" Type="http://schemas.openxmlformats.org/officeDocument/2006/relationships/image" Target="../media/image542.png"/><Relationship Id="rId251" Type="http://schemas.openxmlformats.org/officeDocument/2006/relationships/image" Target="../media/image551.png"/><Relationship Id="rId25" Type="http://schemas.openxmlformats.org/officeDocument/2006/relationships/image" Target="../media/image446.png"/><Relationship Id="rId46" Type="http://schemas.openxmlformats.org/officeDocument/2006/relationships/customXml" Target="../ink/ink4938.xml"/><Relationship Id="rId67" Type="http://schemas.openxmlformats.org/officeDocument/2006/relationships/image" Target="../media/image466.png"/><Relationship Id="rId272" Type="http://schemas.openxmlformats.org/officeDocument/2006/relationships/image" Target="../media/image560.png"/><Relationship Id="rId293" Type="http://schemas.openxmlformats.org/officeDocument/2006/relationships/image" Target="../media/image570.png"/><Relationship Id="rId88" Type="http://schemas.openxmlformats.org/officeDocument/2006/relationships/image" Target="../media/image474.png"/><Relationship Id="rId111" Type="http://schemas.openxmlformats.org/officeDocument/2006/relationships/image" Target="../media/image484.png"/><Relationship Id="rId132" Type="http://schemas.openxmlformats.org/officeDocument/2006/relationships/customXml" Target="../ink/ink4983.xml"/><Relationship Id="rId153" Type="http://schemas.openxmlformats.org/officeDocument/2006/relationships/image" Target="../media/image505.png"/><Relationship Id="rId174" Type="http://schemas.openxmlformats.org/officeDocument/2006/relationships/image" Target="../media/image515.png"/><Relationship Id="rId195" Type="http://schemas.openxmlformats.org/officeDocument/2006/relationships/customXml" Target="../ink/ink5015.xml"/><Relationship Id="rId209" Type="http://schemas.openxmlformats.org/officeDocument/2006/relationships/customXml" Target="../ink/ink5022.xml"/><Relationship Id="rId220" Type="http://schemas.openxmlformats.org/officeDocument/2006/relationships/image" Target="../media/image537.png"/><Relationship Id="rId241" Type="http://schemas.openxmlformats.org/officeDocument/2006/relationships/customXml" Target="../ink/ink5039.xml"/><Relationship Id="rId15" Type="http://schemas.openxmlformats.org/officeDocument/2006/relationships/image" Target="../media/image428.png"/><Relationship Id="rId36" Type="http://schemas.openxmlformats.org/officeDocument/2006/relationships/customXml" Target="../ink/ink4933.xml"/><Relationship Id="rId57" Type="http://schemas.openxmlformats.org/officeDocument/2006/relationships/image" Target="../media/image462.png"/><Relationship Id="rId262" Type="http://schemas.openxmlformats.org/officeDocument/2006/relationships/customXml" Target="../ink/ink5050.xml"/><Relationship Id="rId283" Type="http://schemas.openxmlformats.org/officeDocument/2006/relationships/customXml" Target="../ink/ink5062.xml"/><Relationship Id="rId78" Type="http://schemas.openxmlformats.org/officeDocument/2006/relationships/image" Target="../media/image469.png"/><Relationship Id="rId99" Type="http://schemas.openxmlformats.org/officeDocument/2006/relationships/customXml" Target="../ink/ink4966.xml"/><Relationship Id="rId101" Type="http://schemas.openxmlformats.org/officeDocument/2006/relationships/customXml" Target="../ink/ink4967.xml"/><Relationship Id="rId122" Type="http://schemas.openxmlformats.org/officeDocument/2006/relationships/customXml" Target="../ink/ink4978.xml"/><Relationship Id="rId143" Type="http://schemas.openxmlformats.org/officeDocument/2006/relationships/image" Target="../media/image500.png"/><Relationship Id="rId164" Type="http://schemas.openxmlformats.org/officeDocument/2006/relationships/customXml" Target="../ink/ink4999.xml"/><Relationship Id="rId185" Type="http://schemas.openxmlformats.org/officeDocument/2006/relationships/customXml" Target="../ink/ink5010.xml"/><Relationship Id="rId9" Type="http://schemas.openxmlformats.org/officeDocument/2006/relationships/image" Target="../media/image439.png"/><Relationship Id="rId210" Type="http://schemas.openxmlformats.org/officeDocument/2006/relationships/image" Target="../media/image532.png"/><Relationship Id="rId26" Type="http://schemas.openxmlformats.org/officeDocument/2006/relationships/customXml" Target="../ink/ink4928.xml"/><Relationship Id="rId231" Type="http://schemas.openxmlformats.org/officeDocument/2006/relationships/customXml" Target="../ink/ink5033.xml"/><Relationship Id="rId252" Type="http://schemas.openxmlformats.org/officeDocument/2006/relationships/customXml" Target="../ink/ink5045.xml"/><Relationship Id="rId273" Type="http://schemas.openxmlformats.org/officeDocument/2006/relationships/customXml" Target="../ink/ink5057.xml"/><Relationship Id="rId294" Type="http://schemas.openxmlformats.org/officeDocument/2006/relationships/customXml" Target="../ink/ink5068.xml"/><Relationship Id="rId47" Type="http://schemas.openxmlformats.org/officeDocument/2006/relationships/image" Target="../media/image457.png"/><Relationship Id="rId68" Type="http://schemas.openxmlformats.org/officeDocument/2006/relationships/customXml" Target="../ink/ink4949.xml"/><Relationship Id="rId89" Type="http://schemas.openxmlformats.org/officeDocument/2006/relationships/customXml" Target="../ink/ink4960.xml"/><Relationship Id="rId112" Type="http://schemas.openxmlformats.org/officeDocument/2006/relationships/customXml" Target="../ink/ink4973.xml"/><Relationship Id="rId133" Type="http://schemas.openxmlformats.org/officeDocument/2006/relationships/image" Target="../media/image495.png"/><Relationship Id="rId154" Type="http://schemas.openxmlformats.org/officeDocument/2006/relationships/customXml" Target="../ink/ink4994.xml"/><Relationship Id="rId175" Type="http://schemas.openxmlformats.org/officeDocument/2006/relationships/customXml" Target="../ink/ink5005.xml"/><Relationship Id="rId196" Type="http://schemas.openxmlformats.org/officeDocument/2006/relationships/image" Target="../media/image526.png"/><Relationship Id="rId200" Type="http://schemas.openxmlformats.org/officeDocument/2006/relationships/image" Target="../media/image528.png"/><Relationship Id="rId16" Type="http://schemas.openxmlformats.org/officeDocument/2006/relationships/customXml" Target="../ink/ink4923.xml"/><Relationship Id="rId221" Type="http://schemas.openxmlformats.org/officeDocument/2006/relationships/customXml" Target="../ink/ink5028.xml"/><Relationship Id="rId242" Type="http://schemas.openxmlformats.org/officeDocument/2006/relationships/image" Target="../media/image547.png"/><Relationship Id="rId263" Type="http://schemas.openxmlformats.org/officeDocument/2006/relationships/customXml" Target="../ink/ink5051.xml"/><Relationship Id="rId284" Type="http://schemas.openxmlformats.org/officeDocument/2006/relationships/image" Target="../media/image566.png"/><Relationship Id="rId37" Type="http://schemas.openxmlformats.org/officeDocument/2006/relationships/image" Target="../media/image452.png"/><Relationship Id="rId58" Type="http://schemas.openxmlformats.org/officeDocument/2006/relationships/customXml" Target="../ink/ink4944.xml"/><Relationship Id="rId79" Type="http://schemas.openxmlformats.org/officeDocument/2006/relationships/customXml" Target="../ink/ink4955.xml"/><Relationship Id="rId102" Type="http://schemas.openxmlformats.org/officeDocument/2006/relationships/image" Target="../media/image480.png"/><Relationship Id="rId123" Type="http://schemas.openxmlformats.org/officeDocument/2006/relationships/image" Target="../media/image490.png"/><Relationship Id="rId144" Type="http://schemas.openxmlformats.org/officeDocument/2006/relationships/customXml" Target="../ink/ink4989.xml"/><Relationship Id="rId90" Type="http://schemas.openxmlformats.org/officeDocument/2006/relationships/image" Target="../media/image475.png"/><Relationship Id="rId165" Type="http://schemas.openxmlformats.org/officeDocument/2006/relationships/image" Target="../media/image511.png"/><Relationship Id="rId186" Type="http://schemas.openxmlformats.org/officeDocument/2006/relationships/image" Target="../media/image521.png"/><Relationship Id="rId211" Type="http://schemas.openxmlformats.org/officeDocument/2006/relationships/customXml" Target="../ink/ink5023.xml"/><Relationship Id="rId232" Type="http://schemas.openxmlformats.org/officeDocument/2006/relationships/customXml" Target="../ink/ink5034.xml"/><Relationship Id="rId253" Type="http://schemas.openxmlformats.org/officeDocument/2006/relationships/image" Target="../media/image552.png"/><Relationship Id="rId274" Type="http://schemas.openxmlformats.org/officeDocument/2006/relationships/image" Target="../media/image561.png"/><Relationship Id="rId295" Type="http://schemas.openxmlformats.org/officeDocument/2006/relationships/image" Target="../media/image571.png"/><Relationship Id="rId27" Type="http://schemas.openxmlformats.org/officeDocument/2006/relationships/image" Target="../media/image447.png"/><Relationship Id="rId48" Type="http://schemas.openxmlformats.org/officeDocument/2006/relationships/customXml" Target="../ink/ink4939.xml"/><Relationship Id="rId69" Type="http://schemas.openxmlformats.org/officeDocument/2006/relationships/image" Target="../media/image467.png"/><Relationship Id="rId113" Type="http://schemas.openxmlformats.org/officeDocument/2006/relationships/image" Target="../media/image485.png"/><Relationship Id="rId134" Type="http://schemas.openxmlformats.org/officeDocument/2006/relationships/customXml" Target="../ink/ink4984.xml"/><Relationship Id="rId80" Type="http://schemas.openxmlformats.org/officeDocument/2006/relationships/image" Target="../media/image470.png"/><Relationship Id="rId155" Type="http://schemas.openxmlformats.org/officeDocument/2006/relationships/image" Target="../media/image506.png"/><Relationship Id="rId176" Type="http://schemas.openxmlformats.org/officeDocument/2006/relationships/image" Target="../media/image516.png"/><Relationship Id="rId197" Type="http://schemas.openxmlformats.org/officeDocument/2006/relationships/customXml" Target="../ink/ink5016.xml"/><Relationship Id="rId201" Type="http://schemas.openxmlformats.org/officeDocument/2006/relationships/customXml" Target="../ink/ink5018.xml"/><Relationship Id="rId222" Type="http://schemas.openxmlformats.org/officeDocument/2006/relationships/image" Target="../media/image538.png"/><Relationship Id="rId243" Type="http://schemas.openxmlformats.org/officeDocument/2006/relationships/customXml" Target="../ink/ink5040.xml"/><Relationship Id="rId264" Type="http://schemas.openxmlformats.org/officeDocument/2006/relationships/image" Target="../media/image557.png"/><Relationship Id="rId285" Type="http://schemas.openxmlformats.org/officeDocument/2006/relationships/customXml" Target="../ink/ink5063.xml"/><Relationship Id="rId17" Type="http://schemas.openxmlformats.org/officeDocument/2006/relationships/image" Target="../media/image442.png"/><Relationship Id="rId38" Type="http://schemas.openxmlformats.org/officeDocument/2006/relationships/customXml" Target="../ink/ink4934.xml"/><Relationship Id="rId59" Type="http://schemas.openxmlformats.org/officeDocument/2006/relationships/image" Target="../media/image99.png"/><Relationship Id="rId103" Type="http://schemas.openxmlformats.org/officeDocument/2006/relationships/customXml" Target="../ink/ink4968.xml"/><Relationship Id="rId124" Type="http://schemas.openxmlformats.org/officeDocument/2006/relationships/customXml" Target="../ink/ink4979.xml"/><Relationship Id="rId70" Type="http://schemas.openxmlformats.org/officeDocument/2006/relationships/customXml" Target="../ink/ink4950.xml"/><Relationship Id="rId91" Type="http://schemas.openxmlformats.org/officeDocument/2006/relationships/customXml" Target="../ink/ink4961.xml"/><Relationship Id="rId145" Type="http://schemas.openxmlformats.org/officeDocument/2006/relationships/image" Target="../media/image501.png"/><Relationship Id="rId166" Type="http://schemas.openxmlformats.org/officeDocument/2006/relationships/customXml" Target="../ink/ink5000.xml"/><Relationship Id="rId187" Type="http://schemas.openxmlformats.org/officeDocument/2006/relationships/customXml" Target="../ink/ink501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33.png"/><Relationship Id="rId233" Type="http://schemas.openxmlformats.org/officeDocument/2006/relationships/image" Target="../media/image543.png"/><Relationship Id="rId254" Type="http://schemas.openxmlformats.org/officeDocument/2006/relationships/customXml" Target="../ink/ink5046.xml"/><Relationship Id="rId28" Type="http://schemas.openxmlformats.org/officeDocument/2006/relationships/customXml" Target="../ink/ink4929.xml"/><Relationship Id="rId49" Type="http://schemas.openxmlformats.org/officeDocument/2006/relationships/image" Target="../media/image458.png"/><Relationship Id="rId114" Type="http://schemas.openxmlformats.org/officeDocument/2006/relationships/customXml" Target="../ink/ink4974.xml"/><Relationship Id="rId275" Type="http://schemas.openxmlformats.org/officeDocument/2006/relationships/customXml" Target="../ink/ink5058.xml"/><Relationship Id="rId296" Type="http://schemas.openxmlformats.org/officeDocument/2006/relationships/customXml" Target="../ink/ink5069.xml"/><Relationship Id="rId300" Type="http://schemas.openxmlformats.org/officeDocument/2006/relationships/customXml" Target="../ink/ink5071.xml"/><Relationship Id="rId60" Type="http://schemas.openxmlformats.org/officeDocument/2006/relationships/customXml" Target="../ink/ink4945.xml"/><Relationship Id="rId81" Type="http://schemas.openxmlformats.org/officeDocument/2006/relationships/customXml" Target="../ink/ink4956.xml"/><Relationship Id="rId135" Type="http://schemas.openxmlformats.org/officeDocument/2006/relationships/image" Target="../media/image496.png"/><Relationship Id="rId156" Type="http://schemas.openxmlformats.org/officeDocument/2006/relationships/customXml" Target="../ink/ink4995.xml"/><Relationship Id="rId177" Type="http://schemas.openxmlformats.org/officeDocument/2006/relationships/customXml" Target="../ink/ink5006.xml"/><Relationship Id="rId198" Type="http://schemas.openxmlformats.org/officeDocument/2006/relationships/image" Target="../media/image527.png"/><Relationship Id="rId202" Type="http://schemas.openxmlformats.org/officeDocument/2006/relationships/image" Target="../media/image529.png"/><Relationship Id="rId223" Type="http://schemas.openxmlformats.org/officeDocument/2006/relationships/customXml" Target="../ink/ink5029.xml"/><Relationship Id="rId244" Type="http://schemas.openxmlformats.org/officeDocument/2006/relationships/image" Target="../media/image548.png"/><Relationship Id="rId18" Type="http://schemas.openxmlformats.org/officeDocument/2006/relationships/customXml" Target="../ink/ink4924.xml"/><Relationship Id="rId39" Type="http://schemas.openxmlformats.org/officeDocument/2006/relationships/image" Target="../media/image453.png"/><Relationship Id="rId265" Type="http://schemas.openxmlformats.org/officeDocument/2006/relationships/customXml" Target="../ink/ink5052.xml"/><Relationship Id="rId286" Type="http://schemas.openxmlformats.org/officeDocument/2006/relationships/image" Target="../media/image567.png"/><Relationship Id="rId50" Type="http://schemas.openxmlformats.org/officeDocument/2006/relationships/customXml" Target="../ink/ink4940.xml"/><Relationship Id="rId104" Type="http://schemas.openxmlformats.org/officeDocument/2006/relationships/customXml" Target="../ink/ink4969.xml"/><Relationship Id="rId125" Type="http://schemas.openxmlformats.org/officeDocument/2006/relationships/image" Target="../media/image491.png"/><Relationship Id="rId146" Type="http://schemas.openxmlformats.org/officeDocument/2006/relationships/customXml" Target="../ink/ink4990.xml"/><Relationship Id="rId167" Type="http://schemas.openxmlformats.org/officeDocument/2006/relationships/image" Target="../media/image512.png"/><Relationship Id="rId188" Type="http://schemas.openxmlformats.org/officeDocument/2006/relationships/image" Target="../media/image522.png"/><Relationship Id="rId71" Type="http://schemas.openxmlformats.org/officeDocument/2006/relationships/image" Target="../media/image357.png"/><Relationship Id="rId92" Type="http://schemas.openxmlformats.org/officeDocument/2006/relationships/image" Target="../media/image476.png"/><Relationship Id="rId213" Type="http://schemas.openxmlformats.org/officeDocument/2006/relationships/customXml" Target="../ink/ink5024.xml"/><Relationship Id="rId234" Type="http://schemas.openxmlformats.org/officeDocument/2006/relationships/customXml" Target="../ink/ink5035.xml"/><Relationship Id="rId2" Type="http://schemas.openxmlformats.org/officeDocument/2006/relationships/customXml" Target="../ink/ink4916.xml"/><Relationship Id="rId29" Type="http://schemas.openxmlformats.org/officeDocument/2006/relationships/image" Target="../media/image448.png"/><Relationship Id="rId255" Type="http://schemas.openxmlformats.org/officeDocument/2006/relationships/image" Target="../media/image553.png"/><Relationship Id="rId276" Type="http://schemas.openxmlformats.org/officeDocument/2006/relationships/image" Target="../media/image562.png"/><Relationship Id="rId297" Type="http://schemas.openxmlformats.org/officeDocument/2006/relationships/image" Target="../media/image572.png"/><Relationship Id="rId40" Type="http://schemas.openxmlformats.org/officeDocument/2006/relationships/customXml" Target="../ink/ink4935.xml"/><Relationship Id="rId115" Type="http://schemas.openxmlformats.org/officeDocument/2006/relationships/image" Target="../media/image486.png"/><Relationship Id="rId136" Type="http://schemas.openxmlformats.org/officeDocument/2006/relationships/customXml" Target="../ink/ink4985.xml"/><Relationship Id="rId157" Type="http://schemas.openxmlformats.org/officeDocument/2006/relationships/image" Target="../media/image507.png"/><Relationship Id="rId178" Type="http://schemas.openxmlformats.org/officeDocument/2006/relationships/image" Target="../media/image517.png"/><Relationship Id="rId301" Type="http://schemas.openxmlformats.org/officeDocument/2006/relationships/image" Target="../media/image574.png"/><Relationship Id="rId61" Type="http://schemas.openxmlformats.org/officeDocument/2006/relationships/image" Target="../media/image463.png"/><Relationship Id="rId82" Type="http://schemas.openxmlformats.org/officeDocument/2006/relationships/image" Target="../media/image471.png"/><Relationship Id="rId199" Type="http://schemas.openxmlformats.org/officeDocument/2006/relationships/customXml" Target="../ink/ink5017.xml"/><Relationship Id="rId203" Type="http://schemas.openxmlformats.org/officeDocument/2006/relationships/customXml" Target="../ink/ink5019.xml"/><Relationship Id="rId19" Type="http://schemas.openxmlformats.org/officeDocument/2006/relationships/image" Target="../media/image443.png"/><Relationship Id="rId224" Type="http://schemas.openxmlformats.org/officeDocument/2006/relationships/image" Target="../media/image539.png"/><Relationship Id="rId245" Type="http://schemas.openxmlformats.org/officeDocument/2006/relationships/customXml" Target="../ink/ink5041.xml"/><Relationship Id="rId266" Type="http://schemas.openxmlformats.org/officeDocument/2006/relationships/customXml" Target="../ink/ink5053.xml"/><Relationship Id="rId287" Type="http://schemas.openxmlformats.org/officeDocument/2006/relationships/customXml" Target="../ink/ink5064.xml"/><Relationship Id="rId30" Type="http://schemas.openxmlformats.org/officeDocument/2006/relationships/customXml" Target="../ink/ink4930.xml"/><Relationship Id="rId105" Type="http://schemas.openxmlformats.org/officeDocument/2006/relationships/image" Target="../media/image481.png"/><Relationship Id="rId126" Type="http://schemas.openxmlformats.org/officeDocument/2006/relationships/customXml" Target="../ink/ink4980.xml"/><Relationship Id="rId147" Type="http://schemas.openxmlformats.org/officeDocument/2006/relationships/image" Target="../media/image502.png"/><Relationship Id="rId168" Type="http://schemas.openxmlformats.org/officeDocument/2006/relationships/customXml" Target="../ink/ink5001.xml"/><Relationship Id="rId51" Type="http://schemas.openxmlformats.org/officeDocument/2006/relationships/image" Target="../media/image459.png"/><Relationship Id="rId72" Type="http://schemas.openxmlformats.org/officeDocument/2006/relationships/customXml" Target="../ink/ink4951.xml"/><Relationship Id="rId93" Type="http://schemas.openxmlformats.org/officeDocument/2006/relationships/customXml" Target="../ink/ink4962.xml"/><Relationship Id="rId189" Type="http://schemas.openxmlformats.org/officeDocument/2006/relationships/customXml" Target="../ink/ink5012.xml"/><Relationship Id="rId3" Type="http://schemas.openxmlformats.org/officeDocument/2006/relationships/image" Target="../media/image436.png"/><Relationship Id="rId214" Type="http://schemas.openxmlformats.org/officeDocument/2006/relationships/image" Target="../media/image534.png"/><Relationship Id="rId235" Type="http://schemas.openxmlformats.org/officeDocument/2006/relationships/image" Target="../media/image544.png"/><Relationship Id="rId256" Type="http://schemas.openxmlformats.org/officeDocument/2006/relationships/customXml" Target="../ink/ink5047.xml"/><Relationship Id="rId277" Type="http://schemas.openxmlformats.org/officeDocument/2006/relationships/customXml" Target="../ink/ink5059.xml"/><Relationship Id="rId298" Type="http://schemas.openxmlformats.org/officeDocument/2006/relationships/customXml" Target="../ink/ink5070.xml"/><Relationship Id="rId116" Type="http://schemas.openxmlformats.org/officeDocument/2006/relationships/customXml" Target="../ink/ink4975.xml"/><Relationship Id="rId137" Type="http://schemas.openxmlformats.org/officeDocument/2006/relationships/image" Target="../media/image497.png"/><Relationship Id="rId158" Type="http://schemas.openxmlformats.org/officeDocument/2006/relationships/customXml" Target="../ink/ink4996.xml"/><Relationship Id="rId20" Type="http://schemas.openxmlformats.org/officeDocument/2006/relationships/customXml" Target="../ink/ink4925.xml"/><Relationship Id="rId41" Type="http://schemas.openxmlformats.org/officeDocument/2006/relationships/image" Target="../media/image454.png"/><Relationship Id="rId62" Type="http://schemas.openxmlformats.org/officeDocument/2006/relationships/customXml" Target="../ink/ink4946.xml"/><Relationship Id="rId83" Type="http://schemas.openxmlformats.org/officeDocument/2006/relationships/customXml" Target="../ink/ink4957.xml"/><Relationship Id="rId179" Type="http://schemas.openxmlformats.org/officeDocument/2006/relationships/customXml" Target="../ink/ink5007.xml"/><Relationship Id="rId190" Type="http://schemas.openxmlformats.org/officeDocument/2006/relationships/image" Target="../media/image523.png"/><Relationship Id="rId204" Type="http://schemas.openxmlformats.org/officeDocument/2006/relationships/image" Target="../media/image530.png"/><Relationship Id="rId225" Type="http://schemas.openxmlformats.org/officeDocument/2006/relationships/customXml" Target="../ink/ink5030.xml"/><Relationship Id="rId246" Type="http://schemas.openxmlformats.org/officeDocument/2006/relationships/customXml" Target="../ink/ink5042.xml"/><Relationship Id="rId267" Type="http://schemas.openxmlformats.org/officeDocument/2006/relationships/customXml" Target="../ink/ink5054.xml"/><Relationship Id="rId288" Type="http://schemas.openxmlformats.org/officeDocument/2006/relationships/image" Target="../media/image568.png"/><Relationship Id="rId106" Type="http://schemas.openxmlformats.org/officeDocument/2006/relationships/customXml" Target="../ink/ink4970.xml"/><Relationship Id="rId127" Type="http://schemas.openxmlformats.org/officeDocument/2006/relationships/image" Target="../media/image492.png"/><Relationship Id="rId10" Type="http://schemas.openxmlformats.org/officeDocument/2006/relationships/customXml" Target="../ink/ink4920.xml"/><Relationship Id="rId31" Type="http://schemas.openxmlformats.org/officeDocument/2006/relationships/image" Target="../media/image449.png"/><Relationship Id="rId52" Type="http://schemas.openxmlformats.org/officeDocument/2006/relationships/customXml" Target="../ink/ink4941.xml"/><Relationship Id="rId73" Type="http://schemas.openxmlformats.org/officeDocument/2006/relationships/customXml" Target="../ink/ink4952.xml"/><Relationship Id="rId94" Type="http://schemas.openxmlformats.org/officeDocument/2006/relationships/image" Target="../media/image477.png"/><Relationship Id="rId148" Type="http://schemas.openxmlformats.org/officeDocument/2006/relationships/customXml" Target="../ink/ink4991.xml"/><Relationship Id="rId169" Type="http://schemas.openxmlformats.org/officeDocument/2006/relationships/image" Target="../media/image513.png"/><Relationship Id="rId4" Type="http://schemas.openxmlformats.org/officeDocument/2006/relationships/customXml" Target="../ink/ink4917.xml"/><Relationship Id="rId180" Type="http://schemas.openxmlformats.org/officeDocument/2006/relationships/image" Target="../media/image518.png"/><Relationship Id="rId215" Type="http://schemas.openxmlformats.org/officeDocument/2006/relationships/customXml" Target="../ink/ink5025.xml"/><Relationship Id="rId236" Type="http://schemas.openxmlformats.org/officeDocument/2006/relationships/customXml" Target="../ink/ink5036.xml"/><Relationship Id="rId257" Type="http://schemas.openxmlformats.org/officeDocument/2006/relationships/image" Target="../media/image554.png"/><Relationship Id="rId278" Type="http://schemas.openxmlformats.org/officeDocument/2006/relationships/image" Target="../media/image563.png"/><Relationship Id="rId42" Type="http://schemas.openxmlformats.org/officeDocument/2006/relationships/customXml" Target="../ink/ink4936.xml"/><Relationship Id="rId84" Type="http://schemas.openxmlformats.org/officeDocument/2006/relationships/image" Target="../media/image472.png"/><Relationship Id="rId138" Type="http://schemas.openxmlformats.org/officeDocument/2006/relationships/customXml" Target="../ink/ink4986.xml"/><Relationship Id="rId191" Type="http://schemas.openxmlformats.org/officeDocument/2006/relationships/customXml" Target="../ink/ink5013.xml"/><Relationship Id="rId205" Type="http://schemas.openxmlformats.org/officeDocument/2006/relationships/customXml" Target="../ink/ink5020.xml"/><Relationship Id="rId247" Type="http://schemas.openxmlformats.org/officeDocument/2006/relationships/image" Target="../media/image549.png"/><Relationship Id="rId107" Type="http://schemas.openxmlformats.org/officeDocument/2006/relationships/image" Target="../media/image482.png"/><Relationship Id="rId289" Type="http://schemas.openxmlformats.org/officeDocument/2006/relationships/customXml" Target="../ink/ink5065.xml"/><Relationship Id="rId11" Type="http://schemas.openxmlformats.org/officeDocument/2006/relationships/image" Target="../media/image440.png"/><Relationship Id="rId53" Type="http://schemas.openxmlformats.org/officeDocument/2006/relationships/image" Target="../media/image460.png"/><Relationship Id="rId149" Type="http://schemas.openxmlformats.org/officeDocument/2006/relationships/image" Target="../media/image503.png"/><Relationship Id="rId95" Type="http://schemas.openxmlformats.org/officeDocument/2006/relationships/customXml" Target="../ink/ink4963.xml"/><Relationship Id="rId160" Type="http://schemas.openxmlformats.org/officeDocument/2006/relationships/customXml" Target="../ink/ink4997.xml"/><Relationship Id="rId216" Type="http://schemas.openxmlformats.org/officeDocument/2006/relationships/image" Target="../media/image535.png"/><Relationship Id="rId258" Type="http://schemas.openxmlformats.org/officeDocument/2006/relationships/customXml" Target="../ink/ink5048.xml"/><Relationship Id="rId22" Type="http://schemas.openxmlformats.org/officeDocument/2006/relationships/customXml" Target="../ink/ink4926.xml"/><Relationship Id="rId64" Type="http://schemas.openxmlformats.org/officeDocument/2006/relationships/customXml" Target="../ink/ink4947.xml"/><Relationship Id="rId118" Type="http://schemas.openxmlformats.org/officeDocument/2006/relationships/customXml" Target="../ink/ink4976.xml"/><Relationship Id="rId171" Type="http://schemas.openxmlformats.org/officeDocument/2006/relationships/image" Target="../media/image514.png"/><Relationship Id="rId227" Type="http://schemas.openxmlformats.org/officeDocument/2006/relationships/customXml" Target="../ink/ink5031.xml"/><Relationship Id="rId269" Type="http://schemas.openxmlformats.org/officeDocument/2006/relationships/customXml" Target="../ink/ink5055.xml"/><Relationship Id="rId33" Type="http://schemas.openxmlformats.org/officeDocument/2006/relationships/image" Target="../media/image450.png"/><Relationship Id="rId129" Type="http://schemas.openxmlformats.org/officeDocument/2006/relationships/image" Target="../media/image493.png"/><Relationship Id="rId280" Type="http://schemas.openxmlformats.org/officeDocument/2006/relationships/image" Target="../media/image564.png"/><Relationship Id="rId75" Type="http://schemas.openxmlformats.org/officeDocument/2006/relationships/customXml" Target="../ink/ink4953.xml"/><Relationship Id="rId140" Type="http://schemas.openxmlformats.org/officeDocument/2006/relationships/customXml" Target="../ink/ink4987.xml"/><Relationship Id="rId182" Type="http://schemas.openxmlformats.org/officeDocument/2006/relationships/image" Target="../media/image519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75.xml"/><Relationship Id="rId13" Type="http://schemas.openxmlformats.org/officeDocument/2006/relationships/image" Target="../media/image580.png"/><Relationship Id="rId3" Type="http://schemas.openxmlformats.org/officeDocument/2006/relationships/image" Target="../media/image575.png"/><Relationship Id="rId7" Type="http://schemas.openxmlformats.org/officeDocument/2006/relationships/image" Target="../media/image577.png"/><Relationship Id="rId12" Type="http://schemas.openxmlformats.org/officeDocument/2006/relationships/customXml" Target="../ink/ink5077.xml"/><Relationship Id="rId2" Type="http://schemas.openxmlformats.org/officeDocument/2006/relationships/customXml" Target="../ink/ink5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4.xml"/><Relationship Id="rId11" Type="http://schemas.openxmlformats.org/officeDocument/2006/relationships/image" Target="../media/image579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10" Type="http://schemas.openxmlformats.org/officeDocument/2006/relationships/customXml" Target="../ink/ink5076.xml"/><Relationship Id="rId4" Type="http://schemas.openxmlformats.org/officeDocument/2006/relationships/customXml" Target="../ink/ink5073.xml"/><Relationship Id="rId9" Type="http://schemas.openxmlformats.org/officeDocument/2006/relationships/image" Target="../media/image578.png"/><Relationship Id="rId14" Type="http://schemas.openxmlformats.org/officeDocument/2006/relationships/customXml" Target="../ink/ink5078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087.xml"/><Relationship Id="rId26" Type="http://schemas.openxmlformats.org/officeDocument/2006/relationships/customXml" Target="../ink/ink5091.xml"/><Relationship Id="rId3" Type="http://schemas.openxmlformats.org/officeDocument/2006/relationships/image" Target="../media/image575.png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7" Type="http://schemas.openxmlformats.org/officeDocument/2006/relationships/image" Target="../media/image577.png"/><Relationship Id="rId12" Type="http://schemas.openxmlformats.org/officeDocument/2006/relationships/customXml" Target="../ink/ink5084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095.xml"/><Relationship Id="rId2" Type="http://schemas.openxmlformats.org/officeDocument/2006/relationships/customXml" Target="../ink/ink5079.xml"/><Relationship Id="rId16" Type="http://schemas.openxmlformats.org/officeDocument/2006/relationships/customXml" Target="../ink/ink5086.xml"/><Relationship Id="rId20" Type="http://schemas.openxmlformats.org/officeDocument/2006/relationships/customXml" Target="../ink/ink5088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81.xml"/><Relationship Id="rId11" Type="http://schemas.openxmlformats.org/officeDocument/2006/relationships/image" Target="../media/image579.png"/><Relationship Id="rId24" Type="http://schemas.openxmlformats.org/officeDocument/2006/relationships/customXml" Target="../ink/ink5090.xml"/><Relationship Id="rId32" Type="http://schemas.openxmlformats.org/officeDocument/2006/relationships/customXml" Target="../ink/ink5094.xml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092.xml"/><Relationship Id="rId36" Type="http://schemas.openxmlformats.org/officeDocument/2006/relationships/image" Target="../media/image589.png"/><Relationship Id="rId10" Type="http://schemas.openxmlformats.org/officeDocument/2006/relationships/customXml" Target="../ink/ink5083.xml"/><Relationship Id="rId19" Type="http://schemas.openxmlformats.org/officeDocument/2006/relationships/image" Target="../media/image582.png"/><Relationship Id="rId31" Type="http://schemas.openxmlformats.org/officeDocument/2006/relationships/image" Target="../media/image23.png"/><Relationship Id="rId4" Type="http://schemas.openxmlformats.org/officeDocument/2006/relationships/customXml" Target="../ink/ink5080.xml"/><Relationship Id="rId9" Type="http://schemas.openxmlformats.org/officeDocument/2006/relationships/image" Target="../media/image578.png"/><Relationship Id="rId14" Type="http://schemas.openxmlformats.org/officeDocument/2006/relationships/customXml" Target="../ink/ink5085.xml"/><Relationship Id="rId22" Type="http://schemas.openxmlformats.org/officeDocument/2006/relationships/customXml" Target="../ink/ink5089.xml"/><Relationship Id="rId27" Type="http://schemas.openxmlformats.org/officeDocument/2006/relationships/image" Target="../media/image586.png"/><Relationship Id="rId30" Type="http://schemas.openxmlformats.org/officeDocument/2006/relationships/customXml" Target="../ink/ink5093.xml"/><Relationship Id="rId35" Type="http://schemas.openxmlformats.org/officeDocument/2006/relationships/customXml" Target="../ink/ink5096.xml"/><Relationship Id="rId8" Type="http://schemas.openxmlformats.org/officeDocument/2006/relationships/customXml" Target="../ink/ink5082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05.xml"/><Relationship Id="rId26" Type="http://schemas.openxmlformats.org/officeDocument/2006/relationships/customXml" Target="../ink/ink5109.xml"/><Relationship Id="rId39" Type="http://schemas.openxmlformats.org/officeDocument/2006/relationships/customXml" Target="../ink/ink5116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7" Type="http://schemas.openxmlformats.org/officeDocument/2006/relationships/image" Target="../media/image577.png"/><Relationship Id="rId12" Type="http://schemas.openxmlformats.org/officeDocument/2006/relationships/customXml" Target="../ink/ink5102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13.xml"/><Relationship Id="rId38" Type="http://schemas.openxmlformats.org/officeDocument/2006/relationships/image" Target="../media/image590.png"/><Relationship Id="rId2" Type="http://schemas.openxmlformats.org/officeDocument/2006/relationships/customXml" Target="../ink/ink5097.xml"/><Relationship Id="rId16" Type="http://schemas.openxmlformats.org/officeDocument/2006/relationships/customXml" Target="../ink/ink5104.xml"/><Relationship Id="rId20" Type="http://schemas.openxmlformats.org/officeDocument/2006/relationships/customXml" Target="../ink/ink5106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99.xml"/><Relationship Id="rId11" Type="http://schemas.openxmlformats.org/officeDocument/2006/relationships/image" Target="../media/image579.png"/><Relationship Id="rId24" Type="http://schemas.openxmlformats.org/officeDocument/2006/relationships/customXml" Target="../ink/ink5108.xml"/><Relationship Id="rId32" Type="http://schemas.openxmlformats.org/officeDocument/2006/relationships/customXml" Target="../ink/ink5112.xml"/><Relationship Id="rId37" Type="http://schemas.openxmlformats.org/officeDocument/2006/relationships/customXml" Target="../ink/ink5115.xml"/><Relationship Id="rId40" Type="http://schemas.openxmlformats.org/officeDocument/2006/relationships/image" Target="../media/image591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10.xml"/><Relationship Id="rId36" Type="http://schemas.openxmlformats.org/officeDocument/2006/relationships/image" Target="../media/image589.png"/><Relationship Id="rId10" Type="http://schemas.openxmlformats.org/officeDocument/2006/relationships/customXml" Target="../ink/ink5101.xml"/><Relationship Id="rId19" Type="http://schemas.openxmlformats.org/officeDocument/2006/relationships/image" Target="../media/image582.png"/><Relationship Id="rId31" Type="http://schemas.openxmlformats.org/officeDocument/2006/relationships/image" Target="../media/image23.png"/><Relationship Id="rId4" Type="http://schemas.openxmlformats.org/officeDocument/2006/relationships/customXml" Target="../ink/ink5098.xml"/><Relationship Id="rId9" Type="http://schemas.openxmlformats.org/officeDocument/2006/relationships/image" Target="../media/image578.png"/><Relationship Id="rId14" Type="http://schemas.openxmlformats.org/officeDocument/2006/relationships/customXml" Target="../ink/ink5103.xml"/><Relationship Id="rId22" Type="http://schemas.openxmlformats.org/officeDocument/2006/relationships/customXml" Target="../ink/ink5107.xml"/><Relationship Id="rId27" Type="http://schemas.openxmlformats.org/officeDocument/2006/relationships/image" Target="../media/image586.png"/><Relationship Id="rId30" Type="http://schemas.openxmlformats.org/officeDocument/2006/relationships/customXml" Target="../ink/ink5111.xml"/><Relationship Id="rId35" Type="http://schemas.openxmlformats.org/officeDocument/2006/relationships/customXml" Target="../ink/ink5114.xml"/><Relationship Id="rId8" Type="http://schemas.openxmlformats.org/officeDocument/2006/relationships/customXml" Target="../ink/ink5100.xml"/><Relationship Id="rId3" Type="http://schemas.openxmlformats.org/officeDocument/2006/relationships/image" Target="../media/image575.png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25.xml"/><Relationship Id="rId26" Type="http://schemas.openxmlformats.org/officeDocument/2006/relationships/customXml" Target="../ink/ink5129.xml"/><Relationship Id="rId39" Type="http://schemas.openxmlformats.org/officeDocument/2006/relationships/customXml" Target="../ink/ink5136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42" Type="http://schemas.openxmlformats.org/officeDocument/2006/relationships/image" Target="../media/image592.png"/><Relationship Id="rId7" Type="http://schemas.openxmlformats.org/officeDocument/2006/relationships/image" Target="../media/image577.png"/><Relationship Id="rId2" Type="http://schemas.openxmlformats.org/officeDocument/2006/relationships/customXml" Target="../ink/ink5117.xml"/><Relationship Id="rId16" Type="http://schemas.openxmlformats.org/officeDocument/2006/relationships/customXml" Target="../ink/ink5124.xml"/><Relationship Id="rId20" Type="http://schemas.openxmlformats.org/officeDocument/2006/relationships/customXml" Target="../ink/ink5126.xml"/><Relationship Id="rId29" Type="http://schemas.openxmlformats.org/officeDocument/2006/relationships/image" Target="../media/image587.png"/><Relationship Id="rId41" Type="http://schemas.openxmlformats.org/officeDocument/2006/relationships/customXml" Target="../ink/ink51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9.xml"/><Relationship Id="rId11" Type="http://schemas.openxmlformats.org/officeDocument/2006/relationships/image" Target="../media/image579.png"/><Relationship Id="rId24" Type="http://schemas.openxmlformats.org/officeDocument/2006/relationships/customXml" Target="../ink/ink5128.xml"/><Relationship Id="rId32" Type="http://schemas.openxmlformats.org/officeDocument/2006/relationships/customXml" Target="../ink/ink5132.xml"/><Relationship Id="rId37" Type="http://schemas.openxmlformats.org/officeDocument/2006/relationships/customXml" Target="../ink/ink5135.xml"/><Relationship Id="rId40" Type="http://schemas.openxmlformats.org/officeDocument/2006/relationships/image" Target="../media/image591.png"/><Relationship Id="rId5" Type="http://schemas.openxmlformats.org/officeDocument/2006/relationships/image" Target="../media/image576.png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30.xml"/><Relationship Id="rId36" Type="http://schemas.openxmlformats.org/officeDocument/2006/relationships/image" Target="../media/image589.png"/><Relationship Id="rId10" Type="http://schemas.openxmlformats.org/officeDocument/2006/relationships/customXml" Target="../ink/ink5121.xml"/><Relationship Id="rId19" Type="http://schemas.openxmlformats.org/officeDocument/2006/relationships/image" Target="../media/image582.png"/><Relationship Id="rId31" Type="http://schemas.openxmlformats.org/officeDocument/2006/relationships/image" Target="../media/image23.png"/><Relationship Id="rId44" Type="http://schemas.openxmlformats.org/officeDocument/2006/relationships/image" Target="../media/image593.png"/><Relationship Id="rId4" Type="http://schemas.openxmlformats.org/officeDocument/2006/relationships/customXml" Target="../ink/ink5118.xml"/><Relationship Id="rId9" Type="http://schemas.openxmlformats.org/officeDocument/2006/relationships/image" Target="../media/image578.png"/><Relationship Id="rId14" Type="http://schemas.openxmlformats.org/officeDocument/2006/relationships/customXml" Target="../ink/ink5123.xml"/><Relationship Id="rId22" Type="http://schemas.openxmlformats.org/officeDocument/2006/relationships/customXml" Target="../ink/ink5127.xml"/><Relationship Id="rId27" Type="http://schemas.openxmlformats.org/officeDocument/2006/relationships/image" Target="../media/image586.png"/><Relationship Id="rId30" Type="http://schemas.openxmlformats.org/officeDocument/2006/relationships/customXml" Target="../ink/ink5131.xml"/><Relationship Id="rId35" Type="http://schemas.openxmlformats.org/officeDocument/2006/relationships/customXml" Target="../ink/ink5134.xml"/><Relationship Id="rId43" Type="http://schemas.openxmlformats.org/officeDocument/2006/relationships/customXml" Target="../ink/ink5138.xml"/><Relationship Id="rId8" Type="http://schemas.openxmlformats.org/officeDocument/2006/relationships/customXml" Target="../ink/ink5120.xml"/><Relationship Id="rId3" Type="http://schemas.openxmlformats.org/officeDocument/2006/relationships/image" Target="../media/image575.png"/><Relationship Id="rId12" Type="http://schemas.openxmlformats.org/officeDocument/2006/relationships/customXml" Target="../ink/ink5122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33.xml"/><Relationship Id="rId38" Type="http://schemas.openxmlformats.org/officeDocument/2006/relationships/image" Target="../media/image590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0.png"/><Relationship Id="rId18" Type="http://schemas.openxmlformats.org/officeDocument/2006/relationships/customXml" Target="../ink/ink5147.xml"/><Relationship Id="rId26" Type="http://schemas.openxmlformats.org/officeDocument/2006/relationships/customXml" Target="../ink/ink5151.xml"/><Relationship Id="rId39" Type="http://schemas.openxmlformats.org/officeDocument/2006/relationships/customXml" Target="../ink/ink5158.xml"/><Relationship Id="rId21" Type="http://schemas.openxmlformats.org/officeDocument/2006/relationships/image" Target="../media/image583.png"/><Relationship Id="rId34" Type="http://schemas.openxmlformats.org/officeDocument/2006/relationships/image" Target="../media/image588.png"/><Relationship Id="rId42" Type="http://schemas.openxmlformats.org/officeDocument/2006/relationships/image" Target="../media/image592.png"/><Relationship Id="rId47" Type="http://schemas.openxmlformats.org/officeDocument/2006/relationships/customXml" Target="../ink/ink5162.xml"/><Relationship Id="rId50" Type="http://schemas.openxmlformats.org/officeDocument/2006/relationships/image" Target="../media/image596.png"/><Relationship Id="rId55" Type="http://schemas.openxmlformats.org/officeDocument/2006/relationships/customXml" Target="../ink/ink5166.xml"/><Relationship Id="rId63" Type="http://schemas.openxmlformats.org/officeDocument/2006/relationships/customXml" Target="../ink/ink5170.xml"/><Relationship Id="rId7" Type="http://schemas.openxmlformats.org/officeDocument/2006/relationships/image" Target="../media/image577.png"/><Relationship Id="rId2" Type="http://schemas.openxmlformats.org/officeDocument/2006/relationships/customXml" Target="../ink/ink5139.xml"/><Relationship Id="rId16" Type="http://schemas.openxmlformats.org/officeDocument/2006/relationships/customXml" Target="../ink/ink5146.xml"/><Relationship Id="rId29" Type="http://schemas.openxmlformats.org/officeDocument/2006/relationships/image" Target="../media/image587.png"/><Relationship Id="rId11" Type="http://schemas.openxmlformats.org/officeDocument/2006/relationships/image" Target="../media/image579.png"/><Relationship Id="rId24" Type="http://schemas.openxmlformats.org/officeDocument/2006/relationships/customXml" Target="../ink/ink5150.xml"/><Relationship Id="rId32" Type="http://schemas.openxmlformats.org/officeDocument/2006/relationships/customXml" Target="../ink/ink5154.xml"/><Relationship Id="rId37" Type="http://schemas.openxmlformats.org/officeDocument/2006/relationships/customXml" Target="../ink/ink5157.xml"/><Relationship Id="rId40" Type="http://schemas.openxmlformats.org/officeDocument/2006/relationships/image" Target="../media/image591.png"/><Relationship Id="rId45" Type="http://schemas.openxmlformats.org/officeDocument/2006/relationships/customXml" Target="../ink/ink5161.xml"/><Relationship Id="rId53" Type="http://schemas.openxmlformats.org/officeDocument/2006/relationships/customXml" Target="../ink/ink5165.xml"/><Relationship Id="rId58" Type="http://schemas.openxmlformats.org/officeDocument/2006/relationships/image" Target="../media/image600.png"/><Relationship Id="rId5" Type="http://schemas.openxmlformats.org/officeDocument/2006/relationships/image" Target="../media/image576.png"/><Relationship Id="rId61" Type="http://schemas.openxmlformats.org/officeDocument/2006/relationships/customXml" Target="../ink/ink5169.xml"/><Relationship Id="rId19" Type="http://schemas.openxmlformats.org/officeDocument/2006/relationships/image" Target="../media/image582.png"/><Relationship Id="rId14" Type="http://schemas.openxmlformats.org/officeDocument/2006/relationships/customXml" Target="../ink/ink5145.xml"/><Relationship Id="rId22" Type="http://schemas.openxmlformats.org/officeDocument/2006/relationships/customXml" Target="../ink/ink5149.xml"/><Relationship Id="rId27" Type="http://schemas.openxmlformats.org/officeDocument/2006/relationships/image" Target="../media/image586.png"/><Relationship Id="rId30" Type="http://schemas.openxmlformats.org/officeDocument/2006/relationships/customXml" Target="../ink/ink5153.xml"/><Relationship Id="rId35" Type="http://schemas.openxmlformats.org/officeDocument/2006/relationships/customXml" Target="../ink/ink5156.xml"/><Relationship Id="rId43" Type="http://schemas.openxmlformats.org/officeDocument/2006/relationships/customXml" Target="../ink/ink5160.xml"/><Relationship Id="rId48" Type="http://schemas.openxmlformats.org/officeDocument/2006/relationships/image" Target="../media/image595.png"/><Relationship Id="rId56" Type="http://schemas.openxmlformats.org/officeDocument/2006/relationships/image" Target="../media/image599.png"/><Relationship Id="rId64" Type="http://schemas.openxmlformats.org/officeDocument/2006/relationships/image" Target="../media/image603.png"/><Relationship Id="rId8" Type="http://schemas.openxmlformats.org/officeDocument/2006/relationships/customXml" Target="../ink/ink5142.xml"/><Relationship Id="rId51" Type="http://schemas.openxmlformats.org/officeDocument/2006/relationships/customXml" Target="../ink/ink5164.xml"/><Relationship Id="rId3" Type="http://schemas.openxmlformats.org/officeDocument/2006/relationships/image" Target="../media/image575.png"/><Relationship Id="rId12" Type="http://schemas.openxmlformats.org/officeDocument/2006/relationships/customXml" Target="../ink/ink5144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55.xml"/><Relationship Id="rId38" Type="http://schemas.openxmlformats.org/officeDocument/2006/relationships/image" Target="../media/image590.png"/><Relationship Id="rId46" Type="http://schemas.openxmlformats.org/officeDocument/2006/relationships/image" Target="../media/image594.png"/><Relationship Id="rId59" Type="http://schemas.openxmlformats.org/officeDocument/2006/relationships/customXml" Target="../ink/ink5168.xml"/><Relationship Id="rId20" Type="http://schemas.openxmlformats.org/officeDocument/2006/relationships/customXml" Target="../ink/ink5148.xml"/><Relationship Id="rId41" Type="http://schemas.openxmlformats.org/officeDocument/2006/relationships/customXml" Target="../ink/ink5159.xml"/><Relationship Id="rId54" Type="http://schemas.openxmlformats.org/officeDocument/2006/relationships/image" Target="../media/image598.png"/><Relationship Id="rId62" Type="http://schemas.openxmlformats.org/officeDocument/2006/relationships/image" Target="../media/image6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41.xml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52.xml"/><Relationship Id="rId36" Type="http://schemas.openxmlformats.org/officeDocument/2006/relationships/image" Target="../media/image589.png"/><Relationship Id="rId49" Type="http://schemas.openxmlformats.org/officeDocument/2006/relationships/customXml" Target="../ink/ink5163.xml"/><Relationship Id="rId57" Type="http://schemas.openxmlformats.org/officeDocument/2006/relationships/customXml" Target="../ink/ink5167.xml"/><Relationship Id="rId10" Type="http://schemas.openxmlformats.org/officeDocument/2006/relationships/customXml" Target="../ink/ink5143.xml"/><Relationship Id="rId31" Type="http://schemas.openxmlformats.org/officeDocument/2006/relationships/image" Target="../media/image23.png"/><Relationship Id="rId44" Type="http://schemas.openxmlformats.org/officeDocument/2006/relationships/image" Target="../media/image593.png"/><Relationship Id="rId52" Type="http://schemas.openxmlformats.org/officeDocument/2006/relationships/image" Target="../media/image597.png"/><Relationship Id="rId60" Type="http://schemas.openxmlformats.org/officeDocument/2006/relationships/image" Target="../media/image601.png"/><Relationship Id="rId4" Type="http://schemas.openxmlformats.org/officeDocument/2006/relationships/customXml" Target="../ink/ink5140.xml"/><Relationship Id="rId9" Type="http://schemas.openxmlformats.org/officeDocument/2006/relationships/image" Target="../media/image578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.png"/><Relationship Id="rId18" Type="http://schemas.openxmlformats.org/officeDocument/2006/relationships/customXml" Target="../ink/ink85.xml"/><Relationship Id="rId26" Type="http://schemas.openxmlformats.org/officeDocument/2006/relationships/customXml" Target="../ink/ink89.xml"/><Relationship Id="rId39" Type="http://schemas.openxmlformats.org/officeDocument/2006/relationships/image" Target="../media/image41.png"/><Relationship Id="rId21" Type="http://schemas.openxmlformats.org/officeDocument/2006/relationships/image" Target="../media/image32.png"/><Relationship Id="rId34" Type="http://schemas.openxmlformats.org/officeDocument/2006/relationships/customXml" Target="../ink/ink93.xml"/><Relationship Id="rId42" Type="http://schemas.openxmlformats.org/officeDocument/2006/relationships/customXml" Target="../ink/ink97.xml"/><Relationship Id="rId47" Type="http://schemas.openxmlformats.org/officeDocument/2006/relationships/image" Target="../media/image45.png"/><Relationship Id="rId50" Type="http://schemas.openxmlformats.org/officeDocument/2006/relationships/customXml" Target="../ink/ink101.xml"/><Relationship Id="rId55" Type="http://schemas.openxmlformats.org/officeDocument/2006/relationships/image" Target="../media/image49.png"/><Relationship Id="rId63" Type="http://schemas.openxmlformats.org/officeDocument/2006/relationships/image" Target="../media/image53.png"/><Relationship Id="rId7" Type="http://schemas.openxmlformats.org/officeDocument/2006/relationships/image" Target="../media/image25.png"/><Relationship Id="rId2" Type="http://schemas.openxmlformats.org/officeDocument/2006/relationships/customXml" Target="../ink/ink77.xml"/><Relationship Id="rId16" Type="http://schemas.openxmlformats.org/officeDocument/2006/relationships/customXml" Target="../ink/ink84.xml"/><Relationship Id="rId29" Type="http://schemas.openxmlformats.org/officeDocument/2006/relationships/image" Target="../media/image36.png"/><Relationship Id="rId11" Type="http://schemas.openxmlformats.org/officeDocument/2006/relationships/image" Target="../media/image27.png"/><Relationship Id="rId24" Type="http://schemas.openxmlformats.org/officeDocument/2006/relationships/customXml" Target="../ink/ink88.xml"/><Relationship Id="rId32" Type="http://schemas.openxmlformats.org/officeDocument/2006/relationships/customXml" Target="../ink/ink92.xml"/><Relationship Id="rId37" Type="http://schemas.openxmlformats.org/officeDocument/2006/relationships/image" Target="../media/image40.png"/><Relationship Id="rId40" Type="http://schemas.openxmlformats.org/officeDocument/2006/relationships/customXml" Target="../ink/ink96.xml"/><Relationship Id="rId45" Type="http://schemas.openxmlformats.org/officeDocument/2006/relationships/image" Target="../media/image44.png"/><Relationship Id="rId53" Type="http://schemas.openxmlformats.org/officeDocument/2006/relationships/image" Target="../media/image48.png"/><Relationship Id="rId58" Type="http://schemas.openxmlformats.org/officeDocument/2006/relationships/customXml" Target="../ink/ink105.xml"/><Relationship Id="rId5" Type="http://schemas.openxmlformats.org/officeDocument/2006/relationships/image" Target="../media/image24.png"/><Relationship Id="rId61" Type="http://schemas.openxmlformats.org/officeDocument/2006/relationships/image" Target="../media/image52.png"/><Relationship Id="rId19" Type="http://schemas.openxmlformats.org/officeDocument/2006/relationships/image" Target="../media/image31.png"/><Relationship Id="rId14" Type="http://schemas.openxmlformats.org/officeDocument/2006/relationships/customXml" Target="../ink/ink83.xml"/><Relationship Id="rId22" Type="http://schemas.openxmlformats.org/officeDocument/2006/relationships/customXml" Target="../ink/ink87.xml"/><Relationship Id="rId27" Type="http://schemas.openxmlformats.org/officeDocument/2006/relationships/image" Target="../media/image35.png"/><Relationship Id="rId30" Type="http://schemas.openxmlformats.org/officeDocument/2006/relationships/customXml" Target="../ink/ink91.xml"/><Relationship Id="rId35" Type="http://schemas.openxmlformats.org/officeDocument/2006/relationships/image" Target="../media/image39.png"/><Relationship Id="rId43" Type="http://schemas.openxmlformats.org/officeDocument/2006/relationships/image" Target="../media/image43.png"/><Relationship Id="rId48" Type="http://schemas.openxmlformats.org/officeDocument/2006/relationships/customXml" Target="../ink/ink100.xml"/><Relationship Id="rId56" Type="http://schemas.openxmlformats.org/officeDocument/2006/relationships/customXml" Target="../ink/ink104.xml"/><Relationship Id="rId8" Type="http://schemas.openxmlformats.org/officeDocument/2006/relationships/customXml" Target="../ink/ink80.xml"/><Relationship Id="rId51" Type="http://schemas.openxmlformats.org/officeDocument/2006/relationships/image" Target="../media/image47.png"/><Relationship Id="rId3" Type="http://schemas.openxmlformats.org/officeDocument/2006/relationships/image" Target="../media/image23.png"/><Relationship Id="rId12" Type="http://schemas.openxmlformats.org/officeDocument/2006/relationships/customXml" Target="../ink/ink82.xml"/><Relationship Id="rId17" Type="http://schemas.openxmlformats.org/officeDocument/2006/relationships/image" Target="../media/image30.png"/><Relationship Id="rId25" Type="http://schemas.openxmlformats.org/officeDocument/2006/relationships/image" Target="../media/image34.png"/><Relationship Id="rId33" Type="http://schemas.openxmlformats.org/officeDocument/2006/relationships/image" Target="../media/image38.png"/><Relationship Id="rId38" Type="http://schemas.openxmlformats.org/officeDocument/2006/relationships/customXml" Target="../ink/ink95.xml"/><Relationship Id="rId46" Type="http://schemas.openxmlformats.org/officeDocument/2006/relationships/customXml" Target="../ink/ink99.xml"/><Relationship Id="rId59" Type="http://schemas.openxmlformats.org/officeDocument/2006/relationships/image" Target="../media/image51.png"/><Relationship Id="rId20" Type="http://schemas.openxmlformats.org/officeDocument/2006/relationships/customXml" Target="../ink/ink86.xml"/><Relationship Id="rId41" Type="http://schemas.openxmlformats.org/officeDocument/2006/relationships/image" Target="../media/image42.png"/><Relationship Id="rId54" Type="http://schemas.openxmlformats.org/officeDocument/2006/relationships/customXml" Target="../ink/ink103.xml"/><Relationship Id="rId62" Type="http://schemas.openxmlformats.org/officeDocument/2006/relationships/customXml" Target="../ink/ink1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.xml"/><Relationship Id="rId15" Type="http://schemas.openxmlformats.org/officeDocument/2006/relationships/image" Target="../media/image29.png"/><Relationship Id="rId23" Type="http://schemas.openxmlformats.org/officeDocument/2006/relationships/image" Target="../media/image33.png"/><Relationship Id="rId28" Type="http://schemas.openxmlformats.org/officeDocument/2006/relationships/customXml" Target="../ink/ink90.xml"/><Relationship Id="rId36" Type="http://schemas.openxmlformats.org/officeDocument/2006/relationships/customXml" Target="../ink/ink94.xml"/><Relationship Id="rId49" Type="http://schemas.openxmlformats.org/officeDocument/2006/relationships/image" Target="../media/image46.png"/><Relationship Id="rId57" Type="http://schemas.openxmlformats.org/officeDocument/2006/relationships/image" Target="../media/image50.png"/><Relationship Id="rId10" Type="http://schemas.openxmlformats.org/officeDocument/2006/relationships/customXml" Target="../ink/ink81.xml"/><Relationship Id="rId31" Type="http://schemas.openxmlformats.org/officeDocument/2006/relationships/image" Target="../media/image37.png"/><Relationship Id="rId44" Type="http://schemas.openxmlformats.org/officeDocument/2006/relationships/customXml" Target="../ink/ink98.xml"/><Relationship Id="rId52" Type="http://schemas.openxmlformats.org/officeDocument/2006/relationships/customXml" Target="../ink/ink102.xml"/><Relationship Id="rId60" Type="http://schemas.openxmlformats.org/officeDocument/2006/relationships/customXml" Target="../ink/ink106.xml"/><Relationship Id="rId4" Type="http://schemas.openxmlformats.org/officeDocument/2006/relationships/customXml" Target="../ink/ink78.xml"/><Relationship Id="rId9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83.xml"/><Relationship Id="rId21" Type="http://schemas.openxmlformats.org/officeDocument/2006/relationships/image" Target="../media/image583.png"/><Relationship Id="rId42" Type="http://schemas.openxmlformats.org/officeDocument/2006/relationships/image" Target="../media/image592.png"/><Relationship Id="rId47" Type="http://schemas.openxmlformats.org/officeDocument/2006/relationships/customXml" Target="../ink/ink5194.xml"/><Relationship Id="rId63" Type="http://schemas.openxmlformats.org/officeDocument/2006/relationships/customXml" Target="../ink/ink5202.xml"/><Relationship Id="rId68" Type="http://schemas.openxmlformats.org/officeDocument/2006/relationships/image" Target="../media/image605.png"/><Relationship Id="rId2" Type="http://schemas.openxmlformats.org/officeDocument/2006/relationships/customXml" Target="../ink/ink5171.xml"/><Relationship Id="rId16" Type="http://schemas.openxmlformats.org/officeDocument/2006/relationships/customXml" Target="../ink/ink5178.xml"/><Relationship Id="rId29" Type="http://schemas.openxmlformats.org/officeDocument/2006/relationships/image" Target="../media/image587.png"/><Relationship Id="rId11" Type="http://schemas.openxmlformats.org/officeDocument/2006/relationships/image" Target="../media/image579.png"/><Relationship Id="rId24" Type="http://schemas.openxmlformats.org/officeDocument/2006/relationships/customXml" Target="../ink/ink5182.xml"/><Relationship Id="rId32" Type="http://schemas.openxmlformats.org/officeDocument/2006/relationships/customXml" Target="../ink/ink5186.xml"/><Relationship Id="rId37" Type="http://schemas.openxmlformats.org/officeDocument/2006/relationships/customXml" Target="../ink/ink5189.xml"/><Relationship Id="rId40" Type="http://schemas.openxmlformats.org/officeDocument/2006/relationships/image" Target="../media/image591.png"/><Relationship Id="rId45" Type="http://schemas.openxmlformats.org/officeDocument/2006/relationships/customXml" Target="../ink/ink5193.xml"/><Relationship Id="rId53" Type="http://schemas.openxmlformats.org/officeDocument/2006/relationships/customXml" Target="../ink/ink5197.xml"/><Relationship Id="rId58" Type="http://schemas.openxmlformats.org/officeDocument/2006/relationships/image" Target="../media/image600.png"/><Relationship Id="rId66" Type="http://schemas.openxmlformats.org/officeDocument/2006/relationships/image" Target="../media/image604.png"/><Relationship Id="rId74" Type="http://schemas.openxmlformats.org/officeDocument/2006/relationships/image" Target="../media/image608.png"/><Relationship Id="rId5" Type="http://schemas.openxmlformats.org/officeDocument/2006/relationships/image" Target="../media/image576.png"/><Relationship Id="rId61" Type="http://schemas.openxmlformats.org/officeDocument/2006/relationships/customXml" Target="../ink/ink5201.xml"/><Relationship Id="rId19" Type="http://schemas.openxmlformats.org/officeDocument/2006/relationships/image" Target="../media/image582.png"/><Relationship Id="rId14" Type="http://schemas.openxmlformats.org/officeDocument/2006/relationships/customXml" Target="../ink/ink5177.xml"/><Relationship Id="rId22" Type="http://schemas.openxmlformats.org/officeDocument/2006/relationships/customXml" Target="../ink/ink5181.xml"/><Relationship Id="rId27" Type="http://schemas.openxmlformats.org/officeDocument/2006/relationships/image" Target="../media/image586.png"/><Relationship Id="rId30" Type="http://schemas.openxmlformats.org/officeDocument/2006/relationships/customXml" Target="../ink/ink5185.xml"/><Relationship Id="rId35" Type="http://schemas.openxmlformats.org/officeDocument/2006/relationships/customXml" Target="../ink/ink5188.xml"/><Relationship Id="rId43" Type="http://schemas.openxmlformats.org/officeDocument/2006/relationships/customXml" Target="../ink/ink5192.xml"/><Relationship Id="rId48" Type="http://schemas.openxmlformats.org/officeDocument/2006/relationships/image" Target="../media/image595.png"/><Relationship Id="rId56" Type="http://schemas.openxmlformats.org/officeDocument/2006/relationships/image" Target="../media/image599.png"/><Relationship Id="rId64" Type="http://schemas.openxmlformats.org/officeDocument/2006/relationships/image" Target="../media/image603.png"/><Relationship Id="rId69" Type="http://schemas.openxmlformats.org/officeDocument/2006/relationships/customXml" Target="../ink/ink5205.xml"/><Relationship Id="rId8" Type="http://schemas.openxmlformats.org/officeDocument/2006/relationships/customXml" Target="../ink/ink5174.xml"/><Relationship Id="rId51" Type="http://schemas.openxmlformats.org/officeDocument/2006/relationships/customXml" Target="../ink/ink5196.xml"/><Relationship Id="rId72" Type="http://schemas.openxmlformats.org/officeDocument/2006/relationships/image" Target="../media/image607.png"/><Relationship Id="rId3" Type="http://schemas.openxmlformats.org/officeDocument/2006/relationships/image" Target="../media/image575.png"/><Relationship Id="rId12" Type="http://schemas.openxmlformats.org/officeDocument/2006/relationships/customXml" Target="../ink/ink5176.xml"/><Relationship Id="rId17" Type="http://schemas.openxmlformats.org/officeDocument/2006/relationships/image" Target="../media/image99.png"/><Relationship Id="rId25" Type="http://schemas.openxmlformats.org/officeDocument/2006/relationships/image" Target="../media/image585.png"/><Relationship Id="rId33" Type="http://schemas.openxmlformats.org/officeDocument/2006/relationships/customXml" Target="../ink/ink5187.xml"/><Relationship Id="rId38" Type="http://schemas.openxmlformats.org/officeDocument/2006/relationships/image" Target="../media/image590.png"/><Relationship Id="rId46" Type="http://schemas.openxmlformats.org/officeDocument/2006/relationships/image" Target="../media/image594.png"/><Relationship Id="rId59" Type="http://schemas.openxmlformats.org/officeDocument/2006/relationships/customXml" Target="../ink/ink5200.xml"/><Relationship Id="rId67" Type="http://schemas.openxmlformats.org/officeDocument/2006/relationships/customXml" Target="../ink/ink5204.xml"/><Relationship Id="rId20" Type="http://schemas.openxmlformats.org/officeDocument/2006/relationships/customXml" Target="../ink/ink5180.xml"/><Relationship Id="rId41" Type="http://schemas.openxmlformats.org/officeDocument/2006/relationships/customXml" Target="../ink/ink5191.xml"/><Relationship Id="rId54" Type="http://schemas.openxmlformats.org/officeDocument/2006/relationships/image" Target="../media/image598.png"/><Relationship Id="rId62" Type="http://schemas.openxmlformats.org/officeDocument/2006/relationships/image" Target="../media/image602.png"/><Relationship Id="rId70" Type="http://schemas.openxmlformats.org/officeDocument/2006/relationships/image" Target="../media/image6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3.xml"/><Relationship Id="rId15" Type="http://schemas.openxmlformats.org/officeDocument/2006/relationships/image" Target="../media/image581.png"/><Relationship Id="rId23" Type="http://schemas.openxmlformats.org/officeDocument/2006/relationships/image" Target="../media/image584.png"/><Relationship Id="rId28" Type="http://schemas.openxmlformats.org/officeDocument/2006/relationships/customXml" Target="../ink/ink5184.xml"/><Relationship Id="rId36" Type="http://schemas.openxmlformats.org/officeDocument/2006/relationships/image" Target="../media/image589.png"/><Relationship Id="rId49" Type="http://schemas.openxmlformats.org/officeDocument/2006/relationships/customXml" Target="../ink/ink5195.xml"/><Relationship Id="rId57" Type="http://schemas.openxmlformats.org/officeDocument/2006/relationships/customXml" Target="../ink/ink5199.xml"/><Relationship Id="rId10" Type="http://schemas.openxmlformats.org/officeDocument/2006/relationships/customXml" Target="../ink/ink5175.xml"/><Relationship Id="rId31" Type="http://schemas.openxmlformats.org/officeDocument/2006/relationships/image" Target="../media/image23.png"/><Relationship Id="rId44" Type="http://schemas.openxmlformats.org/officeDocument/2006/relationships/image" Target="../media/image593.png"/><Relationship Id="rId52" Type="http://schemas.openxmlformats.org/officeDocument/2006/relationships/image" Target="../media/image597.png"/><Relationship Id="rId60" Type="http://schemas.openxmlformats.org/officeDocument/2006/relationships/image" Target="../media/image601.png"/><Relationship Id="rId65" Type="http://schemas.openxmlformats.org/officeDocument/2006/relationships/customXml" Target="../ink/ink5203.xml"/><Relationship Id="rId73" Type="http://schemas.openxmlformats.org/officeDocument/2006/relationships/customXml" Target="../ink/ink5207.xml"/><Relationship Id="rId4" Type="http://schemas.openxmlformats.org/officeDocument/2006/relationships/customXml" Target="../ink/ink5172.xml"/><Relationship Id="rId9" Type="http://schemas.openxmlformats.org/officeDocument/2006/relationships/image" Target="../media/image578.png"/><Relationship Id="rId13" Type="http://schemas.openxmlformats.org/officeDocument/2006/relationships/image" Target="../media/image580.png"/><Relationship Id="rId18" Type="http://schemas.openxmlformats.org/officeDocument/2006/relationships/customXml" Target="../ink/ink5179.xml"/><Relationship Id="rId39" Type="http://schemas.openxmlformats.org/officeDocument/2006/relationships/customXml" Target="../ink/ink5190.xml"/><Relationship Id="rId34" Type="http://schemas.openxmlformats.org/officeDocument/2006/relationships/image" Target="../media/image588.png"/><Relationship Id="rId50" Type="http://schemas.openxmlformats.org/officeDocument/2006/relationships/image" Target="../media/image596.png"/><Relationship Id="rId55" Type="http://schemas.openxmlformats.org/officeDocument/2006/relationships/customXml" Target="../ink/ink5198.xml"/><Relationship Id="rId7" Type="http://schemas.openxmlformats.org/officeDocument/2006/relationships/image" Target="../media/image577.png"/><Relationship Id="rId71" Type="http://schemas.openxmlformats.org/officeDocument/2006/relationships/customXml" Target="../ink/ink520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customXml" Target="../ink/ink5208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7" Type="http://schemas.openxmlformats.org/officeDocument/2006/relationships/image" Target="../media/image611.png"/><Relationship Id="rId2" Type="http://schemas.openxmlformats.org/officeDocument/2006/relationships/customXml" Target="../ink/ink52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1.xml"/><Relationship Id="rId5" Type="http://schemas.openxmlformats.org/officeDocument/2006/relationships/image" Target="../media/image610.png"/><Relationship Id="rId4" Type="http://schemas.openxmlformats.org/officeDocument/2006/relationships/customXml" Target="../ink/ink5210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15.xml"/><Relationship Id="rId13" Type="http://schemas.openxmlformats.org/officeDocument/2006/relationships/image" Target="../media/image614.png"/><Relationship Id="rId18" Type="http://schemas.openxmlformats.org/officeDocument/2006/relationships/customXml" Target="../ink/ink5220.xml"/><Relationship Id="rId3" Type="http://schemas.openxmlformats.org/officeDocument/2006/relationships/image" Target="../media/image609.png"/><Relationship Id="rId21" Type="http://schemas.openxmlformats.org/officeDocument/2006/relationships/image" Target="../media/image618.png"/><Relationship Id="rId7" Type="http://schemas.openxmlformats.org/officeDocument/2006/relationships/image" Target="../media/image611.png"/><Relationship Id="rId12" Type="http://schemas.openxmlformats.org/officeDocument/2006/relationships/customXml" Target="../ink/ink5217.xml"/><Relationship Id="rId17" Type="http://schemas.openxmlformats.org/officeDocument/2006/relationships/image" Target="../media/image616.png"/><Relationship Id="rId2" Type="http://schemas.openxmlformats.org/officeDocument/2006/relationships/customXml" Target="../ink/ink5212.xml"/><Relationship Id="rId16" Type="http://schemas.openxmlformats.org/officeDocument/2006/relationships/customXml" Target="../ink/ink5219.xml"/><Relationship Id="rId20" Type="http://schemas.openxmlformats.org/officeDocument/2006/relationships/customXml" Target="../ink/ink52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4.xml"/><Relationship Id="rId11" Type="http://schemas.openxmlformats.org/officeDocument/2006/relationships/image" Target="../media/image613.png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10" Type="http://schemas.openxmlformats.org/officeDocument/2006/relationships/customXml" Target="../ink/ink5216.xml"/><Relationship Id="rId19" Type="http://schemas.openxmlformats.org/officeDocument/2006/relationships/image" Target="../media/image617.png"/><Relationship Id="rId4" Type="http://schemas.openxmlformats.org/officeDocument/2006/relationships/customXml" Target="../ink/ink5213.xml"/><Relationship Id="rId9" Type="http://schemas.openxmlformats.org/officeDocument/2006/relationships/image" Target="../media/image612.png"/><Relationship Id="rId14" Type="http://schemas.openxmlformats.org/officeDocument/2006/relationships/customXml" Target="../ink/ink5218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25.xml"/><Relationship Id="rId13" Type="http://schemas.openxmlformats.org/officeDocument/2006/relationships/image" Target="../media/image614.png"/><Relationship Id="rId18" Type="http://schemas.openxmlformats.org/officeDocument/2006/relationships/customXml" Target="../ink/ink5230.xml"/><Relationship Id="rId26" Type="http://schemas.openxmlformats.org/officeDocument/2006/relationships/customXml" Target="../ink/ink5234.xml"/><Relationship Id="rId3" Type="http://schemas.openxmlformats.org/officeDocument/2006/relationships/image" Target="../media/image609.png"/><Relationship Id="rId21" Type="http://schemas.openxmlformats.org/officeDocument/2006/relationships/image" Target="../media/image618.png"/><Relationship Id="rId7" Type="http://schemas.openxmlformats.org/officeDocument/2006/relationships/image" Target="../media/image611.png"/><Relationship Id="rId12" Type="http://schemas.openxmlformats.org/officeDocument/2006/relationships/customXml" Target="../ink/ink5227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2" Type="http://schemas.openxmlformats.org/officeDocument/2006/relationships/customXml" Target="../ink/ink5222.xml"/><Relationship Id="rId16" Type="http://schemas.openxmlformats.org/officeDocument/2006/relationships/customXml" Target="../ink/ink5229.xml"/><Relationship Id="rId20" Type="http://schemas.openxmlformats.org/officeDocument/2006/relationships/customXml" Target="../ink/ink5231.xml"/><Relationship Id="rId29" Type="http://schemas.openxmlformats.org/officeDocument/2006/relationships/image" Target="../media/image6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4.xml"/><Relationship Id="rId11" Type="http://schemas.openxmlformats.org/officeDocument/2006/relationships/image" Target="../media/image613.png"/><Relationship Id="rId24" Type="http://schemas.openxmlformats.org/officeDocument/2006/relationships/customXml" Target="../ink/ink5233.xml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35.xml"/><Relationship Id="rId10" Type="http://schemas.openxmlformats.org/officeDocument/2006/relationships/customXml" Target="../ink/ink5226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" Type="http://schemas.openxmlformats.org/officeDocument/2006/relationships/customXml" Target="../ink/ink5223.xml"/><Relationship Id="rId9" Type="http://schemas.openxmlformats.org/officeDocument/2006/relationships/image" Target="../media/image612.png"/><Relationship Id="rId14" Type="http://schemas.openxmlformats.org/officeDocument/2006/relationships/customXml" Target="../ink/ink5228.xml"/><Relationship Id="rId22" Type="http://schemas.openxmlformats.org/officeDocument/2006/relationships/customXml" Target="../ink/ink5232.xml"/><Relationship Id="rId27" Type="http://schemas.openxmlformats.org/officeDocument/2006/relationships/image" Target="../media/image621.png"/><Relationship Id="rId30" Type="http://schemas.openxmlformats.org/officeDocument/2006/relationships/customXml" Target="../ink/ink5236.xml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245.xml"/><Relationship Id="rId26" Type="http://schemas.openxmlformats.org/officeDocument/2006/relationships/customXml" Target="../ink/ink5249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253.xml"/><Relationship Id="rId42" Type="http://schemas.openxmlformats.org/officeDocument/2006/relationships/customXml" Target="../ink/ink5257.xml"/><Relationship Id="rId7" Type="http://schemas.openxmlformats.org/officeDocument/2006/relationships/image" Target="../media/image611.png"/><Relationship Id="rId2" Type="http://schemas.openxmlformats.org/officeDocument/2006/relationships/customXml" Target="../ink/ink5237.xml"/><Relationship Id="rId16" Type="http://schemas.openxmlformats.org/officeDocument/2006/relationships/customXml" Target="../ink/ink5244.xml"/><Relationship Id="rId20" Type="http://schemas.openxmlformats.org/officeDocument/2006/relationships/customXml" Target="../ink/ink5246.xml"/><Relationship Id="rId29" Type="http://schemas.openxmlformats.org/officeDocument/2006/relationships/image" Target="../media/image622.png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9.xml"/><Relationship Id="rId11" Type="http://schemas.openxmlformats.org/officeDocument/2006/relationships/image" Target="../media/image613.png"/><Relationship Id="rId24" Type="http://schemas.openxmlformats.org/officeDocument/2006/relationships/customXml" Target="../ink/ink5248.xml"/><Relationship Id="rId32" Type="http://schemas.openxmlformats.org/officeDocument/2006/relationships/customXml" Target="../ink/ink5252.xml"/><Relationship Id="rId37" Type="http://schemas.openxmlformats.org/officeDocument/2006/relationships/image" Target="../media/image626.png"/><Relationship Id="rId40" Type="http://schemas.openxmlformats.org/officeDocument/2006/relationships/customXml" Target="../ink/ink5256.xml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50.xml"/><Relationship Id="rId36" Type="http://schemas.openxmlformats.org/officeDocument/2006/relationships/customXml" Target="../ink/ink5254.xml"/><Relationship Id="rId10" Type="http://schemas.openxmlformats.org/officeDocument/2006/relationships/customXml" Target="../ink/ink5241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" Type="http://schemas.openxmlformats.org/officeDocument/2006/relationships/customXml" Target="../ink/ink5238.xml"/><Relationship Id="rId9" Type="http://schemas.openxmlformats.org/officeDocument/2006/relationships/image" Target="../media/image612.png"/><Relationship Id="rId14" Type="http://schemas.openxmlformats.org/officeDocument/2006/relationships/customXml" Target="../ink/ink5243.xml"/><Relationship Id="rId22" Type="http://schemas.openxmlformats.org/officeDocument/2006/relationships/customXml" Target="../ink/ink5247.xml"/><Relationship Id="rId27" Type="http://schemas.openxmlformats.org/officeDocument/2006/relationships/image" Target="../media/image621.png"/><Relationship Id="rId30" Type="http://schemas.openxmlformats.org/officeDocument/2006/relationships/customXml" Target="../ink/ink5251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8" Type="http://schemas.openxmlformats.org/officeDocument/2006/relationships/customXml" Target="../ink/ink5240.xml"/><Relationship Id="rId3" Type="http://schemas.openxmlformats.org/officeDocument/2006/relationships/image" Target="../media/image609.png"/><Relationship Id="rId12" Type="http://schemas.openxmlformats.org/officeDocument/2006/relationships/customXml" Target="../ink/ink5242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255.xml"/></Relationships>
</file>

<file path=ppt/slides/_rels/slide9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266.xml"/><Relationship Id="rId26" Type="http://schemas.openxmlformats.org/officeDocument/2006/relationships/customXml" Target="../ink/ink5270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274.xml"/><Relationship Id="rId42" Type="http://schemas.openxmlformats.org/officeDocument/2006/relationships/customXml" Target="../ink/ink5278.xml"/><Relationship Id="rId47" Type="http://schemas.openxmlformats.org/officeDocument/2006/relationships/image" Target="../media/image631.png"/><Relationship Id="rId7" Type="http://schemas.openxmlformats.org/officeDocument/2006/relationships/image" Target="../media/image611.png"/><Relationship Id="rId2" Type="http://schemas.openxmlformats.org/officeDocument/2006/relationships/customXml" Target="../ink/ink5258.xml"/><Relationship Id="rId16" Type="http://schemas.openxmlformats.org/officeDocument/2006/relationships/customXml" Target="../ink/ink5265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269.xml"/><Relationship Id="rId32" Type="http://schemas.openxmlformats.org/officeDocument/2006/relationships/customXml" Target="../ink/ink5273.xml"/><Relationship Id="rId37" Type="http://schemas.openxmlformats.org/officeDocument/2006/relationships/image" Target="../media/image626.png"/><Relationship Id="rId40" Type="http://schemas.openxmlformats.org/officeDocument/2006/relationships/customXml" Target="../ink/ink5277.xml"/><Relationship Id="rId45" Type="http://schemas.openxmlformats.org/officeDocument/2006/relationships/image" Target="../media/image630.png"/><Relationship Id="rId5" Type="http://schemas.openxmlformats.org/officeDocument/2006/relationships/image" Target="../media/image610.png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71.xml"/><Relationship Id="rId36" Type="http://schemas.openxmlformats.org/officeDocument/2006/relationships/customXml" Target="../ink/ink5275.xml"/><Relationship Id="rId49" Type="http://schemas.openxmlformats.org/officeDocument/2006/relationships/image" Target="../media/image632.png"/><Relationship Id="rId10" Type="http://schemas.openxmlformats.org/officeDocument/2006/relationships/customXml" Target="../ink/ink5262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4" Type="http://schemas.openxmlformats.org/officeDocument/2006/relationships/customXml" Target="../ink/ink5279.xml"/><Relationship Id="rId4" Type="http://schemas.openxmlformats.org/officeDocument/2006/relationships/customXml" Target="../ink/ink5259.xml"/><Relationship Id="rId9" Type="http://schemas.openxmlformats.org/officeDocument/2006/relationships/image" Target="../media/image612.png"/><Relationship Id="rId14" Type="http://schemas.openxmlformats.org/officeDocument/2006/relationships/customXml" Target="../ink/ink5264.xml"/><Relationship Id="rId22" Type="http://schemas.openxmlformats.org/officeDocument/2006/relationships/customXml" Target="../ink/ink5268.xml"/><Relationship Id="rId27" Type="http://schemas.openxmlformats.org/officeDocument/2006/relationships/image" Target="../media/image621.png"/><Relationship Id="rId30" Type="http://schemas.openxmlformats.org/officeDocument/2006/relationships/customXml" Target="../ink/ink5272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281.xml"/><Relationship Id="rId8" Type="http://schemas.openxmlformats.org/officeDocument/2006/relationships/customXml" Target="../ink/ink5261.xml"/><Relationship Id="rId3" Type="http://schemas.openxmlformats.org/officeDocument/2006/relationships/image" Target="../media/image609.png"/><Relationship Id="rId12" Type="http://schemas.openxmlformats.org/officeDocument/2006/relationships/customXml" Target="../ink/ink5263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276.xml"/><Relationship Id="rId46" Type="http://schemas.openxmlformats.org/officeDocument/2006/relationships/customXml" Target="../ink/ink5280.xml"/><Relationship Id="rId20" Type="http://schemas.openxmlformats.org/officeDocument/2006/relationships/customXml" Target="../ink/ink5267.xml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60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4.png"/><Relationship Id="rId18" Type="http://schemas.openxmlformats.org/officeDocument/2006/relationships/customXml" Target="../ink/ink5290.xml"/><Relationship Id="rId26" Type="http://schemas.openxmlformats.org/officeDocument/2006/relationships/customXml" Target="../ink/ink5294.xml"/><Relationship Id="rId39" Type="http://schemas.openxmlformats.org/officeDocument/2006/relationships/image" Target="../media/image627.png"/><Relationship Id="rId21" Type="http://schemas.openxmlformats.org/officeDocument/2006/relationships/image" Target="../media/image618.png"/><Relationship Id="rId34" Type="http://schemas.openxmlformats.org/officeDocument/2006/relationships/customXml" Target="../ink/ink5298.xml"/><Relationship Id="rId42" Type="http://schemas.openxmlformats.org/officeDocument/2006/relationships/customXml" Target="../ink/ink5302.xml"/><Relationship Id="rId47" Type="http://schemas.openxmlformats.org/officeDocument/2006/relationships/image" Target="../media/image631.png"/><Relationship Id="rId50" Type="http://schemas.openxmlformats.org/officeDocument/2006/relationships/customXml" Target="../ink/ink5306.xml"/><Relationship Id="rId7" Type="http://schemas.openxmlformats.org/officeDocument/2006/relationships/image" Target="../media/image611.png"/><Relationship Id="rId2" Type="http://schemas.openxmlformats.org/officeDocument/2006/relationships/customXml" Target="../ink/ink5282.xml"/><Relationship Id="rId16" Type="http://schemas.openxmlformats.org/officeDocument/2006/relationships/customXml" Target="../ink/ink5289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293.xml"/><Relationship Id="rId32" Type="http://schemas.openxmlformats.org/officeDocument/2006/relationships/customXml" Target="../ink/ink5297.xml"/><Relationship Id="rId37" Type="http://schemas.openxmlformats.org/officeDocument/2006/relationships/image" Target="../media/image626.png"/><Relationship Id="rId40" Type="http://schemas.openxmlformats.org/officeDocument/2006/relationships/customXml" Target="../ink/ink5301.xml"/><Relationship Id="rId45" Type="http://schemas.openxmlformats.org/officeDocument/2006/relationships/image" Target="../media/image630.png"/><Relationship Id="rId53" Type="http://schemas.openxmlformats.org/officeDocument/2006/relationships/image" Target="../media/image634.png"/><Relationship Id="rId5" Type="http://schemas.openxmlformats.org/officeDocument/2006/relationships/image" Target="../media/image610.png"/><Relationship Id="rId10" Type="http://schemas.openxmlformats.org/officeDocument/2006/relationships/customXml" Target="../ink/ink5286.xml"/><Relationship Id="rId19" Type="http://schemas.openxmlformats.org/officeDocument/2006/relationships/image" Target="../media/image617.png"/><Relationship Id="rId31" Type="http://schemas.openxmlformats.org/officeDocument/2006/relationships/image" Target="../media/image623.png"/><Relationship Id="rId44" Type="http://schemas.openxmlformats.org/officeDocument/2006/relationships/customXml" Target="../ink/ink5303.xml"/><Relationship Id="rId52" Type="http://schemas.openxmlformats.org/officeDocument/2006/relationships/customXml" Target="../ink/ink5307.xml"/><Relationship Id="rId4" Type="http://schemas.openxmlformats.org/officeDocument/2006/relationships/customXml" Target="../ink/ink5283.xml"/><Relationship Id="rId9" Type="http://schemas.openxmlformats.org/officeDocument/2006/relationships/image" Target="../media/image612.png"/><Relationship Id="rId14" Type="http://schemas.openxmlformats.org/officeDocument/2006/relationships/customXml" Target="../ink/ink5288.xml"/><Relationship Id="rId22" Type="http://schemas.openxmlformats.org/officeDocument/2006/relationships/customXml" Target="../ink/ink5292.xml"/><Relationship Id="rId27" Type="http://schemas.openxmlformats.org/officeDocument/2006/relationships/image" Target="../media/image621.png"/><Relationship Id="rId30" Type="http://schemas.openxmlformats.org/officeDocument/2006/relationships/customXml" Target="../ink/ink5296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05.xml"/><Relationship Id="rId8" Type="http://schemas.openxmlformats.org/officeDocument/2006/relationships/customXml" Target="../ink/ink5285.xml"/><Relationship Id="rId51" Type="http://schemas.openxmlformats.org/officeDocument/2006/relationships/image" Target="../media/image633.png"/><Relationship Id="rId3" Type="http://schemas.openxmlformats.org/officeDocument/2006/relationships/image" Target="../media/image609.png"/><Relationship Id="rId12" Type="http://schemas.openxmlformats.org/officeDocument/2006/relationships/customXml" Target="../ink/ink5287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00.xml"/><Relationship Id="rId46" Type="http://schemas.openxmlformats.org/officeDocument/2006/relationships/customXml" Target="../ink/ink5304.xml"/><Relationship Id="rId20" Type="http://schemas.openxmlformats.org/officeDocument/2006/relationships/customXml" Target="../ink/ink5291.xml"/><Relationship Id="rId41" Type="http://schemas.openxmlformats.org/officeDocument/2006/relationships/image" Target="../media/image62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4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295.xml"/><Relationship Id="rId36" Type="http://schemas.openxmlformats.org/officeDocument/2006/relationships/customXml" Target="../ink/ink5299.xml"/><Relationship Id="rId49" Type="http://schemas.openxmlformats.org/officeDocument/2006/relationships/image" Target="../media/image632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20.xml"/><Relationship Id="rId21" Type="http://schemas.openxmlformats.org/officeDocument/2006/relationships/image" Target="../media/image618.png"/><Relationship Id="rId34" Type="http://schemas.openxmlformats.org/officeDocument/2006/relationships/customXml" Target="../ink/ink5324.xml"/><Relationship Id="rId42" Type="http://schemas.openxmlformats.org/officeDocument/2006/relationships/customXml" Target="../ink/ink5328.xml"/><Relationship Id="rId47" Type="http://schemas.openxmlformats.org/officeDocument/2006/relationships/image" Target="../media/image631.png"/><Relationship Id="rId50" Type="http://schemas.openxmlformats.org/officeDocument/2006/relationships/customXml" Target="../ink/ink5332.xml"/><Relationship Id="rId55" Type="http://schemas.openxmlformats.org/officeDocument/2006/relationships/image" Target="../media/image635.png"/><Relationship Id="rId63" Type="http://schemas.openxmlformats.org/officeDocument/2006/relationships/image" Target="../media/image639.png"/><Relationship Id="rId7" Type="http://schemas.openxmlformats.org/officeDocument/2006/relationships/image" Target="../media/image611.png"/><Relationship Id="rId2" Type="http://schemas.openxmlformats.org/officeDocument/2006/relationships/customXml" Target="../ink/ink5308.xml"/><Relationship Id="rId16" Type="http://schemas.openxmlformats.org/officeDocument/2006/relationships/customXml" Target="../ink/ink5315.xml"/><Relationship Id="rId29" Type="http://schemas.openxmlformats.org/officeDocument/2006/relationships/image" Target="../media/image622.png"/><Relationship Id="rId11" Type="http://schemas.openxmlformats.org/officeDocument/2006/relationships/image" Target="../media/image613.png"/><Relationship Id="rId24" Type="http://schemas.openxmlformats.org/officeDocument/2006/relationships/customXml" Target="../ink/ink5319.xml"/><Relationship Id="rId32" Type="http://schemas.openxmlformats.org/officeDocument/2006/relationships/customXml" Target="../ink/ink5323.xml"/><Relationship Id="rId37" Type="http://schemas.openxmlformats.org/officeDocument/2006/relationships/image" Target="../media/image626.png"/><Relationship Id="rId40" Type="http://schemas.openxmlformats.org/officeDocument/2006/relationships/customXml" Target="../ink/ink5327.xml"/><Relationship Id="rId45" Type="http://schemas.openxmlformats.org/officeDocument/2006/relationships/image" Target="../media/image630.png"/><Relationship Id="rId53" Type="http://schemas.openxmlformats.org/officeDocument/2006/relationships/image" Target="../media/image634.png"/><Relationship Id="rId58" Type="http://schemas.openxmlformats.org/officeDocument/2006/relationships/customXml" Target="../ink/ink5336.xml"/><Relationship Id="rId5" Type="http://schemas.openxmlformats.org/officeDocument/2006/relationships/image" Target="../media/image610.png"/><Relationship Id="rId61" Type="http://schemas.openxmlformats.org/officeDocument/2006/relationships/image" Target="../media/image638.png"/><Relationship Id="rId19" Type="http://schemas.openxmlformats.org/officeDocument/2006/relationships/image" Target="../media/image617.png"/><Relationship Id="rId14" Type="http://schemas.openxmlformats.org/officeDocument/2006/relationships/customXml" Target="../ink/ink5314.xml"/><Relationship Id="rId22" Type="http://schemas.openxmlformats.org/officeDocument/2006/relationships/customXml" Target="../ink/ink5318.xml"/><Relationship Id="rId27" Type="http://schemas.openxmlformats.org/officeDocument/2006/relationships/image" Target="../media/image621.png"/><Relationship Id="rId30" Type="http://schemas.openxmlformats.org/officeDocument/2006/relationships/customXml" Target="../ink/ink5322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31.xml"/><Relationship Id="rId56" Type="http://schemas.openxmlformats.org/officeDocument/2006/relationships/customXml" Target="../ink/ink5335.xml"/><Relationship Id="rId64" Type="http://schemas.openxmlformats.org/officeDocument/2006/relationships/customXml" Target="../ink/ink5339.xml"/><Relationship Id="rId8" Type="http://schemas.openxmlformats.org/officeDocument/2006/relationships/customXml" Target="../ink/ink5311.xml"/><Relationship Id="rId51" Type="http://schemas.openxmlformats.org/officeDocument/2006/relationships/image" Target="../media/image633.png"/><Relationship Id="rId3" Type="http://schemas.openxmlformats.org/officeDocument/2006/relationships/image" Target="../media/image609.png"/><Relationship Id="rId12" Type="http://schemas.openxmlformats.org/officeDocument/2006/relationships/customXml" Target="../ink/ink5313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26.xml"/><Relationship Id="rId46" Type="http://schemas.openxmlformats.org/officeDocument/2006/relationships/customXml" Target="../ink/ink5330.xml"/><Relationship Id="rId59" Type="http://schemas.openxmlformats.org/officeDocument/2006/relationships/image" Target="../media/image637.png"/><Relationship Id="rId20" Type="http://schemas.openxmlformats.org/officeDocument/2006/relationships/customXml" Target="../ink/ink5317.xml"/><Relationship Id="rId41" Type="http://schemas.openxmlformats.org/officeDocument/2006/relationships/image" Target="../media/image628.png"/><Relationship Id="rId54" Type="http://schemas.openxmlformats.org/officeDocument/2006/relationships/customXml" Target="../ink/ink5334.xml"/><Relationship Id="rId62" Type="http://schemas.openxmlformats.org/officeDocument/2006/relationships/customXml" Target="../ink/ink53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0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21.xml"/><Relationship Id="rId36" Type="http://schemas.openxmlformats.org/officeDocument/2006/relationships/customXml" Target="../ink/ink5325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312.xml"/><Relationship Id="rId31" Type="http://schemas.openxmlformats.org/officeDocument/2006/relationships/image" Target="../media/image623.png"/><Relationship Id="rId44" Type="http://schemas.openxmlformats.org/officeDocument/2006/relationships/customXml" Target="../ink/ink5329.xml"/><Relationship Id="rId52" Type="http://schemas.openxmlformats.org/officeDocument/2006/relationships/customXml" Target="../ink/ink5333.xml"/><Relationship Id="rId60" Type="http://schemas.openxmlformats.org/officeDocument/2006/relationships/customXml" Target="../ink/ink5337.xml"/><Relationship Id="rId65" Type="http://schemas.openxmlformats.org/officeDocument/2006/relationships/image" Target="../media/image99.png"/><Relationship Id="rId4" Type="http://schemas.openxmlformats.org/officeDocument/2006/relationships/customXml" Target="../ink/ink5309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316.xml"/><Relationship Id="rId39" Type="http://schemas.openxmlformats.org/officeDocument/2006/relationships/image" Target="../media/image627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52.xml"/><Relationship Id="rId21" Type="http://schemas.openxmlformats.org/officeDocument/2006/relationships/image" Target="../media/image618.png"/><Relationship Id="rId42" Type="http://schemas.openxmlformats.org/officeDocument/2006/relationships/customXml" Target="../ink/ink5360.xml"/><Relationship Id="rId47" Type="http://schemas.openxmlformats.org/officeDocument/2006/relationships/image" Target="../media/image631.png"/><Relationship Id="rId63" Type="http://schemas.openxmlformats.org/officeDocument/2006/relationships/image" Target="../media/image639.png"/><Relationship Id="rId68" Type="http://schemas.openxmlformats.org/officeDocument/2006/relationships/customXml" Target="../ink/ink5373.xml"/><Relationship Id="rId84" Type="http://schemas.openxmlformats.org/officeDocument/2006/relationships/customXml" Target="../ink/ink5381.xml"/><Relationship Id="rId16" Type="http://schemas.openxmlformats.org/officeDocument/2006/relationships/customXml" Target="../ink/ink5347.xml"/><Relationship Id="rId11" Type="http://schemas.openxmlformats.org/officeDocument/2006/relationships/image" Target="../media/image613.png"/><Relationship Id="rId32" Type="http://schemas.openxmlformats.org/officeDocument/2006/relationships/customXml" Target="../ink/ink5355.xml"/><Relationship Id="rId37" Type="http://schemas.openxmlformats.org/officeDocument/2006/relationships/image" Target="../media/image626.png"/><Relationship Id="rId53" Type="http://schemas.openxmlformats.org/officeDocument/2006/relationships/image" Target="../media/image634.png"/><Relationship Id="rId58" Type="http://schemas.openxmlformats.org/officeDocument/2006/relationships/customXml" Target="../ink/ink5368.xml"/><Relationship Id="rId74" Type="http://schemas.openxmlformats.org/officeDocument/2006/relationships/customXml" Target="../ink/ink5376.xml"/><Relationship Id="rId79" Type="http://schemas.openxmlformats.org/officeDocument/2006/relationships/image" Target="../media/image646.png"/><Relationship Id="rId5" Type="http://schemas.openxmlformats.org/officeDocument/2006/relationships/image" Target="../media/image610.png"/><Relationship Id="rId19" Type="http://schemas.openxmlformats.org/officeDocument/2006/relationships/image" Target="../media/image617.png"/><Relationship Id="rId14" Type="http://schemas.openxmlformats.org/officeDocument/2006/relationships/customXml" Target="../ink/ink5346.xml"/><Relationship Id="rId22" Type="http://schemas.openxmlformats.org/officeDocument/2006/relationships/customXml" Target="../ink/ink5350.xml"/><Relationship Id="rId27" Type="http://schemas.openxmlformats.org/officeDocument/2006/relationships/image" Target="../media/image621.png"/><Relationship Id="rId30" Type="http://schemas.openxmlformats.org/officeDocument/2006/relationships/customXml" Target="../ink/ink5354.xml"/><Relationship Id="rId35" Type="http://schemas.openxmlformats.org/officeDocument/2006/relationships/image" Target="../media/image625.png"/><Relationship Id="rId43" Type="http://schemas.openxmlformats.org/officeDocument/2006/relationships/image" Target="../media/image629.png"/><Relationship Id="rId48" Type="http://schemas.openxmlformats.org/officeDocument/2006/relationships/customXml" Target="../ink/ink5363.xml"/><Relationship Id="rId56" Type="http://schemas.openxmlformats.org/officeDocument/2006/relationships/customXml" Target="../ink/ink5367.xml"/><Relationship Id="rId64" Type="http://schemas.openxmlformats.org/officeDocument/2006/relationships/customXml" Target="../ink/ink5371.xml"/><Relationship Id="rId69" Type="http://schemas.openxmlformats.org/officeDocument/2006/relationships/image" Target="../media/image641.png"/><Relationship Id="rId77" Type="http://schemas.openxmlformats.org/officeDocument/2006/relationships/image" Target="../media/image645.png"/><Relationship Id="rId8" Type="http://schemas.openxmlformats.org/officeDocument/2006/relationships/customXml" Target="../ink/ink5343.xml"/><Relationship Id="rId51" Type="http://schemas.openxmlformats.org/officeDocument/2006/relationships/image" Target="../media/image633.png"/><Relationship Id="rId72" Type="http://schemas.openxmlformats.org/officeDocument/2006/relationships/customXml" Target="../ink/ink5375.xml"/><Relationship Id="rId80" Type="http://schemas.openxmlformats.org/officeDocument/2006/relationships/customXml" Target="../ink/ink5379.xml"/><Relationship Id="rId85" Type="http://schemas.openxmlformats.org/officeDocument/2006/relationships/image" Target="../media/image648.png"/><Relationship Id="rId3" Type="http://schemas.openxmlformats.org/officeDocument/2006/relationships/image" Target="../media/image609.png"/><Relationship Id="rId12" Type="http://schemas.openxmlformats.org/officeDocument/2006/relationships/customXml" Target="../ink/ink5345.xml"/><Relationship Id="rId17" Type="http://schemas.openxmlformats.org/officeDocument/2006/relationships/image" Target="../media/image616.png"/><Relationship Id="rId25" Type="http://schemas.openxmlformats.org/officeDocument/2006/relationships/image" Target="../media/image620.png"/><Relationship Id="rId33" Type="http://schemas.openxmlformats.org/officeDocument/2006/relationships/image" Target="../media/image624.png"/><Relationship Id="rId38" Type="http://schemas.openxmlformats.org/officeDocument/2006/relationships/customXml" Target="../ink/ink5358.xml"/><Relationship Id="rId46" Type="http://schemas.openxmlformats.org/officeDocument/2006/relationships/customXml" Target="../ink/ink5362.xml"/><Relationship Id="rId59" Type="http://schemas.openxmlformats.org/officeDocument/2006/relationships/image" Target="../media/image637.png"/><Relationship Id="rId67" Type="http://schemas.openxmlformats.org/officeDocument/2006/relationships/image" Target="../media/image640.png"/><Relationship Id="rId20" Type="http://schemas.openxmlformats.org/officeDocument/2006/relationships/customXml" Target="../ink/ink5349.xml"/><Relationship Id="rId41" Type="http://schemas.openxmlformats.org/officeDocument/2006/relationships/image" Target="../media/image628.png"/><Relationship Id="rId54" Type="http://schemas.openxmlformats.org/officeDocument/2006/relationships/customXml" Target="../ink/ink5366.xml"/><Relationship Id="rId62" Type="http://schemas.openxmlformats.org/officeDocument/2006/relationships/customXml" Target="../ink/ink5370.xml"/><Relationship Id="rId70" Type="http://schemas.openxmlformats.org/officeDocument/2006/relationships/customXml" Target="../ink/ink5374.xml"/><Relationship Id="rId75" Type="http://schemas.openxmlformats.org/officeDocument/2006/relationships/image" Target="../media/image644.png"/><Relationship Id="rId83" Type="http://schemas.openxmlformats.org/officeDocument/2006/relationships/image" Target="../media/image64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2.xml"/><Relationship Id="rId15" Type="http://schemas.openxmlformats.org/officeDocument/2006/relationships/image" Target="../media/image615.png"/><Relationship Id="rId23" Type="http://schemas.openxmlformats.org/officeDocument/2006/relationships/image" Target="../media/image619.png"/><Relationship Id="rId28" Type="http://schemas.openxmlformats.org/officeDocument/2006/relationships/customXml" Target="../ink/ink5353.xml"/><Relationship Id="rId36" Type="http://schemas.openxmlformats.org/officeDocument/2006/relationships/customXml" Target="../ink/ink5357.xml"/><Relationship Id="rId49" Type="http://schemas.openxmlformats.org/officeDocument/2006/relationships/image" Target="../media/image632.png"/><Relationship Id="rId57" Type="http://schemas.openxmlformats.org/officeDocument/2006/relationships/image" Target="../media/image636.png"/><Relationship Id="rId10" Type="http://schemas.openxmlformats.org/officeDocument/2006/relationships/customXml" Target="../ink/ink5344.xml"/><Relationship Id="rId31" Type="http://schemas.openxmlformats.org/officeDocument/2006/relationships/image" Target="../media/image623.png"/><Relationship Id="rId44" Type="http://schemas.openxmlformats.org/officeDocument/2006/relationships/customXml" Target="../ink/ink5361.xml"/><Relationship Id="rId52" Type="http://schemas.openxmlformats.org/officeDocument/2006/relationships/customXml" Target="../ink/ink5365.xml"/><Relationship Id="rId60" Type="http://schemas.openxmlformats.org/officeDocument/2006/relationships/customXml" Target="../ink/ink5369.xml"/><Relationship Id="rId65" Type="http://schemas.openxmlformats.org/officeDocument/2006/relationships/image" Target="../media/image99.png"/><Relationship Id="rId73" Type="http://schemas.openxmlformats.org/officeDocument/2006/relationships/image" Target="../media/image643.png"/><Relationship Id="rId78" Type="http://schemas.openxmlformats.org/officeDocument/2006/relationships/customXml" Target="../ink/ink5378.xml"/><Relationship Id="rId81" Type="http://schemas.openxmlformats.org/officeDocument/2006/relationships/image" Target="../media/image67.png"/><Relationship Id="rId86" Type="http://schemas.openxmlformats.org/officeDocument/2006/relationships/customXml" Target="../ink/ink5382.xml"/><Relationship Id="rId4" Type="http://schemas.openxmlformats.org/officeDocument/2006/relationships/customXml" Target="../ink/ink5341.xml"/><Relationship Id="rId9" Type="http://schemas.openxmlformats.org/officeDocument/2006/relationships/image" Target="../media/image612.png"/><Relationship Id="rId13" Type="http://schemas.openxmlformats.org/officeDocument/2006/relationships/image" Target="../media/image614.png"/><Relationship Id="rId18" Type="http://schemas.openxmlformats.org/officeDocument/2006/relationships/customXml" Target="../ink/ink5348.xml"/><Relationship Id="rId39" Type="http://schemas.openxmlformats.org/officeDocument/2006/relationships/image" Target="../media/image627.png"/><Relationship Id="rId34" Type="http://schemas.openxmlformats.org/officeDocument/2006/relationships/customXml" Target="../ink/ink5356.xml"/><Relationship Id="rId50" Type="http://schemas.openxmlformats.org/officeDocument/2006/relationships/customXml" Target="../ink/ink5364.xml"/><Relationship Id="rId55" Type="http://schemas.openxmlformats.org/officeDocument/2006/relationships/image" Target="../media/image635.png"/><Relationship Id="rId76" Type="http://schemas.openxmlformats.org/officeDocument/2006/relationships/customXml" Target="../ink/ink5377.xml"/><Relationship Id="rId7" Type="http://schemas.openxmlformats.org/officeDocument/2006/relationships/image" Target="../media/image611.png"/><Relationship Id="rId71" Type="http://schemas.openxmlformats.org/officeDocument/2006/relationships/image" Target="../media/image642.png"/><Relationship Id="rId2" Type="http://schemas.openxmlformats.org/officeDocument/2006/relationships/customXml" Target="../ink/ink5340.xml"/><Relationship Id="rId29" Type="http://schemas.openxmlformats.org/officeDocument/2006/relationships/image" Target="../media/image622.png"/><Relationship Id="rId24" Type="http://schemas.openxmlformats.org/officeDocument/2006/relationships/customXml" Target="../ink/ink5351.xml"/><Relationship Id="rId40" Type="http://schemas.openxmlformats.org/officeDocument/2006/relationships/customXml" Target="../ink/ink5359.xml"/><Relationship Id="rId45" Type="http://schemas.openxmlformats.org/officeDocument/2006/relationships/image" Target="../media/image630.png"/><Relationship Id="rId66" Type="http://schemas.openxmlformats.org/officeDocument/2006/relationships/customXml" Target="../ink/ink5372.xml"/><Relationship Id="rId87" Type="http://schemas.openxmlformats.org/officeDocument/2006/relationships/image" Target="../media/image649.png"/><Relationship Id="rId61" Type="http://schemas.openxmlformats.org/officeDocument/2006/relationships/image" Target="../media/image638.png"/><Relationship Id="rId82" Type="http://schemas.openxmlformats.org/officeDocument/2006/relationships/customXml" Target="../ink/ink538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86034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684839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14:cNvPr>
              <p14:cNvContentPartPr/>
              <p14:nvPr/>
            </p14:nvContentPartPr>
            <p14:xfrm>
              <a:off x="717960" y="4675480"/>
              <a:ext cx="248760" cy="295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960" y="4657480"/>
                <a:ext cx="2844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14:cNvPr>
              <p14:cNvContentPartPr/>
              <p14:nvPr/>
            </p14:nvContentPartPr>
            <p14:xfrm>
              <a:off x="766200" y="4632640"/>
              <a:ext cx="24120" cy="478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200" y="4615000"/>
                <a:ext cx="597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14:cNvPr>
              <p14:cNvContentPartPr/>
              <p14:nvPr/>
            </p14:nvContentPartPr>
            <p14:xfrm>
              <a:off x="1374240" y="4550920"/>
              <a:ext cx="3450960" cy="61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56242" y="4533280"/>
                <a:ext cx="3486596" cy="64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55928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14:cNvPr>
              <p14:cNvContentPartPr/>
              <p14:nvPr/>
            </p14:nvContentPartPr>
            <p14:xfrm>
              <a:off x="8574600" y="3799240"/>
              <a:ext cx="247320" cy="398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992CCB6-F614-44ED-86D5-3E3801E563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6600" y="3781600"/>
                <a:ext cx="2829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14:cNvPr>
              <p14:cNvContentPartPr/>
              <p14:nvPr/>
            </p14:nvContentPartPr>
            <p14:xfrm>
              <a:off x="404040" y="3276880"/>
              <a:ext cx="8020800" cy="1213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7DB48F8-9838-4343-90E8-E7B1D3657D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6401" y="3258880"/>
                <a:ext cx="8056438" cy="12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14:cNvPr>
              <p14:cNvContentPartPr/>
              <p14:nvPr/>
            </p14:nvContentPartPr>
            <p14:xfrm>
              <a:off x="717960" y="4675480"/>
              <a:ext cx="248760" cy="295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CB8A9F-1DA0-4EB2-BF6D-9BB20DA7BD4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99960" y="4657480"/>
                <a:ext cx="28440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14:cNvPr>
              <p14:cNvContentPartPr/>
              <p14:nvPr/>
            </p14:nvContentPartPr>
            <p14:xfrm>
              <a:off x="766200" y="4632640"/>
              <a:ext cx="24120" cy="478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6ABECFE-A528-4DE6-855E-DCA959BBE79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48200" y="4615000"/>
                <a:ext cx="5976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14:cNvPr>
              <p14:cNvContentPartPr/>
              <p14:nvPr/>
            </p14:nvContentPartPr>
            <p14:xfrm>
              <a:off x="1374240" y="4550920"/>
              <a:ext cx="3450960" cy="61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561239-B190-4F60-B673-1C51F9F0A41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356242" y="4533280"/>
                <a:ext cx="3486596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AD72842-388C-475D-BF8A-7391EB5A3A94}"/>
                  </a:ext>
                </a:extLst>
              </p14:cNvPr>
              <p14:cNvContentPartPr/>
              <p14:nvPr/>
            </p14:nvContentPartPr>
            <p14:xfrm>
              <a:off x="5861280" y="4653880"/>
              <a:ext cx="1855440" cy="422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AD72842-388C-475D-BF8A-7391EB5A3A9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43283" y="4636240"/>
                <a:ext cx="1891073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7E29BB9A-69D8-4B0E-83EA-E59F92CC9D40}"/>
                  </a:ext>
                </a:extLst>
              </p14:cNvPr>
              <p14:cNvContentPartPr/>
              <p14:nvPr/>
            </p14:nvContentPartPr>
            <p14:xfrm>
              <a:off x="5285640" y="4612480"/>
              <a:ext cx="180360" cy="53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7E29BB9A-69D8-4B0E-83EA-E59F92CC9D4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68000" y="4594480"/>
                <a:ext cx="2160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829010-7FB1-4AC0-BBF9-4C372FC724AD}"/>
                  </a:ext>
                </a:extLst>
              </p14:cNvPr>
              <p14:cNvContentPartPr/>
              <p14:nvPr/>
            </p14:nvContentPartPr>
            <p14:xfrm>
              <a:off x="1970400" y="5536960"/>
              <a:ext cx="5659920" cy="748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829010-7FB1-4AC0-BBF9-4C372FC724A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52760" y="5519320"/>
                <a:ext cx="5695560" cy="78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365168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42188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840960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402505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442853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14:cNvPr>
              <p14:cNvContentPartPr/>
              <p14:nvPr/>
            </p14:nvContentPartPr>
            <p14:xfrm>
              <a:off x="2857800" y="2986720"/>
              <a:ext cx="179640" cy="407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0160" y="2969080"/>
                <a:ext cx="2152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14:cNvPr>
              <p14:cNvContentPartPr/>
              <p14:nvPr/>
            </p14:nvContentPartPr>
            <p14:xfrm>
              <a:off x="3006840" y="2980240"/>
              <a:ext cx="16344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989200" y="2962240"/>
                <a:ext cx="199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14:cNvPr>
              <p14:cNvContentPartPr/>
              <p14:nvPr/>
            </p14:nvContentPartPr>
            <p14:xfrm>
              <a:off x="3295560" y="3168160"/>
              <a:ext cx="12096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77920" y="3150160"/>
                <a:ext cx="156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14:cNvPr>
              <p14:cNvContentPartPr/>
              <p14:nvPr/>
            </p14:nvContentPartPr>
            <p14:xfrm>
              <a:off x="5460600" y="3096880"/>
              <a:ext cx="1072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2960" y="3079240"/>
                <a:ext cx="1429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14:cNvPr>
              <p14:cNvContentPartPr/>
              <p14:nvPr/>
            </p14:nvContentPartPr>
            <p14:xfrm>
              <a:off x="5689200" y="2988160"/>
              <a:ext cx="231480" cy="18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970520"/>
                <a:ext cx="267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14:cNvPr>
              <p14:cNvContentPartPr/>
              <p14:nvPr/>
            </p14:nvContentPartPr>
            <p14:xfrm>
              <a:off x="3728640" y="2862880"/>
              <a:ext cx="1595880" cy="562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10640" y="2844880"/>
                <a:ext cx="1631520" cy="59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328261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14:cNvPr>
              <p14:cNvContentPartPr/>
              <p14:nvPr/>
            </p14:nvContentPartPr>
            <p14:xfrm>
              <a:off x="1526520" y="233080"/>
              <a:ext cx="2009160" cy="53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EBDDCE-55A7-4F1C-BF38-B70DE6D4280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08880" y="215440"/>
                <a:ext cx="204480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14:cNvPr>
              <p14:cNvContentPartPr/>
              <p14:nvPr/>
            </p14:nvContentPartPr>
            <p14:xfrm>
              <a:off x="3809640" y="232360"/>
              <a:ext cx="2128680" cy="663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707AE9F-00B9-4464-93FA-9AF6BC9FF71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91640" y="214360"/>
                <a:ext cx="216432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14:cNvPr>
              <p14:cNvContentPartPr/>
              <p14:nvPr/>
            </p14:nvContentPartPr>
            <p14:xfrm>
              <a:off x="6185280" y="271960"/>
              <a:ext cx="797760" cy="383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2A21097-BF19-419D-8AA2-6450E7FFF1A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67280" y="253960"/>
                <a:ext cx="83340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14:cNvPr>
              <p14:cNvContentPartPr/>
              <p14:nvPr/>
            </p14:nvContentPartPr>
            <p14:xfrm>
              <a:off x="7365720" y="345040"/>
              <a:ext cx="351000" cy="306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36E64C-49B7-4EEC-880B-18FD2E9E23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48080" y="327040"/>
                <a:ext cx="386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14:cNvPr>
              <p14:cNvContentPartPr/>
              <p14:nvPr/>
            </p14:nvContentPartPr>
            <p14:xfrm>
              <a:off x="633360" y="1018960"/>
              <a:ext cx="381240" cy="304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0DA8C97-B7C7-45FC-97FD-874158F2A8E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5703" y="1000960"/>
                <a:ext cx="416914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14:cNvPr>
              <p14:cNvContentPartPr/>
              <p14:nvPr/>
            </p14:nvContentPartPr>
            <p14:xfrm>
              <a:off x="1123680" y="1086640"/>
              <a:ext cx="169200" cy="23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F42AF4-950E-4607-8F9C-FA2E2A42A5A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06040" y="1069000"/>
                <a:ext cx="2048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14:cNvPr>
              <p14:cNvContentPartPr/>
              <p14:nvPr/>
            </p14:nvContentPartPr>
            <p14:xfrm>
              <a:off x="1370280" y="1045960"/>
              <a:ext cx="74880" cy="11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1306FD-F7CE-46B1-83C0-422856186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52280" y="1028320"/>
                <a:ext cx="1105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14:cNvPr>
              <p14:cNvContentPartPr/>
              <p14:nvPr/>
            </p14:nvContentPartPr>
            <p14:xfrm>
              <a:off x="1435800" y="1025800"/>
              <a:ext cx="78120" cy="300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5E0E99-C6DD-46F5-9AE8-7B1C609037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18160" y="1007800"/>
                <a:ext cx="11376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14:cNvPr>
              <p14:cNvContentPartPr/>
              <p14:nvPr/>
            </p14:nvContentPartPr>
            <p14:xfrm>
              <a:off x="1523640" y="1184920"/>
              <a:ext cx="205200" cy="146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F25C74-FAD8-404D-A579-48BBF5FE07F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505640" y="1166920"/>
                <a:ext cx="2408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14:cNvPr>
              <p14:cNvContentPartPr/>
              <p14:nvPr/>
            </p14:nvContentPartPr>
            <p14:xfrm>
              <a:off x="1812000" y="995560"/>
              <a:ext cx="189720" cy="346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AB1F9A-2267-4B46-BBB0-0F0FC6B85F7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4034" y="977560"/>
                <a:ext cx="225293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14:cNvPr>
              <p14:cNvContentPartPr/>
              <p14:nvPr/>
            </p14:nvContentPartPr>
            <p14:xfrm>
              <a:off x="2193960" y="1297600"/>
              <a:ext cx="360" cy="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63B5CEB-6E17-44E2-B802-B21A390527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76320" y="1279960"/>
                <a:ext cx="36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14:cNvPr>
              <p14:cNvContentPartPr/>
              <p14:nvPr/>
            </p14:nvContentPartPr>
            <p14:xfrm>
              <a:off x="3289800" y="1096720"/>
              <a:ext cx="1263600" cy="393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A553E93-D846-457C-BCEE-9DCEFBAB68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72155" y="1078720"/>
                <a:ext cx="129925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14:cNvPr>
              <p14:cNvContentPartPr/>
              <p14:nvPr/>
            </p14:nvContentPartPr>
            <p14:xfrm>
              <a:off x="4637640" y="1098880"/>
              <a:ext cx="424800" cy="355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E410BE9-0E04-487C-895F-42176C055E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19640" y="1081240"/>
                <a:ext cx="4604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14:cNvPr>
              <p14:cNvContentPartPr/>
              <p14:nvPr/>
            </p14:nvContentPartPr>
            <p14:xfrm>
              <a:off x="5394720" y="958120"/>
              <a:ext cx="1832040" cy="483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A8F856D-D52F-4720-928C-4FB16239A2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76720" y="940467"/>
                <a:ext cx="1867680" cy="519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14:cNvPr>
              <p14:cNvContentPartPr/>
              <p14:nvPr/>
            </p14:nvContentPartPr>
            <p14:xfrm>
              <a:off x="1105320" y="2014000"/>
              <a:ext cx="246600" cy="628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744A8D-C11D-4750-BEBE-F25ADD212D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87320" y="1996360"/>
                <a:ext cx="282240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14:cNvPr>
              <p14:cNvContentPartPr/>
              <p14:nvPr/>
            </p14:nvContentPartPr>
            <p14:xfrm>
              <a:off x="1534080" y="2140720"/>
              <a:ext cx="162360" cy="12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6FFF28D-6252-481E-A636-44580FCC1E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6080" y="2123080"/>
                <a:ext cx="1980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14:cNvPr>
              <p14:cNvContentPartPr/>
              <p14:nvPr/>
            </p14:nvContentPartPr>
            <p14:xfrm>
              <a:off x="1523640" y="2224960"/>
              <a:ext cx="184680" cy="3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62FC8B-9A54-434C-8291-0965C170700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05640" y="2207320"/>
                <a:ext cx="2203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14:cNvPr>
              <p14:cNvContentPartPr/>
              <p14:nvPr/>
            </p14:nvContentPartPr>
            <p14:xfrm>
              <a:off x="1923240" y="2033800"/>
              <a:ext cx="383040" cy="39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1693A2-E805-4AD6-9878-7523531DB5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05583" y="2015817"/>
                <a:ext cx="418714" cy="427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14:cNvPr>
              <p14:cNvContentPartPr/>
              <p14:nvPr/>
            </p14:nvContentPartPr>
            <p14:xfrm>
              <a:off x="3301320" y="2057920"/>
              <a:ext cx="749880" cy="349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D4BFF2E-8582-482C-B6CA-A8D00794C88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83680" y="2039920"/>
                <a:ext cx="78552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14:cNvPr>
              <p14:cNvContentPartPr/>
              <p14:nvPr/>
            </p14:nvContentPartPr>
            <p14:xfrm>
              <a:off x="2438040" y="1950280"/>
              <a:ext cx="689760" cy="45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96C2A3-ED85-4657-9455-7661E6A2527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20049" y="1932626"/>
                <a:ext cx="725381" cy="495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14:cNvPr>
              <p14:cNvContentPartPr/>
              <p14:nvPr/>
            </p14:nvContentPartPr>
            <p14:xfrm>
              <a:off x="4205640" y="1868920"/>
              <a:ext cx="833760" cy="508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E2298C3-D329-4E89-8B5A-46BD9D1D35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88000" y="1851280"/>
                <a:ext cx="86940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14:cNvPr>
              <p14:cNvContentPartPr/>
              <p14:nvPr/>
            </p14:nvContentPartPr>
            <p14:xfrm>
              <a:off x="2857800" y="2986720"/>
              <a:ext cx="179640" cy="407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F55DC7D-2559-4E64-B152-4894F17545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0160" y="2969080"/>
                <a:ext cx="21528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14:cNvPr>
              <p14:cNvContentPartPr/>
              <p14:nvPr/>
            </p14:nvContentPartPr>
            <p14:xfrm>
              <a:off x="3006840" y="2980240"/>
              <a:ext cx="163440" cy="318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0015A2D-2803-49A1-B7B8-FD527C32A8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989200" y="2962240"/>
                <a:ext cx="1990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14:cNvPr>
              <p14:cNvContentPartPr/>
              <p14:nvPr/>
            </p14:nvContentPartPr>
            <p14:xfrm>
              <a:off x="3295560" y="3168160"/>
              <a:ext cx="120960" cy="145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C50F70D-0D74-4ECE-AD45-EB80FF2EBD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77920" y="3150160"/>
                <a:ext cx="1566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14:cNvPr>
              <p14:cNvContentPartPr/>
              <p14:nvPr/>
            </p14:nvContentPartPr>
            <p14:xfrm>
              <a:off x="5460600" y="3096880"/>
              <a:ext cx="1072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1C5FFD8-4A95-4D6A-ACE9-C901CE791B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2960" y="3079240"/>
                <a:ext cx="1429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14:cNvPr>
              <p14:cNvContentPartPr/>
              <p14:nvPr/>
            </p14:nvContentPartPr>
            <p14:xfrm>
              <a:off x="5689200" y="2988160"/>
              <a:ext cx="231480" cy="181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822BCF-6382-4D8F-9213-B133B247E4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71200" y="2970520"/>
                <a:ext cx="26712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14:cNvPr>
              <p14:cNvContentPartPr/>
              <p14:nvPr/>
            </p14:nvContentPartPr>
            <p14:xfrm>
              <a:off x="3728640" y="2862880"/>
              <a:ext cx="1595880" cy="562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C309AB9-C90E-4C39-A6E6-DE51DE4E3CD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10640" y="2844880"/>
                <a:ext cx="1631520" cy="59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CD5DA4-C95B-44E6-81C5-C8F532E72CB1}"/>
                  </a:ext>
                </a:extLst>
              </p14:cNvPr>
              <p14:cNvContentPartPr/>
              <p14:nvPr/>
            </p14:nvContentPartPr>
            <p14:xfrm>
              <a:off x="6450960" y="2803840"/>
              <a:ext cx="213840" cy="64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CD5DA4-C95B-44E6-81C5-C8F532E72CB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2960" y="2785840"/>
                <a:ext cx="24948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B500CBB-ABF7-48BC-9D60-921C39186D81}"/>
                  </a:ext>
                </a:extLst>
              </p14:cNvPr>
              <p14:cNvContentPartPr/>
              <p14:nvPr/>
            </p14:nvContentPartPr>
            <p14:xfrm>
              <a:off x="2620920" y="3378400"/>
              <a:ext cx="3212640" cy="1573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B500CBB-ABF7-48BC-9D60-921C39186D8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03280" y="3360400"/>
                <a:ext cx="32482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DFB690B-915A-4E29-B780-772137234B1A}"/>
                  </a:ext>
                </a:extLst>
              </p14:cNvPr>
              <p14:cNvContentPartPr/>
              <p14:nvPr/>
            </p14:nvContentPartPr>
            <p14:xfrm>
              <a:off x="2244360" y="4089040"/>
              <a:ext cx="2216880" cy="576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DFB690B-915A-4E29-B780-772137234B1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226720" y="4071400"/>
                <a:ext cx="225252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C64E84-DEDC-4C73-B0DC-1914032ACBBF}"/>
                  </a:ext>
                </a:extLst>
              </p14:cNvPr>
              <p14:cNvContentPartPr/>
              <p14:nvPr/>
            </p14:nvContentPartPr>
            <p14:xfrm>
              <a:off x="3535320" y="4957360"/>
              <a:ext cx="4109400" cy="813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C64E84-DEDC-4C73-B0DC-1914032ACBB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17680" y="4939712"/>
                <a:ext cx="4145040" cy="849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F902B76-14EA-41E2-BA84-BE6F7318BC48}"/>
                  </a:ext>
                </a:extLst>
              </p14:cNvPr>
              <p14:cNvContentPartPr/>
              <p14:nvPr/>
            </p14:nvContentPartPr>
            <p14:xfrm>
              <a:off x="8036040" y="555748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F902B76-14EA-41E2-BA84-BE6F7318BC4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18400" y="553948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510674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4178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27714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023993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8091215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779327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30318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24735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14:cNvPr>
              <p14:cNvContentPartPr/>
              <p14:nvPr/>
            </p14:nvContentPartPr>
            <p14:xfrm>
              <a:off x="1924680" y="4439680"/>
              <a:ext cx="4613760" cy="22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07040" y="4421683"/>
                <a:ext cx="4649400" cy="22550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11682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14:cNvPr>
              <p14:cNvContentPartPr/>
              <p14:nvPr/>
            </p14:nvContentPartPr>
            <p14:xfrm>
              <a:off x="1838280" y="275560"/>
              <a:ext cx="2662560" cy="608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F31965C-CE11-46A5-9651-5E97705407D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0638" y="257920"/>
                <a:ext cx="2698205" cy="64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14:cNvPr>
              <p14:cNvContentPartPr/>
              <p14:nvPr/>
            </p14:nvContentPartPr>
            <p14:xfrm>
              <a:off x="4906920" y="152440"/>
              <a:ext cx="1509120" cy="505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D4EC93-1B86-4546-B8BE-A940E58B544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89280" y="134440"/>
                <a:ext cx="1544760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14:cNvPr>
              <p14:cNvContentPartPr/>
              <p14:nvPr/>
            </p14:nvContentPartPr>
            <p14:xfrm>
              <a:off x="7181760" y="192040"/>
              <a:ext cx="24516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A5909D-7B41-44A3-B48A-08C2DF70B40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63760" y="174040"/>
                <a:ext cx="280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14:cNvPr>
              <p14:cNvContentPartPr/>
              <p14:nvPr/>
            </p14:nvContentPartPr>
            <p14:xfrm>
              <a:off x="6663720" y="293560"/>
              <a:ext cx="20808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950B04-4200-4769-BCEF-A8F6EC93B2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45720" y="275920"/>
                <a:ext cx="2437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14:cNvPr>
              <p14:cNvContentPartPr/>
              <p14:nvPr/>
            </p14:nvContentPartPr>
            <p14:xfrm>
              <a:off x="7833000" y="253600"/>
              <a:ext cx="3038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EFC0B4-CE87-4CF3-ACBB-83812AF5A87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815339" y="235600"/>
                <a:ext cx="33952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14:cNvPr>
              <p14:cNvContentPartPr/>
              <p14:nvPr/>
            </p14:nvContentPartPr>
            <p14:xfrm>
              <a:off x="712200" y="1126240"/>
              <a:ext cx="424440" cy="358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C95F1E3-DF31-4B76-A7CB-081C6F0433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4200" y="1108600"/>
                <a:ext cx="4600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14:cNvPr>
              <p14:cNvContentPartPr/>
              <p14:nvPr/>
            </p14:nvContentPartPr>
            <p14:xfrm>
              <a:off x="1250760" y="1259440"/>
              <a:ext cx="184680" cy="252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178913F-A1A6-4CA2-AA8C-1D352141DD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33120" y="1241800"/>
                <a:ext cx="2203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14:cNvPr>
              <p14:cNvContentPartPr/>
              <p14:nvPr/>
            </p14:nvContentPartPr>
            <p14:xfrm>
              <a:off x="2164080" y="1168360"/>
              <a:ext cx="169560" cy="274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D12DF3-A788-49CA-8775-3FC339AE2B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146440" y="1150360"/>
                <a:ext cx="2052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14:cNvPr>
              <p14:cNvContentPartPr/>
              <p14:nvPr/>
            </p14:nvContentPartPr>
            <p14:xfrm>
              <a:off x="1626600" y="1147840"/>
              <a:ext cx="420120" cy="325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04CBBC-F65D-46EE-9FAB-0B9E241BC1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08600" y="1130200"/>
                <a:ext cx="4557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14:cNvPr>
              <p14:cNvContentPartPr/>
              <p14:nvPr/>
            </p14:nvContentPartPr>
            <p14:xfrm>
              <a:off x="6105720" y="1037320"/>
              <a:ext cx="2105280" cy="518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F5560A5-F0BA-428B-BB9E-CA5EE889DC7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8080" y="1019332"/>
                <a:ext cx="2140920" cy="553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14:cNvPr>
              <p14:cNvContentPartPr/>
              <p14:nvPr/>
            </p14:nvContentPartPr>
            <p14:xfrm>
              <a:off x="3739440" y="1137400"/>
              <a:ext cx="2143080" cy="428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1949761-6D10-4727-BBEC-9B9C53BC480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1797" y="1119760"/>
                <a:ext cx="2178726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14:cNvPr>
              <p14:cNvContentPartPr/>
              <p14:nvPr/>
            </p14:nvContentPartPr>
            <p14:xfrm>
              <a:off x="1797240" y="2153680"/>
              <a:ext cx="286560" cy="666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D3AB28C-81E9-479F-932E-3CD94572300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240" y="2135680"/>
                <a:ext cx="32220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14:cNvPr>
              <p14:cNvContentPartPr/>
              <p14:nvPr/>
            </p14:nvContentPartPr>
            <p14:xfrm>
              <a:off x="2305920" y="2087440"/>
              <a:ext cx="648360" cy="39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ABF1A8B-1F8E-4727-A59D-CBB0EF5C60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7920" y="2069440"/>
                <a:ext cx="68400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14:cNvPr>
              <p14:cNvContentPartPr/>
              <p14:nvPr/>
            </p14:nvContentPartPr>
            <p14:xfrm>
              <a:off x="4968120" y="2031280"/>
              <a:ext cx="637920" cy="451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BB41E45-975C-4CF1-A502-53D3AC5A9B7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50120" y="2013626"/>
                <a:ext cx="673560" cy="48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14:cNvPr>
              <p14:cNvContentPartPr/>
              <p14:nvPr/>
            </p14:nvContentPartPr>
            <p14:xfrm>
              <a:off x="3133920" y="2031280"/>
              <a:ext cx="1671840" cy="412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FDEE1EE-EBF6-40C9-B3B4-0391A2C8D4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116280" y="2013640"/>
                <a:ext cx="17074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14:cNvPr>
              <p14:cNvContentPartPr/>
              <p14:nvPr/>
            </p14:nvContentPartPr>
            <p14:xfrm>
              <a:off x="5799720" y="1808080"/>
              <a:ext cx="1339920" cy="582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FC9931-DD83-44E1-A090-04B6189ABF9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82075" y="1790080"/>
                <a:ext cx="137557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14:cNvPr>
              <p14:cNvContentPartPr/>
              <p14:nvPr/>
            </p14:nvContentPartPr>
            <p14:xfrm>
              <a:off x="1472880" y="2906800"/>
              <a:ext cx="2405160" cy="700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78A70F3-7B51-434C-9ECE-DDB54C07FF0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454880" y="2889160"/>
                <a:ext cx="2440800" cy="73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14:cNvPr>
              <p14:cNvContentPartPr/>
              <p14:nvPr/>
            </p14:nvContentPartPr>
            <p14:xfrm>
              <a:off x="4380960" y="3220000"/>
              <a:ext cx="216360" cy="28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4FBA45F-E290-4E98-A9D8-DCED9FCF12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2960" y="3202000"/>
                <a:ext cx="2520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14:cNvPr>
              <p14:cNvContentPartPr/>
              <p14:nvPr/>
            </p14:nvContentPartPr>
            <p14:xfrm>
              <a:off x="4463760" y="3047560"/>
              <a:ext cx="47160" cy="60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92003E-17FF-4EC1-A22C-70C75BF04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46120" y="3029560"/>
                <a:ext cx="82800" cy="64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14:cNvPr>
              <p14:cNvContentPartPr/>
              <p14:nvPr/>
            </p14:nvContentPartPr>
            <p14:xfrm>
              <a:off x="5023200" y="2947120"/>
              <a:ext cx="2300400" cy="540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005262A-899B-48BD-B590-08790DDCA0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05560" y="2929120"/>
                <a:ext cx="23360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14:cNvPr>
              <p14:cNvContentPartPr/>
              <p14:nvPr/>
            </p14:nvContentPartPr>
            <p14:xfrm>
              <a:off x="2133480" y="3830200"/>
              <a:ext cx="4601520" cy="711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E08AF2C-972C-40F7-AD14-3B03118FE6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15480" y="3812191"/>
                <a:ext cx="4637160" cy="747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14:cNvPr>
              <p14:cNvContentPartPr/>
              <p14:nvPr/>
            </p14:nvContentPartPr>
            <p14:xfrm>
              <a:off x="1924680" y="4439680"/>
              <a:ext cx="4613760" cy="2219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3565362-DD16-42C4-9962-A757330EC0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07040" y="4421683"/>
                <a:ext cx="4649400" cy="2255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211E9B4-04A9-492A-BCC9-3ED475545269}"/>
                  </a:ext>
                </a:extLst>
              </p14:cNvPr>
              <p14:cNvContentPartPr/>
              <p14:nvPr/>
            </p14:nvContentPartPr>
            <p14:xfrm>
              <a:off x="2722440" y="5123680"/>
              <a:ext cx="2759760" cy="998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211E9B4-04A9-492A-BCC9-3ED4755452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04440" y="5105680"/>
                <a:ext cx="2795400" cy="10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317075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855580-F71C-4816-9201-E406B63DAFF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1250" t="6673" r="32500" b="55279"/>
          <a:stretch/>
        </p:blipFill>
        <p:spPr>
          <a:xfrm>
            <a:off x="1533890" y="136526"/>
            <a:ext cx="5586666" cy="659662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0ECA904-F037-48A5-9D57-F92240B48048}"/>
                  </a:ext>
                </a:extLst>
              </p14:cNvPr>
              <p14:cNvContentPartPr/>
              <p14:nvPr/>
            </p14:nvContentPartPr>
            <p14:xfrm>
              <a:off x="5450880" y="220480"/>
              <a:ext cx="73116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0ECA904-F037-48A5-9D57-F92240B4804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388240" y="157840"/>
                <a:ext cx="85680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D0B9A2-FAB1-423A-A8DE-4201E8076A2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2286" t="6468" r="32500" b="55786"/>
          <a:stretch/>
        </p:blipFill>
        <p:spPr>
          <a:xfrm>
            <a:off x="1447799" y="107949"/>
            <a:ext cx="5484387" cy="661352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D2CC00F-5763-4426-AF64-249F5F6BFBF1}"/>
                  </a:ext>
                </a:extLst>
              </p14:cNvPr>
              <p14:cNvContentPartPr/>
              <p14:nvPr/>
            </p14:nvContentPartPr>
            <p14:xfrm>
              <a:off x="5971440" y="158560"/>
              <a:ext cx="563040" cy="284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D2CC00F-5763-4426-AF64-249F5F6BFBF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908440" y="95920"/>
                <a:ext cx="688680" cy="4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9FF9E5C-976C-4042-95DB-16B64F13F8E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2500" t="6667" r="32500" b="56667"/>
          <a:stretch/>
        </p:blipFill>
        <p:spPr>
          <a:xfrm>
            <a:off x="1727970" y="136525"/>
            <a:ext cx="5587230" cy="658495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2755158-8AFD-400C-A390-AC67AE84EA9C}"/>
                  </a:ext>
                </a:extLst>
              </p14:cNvPr>
              <p14:cNvContentPartPr/>
              <p14:nvPr/>
            </p14:nvContentPartPr>
            <p14:xfrm>
              <a:off x="5936520" y="150280"/>
              <a:ext cx="583200" cy="304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2755158-8AFD-400C-A390-AC67AE84EA9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873520" y="87640"/>
                <a:ext cx="708840" cy="43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966764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97910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41330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114804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14:cNvPr>
              <p14:cNvContentPartPr/>
              <p14:nvPr/>
            </p14:nvContentPartPr>
            <p14:xfrm>
              <a:off x="1818120" y="4022800"/>
              <a:ext cx="2195280" cy="687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800120" y="4005151"/>
                <a:ext cx="2230920" cy="72361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45723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14:cNvPr>
              <p14:cNvContentPartPr/>
              <p14:nvPr/>
            </p14:nvContentPartPr>
            <p14:xfrm>
              <a:off x="1818120" y="4022800"/>
              <a:ext cx="2195280" cy="687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5EAA4B-5C86-4334-BDBF-237587EC44A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800120" y="4005151"/>
                <a:ext cx="2230920" cy="7236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62178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93869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19452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792392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F0DCBE-F05B-428A-8748-60D039F1757D}"/>
                  </a:ext>
                </a:extLst>
              </p14:cNvPr>
              <p14:cNvContentPartPr/>
              <p14:nvPr/>
            </p14:nvContentPartPr>
            <p14:xfrm>
              <a:off x="1787880" y="692440"/>
              <a:ext cx="871560" cy="324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F0DCBE-F05B-428A-8748-60D039F175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9880" y="674440"/>
                <a:ext cx="907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611A55-B3F7-4166-ABD4-1E61D18A4D59}"/>
                  </a:ext>
                </a:extLst>
              </p14:cNvPr>
              <p14:cNvContentPartPr/>
              <p14:nvPr/>
            </p14:nvContentPartPr>
            <p14:xfrm>
              <a:off x="1238880" y="1096720"/>
              <a:ext cx="2139120" cy="11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611A55-B3F7-4166-ABD4-1E61D18A4D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40" y="1079080"/>
                <a:ext cx="2174760" cy="114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982993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033407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510561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9E8922C-B2BA-4744-9BAD-E851C5B5248A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9E8922C-B2BA-4744-9BAD-E851C5B5248A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83573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FAD3029-9A45-462C-878D-2F9BDC58E699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FAD3029-9A45-462C-878D-2F9BDC58E69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2836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97009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14:cNvPr>
              <p14:cNvContentPartPr/>
              <p14:nvPr/>
            </p14:nvContentPartPr>
            <p14:xfrm>
              <a:off x="3240120" y="6237880"/>
              <a:ext cx="72000" cy="162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222480" y="6219880"/>
                <a:ext cx="107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14:cNvPr>
              <p14:cNvContentPartPr/>
              <p14:nvPr/>
            </p14:nvContentPartPr>
            <p14:xfrm>
              <a:off x="3505080" y="6095680"/>
              <a:ext cx="34560" cy="235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487080" y="6078040"/>
                <a:ext cx="702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14:cNvPr>
              <p14:cNvContentPartPr/>
              <p14:nvPr/>
            </p14:nvContentPartPr>
            <p14:xfrm>
              <a:off x="3433440" y="6025120"/>
              <a:ext cx="253800" cy="369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415800" y="6007480"/>
                <a:ext cx="2894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14:cNvPr>
              <p14:cNvContentPartPr/>
              <p14:nvPr/>
            </p14:nvContentPartPr>
            <p14:xfrm>
              <a:off x="4409040" y="5993800"/>
              <a:ext cx="1198440" cy="576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391040" y="5975800"/>
                <a:ext cx="1234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14:cNvPr>
              <p14:cNvContentPartPr/>
              <p14:nvPr/>
            </p14:nvContentPartPr>
            <p14:xfrm>
              <a:off x="3824400" y="6019360"/>
              <a:ext cx="420480" cy="331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806760" y="6001720"/>
                <a:ext cx="4561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14:cNvPr>
              <p14:cNvContentPartPr/>
              <p14:nvPr/>
            </p14:nvContentPartPr>
            <p14:xfrm>
              <a:off x="4388520" y="6423640"/>
              <a:ext cx="1401840" cy="281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70880" y="6387640"/>
                <a:ext cx="14374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14:cNvPr>
              <p14:cNvContentPartPr/>
              <p14:nvPr/>
            </p14:nvContentPartPr>
            <p14:xfrm>
              <a:off x="1610040" y="1562920"/>
              <a:ext cx="2525760" cy="7941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592040" y="1526920"/>
                <a:ext cx="2561400" cy="8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060097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14:cNvPr>
              <p14:cNvContentPartPr/>
              <p14:nvPr/>
            </p14:nvContentPartPr>
            <p14:xfrm>
              <a:off x="4037880" y="710800"/>
              <a:ext cx="1169280" cy="336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41A050-CA9E-4775-906E-FD95113624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20235" y="693141"/>
                <a:ext cx="1204931" cy="3719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14:cNvPr>
              <p14:cNvContentPartPr/>
              <p14:nvPr/>
            </p14:nvContentPartPr>
            <p14:xfrm>
              <a:off x="5526840" y="754000"/>
              <a:ext cx="309240" cy="31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A3638E5-9C48-44C4-B148-6FC3F64A139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508840" y="736000"/>
                <a:ext cx="3448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14:cNvPr>
              <p14:cNvContentPartPr/>
              <p14:nvPr/>
            </p14:nvContentPartPr>
            <p14:xfrm>
              <a:off x="6037320" y="741040"/>
              <a:ext cx="461880" cy="385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8F0F5C-DD5D-4D3B-9266-D9B7B844A0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19320" y="723400"/>
                <a:ext cx="4975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14:cNvPr>
              <p14:cNvContentPartPr/>
              <p14:nvPr/>
            </p14:nvContentPartPr>
            <p14:xfrm>
              <a:off x="7782240" y="718720"/>
              <a:ext cx="944640" cy="387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9355AF5-5BD1-4184-9D92-3E510667543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64600" y="701064"/>
                <a:ext cx="980280" cy="423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14:cNvPr>
              <p14:cNvContentPartPr/>
              <p14:nvPr/>
            </p14:nvContentPartPr>
            <p14:xfrm>
              <a:off x="6773520" y="853000"/>
              <a:ext cx="764640" cy="265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2A37968-754F-4D30-91DF-DA217F941D9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5880" y="835000"/>
                <a:ext cx="8002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14:cNvPr>
              <p14:cNvContentPartPr/>
              <p14:nvPr/>
            </p14:nvContentPartPr>
            <p14:xfrm>
              <a:off x="1500240" y="1360600"/>
              <a:ext cx="8982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6F00876-9135-4311-A2F0-331318B7B1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82240" y="1342600"/>
                <a:ext cx="933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14:cNvPr>
              <p14:cNvContentPartPr/>
              <p14:nvPr/>
            </p14:nvContentPartPr>
            <p14:xfrm>
              <a:off x="222960" y="1308400"/>
              <a:ext cx="934920" cy="369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9177E98-0B12-499A-8189-181B876F4EB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4960" y="1290760"/>
                <a:ext cx="9705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14:cNvPr>
              <p14:cNvContentPartPr/>
              <p14:nvPr/>
            </p14:nvContentPartPr>
            <p14:xfrm>
              <a:off x="2775720" y="1498840"/>
              <a:ext cx="199440" cy="168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86A2C47-A777-4D66-B261-02FB6DE486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58080" y="1480840"/>
                <a:ext cx="235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14:cNvPr>
              <p14:cNvContentPartPr/>
              <p14:nvPr/>
            </p14:nvContentPartPr>
            <p14:xfrm>
              <a:off x="4508760" y="1269520"/>
              <a:ext cx="1423440" cy="33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AB5DA53-DA19-42A6-9C98-FAD0A93D3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90765" y="1251880"/>
                <a:ext cx="1459071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14:cNvPr>
              <p14:cNvContentPartPr/>
              <p14:nvPr/>
            </p14:nvContentPartPr>
            <p14:xfrm>
              <a:off x="3877680" y="1290040"/>
              <a:ext cx="351360" cy="338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BDC705-7E0B-48D6-B6C3-F2467E1A90C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60040" y="1272040"/>
                <a:ext cx="387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14:cNvPr>
              <p14:cNvContentPartPr/>
              <p14:nvPr/>
            </p14:nvContentPartPr>
            <p14:xfrm>
              <a:off x="3077040" y="1530520"/>
              <a:ext cx="523080" cy="134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CD34EEB-18C0-4EF4-B7AB-E0978BE831A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59040" y="1512833"/>
                <a:ext cx="558720" cy="1700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14:cNvPr>
              <p14:cNvContentPartPr/>
              <p14:nvPr/>
            </p14:nvContentPartPr>
            <p14:xfrm>
              <a:off x="6226320" y="1458520"/>
              <a:ext cx="264240" cy="107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241A84D-F144-4935-951B-11F41883293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08680" y="1440520"/>
                <a:ext cx="29988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14:cNvPr>
              <p14:cNvContentPartPr/>
              <p14:nvPr/>
            </p14:nvContentPartPr>
            <p14:xfrm>
              <a:off x="6595320" y="1391560"/>
              <a:ext cx="89640" cy="20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5196306-CE99-4E12-85B3-7B7E0C840A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77680" y="1373920"/>
                <a:ext cx="1252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14:cNvPr>
              <p14:cNvContentPartPr/>
              <p14:nvPr/>
            </p14:nvContentPartPr>
            <p14:xfrm>
              <a:off x="7091040" y="1340800"/>
              <a:ext cx="4320" cy="1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8AC03A4-DC8B-4ACA-B893-15770D2E43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073400" y="1322800"/>
                <a:ext cx="3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14:cNvPr>
              <p14:cNvContentPartPr/>
              <p14:nvPr/>
            </p14:nvContentPartPr>
            <p14:xfrm>
              <a:off x="7205160" y="1330720"/>
              <a:ext cx="8280" cy="4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30593B2-1E17-497E-B90A-632EECCF99C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87520" y="1312720"/>
                <a:ext cx="43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14:cNvPr>
              <p14:cNvContentPartPr/>
              <p14:nvPr/>
            </p14:nvContentPartPr>
            <p14:xfrm>
              <a:off x="7030560" y="1452400"/>
              <a:ext cx="172800" cy="221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D76DF8A-3B61-4E15-9181-49BDF8A5428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2560" y="1434400"/>
                <a:ext cx="208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14:cNvPr>
              <p14:cNvContentPartPr/>
              <p14:nvPr/>
            </p14:nvContentPartPr>
            <p14:xfrm>
              <a:off x="7365720" y="1483000"/>
              <a:ext cx="89280" cy="10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D407615-F9A9-4C51-81D5-8E798CE0B2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8080" y="1465000"/>
                <a:ext cx="1249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14:cNvPr>
              <p14:cNvContentPartPr/>
              <p14:nvPr/>
            </p14:nvContentPartPr>
            <p14:xfrm>
              <a:off x="7375800" y="1554280"/>
              <a:ext cx="111240" cy="100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270701C-F087-4BF4-9665-D82DBCA2890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57800" y="1536280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14:cNvPr>
              <p14:cNvContentPartPr/>
              <p14:nvPr/>
            </p14:nvContentPartPr>
            <p14:xfrm>
              <a:off x="7599360" y="1364920"/>
              <a:ext cx="689760" cy="321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09E961-22BD-4C10-8965-5F85751CE89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81369" y="1346920"/>
                <a:ext cx="725381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14:cNvPr>
              <p14:cNvContentPartPr/>
              <p14:nvPr/>
            </p14:nvContentPartPr>
            <p14:xfrm>
              <a:off x="8433840" y="1431880"/>
              <a:ext cx="3340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E8309F2-C239-4A17-A702-C661AED20E4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16200" y="1414220"/>
                <a:ext cx="369720" cy="3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14:cNvPr>
              <p14:cNvContentPartPr/>
              <p14:nvPr/>
            </p14:nvContentPartPr>
            <p14:xfrm>
              <a:off x="274080" y="1899880"/>
              <a:ext cx="1208880" cy="344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F0F5F3-FCA6-4E48-9A54-5E43D042E78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6080" y="1881899"/>
                <a:ext cx="1244520" cy="380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14:cNvPr>
              <p14:cNvContentPartPr/>
              <p14:nvPr/>
            </p14:nvContentPartPr>
            <p14:xfrm>
              <a:off x="1767360" y="1769560"/>
              <a:ext cx="2216880" cy="464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720225B-8722-4FB0-9A4C-8B1D1015FED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749717" y="1751920"/>
                <a:ext cx="2252526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14:cNvPr>
              <p14:cNvContentPartPr/>
              <p14:nvPr/>
            </p14:nvContentPartPr>
            <p14:xfrm>
              <a:off x="4266120" y="1819600"/>
              <a:ext cx="997200" cy="353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6844BAB-E461-44F4-B078-25D90BC4574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48120" y="1801960"/>
                <a:ext cx="10328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14:cNvPr>
              <p14:cNvContentPartPr/>
              <p14:nvPr/>
            </p14:nvContentPartPr>
            <p14:xfrm>
              <a:off x="5618280" y="1786120"/>
              <a:ext cx="173520" cy="340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C0FC8C0-B67A-44BA-8A69-FF02842444C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00280" y="1768480"/>
                <a:ext cx="2091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14:cNvPr>
              <p14:cNvContentPartPr/>
              <p14:nvPr/>
            </p14:nvContentPartPr>
            <p14:xfrm>
              <a:off x="5914560" y="1989160"/>
              <a:ext cx="633960" cy="15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772AFFF-0C29-4972-9F41-EC55CE96FB2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96560" y="1971478"/>
                <a:ext cx="669600" cy="1872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14:cNvPr>
              <p14:cNvContentPartPr/>
              <p14:nvPr/>
            </p14:nvContentPartPr>
            <p14:xfrm>
              <a:off x="6808080" y="1786480"/>
              <a:ext cx="1375200" cy="349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4777E0F-1737-44E9-A767-C2318307B3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90085" y="1768480"/>
                <a:ext cx="1410831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14:cNvPr>
              <p14:cNvContentPartPr/>
              <p14:nvPr/>
            </p14:nvContentPartPr>
            <p14:xfrm>
              <a:off x="464520" y="2529520"/>
              <a:ext cx="1002600" cy="28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AF2A8BF-EA7F-48A4-A804-20E4D832124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26" y="2511497"/>
                <a:ext cx="1038227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14:cNvPr>
              <p14:cNvContentPartPr/>
              <p14:nvPr/>
            </p14:nvContentPartPr>
            <p14:xfrm>
              <a:off x="1587000" y="2468320"/>
              <a:ext cx="2233800" cy="391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1AAA8FE-7D5F-4A5B-99D0-27D3DB8185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69357" y="2450680"/>
                <a:ext cx="2269446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14:cNvPr>
              <p14:cNvContentPartPr/>
              <p14:nvPr/>
            </p14:nvContentPartPr>
            <p14:xfrm>
              <a:off x="1104240" y="3025240"/>
              <a:ext cx="305640" cy="415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4B30659-A6FE-42A0-90F7-83A42682478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86240" y="3007600"/>
                <a:ext cx="34128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14:cNvPr>
              <p14:cNvContentPartPr/>
              <p14:nvPr/>
            </p14:nvContentPartPr>
            <p14:xfrm>
              <a:off x="1208640" y="3176440"/>
              <a:ext cx="31212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80EEEE3-79C0-466E-A847-2CFD881D9E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91000" y="3158440"/>
                <a:ext cx="3477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14:cNvPr>
              <p14:cNvContentPartPr/>
              <p14:nvPr/>
            </p14:nvContentPartPr>
            <p14:xfrm>
              <a:off x="1576200" y="3209560"/>
              <a:ext cx="351000" cy="22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E6F148-94D8-475B-AE7A-038906B28DD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8560" y="3191560"/>
                <a:ext cx="386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14:cNvPr>
              <p14:cNvContentPartPr/>
              <p14:nvPr/>
            </p14:nvContentPartPr>
            <p14:xfrm>
              <a:off x="4685880" y="2994280"/>
              <a:ext cx="295200" cy="601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D3FC5D8-F286-4597-A6B0-BEEAC1EE829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68240" y="2976280"/>
                <a:ext cx="33084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14:cNvPr>
              <p14:cNvContentPartPr/>
              <p14:nvPr/>
            </p14:nvContentPartPr>
            <p14:xfrm>
              <a:off x="5211840" y="3037480"/>
              <a:ext cx="629280" cy="317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CA7B25-A966-414B-9DA5-1C640F6DB4C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194200" y="3019840"/>
                <a:ext cx="66492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14:cNvPr>
              <p14:cNvContentPartPr/>
              <p14:nvPr/>
            </p14:nvContentPartPr>
            <p14:xfrm>
              <a:off x="6095640" y="2942800"/>
              <a:ext cx="912240" cy="632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0B3709B-637B-49A6-A5D0-685AB19A5A4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77640" y="2924800"/>
                <a:ext cx="94788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14:cNvPr>
              <p14:cNvContentPartPr/>
              <p14:nvPr/>
            </p14:nvContentPartPr>
            <p14:xfrm>
              <a:off x="812280" y="3724720"/>
              <a:ext cx="580680" cy="251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A0D2C78-8EA2-4C02-87EC-733991ACE41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640" y="3707080"/>
                <a:ext cx="6163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14:cNvPr>
              <p14:cNvContentPartPr/>
              <p14:nvPr/>
            </p14:nvContentPartPr>
            <p14:xfrm>
              <a:off x="231240" y="3698080"/>
              <a:ext cx="469800" cy="306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04529AE-76BC-429E-87BF-D753C8BFC0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3240" y="3680059"/>
                <a:ext cx="505440" cy="3416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14:cNvPr>
              <p14:cNvContentPartPr/>
              <p14:nvPr/>
            </p14:nvContentPartPr>
            <p14:xfrm>
              <a:off x="1534080" y="3839560"/>
              <a:ext cx="143640" cy="11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13F220B-CE52-4006-9F2A-FA914E69248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16080" y="382192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14:cNvPr>
              <p14:cNvContentPartPr/>
              <p14:nvPr/>
            </p14:nvContentPartPr>
            <p14:xfrm>
              <a:off x="1532280" y="3916960"/>
              <a:ext cx="145080" cy="25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DDF6FDF-DDB4-4743-B92F-A9AD8C475D9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14640" y="3899320"/>
                <a:ext cx="180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14:cNvPr>
              <p14:cNvContentPartPr/>
              <p14:nvPr/>
            </p14:nvContentPartPr>
            <p14:xfrm>
              <a:off x="1837200" y="3748840"/>
              <a:ext cx="181800" cy="205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0031A4A-9F9A-464E-9194-F4501CA0E4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19560" y="3730840"/>
                <a:ext cx="2174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14:cNvPr>
              <p14:cNvContentPartPr/>
              <p14:nvPr/>
            </p14:nvContentPartPr>
            <p14:xfrm>
              <a:off x="2153640" y="3052600"/>
              <a:ext cx="2316960" cy="93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C0811AD-8A9D-4197-BBAD-FAAE4812297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35997" y="3034600"/>
                <a:ext cx="2352606" cy="9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14:cNvPr>
              <p14:cNvContentPartPr/>
              <p14:nvPr/>
            </p14:nvContentPartPr>
            <p14:xfrm>
              <a:off x="4122840" y="3839200"/>
              <a:ext cx="60480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5E06F75-7652-4940-97D4-DBABA077F07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05200" y="3821200"/>
                <a:ext cx="6404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14:cNvPr>
              <p14:cNvContentPartPr/>
              <p14:nvPr/>
            </p14:nvContentPartPr>
            <p14:xfrm>
              <a:off x="5006640" y="3576040"/>
              <a:ext cx="824400" cy="36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C34D866-E660-48C5-A349-DD978D069E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88992" y="3558040"/>
                <a:ext cx="860056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14:cNvPr>
              <p14:cNvContentPartPr/>
              <p14:nvPr/>
            </p14:nvContentPartPr>
            <p14:xfrm>
              <a:off x="6136320" y="3616720"/>
              <a:ext cx="685080" cy="3628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5C7905D-4749-48AA-9484-3C48CA79D6A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18320" y="3598720"/>
                <a:ext cx="7207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14:cNvPr>
              <p14:cNvContentPartPr/>
              <p14:nvPr/>
            </p14:nvContentPartPr>
            <p14:xfrm>
              <a:off x="7040640" y="3544360"/>
              <a:ext cx="1494720" cy="439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F363C93-C09D-4CAF-94A7-0A048616B9D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022640" y="3526720"/>
                <a:ext cx="1530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14:cNvPr>
              <p14:cNvContentPartPr/>
              <p14:nvPr/>
            </p14:nvContentPartPr>
            <p14:xfrm>
              <a:off x="8704560" y="3748840"/>
              <a:ext cx="36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88A0FF-C902-4FC0-95D1-2FAAD1F812D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686560" y="3730840"/>
                <a:ext cx="39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14:cNvPr>
              <p14:cNvContentPartPr/>
              <p14:nvPr/>
            </p14:nvContentPartPr>
            <p14:xfrm>
              <a:off x="8696640" y="3850360"/>
              <a:ext cx="5400" cy="11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27AA6D5-8567-4478-896F-22BEF355261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79000" y="3832720"/>
                <a:ext cx="410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14:cNvPr>
              <p14:cNvContentPartPr/>
              <p14:nvPr/>
            </p14:nvContentPartPr>
            <p14:xfrm>
              <a:off x="314760" y="4266880"/>
              <a:ext cx="244080" cy="278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EB0CEF3-A791-4E3D-ACD3-432618B06A3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96760" y="4248880"/>
                <a:ext cx="27972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14:cNvPr>
              <p14:cNvContentPartPr/>
              <p14:nvPr/>
            </p14:nvContentPartPr>
            <p14:xfrm>
              <a:off x="1429320" y="4419160"/>
              <a:ext cx="1374840" cy="305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34844E8-F306-418A-9793-E73AA2DDCA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411320" y="4401541"/>
                <a:ext cx="1410480" cy="341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14:cNvPr>
              <p14:cNvContentPartPr/>
              <p14:nvPr/>
            </p14:nvContentPartPr>
            <p14:xfrm>
              <a:off x="750360" y="4246360"/>
              <a:ext cx="581400" cy="331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9746286-B614-401C-9F9E-93E5A4ED382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32720" y="4228720"/>
                <a:ext cx="6170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14:cNvPr>
              <p14:cNvContentPartPr/>
              <p14:nvPr/>
            </p14:nvContentPartPr>
            <p14:xfrm>
              <a:off x="3027360" y="4417720"/>
              <a:ext cx="205920" cy="203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7D24D2B-69AD-4875-83CF-AAC3E1B4FBB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009360" y="4399720"/>
                <a:ext cx="2415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14:cNvPr>
              <p14:cNvContentPartPr/>
              <p14:nvPr/>
            </p14:nvContentPartPr>
            <p14:xfrm>
              <a:off x="3289440" y="4203160"/>
              <a:ext cx="540360" cy="349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56F656-068A-41F7-B5DC-3D9E2294F7C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271440" y="4185160"/>
                <a:ext cx="5760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14:cNvPr>
              <p14:cNvContentPartPr/>
              <p14:nvPr/>
            </p14:nvContentPartPr>
            <p14:xfrm>
              <a:off x="3687960" y="4306120"/>
              <a:ext cx="185400" cy="324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9BBB224-DFDC-4936-802F-56066A39142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669960" y="4288480"/>
                <a:ext cx="2210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14:cNvPr>
              <p14:cNvContentPartPr/>
              <p14:nvPr/>
            </p14:nvContentPartPr>
            <p14:xfrm>
              <a:off x="6166920" y="4388920"/>
              <a:ext cx="162720" cy="10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46E221-BC07-4D65-88AD-28382FDFD50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148920" y="4370920"/>
                <a:ext cx="198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14:cNvPr>
              <p14:cNvContentPartPr/>
              <p14:nvPr/>
            </p14:nvContentPartPr>
            <p14:xfrm>
              <a:off x="6197160" y="4462720"/>
              <a:ext cx="125640" cy="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ADFE3B-EA65-45C6-85A3-357CCC5C0B2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179520" y="4445080"/>
                <a:ext cx="161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14:cNvPr>
              <p14:cNvContentPartPr/>
              <p14:nvPr/>
            </p14:nvContentPartPr>
            <p14:xfrm>
              <a:off x="6431160" y="4206040"/>
              <a:ext cx="407160" cy="387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BCF3D73-6AA9-4C5C-A022-3E9DDDAEC8B3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13160" y="4188040"/>
                <a:ext cx="44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14:cNvPr>
              <p14:cNvContentPartPr/>
              <p14:nvPr/>
            </p14:nvContentPartPr>
            <p14:xfrm>
              <a:off x="5262600" y="4266880"/>
              <a:ext cx="740520" cy="25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82677D6-457B-4B13-BF09-95CA3B9A84D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44600" y="4248880"/>
                <a:ext cx="77616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14:cNvPr>
              <p14:cNvContentPartPr/>
              <p14:nvPr/>
            </p14:nvContentPartPr>
            <p14:xfrm>
              <a:off x="3972360" y="4255720"/>
              <a:ext cx="1123200" cy="448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DB9A036-4651-43BE-9F34-B148A46A60E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954720" y="4238080"/>
                <a:ext cx="11588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14:cNvPr>
              <p14:cNvContentPartPr/>
              <p14:nvPr/>
            </p14:nvContentPartPr>
            <p14:xfrm>
              <a:off x="1759080" y="3947560"/>
              <a:ext cx="194832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CA63BDB-695F-491F-8DD2-C4166E7951C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741440" y="3929560"/>
                <a:ext cx="19839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14:cNvPr>
              <p14:cNvContentPartPr/>
              <p14:nvPr/>
            </p14:nvContentPartPr>
            <p14:xfrm>
              <a:off x="7028760" y="4469920"/>
              <a:ext cx="32760" cy="27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C23F921-FAB6-4D37-8F9E-18853658471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010760" y="4451920"/>
                <a:ext cx="6840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14:cNvPr>
              <p14:cNvContentPartPr/>
              <p14:nvPr/>
            </p14:nvContentPartPr>
            <p14:xfrm>
              <a:off x="7045320" y="4307560"/>
              <a:ext cx="15840" cy="11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74EC42-9622-48B0-8330-E6C1CBFF0D0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27680" y="4289560"/>
                <a:ext cx="514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14:cNvPr>
              <p14:cNvContentPartPr/>
              <p14:nvPr/>
            </p14:nvContentPartPr>
            <p14:xfrm>
              <a:off x="7220280" y="4312240"/>
              <a:ext cx="369360" cy="23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DE230-F225-46CB-8F0C-B0233D4E688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7202623" y="4294240"/>
                <a:ext cx="405035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14:cNvPr>
              <p14:cNvContentPartPr/>
              <p14:nvPr/>
            </p14:nvContentPartPr>
            <p14:xfrm>
              <a:off x="7700880" y="4439680"/>
              <a:ext cx="122040" cy="10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1AE5F-DD50-40C9-94B3-4242B5A7E05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83240" y="4421680"/>
                <a:ext cx="157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14:cNvPr>
              <p14:cNvContentPartPr/>
              <p14:nvPr/>
            </p14:nvContentPartPr>
            <p14:xfrm>
              <a:off x="7772160" y="4357960"/>
              <a:ext cx="360" cy="154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FFA9E08-4219-4E9C-970F-4FC1583E9E9C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54160" y="4340320"/>
                <a:ext cx="36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14:cNvPr>
              <p14:cNvContentPartPr/>
              <p14:nvPr/>
            </p14:nvContentPartPr>
            <p14:xfrm>
              <a:off x="7903920" y="4348240"/>
              <a:ext cx="20880" cy="1854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DBAAA36-9C12-40A9-8FBE-214D39EFDE0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7885920" y="4330240"/>
                <a:ext cx="56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14:cNvPr>
              <p14:cNvContentPartPr/>
              <p14:nvPr/>
            </p14:nvContentPartPr>
            <p14:xfrm>
              <a:off x="7905360" y="4321600"/>
              <a:ext cx="131040" cy="209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D243372-63BA-476B-804F-5F27D320C1E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7887360" y="4303960"/>
                <a:ext cx="166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14:cNvPr>
              <p14:cNvContentPartPr/>
              <p14:nvPr/>
            </p14:nvContentPartPr>
            <p14:xfrm>
              <a:off x="8104800" y="4388920"/>
              <a:ext cx="84240" cy="129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5B1B56D-0CAC-43A6-905D-F12777E63D1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8086800" y="4370920"/>
                <a:ext cx="1198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14:cNvPr>
              <p14:cNvContentPartPr/>
              <p14:nvPr/>
            </p14:nvContentPartPr>
            <p14:xfrm>
              <a:off x="8117760" y="4368400"/>
              <a:ext cx="109800" cy="132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15A1277-58F5-4527-8889-963A568E25A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99760" y="4350760"/>
                <a:ext cx="1454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14:cNvPr>
              <p14:cNvContentPartPr/>
              <p14:nvPr/>
            </p14:nvContentPartPr>
            <p14:xfrm>
              <a:off x="8330880" y="4286680"/>
              <a:ext cx="696600" cy="2545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7E4318-CFCD-4B50-A117-1C7C4765FA8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8312889" y="4269040"/>
                <a:ext cx="732222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14:cNvPr>
              <p14:cNvContentPartPr/>
              <p14:nvPr/>
            </p14:nvContentPartPr>
            <p14:xfrm>
              <a:off x="369120" y="4774840"/>
              <a:ext cx="179640" cy="245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7B13FF-3738-44F0-A1C0-507F2A7987DB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51120" y="4756840"/>
                <a:ext cx="21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14:cNvPr>
              <p14:cNvContentPartPr/>
              <p14:nvPr/>
            </p14:nvContentPartPr>
            <p14:xfrm>
              <a:off x="361200" y="4879960"/>
              <a:ext cx="176040" cy="81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EC9A6CF-0131-458C-B7FB-BC00D2531F89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43560" y="4862320"/>
                <a:ext cx="2116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14:cNvPr>
              <p14:cNvContentPartPr/>
              <p14:nvPr/>
            </p14:nvContentPartPr>
            <p14:xfrm>
              <a:off x="445080" y="4795000"/>
              <a:ext cx="6120" cy="232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1F0EA-FA25-4ACE-AA08-BBCFF67AA882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27080" y="4777360"/>
                <a:ext cx="41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14:cNvPr>
              <p14:cNvContentPartPr/>
              <p14:nvPr/>
            </p14:nvContentPartPr>
            <p14:xfrm>
              <a:off x="751440" y="4737400"/>
              <a:ext cx="1827720" cy="36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E889141-6FA8-40E4-A187-1BC83514E90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733436" y="4719400"/>
                <a:ext cx="1863367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14:cNvPr>
              <p14:cNvContentPartPr/>
              <p14:nvPr/>
            </p14:nvContentPartPr>
            <p14:xfrm>
              <a:off x="4852200" y="4874200"/>
              <a:ext cx="24120" cy="24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B4F1085-5AAF-4CE1-96D5-9BA374401D84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4834560" y="4856200"/>
                <a:ext cx="597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14:cNvPr>
              <p14:cNvContentPartPr/>
              <p14:nvPr/>
            </p14:nvContentPartPr>
            <p14:xfrm>
              <a:off x="4880280" y="4988320"/>
              <a:ext cx="684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461B53A-61E0-4E13-9DF6-C3C746830DB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4862640" y="4970320"/>
                <a:ext cx="424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14:cNvPr>
              <p14:cNvContentPartPr/>
              <p14:nvPr/>
            </p14:nvContentPartPr>
            <p14:xfrm>
              <a:off x="2872560" y="4647040"/>
              <a:ext cx="1789920" cy="422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016102C8-3163-417D-BEC1-5B45056AE35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2854560" y="4629385"/>
                <a:ext cx="1825560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14:cNvPr>
              <p14:cNvContentPartPr/>
              <p14:nvPr/>
            </p14:nvContentPartPr>
            <p14:xfrm>
              <a:off x="5130480" y="4779520"/>
              <a:ext cx="272520" cy="310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EEDA23-CC4C-4EA4-AAF8-47ABE7E52DCB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112480" y="4761520"/>
                <a:ext cx="308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14:cNvPr>
              <p14:cNvContentPartPr/>
              <p14:nvPr/>
            </p14:nvContentPartPr>
            <p14:xfrm>
              <a:off x="5542320" y="4906600"/>
              <a:ext cx="912240" cy="156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FEDAA79-482F-4DD3-BD1A-6F2A3524535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524680" y="4888960"/>
                <a:ext cx="9478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14:cNvPr>
              <p14:cNvContentPartPr/>
              <p14:nvPr/>
            </p14:nvContentPartPr>
            <p14:xfrm>
              <a:off x="7995360" y="4937560"/>
              <a:ext cx="360" cy="24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DD73CF6-DCAE-4387-97C1-67349D03745C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977720" y="491992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14:cNvPr>
              <p14:cNvContentPartPr/>
              <p14:nvPr/>
            </p14:nvContentPartPr>
            <p14:xfrm>
              <a:off x="7995360" y="4785280"/>
              <a:ext cx="360" cy="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EC15D38-250D-4D6A-B0E3-4B8EDF8F32E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97772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14:cNvPr>
              <p14:cNvContentPartPr/>
              <p14:nvPr/>
            </p14:nvContentPartPr>
            <p14:xfrm>
              <a:off x="8097240" y="4724080"/>
              <a:ext cx="917280" cy="373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E5C61F0-C47A-46AB-8522-648FBB8555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8079600" y="4706080"/>
                <a:ext cx="9529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14:cNvPr>
              <p14:cNvContentPartPr/>
              <p14:nvPr/>
            </p14:nvContentPartPr>
            <p14:xfrm>
              <a:off x="7421880" y="4815520"/>
              <a:ext cx="477000" cy="253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2B2CD9E-9B65-41F1-A87A-6F5F2479643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403880" y="4797545"/>
                <a:ext cx="512640" cy="28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14:cNvPr>
              <p14:cNvContentPartPr/>
              <p14:nvPr/>
            </p14:nvContentPartPr>
            <p14:xfrm>
              <a:off x="6766320" y="4886440"/>
              <a:ext cx="568080" cy="294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ED2C58D-21DC-4B34-90B6-A564D79108B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748320" y="4868800"/>
                <a:ext cx="60372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14:cNvPr>
              <p14:cNvContentPartPr/>
              <p14:nvPr/>
            </p14:nvContentPartPr>
            <p14:xfrm>
              <a:off x="598800" y="5293240"/>
              <a:ext cx="267120" cy="232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E74D3C2-1C80-4359-B677-1C8D37A2040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1160" y="5275240"/>
                <a:ext cx="30276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14:cNvPr>
              <p14:cNvContentPartPr/>
              <p14:nvPr/>
            </p14:nvContentPartPr>
            <p14:xfrm>
              <a:off x="1381440" y="5282440"/>
              <a:ext cx="1919160" cy="406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EE7358-08F6-4DFA-80F0-99006EF5AC6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363800" y="5264440"/>
                <a:ext cx="195480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14:cNvPr>
              <p14:cNvContentPartPr/>
              <p14:nvPr/>
            </p14:nvContentPartPr>
            <p14:xfrm>
              <a:off x="3484560" y="5384680"/>
              <a:ext cx="30240" cy="18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0C1EA28-899F-4F95-A1D6-9054A3304B2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66920" y="5366680"/>
                <a:ext cx="658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14:cNvPr>
              <p14:cNvContentPartPr/>
              <p14:nvPr/>
            </p14:nvContentPartPr>
            <p14:xfrm>
              <a:off x="3443880" y="5333200"/>
              <a:ext cx="222120" cy="275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EE93669-FA76-4A2C-BD85-322F4DC2F60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26240" y="5315560"/>
                <a:ext cx="2577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14:cNvPr>
              <p14:cNvContentPartPr/>
              <p14:nvPr/>
            </p14:nvContentPartPr>
            <p14:xfrm>
              <a:off x="3782280" y="5444440"/>
              <a:ext cx="385200" cy="265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2E8B08CB-1071-4F02-8AE6-D0B85D23778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764640" y="5426800"/>
                <a:ext cx="42084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14:cNvPr>
              <p14:cNvContentPartPr/>
              <p14:nvPr/>
            </p14:nvContentPartPr>
            <p14:xfrm>
              <a:off x="4287360" y="5496280"/>
              <a:ext cx="151560" cy="10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7A0FF32-235C-420C-BEA3-4684E3EFBC7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269360" y="547864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14:cNvPr>
              <p14:cNvContentPartPr/>
              <p14:nvPr/>
            </p14:nvContentPartPr>
            <p14:xfrm>
              <a:off x="4307520" y="5577280"/>
              <a:ext cx="151920" cy="151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B5AAB4-5BDE-4270-9D24-DAE801A1141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289880" y="5559640"/>
                <a:ext cx="187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14:cNvPr>
              <p14:cNvContentPartPr/>
              <p14:nvPr/>
            </p14:nvContentPartPr>
            <p14:xfrm>
              <a:off x="4651320" y="5386480"/>
              <a:ext cx="255600" cy="2250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334558A-C7D8-4A50-9281-6B8B4F31139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633680" y="5368480"/>
                <a:ext cx="291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14:cNvPr>
              <p14:cNvContentPartPr/>
              <p14:nvPr/>
            </p14:nvContentPartPr>
            <p14:xfrm>
              <a:off x="5181240" y="5364160"/>
              <a:ext cx="240120" cy="30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CAC08F7-915F-41D1-BE0F-5AD53E5692A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163267" y="5346520"/>
                <a:ext cx="275707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14:cNvPr>
              <p14:cNvContentPartPr/>
              <p14:nvPr/>
            </p14:nvContentPartPr>
            <p14:xfrm>
              <a:off x="6197160" y="5566840"/>
              <a:ext cx="171720" cy="11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1720D76-545B-4824-A18C-9B38E7B3B91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9520" y="5549200"/>
                <a:ext cx="207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14:cNvPr>
              <p14:cNvContentPartPr/>
              <p14:nvPr/>
            </p14:nvContentPartPr>
            <p14:xfrm>
              <a:off x="6207240" y="5648560"/>
              <a:ext cx="133200" cy="1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3D86887-53DB-4445-9634-79AF157527A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189240" y="5630920"/>
                <a:ext cx="168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14:cNvPr>
              <p14:cNvContentPartPr/>
              <p14:nvPr/>
            </p14:nvContentPartPr>
            <p14:xfrm>
              <a:off x="5795040" y="5463880"/>
              <a:ext cx="2808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DAFB425-F16F-450D-8413-00A9E2D66137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77400" y="5446240"/>
                <a:ext cx="3164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14:cNvPr>
              <p14:cNvContentPartPr/>
              <p14:nvPr/>
            </p14:nvContentPartPr>
            <p14:xfrm>
              <a:off x="6756240" y="5324560"/>
              <a:ext cx="236520" cy="1504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E2410AD-8ADA-43BF-998E-65B962622F8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738600" y="5306560"/>
                <a:ext cx="2721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14:cNvPr>
              <p14:cNvContentPartPr/>
              <p14:nvPr/>
            </p14:nvContentPartPr>
            <p14:xfrm>
              <a:off x="6644280" y="5550640"/>
              <a:ext cx="1369080" cy="332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8DD89D3-F1A6-4911-9059-637844D90CB1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626280" y="5532981"/>
                <a:ext cx="1404720" cy="36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14:cNvPr>
              <p14:cNvContentPartPr/>
              <p14:nvPr/>
            </p14:nvContentPartPr>
            <p14:xfrm>
              <a:off x="6470400" y="5322760"/>
              <a:ext cx="173880" cy="628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694BE0-7AE9-4921-9418-8F8A5AD47B7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452760" y="5304760"/>
                <a:ext cx="209520" cy="66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14:cNvPr>
              <p14:cNvContentPartPr/>
              <p14:nvPr/>
            </p14:nvContentPartPr>
            <p14:xfrm>
              <a:off x="7965120" y="5302960"/>
              <a:ext cx="878400" cy="7531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159E4F21-59D5-4F93-85D7-170FE8E20B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7480" y="5285312"/>
                <a:ext cx="914040" cy="78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14:cNvPr>
              <p14:cNvContentPartPr/>
              <p14:nvPr/>
            </p14:nvContentPartPr>
            <p14:xfrm>
              <a:off x="863040" y="5902720"/>
              <a:ext cx="314640" cy="277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B467A6E-70B7-469B-915A-9AC21545079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5420" y="5884720"/>
                <a:ext cx="350239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14:cNvPr>
              <p14:cNvContentPartPr/>
              <p14:nvPr/>
            </p14:nvContentPartPr>
            <p14:xfrm>
              <a:off x="6069360" y="5750080"/>
              <a:ext cx="141120" cy="100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C59F2A-CFA2-48C3-979F-81DD7BE6865D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051360" y="5732440"/>
                <a:ext cx="176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14:cNvPr>
              <p14:cNvContentPartPr/>
              <p14:nvPr/>
            </p14:nvContentPartPr>
            <p14:xfrm>
              <a:off x="1337520" y="6014320"/>
              <a:ext cx="362160" cy="394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385157A-DF61-49C5-8C5A-FF673994151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319880" y="5996336"/>
                <a:ext cx="397800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14:cNvPr>
              <p14:cNvContentPartPr/>
              <p14:nvPr/>
            </p14:nvContentPartPr>
            <p14:xfrm>
              <a:off x="1801920" y="5831440"/>
              <a:ext cx="1211400" cy="8355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047C04-57DD-414A-8258-B1AAC3BBE77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783915" y="5813800"/>
                <a:ext cx="1247051" cy="87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14:cNvPr>
              <p14:cNvContentPartPr/>
              <p14:nvPr/>
            </p14:nvContentPartPr>
            <p14:xfrm>
              <a:off x="3240120" y="6237880"/>
              <a:ext cx="72000" cy="1620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47D7F28-A67A-4783-9F07-6EC8050D259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222480" y="6219880"/>
                <a:ext cx="107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14:cNvPr>
              <p14:cNvContentPartPr/>
              <p14:nvPr/>
            </p14:nvContentPartPr>
            <p14:xfrm>
              <a:off x="3505080" y="6095680"/>
              <a:ext cx="34560" cy="235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5157C10-0291-4672-B3E9-ADB9447E116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487080" y="6078040"/>
                <a:ext cx="7020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14:cNvPr>
              <p14:cNvContentPartPr/>
              <p14:nvPr/>
            </p14:nvContentPartPr>
            <p14:xfrm>
              <a:off x="3433440" y="6025120"/>
              <a:ext cx="253800" cy="3690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4A3440F-4246-4357-A09C-D66999F3120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415800" y="6007480"/>
                <a:ext cx="28944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14:cNvPr>
              <p14:cNvContentPartPr/>
              <p14:nvPr/>
            </p14:nvContentPartPr>
            <p14:xfrm>
              <a:off x="4409040" y="5993800"/>
              <a:ext cx="1198440" cy="5763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BFCF6B-C1F9-4625-9824-8996D614CC9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391040" y="5975800"/>
                <a:ext cx="1234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14:cNvPr>
              <p14:cNvContentPartPr/>
              <p14:nvPr/>
            </p14:nvContentPartPr>
            <p14:xfrm>
              <a:off x="3824400" y="6019360"/>
              <a:ext cx="420480" cy="3315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E1DE3E05-30EF-49F0-8BD7-2CF8E248E9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806760" y="6001720"/>
                <a:ext cx="4561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14:cNvPr>
              <p14:cNvContentPartPr/>
              <p14:nvPr/>
            </p14:nvContentPartPr>
            <p14:xfrm>
              <a:off x="4388520" y="6423640"/>
              <a:ext cx="1401840" cy="281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A57EF0F5-E245-41C7-A0E5-C7BCC18D547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370880" y="6387640"/>
                <a:ext cx="14374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14:cNvPr>
              <p14:cNvContentPartPr/>
              <p14:nvPr/>
            </p14:nvContentPartPr>
            <p14:xfrm>
              <a:off x="1610040" y="1562920"/>
              <a:ext cx="2525760" cy="7941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64653DD-AFDB-49D6-82EB-676348B84262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592040" y="1526920"/>
                <a:ext cx="256140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5A924FE-6789-425B-8159-E73DBD017A21}"/>
                  </a:ext>
                </a:extLst>
              </p14:cNvPr>
              <p14:cNvContentPartPr/>
              <p14:nvPr/>
            </p14:nvContentPartPr>
            <p14:xfrm>
              <a:off x="5912760" y="6307360"/>
              <a:ext cx="182160" cy="12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5A924FE-6789-425B-8159-E73DBD017A21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894760" y="6289720"/>
                <a:ext cx="217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8154431-E2A6-451E-A886-40953FE64649}"/>
                  </a:ext>
                </a:extLst>
              </p14:cNvPr>
              <p14:cNvContentPartPr/>
              <p14:nvPr/>
            </p14:nvContentPartPr>
            <p14:xfrm>
              <a:off x="5932920" y="6371800"/>
              <a:ext cx="163800" cy="18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8154431-E2A6-451E-A886-40953FE6464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915280" y="6354160"/>
                <a:ext cx="1994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71A8C1A-FF9D-4DA7-A4ED-3FDFBB8C71BD}"/>
                  </a:ext>
                </a:extLst>
              </p14:cNvPr>
              <p14:cNvContentPartPr/>
              <p14:nvPr/>
            </p14:nvContentPartPr>
            <p14:xfrm>
              <a:off x="5989440" y="6237880"/>
              <a:ext cx="154440" cy="242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71A8C1A-FF9D-4DA7-A4ED-3FDFBB8C71B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971440" y="6219880"/>
                <a:ext cx="1900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FF13A60-D84E-45BD-8573-9ABBC25743DD}"/>
                  </a:ext>
                </a:extLst>
              </p14:cNvPr>
              <p14:cNvContentPartPr/>
              <p14:nvPr/>
            </p14:nvContentPartPr>
            <p14:xfrm>
              <a:off x="6271320" y="6305560"/>
              <a:ext cx="169920" cy="2606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FF13A60-D84E-45BD-8573-9ABBC25743DD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253680" y="6287920"/>
                <a:ext cx="205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644A35A-8F05-4575-9E65-06BB08B2FF48}"/>
                  </a:ext>
                </a:extLst>
              </p14:cNvPr>
              <p14:cNvContentPartPr/>
              <p14:nvPr/>
            </p14:nvContentPartPr>
            <p14:xfrm>
              <a:off x="6263400" y="6349480"/>
              <a:ext cx="137520" cy="2430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644A35A-8F05-4575-9E65-06BB08B2FF48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245760" y="6331840"/>
                <a:ext cx="17316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40AFEDB-D176-4F1D-8ADF-ACB07EFB482B}"/>
                  </a:ext>
                </a:extLst>
              </p14:cNvPr>
              <p14:cNvContentPartPr/>
              <p14:nvPr/>
            </p14:nvContentPartPr>
            <p14:xfrm>
              <a:off x="6441240" y="6533440"/>
              <a:ext cx="190080" cy="111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40AFEDB-D176-4F1D-8ADF-ACB07EFB482B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6423240" y="6515800"/>
                <a:ext cx="225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0BD97DF5-9300-45FC-9C2B-EF1D1105AE42}"/>
                  </a:ext>
                </a:extLst>
              </p14:cNvPr>
              <p14:cNvContentPartPr/>
              <p14:nvPr/>
            </p14:nvContentPartPr>
            <p14:xfrm>
              <a:off x="6786840" y="6085240"/>
              <a:ext cx="1959120" cy="6102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0BD97DF5-9300-45FC-9C2B-EF1D1105AE42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6768843" y="6067600"/>
                <a:ext cx="1994753" cy="64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89576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339792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159370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F0DCBE-F05B-428A-8748-60D039F1757D}"/>
                  </a:ext>
                </a:extLst>
              </p14:cNvPr>
              <p14:cNvContentPartPr/>
              <p14:nvPr/>
            </p14:nvContentPartPr>
            <p14:xfrm>
              <a:off x="1787880" y="692440"/>
              <a:ext cx="871560" cy="324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F0DCBE-F05B-428A-8748-60D039F175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69880" y="674440"/>
                <a:ext cx="9072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9611A55-B3F7-4166-ABD4-1E61D18A4D59}"/>
                  </a:ext>
                </a:extLst>
              </p14:cNvPr>
              <p14:cNvContentPartPr/>
              <p14:nvPr/>
            </p14:nvContentPartPr>
            <p14:xfrm>
              <a:off x="1238880" y="1096720"/>
              <a:ext cx="2139120" cy="1113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9611A55-B3F7-4166-ABD4-1E61D18A4D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21240" y="1079080"/>
                <a:ext cx="2174760" cy="11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DF9AB2-4EC8-4BBE-B823-C475E9FCDC87}"/>
                  </a:ext>
                </a:extLst>
              </p14:cNvPr>
              <p14:cNvContentPartPr/>
              <p14:nvPr/>
            </p14:nvContentPartPr>
            <p14:xfrm>
              <a:off x="2946000" y="633040"/>
              <a:ext cx="2599920" cy="1513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DF9AB2-4EC8-4BBE-B823-C475E9FCDC8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28002" y="615044"/>
                <a:ext cx="2635555" cy="15490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450438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40758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580977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54817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750559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96271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81169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037844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96188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501920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86631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14:cNvPr>
              <p14:cNvContentPartPr/>
              <p14:nvPr/>
            </p14:nvContentPartPr>
            <p14:xfrm>
              <a:off x="263640" y="1025080"/>
              <a:ext cx="3758760" cy="57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00" y="1007080"/>
                <a:ext cx="3794400" cy="61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370560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14:cNvPr>
              <p14:cNvContentPartPr/>
              <p14:nvPr/>
            </p14:nvContentPartPr>
            <p14:xfrm>
              <a:off x="4805400" y="4642720"/>
              <a:ext cx="366120" cy="504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87400" y="4624720"/>
                <a:ext cx="4017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14:cNvPr>
              <p14:cNvContentPartPr/>
              <p14:nvPr/>
            </p14:nvContentPartPr>
            <p14:xfrm>
              <a:off x="5292480" y="4347160"/>
              <a:ext cx="2522160" cy="68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74480" y="4329169"/>
                <a:ext cx="2557800" cy="717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154782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14:cNvPr>
              <p14:cNvContentPartPr/>
              <p14:nvPr/>
            </p14:nvContentPartPr>
            <p14:xfrm>
              <a:off x="507360" y="143800"/>
              <a:ext cx="1941120" cy="567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BFA834-A12A-471F-B443-B028312E80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9720" y="126160"/>
                <a:ext cx="1976760" cy="60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14:cNvPr>
              <p14:cNvContentPartPr/>
              <p14:nvPr/>
            </p14:nvContentPartPr>
            <p14:xfrm>
              <a:off x="2671680" y="191680"/>
              <a:ext cx="468360" cy="245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85738D-D1AB-4299-8C4A-D07542D612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4040" y="173680"/>
                <a:ext cx="504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14:cNvPr>
              <p14:cNvContentPartPr/>
              <p14:nvPr/>
            </p14:nvContentPartPr>
            <p14:xfrm>
              <a:off x="3360000" y="207520"/>
              <a:ext cx="529920" cy="259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91C06FC-6844-4AFE-8B2B-DBAF39F2E6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2000" y="189520"/>
                <a:ext cx="5655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14:cNvPr>
              <p14:cNvContentPartPr/>
              <p14:nvPr/>
            </p14:nvContentPartPr>
            <p14:xfrm>
              <a:off x="4053360" y="160000"/>
              <a:ext cx="680040" cy="271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0CA7C29-9889-47B0-8A43-6BF8ACF112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35350" y="142000"/>
                <a:ext cx="715699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14:cNvPr>
              <p14:cNvContentPartPr/>
              <p14:nvPr/>
            </p14:nvContentPartPr>
            <p14:xfrm>
              <a:off x="4904760" y="244600"/>
              <a:ext cx="535320" cy="161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C0A6F24-5F44-4732-91B5-D024C2E9F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7120" y="226640"/>
                <a:ext cx="570960" cy="196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14:cNvPr>
              <p14:cNvContentPartPr/>
              <p14:nvPr/>
            </p14:nvContentPartPr>
            <p14:xfrm>
              <a:off x="5658960" y="111400"/>
              <a:ext cx="822240" cy="289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5060333-DCDF-4F12-9DFA-B40DAA3A030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960" y="93760"/>
                <a:ext cx="857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14:cNvPr>
              <p14:cNvContentPartPr/>
              <p14:nvPr/>
            </p14:nvContentPartPr>
            <p14:xfrm>
              <a:off x="6780720" y="162160"/>
              <a:ext cx="913320" cy="27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1085F2-323A-44FB-AFB7-EC789FFEBD9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62727" y="144160"/>
                <a:ext cx="948946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14:cNvPr>
              <p14:cNvContentPartPr/>
              <p14:nvPr/>
            </p14:nvContentPartPr>
            <p14:xfrm>
              <a:off x="7935600" y="235960"/>
              <a:ext cx="31500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87FD3DE-9739-4053-9EBD-BAF547115D6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917960" y="217960"/>
                <a:ext cx="3506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14:cNvPr>
              <p14:cNvContentPartPr/>
              <p14:nvPr/>
            </p14:nvContentPartPr>
            <p14:xfrm>
              <a:off x="3516960" y="649960"/>
              <a:ext cx="830520" cy="316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2FBC3A8-6B47-405A-B9E4-A8084D5A3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98968" y="631960"/>
                <a:ext cx="866145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14:cNvPr>
              <p14:cNvContentPartPr/>
              <p14:nvPr/>
            </p14:nvContentPartPr>
            <p14:xfrm>
              <a:off x="4626840" y="800440"/>
              <a:ext cx="433440" cy="175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1075D66-C3E2-48A9-ADB3-D45D1AEB16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609200" y="782764"/>
                <a:ext cx="469080" cy="211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14:cNvPr>
              <p14:cNvContentPartPr/>
              <p14:nvPr/>
            </p14:nvContentPartPr>
            <p14:xfrm>
              <a:off x="5262600" y="599200"/>
              <a:ext cx="2504880" cy="54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97B5A1-1871-427F-98C4-B7FF500240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44600" y="581200"/>
                <a:ext cx="25405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14:cNvPr>
              <p14:cNvContentPartPr/>
              <p14:nvPr/>
            </p14:nvContentPartPr>
            <p14:xfrm>
              <a:off x="334920" y="700360"/>
              <a:ext cx="2888280" cy="968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CE1C6A-21F7-447B-8DB6-A3F003F628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7280" y="682720"/>
                <a:ext cx="292392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14:cNvPr>
              <p14:cNvContentPartPr/>
              <p14:nvPr/>
            </p14:nvContentPartPr>
            <p14:xfrm>
              <a:off x="2996040" y="1203280"/>
              <a:ext cx="549000" cy="234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4E4188-78F0-482C-843F-0DDEC1EA1D6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8388" y="1185280"/>
                <a:ext cx="584663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14:cNvPr>
              <p14:cNvContentPartPr/>
              <p14:nvPr/>
            </p14:nvContentPartPr>
            <p14:xfrm>
              <a:off x="4876320" y="1085200"/>
              <a:ext cx="292392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8B4CF7-C513-419C-BC58-30F53EB65E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58320" y="1067217"/>
                <a:ext cx="295956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14:cNvPr>
              <p14:cNvContentPartPr/>
              <p14:nvPr/>
            </p14:nvContentPartPr>
            <p14:xfrm>
              <a:off x="406920" y="1696120"/>
              <a:ext cx="3780000" cy="458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97C860-1501-48E5-9EB9-BBD880264C0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9280" y="1678480"/>
                <a:ext cx="38156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14:cNvPr>
              <p14:cNvContentPartPr/>
              <p14:nvPr/>
            </p14:nvContentPartPr>
            <p14:xfrm>
              <a:off x="3726480" y="1127320"/>
              <a:ext cx="842760" cy="330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D5470AF-77E9-4AD8-870B-40BA1046148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708480" y="1109680"/>
                <a:ext cx="87840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14:cNvPr>
              <p14:cNvContentPartPr/>
              <p14:nvPr/>
            </p14:nvContentPartPr>
            <p14:xfrm>
              <a:off x="4469880" y="1818160"/>
              <a:ext cx="360" cy="10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EA0241A-8AF4-4F92-B8EB-F343E85074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452240" y="1800520"/>
                <a:ext cx="3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14:cNvPr>
              <p14:cNvContentPartPr/>
              <p14:nvPr/>
            </p14:nvContentPartPr>
            <p14:xfrm>
              <a:off x="4469880" y="191968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820C0DB-538C-4695-9C94-C74D499441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224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14:cNvPr>
              <p14:cNvContentPartPr/>
              <p14:nvPr/>
            </p14:nvContentPartPr>
            <p14:xfrm>
              <a:off x="4802520" y="1818160"/>
              <a:ext cx="275040" cy="26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48A928C-5FF1-4909-A711-647BD20010F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784880" y="1800520"/>
                <a:ext cx="3106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14:cNvPr>
              <p14:cNvContentPartPr/>
              <p14:nvPr/>
            </p14:nvContentPartPr>
            <p14:xfrm>
              <a:off x="4876320" y="1989880"/>
              <a:ext cx="195120" cy="32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99984CB-504C-42B8-ADFA-A5F7702307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58320" y="1971880"/>
                <a:ext cx="23076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14:cNvPr>
              <p14:cNvContentPartPr/>
              <p14:nvPr/>
            </p14:nvContentPartPr>
            <p14:xfrm>
              <a:off x="5219400" y="1919680"/>
              <a:ext cx="114480" cy="169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42603F4-21B2-4C6F-A372-77BAEED6AB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1400" y="1902040"/>
                <a:ext cx="1501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14:cNvPr>
              <p14:cNvContentPartPr/>
              <p14:nvPr/>
            </p14:nvContentPartPr>
            <p14:xfrm>
              <a:off x="5221920" y="1919680"/>
              <a:ext cx="74520" cy="12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B73CBF-BE70-40AD-BD14-7B46287A059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03920" y="1902040"/>
                <a:ext cx="1101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14:cNvPr>
              <p14:cNvContentPartPr/>
              <p14:nvPr/>
            </p14:nvContentPartPr>
            <p14:xfrm>
              <a:off x="5232000" y="1798000"/>
              <a:ext cx="4320" cy="14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516A977-2605-44C7-A88A-42B476AC84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14000" y="178000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14:cNvPr>
              <p14:cNvContentPartPr/>
              <p14:nvPr/>
            </p14:nvContentPartPr>
            <p14:xfrm>
              <a:off x="5323800" y="1808080"/>
              <a:ext cx="432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D51C0F7-723A-4836-AD49-D6EC676578E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305800" y="17900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14:cNvPr>
              <p14:cNvContentPartPr/>
              <p14:nvPr/>
            </p14:nvContentPartPr>
            <p14:xfrm>
              <a:off x="5516400" y="1951360"/>
              <a:ext cx="14184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331110-8213-4867-BF83-2ECDDB2BE0E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98400" y="1933360"/>
                <a:ext cx="1774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14:cNvPr>
              <p14:cNvContentPartPr/>
              <p14:nvPr/>
            </p14:nvContentPartPr>
            <p14:xfrm>
              <a:off x="5595600" y="1868920"/>
              <a:ext cx="12960" cy="20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158F26F-9CAE-4BCD-A1B2-EA6DF0EC44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7600" y="1851280"/>
                <a:ext cx="4860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14:cNvPr>
              <p14:cNvContentPartPr/>
              <p14:nvPr/>
            </p14:nvContentPartPr>
            <p14:xfrm>
              <a:off x="5780280" y="1818160"/>
              <a:ext cx="11160" cy="184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3D41F4-1679-43AF-8BD5-F8CC7C7270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62280" y="1800520"/>
                <a:ext cx="46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14:cNvPr>
              <p14:cNvContentPartPr/>
              <p14:nvPr/>
            </p14:nvContentPartPr>
            <p14:xfrm>
              <a:off x="5739960" y="1785400"/>
              <a:ext cx="172080" cy="236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620EBF3-6792-4846-8677-E73EB52AA30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21960" y="1767760"/>
                <a:ext cx="2077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14:cNvPr>
              <p14:cNvContentPartPr/>
              <p14:nvPr/>
            </p14:nvContentPartPr>
            <p14:xfrm>
              <a:off x="5967480" y="1899880"/>
              <a:ext cx="118440" cy="14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DAB67D9-6F54-404A-97D3-F1FD575AF6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49480" y="1881880"/>
                <a:ext cx="1540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14:cNvPr>
              <p14:cNvContentPartPr/>
              <p14:nvPr/>
            </p14:nvContentPartPr>
            <p14:xfrm>
              <a:off x="5973600" y="1889440"/>
              <a:ext cx="99360" cy="127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E77C183-909D-47F3-89E5-C440613C70E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55960" y="1871440"/>
                <a:ext cx="13500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14:cNvPr>
              <p14:cNvContentPartPr/>
              <p14:nvPr/>
            </p14:nvContentPartPr>
            <p14:xfrm>
              <a:off x="6197160" y="1858840"/>
              <a:ext cx="18360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9A9CD65-1721-468B-8806-E3497740F3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79520" y="1841200"/>
                <a:ext cx="2192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14:cNvPr>
              <p14:cNvContentPartPr/>
              <p14:nvPr/>
            </p14:nvContentPartPr>
            <p14:xfrm>
              <a:off x="6258360" y="1921120"/>
              <a:ext cx="216000" cy="3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D178381-B2CA-4D2C-A5B8-8CB2B1E543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40360" y="1903480"/>
                <a:ext cx="2516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14:cNvPr>
              <p14:cNvContentPartPr/>
              <p14:nvPr/>
            </p14:nvContentPartPr>
            <p14:xfrm>
              <a:off x="6634200" y="1767760"/>
              <a:ext cx="52884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DA5EF6-74EA-4CD3-809F-1CEB820254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616560" y="1750120"/>
                <a:ext cx="5644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14:cNvPr>
              <p14:cNvContentPartPr/>
              <p14:nvPr/>
            </p14:nvContentPartPr>
            <p14:xfrm>
              <a:off x="7436640" y="1715200"/>
              <a:ext cx="164160" cy="263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6463071-5302-4AB3-BD92-0490EA416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419000" y="1697200"/>
                <a:ext cx="1998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14:cNvPr>
              <p14:cNvContentPartPr/>
              <p14:nvPr/>
            </p14:nvContentPartPr>
            <p14:xfrm>
              <a:off x="7686840" y="1681360"/>
              <a:ext cx="34812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A479DEF-7873-4865-A462-72EE56D86E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68840" y="1663360"/>
                <a:ext cx="38376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14:cNvPr>
              <p14:cNvContentPartPr/>
              <p14:nvPr/>
            </p14:nvContentPartPr>
            <p14:xfrm>
              <a:off x="7914000" y="1747240"/>
              <a:ext cx="22428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FE1A193-47AF-4675-9F30-A37B288A6B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6360" y="1729600"/>
                <a:ext cx="259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14:cNvPr>
              <p14:cNvContentPartPr/>
              <p14:nvPr/>
            </p14:nvContentPartPr>
            <p14:xfrm>
              <a:off x="8303160" y="1716640"/>
              <a:ext cx="484200" cy="16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D9AA6DC-7E4E-4CE2-A5AC-D06B8229C29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85520" y="1698640"/>
                <a:ext cx="5198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14:cNvPr>
              <p14:cNvContentPartPr/>
              <p14:nvPr/>
            </p14:nvContentPartPr>
            <p14:xfrm>
              <a:off x="549120" y="2448160"/>
              <a:ext cx="213120" cy="267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4D5C68B-0031-444F-BEA8-4ED95D6970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1120" y="2430160"/>
                <a:ext cx="2487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14:cNvPr>
              <p14:cNvContentPartPr/>
              <p14:nvPr/>
            </p14:nvContentPartPr>
            <p14:xfrm>
              <a:off x="575400" y="2458600"/>
              <a:ext cx="168120" cy="179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CD6B765-A6C7-438D-88FD-9E4F2A5264E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7760" y="2440600"/>
                <a:ext cx="2037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14:cNvPr>
              <p14:cNvContentPartPr/>
              <p14:nvPr/>
            </p14:nvContentPartPr>
            <p14:xfrm>
              <a:off x="619320" y="2326120"/>
              <a:ext cx="20880" cy="11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4D106C7-1E6F-4314-94B4-3FF5D435485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1320" y="2308480"/>
                <a:ext cx="56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14:cNvPr>
              <p14:cNvContentPartPr/>
              <p14:nvPr/>
            </p14:nvContentPartPr>
            <p14:xfrm>
              <a:off x="944400" y="2316040"/>
              <a:ext cx="1108080" cy="328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28D3E8-D320-45A5-BC2E-24494F78DF4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26760" y="2298040"/>
                <a:ext cx="11437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14:cNvPr>
              <p14:cNvContentPartPr/>
              <p14:nvPr/>
            </p14:nvContentPartPr>
            <p14:xfrm>
              <a:off x="2224920" y="260044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87A692D-B7FF-4312-ACB3-5DE7B0A199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06920" y="258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14:cNvPr>
              <p14:cNvContentPartPr/>
              <p14:nvPr/>
            </p14:nvContentPartPr>
            <p14:xfrm>
              <a:off x="4526760" y="2188240"/>
              <a:ext cx="830520" cy="340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FF7CA60-4597-4D00-B3FC-61E68B5F77D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508760" y="2170600"/>
                <a:ext cx="86616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14:cNvPr>
              <p14:cNvContentPartPr/>
              <p14:nvPr/>
            </p14:nvContentPartPr>
            <p14:xfrm>
              <a:off x="5526840" y="2235040"/>
              <a:ext cx="8280" cy="12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4E2DBCD-EDC4-4A87-A35E-E0615265E1C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508840" y="2217040"/>
                <a:ext cx="43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14:cNvPr>
              <p14:cNvContentPartPr/>
              <p14:nvPr/>
            </p14:nvContentPartPr>
            <p14:xfrm>
              <a:off x="5547000" y="2333680"/>
              <a:ext cx="334080" cy="155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71B6D5-79A5-4A32-82D3-7CBCF4946BF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29360" y="2315680"/>
                <a:ext cx="3697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14:cNvPr>
              <p14:cNvContentPartPr/>
              <p14:nvPr/>
            </p14:nvContentPartPr>
            <p14:xfrm>
              <a:off x="3341640" y="2273560"/>
              <a:ext cx="824400" cy="295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C23D7D3-8D3A-47B3-AB86-9D1DB01D70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324000" y="2255920"/>
                <a:ext cx="860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14:cNvPr>
              <p14:cNvContentPartPr/>
              <p14:nvPr/>
            </p14:nvContentPartPr>
            <p14:xfrm>
              <a:off x="2466840" y="2341600"/>
              <a:ext cx="620640" cy="263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D80DB-31E5-40DB-B644-44D7E368E41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48840" y="2323960"/>
                <a:ext cx="656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14:cNvPr>
              <p14:cNvContentPartPr/>
              <p14:nvPr/>
            </p14:nvContentPartPr>
            <p14:xfrm>
              <a:off x="6894840" y="2190760"/>
              <a:ext cx="5760" cy="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08D2649-8558-442C-9EAE-E35C758EA6E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6840" y="2172760"/>
                <a:ext cx="41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14:cNvPr>
              <p14:cNvContentPartPr/>
              <p14:nvPr/>
            </p14:nvContentPartPr>
            <p14:xfrm>
              <a:off x="6867840" y="2305960"/>
              <a:ext cx="12240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37BE15-55C6-4489-B6A2-2CFDA4485C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49840" y="2288291"/>
                <a:ext cx="158040" cy="256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14:cNvPr>
              <p14:cNvContentPartPr/>
              <p14:nvPr/>
            </p14:nvContentPartPr>
            <p14:xfrm>
              <a:off x="6135960" y="2336200"/>
              <a:ext cx="505080" cy="153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2013BE-5BD6-46BE-AEB4-7FEF39481AD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7960" y="2318560"/>
                <a:ext cx="5407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14:cNvPr>
              <p14:cNvContentPartPr/>
              <p14:nvPr/>
            </p14:nvContentPartPr>
            <p14:xfrm>
              <a:off x="7192920" y="2133160"/>
              <a:ext cx="1043640" cy="378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8E1074-B09E-40C1-A77E-FC950DBA814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75280" y="2115520"/>
                <a:ext cx="107928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14:cNvPr>
              <p14:cNvContentPartPr/>
              <p14:nvPr/>
            </p14:nvContentPartPr>
            <p14:xfrm>
              <a:off x="8332680" y="2417920"/>
              <a:ext cx="69480" cy="81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C0860AC-FD62-4546-A232-1AAE26F2835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315040" y="2399920"/>
                <a:ext cx="1051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14:cNvPr>
              <p14:cNvContentPartPr/>
              <p14:nvPr/>
            </p14:nvContentPartPr>
            <p14:xfrm>
              <a:off x="2620920" y="2698000"/>
              <a:ext cx="1257480" cy="390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7A7F0CE-C482-40D4-AC49-B4BA529270B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03280" y="2680360"/>
                <a:ext cx="129312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14:cNvPr>
              <p14:cNvContentPartPr/>
              <p14:nvPr/>
            </p14:nvContentPartPr>
            <p14:xfrm>
              <a:off x="486840" y="2795560"/>
              <a:ext cx="1850760" cy="425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DDE7BA8-F9EB-4C51-8F7A-F27CB5DBB0E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8844" y="2777920"/>
                <a:ext cx="1886393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14:cNvPr>
              <p14:cNvContentPartPr/>
              <p14:nvPr/>
            </p14:nvContentPartPr>
            <p14:xfrm>
              <a:off x="4143360" y="2624200"/>
              <a:ext cx="1068480" cy="413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A86CD-0E0B-4B02-8CD9-C5CBF3750A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25720" y="2606200"/>
                <a:ext cx="110412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14:cNvPr>
              <p14:cNvContentPartPr/>
              <p14:nvPr/>
            </p14:nvContentPartPr>
            <p14:xfrm>
              <a:off x="5526840" y="2805640"/>
              <a:ext cx="1289880" cy="21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768BD3F-1BCF-4E2C-8599-CD633F0D845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08840" y="2787671"/>
                <a:ext cx="1325520" cy="247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14:cNvPr>
              <p14:cNvContentPartPr/>
              <p14:nvPr/>
            </p14:nvContentPartPr>
            <p14:xfrm>
              <a:off x="7070520" y="2651200"/>
              <a:ext cx="1593720" cy="559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51B95F-7740-4362-9D2F-355E732F6AD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2520" y="2633560"/>
                <a:ext cx="16293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14:cNvPr>
              <p14:cNvContentPartPr/>
              <p14:nvPr/>
            </p14:nvContentPartPr>
            <p14:xfrm>
              <a:off x="1624440" y="5453440"/>
              <a:ext cx="203040" cy="396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6ED495-E17A-4655-9499-FFB43D84AB2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606800" y="54354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14:cNvPr>
              <p14:cNvContentPartPr/>
              <p14:nvPr/>
            </p14:nvContentPartPr>
            <p14:xfrm>
              <a:off x="477120" y="3454000"/>
              <a:ext cx="1676880" cy="1898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6633B90-ECA4-4DC3-97F1-B46F0B0FC49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9480" y="34363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14:cNvPr>
              <p14:cNvContentPartPr/>
              <p14:nvPr/>
            </p14:nvContentPartPr>
            <p14:xfrm>
              <a:off x="2138880" y="3545080"/>
              <a:ext cx="203760" cy="192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88319D-4E71-4E67-8C7B-579DFCBBC32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21240" y="3527080"/>
                <a:ext cx="239400" cy="19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14:cNvPr>
              <p14:cNvContentPartPr/>
              <p14:nvPr/>
            </p14:nvContentPartPr>
            <p14:xfrm>
              <a:off x="2488800" y="3310000"/>
              <a:ext cx="1574280" cy="16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3413BDF-4CF4-4507-B2CB-DD2F417B37B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71160" y="3292360"/>
                <a:ext cx="1609920" cy="16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14:cNvPr>
              <p14:cNvContentPartPr/>
              <p14:nvPr/>
            </p14:nvContentPartPr>
            <p14:xfrm>
              <a:off x="4714680" y="3169600"/>
              <a:ext cx="1320480" cy="964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140419C-598F-4F52-90D6-BDE79DEC2AD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97040" y="3151960"/>
                <a:ext cx="1356120" cy="9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14:cNvPr>
              <p14:cNvContentPartPr/>
              <p14:nvPr/>
            </p14:nvContentPartPr>
            <p14:xfrm>
              <a:off x="6462480" y="3291280"/>
              <a:ext cx="176400" cy="20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A387865-D286-4A03-8809-59684B5E316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444840" y="3273640"/>
                <a:ext cx="21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14:cNvPr>
              <p14:cNvContentPartPr/>
              <p14:nvPr/>
            </p14:nvContentPartPr>
            <p14:xfrm>
              <a:off x="7091040" y="3356080"/>
              <a:ext cx="137160" cy="169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971564-A9F3-495A-98E1-7CA61FF02B3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73400" y="3338080"/>
                <a:ext cx="1728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14:cNvPr>
              <p14:cNvContentPartPr/>
              <p14:nvPr/>
            </p14:nvContentPartPr>
            <p14:xfrm>
              <a:off x="7111560" y="3423040"/>
              <a:ext cx="164880" cy="11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3505E21-5751-419C-9BBC-D734814155E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93560" y="340504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14:cNvPr>
              <p14:cNvContentPartPr/>
              <p14:nvPr/>
            </p14:nvContentPartPr>
            <p14:xfrm>
              <a:off x="6737520" y="3261400"/>
              <a:ext cx="234720" cy="353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FBB839C-BA15-49B1-8DD4-89C7A18E413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19520" y="3243742"/>
                <a:ext cx="270360" cy="389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14:cNvPr>
              <p14:cNvContentPartPr/>
              <p14:nvPr/>
            </p14:nvContentPartPr>
            <p14:xfrm>
              <a:off x="7399920" y="3284800"/>
              <a:ext cx="245880" cy="159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348CF27-F41F-4295-947B-1E7E3F878AA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82280" y="3266800"/>
                <a:ext cx="281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14:cNvPr>
              <p14:cNvContentPartPr/>
              <p14:nvPr/>
            </p14:nvContentPartPr>
            <p14:xfrm>
              <a:off x="7753080" y="3311800"/>
              <a:ext cx="122400" cy="2858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DD6F005-9676-4A2C-A823-E43ACB89054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735440" y="3293800"/>
                <a:ext cx="1580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14:cNvPr>
              <p14:cNvContentPartPr/>
              <p14:nvPr/>
            </p14:nvContentPartPr>
            <p14:xfrm>
              <a:off x="7839480" y="3179680"/>
              <a:ext cx="14040" cy="162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A6079A-DB6B-4A11-B995-A313579D8A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21840" y="3161680"/>
                <a:ext cx="49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14:cNvPr>
              <p14:cNvContentPartPr/>
              <p14:nvPr/>
            </p14:nvContentPartPr>
            <p14:xfrm>
              <a:off x="7960800" y="3179680"/>
              <a:ext cx="14400" cy="20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A31B7EB-1409-4B77-863E-D97D0A9F83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943160" y="3161680"/>
                <a:ext cx="500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14:cNvPr>
              <p14:cNvContentPartPr/>
              <p14:nvPr/>
            </p14:nvContentPartPr>
            <p14:xfrm>
              <a:off x="8188680" y="3220360"/>
              <a:ext cx="302760" cy="275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6355E9A-8155-4EAD-A114-4EFE0BC1C7F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170680" y="3202360"/>
                <a:ext cx="3384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14:cNvPr>
              <p14:cNvContentPartPr/>
              <p14:nvPr/>
            </p14:nvContentPartPr>
            <p14:xfrm>
              <a:off x="6258360" y="3880240"/>
              <a:ext cx="141480" cy="1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0FDABC-766E-4944-8704-8EE15BE8E42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40360" y="386260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14:cNvPr>
              <p14:cNvContentPartPr/>
              <p14:nvPr/>
            </p14:nvContentPartPr>
            <p14:xfrm>
              <a:off x="6502080" y="3728320"/>
              <a:ext cx="360" cy="21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CEFC33C-34F9-4446-BB1C-72EB49F74ED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484440" y="3710680"/>
                <a:ext cx="3600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14:cNvPr>
              <p14:cNvContentPartPr/>
              <p14:nvPr/>
            </p14:nvContentPartPr>
            <p14:xfrm>
              <a:off x="6535200" y="3779080"/>
              <a:ext cx="68760" cy="154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F9C6DAB-B70C-445D-A614-2511B893EAC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17560" y="3761080"/>
                <a:ext cx="1044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14:cNvPr>
              <p14:cNvContentPartPr/>
              <p14:nvPr/>
            </p14:nvContentPartPr>
            <p14:xfrm>
              <a:off x="6674520" y="3748840"/>
              <a:ext cx="61200" cy="173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D15184-6CDB-46B4-BA64-665A77AE5D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656880" y="3730840"/>
                <a:ext cx="9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14:cNvPr>
              <p14:cNvContentPartPr/>
              <p14:nvPr/>
            </p14:nvContentPartPr>
            <p14:xfrm>
              <a:off x="6819960" y="3728320"/>
              <a:ext cx="107280" cy="192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7C6511-D263-44A3-B8B6-01A4423CC8F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01960" y="3710680"/>
                <a:ext cx="142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14:cNvPr>
              <p14:cNvContentPartPr/>
              <p14:nvPr/>
            </p14:nvContentPartPr>
            <p14:xfrm>
              <a:off x="7158360" y="3698080"/>
              <a:ext cx="236880" cy="313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7ACF1D0-64A7-4695-B2B0-FFFC5A71A6B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140720" y="3680080"/>
                <a:ext cx="27252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14:cNvPr>
              <p14:cNvContentPartPr/>
              <p14:nvPr/>
            </p14:nvContentPartPr>
            <p14:xfrm>
              <a:off x="7010040" y="3758560"/>
              <a:ext cx="83160" cy="121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145D582-9CB5-45BC-B1C5-A92B31F9CF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992400" y="3740920"/>
                <a:ext cx="118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14:cNvPr>
              <p14:cNvContentPartPr/>
              <p14:nvPr/>
            </p14:nvContentPartPr>
            <p14:xfrm>
              <a:off x="8233680" y="3671080"/>
              <a:ext cx="211680" cy="1587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F765DB-7A3E-4216-B48D-D7C87D4DE47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15680" y="3653080"/>
                <a:ext cx="247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14:cNvPr>
              <p14:cNvContentPartPr/>
              <p14:nvPr/>
            </p14:nvContentPartPr>
            <p14:xfrm>
              <a:off x="8513400" y="3675760"/>
              <a:ext cx="142920" cy="283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00A747-A5FD-42AC-89B8-C44A33B18FE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495760" y="3657760"/>
                <a:ext cx="178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14:cNvPr>
              <p14:cNvContentPartPr/>
              <p14:nvPr/>
            </p14:nvContentPartPr>
            <p14:xfrm>
              <a:off x="8543640" y="3545440"/>
              <a:ext cx="11160" cy="15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EFE2067-6268-471A-887A-0CC0603324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525640" y="3527800"/>
                <a:ext cx="468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14:cNvPr>
              <p14:cNvContentPartPr/>
              <p14:nvPr/>
            </p14:nvContentPartPr>
            <p14:xfrm>
              <a:off x="8655960" y="3555520"/>
              <a:ext cx="36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A7CEA98-5AE1-4012-9A42-0D6B3822B2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638320" y="3537880"/>
                <a:ext cx="36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14:cNvPr>
              <p14:cNvContentPartPr/>
              <p14:nvPr/>
            </p14:nvContentPartPr>
            <p14:xfrm>
              <a:off x="7507920" y="3709960"/>
              <a:ext cx="614160" cy="168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38C6135-6A29-4220-8F8E-B7B04572275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489931" y="3691960"/>
                <a:ext cx="649779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14:cNvPr>
              <p14:cNvContentPartPr/>
              <p14:nvPr/>
            </p14:nvContentPartPr>
            <p14:xfrm>
              <a:off x="5187720" y="4219000"/>
              <a:ext cx="41004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D85E023-91B7-4ECB-A629-F7747554BA08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169720" y="4201000"/>
                <a:ext cx="445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14:cNvPr>
              <p14:cNvContentPartPr/>
              <p14:nvPr/>
            </p14:nvContentPartPr>
            <p14:xfrm>
              <a:off x="4902960" y="4317640"/>
              <a:ext cx="166320" cy="253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5A2333-D628-468F-B3F9-B644EA755A8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4884999" y="4300000"/>
                <a:ext cx="201883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14:cNvPr>
              <p14:cNvContentPartPr/>
              <p14:nvPr/>
            </p14:nvContentPartPr>
            <p14:xfrm>
              <a:off x="7505760" y="4196320"/>
              <a:ext cx="184680" cy="166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3D62D51-416C-4A23-BA3B-B03B2D943AD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488120" y="4178320"/>
                <a:ext cx="220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14:cNvPr>
              <p14:cNvContentPartPr/>
              <p14:nvPr/>
            </p14:nvContentPartPr>
            <p14:xfrm>
              <a:off x="7254120" y="4247800"/>
              <a:ext cx="145440" cy="80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C157177-9A47-49FF-A5F7-4911163B1F6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236164" y="4229800"/>
                <a:ext cx="180992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14:cNvPr>
              <p14:cNvContentPartPr/>
              <p14:nvPr/>
            </p14:nvContentPartPr>
            <p14:xfrm>
              <a:off x="6705120" y="4206040"/>
              <a:ext cx="446400" cy="162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068387A-CB6F-4BB6-AA51-27F364084A1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87480" y="4188400"/>
                <a:ext cx="4820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14:cNvPr>
              <p14:cNvContentPartPr/>
              <p14:nvPr/>
            </p14:nvContentPartPr>
            <p14:xfrm>
              <a:off x="5973600" y="4165360"/>
              <a:ext cx="620640" cy="255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83E4C68-1670-4DD3-ACD1-3D75422734F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55960" y="4147360"/>
                <a:ext cx="65628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14:cNvPr>
              <p14:cNvContentPartPr/>
              <p14:nvPr/>
            </p14:nvContentPartPr>
            <p14:xfrm>
              <a:off x="4805400" y="4642720"/>
              <a:ext cx="366120" cy="504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B0992508-FFA2-4AEF-9142-7A778810D8C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787400" y="4624720"/>
                <a:ext cx="4017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14:cNvPr>
              <p14:cNvContentPartPr/>
              <p14:nvPr/>
            </p14:nvContentPartPr>
            <p14:xfrm>
              <a:off x="5292480" y="4347160"/>
              <a:ext cx="2522160" cy="681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8A2853-E289-4C1E-B034-628F85481D8C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274480" y="4329169"/>
                <a:ext cx="2557800" cy="71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0AC7206-89BF-4DEC-B4FB-184C3F84164E}"/>
                  </a:ext>
                </a:extLst>
              </p14:cNvPr>
              <p14:cNvContentPartPr/>
              <p14:nvPr/>
            </p14:nvContentPartPr>
            <p14:xfrm>
              <a:off x="3829800" y="5369920"/>
              <a:ext cx="580320" cy="221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0AC7206-89BF-4DEC-B4FB-184C3F8416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812160" y="5351920"/>
                <a:ext cx="615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D93F53D-CCFC-429D-BD8C-F09365F9EFDC}"/>
                  </a:ext>
                </a:extLst>
              </p14:cNvPr>
              <p14:cNvContentPartPr/>
              <p14:nvPr/>
            </p14:nvContentPartPr>
            <p14:xfrm>
              <a:off x="5313360" y="5394400"/>
              <a:ext cx="174240" cy="20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D93F53D-CCFC-429D-BD8C-F09365F9EFDC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295360" y="5376760"/>
                <a:ext cx="20988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0397F7F-5B3F-4E14-8B0C-8B429B3AA302}"/>
                  </a:ext>
                </a:extLst>
              </p14:cNvPr>
              <p14:cNvContentPartPr/>
              <p14:nvPr/>
            </p14:nvContentPartPr>
            <p14:xfrm>
              <a:off x="4693440" y="5343640"/>
              <a:ext cx="509400" cy="497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0397F7F-5B3F-4E14-8B0C-8B429B3AA30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75812" y="5325640"/>
                <a:ext cx="545015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B5CBE45-5A4A-40F9-957A-48AC80C8E8EB}"/>
                  </a:ext>
                </a:extLst>
              </p14:cNvPr>
              <p14:cNvContentPartPr/>
              <p14:nvPr/>
            </p14:nvContentPartPr>
            <p14:xfrm>
              <a:off x="5624040" y="5293240"/>
              <a:ext cx="36000" cy="281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B5CBE45-5A4A-40F9-957A-48AC80C8E8E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606040" y="5275240"/>
                <a:ext cx="7164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02D095B-F6C4-47FF-859F-3747B1BF3DB0}"/>
                  </a:ext>
                </a:extLst>
              </p14:cNvPr>
              <p14:cNvContentPartPr/>
              <p14:nvPr/>
            </p14:nvContentPartPr>
            <p14:xfrm>
              <a:off x="5637360" y="5374240"/>
              <a:ext cx="93600" cy="2124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02D095B-F6C4-47FF-859F-3747B1BF3DB0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619360" y="5356240"/>
                <a:ext cx="1292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52CBD99-8E1B-4E6A-B664-861402AD32DB}"/>
                  </a:ext>
                </a:extLst>
              </p14:cNvPr>
              <p14:cNvContentPartPr/>
              <p14:nvPr/>
            </p14:nvContentPartPr>
            <p14:xfrm>
              <a:off x="5790360" y="5444440"/>
              <a:ext cx="131760" cy="29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52CBD99-8E1B-4E6A-B664-861402AD32DB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772720" y="5426800"/>
                <a:ext cx="1674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62E9FD2-F8AF-4219-B8AA-2EFE09E4AE23}"/>
                  </a:ext>
                </a:extLst>
              </p14:cNvPr>
              <p14:cNvContentPartPr/>
              <p14:nvPr/>
            </p14:nvContentPartPr>
            <p14:xfrm>
              <a:off x="6055320" y="5300440"/>
              <a:ext cx="954360" cy="254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62E9FD2-F8AF-4219-B8AA-2EFE09E4AE23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6037327" y="5282800"/>
                <a:ext cx="989987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51692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123339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4979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52034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73409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322482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358169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88646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14:cNvPr>
              <p14:cNvContentPartPr/>
              <p14:nvPr/>
            </p14:nvContentPartPr>
            <p14:xfrm>
              <a:off x="263640" y="1025080"/>
              <a:ext cx="3758760" cy="57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00" y="1007080"/>
                <a:ext cx="379440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14:cNvPr>
              <p14:cNvContentPartPr/>
              <p14:nvPr/>
            </p14:nvContentPartPr>
            <p14:xfrm>
              <a:off x="212880" y="1716640"/>
              <a:ext cx="3714480" cy="80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698640"/>
                <a:ext cx="3750120" cy="83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266476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938166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503160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40267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01207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410117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14:cNvPr>
              <p14:cNvContentPartPr/>
              <p14:nvPr/>
            </p14:nvContentPartPr>
            <p14:xfrm>
              <a:off x="6593520" y="4181560"/>
              <a:ext cx="648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75520" y="416392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14:cNvPr>
              <p14:cNvContentPartPr/>
              <p14:nvPr/>
            </p14:nvContentPartPr>
            <p14:xfrm>
              <a:off x="7721760" y="4102360"/>
              <a:ext cx="262800" cy="13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03760" y="4084360"/>
                <a:ext cx="298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14:cNvPr>
              <p14:cNvContentPartPr/>
              <p14:nvPr/>
            </p14:nvContentPartPr>
            <p14:xfrm>
              <a:off x="7751640" y="3992560"/>
              <a:ext cx="432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734000" y="397456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14:cNvPr>
              <p14:cNvContentPartPr/>
              <p14:nvPr/>
            </p14:nvContentPartPr>
            <p14:xfrm>
              <a:off x="8209920" y="4111720"/>
              <a:ext cx="243000" cy="105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191920" y="4093720"/>
                <a:ext cx="27864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14:cNvPr>
              <p14:cNvContentPartPr/>
              <p14:nvPr/>
            </p14:nvContentPartPr>
            <p14:xfrm>
              <a:off x="6796560" y="3972040"/>
              <a:ext cx="758160" cy="259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78920" y="3954400"/>
                <a:ext cx="7938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14:cNvPr>
              <p14:cNvContentPartPr/>
              <p14:nvPr/>
            </p14:nvContentPartPr>
            <p14:xfrm>
              <a:off x="5119320" y="4320520"/>
              <a:ext cx="1910880" cy="412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01320" y="4302880"/>
                <a:ext cx="194652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14:cNvPr>
              <p14:cNvContentPartPr/>
              <p14:nvPr/>
            </p14:nvContentPartPr>
            <p14:xfrm>
              <a:off x="7192920" y="4341400"/>
              <a:ext cx="1511640" cy="428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75284" y="4323745"/>
                <a:ext cx="1547272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14:cNvPr>
              <p14:cNvContentPartPr/>
              <p14:nvPr/>
            </p14:nvContentPartPr>
            <p14:xfrm>
              <a:off x="323040" y="4268680"/>
              <a:ext cx="4597920" cy="759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5040" y="4250680"/>
                <a:ext cx="4633560" cy="79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011686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14:cNvPr>
              <p14:cNvContentPartPr/>
              <p14:nvPr/>
            </p14:nvContentPartPr>
            <p14:xfrm>
              <a:off x="2377200" y="91240"/>
              <a:ext cx="5366880" cy="64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F6A0A0-62A7-47C2-B632-D0BCBDED05E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59200" y="73240"/>
                <a:ext cx="5402520" cy="67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14:cNvPr>
              <p14:cNvContentPartPr/>
              <p14:nvPr/>
            </p14:nvContentPartPr>
            <p14:xfrm>
              <a:off x="1624440" y="2685240"/>
              <a:ext cx="203040" cy="396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1759E08-D452-434D-A11A-68D6C27AAF3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06800" y="2667240"/>
                <a:ext cx="2386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14:cNvPr>
              <p14:cNvContentPartPr/>
              <p14:nvPr/>
            </p14:nvContentPartPr>
            <p14:xfrm>
              <a:off x="477120" y="685800"/>
              <a:ext cx="1676880" cy="1898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F6828E6-9CCF-48B8-9722-5536C27747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9480" y="668160"/>
                <a:ext cx="1712520" cy="19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14:cNvPr>
              <p14:cNvContentPartPr/>
              <p14:nvPr/>
            </p14:nvContentPartPr>
            <p14:xfrm>
              <a:off x="2072280" y="2804200"/>
              <a:ext cx="1018080" cy="547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10BCD1D-B6E0-488E-96B8-96EA431C6B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54640" y="2786560"/>
                <a:ext cx="105372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14:cNvPr>
              <p14:cNvContentPartPr/>
              <p14:nvPr/>
            </p14:nvContentPartPr>
            <p14:xfrm>
              <a:off x="986520" y="2573800"/>
              <a:ext cx="973080" cy="1217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5ACD122-B79D-4499-A88A-5E60F587762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68527" y="2555800"/>
                <a:ext cx="1008707" cy="12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14:cNvPr>
              <p14:cNvContentPartPr/>
              <p14:nvPr/>
            </p14:nvContentPartPr>
            <p14:xfrm>
              <a:off x="1015680" y="3159160"/>
              <a:ext cx="498240" cy="7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D1CB521-8CE2-4902-9BA0-848BD4E0415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97680" y="3141520"/>
                <a:ext cx="533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14:cNvPr>
              <p14:cNvContentPartPr/>
              <p14:nvPr/>
            </p14:nvContentPartPr>
            <p14:xfrm>
              <a:off x="990120" y="3372640"/>
              <a:ext cx="1882080" cy="764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257A7A-6ED5-4FBE-AB6A-09F660EA3E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72480" y="3355000"/>
                <a:ext cx="19177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14:cNvPr>
              <p14:cNvContentPartPr/>
              <p14:nvPr/>
            </p14:nvContentPartPr>
            <p14:xfrm>
              <a:off x="2742600" y="711880"/>
              <a:ext cx="784080" cy="415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8EE22F3-C6CC-457B-AF41-14F19257A8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24952" y="694240"/>
                <a:ext cx="819736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14:cNvPr>
              <p14:cNvContentPartPr/>
              <p14:nvPr/>
            </p14:nvContentPartPr>
            <p14:xfrm>
              <a:off x="4469880" y="873160"/>
              <a:ext cx="185400" cy="2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9EF5A63-BCB6-4E89-A63B-1D6063273CF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52240" y="855520"/>
                <a:ext cx="221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14:cNvPr>
              <p14:cNvContentPartPr/>
              <p14:nvPr/>
            </p14:nvContentPartPr>
            <p14:xfrm>
              <a:off x="4500480" y="944080"/>
              <a:ext cx="164880" cy="1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A81E199-FF2D-433D-B42A-AB34A9C20EC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926080"/>
                <a:ext cx="200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14:cNvPr>
              <p14:cNvContentPartPr/>
              <p14:nvPr/>
            </p14:nvContentPartPr>
            <p14:xfrm>
              <a:off x="4490400" y="1045600"/>
              <a:ext cx="16452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5CE6C7F-C422-49FA-A59D-F5D1A85212D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72400" y="102796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14:cNvPr>
              <p14:cNvContentPartPr/>
              <p14:nvPr/>
            </p14:nvContentPartPr>
            <p14:xfrm>
              <a:off x="4032840" y="772720"/>
              <a:ext cx="325080" cy="3369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4FB397C-D3FA-40C9-80D7-4D3856F9590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15220" y="755061"/>
                <a:ext cx="360681" cy="3726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14:cNvPr>
              <p14:cNvContentPartPr/>
              <p14:nvPr/>
            </p14:nvContentPartPr>
            <p14:xfrm>
              <a:off x="6420720" y="730240"/>
              <a:ext cx="801360" cy="347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C68717-A6C7-48D9-AB64-BF21C451044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712240"/>
                <a:ext cx="83700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14:cNvPr>
              <p14:cNvContentPartPr/>
              <p14:nvPr/>
            </p14:nvContentPartPr>
            <p14:xfrm>
              <a:off x="4825920" y="719440"/>
              <a:ext cx="1374120" cy="45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3A5B39-39AB-4F1C-A1EF-791E2C4CB85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7920" y="701440"/>
                <a:ext cx="1409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14:cNvPr>
              <p14:cNvContentPartPr/>
              <p14:nvPr/>
            </p14:nvContentPartPr>
            <p14:xfrm>
              <a:off x="5837520" y="1371040"/>
              <a:ext cx="74520" cy="14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CDE2EE-5DA1-4060-A5AB-CB99ABA367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19520" y="1353040"/>
                <a:ext cx="110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14:cNvPr>
              <p14:cNvContentPartPr/>
              <p14:nvPr/>
            </p14:nvContentPartPr>
            <p14:xfrm>
              <a:off x="6177000" y="1279960"/>
              <a:ext cx="4320" cy="12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A294C6-247F-4788-8996-C12B4AE8A7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59000" y="126232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14:cNvPr>
              <p14:cNvContentPartPr/>
              <p14:nvPr/>
            </p14:nvContentPartPr>
            <p14:xfrm>
              <a:off x="6638880" y="1363120"/>
              <a:ext cx="9684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34C79F9-1BE7-4C1D-8CE9-23A818EA767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1240" y="1345480"/>
                <a:ext cx="132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14:cNvPr>
              <p14:cNvContentPartPr/>
              <p14:nvPr/>
            </p14:nvContentPartPr>
            <p14:xfrm>
              <a:off x="6177000" y="1390840"/>
              <a:ext cx="245160" cy="9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62B2F60-089A-4E7F-BFB6-BA0477B601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59334" y="1372840"/>
                <a:ext cx="280852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14:cNvPr>
              <p14:cNvContentPartPr/>
              <p14:nvPr/>
            </p14:nvContentPartPr>
            <p14:xfrm>
              <a:off x="6818160" y="1168360"/>
              <a:ext cx="1166760" cy="405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4077D9-EC27-4D51-A720-0C6FD3FF2CB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00520" y="1150376"/>
                <a:ext cx="12024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14:cNvPr>
              <p14:cNvContentPartPr/>
              <p14:nvPr/>
            </p14:nvContentPartPr>
            <p14:xfrm>
              <a:off x="3042840" y="1249360"/>
              <a:ext cx="2657880" cy="92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3B71476-7E71-412A-9062-3315F0B3B81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024840" y="1231360"/>
                <a:ext cx="269352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14:cNvPr>
              <p14:cNvContentPartPr/>
              <p14:nvPr/>
            </p14:nvContentPartPr>
            <p14:xfrm>
              <a:off x="8137920" y="1594960"/>
              <a:ext cx="379080" cy="35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1F253C-5857-4ECC-850A-C4C6B3E252C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20280" y="1576960"/>
                <a:ext cx="414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14:cNvPr>
              <p14:cNvContentPartPr/>
              <p14:nvPr/>
            </p14:nvContentPartPr>
            <p14:xfrm>
              <a:off x="7857120" y="1635640"/>
              <a:ext cx="207720" cy="214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ABB3B67-6B78-47E8-AB39-A1CFCDEB375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39480" y="1617640"/>
                <a:ext cx="2433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14:cNvPr>
              <p14:cNvContentPartPr/>
              <p14:nvPr/>
            </p14:nvContentPartPr>
            <p14:xfrm>
              <a:off x="6948840" y="1665880"/>
              <a:ext cx="823320" cy="120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A67064B-E801-49E4-BFAE-E830DE588D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931200" y="1648240"/>
                <a:ext cx="858960" cy="12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14:cNvPr>
              <p14:cNvContentPartPr/>
              <p14:nvPr/>
            </p14:nvContentPartPr>
            <p14:xfrm>
              <a:off x="7743000" y="2603680"/>
              <a:ext cx="121680" cy="110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A225A82-0B9D-44BC-9E95-CCA6A99CB4B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25360" y="2585680"/>
                <a:ext cx="157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14:cNvPr>
              <p14:cNvContentPartPr/>
              <p14:nvPr/>
            </p14:nvContentPartPr>
            <p14:xfrm>
              <a:off x="8013720" y="2599360"/>
              <a:ext cx="134640" cy="309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80AEDF-9D6C-4259-8F92-748E9BE2719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96080" y="2581720"/>
                <a:ext cx="17028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14:cNvPr>
              <p14:cNvContentPartPr/>
              <p14:nvPr/>
            </p14:nvContentPartPr>
            <p14:xfrm>
              <a:off x="8072760" y="2495680"/>
              <a:ext cx="14400" cy="27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169B42A-20D4-4288-88EF-01EB00649F3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54760" y="2478040"/>
                <a:ext cx="500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14:cNvPr>
              <p14:cNvContentPartPr/>
              <p14:nvPr/>
            </p14:nvContentPartPr>
            <p14:xfrm>
              <a:off x="3129240" y="2166640"/>
              <a:ext cx="1675440" cy="417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3E04772-B92E-4FBC-A95A-DF249741387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11240" y="2149000"/>
                <a:ext cx="171108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14:cNvPr>
              <p14:cNvContentPartPr/>
              <p14:nvPr/>
            </p14:nvContentPartPr>
            <p14:xfrm>
              <a:off x="4983600" y="2204080"/>
              <a:ext cx="991080" cy="320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55D722B-56CB-466F-8034-05AB89B48C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5960" y="2186420"/>
                <a:ext cx="1026720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14:cNvPr>
              <p14:cNvContentPartPr/>
              <p14:nvPr/>
            </p14:nvContentPartPr>
            <p14:xfrm>
              <a:off x="3565560" y="2651200"/>
              <a:ext cx="253440" cy="234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FB3D494-521B-4CC1-A9CF-3DE99A98A46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547920" y="2633560"/>
                <a:ext cx="2890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14:cNvPr>
              <p14:cNvContentPartPr/>
              <p14:nvPr/>
            </p14:nvContentPartPr>
            <p14:xfrm>
              <a:off x="4083960" y="2743000"/>
              <a:ext cx="1072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EE49FD-DB70-4430-A447-8F6A4BC5451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66320" y="2725360"/>
                <a:ext cx="1429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14:cNvPr>
              <p14:cNvContentPartPr/>
              <p14:nvPr/>
            </p14:nvContentPartPr>
            <p14:xfrm>
              <a:off x="4308600" y="2610880"/>
              <a:ext cx="762480" cy="213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B4F70C6-5992-4C73-87AF-1AC193154C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90600" y="2593270"/>
                <a:ext cx="798120" cy="248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14:cNvPr>
              <p14:cNvContentPartPr/>
              <p14:nvPr/>
            </p14:nvContentPartPr>
            <p14:xfrm>
              <a:off x="5191680" y="2569840"/>
              <a:ext cx="629280" cy="163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729DE00-3F8D-4713-9F04-F2057B775A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73680" y="2551840"/>
                <a:ext cx="664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14:cNvPr>
              <p14:cNvContentPartPr/>
              <p14:nvPr/>
            </p14:nvContentPartPr>
            <p14:xfrm>
              <a:off x="4113840" y="2950000"/>
              <a:ext cx="204480" cy="401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2453ED-1D8B-43FB-BF58-6F8535D07C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096200" y="2932000"/>
                <a:ext cx="24012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14:cNvPr>
              <p14:cNvContentPartPr/>
              <p14:nvPr/>
            </p14:nvContentPartPr>
            <p14:xfrm>
              <a:off x="3353160" y="2959720"/>
              <a:ext cx="559440" cy="249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AEEC715-AD8D-4170-9718-4EB0C72D3B3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35509" y="2942055"/>
                <a:ext cx="595103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14:cNvPr>
              <p14:cNvContentPartPr/>
              <p14:nvPr/>
            </p14:nvContentPartPr>
            <p14:xfrm>
              <a:off x="4480320" y="2854600"/>
              <a:ext cx="140112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DEE27E-8D2A-4F94-B858-FE92FFA57AA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62680" y="2836960"/>
                <a:ext cx="143676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14:cNvPr>
              <p14:cNvContentPartPr/>
              <p14:nvPr/>
            </p14:nvContentPartPr>
            <p14:xfrm>
              <a:off x="6231000" y="2986720"/>
              <a:ext cx="183600" cy="213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01D853B-9DED-4B61-A38C-D99F8E59D6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13000" y="2969080"/>
                <a:ext cx="2192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14:cNvPr>
              <p14:cNvContentPartPr/>
              <p14:nvPr/>
            </p14:nvContentPartPr>
            <p14:xfrm>
              <a:off x="6511800" y="2976640"/>
              <a:ext cx="204120" cy="358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13440B-FA10-4709-BB4D-B2AC8EF7BD6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94129" y="2958658"/>
                <a:ext cx="239823" cy="394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14:cNvPr>
              <p14:cNvContentPartPr/>
              <p14:nvPr/>
            </p14:nvContentPartPr>
            <p14:xfrm>
              <a:off x="6857760" y="3098680"/>
              <a:ext cx="11088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3E9924A-F3E2-420D-9EF7-2B869DC2000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39760" y="30806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14:cNvPr>
              <p14:cNvContentPartPr/>
              <p14:nvPr/>
            </p14:nvContentPartPr>
            <p14:xfrm>
              <a:off x="6867840" y="3153760"/>
              <a:ext cx="82440" cy="1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590883-ED96-481A-ACAA-ADA33379077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49840" y="3135760"/>
                <a:ext cx="1180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14:cNvPr>
              <p14:cNvContentPartPr/>
              <p14:nvPr/>
            </p14:nvContentPartPr>
            <p14:xfrm>
              <a:off x="7050720" y="3086080"/>
              <a:ext cx="221400" cy="124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976E129-3111-4BBC-B831-D6DAD192F7F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033080" y="3068080"/>
                <a:ext cx="2570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14:cNvPr>
              <p14:cNvContentPartPr/>
              <p14:nvPr/>
            </p14:nvContentPartPr>
            <p14:xfrm>
              <a:off x="7350240" y="3075280"/>
              <a:ext cx="147960" cy="27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FB62CF-039C-44AF-B26E-D2E8C8D9351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32240" y="3057280"/>
                <a:ext cx="1836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14:cNvPr>
              <p14:cNvContentPartPr/>
              <p14:nvPr/>
            </p14:nvContentPartPr>
            <p14:xfrm>
              <a:off x="7369680" y="2986720"/>
              <a:ext cx="648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8418FE0-C0E4-41C1-B415-4501854D233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51680" y="2969080"/>
                <a:ext cx="421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14:cNvPr>
              <p14:cNvContentPartPr/>
              <p14:nvPr/>
            </p14:nvContentPartPr>
            <p14:xfrm>
              <a:off x="7440600" y="2976640"/>
              <a:ext cx="6480" cy="21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0DC416D-1030-421C-8A87-B725C7CB46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422960" y="2958640"/>
                <a:ext cx="42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14:cNvPr>
              <p14:cNvContentPartPr/>
              <p14:nvPr/>
            </p14:nvContentPartPr>
            <p14:xfrm>
              <a:off x="7700880" y="2996800"/>
              <a:ext cx="254520" cy="230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424316E-5ADB-4663-97D1-72A7CFC92E3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83240" y="2979160"/>
                <a:ext cx="2901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14:cNvPr>
              <p14:cNvContentPartPr/>
              <p14:nvPr/>
            </p14:nvContentPartPr>
            <p14:xfrm>
              <a:off x="3423720" y="3586120"/>
              <a:ext cx="1108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7346DFB-B9E0-4934-9FFB-DFDF7996D3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05720" y="356848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14:cNvPr>
              <p14:cNvContentPartPr/>
              <p14:nvPr/>
            </p14:nvContentPartPr>
            <p14:xfrm>
              <a:off x="3657000" y="3443920"/>
              <a:ext cx="124200" cy="236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58D784-8C24-4E33-8992-C848D85AFE4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39360" y="3425920"/>
                <a:ext cx="1598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14:cNvPr>
              <p14:cNvContentPartPr/>
              <p14:nvPr/>
            </p14:nvContentPartPr>
            <p14:xfrm>
              <a:off x="3872280" y="3457960"/>
              <a:ext cx="81360" cy="209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6521619-E321-48E9-94AD-CA7C178DE1C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854280" y="3439960"/>
                <a:ext cx="117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14:cNvPr>
              <p14:cNvContentPartPr/>
              <p14:nvPr/>
            </p14:nvContentPartPr>
            <p14:xfrm>
              <a:off x="4041480" y="3423400"/>
              <a:ext cx="592920" cy="33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CB30159-40AC-4D2D-8090-50503A25611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23840" y="3405760"/>
                <a:ext cx="628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14:cNvPr>
              <p14:cNvContentPartPr/>
              <p14:nvPr/>
            </p14:nvContentPartPr>
            <p14:xfrm>
              <a:off x="4805400" y="3559120"/>
              <a:ext cx="100800" cy="17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A4755B-7481-41C5-B271-35E3CBBE3B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787400" y="3541480"/>
                <a:ext cx="13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14:cNvPr>
              <p14:cNvContentPartPr/>
              <p14:nvPr/>
            </p14:nvContentPartPr>
            <p14:xfrm>
              <a:off x="4982160" y="3517000"/>
              <a:ext cx="106920" cy="101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EDC9E3E-75E1-4127-9243-597F155E4CD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964520" y="3499000"/>
                <a:ext cx="1425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14:cNvPr>
              <p14:cNvContentPartPr/>
              <p14:nvPr/>
            </p14:nvContentPartPr>
            <p14:xfrm>
              <a:off x="5194200" y="3522760"/>
              <a:ext cx="152280" cy="252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9CD022D-9C8D-43D2-84B3-B1542A0E78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176200" y="3505120"/>
                <a:ext cx="18792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14:cNvPr>
              <p14:cNvContentPartPr/>
              <p14:nvPr/>
            </p14:nvContentPartPr>
            <p14:xfrm>
              <a:off x="5278080" y="3402520"/>
              <a:ext cx="29520" cy="2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F7A8E66-B8BC-48E3-A273-E7B7C6A0EC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260080" y="3384520"/>
                <a:ext cx="651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14:cNvPr>
              <p14:cNvContentPartPr/>
              <p14:nvPr/>
            </p14:nvContentPartPr>
            <p14:xfrm>
              <a:off x="5486160" y="3484600"/>
              <a:ext cx="397800" cy="179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A53530-6687-453A-9957-0D8570679D2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468160" y="3466960"/>
                <a:ext cx="4334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14:cNvPr>
              <p14:cNvContentPartPr/>
              <p14:nvPr/>
            </p14:nvContentPartPr>
            <p14:xfrm>
              <a:off x="6055320" y="3517000"/>
              <a:ext cx="123480" cy="8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7B154-7B52-4407-97E0-FE3408FF2B1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037320" y="3499360"/>
                <a:ext cx="15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14:cNvPr>
              <p14:cNvContentPartPr/>
              <p14:nvPr/>
            </p14:nvContentPartPr>
            <p14:xfrm>
              <a:off x="6065040" y="3587200"/>
              <a:ext cx="9252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C6305C7-3577-462C-8578-9E57EE6AC28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047400" y="3569200"/>
                <a:ext cx="1281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14:cNvPr>
              <p14:cNvContentPartPr/>
              <p14:nvPr/>
            </p14:nvContentPartPr>
            <p14:xfrm>
              <a:off x="6258360" y="3518080"/>
              <a:ext cx="215280" cy="119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2B70AE1-60D1-49D4-AF88-F94DE9BA6E3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240360" y="3500080"/>
                <a:ext cx="2509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14:cNvPr>
              <p14:cNvContentPartPr/>
              <p14:nvPr/>
            </p14:nvContentPartPr>
            <p14:xfrm>
              <a:off x="6553920" y="3535360"/>
              <a:ext cx="140760" cy="270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BEC3739-099D-4556-B121-0A5D0E4856BB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535920" y="3517360"/>
                <a:ext cx="1764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14:cNvPr>
              <p14:cNvContentPartPr/>
              <p14:nvPr/>
            </p14:nvContentPartPr>
            <p14:xfrm>
              <a:off x="6573000" y="3459760"/>
              <a:ext cx="6120" cy="4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02E6FE0-73B2-493F-BFA2-1DD4F0D967A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55360" y="3441760"/>
                <a:ext cx="41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14:cNvPr>
              <p14:cNvContentPartPr/>
              <p14:nvPr/>
            </p14:nvContentPartPr>
            <p14:xfrm>
              <a:off x="6663720" y="3443920"/>
              <a:ext cx="11520" cy="13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652B0E7-D086-4775-9C3B-0B24E039543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6646080" y="3425920"/>
                <a:ext cx="471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14:cNvPr>
              <p14:cNvContentPartPr/>
              <p14:nvPr/>
            </p14:nvContentPartPr>
            <p14:xfrm>
              <a:off x="3535320" y="3698080"/>
              <a:ext cx="650880" cy="88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2CB29C2-D9A8-450E-AB78-B8227B5E7DB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517680" y="3680080"/>
                <a:ext cx="686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14:cNvPr>
              <p14:cNvContentPartPr/>
              <p14:nvPr/>
            </p14:nvContentPartPr>
            <p14:xfrm>
              <a:off x="5619360" y="3673240"/>
              <a:ext cx="329040" cy="88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1328968-EA13-4ED6-9F2D-8FAA4935898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601360" y="3655600"/>
                <a:ext cx="3646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14:cNvPr>
              <p14:cNvContentPartPr/>
              <p14:nvPr/>
            </p14:nvContentPartPr>
            <p14:xfrm>
              <a:off x="6857760" y="3454000"/>
              <a:ext cx="210960" cy="284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44DFE1F-FE8D-4969-97A0-5A3907C36F8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839760" y="3436360"/>
                <a:ext cx="246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14:cNvPr>
              <p14:cNvContentPartPr/>
              <p14:nvPr/>
            </p14:nvContentPartPr>
            <p14:xfrm>
              <a:off x="7243680" y="3576040"/>
              <a:ext cx="142200" cy="1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E4D4B21-5760-40CB-9B47-36D101A2636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225680" y="3558040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14:cNvPr>
              <p14:cNvContentPartPr/>
              <p14:nvPr/>
            </p14:nvContentPartPr>
            <p14:xfrm>
              <a:off x="7456800" y="3443920"/>
              <a:ext cx="10440" cy="202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47226E-B845-4DBB-949B-6C74000BF636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439160" y="3425920"/>
                <a:ext cx="4608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14:cNvPr>
              <p14:cNvContentPartPr/>
              <p14:nvPr/>
            </p14:nvContentPartPr>
            <p14:xfrm>
              <a:off x="7478040" y="3504760"/>
              <a:ext cx="72360" cy="119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77680-E3C9-4D4C-8AF8-563D8533526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460040" y="3487120"/>
                <a:ext cx="1080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14:cNvPr>
              <p14:cNvContentPartPr/>
              <p14:nvPr/>
            </p14:nvContentPartPr>
            <p14:xfrm>
              <a:off x="7629960" y="3555520"/>
              <a:ext cx="144000" cy="261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41B62B-AA51-4D06-B535-54BE916EBA9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7611960" y="3537880"/>
                <a:ext cx="179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14:cNvPr>
              <p14:cNvContentPartPr/>
              <p14:nvPr/>
            </p14:nvContentPartPr>
            <p14:xfrm>
              <a:off x="7873680" y="3551560"/>
              <a:ext cx="127080" cy="1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6003ADC-E603-43FD-B2E3-4C11BA89F17C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856040" y="3533560"/>
                <a:ext cx="1627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14:cNvPr>
              <p14:cNvContentPartPr/>
              <p14:nvPr/>
            </p14:nvContentPartPr>
            <p14:xfrm>
              <a:off x="8076720" y="3472720"/>
              <a:ext cx="11808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139E4D9-F992-43F8-B705-98AC86CF48C8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8058720" y="3454720"/>
                <a:ext cx="15372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14:cNvPr>
              <p14:cNvContentPartPr/>
              <p14:nvPr/>
            </p14:nvContentPartPr>
            <p14:xfrm>
              <a:off x="8356080" y="3352480"/>
              <a:ext cx="36000" cy="16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2EF8629-D08F-494A-B8F4-ACB334B19EC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8338080" y="3334480"/>
                <a:ext cx="716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14:cNvPr>
              <p14:cNvContentPartPr/>
              <p14:nvPr/>
            </p14:nvContentPartPr>
            <p14:xfrm>
              <a:off x="8869440" y="3342400"/>
              <a:ext cx="81360" cy="28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864510A-C1FE-4F40-AE44-7DC0421AE7D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851800" y="3324537"/>
                <a:ext cx="117000" cy="64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14:cNvPr>
              <p14:cNvContentPartPr/>
              <p14:nvPr/>
            </p14:nvContentPartPr>
            <p14:xfrm>
              <a:off x="8290920" y="3433840"/>
              <a:ext cx="708840" cy="342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ECCDA12-2F86-4364-A903-4820D78629E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8272920" y="3415840"/>
                <a:ext cx="74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14:cNvPr>
              <p14:cNvContentPartPr/>
              <p14:nvPr/>
            </p14:nvContentPartPr>
            <p14:xfrm>
              <a:off x="3047520" y="3870520"/>
              <a:ext cx="294120" cy="253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EDE734C-C026-4196-AF13-D34A4D8275F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029880" y="3852520"/>
                <a:ext cx="32976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14:cNvPr>
              <p14:cNvContentPartPr/>
              <p14:nvPr/>
            </p14:nvContentPartPr>
            <p14:xfrm>
              <a:off x="3684720" y="3995080"/>
              <a:ext cx="249480" cy="150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157DCD8-5BB4-4B52-908A-5CBC75E1384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666720" y="3977080"/>
                <a:ext cx="2851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14:cNvPr>
              <p14:cNvContentPartPr/>
              <p14:nvPr/>
            </p14:nvContentPartPr>
            <p14:xfrm>
              <a:off x="4027800" y="3992560"/>
              <a:ext cx="108720" cy="296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FEB625E-934D-4537-8511-8355DCBF3C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09800" y="3974560"/>
                <a:ext cx="14436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14:cNvPr>
              <p14:cNvContentPartPr/>
              <p14:nvPr/>
            </p14:nvContentPartPr>
            <p14:xfrm>
              <a:off x="4723320" y="3982120"/>
              <a:ext cx="144720" cy="31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723E2F-A983-4604-9E8B-AB7101DF5A3A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705680" y="3964480"/>
                <a:ext cx="1803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14:cNvPr>
              <p14:cNvContentPartPr/>
              <p14:nvPr/>
            </p14:nvContentPartPr>
            <p14:xfrm>
              <a:off x="4287360" y="3993640"/>
              <a:ext cx="355680" cy="15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6046E63-D88C-4E0E-975B-01E7E0320FF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269360" y="3975640"/>
                <a:ext cx="391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14:cNvPr>
              <p14:cNvContentPartPr/>
              <p14:nvPr/>
            </p14:nvContentPartPr>
            <p14:xfrm>
              <a:off x="4792800" y="3909400"/>
              <a:ext cx="7920" cy="100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1B3979-40A9-4E9B-99FC-61D94D7F808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75160" y="389140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14:cNvPr>
              <p14:cNvContentPartPr/>
              <p14:nvPr/>
            </p14:nvContentPartPr>
            <p14:xfrm>
              <a:off x="5435400" y="4012720"/>
              <a:ext cx="115200" cy="306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325448C-A403-4C8A-B233-C71F515B463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417400" y="3995080"/>
                <a:ext cx="1508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14:cNvPr>
              <p14:cNvContentPartPr/>
              <p14:nvPr/>
            </p14:nvContentPartPr>
            <p14:xfrm>
              <a:off x="5709720" y="4005160"/>
              <a:ext cx="168120" cy="25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1D74B1D-5762-4825-BC00-9099F6ECBFE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91720" y="3987160"/>
                <a:ext cx="203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14:cNvPr>
              <p14:cNvContentPartPr/>
              <p14:nvPr/>
            </p14:nvContentPartPr>
            <p14:xfrm>
              <a:off x="5750400" y="4079680"/>
              <a:ext cx="161640" cy="151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1E33792-9C5E-46DE-818B-19A6E85553C3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32400" y="4062040"/>
                <a:ext cx="1972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14:cNvPr>
              <p14:cNvContentPartPr/>
              <p14:nvPr/>
            </p14:nvContentPartPr>
            <p14:xfrm>
              <a:off x="5242080" y="3921640"/>
              <a:ext cx="122040" cy="240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13C6E-26AF-40A8-A4F0-77194F969C67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24440" y="3903640"/>
                <a:ext cx="15768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14:cNvPr>
              <p14:cNvContentPartPr/>
              <p14:nvPr/>
            </p14:nvContentPartPr>
            <p14:xfrm>
              <a:off x="5018880" y="3982120"/>
              <a:ext cx="141120" cy="165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52A54F-6E7A-4FC0-BCAC-73E17DD547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000880" y="3964480"/>
                <a:ext cx="17676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14:cNvPr>
              <p14:cNvContentPartPr/>
              <p14:nvPr/>
            </p14:nvContentPartPr>
            <p14:xfrm>
              <a:off x="4020600" y="3901120"/>
              <a:ext cx="135000" cy="4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031B390-F82C-469C-ADA9-0A6A5B342A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002913" y="3883345"/>
                <a:ext cx="170735" cy="8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14:cNvPr>
              <p14:cNvContentPartPr/>
              <p14:nvPr/>
            </p14:nvContentPartPr>
            <p14:xfrm>
              <a:off x="6034800" y="3942520"/>
              <a:ext cx="429840" cy="223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821B4AA-AC5F-4171-AC96-BD97245D887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016800" y="3924880"/>
                <a:ext cx="465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14:cNvPr>
              <p14:cNvContentPartPr/>
              <p14:nvPr/>
            </p14:nvContentPartPr>
            <p14:xfrm>
              <a:off x="6593520" y="4181560"/>
              <a:ext cx="648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0EBE75C-E550-4346-B844-C94FC5B8CDAA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6575520" y="416392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14:cNvPr>
              <p14:cNvContentPartPr/>
              <p14:nvPr/>
            </p14:nvContentPartPr>
            <p14:xfrm>
              <a:off x="7721760" y="4102360"/>
              <a:ext cx="262800" cy="13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CF1E8AA-275B-4CCB-A889-3E3B7BA8DB1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703760" y="4084360"/>
                <a:ext cx="2984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14:cNvPr>
              <p14:cNvContentPartPr/>
              <p14:nvPr/>
            </p14:nvContentPartPr>
            <p14:xfrm>
              <a:off x="7751640" y="3992560"/>
              <a:ext cx="432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A2C7524-3EB0-43CB-BB91-9512152C75B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734000" y="397456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14:cNvPr>
              <p14:cNvContentPartPr/>
              <p14:nvPr/>
            </p14:nvContentPartPr>
            <p14:xfrm>
              <a:off x="8209920" y="4111720"/>
              <a:ext cx="243000" cy="105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8C4EB5-1F5A-46DD-9842-6A0FD840DB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191920" y="4093720"/>
                <a:ext cx="27864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14:cNvPr>
              <p14:cNvContentPartPr/>
              <p14:nvPr/>
            </p14:nvContentPartPr>
            <p14:xfrm>
              <a:off x="6796560" y="3972040"/>
              <a:ext cx="758160" cy="259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F1297D0-4B01-4B81-B585-CC7219AB39D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78920" y="3954400"/>
                <a:ext cx="7938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14:cNvPr>
              <p14:cNvContentPartPr/>
              <p14:nvPr/>
            </p14:nvContentPartPr>
            <p14:xfrm>
              <a:off x="5119320" y="4320520"/>
              <a:ext cx="1910880" cy="4122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F1ABE8C-E3CF-4FD5-AF4E-ECD36F7B38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101320" y="4302880"/>
                <a:ext cx="194652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14:cNvPr>
              <p14:cNvContentPartPr/>
              <p14:nvPr/>
            </p14:nvContentPartPr>
            <p14:xfrm>
              <a:off x="7192920" y="4341400"/>
              <a:ext cx="1511640" cy="4280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9DA78AC-DBF3-479B-B145-3D297CF92BB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75284" y="4323745"/>
                <a:ext cx="1547272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14:cNvPr>
              <p14:cNvContentPartPr/>
              <p14:nvPr/>
            </p14:nvContentPartPr>
            <p14:xfrm>
              <a:off x="323040" y="4268680"/>
              <a:ext cx="4597920" cy="759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F7F009EC-DC9E-4486-9710-81E6236E32A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5040" y="4250680"/>
                <a:ext cx="4633560" cy="79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146D0DF-B405-40B5-8D9C-3DAD71677DA2}"/>
                  </a:ext>
                </a:extLst>
              </p14:cNvPr>
              <p14:cNvContentPartPr/>
              <p14:nvPr/>
            </p14:nvContentPartPr>
            <p14:xfrm>
              <a:off x="6623760" y="4729840"/>
              <a:ext cx="877680" cy="277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146D0DF-B405-40B5-8D9C-3DAD71677DA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06120" y="4711840"/>
                <a:ext cx="9133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0DC50D8-BC05-494F-939B-7B009117D746}"/>
                  </a:ext>
                </a:extLst>
              </p14:cNvPr>
              <p14:cNvContentPartPr/>
              <p14:nvPr/>
            </p14:nvContentPartPr>
            <p14:xfrm>
              <a:off x="7660200" y="4703560"/>
              <a:ext cx="1311120" cy="423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0DC50D8-BC05-494F-939B-7B009117D746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2560" y="4685905"/>
                <a:ext cx="1346760" cy="459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3EA7C20-A82F-4B2D-84C5-AE061C985769}"/>
                  </a:ext>
                </a:extLst>
              </p14:cNvPr>
              <p14:cNvContentPartPr/>
              <p14:nvPr/>
            </p14:nvContentPartPr>
            <p14:xfrm>
              <a:off x="5590560" y="4701760"/>
              <a:ext cx="881280" cy="295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3EA7C20-A82F-4B2D-84C5-AE061C98576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72920" y="4684099"/>
                <a:ext cx="916920" cy="331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FB0F77D-0CBC-4843-8460-0470672382B3}"/>
                  </a:ext>
                </a:extLst>
              </p14:cNvPr>
              <p14:cNvContentPartPr/>
              <p14:nvPr/>
            </p14:nvContentPartPr>
            <p14:xfrm>
              <a:off x="4935720" y="4759360"/>
              <a:ext cx="494640" cy="235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FB0F77D-0CBC-4843-8460-0470672382B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17733" y="4741720"/>
                <a:ext cx="530254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7F1075D-E403-4914-B1C8-393073F297A7}"/>
                  </a:ext>
                </a:extLst>
              </p14:cNvPr>
              <p14:cNvContentPartPr/>
              <p14:nvPr/>
            </p14:nvContentPartPr>
            <p14:xfrm>
              <a:off x="299640" y="5130160"/>
              <a:ext cx="348480" cy="394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7F1075D-E403-4914-B1C8-393073F297A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82000" y="5112520"/>
                <a:ext cx="38412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B2A5701-8E5F-4EE0-9F72-8DB44B4DBF1F}"/>
                  </a:ext>
                </a:extLst>
              </p14:cNvPr>
              <p14:cNvContentPartPr/>
              <p14:nvPr/>
            </p14:nvContentPartPr>
            <p14:xfrm>
              <a:off x="861960" y="5242120"/>
              <a:ext cx="1263600" cy="325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B2A5701-8E5F-4EE0-9F72-8DB44B4DBF1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44320" y="5224120"/>
                <a:ext cx="12992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AAEF377-6D50-492E-AAAE-C8AAF006DE5D}"/>
                  </a:ext>
                </a:extLst>
              </p14:cNvPr>
              <p14:cNvContentPartPr/>
              <p14:nvPr/>
            </p14:nvContentPartPr>
            <p14:xfrm>
              <a:off x="2386560" y="5293240"/>
              <a:ext cx="208080" cy="121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AAEF377-6D50-492E-AAAE-C8AAF006DE5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368560" y="5275240"/>
                <a:ext cx="243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27346D5-2DB1-4DB2-95A9-7242DD2218C4}"/>
                  </a:ext>
                </a:extLst>
              </p14:cNvPr>
              <p14:cNvContentPartPr/>
              <p14:nvPr/>
            </p14:nvContentPartPr>
            <p14:xfrm>
              <a:off x="2789400" y="5297920"/>
              <a:ext cx="200160" cy="176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27346D5-2DB1-4DB2-95A9-7242DD2218C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771760" y="5279920"/>
                <a:ext cx="2358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91D72D2-1B32-47D7-B115-07AC56295AED}"/>
                  </a:ext>
                </a:extLst>
              </p14:cNvPr>
              <p14:cNvContentPartPr/>
              <p14:nvPr/>
            </p14:nvContentPartPr>
            <p14:xfrm>
              <a:off x="3075600" y="5175520"/>
              <a:ext cx="237600" cy="288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91D72D2-1B32-47D7-B115-07AC56295AE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057600" y="5157880"/>
                <a:ext cx="273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D18358F-4A7D-48F3-AE7B-2B536BD62756}"/>
                  </a:ext>
                </a:extLst>
              </p14:cNvPr>
              <p14:cNvContentPartPr/>
              <p14:nvPr/>
            </p14:nvContentPartPr>
            <p14:xfrm>
              <a:off x="3357840" y="5103880"/>
              <a:ext cx="320400" cy="340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D18358F-4A7D-48F3-AE7B-2B536BD6275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340200" y="5085880"/>
                <a:ext cx="35604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110C673-BB74-4CE6-9067-497360AE1082}"/>
                  </a:ext>
                </a:extLst>
              </p14:cNvPr>
              <p14:cNvContentPartPr/>
              <p14:nvPr/>
            </p14:nvContentPartPr>
            <p14:xfrm>
              <a:off x="3484560" y="5300800"/>
              <a:ext cx="233640" cy="6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110C673-BB74-4CE6-9067-497360AE108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466920" y="5283160"/>
                <a:ext cx="2692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02DF4BC-CCCF-45B8-9A43-1066C19A0B89}"/>
                  </a:ext>
                </a:extLst>
              </p14:cNvPr>
              <p14:cNvContentPartPr/>
              <p14:nvPr/>
            </p14:nvContentPartPr>
            <p14:xfrm>
              <a:off x="3825840" y="5374240"/>
              <a:ext cx="4320" cy="244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02DF4BC-CCCF-45B8-9A43-1066C19A0B8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808200" y="535624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6DEC7B7-8AEB-42FB-831F-1102EFC23AFE}"/>
                  </a:ext>
                </a:extLst>
              </p14:cNvPr>
              <p14:cNvContentPartPr/>
              <p14:nvPr/>
            </p14:nvContentPartPr>
            <p14:xfrm>
              <a:off x="3840240" y="5262280"/>
              <a:ext cx="360" cy="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6DEC7B7-8AEB-42FB-831F-1102EFC23AF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822240" y="5244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3BF48BB-B67C-4DB3-8125-4279961B8532}"/>
                  </a:ext>
                </a:extLst>
              </p14:cNvPr>
              <p14:cNvContentPartPr/>
              <p14:nvPr/>
            </p14:nvContentPartPr>
            <p14:xfrm>
              <a:off x="3911160" y="5324560"/>
              <a:ext cx="91800" cy="1195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3BF48BB-B67C-4DB3-8125-4279961B853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893160" y="5306560"/>
                <a:ext cx="127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05B8E02-76D8-4B57-A773-22719582DB84}"/>
                  </a:ext>
                </a:extLst>
              </p14:cNvPr>
              <p14:cNvContentPartPr/>
              <p14:nvPr/>
            </p14:nvContentPartPr>
            <p14:xfrm>
              <a:off x="4023120" y="5312680"/>
              <a:ext cx="181800" cy="102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05B8E02-76D8-4B57-A773-22719582DB84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05120" y="5295040"/>
                <a:ext cx="217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61EC1AF-0F24-46BF-9D28-E473D5E6257A}"/>
                  </a:ext>
                </a:extLst>
              </p14:cNvPr>
              <p14:cNvContentPartPr/>
              <p14:nvPr/>
            </p14:nvContentPartPr>
            <p14:xfrm>
              <a:off x="4464480" y="5205040"/>
              <a:ext cx="197640" cy="4669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61EC1AF-0F24-46BF-9D28-E473D5E6257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4446480" y="5187400"/>
                <a:ext cx="233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BF3AF80-B5F2-4E01-93FB-084B4576E2F6}"/>
                  </a:ext>
                </a:extLst>
              </p14:cNvPr>
              <p14:cNvContentPartPr/>
              <p14:nvPr/>
            </p14:nvContentPartPr>
            <p14:xfrm>
              <a:off x="5018160" y="5171200"/>
              <a:ext cx="10800" cy="28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BF3AF80-B5F2-4E01-93FB-084B4576E2F6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000520" y="5153200"/>
                <a:ext cx="464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FD6D41D-0FAA-4C37-BF08-04B1B3C75D3B}"/>
                  </a:ext>
                </a:extLst>
              </p14:cNvPr>
              <p14:cNvContentPartPr/>
              <p14:nvPr/>
            </p14:nvContentPartPr>
            <p14:xfrm>
              <a:off x="4937160" y="5203960"/>
              <a:ext cx="352440" cy="198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FD6D41D-0FAA-4C37-BF08-04B1B3C75D3B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919520" y="5185960"/>
                <a:ext cx="388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FE946F6-FCC8-4A80-BE7D-F78A1BE1C3E5}"/>
                  </a:ext>
                </a:extLst>
              </p14:cNvPr>
              <p14:cNvContentPartPr/>
              <p14:nvPr/>
            </p14:nvContentPartPr>
            <p14:xfrm>
              <a:off x="5282760" y="5322400"/>
              <a:ext cx="202680" cy="1148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FE946F6-FCC8-4A80-BE7D-F78A1BE1C3E5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265120" y="5304400"/>
                <a:ext cx="2383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65CECB3-7E2D-4C8B-A56F-D7280520BD36}"/>
                  </a:ext>
                </a:extLst>
              </p14:cNvPr>
              <p14:cNvContentPartPr/>
              <p14:nvPr/>
            </p14:nvContentPartPr>
            <p14:xfrm>
              <a:off x="5689200" y="5149240"/>
              <a:ext cx="142200" cy="4791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65CECB3-7E2D-4C8B-A56F-D7280520BD3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671200" y="5131240"/>
                <a:ext cx="177840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CDA18C2C-019D-4556-B732-62D97124B5B3}"/>
                  </a:ext>
                </a:extLst>
              </p14:cNvPr>
              <p14:cNvContentPartPr/>
              <p14:nvPr/>
            </p14:nvContentPartPr>
            <p14:xfrm>
              <a:off x="5962800" y="5262280"/>
              <a:ext cx="662760" cy="234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CDA18C2C-019D-4556-B732-62D97124B5B3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944810" y="5244280"/>
                <a:ext cx="698381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556A73C-DD3B-43A1-9109-D1B7522E9010}"/>
                  </a:ext>
                </a:extLst>
              </p14:cNvPr>
              <p14:cNvContentPartPr/>
              <p14:nvPr/>
            </p14:nvContentPartPr>
            <p14:xfrm>
              <a:off x="6938040" y="5282800"/>
              <a:ext cx="1302840" cy="621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556A73C-DD3B-43A1-9109-D1B7522E9010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920045" y="5264800"/>
                <a:ext cx="1338470" cy="65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661658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605952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956224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14:cNvPr>
              <p14:cNvContentPartPr/>
              <p14:nvPr/>
            </p14:nvContentPartPr>
            <p14:xfrm>
              <a:off x="263640" y="1025080"/>
              <a:ext cx="3758760" cy="57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00" y="1007080"/>
                <a:ext cx="379440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14:cNvPr>
              <p14:cNvContentPartPr/>
              <p14:nvPr/>
            </p14:nvContentPartPr>
            <p14:xfrm>
              <a:off x="212880" y="1716640"/>
              <a:ext cx="3714480" cy="80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698640"/>
                <a:ext cx="3750120" cy="83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14:cNvPr>
              <p14:cNvContentPartPr/>
              <p14:nvPr/>
            </p14:nvContentPartPr>
            <p14:xfrm>
              <a:off x="294240" y="2424760"/>
              <a:ext cx="3871080" cy="74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6598" y="2407120"/>
                <a:ext cx="3906723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14:cNvPr>
              <p14:cNvContentPartPr/>
              <p14:nvPr/>
            </p14:nvContentPartPr>
            <p14:xfrm>
              <a:off x="6339000" y="2407480"/>
              <a:ext cx="254880" cy="462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21000" y="2389480"/>
                <a:ext cx="2905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14:cNvPr>
              <p14:cNvContentPartPr/>
              <p14:nvPr/>
            </p14:nvContentPartPr>
            <p14:xfrm>
              <a:off x="5872080" y="2427640"/>
              <a:ext cx="351720" cy="210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4098" y="2410000"/>
                <a:ext cx="38732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14:cNvPr>
              <p14:cNvContentPartPr/>
              <p14:nvPr/>
            </p14:nvContentPartPr>
            <p14:xfrm>
              <a:off x="4603080" y="2469040"/>
              <a:ext cx="1136880" cy="382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85086" y="2451040"/>
                <a:ext cx="1172509" cy="41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180872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64331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867206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711792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14:cNvPr>
              <p14:cNvContentPartPr/>
              <p14:nvPr/>
            </p14:nvContentPartPr>
            <p14:xfrm>
              <a:off x="477120" y="3042160"/>
              <a:ext cx="618840" cy="34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" y="3024520"/>
                <a:ext cx="65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14:cNvPr>
              <p14:cNvContentPartPr/>
              <p14:nvPr/>
            </p14:nvContentPartPr>
            <p14:xfrm>
              <a:off x="3972720" y="3240520"/>
              <a:ext cx="151200" cy="10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54720" y="3222880"/>
                <a:ext cx="186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14:cNvPr>
              <p14:cNvContentPartPr/>
              <p14:nvPr/>
            </p14:nvContentPartPr>
            <p14:xfrm>
              <a:off x="1329600" y="3042160"/>
              <a:ext cx="2531520" cy="35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311957" y="3024178"/>
                <a:ext cx="2567165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14:cNvPr>
              <p14:cNvContentPartPr/>
              <p14:nvPr/>
            </p14:nvContentPartPr>
            <p14:xfrm>
              <a:off x="5868840" y="3192640"/>
              <a:ext cx="375120" cy="110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1200" y="3175000"/>
                <a:ext cx="410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14:cNvPr>
              <p14:cNvContentPartPr/>
              <p14:nvPr/>
            </p14:nvContentPartPr>
            <p14:xfrm>
              <a:off x="4468440" y="3059440"/>
              <a:ext cx="1265760" cy="469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50800" y="3041800"/>
                <a:ext cx="13014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14:cNvPr>
              <p14:cNvContentPartPr/>
              <p14:nvPr/>
            </p14:nvContentPartPr>
            <p14:xfrm>
              <a:off x="6516120" y="3240520"/>
              <a:ext cx="6840" cy="6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8480" y="3222880"/>
                <a:ext cx="424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14:cNvPr>
              <p14:cNvContentPartPr/>
              <p14:nvPr/>
            </p14:nvContentPartPr>
            <p14:xfrm>
              <a:off x="6494160" y="3108400"/>
              <a:ext cx="828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76160" y="309076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14:cNvPr>
              <p14:cNvContentPartPr/>
              <p14:nvPr/>
            </p14:nvContentPartPr>
            <p14:xfrm>
              <a:off x="6636000" y="3199840"/>
              <a:ext cx="67320" cy="13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8360" y="3182200"/>
                <a:ext cx="1029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14:cNvPr>
              <p14:cNvContentPartPr/>
              <p14:nvPr/>
            </p14:nvContentPartPr>
            <p14:xfrm>
              <a:off x="6962160" y="3228280"/>
              <a:ext cx="270000" cy="11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44160" y="3210280"/>
                <a:ext cx="305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14:cNvPr>
              <p14:cNvContentPartPr/>
              <p14:nvPr/>
            </p14:nvContentPartPr>
            <p14:xfrm>
              <a:off x="7402800" y="3217120"/>
              <a:ext cx="179640" cy="33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85160" y="3199120"/>
                <a:ext cx="2152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14:cNvPr>
              <p14:cNvContentPartPr/>
              <p14:nvPr/>
            </p14:nvContentPartPr>
            <p14:xfrm>
              <a:off x="7650120" y="3258520"/>
              <a:ext cx="104400" cy="85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32480" y="3240520"/>
                <a:ext cx="140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14:cNvPr>
              <p14:cNvContentPartPr/>
              <p14:nvPr/>
            </p14:nvContentPartPr>
            <p14:xfrm>
              <a:off x="7782600" y="3099400"/>
              <a:ext cx="404640" cy="25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764960" y="3081400"/>
                <a:ext cx="440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14:cNvPr>
              <p14:cNvContentPartPr/>
              <p14:nvPr/>
            </p14:nvContentPartPr>
            <p14:xfrm>
              <a:off x="8229360" y="3235840"/>
              <a:ext cx="49320" cy="106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211360" y="3218200"/>
                <a:ext cx="84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14:cNvPr>
              <p14:cNvContentPartPr/>
              <p14:nvPr/>
            </p14:nvContentPartPr>
            <p14:xfrm>
              <a:off x="8299200" y="3061960"/>
              <a:ext cx="291960" cy="27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81200" y="3043960"/>
                <a:ext cx="32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14:cNvPr>
              <p14:cNvContentPartPr/>
              <p14:nvPr/>
            </p14:nvContentPartPr>
            <p14:xfrm>
              <a:off x="8473080" y="3179680"/>
              <a:ext cx="185400" cy="11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455440" y="3161680"/>
                <a:ext cx="221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14:cNvPr>
              <p14:cNvContentPartPr/>
              <p14:nvPr/>
            </p14:nvContentPartPr>
            <p14:xfrm>
              <a:off x="8698800" y="3240520"/>
              <a:ext cx="9720" cy="60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681160" y="3222880"/>
                <a:ext cx="453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14:cNvPr>
              <p14:cNvContentPartPr/>
              <p14:nvPr/>
            </p14:nvContentPartPr>
            <p14:xfrm>
              <a:off x="8747400" y="3118840"/>
              <a:ext cx="4320" cy="6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729400" y="31012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14:cNvPr>
              <p14:cNvContentPartPr/>
              <p14:nvPr/>
            </p14:nvContentPartPr>
            <p14:xfrm>
              <a:off x="8801040" y="3209560"/>
              <a:ext cx="97920" cy="73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783040" y="3191560"/>
                <a:ext cx="133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14:cNvPr>
              <p14:cNvContentPartPr/>
              <p14:nvPr/>
            </p14:nvContentPartPr>
            <p14:xfrm>
              <a:off x="497640" y="3555520"/>
              <a:ext cx="3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9640" y="35378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14:cNvPr>
              <p14:cNvContentPartPr/>
              <p14:nvPr/>
            </p14:nvContentPartPr>
            <p14:xfrm>
              <a:off x="517440" y="3672880"/>
              <a:ext cx="250200" cy="10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440" y="3654880"/>
                <a:ext cx="2858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14:cNvPr>
              <p14:cNvContentPartPr/>
              <p14:nvPr/>
            </p14:nvContentPartPr>
            <p14:xfrm>
              <a:off x="914160" y="3499000"/>
              <a:ext cx="1634400" cy="353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96164" y="3481000"/>
                <a:ext cx="167003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14:cNvPr>
              <p14:cNvContentPartPr/>
              <p14:nvPr/>
            </p14:nvContentPartPr>
            <p14:xfrm>
              <a:off x="2813160" y="3536440"/>
              <a:ext cx="437760" cy="40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95175" y="3518440"/>
                <a:ext cx="473371" cy="44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028669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14:cNvPr>
              <p14:cNvContentPartPr/>
              <p14:nvPr/>
            </p14:nvContentPartPr>
            <p14:xfrm>
              <a:off x="2515440" y="130480"/>
              <a:ext cx="4465440" cy="529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A23362-E0FB-49A8-BA34-36034FB6A3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97441" y="112480"/>
                <a:ext cx="4501077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14:cNvPr>
              <p14:cNvContentPartPr/>
              <p14:nvPr/>
            </p14:nvContentPartPr>
            <p14:xfrm>
              <a:off x="702840" y="720880"/>
              <a:ext cx="2994840" cy="48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BDFF35C-0371-48D6-8C81-1801DC1E79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4840" y="702893"/>
                <a:ext cx="3030480" cy="520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14:cNvPr>
              <p14:cNvContentPartPr/>
              <p14:nvPr/>
            </p14:nvContentPartPr>
            <p14:xfrm>
              <a:off x="4107000" y="751840"/>
              <a:ext cx="147600" cy="214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EA29A04-6BD2-4D3A-96EC-4C381478820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9000" y="734200"/>
                <a:ext cx="1832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14:cNvPr>
              <p14:cNvContentPartPr/>
              <p14:nvPr/>
            </p14:nvContentPartPr>
            <p14:xfrm>
              <a:off x="4163520" y="660040"/>
              <a:ext cx="42480" cy="40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CE9B6F7-1963-4137-B00E-D3C34F0D2C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45880" y="642400"/>
                <a:ext cx="78120" cy="43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14:cNvPr>
              <p14:cNvContentPartPr/>
              <p14:nvPr/>
            </p14:nvContentPartPr>
            <p14:xfrm>
              <a:off x="4570320" y="801880"/>
              <a:ext cx="327960" cy="148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1A3F19E-2DFD-41AA-812D-5F3ECA405F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52680" y="783880"/>
                <a:ext cx="36360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14:cNvPr>
              <p14:cNvContentPartPr/>
              <p14:nvPr/>
            </p14:nvContentPartPr>
            <p14:xfrm>
              <a:off x="4998360" y="761560"/>
              <a:ext cx="151920" cy="153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9D7671A-8BB3-4C44-8155-9E963B9828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80360" y="743920"/>
                <a:ext cx="1875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14:cNvPr>
              <p14:cNvContentPartPr/>
              <p14:nvPr/>
            </p14:nvContentPartPr>
            <p14:xfrm>
              <a:off x="5455560" y="599560"/>
              <a:ext cx="958320" cy="32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FC65-5626-4BAE-BFB3-B6FA6B72E4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37920" y="581920"/>
                <a:ext cx="9939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14:cNvPr>
              <p14:cNvContentPartPr/>
              <p14:nvPr/>
            </p14:nvContentPartPr>
            <p14:xfrm>
              <a:off x="6739320" y="740320"/>
              <a:ext cx="190800" cy="406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0FBF237-20BA-4B0A-9ADD-31C864AB669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21680" y="722320"/>
                <a:ext cx="22644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14:cNvPr>
              <p14:cNvContentPartPr/>
              <p14:nvPr/>
            </p14:nvContentPartPr>
            <p14:xfrm>
              <a:off x="7131720" y="741760"/>
              <a:ext cx="1551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630845-A602-434F-AFF5-A7FD514437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4080" y="724120"/>
                <a:ext cx="1908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14:cNvPr>
              <p14:cNvContentPartPr/>
              <p14:nvPr/>
            </p14:nvContentPartPr>
            <p14:xfrm>
              <a:off x="7111560" y="823120"/>
              <a:ext cx="196200" cy="20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2FE7EB7-9C00-414F-8B69-0009406CA18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93560" y="805120"/>
                <a:ext cx="231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14:cNvPr>
              <p14:cNvContentPartPr/>
              <p14:nvPr/>
            </p14:nvContentPartPr>
            <p14:xfrm>
              <a:off x="7497480" y="487240"/>
              <a:ext cx="588240" cy="37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D143D04-7CE4-42BD-8378-7EB20F3B7F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479491" y="469583"/>
                <a:ext cx="623858" cy="41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14:cNvPr>
              <p14:cNvContentPartPr/>
              <p14:nvPr/>
            </p14:nvContentPartPr>
            <p14:xfrm>
              <a:off x="522120" y="1259440"/>
              <a:ext cx="1620720" cy="38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E392BF-C0B1-4629-BC5C-974A1F893BF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4124" y="1241800"/>
                <a:ext cx="165635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14:cNvPr>
              <p14:cNvContentPartPr/>
              <p14:nvPr/>
            </p14:nvContentPartPr>
            <p14:xfrm>
              <a:off x="2608680" y="1340440"/>
              <a:ext cx="217440" cy="34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4627B89-B04A-49F9-B16C-FAC744C80A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90680" y="1322440"/>
                <a:ext cx="2530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14:cNvPr>
              <p14:cNvContentPartPr/>
              <p14:nvPr/>
            </p14:nvContentPartPr>
            <p14:xfrm>
              <a:off x="2701920" y="1258000"/>
              <a:ext cx="13680" cy="1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D687822-FA26-4112-86DD-DDC2457565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4280" y="1240000"/>
                <a:ext cx="493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14:cNvPr>
              <p14:cNvContentPartPr/>
              <p14:nvPr/>
            </p14:nvContentPartPr>
            <p14:xfrm>
              <a:off x="2986680" y="1156840"/>
              <a:ext cx="1056240" cy="307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715EE-3BB9-4851-B834-5EFDC3B822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68680" y="1138840"/>
                <a:ext cx="109188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14:cNvPr>
              <p14:cNvContentPartPr/>
              <p14:nvPr/>
            </p14:nvContentPartPr>
            <p14:xfrm>
              <a:off x="4379520" y="1127680"/>
              <a:ext cx="141480" cy="386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81E602-010A-47C6-B199-027857D2996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61880" y="1109680"/>
                <a:ext cx="17712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14:cNvPr>
              <p14:cNvContentPartPr/>
              <p14:nvPr/>
            </p14:nvContentPartPr>
            <p14:xfrm>
              <a:off x="4875960" y="1279240"/>
              <a:ext cx="204480" cy="399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2FFD567-AC60-498B-B76F-354DB646D3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58320" y="1261600"/>
                <a:ext cx="2401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14:cNvPr>
              <p14:cNvContentPartPr/>
              <p14:nvPr/>
            </p14:nvContentPartPr>
            <p14:xfrm>
              <a:off x="4937160" y="1178080"/>
              <a:ext cx="360" cy="4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091007-2A38-48B1-BB8A-B1141D56E32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19520" y="116044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14:cNvPr>
              <p14:cNvContentPartPr/>
              <p14:nvPr/>
            </p14:nvContentPartPr>
            <p14:xfrm>
              <a:off x="5044800" y="1168360"/>
              <a:ext cx="4680" cy="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777CB0D-8FBA-4ECE-9676-B7E72716F4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26800" y="1150360"/>
                <a:ext cx="403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14:cNvPr>
              <p14:cNvContentPartPr/>
              <p14:nvPr/>
            </p14:nvContentPartPr>
            <p14:xfrm>
              <a:off x="5272680" y="1289680"/>
              <a:ext cx="172440" cy="10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48521D7-950C-4A70-BDC5-391EB98C90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54680" y="1271680"/>
                <a:ext cx="208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14:cNvPr>
              <p14:cNvContentPartPr/>
              <p14:nvPr/>
            </p14:nvContentPartPr>
            <p14:xfrm>
              <a:off x="5303280" y="1342960"/>
              <a:ext cx="1846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27B17C9-406D-49F9-8A43-18E3909117E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85280" y="1325320"/>
                <a:ext cx="220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14:cNvPr>
              <p14:cNvContentPartPr/>
              <p14:nvPr/>
            </p14:nvContentPartPr>
            <p14:xfrm>
              <a:off x="5601000" y="1088080"/>
              <a:ext cx="688320" cy="29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42F73F9-B7AF-4C07-BDCD-A0140BB383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83000" y="1070440"/>
                <a:ext cx="7239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14:cNvPr>
              <p14:cNvContentPartPr/>
              <p14:nvPr/>
            </p14:nvContentPartPr>
            <p14:xfrm>
              <a:off x="6400200" y="1045960"/>
              <a:ext cx="1306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7747ACF-5B57-403A-8C79-4C91A60D6A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2560" y="1028320"/>
                <a:ext cx="1663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14:cNvPr>
              <p14:cNvContentPartPr/>
              <p14:nvPr/>
            </p14:nvContentPartPr>
            <p14:xfrm>
              <a:off x="7010040" y="1056040"/>
              <a:ext cx="921960" cy="371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B53479F-F2AA-439D-B704-1BD182A153E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2400" y="1038400"/>
                <a:ext cx="9576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14:cNvPr>
              <p14:cNvContentPartPr/>
              <p14:nvPr/>
            </p14:nvContentPartPr>
            <p14:xfrm>
              <a:off x="713280" y="2021560"/>
              <a:ext cx="324000" cy="220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5AD3B8-E571-4228-A8CB-E8639E70A1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5280" y="2003560"/>
                <a:ext cx="3596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14:cNvPr>
              <p14:cNvContentPartPr/>
              <p14:nvPr/>
            </p14:nvContentPartPr>
            <p14:xfrm>
              <a:off x="1148520" y="2072320"/>
              <a:ext cx="182520" cy="322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0324383-1E7A-4EF6-AAA8-34102BEB75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30880" y="2054320"/>
                <a:ext cx="2181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14:cNvPr>
              <p14:cNvContentPartPr/>
              <p14:nvPr/>
            </p14:nvContentPartPr>
            <p14:xfrm>
              <a:off x="1185960" y="1960360"/>
              <a:ext cx="2520" cy="4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3BB1705-0E33-45A7-B6A7-F7629FFC9E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68320" y="1942720"/>
                <a:ext cx="38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14:cNvPr>
              <p14:cNvContentPartPr/>
              <p14:nvPr/>
            </p14:nvContentPartPr>
            <p14:xfrm>
              <a:off x="1259400" y="1945960"/>
              <a:ext cx="22680" cy="5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FB00571-A887-4E7E-B1ED-8B9C52240A3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1400" y="1927960"/>
                <a:ext cx="58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14:cNvPr>
              <p14:cNvContentPartPr/>
              <p14:nvPr/>
            </p14:nvContentPartPr>
            <p14:xfrm>
              <a:off x="1422120" y="2034880"/>
              <a:ext cx="177120" cy="2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92617BD-E91B-4A5A-9CDE-0A164C0F1B7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404480" y="2017240"/>
                <a:ext cx="212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14:cNvPr>
              <p14:cNvContentPartPr/>
              <p14:nvPr/>
            </p14:nvContentPartPr>
            <p14:xfrm>
              <a:off x="1502760" y="1970800"/>
              <a:ext cx="11160" cy="17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C16D3A2-3A54-4BDD-A967-D13A6E9C603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484760" y="1952800"/>
                <a:ext cx="468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14:cNvPr>
              <p14:cNvContentPartPr/>
              <p14:nvPr/>
            </p14:nvContentPartPr>
            <p14:xfrm>
              <a:off x="1651800" y="1990960"/>
              <a:ext cx="146520" cy="17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01B3ED7-C86F-4E92-8EEC-701B10039FA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634160" y="1973320"/>
                <a:ext cx="18216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14:cNvPr>
              <p14:cNvContentPartPr/>
              <p14:nvPr/>
            </p14:nvContentPartPr>
            <p14:xfrm>
              <a:off x="1875360" y="2033800"/>
              <a:ext cx="167760" cy="299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E9794EE-BD37-4ED0-B214-3CC95DBF751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57720" y="2016160"/>
                <a:ext cx="2034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14:cNvPr>
              <p14:cNvContentPartPr/>
              <p14:nvPr/>
            </p14:nvContentPartPr>
            <p14:xfrm>
              <a:off x="1948440" y="1919680"/>
              <a:ext cx="12240" cy="14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D0130E0-20D4-4912-82E4-09E49CCD4C7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30800" y="1902040"/>
                <a:ext cx="478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14:cNvPr>
              <p14:cNvContentPartPr/>
              <p14:nvPr/>
            </p14:nvContentPartPr>
            <p14:xfrm>
              <a:off x="2174160" y="2051440"/>
              <a:ext cx="163800" cy="11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91434CE-561A-401F-A6EA-028EADB082E2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56160" y="2033440"/>
                <a:ext cx="199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14:cNvPr>
              <p14:cNvContentPartPr/>
              <p14:nvPr/>
            </p14:nvContentPartPr>
            <p14:xfrm>
              <a:off x="2264880" y="1960360"/>
              <a:ext cx="15480" cy="249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0EFD46-E9A6-40D6-84D6-ECD2BC0B0844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47240" y="1942720"/>
                <a:ext cx="5112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14:cNvPr>
              <p14:cNvContentPartPr/>
              <p14:nvPr/>
            </p14:nvContentPartPr>
            <p14:xfrm>
              <a:off x="2439840" y="1899880"/>
              <a:ext cx="29160" cy="257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6A0D866-A6C4-4C80-8028-50CE85E900E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840" y="1881880"/>
                <a:ext cx="648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14:cNvPr>
              <p14:cNvContentPartPr/>
              <p14:nvPr/>
            </p14:nvContentPartPr>
            <p14:xfrm>
              <a:off x="2456040" y="1980880"/>
              <a:ext cx="84960" cy="14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6873F7-05A2-4798-A2D8-44D20C81166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438040" y="1962880"/>
                <a:ext cx="1206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14:cNvPr>
              <p14:cNvContentPartPr/>
              <p14:nvPr/>
            </p14:nvContentPartPr>
            <p14:xfrm>
              <a:off x="2609760" y="2008240"/>
              <a:ext cx="15372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5EC4F1-8475-49A1-AC5F-9643F9964BE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591760" y="1990600"/>
                <a:ext cx="189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14:cNvPr>
              <p14:cNvContentPartPr/>
              <p14:nvPr/>
            </p14:nvContentPartPr>
            <p14:xfrm>
              <a:off x="2885160" y="2011480"/>
              <a:ext cx="139680" cy="4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869045-14CA-4007-8854-ABFBD3298A0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867520" y="1993840"/>
                <a:ext cx="1753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14:cNvPr>
              <p14:cNvContentPartPr/>
              <p14:nvPr/>
            </p14:nvContentPartPr>
            <p14:xfrm>
              <a:off x="2874720" y="2084560"/>
              <a:ext cx="205200" cy="8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FE7A56-4758-4097-A27A-EA4ACEB9316F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857080" y="2066920"/>
                <a:ext cx="240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14:cNvPr>
              <p14:cNvContentPartPr/>
              <p14:nvPr/>
            </p14:nvContentPartPr>
            <p14:xfrm>
              <a:off x="3169560" y="1988800"/>
              <a:ext cx="401760" cy="18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F251B5-7A27-4B9E-A034-9A4C50DE6D4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151560" y="1971160"/>
                <a:ext cx="4374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14:cNvPr>
              <p14:cNvContentPartPr/>
              <p14:nvPr/>
            </p14:nvContentPartPr>
            <p14:xfrm>
              <a:off x="3840240" y="1960360"/>
              <a:ext cx="288360" cy="275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B3DFCE7-1320-4AD2-8135-09C2799AF6E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22240" y="1942720"/>
                <a:ext cx="32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14:cNvPr>
              <p14:cNvContentPartPr/>
              <p14:nvPr/>
            </p14:nvContentPartPr>
            <p14:xfrm>
              <a:off x="4449720" y="1892320"/>
              <a:ext cx="1006560" cy="28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7097539-EBB9-4265-A7F6-90929C81DD4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1720" y="1874342"/>
                <a:ext cx="1042200" cy="323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14:cNvPr>
              <p14:cNvContentPartPr/>
              <p14:nvPr/>
            </p14:nvContentPartPr>
            <p14:xfrm>
              <a:off x="6807000" y="1898800"/>
              <a:ext cx="791280" cy="186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999B11-712C-4994-9E6E-E9C44A209F1F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789360" y="1880800"/>
                <a:ext cx="8269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14:cNvPr>
              <p14:cNvContentPartPr/>
              <p14:nvPr/>
            </p14:nvContentPartPr>
            <p14:xfrm>
              <a:off x="6531960" y="1848760"/>
              <a:ext cx="153000" cy="275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BDAAE28-9427-4ADE-B516-5831AB649DD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514361" y="1830760"/>
                <a:ext cx="188556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14:cNvPr>
              <p14:cNvContentPartPr/>
              <p14:nvPr/>
            </p14:nvContentPartPr>
            <p14:xfrm>
              <a:off x="6187080" y="1909600"/>
              <a:ext cx="229680" cy="204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A490DBA-CF95-402C-B028-FBF505E574C1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169440" y="1891960"/>
                <a:ext cx="26532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14:cNvPr>
              <p14:cNvContentPartPr/>
              <p14:nvPr/>
            </p14:nvContentPartPr>
            <p14:xfrm>
              <a:off x="5606040" y="1879360"/>
              <a:ext cx="447840" cy="271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5DFC905-9751-45C3-88FC-1BD6FB5C8F1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588400" y="1861697"/>
                <a:ext cx="483480" cy="307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14:cNvPr>
              <p14:cNvContentPartPr/>
              <p14:nvPr/>
            </p14:nvContentPartPr>
            <p14:xfrm>
              <a:off x="4346040" y="2159800"/>
              <a:ext cx="4674960" cy="703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24BB2F3-915E-4DFA-8435-CBAEAB62BF1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28399" y="2142160"/>
                <a:ext cx="4710603" cy="7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14:cNvPr>
              <p14:cNvContentPartPr/>
              <p14:nvPr/>
            </p14:nvContentPartPr>
            <p14:xfrm>
              <a:off x="477120" y="3042160"/>
              <a:ext cx="618840" cy="34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B8B535-256E-4A1C-AA11-28596D32AEE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" y="3024520"/>
                <a:ext cx="654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14:cNvPr>
              <p14:cNvContentPartPr/>
              <p14:nvPr/>
            </p14:nvContentPartPr>
            <p14:xfrm>
              <a:off x="3972720" y="3240520"/>
              <a:ext cx="151200" cy="108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7C221E7-8ADB-4D87-89BC-5E5D38C68C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54720" y="3222880"/>
                <a:ext cx="186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14:cNvPr>
              <p14:cNvContentPartPr/>
              <p14:nvPr/>
            </p14:nvContentPartPr>
            <p14:xfrm>
              <a:off x="1329600" y="3042160"/>
              <a:ext cx="2531520" cy="35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3E34272-F41F-46D9-BE47-B87D09592C6E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311957" y="3024178"/>
                <a:ext cx="2567165" cy="389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14:cNvPr>
              <p14:cNvContentPartPr/>
              <p14:nvPr/>
            </p14:nvContentPartPr>
            <p14:xfrm>
              <a:off x="5868840" y="3192640"/>
              <a:ext cx="375120" cy="110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9F0368E-0403-48C6-B353-DB5C3200781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1200" y="3175000"/>
                <a:ext cx="410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14:cNvPr>
              <p14:cNvContentPartPr/>
              <p14:nvPr/>
            </p14:nvContentPartPr>
            <p14:xfrm>
              <a:off x="4468440" y="3059440"/>
              <a:ext cx="1265760" cy="469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2FF3825-DA9C-46EF-82C9-3E3CD9B705A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450800" y="3041800"/>
                <a:ext cx="13014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14:cNvPr>
              <p14:cNvContentPartPr/>
              <p14:nvPr/>
            </p14:nvContentPartPr>
            <p14:xfrm>
              <a:off x="6516120" y="3240520"/>
              <a:ext cx="6840" cy="61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AE92D-64C3-4E0C-A491-5D005CF4F2B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498480" y="3222880"/>
                <a:ext cx="424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14:cNvPr>
              <p14:cNvContentPartPr/>
              <p14:nvPr/>
            </p14:nvContentPartPr>
            <p14:xfrm>
              <a:off x="6494160" y="3108400"/>
              <a:ext cx="8280" cy="2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664DC99-C698-4831-B1A7-00E837FF0B0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476160" y="3090760"/>
                <a:ext cx="439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14:cNvPr>
              <p14:cNvContentPartPr/>
              <p14:nvPr/>
            </p14:nvContentPartPr>
            <p14:xfrm>
              <a:off x="6636000" y="3199840"/>
              <a:ext cx="67320" cy="136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303B206-98F5-4FFE-AB4E-FAA1FFDE08A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8360" y="3182200"/>
                <a:ext cx="1029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14:cNvPr>
              <p14:cNvContentPartPr/>
              <p14:nvPr/>
            </p14:nvContentPartPr>
            <p14:xfrm>
              <a:off x="6962160" y="3228280"/>
              <a:ext cx="270000" cy="110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899B80-7F83-48D4-9115-56A24B24BB8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44160" y="3210280"/>
                <a:ext cx="305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14:cNvPr>
              <p14:cNvContentPartPr/>
              <p14:nvPr/>
            </p14:nvContentPartPr>
            <p14:xfrm>
              <a:off x="7402800" y="3217120"/>
              <a:ext cx="179640" cy="33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9C191D4-BF06-4BA6-8245-C187A7B7B65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385160" y="3199120"/>
                <a:ext cx="2152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14:cNvPr>
              <p14:cNvContentPartPr/>
              <p14:nvPr/>
            </p14:nvContentPartPr>
            <p14:xfrm>
              <a:off x="7650120" y="3258520"/>
              <a:ext cx="104400" cy="85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C150D71-5AA4-4325-92F1-FF2555120F7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632480" y="3240520"/>
                <a:ext cx="140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14:cNvPr>
              <p14:cNvContentPartPr/>
              <p14:nvPr/>
            </p14:nvContentPartPr>
            <p14:xfrm>
              <a:off x="7782600" y="3099400"/>
              <a:ext cx="404640" cy="25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88FAB91-CBAF-49A8-AB3C-F609D195E46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764960" y="3081400"/>
                <a:ext cx="440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14:cNvPr>
              <p14:cNvContentPartPr/>
              <p14:nvPr/>
            </p14:nvContentPartPr>
            <p14:xfrm>
              <a:off x="8229360" y="3235840"/>
              <a:ext cx="49320" cy="106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C8B894-4BCE-4F8A-A16C-B04DCF14C9AC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211360" y="3218200"/>
                <a:ext cx="84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14:cNvPr>
              <p14:cNvContentPartPr/>
              <p14:nvPr/>
            </p14:nvContentPartPr>
            <p14:xfrm>
              <a:off x="8299200" y="3061960"/>
              <a:ext cx="291960" cy="27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E6D572-2B3B-421E-A983-E0CA920D126F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281200" y="3043960"/>
                <a:ext cx="3276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14:cNvPr>
              <p14:cNvContentPartPr/>
              <p14:nvPr/>
            </p14:nvContentPartPr>
            <p14:xfrm>
              <a:off x="8473080" y="3179680"/>
              <a:ext cx="185400" cy="11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6FD3958-7F6F-4FBD-99ED-C1C5A446084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455440" y="3161680"/>
                <a:ext cx="221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14:cNvPr>
              <p14:cNvContentPartPr/>
              <p14:nvPr/>
            </p14:nvContentPartPr>
            <p14:xfrm>
              <a:off x="8698800" y="3240520"/>
              <a:ext cx="9720" cy="60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6FC2BA7-4A2A-4006-8F1C-38285E498C4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681160" y="3222880"/>
                <a:ext cx="4536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14:cNvPr>
              <p14:cNvContentPartPr/>
              <p14:nvPr/>
            </p14:nvContentPartPr>
            <p14:xfrm>
              <a:off x="8747400" y="3118840"/>
              <a:ext cx="4320" cy="6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66192BC-8BA7-43BA-A26E-854762EBF6D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729400" y="31012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14:cNvPr>
              <p14:cNvContentPartPr/>
              <p14:nvPr/>
            </p14:nvContentPartPr>
            <p14:xfrm>
              <a:off x="8801040" y="3209560"/>
              <a:ext cx="97920" cy="73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C6A63AD-8176-41C2-9E24-F667EA02492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8783040" y="3191560"/>
                <a:ext cx="13356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14:cNvPr>
              <p14:cNvContentPartPr/>
              <p14:nvPr/>
            </p14:nvContentPartPr>
            <p14:xfrm>
              <a:off x="497640" y="3555520"/>
              <a:ext cx="3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C5BB9FB-B631-4435-8A03-6D15A9B122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9640" y="3537880"/>
                <a:ext cx="36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14:cNvPr>
              <p14:cNvContentPartPr/>
              <p14:nvPr/>
            </p14:nvContentPartPr>
            <p14:xfrm>
              <a:off x="517440" y="3672880"/>
              <a:ext cx="250200" cy="1065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D118035-678E-4284-A860-B9028E0A78A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9440" y="3654880"/>
                <a:ext cx="2858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14:cNvPr>
              <p14:cNvContentPartPr/>
              <p14:nvPr/>
            </p14:nvContentPartPr>
            <p14:xfrm>
              <a:off x="914160" y="3499000"/>
              <a:ext cx="1634400" cy="353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EEED65-08BD-48F5-8AE2-39D98B76BB9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96164" y="3481000"/>
                <a:ext cx="167003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14:cNvPr>
              <p14:cNvContentPartPr/>
              <p14:nvPr/>
            </p14:nvContentPartPr>
            <p14:xfrm>
              <a:off x="2813160" y="3536440"/>
              <a:ext cx="437760" cy="4075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75B2AC9-1E6B-4668-91A0-AD1BC38F8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795175" y="3518440"/>
                <a:ext cx="473371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C5F3870-A15E-4B10-B6CE-9E3CF79883F1}"/>
                  </a:ext>
                </a:extLst>
              </p14:cNvPr>
              <p14:cNvContentPartPr/>
              <p14:nvPr/>
            </p14:nvContentPartPr>
            <p14:xfrm>
              <a:off x="3515160" y="3687640"/>
              <a:ext cx="540000" cy="224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C5F3870-A15E-4B10-B6CE-9E3CF79883F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97160" y="3670000"/>
                <a:ext cx="5756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EDA3237-9F1A-4B9C-AFF7-5E99A985C5D3}"/>
                  </a:ext>
                </a:extLst>
              </p14:cNvPr>
              <p14:cNvContentPartPr/>
              <p14:nvPr/>
            </p14:nvContentPartPr>
            <p14:xfrm>
              <a:off x="4696320" y="3902200"/>
              <a:ext cx="571680" cy="283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EDA3237-9F1A-4B9C-AFF7-5E99A985C5D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78320" y="3884200"/>
                <a:ext cx="6073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0ECC1A7-BB69-4CCA-8B42-D1021BC3EFEA}"/>
                  </a:ext>
                </a:extLst>
              </p14:cNvPr>
              <p14:cNvContentPartPr/>
              <p14:nvPr/>
            </p14:nvContentPartPr>
            <p14:xfrm>
              <a:off x="5475720" y="3748120"/>
              <a:ext cx="2583720" cy="587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0ECC1A7-BB69-4CCA-8B42-D1021BC3EFE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457717" y="3730480"/>
                <a:ext cx="2619365" cy="623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974812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7344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013184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764252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9247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14:cNvPr>
              <p14:cNvContentPartPr/>
              <p14:nvPr/>
            </p14:nvContentPartPr>
            <p14:xfrm>
              <a:off x="263640" y="1025080"/>
              <a:ext cx="3758760" cy="57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00" y="1007080"/>
                <a:ext cx="379440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14:cNvPr>
              <p14:cNvContentPartPr/>
              <p14:nvPr/>
            </p14:nvContentPartPr>
            <p14:xfrm>
              <a:off x="212880" y="1716640"/>
              <a:ext cx="3714480" cy="80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698640"/>
                <a:ext cx="3750120" cy="83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14:cNvPr>
              <p14:cNvContentPartPr/>
              <p14:nvPr/>
            </p14:nvContentPartPr>
            <p14:xfrm>
              <a:off x="294240" y="2424760"/>
              <a:ext cx="3871080" cy="74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6598" y="2407120"/>
                <a:ext cx="3906723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14:cNvPr>
              <p14:cNvContentPartPr/>
              <p14:nvPr/>
            </p14:nvContentPartPr>
            <p14:xfrm>
              <a:off x="6339000" y="2407480"/>
              <a:ext cx="254880" cy="462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21000" y="2389480"/>
                <a:ext cx="2905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14:cNvPr>
              <p14:cNvContentPartPr/>
              <p14:nvPr/>
            </p14:nvContentPartPr>
            <p14:xfrm>
              <a:off x="5872080" y="2427640"/>
              <a:ext cx="351720" cy="210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4098" y="2410000"/>
                <a:ext cx="38732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14:cNvPr>
              <p14:cNvContentPartPr/>
              <p14:nvPr/>
            </p14:nvContentPartPr>
            <p14:xfrm>
              <a:off x="4603080" y="2469040"/>
              <a:ext cx="1136880" cy="382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85086" y="2451040"/>
                <a:ext cx="1172509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AED85F3-B827-4A94-9670-DBD6EF497F6B}"/>
                  </a:ext>
                </a:extLst>
              </p14:cNvPr>
              <p14:cNvContentPartPr/>
              <p14:nvPr/>
            </p14:nvContentPartPr>
            <p14:xfrm>
              <a:off x="203160" y="3111280"/>
              <a:ext cx="4245480" cy="74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AED85F3-B827-4A94-9670-DBD6EF497F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60" y="3093289"/>
                <a:ext cx="4281120" cy="777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B31EFD-9EE3-4B67-837E-736484250543}"/>
                  </a:ext>
                </a:extLst>
              </p14:cNvPr>
              <p14:cNvContentPartPr/>
              <p14:nvPr/>
            </p14:nvContentPartPr>
            <p14:xfrm>
              <a:off x="5937960" y="3154840"/>
              <a:ext cx="290880" cy="736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B31EFD-9EE3-4B67-837E-7364842505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20320" y="3136840"/>
                <a:ext cx="32652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72BF05-BA45-4C57-8A1B-470EE1A982C0}"/>
                  </a:ext>
                </a:extLst>
              </p14:cNvPr>
              <p14:cNvContentPartPr/>
              <p14:nvPr/>
            </p14:nvContentPartPr>
            <p14:xfrm>
              <a:off x="4757160" y="3041080"/>
              <a:ext cx="881280" cy="86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72BF05-BA45-4C57-8A1B-470EE1A982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39520" y="3023080"/>
                <a:ext cx="916920" cy="90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C30F36-1FEC-455C-A624-BB467DC43B39}"/>
                  </a:ext>
                </a:extLst>
              </p14:cNvPr>
              <p14:cNvContentPartPr/>
              <p14:nvPr/>
            </p14:nvContentPartPr>
            <p14:xfrm>
              <a:off x="6552840" y="3188320"/>
              <a:ext cx="2204280" cy="78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C30F36-1FEC-455C-A624-BB467DC43B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34840" y="3170328"/>
                <a:ext cx="2239920" cy="8200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10573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13448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40389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853370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778515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84542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4616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89112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006898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253556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65670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14:cNvPr>
              <p14:cNvContentPartPr/>
              <p14:nvPr/>
            </p14:nvContentPartPr>
            <p14:xfrm>
              <a:off x="7655160" y="119680"/>
              <a:ext cx="1009440" cy="58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3B1752-B9CC-4D2C-BC30-5477C2136B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37520" y="102040"/>
                <a:ext cx="1045080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14:cNvPr>
              <p14:cNvContentPartPr/>
              <p14:nvPr/>
            </p14:nvContentPartPr>
            <p14:xfrm>
              <a:off x="314760" y="263680"/>
              <a:ext cx="1394640" cy="596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6A13D2-5DC6-4646-8CCF-732982B7348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760" y="246040"/>
                <a:ext cx="143028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14:cNvPr>
              <p14:cNvContentPartPr/>
              <p14:nvPr/>
            </p14:nvContentPartPr>
            <p14:xfrm>
              <a:off x="1950240" y="292840"/>
              <a:ext cx="10800" cy="345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225768F-80C4-457C-AF5A-46B2B13B0B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32240" y="274840"/>
                <a:ext cx="46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14:cNvPr>
              <p14:cNvContentPartPr/>
              <p14:nvPr/>
            </p14:nvContentPartPr>
            <p14:xfrm>
              <a:off x="3005760" y="292840"/>
              <a:ext cx="945000" cy="317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E3AEDAF-ED53-4286-A74F-B5F0C755241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88113" y="275200"/>
                <a:ext cx="980654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14:cNvPr>
              <p14:cNvContentPartPr/>
              <p14:nvPr/>
            </p14:nvContentPartPr>
            <p14:xfrm>
              <a:off x="2122680" y="314440"/>
              <a:ext cx="702000" cy="374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C14755-D141-4BBD-A1C1-BF168F502C1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04680" y="296800"/>
                <a:ext cx="73764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14:cNvPr>
              <p14:cNvContentPartPr/>
              <p14:nvPr/>
            </p14:nvContentPartPr>
            <p14:xfrm>
              <a:off x="263640" y="1025080"/>
              <a:ext cx="3758760" cy="578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42CE6CA-0145-45CF-A836-3637CE0C1B4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6000" y="1007080"/>
                <a:ext cx="3794400" cy="61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14:cNvPr>
              <p14:cNvContentPartPr/>
              <p14:nvPr/>
            </p14:nvContentPartPr>
            <p14:xfrm>
              <a:off x="212880" y="1716640"/>
              <a:ext cx="3714480" cy="80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A97638C-6A0A-43AC-AD85-24D48F31203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5240" y="1698640"/>
                <a:ext cx="3750120" cy="83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14:cNvPr>
              <p14:cNvContentPartPr/>
              <p14:nvPr/>
            </p14:nvContentPartPr>
            <p14:xfrm>
              <a:off x="294240" y="2424760"/>
              <a:ext cx="3871080" cy="74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0519E1E-C192-4CAC-8E5B-BBC14A4A6C2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6598" y="2407120"/>
                <a:ext cx="3906723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14:cNvPr>
              <p14:cNvContentPartPr/>
              <p14:nvPr/>
            </p14:nvContentPartPr>
            <p14:xfrm>
              <a:off x="6339000" y="2407480"/>
              <a:ext cx="254880" cy="462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F5C122D-AB0F-4E1C-80F4-8EC141B848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21000" y="2389480"/>
                <a:ext cx="29052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14:cNvPr>
              <p14:cNvContentPartPr/>
              <p14:nvPr/>
            </p14:nvContentPartPr>
            <p14:xfrm>
              <a:off x="5872080" y="2427640"/>
              <a:ext cx="351720" cy="210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ED2357-7BA9-482E-B0E3-19ED109A73B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54098" y="2410000"/>
                <a:ext cx="387324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14:cNvPr>
              <p14:cNvContentPartPr/>
              <p14:nvPr/>
            </p14:nvContentPartPr>
            <p14:xfrm>
              <a:off x="4603080" y="2469040"/>
              <a:ext cx="1136880" cy="382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1E41E4F-4B08-439D-B4AF-882E8436D7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85086" y="2451040"/>
                <a:ext cx="1172509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AED85F3-B827-4A94-9670-DBD6EF497F6B}"/>
                  </a:ext>
                </a:extLst>
              </p14:cNvPr>
              <p14:cNvContentPartPr/>
              <p14:nvPr/>
            </p14:nvContentPartPr>
            <p14:xfrm>
              <a:off x="203160" y="3111280"/>
              <a:ext cx="4245480" cy="742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AED85F3-B827-4A94-9670-DBD6EF497F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60" y="3093289"/>
                <a:ext cx="4281120" cy="777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FB31EFD-9EE3-4B67-837E-736484250543}"/>
                  </a:ext>
                </a:extLst>
              </p14:cNvPr>
              <p14:cNvContentPartPr/>
              <p14:nvPr/>
            </p14:nvContentPartPr>
            <p14:xfrm>
              <a:off x="5937960" y="3154840"/>
              <a:ext cx="290880" cy="736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FB31EFD-9EE3-4B67-837E-7364842505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20320" y="3136840"/>
                <a:ext cx="32652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172BF05-BA45-4C57-8A1B-470EE1A982C0}"/>
                  </a:ext>
                </a:extLst>
              </p14:cNvPr>
              <p14:cNvContentPartPr/>
              <p14:nvPr/>
            </p14:nvContentPartPr>
            <p14:xfrm>
              <a:off x="4757160" y="3041080"/>
              <a:ext cx="881280" cy="86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172BF05-BA45-4C57-8A1B-470EE1A982C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39520" y="3023080"/>
                <a:ext cx="916920" cy="90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AC30F36-1FEC-455C-A624-BB467DC43B39}"/>
                  </a:ext>
                </a:extLst>
              </p14:cNvPr>
              <p14:cNvContentPartPr/>
              <p14:nvPr/>
            </p14:nvContentPartPr>
            <p14:xfrm>
              <a:off x="6552840" y="3188320"/>
              <a:ext cx="2204280" cy="78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AC30F36-1FEC-455C-A624-BB467DC43B3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34840" y="3170328"/>
                <a:ext cx="2239920" cy="820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368FF69-8E32-47E4-BD11-11C1A1D0F0FF}"/>
                  </a:ext>
                </a:extLst>
              </p14:cNvPr>
              <p14:cNvContentPartPr/>
              <p14:nvPr/>
            </p14:nvContentPartPr>
            <p14:xfrm>
              <a:off x="274080" y="3930640"/>
              <a:ext cx="4023360" cy="834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368FF69-8E32-47E4-BD11-11C1A1D0F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6080" y="3913000"/>
                <a:ext cx="4059000" cy="87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05B87B-C8B8-4526-9BE8-05365FF0711A}"/>
                  </a:ext>
                </a:extLst>
              </p14:cNvPr>
              <p14:cNvContentPartPr/>
              <p14:nvPr/>
            </p14:nvContentPartPr>
            <p14:xfrm>
              <a:off x="4637280" y="3985360"/>
              <a:ext cx="3604320" cy="64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05B87B-C8B8-4526-9BE8-05365FF071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19640" y="3967720"/>
                <a:ext cx="3639960" cy="67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629945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698219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95848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219627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14:cNvPr>
              <p14:cNvContentPartPr/>
              <p14:nvPr/>
            </p14:nvContentPartPr>
            <p14:xfrm>
              <a:off x="7131720" y="5180200"/>
              <a:ext cx="578160" cy="17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7114080" y="5162200"/>
                <a:ext cx="613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14:cNvPr>
              <p14:cNvContentPartPr/>
              <p14:nvPr/>
            </p14:nvContentPartPr>
            <p14:xfrm>
              <a:off x="1545600" y="5658640"/>
              <a:ext cx="201960" cy="25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527960" y="5641000"/>
                <a:ext cx="2376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14:cNvPr>
              <p14:cNvContentPartPr/>
              <p14:nvPr/>
            </p14:nvContentPartPr>
            <p14:xfrm>
              <a:off x="1543800" y="5688880"/>
              <a:ext cx="162000" cy="2476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26160" y="5671240"/>
                <a:ext cx="197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14:cNvPr>
              <p14:cNvContentPartPr/>
              <p14:nvPr/>
            </p14:nvContentPartPr>
            <p14:xfrm>
              <a:off x="1909920" y="5760160"/>
              <a:ext cx="246960" cy="1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891920" y="5742520"/>
                <a:ext cx="282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14:cNvPr>
              <p14:cNvContentPartPr/>
              <p14:nvPr/>
            </p14:nvContentPartPr>
            <p14:xfrm>
              <a:off x="1909920" y="5874280"/>
              <a:ext cx="192600" cy="19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891920" y="5856280"/>
                <a:ext cx="228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14:cNvPr>
              <p14:cNvContentPartPr/>
              <p14:nvPr/>
            </p14:nvContentPartPr>
            <p14:xfrm>
              <a:off x="2295840" y="5679160"/>
              <a:ext cx="438480" cy="294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277840" y="5661160"/>
                <a:ext cx="4741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14:cNvPr>
              <p14:cNvContentPartPr/>
              <p14:nvPr/>
            </p14:nvContentPartPr>
            <p14:xfrm>
              <a:off x="2853840" y="5658640"/>
              <a:ext cx="1679040" cy="292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2835840" y="5641000"/>
                <a:ext cx="1714680" cy="32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598364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14:cNvPr>
              <p14:cNvContentPartPr/>
              <p14:nvPr/>
            </p14:nvContentPartPr>
            <p14:xfrm>
              <a:off x="1259400" y="294280"/>
              <a:ext cx="18576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D93D3F5-81FE-4806-B803-00916BAEAF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41400" y="276280"/>
                <a:ext cx="221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14:cNvPr>
              <p14:cNvContentPartPr/>
              <p14:nvPr/>
            </p14:nvContentPartPr>
            <p14:xfrm>
              <a:off x="1269840" y="375640"/>
              <a:ext cx="1314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0F67D57-D64F-4C57-A73D-222FC9A5BF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1840" y="35800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14:cNvPr>
              <p14:cNvContentPartPr/>
              <p14:nvPr/>
            </p14:nvContentPartPr>
            <p14:xfrm>
              <a:off x="833520" y="151360"/>
              <a:ext cx="259560" cy="34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839A944-CA68-49F6-A18C-CAD08196EC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15545" y="133360"/>
                <a:ext cx="295151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14:cNvPr>
              <p14:cNvContentPartPr/>
              <p14:nvPr/>
            </p14:nvContentPartPr>
            <p14:xfrm>
              <a:off x="2509320" y="568600"/>
              <a:ext cx="650520" cy="17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32174F-DE20-45D3-A765-A8A87827D83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91320" y="550600"/>
                <a:ext cx="686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14:cNvPr>
              <p14:cNvContentPartPr/>
              <p14:nvPr/>
            </p14:nvContentPartPr>
            <p14:xfrm>
              <a:off x="1726680" y="100600"/>
              <a:ext cx="2363040" cy="397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6452A-6E6F-4FAE-9F44-DC81B75C5D6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82960"/>
                <a:ext cx="23986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14:cNvPr>
              <p14:cNvContentPartPr/>
              <p14:nvPr/>
            </p14:nvContentPartPr>
            <p14:xfrm>
              <a:off x="1592760" y="964600"/>
              <a:ext cx="12600" cy="21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CC190AD-9163-412F-909A-77C28AE337E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74760" y="946960"/>
                <a:ext cx="48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14:cNvPr>
              <p14:cNvContentPartPr/>
              <p14:nvPr/>
            </p14:nvContentPartPr>
            <p14:xfrm>
              <a:off x="1625160" y="1086640"/>
              <a:ext cx="4320" cy="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12A6D4-6A61-4224-857D-4A5DF1C3D37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7520" y="1069000"/>
                <a:ext cx="39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14:cNvPr>
              <p14:cNvContentPartPr/>
              <p14:nvPr/>
            </p14:nvContentPartPr>
            <p14:xfrm>
              <a:off x="253560" y="863440"/>
              <a:ext cx="118044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A6EC82-A4D9-47D1-BC51-E1E06571392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5920" y="845456"/>
                <a:ext cx="121608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14:cNvPr>
              <p14:cNvContentPartPr/>
              <p14:nvPr/>
            </p14:nvContentPartPr>
            <p14:xfrm>
              <a:off x="2722440" y="993760"/>
              <a:ext cx="178200" cy="165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7F3F12-31CD-48DB-B97D-1E1C95B5FF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04440" y="976120"/>
                <a:ext cx="2138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14:cNvPr>
              <p14:cNvContentPartPr/>
              <p14:nvPr/>
            </p14:nvContentPartPr>
            <p14:xfrm>
              <a:off x="4031760" y="863440"/>
              <a:ext cx="184680" cy="320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C979F36-C3E4-46FE-A6C0-E2127AD3CC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14120" y="845440"/>
                <a:ext cx="2203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14:cNvPr>
              <p14:cNvContentPartPr/>
              <p14:nvPr/>
            </p14:nvContentPartPr>
            <p14:xfrm>
              <a:off x="3047520" y="934720"/>
              <a:ext cx="723600" cy="192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E4485F-13F2-41E5-AEB6-377E6FB1670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29880" y="917080"/>
                <a:ext cx="759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14:cNvPr>
              <p14:cNvContentPartPr/>
              <p14:nvPr/>
            </p14:nvContentPartPr>
            <p14:xfrm>
              <a:off x="1869240" y="888640"/>
              <a:ext cx="600120" cy="340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0BFC93E-A1C0-4A32-90A4-8B4CBE869C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51251" y="870640"/>
                <a:ext cx="635739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14:cNvPr>
              <p14:cNvContentPartPr/>
              <p14:nvPr/>
            </p14:nvContentPartPr>
            <p14:xfrm>
              <a:off x="4439640" y="960280"/>
              <a:ext cx="316440" cy="157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EF5597D-A747-4FC3-902D-32BCEC6F0C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22000" y="942640"/>
                <a:ext cx="3520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14:cNvPr>
              <p14:cNvContentPartPr/>
              <p14:nvPr/>
            </p14:nvContentPartPr>
            <p14:xfrm>
              <a:off x="4906920" y="904120"/>
              <a:ext cx="548280" cy="199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ADE6C04-F5E3-40A2-9386-8E30AE9BCF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89280" y="886120"/>
                <a:ext cx="58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14:cNvPr>
              <p14:cNvContentPartPr/>
              <p14:nvPr/>
            </p14:nvContentPartPr>
            <p14:xfrm>
              <a:off x="5773080" y="944440"/>
              <a:ext cx="124200" cy="1825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3266797-B92A-429E-9F6D-43B8199CE10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5440" y="926440"/>
                <a:ext cx="15984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14:cNvPr>
              <p14:cNvContentPartPr/>
              <p14:nvPr/>
            </p14:nvContentPartPr>
            <p14:xfrm>
              <a:off x="5820960" y="802240"/>
              <a:ext cx="20880" cy="375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F8BAE9-DB7F-4309-88B1-246282C119C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03320" y="784600"/>
                <a:ext cx="5652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14:cNvPr>
              <p14:cNvContentPartPr/>
              <p14:nvPr/>
            </p14:nvContentPartPr>
            <p14:xfrm>
              <a:off x="6087360" y="863440"/>
              <a:ext cx="18720" cy="273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E2CDE97-40F1-484B-9DC4-8183C5B9B2C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69720" y="845440"/>
                <a:ext cx="5436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14:cNvPr>
              <p14:cNvContentPartPr/>
              <p14:nvPr/>
            </p14:nvContentPartPr>
            <p14:xfrm>
              <a:off x="6134160" y="913840"/>
              <a:ext cx="154800" cy="187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2D1668C-4972-4BFE-B282-7A213DDDDFA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16160" y="896200"/>
                <a:ext cx="19044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14:cNvPr>
              <p14:cNvContentPartPr/>
              <p14:nvPr/>
            </p14:nvContentPartPr>
            <p14:xfrm>
              <a:off x="6441240" y="842920"/>
              <a:ext cx="700920" cy="264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3D6F546-1C08-44EF-9D5F-390B3D363C7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23249" y="825280"/>
                <a:ext cx="736542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14:cNvPr>
              <p14:cNvContentPartPr/>
              <p14:nvPr/>
            </p14:nvContentPartPr>
            <p14:xfrm>
              <a:off x="7355280" y="802240"/>
              <a:ext cx="915480" cy="304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017D17F-19E1-41A4-B8FE-08D144FCB20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37640" y="784579"/>
                <a:ext cx="95112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14:cNvPr>
              <p14:cNvContentPartPr/>
              <p14:nvPr/>
            </p14:nvContentPartPr>
            <p14:xfrm>
              <a:off x="832800" y="1512880"/>
              <a:ext cx="192240" cy="11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77A2E95-B4E1-40AA-88DE-8F5343EAF7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4800" y="1495240"/>
                <a:ext cx="227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14:cNvPr>
              <p14:cNvContentPartPr/>
              <p14:nvPr/>
            </p14:nvContentPartPr>
            <p14:xfrm>
              <a:off x="873480" y="1588480"/>
              <a:ext cx="154080" cy="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134967-7B72-4D56-B5CE-7C711CBD17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5480" y="1570840"/>
                <a:ext cx="1897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14:cNvPr>
              <p14:cNvContentPartPr/>
              <p14:nvPr/>
            </p14:nvContentPartPr>
            <p14:xfrm>
              <a:off x="497640" y="1423240"/>
              <a:ext cx="21168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6656A26-96AE-40F3-85D2-98C072C568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79640" y="1405267"/>
                <a:ext cx="247320" cy="273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14:cNvPr>
              <p14:cNvContentPartPr/>
              <p14:nvPr/>
            </p14:nvContentPartPr>
            <p14:xfrm>
              <a:off x="1188480" y="1261960"/>
              <a:ext cx="686160" cy="459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DB7B9B-ED46-4A51-BF1E-DB2C6375554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70489" y="1243960"/>
                <a:ext cx="721781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14:cNvPr>
              <p14:cNvContentPartPr/>
              <p14:nvPr/>
            </p14:nvContentPartPr>
            <p14:xfrm>
              <a:off x="2252640" y="1454200"/>
              <a:ext cx="394200" cy="243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A92DF5E-1651-4190-B910-6E7A996CBBA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5000" y="1436560"/>
                <a:ext cx="4298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14:cNvPr>
              <p14:cNvContentPartPr/>
              <p14:nvPr/>
            </p14:nvContentPartPr>
            <p14:xfrm>
              <a:off x="3332280" y="1543480"/>
              <a:ext cx="17208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04AA9AA-13DA-492F-8373-3F6BE583C12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14280" y="152548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14:cNvPr>
              <p14:cNvContentPartPr/>
              <p14:nvPr/>
            </p14:nvContentPartPr>
            <p14:xfrm>
              <a:off x="3352440" y="1604320"/>
              <a:ext cx="14364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7D6B437-11A4-44C9-BBF9-838ED5C7C3D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34800" y="158668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14:cNvPr>
              <p14:cNvContentPartPr/>
              <p14:nvPr/>
            </p14:nvContentPartPr>
            <p14:xfrm>
              <a:off x="3626760" y="1555000"/>
              <a:ext cx="113400" cy="9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FCA5273-F8BA-4359-B323-DC7D27047DD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08760" y="1537360"/>
                <a:ext cx="149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14:cNvPr>
              <p14:cNvContentPartPr/>
              <p14:nvPr/>
            </p14:nvContentPartPr>
            <p14:xfrm>
              <a:off x="3880920" y="140164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A28EB75-2D4D-44E3-A90C-DEEFE56F259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63280" y="1384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14:cNvPr>
              <p14:cNvContentPartPr/>
              <p14:nvPr/>
            </p14:nvContentPartPr>
            <p14:xfrm>
              <a:off x="3007200" y="1422520"/>
              <a:ext cx="232560" cy="24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CAB65F9-0CED-4630-9C6F-664DDCD8BFD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89200" y="1404880"/>
                <a:ext cx="2682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14:cNvPr>
              <p14:cNvContentPartPr/>
              <p14:nvPr/>
            </p14:nvContentPartPr>
            <p14:xfrm>
              <a:off x="3852480" y="1454560"/>
              <a:ext cx="761400" cy="16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A1A3D98-E963-43B7-A213-256D2863D4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34480" y="1436882"/>
                <a:ext cx="797040" cy="204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14:cNvPr>
              <p14:cNvContentPartPr/>
              <p14:nvPr/>
            </p14:nvContentPartPr>
            <p14:xfrm>
              <a:off x="3646920" y="1391560"/>
              <a:ext cx="104040" cy="9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E8E9FA6-0976-406D-90F9-489BEF6FD1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9280" y="1373920"/>
                <a:ext cx="1396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14:cNvPr>
              <p14:cNvContentPartPr/>
              <p14:nvPr/>
            </p14:nvContentPartPr>
            <p14:xfrm>
              <a:off x="4742040" y="1564000"/>
              <a:ext cx="63720" cy="78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339F1-79F3-4090-BFB9-1D8406D27A9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24040" y="1546360"/>
                <a:ext cx="993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14:cNvPr>
              <p14:cNvContentPartPr/>
              <p14:nvPr/>
            </p14:nvContentPartPr>
            <p14:xfrm>
              <a:off x="5050560" y="1472560"/>
              <a:ext cx="268920" cy="1026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FBECED6-1453-4598-B5F4-765AA296960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32920" y="1454920"/>
                <a:ext cx="3045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14:cNvPr>
              <p14:cNvContentPartPr/>
              <p14:nvPr/>
            </p14:nvContentPartPr>
            <p14:xfrm>
              <a:off x="5421000" y="1523680"/>
              <a:ext cx="4320" cy="28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254066A-6DC9-43F4-86AE-36093181B5D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403360" y="150604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14:cNvPr>
              <p14:cNvContentPartPr/>
              <p14:nvPr/>
            </p14:nvContentPartPr>
            <p14:xfrm>
              <a:off x="5424960" y="13915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57F9FA-B53C-42D8-870B-782CBAEF17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0732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14:cNvPr>
              <p14:cNvContentPartPr/>
              <p14:nvPr/>
            </p14:nvContentPartPr>
            <p14:xfrm>
              <a:off x="5548800" y="1320280"/>
              <a:ext cx="39240" cy="26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5521796-ADFE-4A76-9B4F-0E3840FA737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30800" y="1302640"/>
                <a:ext cx="74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14:cNvPr>
              <p14:cNvContentPartPr/>
              <p14:nvPr/>
            </p14:nvContentPartPr>
            <p14:xfrm>
              <a:off x="5495880" y="1456720"/>
              <a:ext cx="131760" cy="16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7913C4-5CF7-42AC-9884-D02739A2DC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78240" y="1438720"/>
                <a:ext cx="1674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14:cNvPr>
              <p14:cNvContentPartPr/>
              <p14:nvPr/>
            </p14:nvContentPartPr>
            <p14:xfrm>
              <a:off x="5709000" y="1340800"/>
              <a:ext cx="127800" cy="215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6F2B874-CB27-4327-91F1-DEDB9FAE107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691000" y="1322800"/>
                <a:ext cx="1634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14:cNvPr>
              <p14:cNvContentPartPr/>
              <p14:nvPr/>
            </p14:nvContentPartPr>
            <p14:xfrm>
              <a:off x="6136320" y="1426840"/>
              <a:ext cx="873720" cy="170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3D661F4-F2D6-4116-9138-D1EB76384E54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118320" y="1409200"/>
                <a:ext cx="90936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14:cNvPr>
              <p14:cNvContentPartPr/>
              <p14:nvPr/>
            </p14:nvContentPartPr>
            <p14:xfrm>
              <a:off x="7152240" y="1198600"/>
              <a:ext cx="798480" cy="50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244DCB1-B0D6-4583-9206-89FDAC7067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34240" y="1180600"/>
                <a:ext cx="83412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14:cNvPr>
              <p14:cNvContentPartPr/>
              <p14:nvPr/>
            </p14:nvContentPartPr>
            <p14:xfrm>
              <a:off x="365520" y="1983040"/>
              <a:ext cx="600120" cy="331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331169-123E-41CD-8C8E-83925C49BDAF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47520" y="1965040"/>
                <a:ext cx="6357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14:cNvPr>
              <p14:cNvContentPartPr/>
              <p14:nvPr/>
            </p14:nvContentPartPr>
            <p14:xfrm>
              <a:off x="1356960" y="1970800"/>
              <a:ext cx="45360" cy="32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EB670A-24C2-4EE7-A541-D9DCBF53B59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338960" y="1952800"/>
                <a:ext cx="81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14:cNvPr>
              <p14:cNvContentPartPr/>
              <p14:nvPr/>
            </p14:nvContentPartPr>
            <p14:xfrm>
              <a:off x="1249320" y="2126320"/>
              <a:ext cx="274320" cy="21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1A90AF5-EF39-43E9-B65D-21FE6B88916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231680" y="2108680"/>
                <a:ext cx="30996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14:cNvPr>
              <p14:cNvContentPartPr/>
              <p14:nvPr/>
            </p14:nvContentPartPr>
            <p14:xfrm>
              <a:off x="1533000" y="2122360"/>
              <a:ext cx="294840" cy="11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75828B-5241-4288-96C5-E8349DD22EF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515000" y="2104720"/>
                <a:ext cx="330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14:cNvPr>
              <p14:cNvContentPartPr/>
              <p14:nvPr/>
            </p14:nvContentPartPr>
            <p14:xfrm>
              <a:off x="1965360" y="2112280"/>
              <a:ext cx="114480" cy="12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DBD8F4-CB57-4C57-A84F-7831276A4CEE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947720" y="2094280"/>
                <a:ext cx="1501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14:cNvPr>
              <p14:cNvContentPartPr/>
              <p14:nvPr/>
            </p14:nvContentPartPr>
            <p14:xfrm>
              <a:off x="2417880" y="2097520"/>
              <a:ext cx="246600" cy="147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718BB79-E928-4566-B6C6-FFE685AAC9F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400240" y="2079520"/>
                <a:ext cx="282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14:cNvPr>
              <p14:cNvContentPartPr/>
              <p14:nvPr/>
            </p14:nvContentPartPr>
            <p14:xfrm>
              <a:off x="2795520" y="1900240"/>
              <a:ext cx="1222920" cy="33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3962609-5707-4D8D-83B8-90F92B89D2E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777880" y="1882600"/>
                <a:ext cx="12585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14:cNvPr>
              <p14:cNvContentPartPr/>
              <p14:nvPr/>
            </p14:nvContentPartPr>
            <p14:xfrm>
              <a:off x="4226160" y="2031280"/>
              <a:ext cx="4320" cy="43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D78285-0878-4BF0-A8D1-335D5BFFFCB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08160" y="20136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14:cNvPr>
              <p14:cNvContentPartPr/>
              <p14:nvPr/>
            </p14:nvContentPartPr>
            <p14:xfrm>
              <a:off x="4216080" y="21331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0937D4E-8A5F-481C-807F-DD3323CA59E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98440" y="2115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14:cNvPr>
              <p14:cNvContentPartPr/>
              <p14:nvPr/>
            </p14:nvContentPartPr>
            <p14:xfrm>
              <a:off x="4447200" y="1892320"/>
              <a:ext cx="245520" cy="30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FECD535-8C4E-48E6-80E5-F6F4DB08EE2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29200" y="1874320"/>
                <a:ext cx="281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14:cNvPr>
              <p14:cNvContentPartPr/>
              <p14:nvPr/>
            </p14:nvContentPartPr>
            <p14:xfrm>
              <a:off x="4803960" y="2039200"/>
              <a:ext cx="165240" cy="187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C32E5C9-BBB2-476D-BBFE-36830A7046B1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785960" y="2021200"/>
                <a:ext cx="2008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14:cNvPr>
              <p14:cNvContentPartPr/>
              <p14:nvPr/>
            </p14:nvContentPartPr>
            <p14:xfrm>
              <a:off x="5151000" y="1747240"/>
              <a:ext cx="360" cy="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5F170C-89AB-46C5-A822-FBA1EF9518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33000" y="17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14:cNvPr>
              <p14:cNvContentPartPr/>
              <p14:nvPr/>
            </p14:nvContentPartPr>
            <p14:xfrm>
              <a:off x="5123640" y="1787560"/>
              <a:ext cx="684720" cy="14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010BE05-B2DD-4E85-8676-FB8004B3E3E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06000" y="1769920"/>
                <a:ext cx="7203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14:cNvPr>
              <p14:cNvContentPartPr/>
              <p14:nvPr/>
            </p14:nvContentPartPr>
            <p14:xfrm>
              <a:off x="6089880" y="1828240"/>
              <a:ext cx="168840" cy="45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8495E26-6BB3-4B9E-A5C5-D29A28C63D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71880" y="1810600"/>
                <a:ext cx="20448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14:cNvPr>
              <p14:cNvContentPartPr/>
              <p14:nvPr/>
            </p14:nvContentPartPr>
            <p14:xfrm>
              <a:off x="4937160" y="1828240"/>
              <a:ext cx="795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35540F-34F5-4A44-A849-D9668E652E5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19520" y="1810600"/>
                <a:ext cx="1152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14:cNvPr>
              <p14:cNvContentPartPr/>
              <p14:nvPr/>
            </p14:nvContentPartPr>
            <p14:xfrm>
              <a:off x="6817080" y="2034520"/>
              <a:ext cx="2066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9A526B2-D66D-44D7-AC98-4ED65A6CD5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99080" y="2016880"/>
                <a:ext cx="2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14:cNvPr>
              <p14:cNvContentPartPr/>
              <p14:nvPr/>
            </p14:nvContentPartPr>
            <p14:xfrm>
              <a:off x="6502080" y="1943440"/>
              <a:ext cx="180720" cy="303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04ABB9-F155-4E8C-B500-8CEFA1C9404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484440" y="1925800"/>
                <a:ext cx="2163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14:cNvPr>
              <p14:cNvContentPartPr/>
              <p14:nvPr/>
            </p14:nvContentPartPr>
            <p14:xfrm>
              <a:off x="7056120" y="1933000"/>
              <a:ext cx="4572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9E910E-2F31-41E1-BE90-5E352FB606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038120" y="1915000"/>
                <a:ext cx="81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14:cNvPr>
              <p14:cNvContentPartPr/>
              <p14:nvPr/>
            </p14:nvContentPartPr>
            <p14:xfrm>
              <a:off x="7208760" y="1787560"/>
              <a:ext cx="816840" cy="183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B53A735-786C-49EA-9B72-6D9B79E6490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191120" y="1769955"/>
                <a:ext cx="852480" cy="219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14:cNvPr>
              <p14:cNvContentPartPr/>
              <p14:nvPr/>
            </p14:nvContentPartPr>
            <p14:xfrm>
              <a:off x="464520" y="2641120"/>
              <a:ext cx="275040" cy="30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5C9FE1-409E-4B5A-8D64-F206DD88A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6520" y="2623480"/>
                <a:ext cx="31068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14:cNvPr>
              <p14:cNvContentPartPr/>
              <p14:nvPr/>
            </p14:nvContentPartPr>
            <p14:xfrm>
              <a:off x="1713000" y="2776480"/>
              <a:ext cx="213480" cy="218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79FE84D-3A43-4E5E-A58A-DAEFC9DF150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95000" y="2758840"/>
                <a:ext cx="2491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14:cNvPr>
              <p14:cNvContentPartPr/>
              <p14:nvPr/>
            </p14:nvContentPartPr>
            <p14:xfrm>
              <a:off x="1149960" y="2762800"/>
              <a:ext cx="434160" cy="28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5B82595-F5FC-48B2-87DC-F11E35EDF1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132305" y="2745138"/>
                <a:ext cx="469830" cy="325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14:cNvPr>
              <p14:cNvContentPartPr/>
              <p14:nvPr/>
            </p14:nvContentPartPr>
            <p14:xfrm>
              <a:off x="3861120" y="2793400"/>
              <a:ext cx="146880" cy="185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0DB50CE-6AC1-43CD-AA87-200968D4E8F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3480" y="2775760"/>
                <a:ext cx="1825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14:cNvPr>
              <p14:cNvContentPartPr/>
              <p14:nvPr/>
            </p14:nvContentPartPr>
            <p14:xfrm>
              <a:off x="4043280" y="2580280"/>
              <a:ext cx="863640" cy="163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632D36F-93FD-43F2-8DB4-938D82906C4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25640" y="2562280"/>
                <a:ext cx="89928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14:cNvPr>
              <p14:cNvContentPartPr/>
              <p14:nvPr/>
            </p14:nvContentPartPr>
            <p14:xfrm>
              <a:off x="3565560" y="2696200"/>
              <a:ext cx="203400" cy="301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B6B40DB-B6F7-4B3B-8840-AD7EC81C94A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547920" y="2678200"/>
                <a:ext cx="23904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14:cNvPr>
              <p14:cNvContentPartPr/>
              <p14:nvPr/>
            </p14:nvContentPartPr>
            <p14:xfrm>
              <a:off x="3281160" y="2743000"/>
              <a:ext cx="195120" cy="239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65A6A7C-3790-42C6-9516-A3AD79500B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63160" y="2725360"/>
                <a:ext cx="2307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14:cNvPr>
              <p14:cNvContentPartPr/>
              <p14:nvPr/>
            </p14:nvContentPartPr>
            <p14:xfrm>
              <a:off x="2022240" y="2620960"/>
              <a:ext cx="1063800" cy="404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303700-2322-424B-801A-F51A082F8B9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04240" y="2602960"/>
                <a:ext cx="109944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14:cNvPr>
              <p14:cNvContentPartPr/>
              <p14:nvPr/>
            </p14:nvContentPartPr>
            <p14:xfrm>
              <a:off x="5607840" y="2653720"/>
              <a:ext cx="225000" cy="545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746FD16-2292-4529-AB8E-472272D1D82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589840" y="2636080"/>
                <a:ext cx="26064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14:cNvPr>
              <p14:cNvContentPartPr/>
              <p14:nvPr/>
            </p14:nvContentPartPr>
            <p14:xfrm>
              <a:off x="5225520" y="2590720"/>
              <a:ext cx="159120" cy="481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C224B8C-FBFB-4E4A-9578-C7BF82D4298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07520" y="2572720"/>
                <a:ext cx="194760" cy="51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14:cNvPr>
              <p14:cNvContentPartPr/>
              <p14:nvPr/>
            </p14:nvContentPartPr>
            <p14:xfrm>
              <a:off x="7122000" y="2773240"/>
              <a:ext cx="195120" cy="10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E99FE90-4B4A-4C95-A40F-A66F05C68B2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4000" y="2755600"/>
                <a:ext cx="2307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14:cNvPr>
              <p14:cNvContentPartPr/>
              <p14:nvPr/>
            </p14:nvContentPartPr>
            <p14:xfrm>
              <a:off x="6500640" y="2681800"/>
              <a:ext cx="512640" cy="28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BC5FA7-45A9-4226-832C-163158BCEB6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82640" y="2664160"/>
                <a:ext cx="54828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14:cNvPr>
              <p14:cNvContentPartPr/>
              <p14:nvPr/>
            </p14:nvContentPartPr>
            <p14:xfrm>
              <a:off x="6197160" y="2691880"/>
              <a:ext cx="173160" cy="304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DB2585-0B7B-4FCD-BEEF-2D1BBBA6CEE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179160" y="2674240"/>
                <a:ext cx="2088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14:cNvPr>
              <p14:cNvContentPartPr/>
              <p14:nvPr/>
            </p14:nvContentPartPr>
            <p14:xfrm>
              <a:off x="7432680" y="2641120"/>
              <a:ext cx="358920" cy="325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B0D6E56-91C5-4046-AC70-6EF4D209C5C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14680" y="2623460"/>
                <a:ext cx="394560" cy="361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14:cNvPr>
              <p14:cNvContentPartPr/>
              <p14:nvPr/>
            </p14:nvContentPartPr>
            <p14:xfrm>
              <a:off x="8232600" y="2539600"/>
              <a:ext cx="169560" cy="495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5F03B07-7FF8-40CE-9DFE-22EEC08CC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14960" y="2521600"/>
                <a:ext cx="20520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14:cNvPr>
              <p14:cNvContentPartPr/>
              <p14:nvPr/>
            </p14:nvContentPartPr>
            <p14:xfrm>
              <a:off x="1401960" y="3474520"/>
              <a:ext cx="143280" cy="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7B0E402-EB1F-4E9C-9224-C04A68B8C3C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383960" y="345688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14:cNvPr>
              <p14:cNvContentPartPr/>
              <p14:nvPr/>
            </p14:nvContentPartPr>
            <p14:xfrm>
              <a:off x="1381440" y="3557680"/>
              <a:ext cx="126360" cy="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5977D97-9473-4A86-A6DD-48DB6DA89E9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363800" y="3540040"/>
                <a:ext cx="162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14:cNvPr>
              <p14:cNvContentPartPr/>
              <p14:nvPr/>
            </p14:nvContentPartPr>
            <p14:xfrm>
              <a:off x="445800" y="3261040"/>
              <a:ext cx="795240" cy="39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EA5203-F31A-4DB3-9D8D-BF910333F97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27800" y="3243040"/>
                <a:ext cx="830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14:cNvPr>
              <p14:cNvContentPartPr/>
              <p14:nvPr/>
            </p14:nvContentPartPr>
            <p14:xfrm>
              <a:off x="1675920" y="3433840"/>
              <a:ext cx="468000" cy="211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ABC17C-A3CD-4612-8447-667992660A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58280" y="3415840"/>
                <a:ext cx="503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14:cNvPr>
              <p14:cNvContentPartPr/>
              <p14:nvPr/>
            </p14:nvContentPartPr>
            <p14:xfrm>
              <a:off x="2387280" y="3301720"/>
              <a:ext cx="803160" cy="31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D193E1-E768-4F33-9F03-2BA6128CE92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69272" y="3284060"/>
                <a:ext cx="838816" cy="3460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14:cNvPr>
              <p14:cNvContentPartPr/>
              <p14:nvPr/>
            </p14:nvContentPartPr>
            <p14:xfrm>
              <a:off x="4398960" y="3443920"/>
              <a:ext cx="172080" cy="111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97E233-2A6A-478E-B2D3-F73896D2980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380960" y="342592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14:cNvPr>
              <p14:cNvContentPartPr/>
              <p14:nvPr/>
            </p14:nvContentPartPr>
            <p14:xfrm>
              <a:off x="4429200" y="3525280"/>
              <a:ext cx="164880" cy="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310C16-6AED-46C4-8B35-523A2770F3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11560" y="3507280"/>
                <a:ext cx="2005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14:cNvPr>
              <p14:cNvContentPartPr/>
              <p14:nvPr/>
            </p14:nvContentPartPr>
            <p14:xfrm>
              <a:off x="4114560" y="3352480"/>
              <a:ext cx="173880" cy="276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0C5160F-1A90-478C-AE69-DAC27DA8C4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96560" y="3334480"/>
                <a:ext cx="2095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14:cNvPr>
              <p14:cNvContentPartPr/>
              <p14:nvPr/>
            </p14:nvContentPartPr>
            <p14:xfrm>
              <a:off x="3547560" y="3338440"/>
              <a:ext cx="471960" cy="269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0E50E59-E24D-44B5-B00B-2076694DCC5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529920" y="3320440"/>
                <a:ext cx="5076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14:cNvPr>
              <p14:cNvContentPartPr/>
              <p14:nvPr/>
            </p14:nvContentPartPr>
            <p14:xfrm>
              <a:off x="4732320" y="3311800"/>
              <a:ext cx="397800" cy="335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5B7382E-9806-43F6-9AC2-A4368997B17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714320" y="3293800"/>
                <a:ext cx="433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14:cNvPr>
              <p14:cNvContentPartPr/>
              <p14:nvPr/>
            </p14:nvContentPartPr>
            <p14:xfrm>
              <a:off x="5513880" y="3311800"/>
              <a:ext cx="127800" cy="436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8EF71EF-9290-49B5-8017-9133E909F41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96240" y="3293800"/>
                <a:ext cx="16344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14:cNvPr>
              <p14:cNvContentPartPr/>
              <p14:nvPr/>
            </p14:nvContentPartPr>
            <p14:xfrm>
              <a:off x="5871720" y="3361840"/>
              <a:ext cx="294840" cy="30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E5A9956-3CFE-496A-9260-4F4196D6D27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54080" y="3344200"/>
                <a:ext cx="3304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14:cNvPr>
              <p14:cNvContentPartPr/>
              <p14:nvPr/>
            </p14:nvContentPartPr>
            <p14:xfrm>
              <a:off x="6299040" y="340324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2255639-FFDF-48BB-9C74-13816C21A6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81040" y="3385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14:cNvPr>
              <p14:cNvContentPartPr/>
              <p14:nvPr/>
            </p14:nvContentPartPr>
            <p14:xfrm>
              <a:off x="6288600" y="3487840"/>
              <a:ext cx="570600" cy="181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04872A9-28C1-4FC9-9167-B900A51A306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70960" y="3469876"/>
                <a:ext cx="606240" cy="217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14:cNvPr>
              <p14:cNvContentPartPr/>
              <p14:nvPr/>
            </p14:nvContentPartPr>
            <p14:xfrm>
              <a:off x="7010040" y="3533920"/>
              <a:ext cx="15372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F4FCE19-F250-4ADB-8CF7-C9FFCB7260E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992400" y="351592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14:cNvPr>
              <p14:cNvContentPartPr/>
              <p14:nvPr/>
            </p14:nvContentPartPr>
            <p14:xfrm>
              <a:off x="7243680" y="3403240"/>
              <a:ext cx="182160" cy="276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FAD2BD1-9463-4213-B150-1BB22D33F88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225680" y="3385240"/>
                <a:ext cx="2178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14:cNvPr>
              <p14:cNvContentPartPr/>
              <p14:nvPr/>
            </p14:nvContentPartPr>
            <p14:xfrm>
              <a:off x="7560840" y="3423400"/>
              <a:ext cx="829800" cy="240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B8C4A70-C638-4423-BED0-8F6973D9A55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542840" y="3405734"/>
                <a:ext cx="865440" cy="276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14:cNvPr>
              <p14:cNvContentPartPr/>
              <p14:nvPr/>
            </p14:nvContentPartPr>
            <p14:xfrm>
              <a:off x="8564520" y="3367600"/>
              <a:ext cx="416880" cy="241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D3AD356-3F1C-48AA-B484-B334D302224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8546880" y="3349960"/>
                <a:ext cx="45252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14:cNvPr>
              <p14:cNvContentPartPr/>
              <p14:nvPr/>
            </p14:nvContentPartPr>
            <p14:xfrm>
              <a:off x="1111800" y="4035760"/>
              <a:ext cx="716400" cy="2642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7158367-8CC5-4CF8-A5F3-DC49B3AFF83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94160" y="4018120"/>
                <a:ext cx="7520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14:cNvPr>
              <p14:cNvContentPartPr/>
              <p14:nvPr/>
            </p14:nvContentPartPr>
            <p14:xfrm>
              <a:off x="487200" y="3911200"/>
              <a:ext cx="290160" cy="288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6A25E5C-27C8-461C-A4DA-93285B98629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469200" y="3893200"/>
                <a:ext cx="3258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14:cNvPr>
              <p14:cNvContentPartPr/>
              <p14:nvPr/>
            </p14:nvContentPartPr>
            <p14:xfrm>
              <a:off x="2246880" y="3911200"/>
              <a:ext cx="222120" cy="450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207F754-6D3C-4383-B087-F8FA56D4965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229240" y="3893200"/>
                <a:ext cx="25776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14:cNvPr>
              <p14:cNvContentPartPr/>
              <p14:nvPr/>
            </p14:nvContentPartPr>
            <p14:xfrm>
              <a:off x="2875800" y="4033240"/>
              <a:ext cx="21960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9EA1104-759D-46EB-8FBC-65AD90C673AE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2857800" y="4015600"/>
                <a:ext cx="2552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14:cNvPr>
              <p14:cNvContentPartPr/>
              <p14:nvPr/>
            </p14:nvContentPartPr>
            <p14:xfrm>
              <a:off x="3819720" y="4185520"/>
              <a:ext cx="13284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CE94233-69C8-4705-963C-4AE8AFC18272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02080" y="416788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14:cNvPr>
              <p14:cNvContentPartPr/>
              <p14:nvPr/>
            </p14:nvContentPartPr>
            <p14:xfrm>
              <a:off x="3809640" y="4237000"/>
              <a:ext cx="142200" cy="20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5FE3BCF-D79A-4A8A-8AF1-034F137E262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791640" y="4219360"/>
                <a:ext cx="177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14:cNvPr>
              <p14:cNvContentPartPr/>
              <p14:nvPr/>
            </p14:nvContentPartPr>
            <p14:xfrm>
              <a:off x="4276920" y="4307920"/>
              <a:ext cx="202680" cy="11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B529D370-71F1-4BED-A781-A04D6E210FAD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258920" y="4289920"/>
                <a:ext cx="238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14:cNvPr>
              <p14:cNvContentPartPr/>
              <p14:nvPr/>
            </p14:nvContentPartPr>
            <p14:xfrm>
              <a:off x="4134720" y="3962320"/>
              <a:ext cx="478440" cy="2844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34C5EF2-44CE-4BDC-A0DE-EC12167776D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117080" y="3944320"/>
                <a:ext cx="514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14:cNvPr>
              <p14:cNvContentPartPr/>
              <p14:nvPr/>
            </p14:nvContentPartPr>
            <p14:xfrm>
              <a:off x="3220320" y="4035760"/>
              <a:ext cx="397440" cy="302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DED6640-4E91-4AAB-83AF-A17A09C6EFA8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202680" y="4017760"/>
                <a:ext cx="4330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14:cNvPr>
              <p14:cNvContentPartPr/>
              <p14:nvPr/>
            </p14:nvContentPartPr>
            <p14:xfrm>
              <a:off x="4968120" y="4022800"/>
              <a:ext cx="237600" cy="234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4262EF-8D30-4C62-A777-090D7040D7D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950120" y="4005160"/>
                <a:ext cx="273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14:cNvPr>
              <p14:cNvContentPartPr/>
              <p14:nvPr/>
            </p14:nvContentPartPr>
            <p14:xfrm>
              <a:off x="5719440" y="4154920"/>
              <a:ext cx="168120" cy="43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984E68-4109-47B8-B37C-9BA1F308787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701800" y="4137280"/>
                <a:ext cx="2037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14:cNvPr>
              <p14:cNvContentPartPr/>
              <p14:nvPr/>
            </p14:nvContentPartPr>
            <p14:xfrm>
              <a:off x="5739960" y="4225840"/>
              <a:ext cx="111960" cy="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19FB15-C404-458C-9419-D9DA1C3CE048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721960" y="4208200"/>
                <a:ext cx="147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14:cNvPr>
              <p14:cNvContentPartPr/>
              <p14:nvPr/>
            </p14:nvContentPartPr>
            <p14:xfrm>
              <a:off x="5398320" y="4043320"/>
              <a:ext cx="190080" cy="249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C944B7-53A2-4E75-BAEB-06AF23AFBC8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380320" y="4025320"/>
                <a:ext cx="2257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14:cNvPr>
              <p14:cNvContentPartPr/>
              <p14:nvPr/>
            </p14:nvContentPartPr>
            <p14:xfrm>
              <a:off x="5990520" y="3880600"/>
              <a:ext cx="2933640" cy="495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A677214-52AE-46D5-B771-7D9BFE7B1481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972882" y="3862947"/>
                <a:ext cx="2969276" cy="531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14:cNvPr>
              <p14:cNvContentPartPr/>
              <p14:nvPr/>
            </p14:nvContentPartPr>
            <p14:xfrm>
              <a:off x="436440" y="4557040"/>
              <a:ext cx="854280" cy="376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21B2898-4198-4A15-8A6C-B4F8F2047898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18800" y="4539040"/>
                <a:ext cx="8899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14:cNvPr>
              <p14:cNvContentPartPr/>
              <p14:nvPr/>
            </p14:nvContentPartPr>
            <p14:xfrm>
              <a:off x="1605720" y="4683400"/>
              <a:ext cx="218160" cy="275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87F159D-AF26-47DE-91C1-5218F133C8F1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588080" y="4665760"/>
                <a:ext cx="253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14:cNvPr>
              <p14:cNvContentPartPr/>
              <p14:nvPr/>
            </p14:nvContentPartPr>
            <p14:xfrm>
              <a:off x="2865000" y="4692760"/>
              <a:ext cx="176040" cy="21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B34302A-2B29-471A-AD2A-D9D56E3DFC7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2847000" y="4675120"/>
                <a:ext cx="211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14:cNvPr>
              <p14:cNvContentPartPr/>
              <p14:nvPr/>
            </p14:nvContentPartPr>
            <p14:xfrm>
              <a:off x="2865000" y="4799680"/>
              <a:ext cx="177120" cy="8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F2C1370-5637-48BD-AA91-50FC3509CD1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847000" y="4781680"/>
                <a:ext cx="212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14:cNvPr>
              <p14:cNvContentPartPr/>
              <p14:nvPr/>
            </p14:nvContentPartPr>
            <p14:xfrm>
              <a:off x="3269280" y="4673320"/>
              <a:ext cx="124200" cy="172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8D5F9D0-2D7A-44F9-889A-C19ECC732B8A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251640" y="4655680"/>
                <a:ext cx="159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14:cNvPr>
              <p14:cNvContentPartPr/>
              <p14:nvPr/>
            </p14:nvContentPartPr>
            <p14:xfrm>
              <a:off x="3496800" y="4612480"/>
              <a:ext cx="1279440" cy="241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0A86E7D-7610-49E0-9448-FB4A1153D98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479160" y="4594480"/>
                <a:ext cx="13150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14:cNvPr>
              <p14:cNvContentPartPr/>
              <p14:nvPr/>
            </p14:nvContentPartPr>
            <p14:xfrm>
              <a:off x="1960680" y="4581880"/>
              <a:ext cx="677880" cy="206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9368D99-E15B-4622-986E-DFC4E4125B2D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942680" y="4564209"/>
                <a:ext cx="713520" cy="242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14:cNvPr>
              <p14:cNvContentPartPr/>
              <p14:nvPr/>
            </p14:nvContentPartPr>
            <p14:xfrm>
              <a:off x="4886760" y="4714000"/>
              <a:ext cx="127080" cy="10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16C93A4-AE1F-482E-AA73-6462C2B3336A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8760" y="4696000"/>
                <a:ext cx="162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14:cNvPr>
              <p14:cNvContentPartPr/>
              <p14:nvPr/>
            </p14:nvContentPartPr>
            <p14:xfrm>
              <a:off x="4956960" y="4642720"/>
              <a:ext cx="21600" cy="199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D7C3764-7E25-47B8-8FBF-FA87F7DBF944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4938960" y="4624720"/>
                <a:ext cx="572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14:cNvPr>
              <p14:cNvContentPartPr/>
              <p14:nvPr/>
            </p14:nvContentPartPr>
            <p14:xfrm>
              <a:off x="5175120" y="4734160"/>
              <a:ext cx="6480" cy="54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BEE41D5-901D-4523-AD60-4D9A323DE628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157120" y="4716160"/>
                <a:ext cx="4212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14:cNvPr>
              <p14:cNvContentPartPr/>
              <p14:nvPr/>
            </p14:nvContentPartPr>
            <p14:xfrm>
              <a:off x="5160720" y="4602040"/>
              <a:ext cx="360" cy="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E57BF05-86CB-4589-B506-B839339330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143080" y="4584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14:cNvPr>
              <p14:cNvContentPartPr/>
              <p14:nvPr/>
            </p14:nvContentPartPr>
            <p14:xfrm>
              <a:off x="5302560" y="4651000"/>
              <a:ext cx="84600" cy="16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2D01344-D9AE-4894-AC88-00ABCAEC5BB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284920" y="4633000"/>
                <a:ext cx="1202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14:cNvPr>
              <p14:cNvContentPartPr/>
              <p14:nvPr/>
            </p14:nvContentPartPr>
            <p14:xfrm>
              <a:off x="5468520" y="4713640"/>
              <a:ext cx="48240" cy="770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1A813F3-270E-4447-8147-7417A4BCD0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450880" y="4696000"/>
                <a:ext cx="838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14:cNvPr>
              <p14:cNvContentPartPr/>
              <p14:nvPr/>
            </p14:nvContentPartPr>
            <p14:xfrm>
              <a:off x="5506320" y="4581880"/>
              <a:ext cx="360" cy="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0F5A201-2252-4B29-B287-C78A34B369F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88680" y="456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14:cNvPr>
              <p14:cNvContentPartPr/>
              <p14:nvPr/>
            </p14:nvContentPartPr>
            <p14:xfrm>
              <a:off x="5567520" y="4695280"/>
              <a:ext cx="155520" cy="100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2F85294-54F3-4279-9670-440E507DEB7A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549520" y="4677640"/>
                <a:ext cx="191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14:cNvPr>
              <p14:cNvContentPartPr/>
              <p14:nvPr/>
            </p14:nvContentPartPr>
            <p14:xfrm>
              <a:off x="5800800" y="4692400"/>
              <a:ext cx="293400" cy="101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8C11A5-6B1E-48C6-9646-87B7E0AFDC8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783160" y="4674400"/>
                <a:ext cx="32904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14:cNvPr>
              <p14:cNvContentPartPr/>
              <p14:nvPr/>
            </p14:nvContentPartPr>
            <p14:xfrm>
              <a:off x="6105000" y="4747480"/>
              <a:ext cx="132840" cy="511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FFAA2F8-352E-4F4D-85D2-F210E5660EB8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087000" y="4729840"/>
                <a:ext cx="168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14:cNvPr>
              <p14:cNvContentPartPr/>
              <p14:nvPr/>
            </p14:nvContentPartPr>
            <p14:xfrm>
              <a:off x="6309840" y="4622200"/>
              <a:ext cx="83880" cy="1656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34B08FE-A463-43E4-A288-A233F1063143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291840" y="4604560"/>
                <a:ext cx="1195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14:cNvPr>
              <p14:cNvContentPartPr/>
              <p14:nvPr/>
            </p14:nvContentPartPr>
            <p14:xfrm>
              <a:off x="6268440" y="4693840"/>
              <a:ext cx="114840" cy="3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6FB653B-59D0-42FB-9CCA-E73515FDBE5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6250440" y="4675840"/>
                <a:ext cx="150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14:cNvPr>
              <p14:cNvContentPartPr/>
              <p14:nvPr/>
            </p14:nvContentPartPr>
            <p14:xfrm>
              <a:off x="6479760" y="4602040"/>
              <a:ext cx="47880" cy="24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5ADEF8-A9CE-4A58-9A25-F8F2785516F5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462120" y="4584040"/>
                <a:ext cx="835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14:cNvPr>
              <p14:cNvContentPartPr/>
              <p14:nvPr/>
            </p14:nvContentPartPr>
            <p14:xfrm>
              <a:off x="5799000" y="4612480"/>
              <a:ext cx="142920" cy="2548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221D785-D343-47FA-83B7-130AA4A54BE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781000" y="4594480"/>
                <a:ext cx="1785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14:cNvPr>
              <p14:cNvContentPartPr/>
              <p14:nvPr/>
            </p14:nvContentPartPr>
            <p14:xfrm>
              <a:off x="6943440" y="4429600"/>
              <a:ext cx="219960" cy="497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7EA2F989-3553-4958-859C-24D8043C773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925440" y="4411600"/>
                <a:ext cx="255600" cy="53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14:cNvPr>
              <p14:cNvContentPartPr/>
              <p14:nvPr/>
            </p14:nvContentPartPr>
            <p14:xfrm>
              <a:off x="2915400" y="5232040"/>
              <a:ext cx="162360" cy="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D8B243E-A374-4853-AD89-E33FAB780AB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97760" y="5214400"/>
                <a:ext cx="198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14:cNvPr>
              <p14:cNvContentPartPr/>
              <p14:nvPr/>
            </p14:nvContentPartPr>
            <p14:xfrm>
              <a:off x="2895240" y="5294320"/>
              <a:ext cx="203400" cy="1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C909C57-EEBA-47FD-A893-A52EA183B42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877240" y="5276320"/>
                <a:ext cx="239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14:cNvPr>
              <p14:cNvContentPartPr/>
              <p14:nvPr/>
            </p14:nvContentPartPr>
            <p14:xfrm>
              <a:off x="3291240" y="5191360"/>
              <a:ext cx="142560" cy="164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0715EAB-8E83-4CFD-B7A0-2FA3644224D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273600" y="5173720"/>
                <a:ext cx="1782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14:cNvPr>
              <p14:cNvContentPartPr/>
              <p14:nvPr/>
            </p14:nvContentPartPr>
            <p14:xfrm>
              <a:off x="5008440" y="5264800"/>
              <a:ext cx="132120" cy="8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D58F439-E354-4B32-B5FC-AACE2926C4B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990440" y="5246800"/>
                <a:ext cx="16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14:cNvPr>
              <p14:cNvContentPartPr/>
              <p14:nvPr/>
            </p14:nvContentPartPr>
            <p14:xfrm>
              <a:off x="5246400" y="5211880"/>
              <a:ext cx="16560" cy="88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862A3603-357F-4421-90DC-A77C937A3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5228760" y="5193880"/>
                <a:ext cx="52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14:cNvPr>
              <p14:cNvContentPartPr/>
              <p14:nvPr/>
            </p14:nvContentPartPr>
            <p14:xfrm>
              <a:off x="5221920" y="5110000"/>
              <a:ext cx="4320" cy="3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396F169-9955-4458-81B6-377F758D7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03920" y="50920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14:cNvPr>
              <p14:cNvContentPartPr/>
              <p14:nvPr/>
            </p14:nvContentPartPr>
            <p14:xfrm>
              <a:off x="5389680" y="5161120"/>
              <a:ext cx="83880" cy="1825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E7797F3-93CC-4723-B422-647CBC7A0901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371680" y="5143120"/>
                <a:ext cx="1195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14:cNvPr>
              <p14:cNvContentPartPr/>
              <p14:nvPr/>
            </p14:nvContentPartPr>
            <p14:xfrm>
              <a:off x="5583720" y="5252560"/>
              <a:ext cx="4320" cy="20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AC74AE5-CC17-4629-B427-5E124FE0D83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65720" y="523456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14:cNvPr>
              <p14:cNvContentPartPr/>
              <p14:nvPr/>
            </p14:nvContentPartPr>
            <p14:xfrm>
              <a:off x="5577600" y="5079760"/>
              <a:ext cx="360" cy="3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6AFA965-B08C-4B4C-B576-45805D19FE4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59600" y="5061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14:cNvPr>
              <p14:cNvContentPartPr/>
              <p14:nvPr/>
            </p14:nvContentPartPr>
            <p14:xfrm>
              <a:off x="5699640" y="5059240"/>
              <a:ext cx="1159200" cy="2818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EBCA7C5-5558-4DEB-B4F8-46E9A10268D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681640" y="5041600"/>
                <a:ext cx="1194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14:cNvPr>
              <p14:cNvContentPartPr/>
              <p14:nvPr/>
            </p14:nvContentPartPr>
            <p14:xfrm>
              <a:off x="3528480" y="5120440"/>
              <a:ext cx="1380600" cy="253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4672E0A-1C10-4507-A7F7-8E17E2E1AFBC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510480" y="5102440"/>
                <a:ext cx="1416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14:cNvPr>
              <p14:cNvContentPartPr/>
              <p14:nvPr/>
            </p14:nvContentPartPr>
            <p14:xfrm>
              <a:off x="1978320" y="5039080"/>
              <a:ext cx="749160" cy="1735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B1DDE48-50B6-4BD9-A276-3B32B3ED01B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960672" y="5021117"/>
                <a:ext cx="784817" cy="209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14:cNvPr>
              <p14:cNvContentPartPr/>
              <p14:nvPr/>
            </p14:nvContentPartPr>
            <p14:xfrm>
              <a:off x="1515360" y="5170840"/>
              <a:ext cx="361440" cy="2347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6B2DC2F-E5A0-4658-AF63-168E9AC9B87A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497720" y="5153200"/>
                <a:ext cx="3970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14:cNvPr>
              <p14:cNvContentPartPr/>
              <p14:nvPr/>
            </p14:nvContentPartPr>
            <p14:xfrm>
              <a:off x="7131720" y="5180200"/>
              <a:ext cx="578160" cy="17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396B7A-697D-4B87-9FE4-C5D5FF4C383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7114080" y="5162200"/>
                <a:ext cx="6138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14:cNvPr>
              <p14:cNvContentPartPr/>
              <p14:nvPr/>
            </p14:nvContentPartPr>
            <p14:xfrm>
              <a:off x="1545600" y="5658640"/>
              <a:ext cx="201960" cy="2574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55C9AAE-EBBA-4D56-8DCF-40C235DAAC46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1527960" y="5641000"/>
                <a:ext cx="2376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14:cNvPr>
              <p14:cNvContentPartPr/>
              <p14:nvPr/>
            </p14:nvContentPartPr>
            <p14:xfrm>
              <a:off x="1543800" y="5688880"/>
              <a:ext cx="162000" cy="2476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745F032-4B70-4B4C-8D2B-41CF4D1FE756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26160" y="5671240"/>
                <a:ext cx="197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14:cNvPr>
              <p14:cNvContentPartPr/>
              <p14:nvPr/>
            </p14:nvContentPartPr>
            <p14:xfrm>
              <a:off x="1909920" y="5760160"/>
              <a:ext cx="246960" cy="1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3F3DAE4-24C1-4DF9-8C9E-58F57F628AE6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891920" y="5742520"/>
                <a:ext cx="282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14:cNvPr>
              <p14:cNvContentPartPr/>
              <p14:nvPr/>
            </p14:nvContentPartPr>
            <p14:xfrm>
              <a:off x="1909920" y="5874280"/>
              <a:ext cx="192600" cy="19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2C7A57C-EDDB-48A0-83E9-B98842A78FC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891920" y="5856280"/>
                <a:ext cx="228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14:cNvPr>
              <p14:cNvContentPartPr/>
              <p14:nvPr/>
            </p14:nvContentPartPr>
            <p14:xfrm>
              <a:off x="2295840" y="5679160"/>
              <a:ext cx="438480" cy="2948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65F3F632-6B48-43EA-9EE6-1BB790F4DFE8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277840" y="5661160"/>
                <a:ext cx="4741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14:cNvPr>
              <p14:cNvContentPartPr/>
              <p14:nvPr/>
            </p14:nvContentPartPr>
            <p14:xfrm>
              <a:off x="2853840" y="5658640"/>
              <a:ext cx="1679040" cy="292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A6E9D6EB-181E-420A-B4C2-E7ACE4E4CB3F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2835840" y="5641000"/>
                <a:ext cx="17146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332FB87-D9A0-479F-BC9C-4CFBAF614E57}"/>
                  </a:ext>
                </a:extLst>
              </p14:cNvPr>
              <p14:cNvContentPartPr/>
              <p14:nvPr/>
            </p14:nvContentPartPr>
            <p14:xfrm>
              <a:off x="5805120" y="5851960"/>
              <a:ext cx="6840" cy="47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332FB87-D9A0-479F-BC9C-4CFBAF614E57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5787120" y="58339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A60B7EA-BE3F-4382-BC8F-1DC9898DCCE4}"/>
                  </a:ext>
                </a:extLst>
              </p14:cNvPr>
              <p14:cNvContentPartPr/>
              <p14:nvPr/>
            </p14:nvContentPartPr>
            <p14:xfrm>
              <a:off x="5800800" y="565864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A60B7EA-BE3F-4382-BC8F-1DC9898DCCE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783160" y="5641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42275B2-541D-4BCB-ABE4-6BA8D14C06BF}"/>
                  </a:ext>
                </a:extLst>
              </p14:cNvPr>
              <p14:cNvContentPartPr/>
              <p14:nvPr/>
            </p14:nvContentPartPr>
            <p14:xfrm>
              <a:off x="5902680" y="5812360"/>
              <a:ext cx="184320" cy="151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42275B2-541D-4BCB-ABE4-6BA8D14C06B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5885040" y="5794360"/>
                <a:ext cx="21996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C355DF8-7567-4D88-AAA9-CBAF6CC12A20}"/>
                  </a:ext>
                </a:extLst>
              </p14:cNvPr>
              <p14:cNvContentPartPr/>
              <p14:nvPr/>
            </p14:nvContentPartPr>
            <p14:xfrm>
              <a:off x="4703880" y="5709400"/>
              <a:ext cx="989640" cy="28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C355DF8-7567-4D88-AAA9-CBAF6CC12A20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4685880" y="5691738"/>
                <a:ext cx="1025280" cy="320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3B0C90FB-F1B1-40E5-9E53-86F6F79ED525}"/>
                  </a:ext>
                </a:extLst>
              </p14:cNvPr>
              <p14:cNvContentPartPr/>
              <p14:nvPr/>
            </p14:nvContentPartPr>
            <p14:xfrm>
              <a:off x="7497840" y="5617960"/>
              <a:ext cx="531360" cy="339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3B0C90FB-F1B1-40E5-9E53-86F6F79ED52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479840" y="5600320"/>
                <a:ext cx="567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660A1A2-AF50-4F2B-8D5E-46D399261303}"/>
                  </a:ext>
                </a:extLst>
              </p14:cNvPr>
              <p14:cNvContentPartPr/>
              <p14:nvPr/>
            </p14:nvContentPartPr>
            <p14:xfrm>
              <a:off x="7274280" y="5709400"/>
              <a:ext cx="104400" cy="1839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660A1A2-AF50-4F2B-8D5E-46D399261303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7256640" y="5691760"/>
                <a:ext cx="1400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2B2B0CA-50FC-41C1-950E-4F25F27D98FD}"/>
                  </a:ext>
                </a:extLst>
              </p14:cNvPr>
              <p14:cNvContentPartPr/>
              <p14:nvPr/>
            </p14:nvContentPartPr>
            <p14:xfrm>
              <a:off x="6203640" y="5648560"/>
              <a:ext cx="941040" cy="2649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2B2B0CA-50FC-41C1-950E-4F25F27D98F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6185647" y="5630920"/>
                <a:ext cx="976666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808804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596201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28389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73329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14:cNvPr>
              <p14:cNvContentPartPr/>
              <p14:nvPr/>
            </p14:nvContentPartPr>
            <p14:xfrm>
              <a:off x="101280" y="2600080"/>
              <a:ext cx="893196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280" y="2582440"/>
                <a:ext cx="89676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14:cNvPr>
              <p14:cNvContentPartPr/>
              <p14:nvPr/>
            </p14:nvContentPartPr>
            <p14:xfrm>
              <a:off x="790320" y="3105160"/>
              <a:ext cx="598680" cy="34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680" y="3087141"/>
                <a:ext cx="634320" cy="376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14:cNvPr>
              <p14:cNvContentPartPr/>
              <p14:nvPr/>
            </p14:nvContentPartPr>
            <p14:xfrm>
              <a:off x="2407440" y="3108400"/>
              <a:ext cx="72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389440" y="3090760"/>
                <a:ext cx="36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14:cNvPr>
              <p14:cNvContentPartPr/>
              <p14:nvPr/>
            </p14:nvContentPartPr>
            <p14:xfrm>
              <a:off x="1827120" y="3118840"/>
              <a:ext cx="46944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809120" y="3101182"/>
                <a:ext cx="50508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14:cNvPr>
              <p14:cNvContentPartPr/>
              <p14:nvPr/>
            </p14:nvContentPartPr>
            <p14:xfrm>
              <a:off x="2701920" y="3009400"/>
              <a:ext cx="64368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684280" y="2991760"/>
                <a:ext cx="6793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14:cNvPr>
              <p14:cNvContentPartPr/>
              <p14:nvPr/>
            </p14:nvContentPartPr>
            <p14:xfrm>
              <a:off x="3586080" y="3108400"/>
              <a:ext cx="671040" cy="407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68080" y="3090760"/>
                <a:ext cx="706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14:cNvPr>
              <p14:cNvContentPartPr/>
              <p14:nvPr/>
            </p14:nvContentPartPr>
            <p14:xfrm>
              <a:off x="4429200" y="3011200"/>
              <a:ext cx="2398320" cy="76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11560" y="2993208"/>
                <a:ext cx="2433960" cy="803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14:cNvPr>
              <p14:cNvContentPartPr/>
              <p14:nvPr/>
            </p14:nvContentPartPr>
            <p14:xfrm>
              <a:off x="7095720" y="3022360"/>
              <a:ext cx="1336320" cy="54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8080" y="3004720"/>
                <a:ext cx="137196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14:cNvPr>
              <p14:cNvContentPartPr/>
              <p14:nvPr/>
            </p14:nvContentPartPr>
            <p14:xfrm>
              <a:off x="490440" y="3816880"/>
              <a:ext cx="292680" cy="214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2440" y="3798880"/>
                <a:ext cx="3283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14:cNvPr>
              <p14:cNvContentPartPr/>
              <p14:nvPr/>
            </p14:nvContentPartPr>
            <p14:xfrm>
              <a:off x="887880" y="3854680"/>
              <a:ext cx="477720" cy="181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0240" y="3837040"/>
                <a:ext cx="513360" cy="21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20815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14:cNvPr>
              <p14:cNvContentPartPr/>
              <p14:nvPr/>
            </p14:nvContentPartPr>
            <p14:xfrm>
              <a:off x="1605000" y="507760"/>
              <a:ext cx="4320" cy="3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D4FDC-78AA-478E-B536-62784941C3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87000" y="489760"/>
                <a:ext cx="399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14:cNvPr>
              <p14:cNvContentPartPr/>
              <p14:nvPr/>
            </p14:nvContentPartPr>
            <p14:xfrm>
              <a:off x="1602840" y="416320"/>
              <a:ext cx="12240" cy="20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7867D00-2E21-40CC-8591-B6A96B29EE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85200" y="398680"/>
                <a:ext cx="47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14:cNvPr>
              <p14:cNvContentPartPr/>
              <p14:nvPr/>
            </p14:nvContentPartPr>
            <p14:xfrm>
              <a:off x="2080560" y="202840"/>
              <a:ext cx="263520" cy="549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E26CADE-62DE-4C68-AC6D-787B7BED59F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62944" y="185200"/>
                <a:ext cx="299111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14:cNvPr>
              <p14:cNvContentPartPr/>
              <p14:nvPr/>
            </p14:nvContentPartPr>
            <p14:xfrm>
              <a:off x="1683840" y="416320"/>
              <a:ext cx="31788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3C10092-B222-4DBB-9D1F-A7864EDB26A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6200" y="398680"/>
                <a:ext cx="3535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14:cNvPr>
              <p14:cNvContentPartPr/>
              <p14:nvPr/>
            </p14:nvContentPartPr>
            <p14:xfrm>
              <a:off x="812280" y="139840"/>
              <a:ext cx="712080" cy="492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4EC91E8-D283-4F7F-8B1E-F0E7873CAD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4640" y="122200"/>
                <a:ext cx="747720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14:cNvPr>
              <p14:cNvContentPartPr/>
              <p14:nvPr/>
            </p14:nvContentPartPr>
            <p14:xfrm>
              <a:off x="2580960" y="406960"/>
              <a:ext cx="254160" cy="120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DC1321B-9668-4CCC-AB17-AA4626DA853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62960" y="389320"/>
                <a:ext cx="28980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14:cNvPr>
              <p14:cNvContentPartPr/>
              <p14:nvPr/>
            </p14:nvContentPartPr>
            <p14:xfrm>
              <a:off x="2912880" y="384280"/>
              <a:ext cx="109800" cy="13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60CE13-093D-4E41-8465-0BFDBAA3C96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4880" y="366280"/>
                <a:ext cx="1454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14:cNvPr>
              <p14:cNvContentPartPr/>
              <p14:nvPr/>
            </p14:nvContentPartPr>
            <p14:xfrm>
              <a:off x="3685800" y="405880"/>
              <a:ext cx="205560" cy="90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2E6742-C751-4F9A-B671-8D04430B7ED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7800" y="388240"/>
                <a:ext cx="2412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14:cNvPr>
              <p14:cNvContentPartPr/>
              <p14:nvPr/>
            </p14:nvContentPartPr>
            <p14:xfrm>
              <a:off x="3262440" y="384640"/>
              <a:ext cx="317160" cy="14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E7A0BF3-C83C-48E4-B90B-B00AB047022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44420" y="367000"/>
                <a:ext cx="352841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14:cNvPr>
              <p14:cNvContentPartPr/>
              <p14:nvPr/>
            </p14:nvContentPartPr>
            <p14:xfrm>
              <a:off x="6573000" y="426400"/>
              <a:ext cx="4320" cy="38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D0DCF24-3BBC-4A01-9409-57BC6B154E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55360" y="408400"/>
                <a:ext cx="399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14:cNvPr>
              <p14:cNvContentPartPr/>
              <p14:nvPr/>
            </p14:nvContentPartPr>
            <p14:xfrm>
              <a:off x="6583080" y="284200"/>
              <a:ext cx="12600" cy="16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BC4683-4F61-454E-B35D-2D5ED748B6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65440" y="266560"/>
                <a:ext cx="482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14:cNvPr>
              <p14:cNvContentPartPr/>
              <p14:nvPr/>
            </p14:nvContentPartPr>
            <p14:xfrm>
              <a:off x="6700440" y="345040"/>
              <a:ext cx="451440" cy="15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B301BA-DC19-4918-8F04-9CF3502906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682454" y="327040"/>
                <a:ext cx="487052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14:cNvPr>
              <p14:cNvContentPartPr/>
              <p14:nvPr/>
            </p14:nvContentPartPr>
            <p14:xfrm>
              <a:off x="5395080" y="196360"/>
              <a:ext cx="10767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5B0324-C089-4973-8AF4-A2C0EA062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7086" y="178720"/>
                <a:ext cx="1112388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14:cNvPr>
              <p14:cNvContentPartPr/>
              <p14:nvPr/>
            </p14:nvContentPartPr>
            <p14:xfrm>
              <a:off x="4144800" y="233080"/>
              <a:ext cx="865440" cy="326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0687AF-E615-47D4-8CD1-FBF3E2D517A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26800" y="215440"/>
                <a:ext cx="9010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14:cNvPr>
              <p14:cNvContentPartPr/>
              <p14:nvPr/>
            </p14:nvContentPartPr>
            <p14:xfrm>
              <a:off x="7491360" y="226960"/>
              <a:ext cx="259200" cy="455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32C1F5-1456-46F2-BB1C-0CF0C85CC91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73720" y="209320"/>
                <a:ext cx="29484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14:cNvPr>
              <p14:cNvContentPartPr/>
              <p14:nvPr/>
            </p14:nvContentPartPr>
            <p14:xfrm>
              <a:off x="291720" y="743200"/>
              <a:ext cx="857880" cy="531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2EA07F-BFAB-4103-9BF6-0E8D5221C8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4080" y="725560"/>
                <a:ext cx="89352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14:cNvPr>
              <p14:cNvContentPartPr/>
              <p14:nvPr/>
            </p14:nvContentPartPr>
            <p14:xfrm>
              <a:off x="8015880" y="233080"/>
              <a:ext cx="576360" cy="29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8EE57B4-E3AD-41B3-8655-250E3222B2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97880" y="215440"/>
                <a:ext cx="6120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14:cNvPr>
              <p14:cNvContentPartPr/>
              <p14:nvPr/>
            </p14:nvContentPartPr>
            <p14:xfrm>
              <a:off x="1462440" y="863800"/>
              <a:ext cx="317520" cy="27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486FB3A-3ACC-4AB3-BD4A-608D007618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44800" y="845800"/>
                <a:ext cx="3531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14:cNvPr>
              <p14:cNvContentPartPr/>
              <p14:nvPr/>
            </p14:nvContentPartPr>
            <p14:xfrm>
              <a:off x="1852680" y="975040"/>
              <a:ext cx="138600" cy="157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4B445E-936E-4A80-AF29-0E7C23159DE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835040" y="957400"/>
                <a:ext cx="1742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14:cNvPr>
              <p14:cNvContentPartPr/>
              <p14:nvPr/>
            </p14:nvContentPartPr>
            <p14:xfrm>
              <a:off x="1838280" y="954880"/>
              <a:ext cx="163440" cy="14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809A0B-5B59-4E8E-8A70-D52D8469EFD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20640" y="936880"/>
                <a:ext cx="1990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14:cNvPr>
              <p14:cNvContentPartPr/>
              <p14:nvPr/>
            </p14:nvContentPartPr>
            <p14:xfrm>
              <a:off x="1847640" y="859480"/>
              <a:ext cx="576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8094E9-A25E-4D14-A69D-0C5068A957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30000" y="841840"/>
                <a:ext cx="41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14:cNvPr>
              <p14:cNvContentPartPr/>
              <p14:nvPr/>
            </p14:nvContentPartPr>
            <p14:xfrm>
              <a:off x="1964280" y="832480"/>
              <a:ext cx="16920" cy="25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691F54-C73C-42BD-A51F-E51809226CF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46640" y="814840"/>
                <a:ext cx="525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14:cNvPr>
              <p14:cNvContentPartPr/>
              <p14:nvPr/>
            </p14:nvContentPartPr>
            <p14:xfrm>
              <a:off x="2082360" y="989080"/>
              <a:ext cx="131400" cy="1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FAA49F9-47CF-44E7-8AA5-7FCDE733FC2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64360" y="971440"/>
                <a:ext cx="1670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14:cNvPr>
              <p14:cNvContentPartPr/>
              <p14:nvPr/>
            </p14:nvContentPartPr>
            <p14:xfrm>
              <a:off x="2149320" y="913840"/>
              <a:ext cx="14760" cy="173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D0241C-7D4A-4216-BAA5-4B8299941F2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31320" y="896200"/>
                <a:ext cx="5040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14:cNvPr>
              <p14:cNvContentPartPr/>
              <p14:nvPr/>
            </p14:nvContentPartPr>
            <p14:xfrm>
              <a:off x="2378280" y="851560"/>
              <a:ext cx="19800" cy="226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F4DF814-C4A7-42AF-A7C5-86A60C0BDA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60280" y="833920"/>
                <a:ext cx="554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14:cNvPr>
              <p14:cNvContentPartPr/>
              <p14:nvPr/>
            </p14:nvContentPartPr>
            <p14:xfrm>
              <a:off x="2326080" y="851560"/>
              <a:ext cx="229320" cy="22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5FD322D-4A47-4C1D-938D-03BE30DF08B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08440" y="833920"/>
                <a:ext cx="2649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14:cNvPr>
              <p14:cNvContentPartPr/>
              <p14:nvPr/>
            </p14:nvContentPartPr>
            <p14:xfrm>
              <a:off x="2632080" y="944440"/>
              <a:ext cx="131400" cy="149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18CABC7-23E8-4404-9919-3E6D3A3596C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14440" y="926440"/>
                <a:ext cx="1670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14:cNvPr>
              <p14:cNvContentPartPr/>
              <p14:nvPr/>
            </p14:nvContentPartPr>
            <p14:xfrm>
              <a:off x="2590320" y="944440"/>
              <a:ext cx="176040" cy="138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1795C5-EA35-4D07-A3FC-67084DF8925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72320" y="926440"/>
                <a:ext cx="2116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14:cNvPr>
              <p14:cNvContentPartPr/>
              <p14:nvPr/>
            </p14:nvContentPartPr>
            <p14:xfrm>
              <a:off x="2905680" y="934000"/>
              <a:ext cx="164520" cy="10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2753AB-1171-4B8B-998F-41C48631E5E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87680" y="916360"/>
                <a:ext cx="200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14:cNvPr>
              <p14:cNvContentPartPr/>
              <p14:nvPr/>
            </p14:nvContentPartPr>
            <p14:xfrm>
              <a:off x="2905680" y="998800"/>
              <a:ext cx="198720" cy="27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0A5A1E-7507-4D07-B094-E7A6E2130A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7680" y="980800"/>
                <a:ext cx="2343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14:cNvPr>
              <p14:cNvContentPartPr/>
              <p14:nvPr/>
            </p14:nvContentPartPr>
            <p14:xfrm>
              <a:off x="3230400" y="823120"/>
              <a:ext cx="579600" cy="274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80E30CF-D0A5-4DE5-8B4B-CD980CB27ED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12760" y="805144"/>
                <a:ext cx="615240" cy="3099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14:cNvPr>
              <p14:cNvContentPartPr/>
              <p14:nvPr/>
            </p14:nvContentPartPr>
            <p14:xfrm>
              <a:off x="6369960" y="148480"/>
              <a:ext cx="1534680" cy="444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4A29B11-DD4D-4A67-9E4C-6964098F514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52320" y="130826"/>
                <a:ext cx="1570320" cy="479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14:cNvPr>
              <p14:cNvContentPartPr/>
              <p14:nvPr/>
            </p14:nvContentPartPr>
            <p14:xfrm>
              <a:off x="416280" y="588760"/>
              <a:ext cx="777240" cy="32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9CA0935-D7F9-4B1D-884A-6C901112B7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280" y="571120"/>
                <a:ext cx="81288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14:cNvPr>
              <p14:cNvContentPartPr/>
              <p14:nvPr/>
            </p14:nvContentPartPr>
            <p14:xfrm>
              <a:off x="2123040" y="913480"/>
              <a:ext cx="192240" cy="21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6CE6AC5-3E8E-44A7-A226-2261BF6A2C0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5040" y="895480"/>
                <a:ext cx="2278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14:cNvPr>
              <p14:cNvContentPartPr/>
              <p14:nvPr/>
            </p14:nvContentPartPr>
            <p14:xfrm>
              <a:off x="2082360" y="1019320"/>
              <a:ext cx="195480" cy="17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C7D3F58-AE9F-419E-81CA-3584E9F8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4360" y="1001320"/>
                <a:ext cx="2311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14:cNvPr>
              <p14:cNvContentPartPr/>
              <p14:nvPr/>
            </p14:nvContentPartPr>
            <p14:xfrm>
              <a:off x="1667280" y="755800"/>
              <a:ext cx="286200" cy="340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635ACA7-762B-438D-BA1B-A5A48BB783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49640" y="737800"/>
                <a:ext cx="3218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14:cNvPr>
              <p14:cNvContentPartPr/>
              <p14:nvPr/>
            </p14:nvContentPartPr>
            <p14:xfrm>
              <a:off x="3220320" y="1067200"/>
              <a:ext cx="498600" cy="133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E036605-BE43-4B14-BB4F-E55191B18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202680" y="1049200"/>
                <a:ext cx="53424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14:cNvPr>
              <p14:cNvContentPartPr/>
              <p14:nvPr/>
            </p14:nvContentPartPr>
            <p14:xfrm>
              <a:off x="2468640" y="145240"/>
              <a:ext cx="3666600" cy="830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7907EFE-B97F-44A4-92F1-4B83671234F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127600"/>
                <a:ext cx="3702240" cy="86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14:cNvPr>
              <p14:cNvContentPartPr/>
              <p14:nvPr/>
            </p14:nvContentPartPr>
            <p14:xfrm>
              <a:off x="4776960" y="1107160"/>
              <a:ext cx="828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A91A5A7-AB61-45E8-A82E-1ABC079AC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8960" y="10895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14:cNvPr>
              <p14:cNvContentPartPr/>
              <p14:nvPr/>
            </p14:nvContentPartPr>
            <p14:xfrm>
              <a:off x="5025720" y="766600"/>
              <a:ext cx="383760" cy="279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602537F-F199-4AAD-BF3A-C2C85B554D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08080" y="748600"/>
                <a:ext cx="419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14:cNvPr>
              <p14:cNvContentPartPr/>
              <p14:nvPr/>
            </p14:nvContentPartPr>
            <p14:xfrm>
              <a:off x="5493720" y="882160"/>
              <a:ext cx="113040" cy="176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0D8AA7-AC78-4B43-9D1E-8323EFD3FDA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75720" y="864520"/>
                <a:ext cx="1486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14:cNvPr>
              <p14:cNvContentPartPr/>
              <p14:nvPr/>
            </p14:nvContentPartPr>
            <p14:xfrm>
              <a:off x="5943000" y="700360"/>
              <a:ext cx="1068120" cy="353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B2725B1-9974-461D-82AC-0589370DD85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25000" y="682702"/>
                <a:ext cx="11037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14:cNvPr>
              <p14:cNvContentPartPr/>
              <p14:nvPr/>
            </p14:nvContentPartPr>
            <p14:xfrm>
              <a:off x="8197680" y="674080"/>
              <a:ext cx="518760" cy="362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760AD19-1100-4BD0-B10B-085F53784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79680" y="656080"/>
                <a:ext cx="55440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14:cNvPr>
              <p14:cNvContentPartPr/>
              <p14:nvPr/>
            </p14:nvContentPartPr>
            <p14:xfrm>
              <a:off x="7213440" y="728080"/>
              <a:ext cx="802800" cy="410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950322A-19D3-4A08-B940-CEEF9571B4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95440" y="710080"/>
                <a:ext cx="83844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14:cNvPr>
              <p14:cNvContentPartPr/>
              <p14:nvPr/>
            </p14:nvContentPartPr>
            <p14:xfrm>
              <a:off x="446880" y="1544920"/>
              <a:ext cx="1623240" cy="345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7BAA99-680B-4B42-ACCF-933B75FB3E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28880" y="1527280"/>
                <a:ext cx="16588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14:cNvPr>
              <p14:cNvContentPartPr/>
              <p14:nvPr/>
            </p14:nvContentPartPr>
            <p14:xfrm>
              <a:off x="2336520" y="1706560"/>
              <a:ext cx="4320" cy="35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7BA6B69-9D9C-407B-AD8D-804F406D6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18520" y="1688920"/>
                <a:ext cx="399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14:cNvPr>
              <p14:cNvContentPartPr/>
              <p14:nvPr/>
            </p14:nvContentPartPr>
            <p14:xfrm>
              <a:off x="2336520" y="185920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8FC625-2B4E-4B93-AECB-D6DC6395CA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14:cNvPr>
              <p14:cNvContentPartPr/>
              <p14:nvPr/>
            </p14:nvContentPartPr>
            <p14:xfrm>
              <a:off x="4307520" y="1664800"/>
              <a:ext cx="711000" cy="156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0F86776-A918-45F8-A241-7598BCE26E27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289880" y="1646800"/>
                <a:ext cx="746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14:cNvPr>
              <p14:cNvContentPartPr/>
              <p14:nvPr/>
            </p14:nvContentPartPr>
            <p14:xfrm>
              <a:off x="2610840" y="1564000"/>
              <a:ext cx="1532520" cy="414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483390A-550A-49CB-85C7-C1CA5D7BA50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592840" y="1546000"/>
                <a:ext cx="15681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14:cNvPr>
              <p14:cNvContentPartPr/>
              <p14:nvPr/>
            </p14:nvContentPartPr>
            <p14:xfrm>
              <a:off x="5179080" y="1431520"/>
              <a:ext cx="1718640" cy="513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587A35D-F6DD-41C8-A7C9-1F14D6148ED4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61080" y="1413520"/>
                <a:ext cx="175428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14:cNvPr>
              <p14:cNvContentPartPr/>
              <p14:nvPr/>
            </p14:nvContentPartPr>
            <p14:xfrm>
              <a:off x="7100400" y="1511800"/>
              <a:ext cx="1320480" cy="284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262535B-B77B-45D7-A4EF-E77D6A903C6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82400" y="1493800"/>
                <a:ext cx="13561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14:cNvPr>
              <p14:cNvContentPartPr/>
              <p14:nvPr/>
            </p14:nvContentPartPr>
            <p14:xfrm>
              <a:off x="367680" y="2031280"/>
              <a:ext cx="2101320" cy="460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880CD4A-45C1-437C-90AD-8CC16CA6417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49680" y="2013640"/>
                <a:ext cx="213696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14:cNvPr>
              <p14:cNvContentPartPr/>
              <p14:nvPr/>
            </p14:nvContentPartPr>
            <p14:xfrm>
              <a:off x="2720280" y="2118040"/>
              <a:ext cx="1679040" cy="354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C86C9D9-EB3B-431B-9FC4-947A55EDB436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02640" y="2100058"/>
                <a:ext cx="1714680" cy="39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14:cNvPr>
              <p14:cNvContentPartPr/>
              <p14:nvPr/>
            </p14:nvContentPartPr>
            <p14:xfrm>
              <a:off x="101280" y="2600080"/>
              <a:ext cx="893196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53823A-52F3-4D8F-A8BF-5E983F4CCBD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3280" y="2582440"/>
                <a:ext cx="896760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14:cNvPr>
              <p14:cNvContentPartPr/>
              <p14:nvPr/>
            </p14:nvContentPartPr>
            <p14:xfrm>
              <a:off x="790320" y="3105160"/>
              <a:ext cx="598680" cy="340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84524E-8BE0-4D70-A420-99D7784FB39C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72680" y="3087141"/>
                <a:ext cx="634320" cy="376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14:cNvPr>
              <p14:cNvContentPartPr/>
              <p14:nvPr/>
            </p14:nvContentPartPr>
            <p14:xfrm>
              <a:off x="2407440" y="3108400"/>
              <a:ext cx="720" cy="30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83D92A-1145-44D5-B932-30C0DD46DC8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389440" y="3090760"/>
                <a:ext cx="363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14:cNvPr>
              <p14:cNvContentPartPr/>
              <p14:nvPr/>
            </p14:nvContentPartPr>
            <p14:xfrm>
              <a:off x="1827120" y="3118840"/>
              <a:ext cx="46944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056CE1-1663-41D4-8C30-3D63A890DD3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809120" y="3101182"/>
                <a:ext cx="505080" cy="3859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14:cNvPr>
              <p14:cNvContentPartPr/>
              <p14:nvPr/>
            </p14:nvContentPartPr>
            <p14:xfrm>
              <a:off x="2701920" y="3009400"/>
              <a:ext cx="64368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04DC59-0241-4201-B3C8-FFD9C0B54EF3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684280" y="2991760"/>
                <a:ext cx="67932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14:cNvPr>
              <p14:cNvContentPartPr/>
              <p14:nvPr/>
            </p14:nvContentPartPr>
            <p14:xfrm>
              <a:off x="3586080" y="3108400"/>
              <a:ext cx="671040" cy="407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738ACDC-0DD3-4452-8330-E3906BEE574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68080" y="3090760"/>
                <a:ext cx="7066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14:cNvPr>
              <p14:cNvContentPartPr/>
              <p14:nvPr/>
            </p14:nvContentPartPr>
            <p14:xfrm>
              <a:off x="4429200" y="3011200"/>
              <a:ext cx="2398320" cy="76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E549D54-55D3-41FE-90D1-C652F0DB9B5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411560" y="2993208"/>
                <a:ext cx="2433960" cy="803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14:cNvPr>
              <p14:cNvContentPartPr/>
              <p14:nvPr/>
            </p14:nvContentPartPr>
            <p14:xfrm>
              <a:off x="7095720" y="3022360"/>
              <a:ext cx="1336320" cy="546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A99B1A-7676-4B18-9DCD-B165B24BB72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078080" y="3004720"/>
                <a:ext cx="137196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14:cNvPr>
              <p14:cNvContentPartPr/>
              <p14:nvPr/>
            </p14:nvContentPartPr>
            <p14:xfrm>
              <a:off x="490440" y="3816880"/>
              <a:ext cx="292680" cy="214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F36DA32-1664-4FF4-B72C-C3B7C75626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72440" y="3798880"/>
                <a:ext cx="32832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14:cNvPr>
              <p14:cNvContentPartPr/>
              <p14:nvPr/>
            </p14:nvContentPartPr>
            <p14:xfrm>
              <a:off x="887880" y="3854680"/>
              <a:ext cx="477720" cy="181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CEA12FD-58F1-4495-BB0B-4AFC52FFE832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870240" y="3837040"/>
                <a:ext cx="51336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CE0CF87-E00E-4A5F-8DDD-F59B4098A707}"/>
                  </a:ext>
                </a:extLst>
              </p14:cNvPr>
              <p14:cNvContentPartPr/>
              <p14:nvPr/>
            </p14:nvContentPartPr>
            <p14:xfrm>
              <a:off x="3718200" y="3758560"/>
              <a:ext cx="1752840" cy="417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CE0CF87-E00E-4A5F-8DDD-F59B4098A70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700200" y="3740905"/>
                <a:ext cx="1788480" cy="452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120B311-30ED-4ACD-8E66-2E44CF7A449D}"/>
                  </a:ext>
                </a:extLst>
              </p14:cNvPr>
              <p14:cNvContentPartPr/>
              <p14:nvPr/>
            </p14:nvContentPartPr>
            <p14:xfrm>
              <a:off x="365520" y="3708160"/>
              <a:ext cx="3030120" cy="120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120B311-30ED-4ACD-8E66-2E44CF7A449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7520" y="3690165"/>
                <a:ext cx="3065760" cy="1236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0991CB8-1CBC-49D2-8F7F-FC865A0FDBC1}"/>
                  </a:ext>
                </a:extLst>
              </p14:cNvPr>
              <p14:cNvContentPartPr/>
              <p14:nvPr/>
            </p14:nvContentPartPr>
            <p14:xfrm>
              <a:off x="3729000" y="4339600"/>
              <a:ext cx="293040" cy="563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0991CB8-1CBC-49D2-8F7F-FC865A0FDBC1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11000" y="4321600"/>
                <a:ext cx="32868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5EB2D81-F0E4-46EA-904B-FBEB328F6DC0}"/>
                  </a:ext>
                </a:extLst>
              </p14:cNvPr>
              <p14:cNvContentPartPr/>
              <p14:nvPr/>
            </p14:nvContentPartPr>
            <p14:xfrm>
              <a:off x="4297080" y="4378480"/>
              <a:ext cx="1019880" cy="35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5EB2D81-F0E4-46EA-904B-FBEB328F6DC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279434" y="4360480"/>
                <a:ext cx="1055533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9EFAF43-1430-4AA8-B4E8-963ABD93F905}"/>
                  </a:ext>
                </a:extLst>
              </p14:cNvPr>
              <p14:cNvContentPartPr/>
              <p14:nvPr/>
            </p14:nvContentPartPr>
            <p14:xfrm>
              <a:off x="5648520" y="3742720"/>
              <a:ext cx="3118320" cy="1012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9EFAF43-1430-4AA8-B4E8-963ABD93F90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630520" y="3725074"/>
                <a:ext cx="3153960" cy="10479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998017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98160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482520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896077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01545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359743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342845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593646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14:cNvPr>
              <p14:cNvContentPartPr/>
              <p14:nvPr/>
            </p14:nvContentPartPr>
            <p14:xfrm>
              <a:off x="2549640" y="268000"/>
              <a:ext cx="2089800" cy="54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961E15-A8AC-48D8-BA2E-6C0982FB32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637" y="250372"/>
                <a:ext cx="2125446" cy="579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14:cNvPr>
              <p14:cNvContentPartPr/>
              <p14:nvPr/>
            </p14:nvContentPartPr>
            <p14:xfrm>
              <a:off x="5018880" y="251800"/>
              <a:ext cx="1628640" cy="470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A4DE6C8-2A41-48EB-929F-1458436343D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0880" y="234160"/>
                <a:ext cx="166428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14:cNvPr>
              <p14:cNvContentPartPr/>
              <p14:nvPr/>
            </p14:nvContentPartPr>
            <p14:xfrm>
              <a:off x="6827160" y="355480"/>
              <a:ext cx="849600" cy="224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D54CB9A-00D7-4966-A94B-BF85606ADC1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09160" y="337840"/>
                <a:ext cx="8852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14:cNvPr>
              <p14:cNvContentPartPr/>
              <p14:nvPr/>
            </p14:nvContentPartPr>
            <p14:xfrm>
              <a:off x="8086800" y="355120"/>
              <a:ext cx="32328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8403813-C9CB-4435-BD29-AE5ECC390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69160" y="337480"/>
                <a:ext cx="3589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14:cNvPr>
              <p14:cNvContentPartPr/>
              <p14:nvPr/>
            </p14:nvContentPartPr>
            <p14:xfrm>
              <a:off x="731280" y="1098520"/>
              <a:ext cx="189360" cy="192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64E3401-A1EC-4906-9BDC-1EBD0259B29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3280" y="1080880"/>
                <a:ext cx="2250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14:cNvPr>
              <p14:cNvContentPartPr/>
              <p14:nvPr/>
            </p14:nvContentPartPr>
            <p14:xfrm>
              <a:off x="1157880" y="1137400"/>
              <a:ext cx="163080" cy="20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ABDD4D-92F4-46C1-8A33-D26184D068A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240" y="1119400"/>
                <a:ext cx="198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14:cNvPr>
              <p14:cNvContentPartPr/>
              <p14:nvPr/>
            </p14:nvContentPartPr>
            <p14:xfrm>
              <a:off x="1188480" y="1228480"/>
              <a:ext cx="142920" cy="11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5726AFC-1FA3-415C-999B-B58A6A0132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70480" y="1210480"/>
                <a:ext cx="178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14:cNvPr>
              <p14:cNvContentPartPr/>
              <p14:nvPr/>
            </p14:nvContentPartPr>
            <p14:xfrm>
              <a:off x="932880" y="913840"/>
              <a:ext cx="96120" cy="121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3056C1-BB48-4227-89D2-717DD465021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14880" y="896200"/>
                <a:ext cx="131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14:cNvPr>
              <p14:cNvContentPartPr/>
              <p14:nvPr/>
            </p14:nvContentPartPr>
            <p14:xfrm>
              <a:off x="2035200" y="1025800"/>
              <a:ext cx="169560" cy="208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20E8DA-1C9A-4A10-A5F2-C22E2C0044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17560" y="1007800"/>
                <a:ext cx="20520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14:cNvPr>
              <p14:cNvContentPartPr/>
              <p14:nvPr/>
            </p14:nvContentPartPr>
            <p14:xfrm>
              <a:off x="1533000" y="995560"/>
              <a:ext cx="399960" cy="303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4DB0AF8-9046-4979-B2AC-1F0C587E65B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515360" y="977581"/>
                <a:ext cx="435600" cy="3390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14:cNvPr>
              <p14:cNvContentPartPr/>
              <p14:nvPr/>
            </p14:nvContentPartPr>
            <p14:xfrm>
              <a:off x="3309960" y="1100320"/>
              <a:ext cx="206640" cy="201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97BDA7-000D-4D70-A472-C2C8AAA7EC6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92320" y="1082320"/>
                <a:ext cx="2422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14:cNvPr>
              <p14:cNvContentPartPr/>
              <p14:nvPr/>
            </p14:nvContentPartPr>
            <p14:xfrm>
              <a:off x="3646920" y="1168360"/>
              <a:ext cx="155520" cy="10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5BE42F0-39B4-4407-9B53-6D78A653908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9280" y="1150360"/>
                <a:ext cx="191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14:cNvPr>
              <p14:cNvContentPartPr/>
              <p14:nvPr/>
            </p14:nvContentPartPr>
            <p14:xfrm>
              <a:off x="3677520" y="1259440"/>
              <a:ext cx="1540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7E49047-7596-4645-A5BE-68CCFB98FA5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59520" y="1241800"/>
                <a:ext cx="18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14:cNvPr>
              <p14:cNvContentPartPr/>
              <p14:nvPr/>
            </p14:nvContentPartPr>
            <p14:xfrm>
              <a:off x="2509320" y="1086640"/>
              <a:ext cx="239400" cy="222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42A3B4F-E400-4C7E-AA45-B5EC2E3BD3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293" y="1069000"/>
                <a:ext cx="275094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14:cNvPr>
              <p14:cNvContentPartPr/>
              <p14:nvPr/>
            </p14:nvContentPartPr>
            <p14:xfrm>
              <a:off x="4012680" y="944440"/>
              <a:ext cx="991080" cy="337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7637080-E035-487F-BAC0-2F567771816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94687" y="926800"/>
                <a:ext cx="1026707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14:cNvPr>
              <p14:cNvContentPartPr/>
              <p14:nvPr/>
            </p14:nvContentPartPr>
            <p14:xfrm>
              <a:off x="5329200" y="954880"/>
              <a:ext cx="160200" cy="448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DB16F55-6848-44D8-8B7E-F04E2D5B75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11560" y="936880"/>
                <a:ext cx="195840" cy="48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14:cNvPr>
              <p14:cNvContentPartPr/>
              <p14:nvPr/>
            </p14:nvContentPartPr>
            <p14:xfrm>
              <a:off x="6115800" y="1108240"/>
              <a:ext cx="132480" cy="9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F74CBA4-DBF4-4D91-A38C-6B031854D91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98160" y="1090240"/>
                <a:ext cx="168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14:cNvPr>
              <p14:cNvContentPartPr/>
              <p14:nvPr/>
            </p14:nvContentPartPr>
            <p14:xfrm>
              <a:off x="6126240" y="1188160"/>
              <a:ext cx="141840" cy="2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83AFF17-CAE1-41E0-B89D-13F32FCF5A8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08240" y="1170160"/>
                <a:ext cx="1774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14:cNvPr>
              <p14:cNvContentPartPr/>
              <p14:nvPr/>
            </p14:nvContentPartPr>
            <p14:xfrm>
              <a:off x="6583080" y="1232080"/>
              <a:ext cx="320040" cy="140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2EBA764-64C4-4B25-8390-AF7FE1D7713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65440" y="1214440"/>
                <a:ext cx="35568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14:cNvPr>
              <p14:cNvContentPartPr/>
              <p14:nvPr/>
            </p14:nvContentPartPr>
            <p14:xfrm>
              <a:off x="6431160" y="976120"/>
              <a:ext cx="476640" cy="182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80E87D-CF3B-4382-917B-FDB545E6FAB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13174" y="958120"/>
                <a:ext cx="512253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14:cNvPr>
              <p14:cNvContentPartPr/>
              <p14:nvPr/>
            </p14:nvContentPartPr>
            <p14:xfrm>
              <a:off x="5780640" y="1003840"/>
              <a:ext cx="237600" cy="289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1B3E15-FA7B-4A4A-8D5D-738C75F2E2E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2640" y="986200"/>
                <a:ext cx="2732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14:cNvPr>
              <p14:cNvContentPartPr/>
              <p14:nvPr/>
            </p14:nvContentPartPr>
            <p14:xfrm>
              <a:off x="7152240" y="1137400"/>
              <a:ext cx="19224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AF5F8CE-F447-42DB-8EFB-9634353E338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34240" y="1119400"/>
                <a:ext cx="227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14:cNvPr>
              <p14:cNvContentPartPr/>
              <p14:nvPr/>
            </p14:nvContentPartPr>
            <p14:xfrm>
              <a:off x="7172760" y="1218760"/>
              <a:ext cx="172440" cy="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D88B1B8-8B70-4FE7-91D6-3B8AAEC0DD8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54760" y="1200760"/>
                <a:ext cx="20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14:cNvPr>
              <p14:cNvContentPartPr/>
              <p14:nvPr/>
            </p14:nvContentPartPr>
            <p14:xfrm>
              <a:off x="7528080" y="873520"/>
              <a:ext cx="682920" cy="565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CE5E702-28C0-4D6E-AAC3-0569AB83A1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10440" y="855520"/>
                <a:ext cx="71856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14:cNvPr>
              <p14:cNvContentPartPr/>
              <p14:nvPr/>
            </p14:nvContentPartPr>
            <p14:xfrm>
              <a:off x="406200" y="1552480"/>
              <a:ext cx="1618560" cy="74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4D91FC-80FB-4503-A72C-A0A61B1FC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200" y="1534840"/>
                <a:ext cx="1654200" cy="77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14:cNvPr>
              <p14:cNvContentPartPr/>
              <p14:nvPr/>
            </p14:nvContentPartPr>
            <p14:xfrm>
              <a:off x="2193960" y="1790800"/>
              <a:ext cx="986040" cy="2718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83A85BD-96A3-45C2-9C9B-04ABC0CA67C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76314" y="1773160"/>
                <a:ext cx="1021693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14:cNvPr>
              <p14:cNvContentPartPr/>
              <p14:nvPr/>
            </p14:nvContentPartPr>
            <p14:xfrm>
              <a:off x="3586080" y="1821040"/>
              <a:ext cx="552960" cy="23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B4967D-62D6-4C70-9978-27E02C554D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68080" y="1803400"/>
                <a:ext cx="58860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14:cNvPr>
              <p14:cNvContentPartPr/>
              <p14:nvPr/>
            </p14:nvContentPartPr>
            <p14:xfrm>
              <a:off x="4906920" y="1852360"/>
              <a:ext cx="142560" cy="1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42B624E-426E-4D16-9A4E-0037FDAE0E1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89280" y="1834360"/>
                <a:ext cx="178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14:cNvPr>
              <p14:cNvContentPartPr/>
              <p14:nvPr/>
            </p14:nvContentPartPr>
            <p14:xfrm>
              <a:off x="4917000" y="1943800"/>
              <a:ext cx="148320" cy="1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590B0D7-FBD1-4278-99B5-5D982CF0434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99000" y="1925800"/>
                <a:ext cx="183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14:cNvPr>
              <p14:cNvContentPartPr/>
              <p14:nvPr/>
            </p14:nvContentPartPr>
            <p14:xfrm>
              <a:off x="4541160" y="1756960"/>
              <a:ext cx="225000" cy="31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2B856A-2E5A-40F9-9080-4C6E529BF5C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3160" y="1739320"/>
                <a:ext cx="26064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14:cNvPr>
              <p14:cNvContentPartPr/>
              <p14:nvPr/>
            </p14:nvContentPartPr>
            <p14:xfrm>
              <a:off x="5282760" y="1822480"/>
              <a:ext cx="82764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BDAE606-C2C5-4002-B97D-49D37D83983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265120" y="1804840"/>
                <a:ext cx="86328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14:cNvPr>
              <p14:cNvContentPartPr/>
              <p14:nvPr/>
            </p14:nvContentPartPr>
            <p14:xfrm>
              <a:off x="6247920" y="201148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106040-D106-4462-8488-547F2056A9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9920" y="1993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14:cNvPr>
              <p14:cNvContentPartPr/>
              <p14:nvPr/>
            </p14:nvContentPartPr>
            <p14:xfrm>
              <a:off x="4846080" y="2302000"/>
              <a:ext cx="1652760" cy="54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66BE-6BDB-4584-B534-9C65CD447CD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28084" y="2284360"/>
                <a:ext cx="1688392" cy="57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14:cNvPr>
              <p14:cNvContentPartPr/>
              <p14:nvPr/>
            </p14:nvContentPartPr>
            <p14:xfrm>
              <a:off x="2661240" y="2388760"/>
              <a:ext cx="1890000" cy="421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93BFE2-E7A6-45D0-9EB0-7BA22B2EB1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643240" y="2370760"/>
                <a:ext cx="192564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14:cNvPr>
              <p14:cNvContentPartPr/>
              <p14:nvPr/>
            </p14:nvContentPartPr>
            <p14:xfrm>
              <a:off x="6818880" y="2293360"/>
              <a:ext cx="215280" cy="613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2DA805-255C-4D1C-B7FF-99061B205E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0880" y="2275360"/>
                <a:ext cx="2509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14:cNvPr>
              <p14:cNvContentPartPr/>
              <p14:nvPr/>
            </p14:nvContentPartPr>
            <p14:xfrm>
              <a:off x="7154760" y="2599360"/>
              <a:ext cx="100440" cy="12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D7E2E0A-A251-4788-A608-3502BF728B5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137120" y="2581720"/>
                <a:ext cx="136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14:cNvPr>
              <p14:cNvContentPartPr/>
              <p14:nvPr/>
            </p14:nvContentPartPr>
            <p14:xfrm>
              <a:off x="7304520" y="2579560"/>
              <a:ext cx="100080" cy="133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C3FA2C1-1BA7-402D-9765-6E9B757FCA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86880" y="2561560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14:cNvPr>
              <p14:cNvContentPartPr/>
              <p14:nvPr/>
            </p14:nvContentPartPr>
            <p14:xfrm>
              <a:off x="7629960" y="2397400"/>
              <a:ext cx="770760" cy="332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D6DCBAB-089B-4A3C-99A6-A91AE6F1B4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11968" y="2379760"/>
                <a:ext cx="806383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14:cNvPr>
              <p14:cNvContentPartPr/>
              <p14:nvPr/>
            </p14:nvContentPartPr>
            <p14:xfrm>
              <a:off x="444720" y="3069520"/>
              <a:ext cx="1216800" cy="232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90C4340-FF6A-474A-9987-ED617B0B589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7080" y="3051880"/>
                <a:ext cx="12524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14:cNvPr>
              <p14:cNvContentPartPr/>
              <p14:nvPr/>
            </p14:nvContentPartPr>
            <p14:xfrm>
              <a:off x="1920000" y="3006880"/>
              <a:ext cx="8280" cy="12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66A461C-C030-4FA9-A2DC-7AA2DB204A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902000" y="2988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14:cNvPr>
              <p14:cNvContentPartPr/>
              <p14:nvPr/>
            </p14:nvContentPartPr>
            <p14:xfrm>
              <a:off x="1940160" y="3088240"/>
              <a:ext cx="234360" cy="194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758B5D2-A6D7-49E7-AEEE-9B295C5321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22520" y="3070240"/>
                <a:ext cx="2700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14:cNvPr>
              <p14:cNvContentPartPr/>
              <p14:nvPr/>
            </p14:nvContentPartPr>
            <p14:xfrm>
              <a:off x="2854920" y="3375160"/>
              <a:ext cx="535680" cy="45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26EE2D-5718-4137-B8B2-FC1D6AC3CCD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37280" y="3357160"/>
                <a:ext cx="5713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14:cNvPr>
              <p14:cNvContentPartPr/>
              <p14:nvPr/>
            </p14:nvContentPartPr>
            <p14:xfrm>
              <a:off x="3511560" y="3149440"/>
              <a:ext cx="2660040" cy="621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50A6DF1-7852-43F9-89A7-B863FD66E5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493562" y="3131450"/>
                <a:ext cx="2695675" cy="6569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12060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51643</TotalTime>
  <Words>120</Words>
  <Application>Microsoft Office PowerPoint</Application>
  <PresentationFormat>On-screen Show (4:3)</PresentationFormat>
  <Paragraphs>120</Paragraphs>
  <Slides>120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120</vt:i4>
      </vt:variant>
    </vt:vector>
  </HeadingPairs>
  <TitlesOfParts>
    <vt:vector size="12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352</cp:revision>
  <dcterms:created xsi:type="dcterms:W3CDTF">2010-09-30T20:09:09Z</dcterms:created>
  <dcterms:modified xsi:type="dcterms:W3CDTF">2020-11-23T16:58:37Z</dcterms:modified>
</cp:coreProperties>
</file>